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5"/>
  </p:notesMasterIdLst>
  <p:sldIdLst>
    <p:sldId id="256" r:id="rId2"/>
    <p:sldId id="257" r:id="rId3"/>
    <p:sldId id="258" r:id="rId4"/>
    <p:sldId id="263"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94" r:id="rId33"/>
    <p:sldId id="29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84A565-4FE9-49D2-962F-A75C62128083}" v="78" dt="2023-02-06T07:36:52.879"/>
    <p1510:client id="{AE4485FC-DF62-4233-9781-E002F83F6709}" v="31" dt="2023-02-06T13:32:40.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033" autoAdjust="0"/>
  </p:normalViewPr>
  <p:slideViewPr>
    <p:cSldViewPr snapToGrid="0">
      <p:cViewPr>
        <p:scale>
          <a:sx n="70" d="100"/>
          <a:sy n="70" d="100"/>
        </p:scale>
        <p:origin x="54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AE4485FC-DF62-4233-9781-E002F83F6709}"/>
    <pc:docChg chg="custSel delSld modSld">
      <pc:chgData name="Zita Draper" userId="b063123c-f51f-481b-b99c-f574606c9ace" providerId="ADAL" clId="{AE4485FC-DF62-4233-9781-E002F83F6709}" dt="2023-02-06T13:45:20.471" v="97" actId="14100"/>
      <pc:docMkLst>
        <pc:docMk/>
      </pc:docMkLst>
      <pc:sldChg chg="delSp modSp mod delAnim">
        <pc:chgData name="Zita Draper" userId="b063123c-f51f-481b-b99c-f574606c9ace" providerId="ADAL" clId="{AE4485FC-DF62-4233-9781-E002F83F6709}" dt="2023-02-06T10:17:23.160" v="35" actId="1076"/>
        <pc:sldMkLst>
          <pc:docMk/>
          <pc:sldMk cId="1450740678" sldId="260"/>
        </pc:sldMkLst>
        <pc:picChg chg="del mod">
          <ac:chgData name="Zita Draper" userId="b063123c-f51f-481b-b99c-f574606c9ace" providerId="ADAL" clId="{AE4485FC-DF62-4233-9781-E002F83F6709}" dt="2023-02-06T10:06:23.791" v="32" actId="478"/>
          <ac:picMkLst>
            <pc:docMk/>
            <pc:sldMk cId="1450740678" sldId="260"/>
            <ac:picMk id="3" creationId="{6CC7DD3E-8B1E-EBB2-A23B-1F01A8748F8D}"/>
          </ac:picMkLst>
        </pc:picChg>
        <pc:picChg chg="mod">
          <ac:chgData name="Zita Draper" userId="b063123c-f51f-481b-b99c-f574606c9ace" providerId="ADAL" clId="{AE4485FC-DF62-4233-9781-E002F83F6709}" dt="2023-02-06T10:17:23.160" v="35" actId="1076"/>
          <ac:picMkLst>
            <pc:docMk/>
            <pc:sldMk cId="1450740678" sldId="260"/>
            <ac:picMk id="4" creationId="{E25B098E-B9C6-EB03-02DA-EE6BD0B050B3}"/>
          </ac:picMkLst>
        </pc:picChg>
      </pc:sldChg>
      <pc:sldChg chg="modSp mod">
        <pc:chgData name="Zita Draper" userId="b063123c-f51f-481b-b99c-f574606c9ace" providerId="ADAL" clId="{AE4485FC-DF62-4233-9781-E002F83F6709}" dt="2023-02-06T10:18:15.647" v="38" actId="1076"/>
        <pc:sldMkLst>
          <pc:docMk/>
          <pc:sldMk cId="4257032378" sldId="261"/>
        </pc:sldMkLst>
        <pc:graphicFrameChg chg="mod">
          <ac:chgData name="Zita Draper" userId="b063123c-f51f-481b-b99c-f574606c9ace" providerId="ADAL" clId="{AE4485FC-DF62-4233-9781-E002F83F6709}" dt="2023-02-06T09:33:30.472" v="28" actId="33524"/>
          <ac:graphicFrameMkLst>
            <pc:docMk/>
            <pc:sldMk cId="4257032378" sldId="261"/>
            <ac:graphicFrameMk id="5" creationId="{509C1274-B254-A2F7-1D19-6EC7FDE50F3C}"/>
          </ac:graphicFrameMkLst>
        </pc:graphicFrameChg>
        <pc:picChg chg="mod">
          <ac:chgData name="Zita Draper" userId="b063123c-f51f-481b-b99c-f574606c9ace" providerId="ADAL" clId="{AE4485FC-DF62-4233-9781-E002F83F6709}" dt="2023-02-06T10:18:15.647" v="38" actId="1076"/>
          <ac:picMkLst>
            <pc:docMk/>
            <pc:sldMk cId="4257032378" sldId="261"/>
            <ac:picMk id="3" creationId="{17B578D5-3DFD-392E-A2BB-3783A93D6912}"/>
          </ac:picMkLst>
        </pc:picChg>
      </pc:sldChg>
      <pc:sldChg chg="modSp mod">
        <pc:chgData name="Zita Draper" userId="b063123c-f51f-481b-b99c-f574606c9ace" providerId="ADAL" clId="{AE4485FC-DF62-4233-9781-E002F83F6709}" dt="2023-02-06T10:18:50.150" v="40" actId="14100"/>
        <pc:sldMkLst>
          <pc:docMk/>
          <pc:sldMk cId="198080905" sldId="262"/>
        </pc:sldMkLst>
        <pc:picChg chg="mod">
          <ac:chgData name="Zita Draper" userId="b063123c-f51f-481b-b99c-f574606c9ace" providerId="ADAL" clId="{AE4485FC-DF62-4233-9781-E002F83F6709}" dt="2023-02-06T10:18:50.150" v="40" actId="14100"/>
          <ac:picMkLst>
            <pc:docMk/>
            <pc:sldMk cId="198080905" sldId="262"/>
            <ac:picMk id="3" creationId="{610F7ACE-F459-9760-9237-6F228F5A1A8B}"/>
          </ac:picMkLst>
        </pc:picChg>
      </pc:sldChg>
      <pc:sldChg chg="modSp mod">
        <pc:chgData name="Zita Draper" userId="b063123c-f51f-481b-b99c-f574606c9ace" providerId="ADAL" clId="{AE4485FC-DF62-4233-9781-E002F83F6709}" dt="2023-02-06T10:20:17.601" v="42" actId="14100"/>
        <pc:sldMkLst>
          <pc:docMk/>
          <pc:sldMk cId="2580055061" sldId="264"/>
        </pc:sldMkLst>
        <pc:picChg chg="mod">
          <ac:chgData name="Zita Draper" userId="b063123c-f51f-481b-b99c-f574606c9ace" providerId="ADAL" clId="{AE4485FC-DF62-4233-9781-E002F83F6709}" dt="2023-02-06T10:20:17.601" v="42" actId="14100"/>
          <ac:picMkLst>
            <pc:docMk/>
            <pc:sldMk cId="2580055061" sldId="264"/>
            <ac:picMk id="3" creationId="{4332B913-6C8F-2FDD-0B59-6D422E82FAC1}"/>
          </ac:picMkLst>
        </pc:picChg>
      </pc:sldChg>
      <pc:sldChg chg="modSp mod">
        <pc:chgData name="Zita Draper" userId="b063123c-f51f-481b-b99c-f574606c9ace" providerId="ADAL" clId="{AE4485FC-DF62-4233-9781-E002F83F6709}" dt="2023-02-06T10:21:37.598" v="44" actId="14100"/>
        <pc:sldMkLst>
          <pc:docMk/>
          <pc:sldMk cId="4273534194" sldId="265"/>
        </pc:sldMkLst>
        <pc:picChg chg="mod">
          <ac:chgData name="Zita Draper" userId="b063123c-f51f-481b-b99c-f574606c9ace" providerId="ADAL" clId="{AE4485FC-DF62-4233-9781-E002F83F6709}" dt="2023-02-06T10:21:37.598" v="44" actId="14100"/>
          <ac:picMkLst>
            <pc:docMk/>
            <pc:sldMk cId="4273534194" sldId="265"/>
            <ac:picMk id="3" creationId="{2FF97E5B-8F1F-B802-6721-A96D60E48AA6}"/>
          </ac:picMkLst>
        </pc:picChg>
      </pc:sldChg>
      <pc:sldChg chg="modSp mod">
        <pc:chgData name="Zita Draper" userId="b063123c-f51f-481b-b99c-f574606c9ace" providerId="ADAL" clId="{AE4485FC-DF62-4233-9781-E002F83F6709}" dt="2023-02-06T10:25:29.401" v="46" actId="14100"/>
        <pc:sldMkLst>
          <pc:docMk/>
          <pc:sldMk cId="3223162431" sldId="266"/>
        </pc:sldMkLst>
        <pc:picChg chg="mod">
          <ac:chgData name="Zita Draper" userId="b063123c-f51f-481b-b99c-f574606c9ace" providerId="ADAL" clId="{AE4485FC-DF62-4233-9781-E002F83F6709}" dt="2023-02-06T10:25:29.401" v="46" actId="14100"/>
          <ac:picMkLst>
            <pc:docMk/>
            <pc:sldMk cId="3223162431" sldId="266"/>
            <ac:picMk id="3" creationId="{91027B72-473C-4425-5743-5BD0C3BA8124}"/>
          </ac:picMkLst>
        </pc:picChg>
      </pc:sldChg>
      <pc:sldChg chg="addSp delSp modSp mod setBg">
        <pc:chgData name="Zita Draper" userId="b063123c-f51f-481b-b99c-f574606c9ace" providerId="ADAL" clId="{AE4485FC-DF62-4233-9781-E002F83F6709}" dt="2023-02-06T10:52:07.059" v="48" actId="14100"/>
        <pc:sldMkLst>
          <pc:docMk/>
          <pc:sldMk cId="3740210505" sldId="267"/>
        </pc:sldMkLst>
        <pc:spChg chg="mod">
          <ac:chgData name="Zita Draper" userId="b063123c-f51f-481b-b99c-f574606c9ace" providerId="ADAL" clId="{AE4485FC-DF62-4233-9781-E002F83F6709}" dt="2023-02-06T08:56:58.224" v="21" actId="403"/>
          <ac:spMkLst>
            <pc:docMk/>
            <pc:sldMk cId="3740210505" sldId="267"/>
            <ac:spMk id="2" creationId="{E7F5B7AA-C494-3E71-812A-9944B81C46BF}"/>
          </ac:spMkLst>
        </pc:spChg>
        <pc:spChg chg="del">
          <ac:chgData name="Zita Draper" userId="b063123c-f51f-481b-b99c-f574606c9ace" providerId="ADAL" clId="{AE4485FC-DF62-4233-9781-E002F83F6709}" dt="2023-02-06T08:56:52.458" v="17" actId="26606"/>
          <ac:spMkLst>
            <pc:docMk/>
            <pc:sldMk cId="3740210505" sldId="267"/>
            <ac:spMk id="3" creationId="{67069E69-9CCF-1D7E-C977-65DBBB5071A4}"/>
          </ac:spMkLst>
        </pc:spChg>
        <pc:spChg chg="add">
          <ac:chgData name="Zita Draper" userId="b063123c-f51f-481b-b99c-f574606c9ace" providerId="ADAL" clId="{AE4485FC-DF62-4233-9781-E002F83F6709}" dt="2023-02-06T08:56:52.458" v="17" actId="26606"/>
          <ac:spMkLst>
            <pc:docMk/>
            <pc:sldMk cId="3740210505" sldId="267"/>
            <ac:spMk id="9" creationId="{1C8B38D4-9D92-4608-A16B-260E8CC21335}"/>
          </ac:spMkLst>
        </pc:spChg>
        <pc:graphicFrameChg chg="add">
          <ac:chgData name="Zita Draper" userId="b063123c-f51f-481b-b99c-f574606c9ace" providerId="ADAL" clId="{AE4485FC-DF62-4233-9781-E002F83F6709}" dt="2023-02-06T08:56:52.458" v="17" actId="26606"/>
          <ac:graphicFrameMkLst>
            <pc:docMk/>
            <pc:sldMk cId="3740210505" sldId="267"/>
            <ac:graphicFrameMk id="5" creationId="{51962073-6EA0-E169-9A03-98DE1A2F2EB3}"/>
          </ac:graphicFrameMkLst>
        </pc:graphicFrameChg>
        <pc:picChg chg="mod">
          <ac:chgData name="Zita Draper" userId="b063123c-f51f-481b-b99c-f574606c9ace" providerId="ADAL" clId="{AE4485FC-DF62-4233-9781-E002F83F6709}" dt="2023-02-06T10:52:07.059" v="48" actId="14100"/>
          <ac:picMkLst>
            <pc:docMk/>
            <pc:sldMk cId="3740210505" sldId="267"/>
            <ac:picMk id="3" creationId="{415FB60A-A2C1-AE79-D38D-2001D514AC0A}"/>
          </ac:picMkLst>
        </pc:picChg>
      </pc:sldChg>
      <pc:sldChg chg="modSp mod">
        <pc:chgData name="Zita Draper" userId="b063123c-f51f-481b-b99c-f574606c9ace" providerId="ADAL" clId="{AE4485FC-DF62-4233-9781-E002F83F6709}" dt="2023-02-06T11:10:57.325" v="52" actId="1076"/>
        <pc:sldMkLst>
          <pc:docMk/>
          <pc:sldMk cId="2882317549" sldId="268"/>
        </pc:sldMkLst>
        <pc:picChg chg="mod">
          <ac:chgData name="Zita Draper" userId="b063123c-f51f-481b-b99c-f574606c9ace" providerId="ADAL" clId="{AE4485FC-DF62-4233-9781-E002F83F6709}" dt="2023-02-06T11:10:57.325" v="52" actId="1076"/>
          <ac:picMkLst>
            <pc:docMk/>
            <pc:sldMk cId="2882317549" sldId="268"/>
            <ac:picMk id="4" creationId="{3B075859-E121-741B-04F3-8D64E7B83AC9}"/>
          </ac:picMkLst>
        </pc:picChg>
      </pc:sldChg>
      <pc:sldChg chg="modSp mod">
        <pc:chgData name="Zita Draper" userId="b063123c-f51f-481b-b99c-f574606c9ace" providerId="ADAL" clId="{AE4485FC-DF62-4233-9781-E002F83F6709}" dt="2023-02-06T11:12:10.933" v="55" actId="1076"/>
        <pc:sldMkLst>
          <pc:docMk/>
          <pc:sldMk cId="252728388" sldId="269"/>
        </pc:sldMkLst>
        <pc:picChg chg="mod">
          <ac:chgData name="Zita Draper" userId="b063123c-f51f-481b-b99c-f574606c9ace" providerId="ADAL" clId="{AE4485FC-DF62-4233-9781-E002F83F6709}" dt="2023-02-06T11:12:10.933" v="55" actId="1076"/>
          <ac:picMkLst>
            <pc:docMk/>
            <pc:sldMk cId="252728388" sldId="269"/>
            <ac:picMk id="4" creationId="{BF327196-4795-A721-0241-D7B869E9D915}"/>
          </ac:picMkLst>
        </pc:picChg>
      </pc:sldChg>
      <pc:sldChg chg="modSp mod">
        <pc:chgData name="Zita Draper" userId="b063123c-f51f-481b-b99c-f574606c9ace" providerId="ADAL" clId="{AE4485FC-DF62-4233-9781-E002F83F6709}" dt="2023-02-06T11:30:45.988" v="59" actId="1076"/>
        <pc:sldMkLst>
          <pc:docMk/>
          <pc:sldMk cId="2731120793" sldId="270"/>
        </pc:sldMkLst>
        <pc:graphicFrameChg chg="mod">
          <ac:chgData name="Zita Draper" userId="b063123c-f51f-481b-b99c-f574606c9ace" providerId="ADAL" clId="{AE4485FC-DF62-4233-9781-E002F83F6709}" dt="2023-02-06T11:30:38.309" v="56"/>
          <ac:graphicFrameMkLst>
            <pc:docMk/>
            <pc:sldMk cId="2731120793" sldId="270"/>
            <ac:graphicFrameMk id="5" creationId="{3F07662C-CE19-D9BB-B7F4-07C45FD841C9}"/>
          </ac:graphicFrameMkLst>
        </pc:graphicFrameChg>
        <pc:picChg chg="mod">
          <ac:chgData name="Zita Draper" userId="b063123c-f51f-481b-b99c-f574606c9ace" providerId="ADAL" clId="{AE4485FC-DF62-4233-9781-E002F83F6709}" dt="2023-02-06T11:30:45.988" v="59" actId="1076"/>
          <ac:picMkLst>
            <pc:docMk/>
            <pc:sldMk cId="2731120793" sldId="270"/>
            <ac:picMk id="3" creationId="{FEDBC368-D121-202A-4415-DCE361A9D45A}"/>
          </ac:picMkLst>
        </pc:picChg>
      </pc:sldChg>
      <pc:sldChg chg="addSp delSp modSp mod">
        <pc:chgData name="Zita Draper" userId="b063123c-f51f-481b-b99c-f574606c9ace" providerId="ADAL" clId="{AE4485FC-DF62-4233-9781-E002F83F6709}" dt="2023-02-06T09:33:05.023" v="27" actId="403"/>
        <pc:sldMkLst>
          <pc:docMk/>
          <pc:sldMk cId="788237429" sldId="271"/>
        </pc:sldMkLst>
        <pc:spChg chg="mod">
          <ac:chgData name="Zita Draper" userId="b063123c-f51f-481b-b99c-f574606c9ace" providerId="ADAL" clId="{AE4485FC-DF62-4233-9781-E002F83F6709}" dt="2023-02-06T09:33:05.023" v="27" actId="403"/>
          <ac:spMkLst>
            <pc:docMk/>
            <pc:sldMk cId="788237429" sldId="271"/>
            <ac:spMk id="2" creationId="{6DEB3CAA-BBBA-55E9-F128-1137D4716487}"/>
          </ac:spMkLst>
        </pc:spChg>
        <pc:spChg chg="del">
          <ac:chgData name="Zita Draper" userId="b063123c-f51f-481b-b99c-f574606c9ace" providerId="ADAL" clId="{AE4485FC-DF62-4233-9781-E002F83F6709}" dt="2023-02-06T09:32:51.690" v="22" actId="26606"/>
          <ac:spMkLst>
            <pc:docMk/>
            <pc:sldMk cId="788237429" sldId="271"/>
            <ac:spMk id="3" creationId="{A6BABF3B-D1AD-57F8-F31A-6930DB65D437}"/>
          </ac:spMkLst>
        </pc:spChg>
        <pc:graphicFrameChg chg="add">
          <ac:chgData name="Zita Draper" userId="b063123c-f51f-481b-b99c-f574606c9ace" providerId="ADAL" clId="{AE4485FC-DF62-4233-9781-E002F83F6709}" dt="2023-02-06T09:32:51.690" v="22" actId="26606"/>
          <ac:graphicFrameMkLst>
            <pc:docMk/>
            <pc:sldMk cId="788237429" sldId="271"/>
            <ac:graphicFrameMk id="6" creationId="{D2FA32AB-D468-0A89-5695-40A343173F71}"/>
          </ac:graphicFrameMkLst>
        </pc:graphicFrameChg>
        <pc:picChg chg="mod">
          <ac:chgData name="Zita Draper" userId="b063123c-f51f-481b-b99c-f574606c9ace" providerId="ADAL" clId="{AE4485FC-DF62-4233-9781-E002F83F6709}" dt="2023-02-06T09:32:58.700" v="25" actId="1076"/>
          <ac:picMkLst>
            <pc:docMk/>
            <pc:sldMk cId="788237429" sldId="271"/>
            <ac:picMk id="4" creationId="{4A77B7BD-177E-877B-EA20-A244905BF7E8}"/>
          </ac:picMkLst>
        </pc:picChg>
      </pc:sldChg>
      <pc:sldChg chg="delSp modSp mod delAnim">
        <pc:chgData name="Zita Draper" userId="b063123c-f51f-481b-b99c-f574606c9ace" providerId="ADAL" clId="{AE4485FC-DF62-4233-9781-E002F83F6709}" dt="2023-02-06T11:51:39.687" v="65" actId="14100"/>
        <pc:sldMkLst>
          <pc:docMk/>
          <pc:sldMk cId="90757977" sldId="272"/>
        </pc:sldMkLst>
        <pc:picChg chg="del">
          <ac:chgData name="Zita Draper" userId="b063123c-f51f-481b-b99c-f574606c9ace" providerId="ADAL" clId="{AE4485FC-DF62-4233-9781-E002F83F6709}" dt="2023-02-06T11:36:50.407" v="60" actId="478"/>
          <ac:picMkLst>
            <pc:docMk/>
            <pc:sldMk cId="90757977" sldId="272"/>
            <ac:picMk id="4" creationId="{BD6ABFE5-AD12-717B-DDBF-5B41C29AE43A}"/>
          </ac:picMkLst>
        </pc:picChg>
        <pc:picChg chg="del mod">
          <ac:chgData name="Zita Draper" userId="b063123c-f51f-481b-b99c-f574606c9ace" providerId="ADAL" clId="{AE4485FC-DF62-4233-9781-E002F83F6709}" dt="2023-02-06T11:39:59.876" v="63" actId="478"/>
          <ac:picMkLst>
            <pc:docMk/>
            <pc:sldMk cId="90757977" sldId="272"/>
            <ac:picMk id="5" creationId="{13F45174-FC2F-B97E-7683-55CD44D48A07}"/>
          </ac:picMkLst>
        </pc:picChg>
        <pc:picChg chg="mod">
          <ac:chgData name="Zita Draper" userId="b063123c-f51f-481b-b99c-f574606c9ace" providerId="ADAL" clId="{AE4485FC-DF62-4233-9781-E002F83F6709}" dt="2023-02-06T11:51:39.687" v="65" actId="14100"/>
          <ac:picMkLst>
            <pc:docMk/>
            <pc:sldMk cId="90757977" sldId="272"/>
            <ac:picMk id="6" creationId="{FA5EFDA5-E40F-B0A7-8AD4-552BAF1EFD0D}"/>
          </ac:picMkLst>
        </pc:picChg>
      </pc:sldChg>
      <pc:sldChg chg="modSp mod">
        <pc:chgData name="Zita Draper" userId="b063123c-f51f-481b-b99c-f574606c9ace" providerId="ADAL" clId="{AE4485FC-DF62-4233-9781-E002F83F6709}" dt="2023-02-06T12:12:32.335" v="68" actId="1076"/>
        <pc:sldMkLst>
          <pc:docMk/>
          <pc:sldMk cId="3435766935" sldId="273"/>
        </pc:sldMkLst>
        <pc:picChg chg="mod">
          <ac:chgData name="Zita Draper" userId="b063123c-f51f-481b-b99c-f574606c9ace" providerId="ADAL" clId="{AE4485FC-DF62-4233-9781-E002F83F6709}" dt="2023-02-06T12:12:32.335" v="68" actId="1076"/>
          <ac:picMkLst>
            <pc:docMk/>
            <pc:sldMk cId="3435766935" sldId="273"/>
            <ac:picMk id="4" creationId="{463F8472-C289-B58A-3573-94CBEFE34D58}"/>
          </ac:picMkLst>
        </pc:picChg>
      </pc:sldChg>
      <pc:sldChg chg="modSp mod">
        <pc:chgData name="Zita Draper" userId="b063123c-f51f-481b-b99c-f574606c9ace" providerId="ADAL" clId="{AE4485FC-DF62-4233-9781-E002F83F6709}" dt="2023-02-06T12:25:00.699" v="71" actId="1076"/>
        <pc:sldMkLst>
          <pc:docMk/>
          <pc:sldMk cId="705667822" sldId="274"/>
        </pc:sldMkLst>
        <pc:picChg chg="mod">
          <ac:chgData name="Zita Draper" userId="b063123c-f51f-481b-b99c-f574606c9ace" providerId="ADAL" clId="{AE4485FC-DF62-4233-9781-E002F83F6709}" dt="2023-02-06T12:25:00.699" v="71" actId="1076"/>
          <ac:picMkLst>
            <pc:docMk/>
            <pc:sldMk cId="705667822" sldId="274"/>
            <ac:picMk id="4" creationId="{79C1828B-2436-795E-6BDA-C776A10EF463}"/>
          </ac:picMkLst>
        </pc:picChg>
      </pc:sldChg>
      <pc:sldChg chg="modSp mod">
        <pc:chgData name="Zita Draper" userId="b063123c-f51f-481b-b99c-f574606c9ace" providerId="ADAL" clId="{AE4485FC-DF62-4233-9781-E002F83F6709}" dt="2023-02-06T12:48:43.699" v="73" actId="14100"/>
        <pc:sldMkLst>
          <pc:docMk/>
          <pc:sldMk cId="1466500328" sldId="275"/>
        </pc:sldMkLst>
        <pc:picChg chg="mod">
          <ac:chgData name="Zita Draper" userId="b063123c-f51f-481b-b99c-f574606c9ace" providerId="ADAL" clId="{AE4485FC-DF62-4233-9781-E002F83F6709}" dt="2023-02-06T12:48:43.699" v="73" actId="14100"/>
          <ac:picMkLst>
            <pc:docMk/>
            <pc:sldMk cId="1466500328" sldId="275"/>
            <ac:picMk id="4" creationId="{E2AC81E4-F97D-E014-7048-D50321922E85}"/>
          </ac:picMkLst>
        </pc:picChg>
      </pc:sldChg>
      <pc:sldChg chg="modSp mod">
        <pc:chgData name="Zita Draper" userId="b063123c-f51f-481b-b99c-f574606c9ace" providerId="ADAL" clId="{AE4485FC-DF62-4233-9781-E002F83F6709}" dt="2023-02-06T13:44:15.626" v="77" actId="14100"/>
        <pc:sldMkLst>
          <pc:docMk/>
          <pc:sldMk cId="995688862" sldId="276"/>
        </pc:sldMkLst>
        <pc:spChg chg="mod">
          <ac:chgData name="Zita Draper" userId="b063123c-f51f-481b-b99c-f574606c9ace" providerId="ADAL" clId="{AE4485FC-DF62-4233-9781-E002F83F6709}" dt="2023-02-06T12:49:26.547" v="75" actId="1076"/>
          <ac:spMkLst>
            <pc:docMk/>
            <pc:sldMk cId="995688862" sldId="276"/>
            <ac:spMk id="3" creationId="{14A5B1E1-DDF2-79CD-BCF9-FF53182C552A}"/>
          </ac:spMkLst>
        </pc:spChg>
        <pc:picChg chg="mod">
          <ac:chgData name="Zita Draper" userId="b063123c-f51f-481b-b99c-f574606c9ace" providerId="ADAL" clId="{AE4485FC-DF62-4233-9781-E002F83F6709}" dt="2023-02-06T13:44:15.626" v="77" actId="14100"/>
          <ac:picMkLst>
            <pc:docMk/>
            <pc:sldMk cId="995688862" sldId="276"/>
            <ac:picMk id="4" creationId="{662099EB-E0B4-7813-7216-88C3292F05CF}"/>
          </ac:picMkLst>
        </pc:picChg>
      </pc:sldChg>
      <pc:sldChg chg="modSp mod">
        <pc:chgData name="Zita Draper" userId="b063123c-f51f-481b-b99c-f574606c9ace" providerId="ADAL" clId="{AE4485FC-DF62-4233-9781-E002F83F6709}" dt="2023-02-06T13:44:21.353" v="79" actId="14100"/>
        <pc:sldMkLst>
          <pc:docMk/>
          <pc:sldMk cId="2573286504" sldId="277"/>
        </pc:sldMkLst>
        <pc:picChg chg="mod">
          <ac:chgData name="Zita Draper" userId="b063123c-f51f-481b-b99c-f574606c9ace" providerId="ADAL" clId="{AE4485FC-DF62-4233-9781-E002F83F6709}" dt="2023-02-06T13:44:21.353" v="79" actId="14100"/>
          <ac:picMkLst>
            <pc:docMk/>
            <pc:sldMk cId="2573286504" sldId="277"/>
            <ac:picMk id="4" creationId="{DDA7CA3F-4C8B-E6BA-6DA7-264BCD4A870C}"/>
          </ac:picMkLst>
        </pc:picChg>
      </pc:sldChg>
      <pc:sldChg chg="modSp mod">
        <pc:chgData name="Zita Draper" userId="b063123c-f51f-481b-b99c-f574606c9ace" providerId="ADAL" clId="{AE4485FC-DF62-4233-9781-E002F83F6709}" dt="2023-02-06T13:44:27.662" v="81" actId="14100"/>
        <pc:sldMkLst>
          <pc:docMk/>
          <pc:sldMk cId="624970934" sldId="278"/>
        </pc:sldMkLst>
        <pc:picChg chg="mod">
          <ac:chgData name="Zita Draper" userId="b063123c-f51f-481b-b99c-f574606c9ace" providerId="ADAL" clId="{AE4485FC-DF62-4233-9781-E002F83F6709}" dt="2023-02-06T13:44:27.662" v="81" actId="14100"/>
          <ac:picMkLst>
            <pc:docMk/>
            <pc:sldMk cId="624970934" sldId="278"/>
            <ac:picMk id="4" creationId="{ACE70EEC-31B1-3B64-7E7D-29099448AF50}"/>
          </ac:picMkLst>
        </pc:picChg>
      </pc:sldChg>
      <pc:sldChg chg="modSp mod">
        <pc:chgData name="Zita Draper" userId="b063123c-f51f-481b-b99c-f574606c9ace" providerId="ADAL" clId="{AE4485FC-DF62-4233-9781-E002F83F6709}" dt="2023-02-06T13:44:33.807" v="83" actId="14100"/>
        <pc:sldMkLst>
          <pc:docMk/>
          <pc:sldMk cId="76476068" sldId="279"/>
        </pc:sldMkLst>
        <pc:picChg chg="mod">
          <ac:chgData name="Zita Draper" userId="b063123c-f51f-481b-b99c-f574606c9ace" providerId="ADAL" clId="{AE4485FC-DF62-4233-9781-E002F83F6709}" dt="2023-02-06T13:44:33.807" v="83" actId="14100"/>
          <ac:picMkLst>
            <pc:docMk/>
            <pc:sldMk cId="76476068" sldId="279"/>
            <ac:picMk id="4" creationId="{827FE700-5DE4-18BF-BCB3-67DE0D83F685}"/>
          </ac:picMkLst>
        </pc:picChg>
      </pc:sldChg>
      <pc:sldChg chg="modSp mod">
        <pc:chgData name="Zita Draper" userId="b063123c-f51f-481b-b99c-f574606c9ace" providerId="ADAL" clId="{AE4485FC-DF62-4233-9781-E002F83F6709}" dt="2023-02-06T13:44:41.124" v="85" actId="14100"/>
        <pc:sldMkLst>
          <pc:docMk/>
          <pc:sldMk cId="2066604756" sldId="280"/>
        </pc:sldMkLst>
        <pc:picChg chg="mod">
          <ac:chgData name="Zita Draper" userId="b063123c-f51f-481b-b99c-f574606c9ace" providerId="ADAL" clId="{AE4485FC-DF62-4233-9781-E002F83F6709}" dt="2023-02-06T13:44:41.124" v="85" actId="14100"/>
          <ac:picMkLst>
            <pc:docMk/>
            <pc:sldMk cId="2066604756" sldId="280"/>
            <ac:picMk id="4" creationId="{1EDFF733-5790-689B-0473-C81F2CAF061B}"/>
          </ac:picMkLst>
        </pc:picChg>
      </pc:sldChg>
      <pc:sldChg chg="modSp mod">
        <pc:chgData name="Zita Draper" userId="b063123c-f51f-481b-b99c-f574606c9ace" providerId="ADAL" clId="{AE4485FC-DF62-4233-9781-E002F83F6709}" dt="2023-02-06T13:44:48.298" v="87" actId="14100"/>
        <pc:sldMkLst>
          <pc:docMk/>
          <pc:sldMk cId="4288872470" sldId="281"/>
        </pc:sldMkLst>
        <pc:picChg chg="mod">
          <ac:chgData name="Zita Draper" userId="b063123c-f51f-481b-b99c-f574606c9ace" providerId="ADAL" clId="{AE4485FC-DF62-4233-9781-E002F83F6709}" dt="2023-02-06T13:44:48.298" v="87" actId="14100"/>
          <ac:picMkLst>
            <pc:docMk/>
            <pc:sldMk cId="4288872470" sldId="281"/>
            <ac:picMk id="4" creationId="{3FCE8304-6891-C482-6A7D-5D89107BCB64}"/>
          </ac:picMkLst>
        </pc:picChg>
      </pc:sldChg>
      <pc:sldChg chg="modSp mod">
        <pc:chgData name="Zita Draper" userId="b063123c-f51f-481b-b99c-f574606c9ace" providerId="ADAL" clId="{AE4485FC-DF62-4233-9781-E002F83F6709}" dt="2023-02-06T13:44:54.568" v="89" actId="14100"/>
        <pc:sldMkLst>
          <pc:docMk/>
          <pc:sldMk cId="2637086892" sldId="282"/>
        </pc:sldMkLst>
        <pc:picChg chg="mod">
          <ac:chgData name="Zita Draper" userId="b063123c-f51f-481b-b99c-f574606c9ace" providerId="ADAL" clId="{AE4485FC-DF62-4233-9781-E002F83F6709}" dt="2023-02-06T13:44:54.568" v="89" actId="14100"/>
          <ac:picMkLst>
            <pc:docMk/>
            <pc:sldMk cId="2637086892" sldId="282"/>
            <ac:picMk id="4" creationId="{5E16DDDE-D3F9-4803-5DD0-D0B2A77FEC56}"/>
          </ac:picMkLst>
        </pc:picChg>
      </pc:sldChg>
      <pc:sldChg chg="modSp mod">
        <pc:chgData name="Zita Draper" userId="b063123c-f51f-481b-b99c-f574606c9ace" providerId="ADAL" clId="{AE4485FC-DF62-4233-9781-E002F83F6709}" dt="2023-02-06T13:45:00.455" v="91" actId="14100"/>
        <pc:sldMkLst>
          <pc:docMk/>
          <pc:sldMk cId="3226390835" sldId="283"/>
        </pc:sldMkLst>
        <pc:picChg chg="mod">
          <ac:chgData name="Zita Draper" userId="b063123c-f51f-481b-b99c-f574606c9ace" providerId="ADAL" clId="{AE4485FC-DF62-4233-9781-E002F83F6709}" dt="2023-02-06T13:45:00.455" v="91" actId="14100"/>
          <ac:picMkLst>
            <pc:docMk/>
            <pc:sldMk cId="3226390835" sldId="283"/>
            <ac:picMk id="4" creationId="{51F53859-3904-E5D4-3042-C79A30BCC49F}"/>
          </ac:picMkLst>
        </pc:picChg>
      </pc:sldChg>
      <pc:sldChg chg="modSp mod">
        <pc:chgData name="Zita Draper" userId="b063123c-f51f-481b-b99c-f574606c9ace" providerId="ADAL" clId="{AE4485FC-DF62-4233-9781-E002F83F6709}" dt="2023-02-06T13:45:06.772" v="93" actId="14100"/>
        <pc:sldMkLst>
          <pc:docMk/>
          <pc:sldMk cId="1637645912" sldId="284"/>
        </pc:sldMkLst>
        <pc:spChg chg="mod">
          <ac:chgData name="Zita Draper" userId="b063123c-f51f-481b-b99c-f574606c9ace" providerId="ADAL" clId="{AE4485FC-DF62-4233-9781-E002F83F6709}" dt="2023-02-06T08:56:26.516" v="16" actId="403"/>
          <ac:spMkLst>
            <pc:docMk/>
            <pc:sldMk cId="1637645912" sldId="284"/>
            <ac:spMk id="2" creationId="{8AA64BAF-99A5-3DD6-A758-3916B9205999}"/>
          </ac:spMkLst>
        </pc:spChg>
        <pc:picChg chg="mod">
          <ac:chgData name="Zita Draper" userId="b063123c-f51f-481b-b99c-f574606c9ace" providerId="ADAL" clId="{AE4485FC-DF62-4233-9781-E002F83F6709}" dt="2023-02-06T13:45:06.772" v="93" actId="14100"/>
          <ac:picMkLst>
            <pc:docMk/>
            <pc:sldMk cId="1637645912" sldId="284"/>
            <ac:picMk id="4" creationId="{339C7F22-E485-3E89-10F4-69AAF7F5DDF5}"/>
          </ac:picMkLst>
        </pc:picChg>
      </pc:sldChg>
      <pc:sldChg chg="modSp mod">
        <pc:chgData name="Zita Draper" userId="b063123c-f51f-481b-b99c-f574606c9ace" providerId="ADAL" clId="{AE4485FC-DF62-4233-9781-E002F83F6709}" dt="2023-02-06T13:45:12.581" v="95" actId="14100"/>
        <pc:sldMkLst>
          <pc:docMk/>
          <pc:sldMk cId="1490959667" sldId="285"/>
        </pc:sldMkLst>
        <pc:picChg chg="mod">
          <ac:chgData name="Zita Draper" userId="b063123c-f51f-481b-b99c-f574606c9ace" providerId="ADAL" clId="{AE4485FC-DF62-4233-9781-E002F83F6709}" dt="2023-02-06T13:45:12.581" v="95" actId="14100"/>
          <ac:picMkLst>
            <pc:docMk/>
            <pc:sldMk cId="1490959667" sldId="285"/>
            <ac:picMk id="4" creationId="{D05E33B6-395C-59B4-7DF2-81168DABFC7A}"/>
          </ac:picMkLst>
        </pc:picChg>
      </pc:sldChg>
      <pc:sldChg chg="addSp delSp modSp mod setBg">
        <pc:chgData name="Zita Draper" userId="b063123c-f51f-481b-b99c-f574606c9ace" providerId="ADAL" clId="{AE4485FC-DF62-4233-9781-E002F83F6709}" dt="2023-02-06T13:45:20.471" v="97" actId="14100"/>
        <pc:sldMkLst>
          <pc:docMk/>
          <pc:sldMk cId="3337977851" sldId="286"/>
        </pc:sldMkLst>
        <pc:spChg chg="mod">
          <ac:chgData name="Zita Draper" userId="b063123c-f51f-481b-b99c-f574606c9ace" providerId="ADAL" clId="{AE4485FC-DF62-4233-9781-E002F83F6709}" dt="2023-02-06T08:56:17.397" v="13" actId="27636"/>
          <ac:spMkLst>
            <pc:docMk/>
            <pc:sldMk cId="3337977851" sldId="286"/>
            <ac:spMk id="2" creationId="{F8BE3370-C89C-06A5-164A-393EF266EBD2}"/>
          </ac:spMkLst>
        </pc:spChg>
        <pc:spChg chg="del">
          <ac:chgData name="Zita Draper" userId="b063123c-f51f-481b-b99c-f574606c9ace" providerId="ADAL" clId="{AE4485FC-DF62-4233-9781-E002F83F6709}" dt="2023-02-06T08:56:07.371" v="7" actId="26606"/>
          <ac:spMkLst>
            <pc:docMk/>
            <pc:sldMk cId="3337977851" sldId="286"/>
            <ac:spMk id="3" creationId="{203F1191-6264-B10F-65CD-C17E9F5AC266}"/>
          </ac:spMkLst>
        </pc:spChg>
        <pc:spChg chg="add">
          <ac:chgData name="Zita Draper" userId="b063123c-f51f-481b-b99c-f574606c9ace" providerId="ADAL" clId="{AE4485FC-DF62-4233-9781-E002F83F6709}" dt="2023-02-06T08:56:07.371" v="7" actId="26606"/>
          <ac:spMkLst>
            <pc:docMk/>
            <pc:sldMk cId="3337977851" sldId="286"/>
            <ac:spMk id="9" creationId="{1C8B38D4-9D92-4608-A16B-260E8CC21335}"/>
          </ac:spMkLst>
        </pc:spChg>
        <pc:graphicFrameChg chg="add">
          <ac:chgData name="Zita Draper" userId="b063123c-f51f-481b-b99c-f574606c9ace" providerId="ADAL" clId="{AE4485FC-DF62-4233-9781-E002F83F6709}" dt="2023-02-06T08:56:07.371" v="7" actId="26606"/>
          <ac:graphicFrameMkLst>
            <pc:docMk/>
            <pc:sldMk cId="3337977851" sldId="286"/>
            <ac:graphicFrameMk id="5" creationId="{A8E2123E-4814-3774-EBAB-F9A7106E3C20}"/>
          </ac:graphicFrameMkLst>
        </pc:graphicFrameChg>
        <pc:picChg chg="mod">
          <ac:chgData name="Zita Draper" userId="b063123c-f51f-481b-b99c-f574606c9ace" providerId="ADAL" clId="{AE4485FC-DF62-4233-9781-E002F83F6709}" dt="2023-02-06T13:45:20.471" v="97" actId="14100"/>
          <ac:picMkLst>
            <pc:docMk/>
            <pc:sldMk cId="3337977851" sldId="286"/>
            <ac:picMk id="3" creationId="{568561A8-1286-480D-4A1D-38886F64256A}"/>
          </ac:picMkLst>
        </pc:picChg>
      </pc:sldChg>
      <pc:sldChg chg="del">
        <pc:chgData name="Zita Draper" userId="b063123c-f51f-481b-b99c-f574606c9ace" providerId="ADAL" clId="{AE4485FC-DF62-4233-9781-E002F83F6709}" dt="2023-02-06T08:55:51.271" v="0" actId="2696"/>
        <pc:sldMkLst>
          <pc:docMk/>
          <pc:sldMk cId="1518452018" sldId="287"/>
        </pc:sldMkLst>
      </pc:sldChg>
      <pc:sldChg chg="del">
        <pc:chgData name="Zita Draper" userId="b063123c-f51f-481b-b99c-f574606c9ace" providerId="ADAL" clId="{AE4485FC-DF62-4233-9781-E002F83F6709}" dt="2023-02-06T08:55:52.268" v="1" actId="2696"/>
        <pc:sldMkLst>
          <pc:docMk/>
          <pc:sldMk cId="1959381616" sldId="288"/>
        </pc:sldMkLst>
      </pc:sldChg>
      <pc:sldChg chg="del">
        <pc:chgData name="Zita Draper" userId="b063123c-f51f-481b-b99c-f574606c9ace" providerId="ADAL" clId="{AE4485FC-DF62-4233-9781-E002F83F6709}" dt="2023-02-06T08:55:53.789" v="2" actId="2696"/>
        <pc:sldMkLst>
          <pc:docMk/>
          <pc:sldMk cId="1740061146" sldId="289"/>
        </pc:sldMkLst>
      </pc:sldChg>
      <pc:sldChg chg="del">
        <pc:chgData name="Zita Draper" userId="b063123c-f51f-481b-b99c-f574606c9ace" providerId="ADAL" clId="{AE4485FC-DF62-4233-9781-E002F83F6709}" dt="2023-02-06T08:55:54.579" v="3" actId="2696"/>
        <pc:sldMkLst>
          <pc:docMk/>
          <pc:sldMk cId="2069596514" sldId="290"/>
        </pc:sldMkLst>
      </pc:sldChg>
      <pc:sldChg chg="del">
        <pc:chgData name="Zita Draper" userId="b063123c-f51f-481b-b99c-f574606c9ace" providerId="ADAL" clId="{AE4485FC-DF62-4233-9781-E002F83F6709}" dt="2023-02-06T08:55:55.810" v="4" actId="2696"/>
        <pc:sldMkLst>
          <pc:docMk/>
          <pc:sldMk cId="1211865812" sldId="291"/>
        </pc:sldMkLst>
      </pc:sldChg>
      <pc:sldChg chg="del">
        <pc:chgData name="Zita Draper" userId="b063123c-f51f-481b-b99c-f574606c9ace" providerId="ADAL" clId="{AE4485FC-DF62-4233-9781-E002F83F6709}" dt="2023-02-06T08:55:56.425" v="5" actId="2696"/>
        <pc:sldMkLst>
          <pc:docMk/>
          <pc:sldMk cId="2387637054" sldId="292"/>
        </pc:sldMkLst>
      </pc:sldChg>
      <pc:sldChg chg="del">
        <pc:chgData name="Zita Draper" userId="b063123c-f51f-481b-b99c-f574606c9ace" providerId="ADAL" clId="{AE4485FC-DF62-4233-9781-E002F83F6709}" dt="2023-02-06T08:55:57.047" v="6" actId="2696"/>
        <pc:sldMkLst>
          <pc:docMk/>
          <pc:sldMk cId="2144309422" sldId="29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F650D-2E65-46A7-966F-FCE6A4A19B1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0CCA85B-F68E-4D37-91AE-C258EFFACCA5}">
      <dgm:prSet/>
      <dgm:spPr/>
      <dgm:t>
        <a:bodyPr/>
        <a:lstStyle/>
        <a:p>
          <a:pPr>
            <a:defRPr cap="all"/>
          </a:pPr>
          <a:r>
            <a:rPr lang="en-GB"/>
            <a:t>Aims and learning objectives. </a:t>
          </a:r>
          <a:endParaRPr lang="en-US"/>
        </a:p>
      </dgm:t>
    </dgm:pt>
    <dgm:pt modelId="{E4689716-23AC-4A54-BE9A-0A192E8AB40B}" type="parTrans" cxnId="{6A2E3FEB-3168-4F2D-9152-3BBB4C6CEEB0}">
      <dgm:prSet/>
      <dgm:spPr/>
      <dgm:t>
        <a:bodyPr/>
        <a:lstStyle/>
        <a:p>
          <a:endParaRPr lang="en-US"/>
        </a:p>
      </dgm:t>
    </dgm:pt>
    <dgm:pt modelId="{1AED29C2-6EA6-4C15-85CE-4553EBFD9A77}" type="sibTrans" cxnId="{6A2E3FEB-3168-4F2D-9152-3BBB4C6CEEB0}">
      <dgm:prSet/>
      <dgm:spPr/>
      <dgm:t>
        <a:bodyPr/>
        <a:lstStyle/>
        <a:p>
          <a:endParaRPr lang="en-US"/>
        </a:p>
      </dgm:t>
    </dgm:pt>
    <dgm:pt modelId="{A24D0B17-CDB0-4A5C-BAF2-6CB623FC1BAC}">
      <dgm:prSet/>
      <dgm:spPr/>
      <dgm:t>
        <a:bodyPr/>
        <a:lstStyle/>
        <a:p>
          <a:pPr>
            <a:defRPr cap="all"/>
          </a:pPr>
          <a:r>
            <a:rPr lang="en-GB"/>
            <a:t>Elements of an offence. </a:t>
          </a:r>
          <a:endParaRPr lang="en-US"/>
        </a:p>
      </dgm:t>
    </dgm:pt>
    <dgm:pt modelId="{1494F919-A435-4543-AD0B-E5320B195047}" type="parTrans" cxnId="{B925363E-A435-4963-A293-5F752D267745}">
      <dgm:prSet/>
      <dgm:spPr/>
      <dgm:t>
        <a:bodyPr/>
        <a:lstStyle/>
        <a:p>
          <a:endParaRPr lang="en-US"/>
        </a:p>
      </dgm:t>
    </dgm:pt>
    <dgm:pt modelId="{01D4AF6D-DD10-428C-9302-2FB9AA9F189D}" type="sibTrans" cxnId="{B925363E-A435-4963-A293-5F752D267745}">
      <dgm:prSet/>
      <dgm:spPr/>
      <dgm:t>
        <a:bodyPr/>
        <a:lstStyle/>
        <a:p>
          <a:endParaRPr lang="en-US"/>
        </a:p>
      </dgm:t>
    </dgm:pt>
    <dgm:pt modelId="{D0399E76-15C0-43B6-B9F5-3063123D1E51}">
      <dgm:prSet/>
      <dgm:spPr/>
      <dgm:t>
        <a:bodyPr/>
        <a:lstStyle/>
        <a:p>
          <a:pPr>
            <a:defRPr cap="all"/>
          </a:pPr>
          <a:r>
            <a:rPr lang="en-GB"/>
            <a:t>Actus reus. </a:t>
          </a:r>
          <a:endParaRPr lang="en-US"/>
        </a:p>
      </dgm:t>
    </dgm:pt>
    <dgm:pt modelId="{4EC13054-302D-4909-8521-34364BE74C93}" type="parTrans" cxnId="{544B3E89-5E1C-4811-8D2E-F37069A25AC1}">
      <dgm:prSet/>
      <dgm:spPr/>
      <dgm:t>
        <a:bodyPr/>
        <a:lstStyle/>
        <a:p>
          <a:endParaRPr lang="en-US"/>
        </a:p>
      </dgm:t>
    </dgm:pt>
    <dgm:pt modelId="{8341496D-E226-4BAF-ADE1-C2A839B55C4C}" type="sibTrans" cxnId="{544B3E89-5E1C-4811-8D2E-F37069A25AC1}">
      <dgm:prSet/>
      <dgm:spPr/>
      <dgm:t>
        <a:bodyPr/>
        <a:lstStyle/>
        <a:p>
          <a:endParaRPr lang="en-US"/>
        </a:p>
      </dgm:t>
    </dgm:pt>
    <dgm:pt modelId="{F472106C-6BDA-4E90-AF52-0F6B29963498}">
      <dgm:prSet/>
      <dgm:spPr/>
      <dgm:t>
        <a:bodyPr/>
        <a:lstStyle/>
        <a:p>
          <a:pPr>
            <a:defRPr cap="all"/>
          </a:pPr>
          <a:r>
            <a:rPr lang="en-GB"/>
            <a:t>Activity. </a:t>
          </a:r>
          <a:endParaRPr lang="en-US"/>
        </a:p>
      </dgm:t>
    </dgm:pt>
    <dgm:pt modelId="{7F6B0B63-E206-4CC3-A40F-1436B6A6885A}" type="parTrans" cxnId="{1A9DA877-6D4A-4EA9-8494-3FF823B0D1B1}">
      <dgm:prSet/>
      <dgm:spPr/>
      <dgm:t>
        <a:bodyPr/>
        <a:lstStyle/>
        <a:p>
          <a:endParaRPr lang="en-US"/>
        </a:p>
      </dgm:t>
    </dgm:pt>
    <dgm:pt modelId="{C6948796-476E-4DD0-A67C-A0A2B1DB6DC1}" type="sibTrans" cxnId="{1A9DA877-6D4A-4EA9-8494-3FF823B0D1B1}">
      <dgm:prSet/>
      <dgm:spPr/>
      <dgm:t>
        <a:bodyPr/>
        <a:lstStyle/>
        <a:p>
          <a:endParaRPr lang="en-US"/>
        </a:p>
      </dgm:t>
    </dgm:pt>
    <dgm:pt modelId="{0E569827-77EB-4F7C-8136-A1B1990EA524}">
      <dgm:prSet/>
      <dgm:spPr/>
      <dgm:t>
        <a:bodyPr/>
        <a:lstStyle/>
        <a:p>
          <a:pPr>
            <a:defRPr cap="all"/>
          </a:pPr>
          <a:r>
            <a:rPr lang="en-GB"/>
            <a:t>Summary. </a:t>
          </a:r>
          <a:endParaRPr lang="en-US"/>
        </a:p>
      </dgm:t>
    </dgm:pt>
    <dgm:pt modelId="{4F68FD15-3DAA-43C9-BC81-3F50C9F3C6E9}" type="parTrans" cxnId="{A097FF95-D373-4AA3-A97E-C7A306EA5C36}">
      <dgm:prSet/>
      <dgm:spPr/>
      <dgm:t>
        <a:bodyPr/>
        <a:lstStyle/>
        <a:p>
          <a:endParaRPr lang="en-US"/>
        </a:p>
      </dgm:t>
    </dgm:pt>
    <dgm:pt modelId="{5D134555-EB77-48E5-BFA5-AF552B8D3435}" type="sibTrans" cxnId="{A097FF95-D373-4AA3-A97E-C7A306EA5C36}">
      <dgm:prSet/>
      <dgm:spPr/>
      <dgm:t>
        <a:bodyPr/>
        <a:lstStyle/>
        <a:p>
          <a:endParaRPr lang="en-US"/>
        </a:p>
      </dgm:t>
    </dgm:pt>
    <dgm:pt modelId="{93195944-17ED-47DC-8CC0-D25C6524B19C}">
      <dgm:prSet/>
      <dgm:spPr/>
      <dgm:t>
        <a:bodyPr/>
        <a:lstStyle/>
        <a:p>
          <a:pPr>
            <a:defRPr cap="all"/>
          </a:pPr>
          <a:r>
            <a:rPr lang="en-GB"/>
            <a:t>Thank you, any questions?</a:t>
          </a:r>
          <a:endParaRPr lang="en-US"/>
        </a:p>
      </dgm:t>
    </dgm:pt>
    <dgm:pt modelId="{C50CD92B-63A0-48E5-942D-3A50B7D214D5}" type="parTrans" cxnId="{B6EC97CD-919F-430A-9793-66D207435529}">
      <dgm:prSet/>
      <dgm:spPr/>
      <dgm:t>
        <a:bodyPr/>
        <a:lstStyle/>
        <a:p>
          <a:endParaRPr lang="en-US"/>
        </a:p>
      </dgm:t>
    </dgm:pt>
    <dgm:pt modelId="{9A525665-33A5-4DD5-902E-00698F6A8355}" type="sibTrans" cxnId="{B6EC97CD-919F-430A-9793-66D207435529}">
      <dgm:prSet/>
      <dgm:spPr/>
      <dgm:t>
        <a:bodyPr/>
        <a:lstStyle/>
        <a:p>
          <a:endParaRPr lang="en-US"/>
        </a:p>
      </dgm:t>
    </dgm:pt>
    <dgm:pt modelId="{5A769998-E41D-441B-8FBE-CE755AF93907}" type="pres">
      <dgm:prSet presAssocID="{FB6F650D-2E65-46A7-966F-FCE6A4A19B18}" presName="root" presStyleCnt="0">
        <dgm:presLayoutVars>
          <dgm:dir/>
          <dgm:resizeHandles val="exact"/>
        </dgm:presLayoutVars>
      </dgm:prSet>
      <dgm:spPr/>
    </dgm:pt>
    <dgm:pt modelId="{F56C18F2-5198-46F3-B3D4-543E8D6DA9BF}" type="pres">
      <dgm:prSet presAssocID="{60CCA85B-F68E-4D37-91AE-C258EFFACCA5}" presName="compNode" presStyleCnt="0"/>
      <dgm:spPr/>
    </dgm:pt>
    <dgm:pt modelId="{8EFFAF11-8239-4023-B132-839F18D9BE6A}" type="pres">
      <dgm:prSet presAssocID="{60CCA85B-F68E-4D37-91AE-C258EFFACCA5}" presName="iconBgRect" presStyleLbl="bgShp" presStyleIdx="0" presStyleCnt="6"/>
      <dgm:spPr/>
    </dgm:pt>
    <dgm:pt modelId="{C6959AFE-A893-4A6E-8B46-3F8505DE98E6}" type="pres">
      <dgm:prSet presAssocID="{60CCA85B-F68E-4D37-91AE-C258EFFACCA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65B79F3-4D88-44DA-88B3-73BC2CF9F45F}" type="pres">
      <dgm:prSet presAssocID="{60CCA85B-F68E-4D37-91AE-C258EFFACCA5}" presName="spaceRect" presStyleCnt="0"/>
      <dgm:spPr/>
    </dgm:pt>
    <dgm:pt modelId="{4976A027-21A8-42FA-B20A-295DE555E036}" type="pres">
      <dgm:prSet presAssocID="{60CCA85B-F68E-4D37-91AE-C258EFFACCA5}" presName="textRect" presStyleLbl="revTx" presStyleIdx="0" presStyleCnt="6">
        <dgm:presLayoutVars>
          <dgm:chMax val="1"/>
          <dgm:chPref val="1"/>
        </dgm:presLayoutVars>
      </dgm:prSet>
      <dgm:spPr/>
    </dgm:pt>
    <dgm:pt modelId="{81F51787-9C2B-4BA6-B145-7622A0EA6110}" type="pres">
      <dgm:prSet presAssocID="{1AED29C2-6EA6-4C15-85CE-4553EBFD9A77}" presName="sibTrans" presStyleCnt="0"/>
      <dgm:spPr/>
    </dgm:pt>
    <dgm:pt modelId="{AD363F0A-D1AD-40F6-A94C-8AD029B4F36B}" type="pres">
      <dgm:prSet presAssocID="{A24D0B17-CDB0-4A5C-BAF2-6CB623FC1BAC}" presName="compNode" presStyleCnt="0"/>
      <dgm:spPr/>
    </dgm:pt>
    <dgm:pt modelId="{BBCEDDDC-A7B8-4F29-8AB1-3207BAC455C2}" type="pres">
      <dgm:prSet presAssocID="{A24D0B17-CDB0-4A5C-BAF2-6CB623FC1BAC}" presName="iconBgRect" presStyleLbl="bgShp" presStyleIdx="1" presStyleCnt="6"/>
      <dgm:spPr/>
    </dgm:pt>
    <dgm:pt modelId="{2E86DA2E-3325-43AC-AE37-F006B246FF55}" type="pres">
      <dgm:prSet presAssocID="{A24D0B17-CDB0-4A5C-BAF2-6CB623FC1B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7AE02D8-1747-4083-80ED-368C3EE11181}" type="pres">
      <dgm:prSet presAssocID="{A24D0B17-CDB0-4A5C-BAF2-6CB623FC1BAC}" presName="spaceRect" presStyleCnt="0"/>
      <dgm:spPr/>
    </dgm:pt>
    <dgm:pt modelId="{5A766321-1B2E-4F46-A72C-821E9B12B54D}" type="pres">
      <dgm:prSet presAssocID="{A24D0B17-CDB0-4A5C-BAF2-6CB623FC1BAC}" presName="textRect" presStyleLbl="revTx" presStyleIdx="1" presStyleCnt="6">
        <dgm:presLayoutVars>
          <dgm:chMax val="1"/>
          <dgm:chPref val="1"/>
        </dgm:presLayoutVars>
      </dgm:prSet>
      <dgm:spPr/>
    </dgm:pt>
    <dgm:pt modelId="{4D06AA61-938A-4CE2-8B7E-64AB13D5ACF1}" type="pres">
      <dgm:prSet presAssocID="{01D4AF6D-DD10-428C-9302-2FB9AA9F189D}" presName="sibTrans" presStyleCnt="0"/>
      <dgm:spPr/>
    </dgm:pt>
    <dgm:pt modelId="{1A7EF37A-4A2F-4665-96FB-8F43A99D5443}" type="pres">
      <dgm:prSet presAssocID="{D0399E76-15C0-43B6-B9F5-3063123D1E51}" presName="compNode" presStyleCnt="0"/>
      <dgm:spPr/>
    </dgm:pt>
    <dgm:pt modelId="{D252B9BD-C6C1-4B12-BBA4-E97E2B8F55D6}" type="pres">
      <dgm:prSet presAssocID="{D0399E76-15C0-43B6-B9F5-3063123D1E51}" presName="iconBgRect" presStyleLbl="bgShp" presStyleIdx="2" presStyleCnt="6"/>
      <dgm:spPr/>
    </dgm:pt>
    <dgm:pt modelId="{DE88CCCB-19DA-4CFE-8156-A8A7A9C4EAE6}" type="pres">
      <dgm:prSet presAssocID="{D0399E76-15C0-43B6-B9F5-3063123D1E5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FA70F96D-9857-4B9C-9039-D6A635D2BA46}" type="pres">
      <dgm:prSet presAssocID="{D0399E76-15C0-43B6-B9F5-3063123D1E51}" presName="spaceRect" presStyleCnt="0"/>
      <dgm:spPr/>
    </dgm:pt>
    <dgm:pt modelId="{3DE799E3-3779-463E-A470-86100BDD4D3D}" type="pres">
      <dgm:prSet presAssocID="{D0399E76-15C0-43B6-B9F5-3063123D1E51}" presName="textRect" presStyleLbl="revTx" presStyleIdx="2" presStyleCnt="6">
        <dgm:presLayoutVars>
          <dgm:chMax val="1"/>
          <dgm:chPref val="1"/>
        </dgm:presLayoutVars>
      </dgm:prSet>
      <dgm:spPr/>
    </dgm:pt>
    <dgm:pt modelId="{66C0BE8B-1911-4A34-8382-2D79528F5D28}" type="pres">
      <dgm:prSet presAssocID="{8341496D-E226-4BAF-ADE1-C2A839B55C4C}" presName="sibTrans" presStyleCnt="0"/>
      <dgm:spPr/>
    </dgm:pt>
    <dgm:pt modelId="{6A08F5C7-455F-49B5-BFCE-EFFB50F54D33}" type="pres">
      <dgm:prSet presAssocID="{F472106C-6BDA-4E90-AF52-0F6B29963498}" presName="compNode" presStyleCnt="0"/>
      <dgm:spPr/>
    </dgm:pt>
    <dgm:pt modelId="{E06D62F4-C7C2-4E5C-80CA-420AC816682E}" type="pres">
      <dgm:prSet presAssocID="{F472106C-6BDA-4E90-AF52-0F6B29963498}" presName="iconBgRect" presStyleLbl="bgShp" presStyleIdx="3" presStyleCnt="6"/>
      <dgm:spPr/>
    </dgm:pt>
    <dgm:pt modelId="{7DBD32CB-38EF-45A3-A6A9-47C98CC2CC14}" type="pres">
      <dgm:prSet presAssocID="{F472106C-6BDA-4E90-AF52-0F6B2996349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5858D952-91E0-4AB5-831A-9FA4BF3406DF}" type="pres">
      <dgm:prSet presAssocID="{F472106C-6BDA-4E90-AF52-0F6B29963498}" presName="spaceRect" presStyleCnt="0"/>
      <dgm:spPr/>
    </dgm:pt>
    <dgm:pt modelId="{8204DC76-AFCC-4A14-AE45-D31717B71D0D}" type="pres">
      <dgm:prSet presAssocID="{F472106C-6BDA-4E90-AF52-0F6B29963498}" presName="textRect" presStyleLbl="revTx" presStyleIdx="3" presStyleCnt="6">
        <dgm:presLayoutVars>
          <dgm:chMax val="1"/>
          <dgm:chPref val="1"/>
        </dgm:presLayoutVars>
      </dgm:prSet>
      <dgm:spPr/>
    </dgm:pt>
    <dgm:pt modelId="{3CB57189-23A2-41EC-B523-CC75CFC8C8EC}" type="pres">
      <dgm:prSet presAssocID="{C6948796-476E-4DD0-A67C-A0A2B1DB6DC1}" presName="sibTrans" presStyleCnt="0"/>
      <dgm:spPr/>
    </dgm:pt>
    <dgm:pt modelId="{2533731B-721C-4603-9661-F018D211B0B5}" type="pres">
      <dgm:prSet presAssocID="{0E569827-77EB-4F7C-8136-A1B1990EA524}" presName="compNode" presStyleCnt="0"/>
      <dgm:spPr/>
    </dgm:pt>
    <dgm:pt modelId="{336014AA-5D1F-49D9-AB93-9403456225B9}" type="pres">
      <dgm:prSet presAssocID="{0E569827-77EB-4F7C-8136-A1B1990EA524}" presName="iconBgRect" presStyleLbl="bgShp" presStyleIdx="4" presStyleCnt="6"/>
      <dgm:spPr/>
    </dgm:pt>
    <dgm:pt modelId="{BA7872A9-5D3B-4D3C-9A4B-B85759FECA8C}" type="pres">
      <dgm:prSet presAssocID="{0E569827-77EB-4F7C-8136-A1B1990EA52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r"/>
        </a:ext>
      </dgm:extLst>
    </dgm:pt>
    <dgm:pt modelId="{D5957A28-4A7E-4EF3-ABB9-A6DB61A3B897}" type="pres">
      <dgm:prSet presAssocID="{0E569827-77EB-4F7C-8136-A1B1990EA524}" presName="spaceRect" presStyleCnt="0"/>
      <dgm:spPr/>
    </dgm:pt>
    <dgm:pt modelId="{000006A2-589F-4C43-8703-6497BDD926BF}" type="pres">
      <dgm:prSet presAssocID="{0E569827-77EB-4F7C-8136-A1B1990EA524}" presName="textRect" presStyleLbl="revTx" presStyleIdx="4" presStyleCnt="6">
        <dgm:presLayoutVars>
          <dgm:chMax val="1"/>
          <dgm:chPref val="1"/>
        </dgm:presLayoutVars>
      </dgm:prSet>
      <dgm:spPr/>
    </dgm:pt>
    <dgm:pt modelId="{0C14996D-CBE8-445F-9ADC-FEAE9D002E09}" type="pres">
      <dgm:prSet presAssocID="{5D134555-EB77-48E5-BFA5-AF552B8D3435}" presName="sibTrans" presStyleCnt="0"/>
      <dgm:spPr/>
    </dgm:pt>
    <dgm:pt modelId="{B5E2A1BE-636E-456B-9E6D-F45F719786E3}" type="pres">
      <dgm:prSet presAssocID="{93195944-17ED-47DC-8CC0-D25C6524B19C}" presName="compNode" presStyleCnt="0"/>
      <dgm:spPr/>
    </dgm:pt>
    <dgm:pt modelId="{9B41DFD2-7301-490D-BC66-330B0E3819D3}" type="pres">
      <dgm:prSet presAssocID="{93195944-17ED-47DC-8CC0-D25C6524B19C}" presName="iconBgRect" presStyleLbl="bgShp" presStyleIdx="5" presStyleCnt="6"/>
      <dgm:spPr/>
    </dgm:pt>
    <dgm:pt modelId="{FAE66B28-70CE-4072-A1EA-9F5B1FD4B9CA}" type="pres">
      <dgm:prSet presAssocID="{93195944-17ED-47DC-8CC0-D25C6524B19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s"/>
        </a:ext>
      </dgm:extLst>
    </dgm:pt>
    <dgm:pt modelId="{391996B1-FC45-4A96-B452-DADB02BB01FA}" type="pres">
      <dgm:prSet presAssocID="{93195944-17ED-47DC-8CC0-D25C6524B19C}" presName="spaceRect" presStyleCnt="0"/>
      <dgm:spPr/>
    </dgm:pt>
    <dgm:pt modelId="{D279EF8C-280F-487A-9743-D3D7635E94F3}" type="pres">
      <dgm:prSet presAssocID="{93195944-17ED-47DC-8CC0-D25C6524B19C}" presName="textRect" presStyleLbl="revTx" presStyleIdx="5" presStyleCnt="6">
        <dgm:presLayoutVars>
          <dgm:chMax val="1"/>
          <dgm:chPref val="1"/>
        </dgm:presLayoutVars>
      </dgm:prSet>
      <dgm:spPr/>
    </dgm:pt>
  </dgm:ptLst>
  <dgm:cxnLst>
    <dgm:cxn modelId="{E58E0B3D-71BB-48CA-9609-70F4976047DE}" type="presOf" srcId="{FB6F650D-2E65-46A7-966F-FCE6A4A19B18}" destId="{5A769998-E41D-441B-8FBE-CE755AF93907}" srcOrd="0" destOrd="0" presId="urn:microsoft.com/office/officeart/2018/5/layout/IconCircleLabelList"/>
    <dgm:cxn modelId="{B925363E-A435-4963-A293-5F752D267745}" srcId="{FB6F650D-2E65-46A7-966F-FCE6A4A19B18}" destId="{A24D0B17-CDB0-4A5C-BAF2-6CB623FC1BAC}" srcOrd="1" destOrd="0" parTransId="{1494F919-A435-4543-AD0B-E5320B195047}" sibTransId="{01D4AF6D-DD10-428C-9302-2FB9AA9F189D}"/>
    <dgm:cxn modelId="{4D7F913F-46C0-4CCE-B333-D9CACA050C9B}" type="presOf" srcId="{F472106C-6BDA-4E90-AF52-0F6B29963498}" destId="{8204DC76-AFCC-4A14-AE45-D31717B71D0D}" srcOrd="0" destOrd="0" presId="urn:microsoft.com/office/officeart/2018/5/layout/IconCircleLabelList"/>
    <dgm:cxn modelId="{052CE04D-F645-4E9C-A222-A09FDC5EFC45}" type="presOf" srcId="{60CCA85B-F68E-4D37-91AE-C258EFFACCA5}" destId="{4976A027-21A8-42FA-B20A-295DE555E036}" srcOrd="0" destOrd="0" presId="urn:microsoft.com/office/officeart/2018/5/layout/IconCircleLabelList"/>
    <dgm:cxn modelId="{1A9DA877-6D4A-4EA9-8494-3FF823B0D1B1}" srcId="{FB6F650D-2E65-46A7-966F-FCE6A4A19B18}" destId="{F472106C-6BDA-4E90-AF52-0F6B29963498}" srcOrd="3" destOrd="0" parTransId="{7F6B0B63-E206-4CC3-A40F-1436B6A6885A}" sibTransId="{C6948796-476E-4DD0-A67C-A0A2B1DB6DC1}"/>
    <dgm:cxn modelId="{544B3E89-5E1C-4811-8D2E-F37069A25AC1}" srcId="{FB6F650D-2E65-46A7-966F-FCE6A4A19B18}" destId="{D0399E76-15C0-43B6-B9F5-3063123D1E51}" srcOrd="2" destOrd="0" parTransId="{4EC13054-302D-4909-8521-34364BE74C93}" sibTransId="{8341496D-E226-4BAF-ADE1-C2A839B55C4C}"/>
    <dgm:cxn modelId="{74DA5094-8296-4D5E-8E08-2399991B684C}" type="presOf" srcId="{0E569827-77EB-4F7C-8136-A1B1990EA524}" destId="{000006A2-589F-4C43-8703-6497BDD926BF}" srcOrd="0" destOrd="0" presId="urn:microsoft.com/office/officeart/2018/5/layout/IconCircleLabelList"/>
    <dgm:cxn modelId="{A097FF95-D373-4AA3-A97E-C7A306EA5C36}" srcId="{FB6F650D-2E65-46A7-966F-FCE6A4A19B18}" destId="{0E569827-77EB-4F7C-8136-A1B1990EA524}" srcOrd="4" destOrd="0" parTransId="{4F68FD15-3DAA-43C9-BC81-3F50C9F3C6E9}" sibTransId="{5D134555-EB77-48E5-BFA5-AF552B8D3435}"/>
    <dgm:cxn modelId="{0336DBA5-0354-45D8-9127-5DC5FFAE32BA}" type="presOf" srcId="{A24D0B17-CDB0-4A5C-BAF2-6CB623FC1BAC}" destId="{5A766321-1B2E-4F46-A72C-821E9B12B54D}" srcOrd="0" destOrd="0" presId="urn:microsoft.com/office/officeart/2018/5/layout/IconCircleLabelList"/>
    <dgm:cxn modelId="{7CDFEBB6-5F0A-4F58-AF1B-6BBDE51DB6E1}" type="presOf" srcId="{D0399E76-15C0-43B6-B9F5-3063123D1E51}" destId="{3DE799E3-3779-463E-A470-86100BDD4D3D}" srcOrd="0" destOrd="0" presId="urn:microsoft.com/office/officeart/2018/5/layout/IconCircleLabelList"/>
    <dgm:cxn modelId="{B6EC97CD-919F-430A-9793-66D207435529}" srcId="{FB6F650D-2E65-46A7-966F-FCE6A4A19B18}" destId="{93195944-17ED-47DC-8CC0-D25C6524B19C}" srcOrd="5" destOrd="0" parTransId="{C50CD92B-63A0-48E5-942D-3A50B7D214D5}" sibTransId="{9A525665-33A5-4DD5-902E-00698F6A8355}"/>
    <dgm:cxn modelId="{E54D52E0-544E-48C4-A2DB-0E326BD79B4E}" type="presOf" srcId="{93195944-17ED-47DC-8CC0-D25C6524B19C}" destId="{D279EF8C-280F-487A-9743-D3D7635E94F3}" srcOrd="0" destOrd="0" presId="urn:microsoft.com/office/officeart/2018/5/layout/IconCircleLabelList"/>
    <dgm:cxn modelId="{6A2E3FEB-3168-4F2D-9152-3BBB4C6CEEB0}" srcId="{FB6F650D-2E65-46A7-966F-FCE6A4A19B18}" destId="{60CCA85B-F68E-4D37-91AE-C258EFFACCA5}" srcOrd="0" destOrd="0" parTransId="{E4689716-23AC-4A54-BE9A-0A192E8AB40B}" sibTransId="{1AED29C2-6EA6-4C15-85CE-4553EBFD9A77}"/>
    <dgm:cxn modelId="{D2E989B2-1CBD-42DE-96EC-66C77071DCF1}" type="presParOf" srcId="{5A769998-E41D-441B-8FBE-CE755AF93907}" destId="{F56C18F2-5198-46F3-B3D4-543E8D6DA9BF}" srcOrd="0" destOrd="0" presId="urn:microsoft.com/office/officeart/2018/5/layout/IconCircleLabelList"/>
    <dgm:cxn modelId="{8E204358-CDFC-44A8-BC4F-AECB38B73607}" type="presParOf" srcId="{F56C18F2-5198-46F3-B3D4-543E8D6DA9BF}" destId="{8EFFAF11-8239-4023-B132-839F18D9BE6A}" srcOrd="0" destOrd="0" presId="urn:microsoft.com/office/officeart/2018/5/layout/IconCircleLabelList"/>
    <dgm:cxn modelId="{F09F032A-B9CD-4FFB-9A30-D963070F5A4A}" type="presParOf" srcId="{F56C18F2-5198-46F3-B3D4-543E8D6DA9BF}" destId="{C6959AFE-A893-4A6E-8B46-3F8505DE98E6}" srcOrd="1" destOrd="0" presId="urn:microsoft.com/office/officeart/2018/5/layout/IconCircleLabelList"/>
    <dgm:cxn modelId="{08D24ED2-7EC9-4EC4-A4C1-87AC60346BF8}" type="presParOf" srcId="{F56C18F2-5198-46F3-B3D4-543E8D6DA9BF}" destId="{065B79F3-4D88-44DA-88B3-73BC2CF9F45F}" srcOrd="2" destOrd="0" presId="urn:microsoft.com/office/officeart/2018/5/layout/IconCircleLabelList"/>
    <dgm:cxn modelId="{53D9AC05-3B18-4F5D-9BB0-F3415D07AD83}" type="presParOf" srcId="{F56C18F2-5198-46F3-B3D4-543E8D6DA9BF}" destId="{4976A027-21A8-42FA-B20A-295DE555E036}" srcOrd="3" destOrd="0" presId="urn:microsoft.com/office/officeart/2018/5/layout/IconCircleLabelList"/>
    <dgm:cxn modelId="{7135949E-B6A8-405E-ADDB-F9A03BC54F77}" type="presParOf" srcId="{5A769998-E41D-441B-8FBE-CE755AF93907}" destId="{81F51787-9C2B-4BA6-B145-7622A0EA6110}" srcOrd="1" destOrd="0" presId="urn:microsoft.com/office/officeart/2018/5/layout/IconCircleLabelList"/>
    <dgm:cxn modelId="{29DE10C4-C808-46A3-AAD7-2120EB1E69BE}" type="presParOf" srcId="{5A769998-E41D-441B-8FBE-CE755AF93907}" destId="{AD363F0A-D1AD-40F6-A94C-8AD029B4F36B}" srcOrd="2" destOrd="0" presId="urn:microsoft.com/office/officeart/2018/5/layout/IconCircleLabelList"/>
    <dgm:cxn modelId="{3BE5B095-1F91-4C08-9309-F35F77C51ABA}" type="presParOf" srcId="{AD363F0A-D1AD-40F6-A94C-8AD029B4F36B}" destId="{BBCEDDDC-A7B8-4F29-8AB1-3207BAC455C2}" srcOrd="0" destOrd="0" presId="urn:microsoft.com/office/officeart/2018/5/layout/IconCircleLabelList"/>
    <dgm:cxn modelId="{93F09E61-40A0-4176-A3CB-8C490D15C91D}" type="presParOf" srcId="{AD363F0A-D1AD-40F6-A94C-8AD029B4F36B}" destId="{2E86DA2E-3325-43AC-AE37-F006B246FF55}" srcOrd="1" destOrd="0" presId="urn:microsoft.com/office/officeart/2018/5/layout/IconCircleLabelList"/>
    <dgm:cxn modelId="{237897CB-34B3-41E0-843B-5F05DC6268E5}" type="presParOf" srcId="{AD363F0A-D1AD-40F6-A94C-8AD029B4F36B}" destId="{07AE02D8-1747-4083-80ED-368C3EE11181}" srcOrd="2" destOrd="0" presId="urn:microsoft.com/office/officeart/2018/5/layout/IconCircleLabelList"/>
    <dgm:cxn modelId="{62D8E90A-4F8D-4A43-B60A-3EA0EBFA3628}" type="presParOf" srcId="{AD363F0A-D1AD-40F6-A94C-8AD029B4F36B}" destId="{5A766321-1B2E-4F46-A72C-821E9B12B54D}" srcOrd="3" destOrd="0" presId="urn:microsoft.com/office/officeart/2018/5/layout/IconCircleLabelList"/>
    <dgm:cxn modelId="{E5650F86-4BD2-44B4-A9AB-6C314CF369C7}" type="presParOf" srcId="{5A769998-E41D-441B-8FBE-CE755AF93907}" destId="{4D06AA61-938A-4CE2-8B7E-64AB13D5ACF1}" srcOrd="3" destOrd="0" presId="urn:microsoft.com/office/officeart/2018/5/layout/IconCircleLabelList"/>
    <dgm:cxn modelId="{BE7E5E6D-A99A-4846-82CC-85AE473B36D0}" type="presParOf" srcId="{5A769998-E41D-441B-8FBE-CE755AF93907}" destId="{1A7EF37A-4A2F-4665-96FB-8F43A99D5443}" srcOrd="4" destOrd="0" presId="urn:microsoft.com/office/officeart/2018/5/layout/IconCircleLabelList"/>
    <dgm:cxn modelId="{85F2071E-9977-416B-9F5E-EDC15DA0A3C2}" type="presParOf" srcId="{1A7EF37A-4A2F-4665-96FB-8F43A99D5443}" destId="{D252B9BD-C6C1-4B12-BBA4-E97E2B8F55D6}" srcOrd="0" destOrd="0" presId="urn:microsoft.com/office/officeart/2018/5/layout/IconCircleLabelList"/>
    <dgm:cxn modelId="{D8972DAA-898E-4BBB-8678-593D0D1075D2}" type="presParOf" srcId="{1A7EF37A-4A2F-4665-96FB-8F43A99D5443}" destId="{DE88CCCB-19DA-4CFE-8156-A8A7A9C4EAE6}" srcOrd="1" destOrd="0" presId="urn:microsoft.com/office/officeart/2018/5/layout/IconCircleLabelList"/>
    <dgm:cxn modelId="{820E3A22-9A8D-4FD1-951F-0FE315C51512}" type="presParOf" srcId="{1A7EF37A-4A2F-4665-96FB-8F43A99D5443}" destId="{FA70F96D-9857-4B9C-9039-D6A635D2BA46}" srcOrd="2" destOrd="0" presId="urn:microsoft.com/office/officeart/2018/5/layout/IconCircleLabelList"/>
    <dgm:cxn modelId="{4F93B6CB-0BB4-4852-A705-E004EE8C8324}" type="presParOf" srcId="{1A7EF37A-4A2F-4665-96FB-8F43A99D5443}" destId="{3DE799E3-3779-463E-A470-86100BDD4D3D}" srcOrd="3" destOrd="0" presId="urn:microsoft.com/office/officeart/2018/5/layout/IconCircleLabelList"/>
    <dgm:cxn modelId="{DCC58D67-4708-4C0F-B9A4-3A69983D72AA}" type="presParOf" srcId="{5A769998-E41D-441B-8FBE-CE755AF93907}" destId="{66C0BE8B-1911-4A34-8382-2D79528F5D28}" srcOrd="5" destOrd="0" presId="urn:microsoft.com/office/officeart/2018/5/layout/IconCircleLabelList"/>
    <dgm:cxn modelId="{69E36327-9CE4-47EF-86C2-7B16C681FF36}" type="presParOf" srcId="{5A769998-E41D-441B-8FBE-CE755AF93907}" destId="{6A08F5C7-455F-49B5-BFCE-EFFB50F54D33}" srcOrd="6" destOrd="0" presId="urn:microsoft.com/office/officeart/2018/5/layout/IconCircleLabelList"/>
    <dgm:cxn modelId="{DF76BDAA-98B0-4191-BEFD-B8BCFE69AD2E}" type="presParOf" srcId="{6A08F5C7-455F-49B5-BFCE-EFFB50F54D33}" destId="{E06D62F4-C7C2-4E5C-80CA-420AC816682E}" srcOrd="0" destOrd="0" presId="urn:microsoft.com/office/officeart/2018/5/layout/IconCircleLabelList"/>
    <dgm:cxn modelId="{4503DC70-B2E7-44A8-A859-8D3FEB98B1B2}" type="presParOf" srcId="{6A08F5C7-455F-49B5-BFCE-EFFB50F54D33}" destId="{7DBD32CB-38EF-45A3-A6A9-47C98CC2CC14}" srcOrd="1" destOrd="0" presId="urn:microsoft.com/office/officeart/2018/5/layout/IconCircleLabelList"/>
    <dgm:cxn modelId="{D2336DD9-28BD-463D-A5D4-08DDBA23BE08}" type="presParOf" srcId="{6A08F5C7-455F-49B5-BFCE-EFFB50F54D33}" destId="{5858D952-91E0-4AB5-831A-9FA4BF3406DF}" srcOrd="2" destOrd="0" presId="urn:microsoft.com/office/officeart/2018/5/layout/IconCircleLabelList"/>
    <dgm:cxn modelId="{FBD2EC5A-9BB5-44F9-AE1A-6B27C7C0A30E}" type="presParOf" srcId="{6A08F5C7-455F-49B5-BFCE-EFFB50F54D33}" destId="{8204DC76-AFCC-4A14-AE45-D31717B71D0D}" srcOrd="3" destOrd="0" presId="urn:microsoft.com/office/officeart/2018/5/layout/IconCircleLabelList"/>
    <dgm:cxn modelId="{E94DCFE6-2576-497A-809C-07E788395CF9}" type="presParOf" srcId="{5A769998-E41D-441B-8FBE-CE755AF93907}" destId="{3CB57189-23A2-41EC-B523-CC75CFC8C8EC}" srcOrd="7" destOrd="0" presId="urn:microsoft.com/office/officeart/2018/5/layout/IconCircleLabelList"/>
    <dgm:cxn modelId="{2B689B7A-FE06-485D-8647-CBF9D47C2963}" type="presParOf" srcId="{5A769998-E41D-441B-8FBE-CE755AF93907}" destId="{2533731B-721C-4603-9661-F018D211B0B5}" srcOrd="8" destOrd="0" presId="urn:microsoft.com/office/officeart/2018/5/layout/IconCircleLabelList"/>
    <dgm:cxn modelId="{E5D7265D-389C-49DC-BB0A-1B0B5FFA8CBE}" type="presParOf" srcId="{2533731B-721C-4603-9661-F018D211B0B5}" destId="{336014AA-5D1F-49D9-AB93-9403456225B9}" srcOrd="0" destOrd="0" presId="urn:microsoft.com/office/officeart/2018/5/layout/IconCircleLabelList"/>
    <dgm:cxn modelId="{457FBA35-4877-464F-BDB7-26298C783836}" type="presParOf" srcId="{2533731B-721C-4603-9661-F018D211B0B5}" destId="{BA7872A9-5D3B-4D3C-9A4B-B85759FECA8C}" srcOrd="1" destOrd="0" presId="urn:microsoft.com/office/officeart/2018/5/layout/IconCircleLabelList"/>
    <dgm:cxn modelId="{4B87D02D-D40F-4DFA-AC69-188833F8516F}" type="presParOf" srcId="{2533731B-721C-4603-9661-F018D211B0B5}" destId="{D5957A28-4A7E-4EF3-ABB9-A6DB61A3B897}" srcOrd="2" destOrd="0" presId="urn:microsoft.com/office/officeart/2018/5/layout/IconCircleLabelList"/>
    <dgm:cxn modelId="{E2D9A9B3-D069-48CF-87C9-1F06A5C4FE9B}" type="presParOf" srcId="{2533731B-721C-4603-9661-F018D211B0B5}" destId="{000006A2-589F-4C43-8703-6497BDD926BF}" srcOrd="3" destOrd="0" presId="urn:microsoft.com/office/officeart/2018/5/layout/IconCircleLabelList"/>
    <dgm:cxn modelId="{A449ADE4-EA74-4E3F-83AB-86CAECC2C246}" type="presParOf" srcId="{5A769998-E41D-441B-8FBE-CE755AF93907}" destId="{0C14996D-CBE8-445F-9ADC-FEAE9D002E09}" srcOrd="9" destOrd="0" presId="urn:microsoft.com/office/officeart/2018/5/layout/IconCircleLabelList"/>
    <dgm:cxn modelId="{96EB12F4-D875-4D6C-B7CB-09E00ACF8E47}" type="presParOf" srcId="{5A769998-E41D-441B-8FBE-CE755AF93907}" destId="{B5E2A1BE-636E-456B-9E6D-F45F719786E3}" srcOrd="10" destOrd="0" presId="urn:microsoft.com/office/officeart/2018/5/layout/IconCircleLabelList"/>
    <dgm:cxn modelId="{8C83B026-4AE5-4996-85B0-F7D3EC714FAB}" type="presParOf" srcId="{B5E2A1BE-636E-456B-9E6D-F45F719786E3}" destId="{9B41DFD2-7301-490D-BC66-330B0E3819D3}" srcOrd="0" destOrd="0" presId="urn:microsoft.com/office/officeart/2018/5/layout/IconCircleLabelList"/>
    <dgm:cxn modelId="{215A0CF9-3596-49D8-A781-AD22CC0B4CFF}" type="presParOf" srcId="{B5E2A1BE-636E-456B-9E6D-F45F719786E3}" destId="{FAE66B28-70CE-4072-A1EA-9F5B1FD4B9CA}" srcOrd="1" destOrd="0" presId="urn:microsoft.com/office/officeart/2018/5/layout/IconCircleLabelList"/>
    <dgm:cxn modelId="{7DDC9DB9-A9FC-40AB-ACB5-99BC4AE63CE6}" type="presParOf" srcId="{B5E2A1BE-636E-456B-9E6D-F45F719786E3}" destId="{391996B1-FC45-4A96-B452-DADB02BB01FA}" srcOrd="2" destOrd="0" presId="urn:microsoft.com/office/officeart/2018/5/layout/IconCircleLabelList"/>
    <dgm:cxn modelId="{C14C327D-A4FC-43B8-AA8B-8B4154B37410}" type="presParOf" srcId="{B5E2A1BE-636E-456B-9E6D-F45F719786E3}" destId="{D279EF8C-280F-487A-9743-D3D7635E94F3}"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2D5300-6319-4A31-AA4C-BB55ABF41BF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835AE55-4AF3-48EF-ABC3-450071AAECD8}">
      <dgm:prSet/>
      <dgm:spPr/>
      <dgm:t>
        <a:bodyPr/>
        <a:lstStyle/>
        <a:p>
          <a:r>
            <a:rPr lang="en-GB"/>
            <a:t>The aim of today’s session is to introduce students to the elements of an offence. Today this will be a discussion surrounding the Actus Reus. </a:t>
          </a:r>
          <a:endParaRPr lang="en-US"/>
        </a:p>
      </dgm:t>
    </dgm:pt>
    <dgm:pt modelId="{92C60D7E-8BFE-4FE0-B64F-9B50B03B6811}" type="parTrans" cxnId="{87135823-64DE-40DF-B8F1-DA1CEC1811C9}">
      <dgm:prSet/>
      <dgm:spPr/>
      <dgm:t>
        <a:bodyPr/>
        <a:lstStyle/>
        <a:p>
          <a:endParaRPr lang="en-US"/>
        </a:p>
      </dgm:t>
    </dgm:pt>
    <dgm:pt modelId="{E0740433-0E0D-47CB-BC5E-373986B40EB9}" type="sibTrans" cxnId="{87135823-64DE-40DF-B8F1-DA1CEC1811C9}">
      <dgm:prSet/>
      <dgm:spPr/>
      <dgm:t>
        <a:bodyPr/>
        <a:lstStyle/>
        <a:p>
          <a:endParaRPr lang="en-US"/>
        </a:p>
      </dgm:t>
    </dgm:pt>
    <dgm:pt modelId="{2CD820C1-3E4A-4826-9EC4-261B87CB87FD}">
      <dgm:prSet/>
      <dgm:spPr/>
      <dgm:t>
        <a:bodyPr/>
        <a:lstStyle/>
        <a:p>
          <a:r>
            <a:rPr lang="en-GB"/>
            <a:t>By the end of today’s session students should be able to demonstrate their understanding of the Actus reus of an offence. </a:t>
          </a:r>
          <a:endParaRPr lang="en-US"/>
        </a:p>
      </dgm:t>
    </dgm:pt>
    <dgm:pt modelId="{43533D38-B90B-4B60-BB3F-9B1E9632B001}" type="parTrans" cxnId="{061E0801-7E1B-4499-8266-C84F3D2D035D}">
      <dgm:prSet/>
      <dgm:spPr/>
      <dgm:t>
        <a:bodyPr/>
        <a:lstStyle/>
        <a:p>
          <a:endParaRPr lang="en-US"/>
        </a:p>
      </dgm:t>
    </dgm:pt>
    <dgm:pt modelId="{6412B4CB-E84D-4BAE-B9B5-3C04F188583F}" type="sibTrans" cxnId="{061E0801-7E1B-4499-8266-C84F3D2D035D}">
      <dgm:prSet/>
      <dgm:spPr/>
      <dgm:t>
        <a:bodyPr/>
        <a:lstStyle/>
        <a:p>
          <a:endParaRPr lang="en-US"/>
        </a:p>
      </dgm:t>
    </dgm:pt>
    <dgm:pt modelId="{4FB31677-91DC-45BA-8D45-F51C6B88FB12}" type="pres">
      <dgm:prSet presAssocID="{C22D5300-6319-4A31-AA4C-BB55ABF41BF2}" presName="hierChild1" presStyleCnt="0">
        <dgm:presLayoutVars>
          <dgm:chPref val="1"/>
          <dgm:dir/>
          <dgm:animOne val="branch"/>
          <dgm:animLvl val="lvl"/>
          <dgm:resizeHandles/>
        </dgm:presLayoutVars>
      </dgm:prSet>
      <dgm:spPr/>
    </dgm:pt>
    <dgm:pt modelId="{24475A1A-69DC-427C-9715-0D5D690278C1}" type="pres">
      <dgm:prSet presAssocID="{9835AE55-4AF3-48EF-ABC3-450071AAECD8}" presName="hierRoot1" presStyleCnt="0"/>
      <dgm:spPr/>
    </dgm:pt>
    <dgm:pt modelId="{B13B2BBC-87A4-4423-94D5-07FCB1FB3CCA}" type="pres">
      <dgm:prSet presAssocID="{9835AE55-4AF3-48EF-ABC3-450071AAECD8}" presName="composite" presStyleCnt="0"/>
      <dgm:spPr/>
    </dgm:pt>
    <dgm:pt modelId="{BA59FF4A-D940-42B3-8B59-A42D15B3CECD}" type="pres">
      <dgm:prSet presAssocID="{9835AE55-4AF3-48EF-ABC3-450071AAECD8}" presName="background" presStyleLbl="node0" presStyleIdx="0" presStyleCnt="2"/>
      <dgm:spPr/>
    </dgm:pt>
    <dgm:pt modelId="{EB46574E-EF07-4A0A-9DA5-7C8D970890EF}" type="pres">
      <dgm:prSet presAssocID="{9835AE55-4AF3-48EF-ABC3-450071AAECD8}" presName="text" presStyleLbl="fgAcc0" presStyleIdx="0" presStyleCnt="2">
        <dgm:presLayoutVars>
          <dgm:chPref val="3"/>
        </dgm:presLayoutVars>
      </dgm:prSet>
      <dgm:spPr/>
    </dgm:pt>
    <dgm:pt modelId="{7BC1541A-61EA-475C-BE46-777772BA2B10}" type="pres">
      <dgm:prSet presAssocID="{9835AE55-4AF3-48EF-ABC3-450071AAECD8}" presName="hierChild2" presStyleCnt="0"/>
      <dgm:spPr/>
    </dgm:pt>
    <dgm:pt modelId="{34A8DEB2-2F54-4B7E-AD21-754D9221DC30}" type="pres">
      <dgm:prSet presAssocID="{2CD820C1-3E4A-4826-9EC4-261B87CB87FD}" presName="hierRoot1" presStyleCnt="0"/>
      <dgm:spPr/>
    </dgm:pt>
    <dgm:pt modelId="{B73994EF-5BA2-4AA3-8998-CBBA7944E1CF}" type="pres">
      <dgm:prSet presAssocID="{2CD820C1-3E4A-4826-9EC4-261B87CB87FD}" presName="composite" presStyleCnt="0"/>
      <dgm:spPr/>
    </dgm:pt>
    <dgm:pt modelId="{A276B1E3-97C0-401C-BA18-DA06B5FFF830}" type="pres">
      <dgm:prSet presAssocID="{2CD820C1-3E4A-4826-9EC4-261B87CB87FD}" presName="background" presStyleLbl="node0" presStyleIdx="1" presStyleCnt="2"/>
      <dgm:spPr/>
    </dgm:pt>
    <dgm:pt modelId="{85232E7D-FFFD-4A77-B03D-EA415C00F15B}" type="pres">
      <dgm:prSet presAssocID="{2CD820C1-3E4A-4826-9EC4-261B87CB87FD}" presName="text" presStyleLbl="fgAcc0" presStyleIdx="1" presStyleCnt="2">
        <dgm:presLayoutVars>
          <dgm:chPref val="3"/>
        </dgm:presLayoutVars>
      </dgm:prSet>
      <dgm:spPr/>
    </dgm:pt>
    <dgm:pt modelId="{6D257008-9384-435E-A76B-92478DE313FB}" type="pres">
      <dgm:prSet presAssocID="{2CD820C1-3E4A-4826-9EC4-261B87CB87FD}" presName="hierChild2" presStyleCnt="0"/>
      <dgm:spPr/>
    </dgm:pt>
  </dgm:ptLst>
  <dgm:cxnLst>
    <dgm:cxn modelId="{061E0801-7E1B-4499-8266-C84F3D2D035D}" srcId="{C22D5300-6319-4A31-AA4C-BB55ABF41BF2}" destId="{2CD820C1-3E4A-4826-9EC4-261B87CB87FD}" srcOrd="1" destOrd="0" parTransId="{43533D38-B90B-4B60-BB3F-9B1E9632B001}" sibTransId="{6412B4CB-E84D-4BAE-B9B5-3C04F188583F}"/>
    <dgm:cxn modelId="{87135823-64DE-40DF-B8F1-DA1CEC1811C9}" srcId="{C22D5300-6319-4A31-AA4C-BB55ABF41BF2}" destId="{9835AE55-4AF3-48EF-ABC3-450071AAECD8}" srcOrd="0" destOrd="0" parTransId="{92C60D7E-8BFE-4FE0-B64F-9B50B03B6811}" sibTransId="{E0740433-0E0D-47CB-BC5E-373986B40EB9}"/>
    <dgm:cxn modelId="{5634CD28-F116-4EB9-A5F2-5B298D7A8B28}" type="presOf" srcId="{9835AE55-4AF3-48EF-ABC3-450071AAECD8}" destId="{EB46574E-EF07-4A0A-9DA5-7C8D970890EF}" srcOrd="0" destOrd="0" presId="urn:microsoft.com/office/officeart/2005/8/layout/hierarchy1"/>
    <dgm:cxn modelId="{684D7153-D3BB-4ABC-9846-95E7A06C06FF}" type="presOf" srcId="{2CD820C1-3E4A-4826-9EC4-261B87CB87FD}" destId="{85232E7D-FFFD-4A77-B03D-EA415C00F15B}" srcOrd="0" destOrd="0" presId="urn:microsoft.com/office/officeart/2005/8/layout/hierarchy1"/>
    <dgm:cxn modelId="{FAAF2AF4-D7CC-4B91-BCE6-23621ADFB4FA}" type="presOf" srcId="{C22D5300-6319-4A31-AA4C-BB55ABF41BF2}" destId="{4FB31677-91DC-45BA-8D45-F51C6B88FB12}" srcOrd="0" destOrd="0" presId="urn:microsoft.com/office/officeart/2005/8/layout/hierarchy1"/>
    <dgm:cxn modelId="{EFB1E38D-297B-4F34-8527-5ABD87B2E5BB}" type="presParOf" srcId="{4FB31677-91DC-45BA-8D45-F51C6B88FB12}" destId="{24475A1A-69DC-427C-9715-0D5D690278C1}" srcOrd="0" destOrd="0" presId="urn:microsoft.com/office/officeart/2005/8/layout/hierarchy1"/>
    <dgm:cxn modelId="{22D948D2-435B-40E1-80CD-1AC2082FF9AD}" type="presParOf" srcId="{24475A1A-69DC-427C-9715-0D5D690278C1}" destId="{B13B2BBC-87A4-4423-94D5-07FCB1FB3CCA}" srcOrd="0" destOrd="0" presId="urn:microsoft.com/office/officeart/2005/8/layout/hierarchy1"/>
    <dgm:cxn modelId="{2BBE0165-F806-463F-A185-F5622C36EE20}" type="presParOf" srcId="{B13B2BBC-87A4-4423-94D5-07FCB1FB3CCA}" destId="{BA59FF4A-D940-42B3-8B59-A42D15B3CECD}" srcOrd="0" destOrd="0" presId="urn:microsoft.com/office/officeart/2005/8/layout/hierarchy1"/>
    <dgm:cxn modelId="{7B95FF76-FCBD-4686-96E4-151DBA7C486E}" type="presParOf" srcId="{B13B2BBC-87A4-4423-94D5-07FCB1FB3CCA}" destId="{EB46574E-EF07-4A0A-9DA5-7C8D970890EF}" srcOrd="1" destOrd="0" presId="urn:microsoft.com/office/officeart/2005/8/layout/hierarchy1"/>
    <dgm:cxn modelId="{8108883F-DA49-4B23-A22D-C9B0B6FFC77D}" type="presParOf" srcId="{24475A1A-69DC-427C-9715-0D5D690278C1}" destId="{7BC1541A-61EA-475C-BE46-777772BA2B10}" srcOrd="1" destOrd="0" presId="urn:microsoft.com/office/officeart/2005/8/layout/hierarchy1"/>
    <dgm:cxn modelId="{FD69DE05-FB98-4708-9144-352E708A1961}" type="presParOf" srcId="{4FB31677-91DC-45BA-8D45-F51C6B88FB12}" destId="{34A8DEB2-2F54-4B7E-AD21-754D9221DC30}" srcOrd="1" destOrd="0" presId="urn:microsoft.com/office/officeart/2005/8/layout/hierarchy1"/>
    <dgm:cxn modelId="{78814122-1DA5-408B-87A4-A29FD8F97112}" type="presParOf" srcId="{34A8DEB2-2F54-4B7E-AD21-754D9221DC30}" destId="{B73994EF-5BA2-4AA3-8998-CBBA7944E1CF}" srcOrd="0" destOrd="0" presId="urn:microsoft.com/office/officeart/2005/8/layout/hierarchy1"/>
    <dgm:cxn modelId="{69D57352-64EE-47B8-93E4-761F3E034C80}" type="presParOf" srcId="{B73994EF-5BA2-4AA3-8998-CBBA7944E1CF}" destId="{A276B1E3-97C0-401C-BA18-DA06B5FFF830}" srcOrd="0" destOrd="0" presId="urn:microsoft.com/office/officeart/2005/8/layout/hierarchy1"/>
    <dgm:cxn modelId="{8B0FB6E2-07D6-4EBC-9814-D6155EA3C550}" type="presParOf" srcId="{B73994EF-5BA2-4AA3-8998-CBBA7944E1CF}" destId="{85232E7D-FFFD-4A77-B03D-EA415C00F15B}" srcOrd="1" destOrd="0" presId="urn:microsoft.com/office/officeart/2005/8/layout/hierarchy1"/>
    <dgm:cxn modelId="{0CA70810-907B-4A41-AE98-AAB10F83AC3E}" type="presParOf" srcId="{34A8DEB2-2F54-4B7E-AD21-754D9221DC30}" destId="{6D257008-9384-435E-A76B-92478DE313F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F3AABF-1BFA-4FEB-BEBE-80FDC5138AEB}" type="doc">
      <dgm:prSet loTypeId="urn:microsoft.com/office/officeart/2005/8/layout/process1" loCatId="process" qsTypeId="urn:microsoft.com/office/officeart/2005/8/quickstyle/simple1" qsCatId="simple" csTypeId="urn:microsoft.com/office/officeart/2005/8/colors/accent1_2" csCatId="accent1" phldr="1"/>
      <dgm:spPr/>
    </dgm:pt>
    <dgm:pt modelId="{F92F33C4-2697-48CC-A661-BB204DA57D7E}">
      <dgm:prSet phldrT="[Text]"/>
      <dgm:spPr/>
      <dgm:t>
        <a:bodyPr/>
        <a:lstStyle/>
        <a:p>
          <a:r>
            <a:rPr lang="en-GB" dirty="0"/>
            <a:t>Actus Reus</a:t>
          </a:r>
        </a:p>
      </dgm:t>
    </dgm:pt>
    <dgm:pt modelId="{B0D00578-725B-43E2-B139-B8031736A739}" type="parTrans" cxnId="{586EDAE2-8E94-4366-8B92-F114DD1F7E59}">
      <dgm:prSet/>
      <dgm:spPr/>
      <dgm:t>
        <a:bodyPr/>
        <a:lstStyle/>
        <a:p>
          <a:endParaRPr lang="en-GB"/>
        </a:p>
      </dgm:t>
    </dgm:pt>
    <dgm:pt modelId="{0C64BBA4-BE5F-40DC-B428-373DDE1BD7B1}" type="sibTrans" cxnId="{586EDAE2-8E94-4366-8B92-F114DD1F7E59}">
      <dgm:prSet/>
      <dgm:spPr/>
      <dgm:t>
        <a:bodyPr/>
        <a:lstStyle/>
        <a:p>
          <a:endParaRPr lang="en-GB"/>
        </a:p>
      </dgm:t>
    </dgm:pt>
    <dgm:pt modelId="{AD936A87-513E-4DA0-B3BF-4AA8D5FF5036}">
      <dgm:prSet phldrT="[Text]"/>
      <dgm:spPr/>
      <dgm:t>
        <a:bodyPr/>
        <a:lstStyle/>
        <a:p>
          <a:r>
            <a:rPr lang="en-GB" dirty="0"/>
            <a:t>Men’s Rea</a:t>
          </a:r>
        </a:p>
      </dgm:t>
    </dgm:pt>
    <dgm:pt modelId="{C0110CC8-9092-4EDE-8D59-272AD734F752}" type="parTrans" cxnId="{B90D3DD4-BE8F-48B1-B703-92ACFAE0260D}">
      <dgm:prSet/>
      <dgm:spPr/>
      <dgm:t>
        <a:bodyPr/>
        <a:lstStyle/>
        <a:p>
          <a:endParaRPr lang="en-GB"/>
        </a:p>
      </dgm:t>
    </dgm:pt>
    <dgm:pt modelId="{D2BFA02B-BCA6-4A55-808A-C8ED88338F73}" type="sibTrans" cxnId="{B90D3DD4-BE8F-48B1-B703-92ACFAE0260D}">
      <dgm:prSet/>
      <dgm:spPr/>
      <dgm:t>
        <a:bodyPr/>
        <a:lstStyle/>
        <a:p>
          <a:endParaRPr lang="en-GB"/>
        </a:p>
      </dgm:t>
    </dgm:pt>
    <dgm:pt modelId="{799D149D-5CAD-42B0-AC88-4D2991C10BE7}">
      <dgm:prSet phldrT="[Text]"/>
      <dgm:spPr/>
      <dgm:t>
        <a:bodyPr/>
        <a:lstStyle/>
        <a:p>
          <a:r>
            <a:rPr lang="en-GB" dirty="0"/>
            <a:t>No defence</a:t>
          </a:r>
        </a:p>
      </dgm:t>
    </dgm:pt>
    <dgm:pt modelId="{3DAA45B4-C982-473D-BF87-C8C813FED64E}" type="parTrans" cxnId="{169C034A-CB59-4028-9BF6-7F154EA75469}">
      <dgm:prSet/>
      <dgm:spPr/>
      <dgm:t>
        <a:bodyPr/>
        <a:lstStyle/>
        <a:p>
          <a:endParaRPr lang="en-GB"/>
        </a:p>
      </dgm:t>
    </dgm:pt>
    <dgm:pt modelId="{5E134B4A-076C-4A97-83E3-5D09C628E1FB}" type="sibTrans" cxnId="{169C034A-CB59-4028-9BF6-7F154EA75469}">
      <dgm:prSet/>
      <dgm:spPr/>
      <dgm:t>
        <a:bodyPr/>
        <a:lstStyle/>
        <a:p>
          <a:endParaRPr lang="en-GB"/>
        </a:p>
      </dgm:t>
    </dgm:pt>
    <dgm:pt modelId="{5AAEBBA9-90B0-4035-A84D-B9EB85769DFE}" type="pres">
      <dgm:prSet presAssocID="{CAF3AABF-1BFA-4FEB-BEBE-80FDC5138AEB}" presName="Name0" presStyleCnt="0">
        <dgm:presLayoutVars>
          <dgm:dir/>
          <dgm:resizeHandles val="exact"/>
        </dgm:presLayoutVars>
      </dgm:prSet>
      <dgm:spPr/>
    </dgm:pt>
    <dgm:pt modelId="{A7F38330-1A67-482F-8B1E-5A7A244D5B6E}" type="pres">
      <dgm:prSet presAssocID="{F92F33C4-2697-48CC-A661-BB204DA57D7E}" presName="node" presStyleLbl="node1" presStyleIdx="0" presStyleCnt="3">
        <dgm:presLayoutVars>
          <dgm:bulletEnabled val="1"/>
        </dgm:presLayoutVars>
      </dgm:prSet>
      <dgm:spPr/>
    </dgm:pt>
    <dgm:pt modelId="{22D291B2-1CC3-4B68-99F6-E273924562CD}" type="pres">
      <dgm:prSet presAssocID="{0C64BBA4-BE5F-40DC-B428-373DDE1BD7B1}" presName="sibTrans" presStyleLbl="sibTrans2D1" presStyleIdx="0" presStyleCnt="2"/>
      <dgm:spPr/>
    </dgm:pt>
    <dgm:pt modelId="{6774BD08-6AD5-4068-AD17-1EB12F8B1BA3}" type="pres">
      <dgm:prSet presAssocID="{0C64BBA4-BE5F-40DC-B428-373DDE1BD7B1}" presName="connectorText" presStyleLbl="sibTrans2D1" presStyleIdx="0" presStyleCnt="2"/>
      <dgm:spPr/>
    </dgm:pt>
    <dgm:pt modelId="{BD1D9E2A-AA1B-4A77-88F2-A7011BF1163C}" type="pres">
      <dgm:prSet presAssocID="{AD936A87-513E-4DA0-B3BF-4AA8D5FF5036}" presName="node" presStyleLbl="node1" presStyleIdx="1" presStyleCnt="3">
        <dgm:presLayoutVars>
          <dgm:bulletEnabled val="1"/>
        </dgm:presLayoutVars>
      </dgm:prSet>
      <dgm:spPr/>
    </dgm:pt>
    <dgm:pt modelId="{99D76C91-8EE8-45D8-B35B-F9369423DB61}" type="pres">
      <dgm:prSet presAssocID="{D2BFA02B-BCA6-4A55-808A-C8ED88338F73}" presName="sibTrans" presStyleLbl="sibTrans2D1" presStyleIdx="1" presStyleCnt="2"/>
      <dgm:spPr/>
    </dgm:pt>
    <dgm:pt modelId="{6D2FABEB-3213-4923-88A3-AD6DEAB33012}" type="pres">
      <dgm:prSet presAssocID="{D2BFA02B-BCA6-4A55-808A-C8ED88338F73}" presName="connectorText" presStyleLbl="sibTrans2D1" presStyleIdx="1" presStyleCnt="2"/>
      <dgm:spPr/>
    </dgm:pt>
    <dgm:pt modelId="{D1951327-7EE3-4B03-8BB8-62B4F1642ADF}" type="pres">
      <dgm:prSet presAssocID="{799D149D-5CAD-42B0-AC88-4D2991C10BE7}" presName="node" presStyleLbl="node1" presStyleIdx="2" presStyleCnt="3">
        <dgm:presLayoutVars>
          <dgm:bulletEnabled val="1"/>
        </dgm:presLayoutVars>
      </dgm:prSet>
      <dgm:spPr/>
    </dgm:pt>
  </dgm:ptLst>
  <dgm:cxnLst>
    <dgm:cxn modelId="{0617F11C-033D-472E-A271-E2DCE6AE7B09}" type="presOf" srcId="{CAF3AABF-1BFA-4FEB-BEBE-80FDC5138AEB}" destId="{5AAEBBA9-90B0-4035-A84D-B9EB85769DFE}" srcOrd="0" destOrd="0" presId="urn:microsoft.com/office/officeart/2005/8/layout/process1"/>
    <dgm:cxn modelId="{77FFF328-5D34-49D2-B0F0-902AA50C0ACE}" type="presOf" srcId="{0C64BBA4-BE5F-40DC-B428-373DDE1BD7B1}" destId="{22D291B2-1CC3-4B68-99F6-E273924562CD}" srcOrd="0" destOrd="0" presId="urn:microsoft.com/office/officeart/2005/8/layout/process1"/>
    <dgm:cxn modelId="{70586F5F-DDA1-43AB-8AF6-770071231B11}" type="presOf" srcId="{D2BFA02B-BCA6-4A55-808A-C8ED88338F73}" destId="{99D76C91-8EE8-45D8-B35B-F9369423DB61}" srcOrd="0" destOrd="0" presId="urn:microsoft.com/office/officeart/2005/8/layout/process1"/>
    <dgm:cxn modelId="{169C034A-CB59-4028-9BF6-7F154EA75469}" srcId="{CAF3AABF-1BFA-4FEB-BEBE-80FDC5138AEB}" destId="{799D149D-5CAD-42B0-AC88-4D2991C10BE7}" srcOrd="2" destOrd="0" parTransId="{3DAA45B4-C982-473D-BF87-C8C813FED64E}" sibTransId="{5E134B4A-076C-4A97-83E3-5D09C628E1FB}"/>
    <dgm:cxn modelId="{6940CF4D-E3C0-4C40-8384-994650DD610B}" type="presOf" srcId="{0C64BBA4-BE5F-40DC-B428-373DDE1BD7B1}" destId="{6774BD08-6AD5-4068-AD17-1EB12F8B1BA3}" srcOrd="1" destOrd="0" presId="urn:microsoft.com/office/officeart/2005/8/layout/process1"/>
    <dgm:cxn modelId="{48C09F8D-7811-49AD-B48F-718FDD1C1E68}" type="presOf" srcId="{D2BFA02B-BCA6-4A55-808A-C8ED88338F73}" destId="{6D2FABEB-3213-4923-88A3-AD6DEAB33012}" srcOrd="1" destOrd="0" presId="urn:microsoft.com/office/officeart/2005/8/layout/process1"/>
    <dgm:cxn modelId="{B8685CAD-0B9D-49C1-AAF2-F0752B608B2D}" type="presOf" srcId="{AD936A87-513E-4DA0-B3BF-4AA8D5FF5036}" destId="{BD1D9E2A-AA1B-4A77-88F2-A7011BF1163C}" srcOrd="0" destOrd="0" presId="urn:microsoft.com/office/officeart/2005/8/layout/process1"/>
    <dgm:cxn modelId="{B90D3DD4-BE8F-48B1-B703-92ACFAE0260D}" srcId="{CAF3AABF-1BFA-4FEB-BEBE-80FDC5138AEB}" destId="{AD936A87-513E-4DA0-B3BF-4AA8D5FF5036}" srcOrd="1" destOrd="0" parTransId="{C0110CC8-9092-4EDE-8D59-272AD734F752}" sibTransId="{D2BFA02B-BCA6-4A55-808A-C8ED88338F73}"/>
    <dgm:cxn modelId="{CB869FD6-57C7-4435-A695-0A704774F8BA}" type="presOf" srcId="{F92F33C4-2697-48CC-A661-BB204DA57D7E}" destId="{A7F38330-1A67-482F-8B1E-5A7A244D5B6E}" srcOrd="0" destOrd="0" presId="urn:microsoft.com/office/officeart/2005/8/layout/process1"/>
    <dgm:cxn modelId="{AB93D9E0-E1A1-459A-A2EC-91A7B987967D}" type="presOf" srcId="{799D149D-5CAD-42B0-AC88-4D2991C10BE7}" destId="{D1951327-7EE3-4B03-8BB8-62B4F1642ADF}" srcOrd="0" destOrd="0" presId="urn:microsoft.com/office/officeart/2005/8/layout/process1"/>
    <dgm:cxn modelId="{586EDAE2-8E94-4366-8B92-F114DD1F7E59}" srcId="{CAF3AABF-1BFA-4FEB-BEBE-80FDC5138AEB}" destId="{F92F33C4-2697-48CC-A661-BB204DA57D7E}" srcOrd="0" destOrd="0" parTransId="{B0D00578-725B-43E2-B139-B8031736A739}" sibTransId="{0C64BBA4-BE5F-40DC-B428-373DDE1BD7B1}"/>
    <dgm:cxn modelId="{103424FF-9F7A-491B-ADC7-C471D8CCCB34}" type="presParOf" srcId="{5AAEBBA9-90B0-4035-A84D-B9EB85769DFE}" destId="{A7F38330-1A67-482F-8B1E-5A7A244D5B6E}" srcOrd="0" destOrd="0" presId="urn:microsoft.com/office/officeart/2005/8/layout/process1"/>
    <dgm:cxn modelId="{8AB84941-FF9B-4E05-8E3B-9EE6B59E2EB7}" type="presParOf" srcId="{5AAEBBA9-90B0-4035-A84D-B9EB85769DFE}" destId="{22D291B2-1CC3-4B68-99F6-E273924562CD}" srcOrd="1" destOrd="0" presId="urn:microsoft.com/office/officeart/2005/8/layout/process1"/>
    <dgm:cxn modelId="{05B1FB74-49E4-47BC-B3F7-A8CC3D2BE67A}" type="presParOf" srcId="{22D291B2-1CC3-4B68-99F6-E273924562CD}" destId="{6774BD08-6AD5-4068-AD17-1EB12F8B1BA3}" srcOrd="0" destOrd="0" presId="urn:microsoft.com/office/officeart/2005/8/layout/process1"/>
    <dgm:cxn modelId="{F04B01F2-43C4-4C96-91E7-444F29555F35}" type="presParOf" srcId="{5AAEBBA9-90B0-4035-A84D-B9EB85769DFE}" destId="{BD1D9E2A-AA1B-4A77-88F2-A7011BF1163C}" srcOrd="2" destOrd="0" presId="urn:microsoft.com/office/officeart/2005/8/layout/process1"/>
    <dgm:cxn modelId="{E021386A-EA0B-4F59-828B-59BD60EBCF64}" type="presParOf" srcId="{5AAEBBA9-90B0-4035-A84D-B9EB85769DFE}" destId="{99D76C91-8EE8-45D8-B35B-F9369423DB61}" srcOrd="3" destOrd="0" presId="urn:microsoft.com/office/officeart/2005/8/layout/process1"/>
    <dgm:cxn modelId="{DE2E450C-DCA2-4B13-B984-39C6E7CE6968}" type="presParOf" srcId="{99D76C91-8EE8-45D8-B35B-F9369423DB61}" destId="{6D2FABEB-3213-4923-88A3-AD6DEAB33012}" srcOrd="0" destOrd="0" presId="urn:microsoft.com/office/officeart/2005/8/layout/process1"/>
    <dgm:cxn modelId="{DB15FE9A-3E85-4C13-9C95-C30CCE0D9CB6}" type="presParOf" srcId="{5AAEBBA9-90B0-4035-A84D-B9EB85769DFE}" destId="{D1951327-7EE3-4B03-8BB8-62B4F1642AD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46F0BA-70F4-4DAF-B554-4CFE93A2AB8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F2BFC06-1F62-4E47-8CC2-B0494AF7D844}">
      <dgm:prSet/>
      <dgm:spPr/>
      <dgm:t>
        <a:bodyPr/>
        <a:lstStyle/>
        <a:p>
          <a:r>
            <a:rPr lang="en-GB"/>
            <a:t>Actus Reus – The Act- Guilty Act.</a:t>
          </a:r>
          <a:endParaRPr lang="en-US"/>
        </a:p>
      </dgm:t>
    </dgm:pt>
    <dgm:pt modelId="{D4660E53-09CA-4FB2-9299-3EB593973225}" type="parTrans" cxnId="{2CB088D5-1A57-409E-A3D3-1EFFE4CB1294}">
      <dgm:prSet/>
      <dgm:spPr/>
      <dgm:t>
        <a:bodyPr/>
        <a:lstStyle/>
        <a:p>
          <a:endParaRPr lang="en-US"/>
        </a:p>
      </dgm:t>
    </dgm:pt>
    <dgm:pt modelId="{9B657E7D-AA6F-4253-A0C9-77B8A5C236CA}" type="sibTrans" cxnId="{2CB088D5-1A57-409E-A3D3-1EFFE4CB1294}">
      <dgm:prSet/>
      <dgm:spPr/>
      <dgm:t>
        <a:bodyPr/>
        <a:lstStyle/>
        <a:p>
          <a:endParaRPr lang="en-US"/>
        </a:p>
      </dgm:t>
    </dgm:pt>
    <dgm:pt modelId="{0B317C8F-A1BB-4A96-910A-7F73A7846AF1}">
      <dgm:prSet/>
      <dgm:spPr/>
      <dgm:t>
        <a:bodyPr/>
        <a:lstStyle/>
        <a:p>
          <a:r>
            <a:rPr lang="en-GB"/>
            <a:t>Men’s Rea- The mental element of the crime- Guilty Mind. </a:t>
          </a:r>
          <a:endParaRPr lang="en-US"/>
        </a:p>
      </dgm:t>
    </dgm:pt>
    <dgm:pt modelId="{08F84865-95F1-4697-822A-8D77689D336D}" type="parTrans" cxnId="{4F679CCA-F4FA-4E89-A76A-0B98309CF191}">
      <dgm:prSet/>
      <dgm:spPr/>
      <dgm:t>
        <a:bodyPr/>
        <a:lstStyle/>
        <a:p>
          <a:endParaRPr lang="en-US"/>
        </a:p>
      </dgm:t>
    </dgm:pt>
    <dgm:pt modelId="{D5E4DE14-CEE0-42AF-B0B0-A598DC84045B}" type="sibTrans" cxnId="{4F679CCA-F4FA-4E89-A76A-0B98309CF191}">
      <dgm:prSet/>
      <dgm:spPr/>
      <dgm:t>
        <a:bodyPr/>
        <a:lstStyle/>
        <a:p>
          <a:endParaRPr lang="en-US"/>
        </a:p>
      </dgm:t>
    </dgm:pt>
    <dgm:pt modelId="{BDB7BCE3-2FD4-49DE-9AE5-42A6197D8870}">
      <dgm:prSet/>
      <dgm:spPr/>
      <dgm:t>
        <a:bodyPr/>
        <a:lstStyle/>
        <a:p>
          <a:r>
            <a:rPr lang="en-GB"/>
            <a:t>Today we will be focusing on the Actus Reus. </a:t>
          </a:r>
          <a:endParaRPr lang="en-US"/>
        </a:p>
      </dgm:t>
    </dgm:pt>
    <dgm:pt modelId="{2A7731BA-0AC8-42AF-90D5-0F28E15755DE}" type="parTrans" cxnId="{060E4FE2-4B90-4AF7-ACF8-AEB6DEB051A7}">
      <dgm:prSet/>
      <dgm:spPr/>
      <dgm:t>
        <a:bodyPr/>
        <a:lstStyle/>
        <a:p>
          <a:endParaRPr lang="en-US"/>
        </a:p>
      </dgm:t>
    </dgm:pt>
    <dgm:pt modelId="{0FC60634-FE68-403D-A1D5-135CFB46BE71}" type="sibTrans" cxnId="{060E4FE2-4B90-4AF7-ACF8-AEB6DEB051A7}">
      <dgm:prSet/>
      <dgm:spPr/>
      <dgm:t>
        <a:bodyPr/>
        <a:lstStyle/>
        <a:p>
          <a:endParaRPr lang="en-US"/>
        </a:p>
      </dgm:t>
    </dgm:pt>
    <dgm:pt modelId="{7ED61DFD-97DF-4B49-9E9B-18597AFEAD5F}" type="pres">
      <dgm:prSet presAssocID="{4946F0BA-70F4-4DAF-B554-4CFE93A2AB8F}" presName="outerComposite" presStyleCnt="0">
        <dgm:presLayoutVars>
          <dgm:chMax val="5"/>
          <dgm:dir/>
          <dgm:resizeHandles val="exact"/>
        </dgm:presLayoutVars>
      </dgm:prSet>
      <dgm:spPr/>
    </dgm:pt>
    <dgm:pt modelId="{24688BEE-A11B-4539-A963-37CFD0934B41}" type="pres">
      <dgm:prSet presAssocID="{4946F0BA-70F4-4DAF-B554-4CFE93A2AB8F}" presName="dummyMaxCanvas" presStyleCnt="0">
        <dgm:presLayoutVars/>
      </dgm:prSet>
      <dgm:spPr/>
    </dgm:pt>
    <dgm:pt modelId="{A4CE3457-D5B9-4E2D-9B4A-721F3F1603E4}" type="pres">
      <dgm:prSet presAssocID="{4946F0BA-70F4-4DAF-B554-4CFE93A2AB8F}" presName="ThreeNodes_1" presStyleLbl="node1" presStyleIdx="0" presStyleCnt="3">
        <dgm:presLayoutVars>
          <dgm:bulletEnabled val="1"/>
        </dgm:presLayoutVars>
      </dgm:prSet>
      <dgm:spPr/>
    </dgm:pt>
    <dgm:pt modelId="{79686CA0-C2B0-469C-BE5C-935D262BEC1F}" type="pres">
      <dgm:prSet presAssocID="{4946F0BA-70F4-4DAF-B554-4CFE93A2AB8F}" presName="ThreeNodes_2" presStyleLbl="node1" presStyleIdx="1" presStyleCnt="3">
        <dgm:presLayoutVars>
          <dgm:bulletEnabled val="1"/>
        </dgm:presLayoutVars>
      </dgm:prSet>
      <dgm:spPr/>
    </dgm:pt>
    <dgm:pt modelId="{EF97D29C-61A4-49D3-8DB7-C61FE0D08E3C}" type="pres">
      <dgm:prSet presAssocID="{4946F0BA-70F4-4DAF-B554-4CFE93A2AB8F}" presName="ThreeNodes_3" presStyleLbl="node1" presStyleIdx="2" presStyleCnt="3">
        <dgm:presLayoutVars>
          <dgm:bulletEnabled val="1"/>
        </dgm:presLayoutVars>
      </dgm:prSet>
      <dgm:spPr/>
    </dgm:pt>
    <dgm:pt modelId="{9E4F544B-174C-4C84-91E6-6489CD219E76}" type="pres">
      <dgm:prSet presAssocID="{4946F0BA-70F4-4DAF-B554-4CFE93A2AB8F}" presName="ThreeConn_1-2" presStyleLbl="fgAccFollowNode1" presStyleIdx="0" presStyleCnt="2">
        <dgm:presLayoutVars>
          <dgm:bulletEnabled val="1"/>
        </dgm:presLayoutVars>
      </dgm:prSet>
      <dgm:spPr/>
    </dgm:pt>
    <dgm:pt modelId="{80748884-0404-4EEA-ACDC-A1915BC940A9}" type="pres">
      <dgm:prSet presAssocID="{4946F0BA-70F4-4DAF-B554-4CFE93A2AB8F}" presName="ThreeConn_2-3" presStyleLbl="fgAccFollowNode1" presStyleIdx="1" presStyleCnt="2">
        <dgm:presLayoutVars>
          <dgm:bulletEnabled val="1"/>
        </dgm:presLayoutVars>
      </dgm:prSet>
      <dgm:spPr/>
    </dgm:pt>
    <dgm:pt modelId="{95C0ADCB-27BF-43C9-A0BB-BE72A9888AE3}" type="pres">
      <dgm:prSet presAssocID="{4946F0BA-70F4-4DAF-B554-4CFE93A2AB8F}" presName="ThreeNodes_1_text" presStyleLbl="node1" presStyleIdx="2" presStyleCnt="3">
        <dgm:presLayoutVars>
          <dgm:bulletEnabled val="1"/>
        </dgm:presLayoutVars>
      </dgm:prSet>
      <dgm:spPr/>
    </dgm:pt>
    <dgm:pt modelId="{842F03F4-9DBE-4F92-96E0-AE7C1867B0A7}" type="pres">
      <dgm:prSet presAssocID="{4946F0BA-70F4-4DAF-B554-4CFE93A2AB8F}" presName="ThreeNodes_2_text" presStyleLbl="node1" presStyleIdx="2" presStyleCnt="3">
        <dgm:presLayoutVars>
          <dgm:bulletEnabled val="1"/>
        </dgm:presLayoutVars>
      </dgm:prSet>
      <dgm:spPr/>
    </dgm:pt>
    <dgm:pt modelId="{F2542332-CF3A-4DAA-AD66-14AC4725C7FE}" type="pres">
      <dgm:prSet presAssocID="{4946F0BA-70F4-4DAF-B554-4CFE93A2AB8F}" presName="ThreeNodes_3_text" presStyleLbl="node1" presStyleIdx="2" presStyleCnt="3">
        <dgm:presLayoutVars>
          <dgm:bulletEnabled val="1"/>
        </dgm:presLayoutVars>
      </dgm:prSet>
      <dgm:spPr/>
    </dgm:pt>
  </dgm:ptLst>
  <dgm:cxnLst>
    <dgm:cxn modelId="{31BA590F-CF4B-4C4C-AEAE-54A69E97FB4E}" type="presOf" srcId="{BDB7BCE3-2FD4-49DE-9AE5-42A6197D8870}" destId="{F2542332-CF3A-4DAA-AD66-14AC4725C7FE}" srcOrd="1" destOrd="0" presId="urn:microsoft.com/office/officeart/2005/8/layout/vProcess5"/>
    <dgm:cxn modelId="{C9656924-8B84-47DD-AFD8-28589B05FEE8}" type="presOf" srcId="{0B317C8F-A1BB-4A96-910A-7F73A7846AF1}" destId="{842F03F4-9DBE-4F92-96E0-AE7C1867B0A7}" srcOrd="1" destOrd="0" presId="urn:microsoft.com/office/officeart/2005/8/layout/vProcess5"/>
    <dgm:cxn modelId="{6084D934-1F85-4F98-93E6-B8C4CCA1DFF8}" type="presOf" srcId="{AF2BFC06-1F62-4E47-8CC2-B0494AF7D844}" destId="{A4CE3457-D5B9-4E2D-9B4A-721F3F1603E4}" srcOrd="0" destOrd="0" presId="urn:microsoft.com/office/officeart/2005/8/layout/vProcess5"/>
    <dgm:cxn modelId="{EB07C536-DB44-42F9-94B4-9945990B2058}" type="presOf" srcId="{9B657E7D-AA6F-4253-A0C9-77B8A5C236CA}" destId="{9E4F544B-174C-4C84-91E6-6489CD219E76}" srcOrd="0" destOrd="0" presId="urn:microsoft.com/office/officeart/2005/8/layout/vProcess5"/>
    <dgm:cxn modelId="{6C91564A-1274-46D7-A398-F9865BC389A0}" type="presOf" srcId="{D5E4DE14-CEE0-42AF-B0B0-A598DC84045B}" destId="{80748884-0404-4EEA-ACDC-A1915BC940A9}" srcOrd="0" destOrd="0" presId="urn:microsoft.com/office/officeart/2005/8/layout/vProcess5"/>
    <dgm:cxn modelId="{1F276F70-004D-4E98-B124-301EAA51B282}" type="presOf" srcId="{BDB7BCE3-2FD4-49DE-9AE5-42A6197D8870}" destId="{EF97D29C-61A4-49D3-8DB7-C61FE0D08E3C}" srcOrd="0" destOrd="0" presId="urn:microsoft.com/office/officeart/2005/8/layout/vProcess5"/>
    <dgm:cxn modelId="{13354484-6398-422B-AF30-8BD19B6BC010}" type="presOf" srcId="{0B317C8F-A1BB-4A96-910A-7F73A7846AF1}" destId="{79686CA0-C2B0-469C-BE5C-935D262BEC1F}" srcOrd="0" destOrd="0" presId="urn:microsoft.com/office/officeart/2005/8/layout/vProcess5"/>
    <dgm:cxn modelId="{17BD5EB6-9C45-4F37-8E0C-5CA68D8A4C3E}" type="presOf" srcId="{4946F0BA-70F4-4DAF-B554-4CFE93A2AB8F}" destId="{7ED61DFD-97DF-4B49-9E9B-18597AFEAD5F}" srcOrd="0" destOrd="0" presId="urn:microsoft.com/office/officeart/2005/8/layout/vProcess5"/>
    <dgm:cxn modelId="{4F679CCA-F4FA-4E89-A76A-0B98309CF191}" srcId="{4946F0BA-70F4-4DAF-B554-4CFE93A2AB8F}" destId="{0B317C8F-A1BB-4A96-910A-7F73A7846AF1}" srcOrd="1" destOrd="0" parTransId="{08F84865-95F1-4697-822A-8D77689D336D}" sibTransId="{D5E4DE14-CEE0-42AF-B0B0-A598DC84045B}"/>
    <dgm:cxn modelId="{2CB088D5-1A57-409E-A3D3-1EFFE4CB1294}" srcId="{4946F0BA-70F4-4DAF-B554-4CFE93A2AB8F}" destId="{AF2BFC06-1F62-4E47-8CC2-B0494AF7D844}" srcOrd="0" destOrd="0" parTransId="{D4660E53-09CA-4FB2-9299-3EB593973225}" sibTransId="{9B657E7D-AA6F-4253-A0C9-77B8A5C236CA}"/>
    <dgm:cxn modelId="{060E4FE2-4B90-4AF7-ACF8-AEB6DEB051A7}" srcId="{4946F0BA-70F4-4DAF-B554-4CFE93A2AB8F}" destId="{BDB7BCE3-2FD4-49DE-9AE5-42A6197D8870}" srcOrd="2" destOrd="0" parTransId="{2A7731BA-0AC8-42AF-90D5-0F28E15755DE}" sibTransId="{0FC60634-FE68-403D-A1D5-135CFB46BE71}"/>
    <dgm:cxn modelId="{A5C620EF-B50C-4A1B-A44E-1A930F12E175}" type="presOf" srcId="{AF2BFC06-1F62-4E47-8CC2-B0494AF7D844}" destId="{95C0ADCB-27BF-43C9-A0BB-BE72A9888AE3}" srcOrd="1" destOrd="0" presId="urn:microsoft.com/office/officeart/2005/8/layout/vProcess5"/>
    <dgm:cxn modelId="{6E4D8B36-97D8-4A78-BC5D-B168F33F1AA7}" type="presParOf" srcId="{7ED61DFD-97DF-4B49-9E9B-18597AFEAD5F}" destId="{24688BEE-A11B-4539-A963-37CFD0934B41}" srcOrd="0" destOrd="0" presId="urn:microsoft.com/office/officeart/2005/8/layout/vProcess5"/>
    <dgm:cxn modelId="{4D0CD3EA-B252-4453-B844-FA0D484C365E}" type="presParOf" srcId="{7ED61DFD-97DF-4B49-9E9B-18597AFEAD5F}" destId="{A4CE3457-D5B9-4E2D-9B4A-721F3F1603E4}" srcOrd="1" destOrd="0" presId="urn:microsoft.com/office/officeart/2005/8/layout/vProcess5"/>
    <dgm:cxn modelId="{246B90A8-205C-4FE9-9459-9E9B6B2DF9B9}" type="presParOf" srcId="{7ED61DFD-97DF-4B49-9E9B-18597AFEAD5F}" destId="{79686CA0-C2B0-469C-BE5C-935D262BEC1F}" srcOrd="2" destOrd="0" presId="urn:microsoft.com/office/officeart/2005/8/layout/vProcess5"/>
    <dgm:cxn modelId="{623CAA95-E066-4C1C-90AF-8E0EBC52C140}" type="presParOf" srcId="{7ED61DFD-97DF-4B49-9E9B-18597AFEAD5F}" destId="{EF97D29C-61A4-49D3-8DB7-C61FE0D08E3C}" srcOrd="3" destOrd="0" presId="urn:microsoft.com/office/officeart/2005/8/layout/vProcess5"/>
    <dgm:cxn modelId="{0EC675E7-5D45-4727-ADBA-0D08EA5AF297}" type="presParOf" srcId="{7ED61DFD-97DF-4B49-9E9B-18597AFEAD5F}" destId="{9E4F544B-174C-4C84-91E6-6489CD219E76}" srcOrd="4" destOrd="0" presId="urn:microsoft.com/office/officeart/2005/8/layout/vProcess5"/>
    <dgm:cxn modelId="{2AA35679-D92E-46A5-9985-5D2FABE50A5A}" type="presParOf" srcId="{7ED61DFD-97DF-4B49-9E9B-18597AFEAD5F}" destId="{80748884-0404-4EEA-ACDC-A1915BC940A9}" srcOrd="5" destOrd="0" presId="urn:microsoft.com/office/officeart/2005/8/layout/vProcess5"/>
    <dgm:cxn modelId="{A945515D-E500-4C10-8A68-828536C1A8DE}" type="presParOf" srcId="{7ED61DFD-97DF-4B49-9E9B-18597AFEAD5F}" destId="{95C0ADCB-27BF-43C9-A0BB-BE72A9888AE3}" srcOrd="6" destOrd="0" presId="urn:microsoft.com/office/officeart/2005/8/layout/vProcess5"/>
    <dgm:cxn modelId="{13D5A2BB-EF7A-4F70-8D1D-D9A02F0EF07D}" type="presParOf" srcId="{7ED61DFD-97DF-4B49-9E9B-18597AFEAD5F}" destId="{842F03F4-9DBE-4F92-96E0-AE7C1867B0A7}" srcOrd="7" destOrd="0" presId="urn:microsoft.com/office/officeart/2005/8/layout/vProcess5"/>
    <dgm:cxn modelId="{BCA58EDD-A8F6-4391-9FF7-4A002F25B8B4}" type="presParOf" srcId="{7ED61DFD-97DF-4B49-9E9B-18597AFEAD5F}" destId="{F2542332-CF3A-4DAA-AD66-14AC4725C7FE}"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A6B508-2235-4C29-82AB-C661970953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CD28C0-8344-4FA5-9009-639F234AF7B9}">
      <dgm:prSet/>
      <dgm:spPr/>
      <dgm:t>
        <a:bodyPr/>
        <a:lstStyle/>
        <a:p>
          <a:r>
            <a:rPr lang="en-GB"/>
            <a:t>How do we know the Actus reus?</a:t>
          </a:r>
          <a:endParaRPr lang="en-US"/>
        </a:p>
      </dgm:t>
    </dgm:pt>
    <dgm:pt modelId="{E769A18A-6FAB-4633-8390-274A41903F4A}" type="parTrans" cxnId="{7F5472E4-8D25-4953-BA47-D8BE33FBBD3B}">
      <dgm:prSet/>
      <dgm:spPr/>
      <dgm:t>
        <a:bodyPr/>
        <a:lstStyle/>
        <a:p>
          <a:endParaRPr lang="en-US"/>
        </a:p>
      </dgm:t>
    </dgm:pt>
    <dgm:pt modelId="{35FAB976-E620-4A60-BF1E-7633D5AED7F7}" type="sibTrans" cxnId="{7F5472E4-8D25-4953-BA47-D8BE33FBBD3B}">
      <dgm:prSet/>
      <dgm:spPr/>
      <dgm:t>
        <a:bodyPr/>
        <a:lstStyle/>
        <a:p>
          <a:endParaRPr lang="en-US"/>
        </a:p>
      </dgm:t>
    </dgm:pt>
    <dgm:pt modelId="{2DE3B45E-351D-4E67-AA3B-6D6FCB0A848D}">
      <dgm:prSet/>
      <dgm:spPr/>
      <dgm:t>
        <a:bodyPr/>
        <a:lstStyle/>
        <a:p>
          <a:r>
            <a:rPr lang="en-GB"/>
            <a:t>It will be within the case or within the legislation. </a:t>
          </a:r>
          <a:endParaRPr lang="en-US"/>
        </a:p>
      </dgm:t>
    </dgm:pt>
    <dgm:pt modelId="{CDAA95F0-0844-40B3-8A1A-6E92A2539C83}" type="parTrans" cxnId="{F2E2BD1D-A144-4206-8782-F6DFCC1290D3}">
      <dgm:prSet/>
      <dgm:spPr/>
      <dgm:t>
        <a:bodyPr/>
        <a:lstStyle/>
        <a:p>
          <a:endParaRPr lang="en-US"/>
        </a:p>
      </dgm:t>
    </dgm:pt>
    <dgm:pt modelId="{06A8FD95-0511-4D6A-9804-60FBBA7E52DC}" type="sibTrans" cxnId="{F2E2BD1D-A144-4206-8782-F6DFCC1290D3}">
      <dgm:prSet/>
      <dgm:spPr/>
      <dgm:t>
        <a:bodyPr/>
        <a:lstStyle/>
        <a:p>
          <a:endParaRPr lang="en-US"/>
        </a:p>
      </dgm:t>
    </dgm:pt>
    <dgm:pt modelId="{B97D7D36-44EF-4510-B0D9-285F118F598F}">
      <dgm:prSet/>
      <dgm:spPr/>
      <dgm:t>
        <a:bodyPr/>
        <a:lstStyle/>
        <a:p>
          <a:r>
            <a:rPr lang="en-GB"/>
            <a:t>Every crime must include an Actus Reus. </a:t>
          </a:r>
          <a:endParaRPr lang="en-US"/>
        </a:p>
      </dgm:t>
    </dgm:pt>
    <dgm:pt modelId="{94AC7254-8787-4814-9EFE-85B1D30FF80F}" type="parTrans" cxnId="{CB0A611E-1C82-44D3-80E4-8D65D7A45BBD}">
      <dgm:prSet/>
      <dgm:spPr/>
      <dgm:t>
        <a:bodyPr/>
        <a:lstStyle/>
        <a:p>
          <a:endParaRPr lang="en-US"/>
        </a:p>
      </dgm:t>
    </dgm:pt>
    <dgm:pt modelId="{8CB28E25-BCC5-4F5D-9309-C4BA52C05A1E}" type="sibTrans" cxnId="{CB0A611E-1C82-44D3-80E4-8D65D7A45BBD}">
      <dgm:prSet/>
      <dgm:spPr/>
      <dgm:t>
        <a:bodyPr/>
        <a:lstStyle/>
        <a:p>
          <a:endParaRPr lang="en-US"/>
        </a:p>
      </dgm:t>
    </dgm:pt>
    <dgm:pt modelId="{5A97156E-8ADE-46E4-BE59-D0BDD0406C69}">
      <dgm:prSet/>
      <dgm:spPr/>
      <dgm:t>
        <a:bodyPr/>
        <a:lstStyle/>
        <a:p>
          <a:r>
            <a:rPr lang="en-GB"/>
            <a:t>You cannot be prosecuted on a thought. </a:t>
          </a:r>
          <a:endParaRPr lang="en-US"/>
        </a:p>
      </dgm:t>
    </dgm:pt>
    <dgm:pt modelId="{6ECAFA32-08AD-463C-A96E-142BFD994DA2}" type="parTrans" cxnId="{FE1295EE-93C5-4F00-B5D7-CC0AF7365083}">
      <dgm:prSet/>
      <dgm:spPr/>
      <dgm:t>
        <a:bodyPr/>
        <a:lstStyle/>
        <a:p>
          <a:endParaRPr lang="en-US"/>
        </a:p>
      </dgm:t>
    </dgm:pt>
    <dgm:pt modelId="{B6E6EBF8-EEA2-4A76-9F5B-D245D9D57CD8}" type="sibTrans" cxnId="{FE1295EE-93C5-4F00-B5D7-CC0AF7365083}">
      <dgm:prSet/>
      <dgm:spPr/>
      <dgm:t>
        <a:bodyPr/>
        <a:lstStyle/>
        <a:p>
          <a:endParaRPr lang="en-US"/>
        </a:p>
      </dgm:t>
    </dgm:pt>
    <dgm:pt modelId="{A84B94AD-6AA3-4128-9C47-25CE46CD3D18}" type="pres">
      <dgm:prSet presAssocID="{C5A6B508-2235-4C29-82AB-C66197095326}" presName="linear" presStyleCnt="0">
        <dgm:presLayoutVars>
          <dgm:animLvl val="lvl"/>
          <dgm:resizeHandles val="exact"/>
        </dgm:presLayoutVars>
      </dgm:prSet>
      <dgm:spPr/>
    </dgm:pt>
    <dgm:pt modelId="{21206D0F-F8A5-46AC-AB1B-6892721E32B2}" type="pres">
      <dgm:prSet presAssocID="{2FCD28C0-8344-4FA5-9009-639F234AF7B9}" presName="parentText" presStyleLbl="node1" presStyleIdx="0" presStyleCnt="4">
        <dgm:presLayoutVars>
          <dgm:chMax val="0"/>
          <dgm:bulletEnabled val="1"/>
        </dgm:presLayoutVars>
      </dgm:prSet>
      <dgm:spPr/>
    </dgm:pt>
    <dgm:pt modelId="{DCD0EB3C-0CA4-4C7D-B55C-4142AE5E887C}" type="pres">
      <dgm:prSet presAssocID="{35FAB976-E620-4A60-BF1E-7633D5AED7F7}" presName="spacer" presStyleCnt="0"/>
      <dgm:spPr/>
    </dgm:pt>
    <dgm:pt modelId="{2B503854-5EE1-4D09-B9ED-C60B4191D9A8}" type="pres">
      <dgm:prSet presAssocID="{2DE3B45E-351D-4E67-AA3B-6D6FCB0A848D}" presName="parentText" presStyleLbl="node1" presStyleIdx="1" presStyleCnt="4">
        <dgm:presLayoutVars>
          <dgm:chMax val="0"/>
          <dgm:bulletEnabled val="1"/>
        </dgm:presLayoutVars>
      </dgm:prSet>
      <dgm:spPr/>
    </dgm:pt>
    <dgm:pt modelId="{9303FD98-CCA6-4839-9006-9C546670F8E8}" type="pres">
      <dgm:prSet presAssocID="{06A8FD95-0511-4D6A-9804-60FBBA7E52DC}" presName="spacer" presStyleCnt="0"/>
      <dgm:spPr/>
    </dgm:pt>
    <dgm:pt modelId="{2CC39724-1199-4F30-9DD1-625175E17B98}" type="pres">
      <dgm:prSet presAssocID="{B97D7D36-44EF-4510-B0D9-285F118F598F}" presName="parentText" presStyleLbl="node1" presStyleIdx="2" presStyleCnt="4">
        <dgm:presLayoutVars>
          <dgm:chMax val="0"/>
          <dgm:bulletEnabled val="1"/>
        </dgm:presLayoutVars>
      </dgm:prSet>
      <dgm:spPr/>
    </dgm:pt>
    <dgm:pt modelId="{94EDAD39-2A54-4134-B1EC-F44D8EE16918}" type="pres">
      <dgm:prSet presAssocID="{8CB28E25-BCC5-4F5D-9309-C4BA52C05A1E}" presName="spacer" presStyleCnt="0"/>
      <dgm:spPr/>
    </dgm:pt>
    <dgm:pt modelId="{47D6B961-9B3C-434E-932B-05FE5953EBE5}" type="pres">
      <dgm:prSet presAssocID="{5A97156E-8ADE-46E4-BE59-D0BDD0406C69}" presName="parentText" presStyleLbl="node1" presStyleIdx="3" presStyleCnt="4">
        <dgm:presLayoutVars>
          <dgm:chMax val="0"/>
          <dgm:bulletEnabled val="1"/>
        </dgm:presLayoutVars>
      </dgm:prSet>
      <dgm:spPr/>
    </dgm:pt>
  </dgm:ptLst>
  <dgm:cxnLst>
    <dgm:cxn modelId="{2AF2C013-075A-490C-87DE-F0A7B47E60F8}" type="presOf" srcId="{2DE3B45E-351D-4E67-AA3B-6D6FCB0A848D}" destId="{2B503854-5EE1-4D09-B9ED-C60B4191D9A8}" srcOrd="0" destOrd="0" presId="urn:microsoft.com/office/officeart/2005/8/layout/vList2"/>
    <dgm:cxn modelId="{F2E2BD1D-A144-4206-8782-F6DFCC1290D3}" srcId="{C5A6B508-2235-4C29-82AB-C66197095326}" destId="{2DE3B45E-351D-4E67-AA3B-6D6FCB0A848D}" srcOrd="1" destOrd="0" parTransId="{CDAA95F0-0844-40B3-8A1A-6E92A2539C83}" sibTransId="{06A8FD95-0511-4D6A-9804-60FBBA7E52DC}"/>
    <dgm:cxn modelId="{CB0A611E-1C82-44D3-80E4-8D65D7A45BBD}" srcId="{C5A6B508-2235-4C29-82AB-C66197095326}" destId="{B97D7D36-44EF-4510-B0D9-285F118F598F}" srcOrd="2" destOrd="0" parTransId="{94AC7254-8787-4814-9EFE-85B1D30FF80F}" sibTransId="{8CB28E25-BCC5-4F5D-9309-C4BA52C05A1E}"/>
    <dgm:cxn modelId="{71E12125-E6B7-4FF4-B6B6-2ABF8E5D3CC0}" type="presOf" srcId="{B97D7D36-44EF-4510-B0D9-285F118F598F}" destId="{2CC39724-1199-4F30-9DD1-625175E17B98}" srcOrd="0" destOrd="0" presId="urn:microsoft.com/office/officeart/2005/8/layout/vList2"/>
    <dgm:cxn modelId="{7B68B643-9BE0-4CAC-87D1-28D112C7F363}" type="presOf" srcId="{C5A6B508-2235-4C29-82AB-C66197095326}" destId="{A84B94AD-6AA3-4128-9C47-25CE46CD3D18}" srcOrd="0" destOrd="0" presId="urn:microsoft.com/office/officeart/2005/8/layout/vList2"/>
    <dgm:cxn modelId="{A4F2E268-B1E8-446A-84C5-DA6CC351E45E}" type="presOf" srcId="{5A97156E-8ADE-46E4-BE59-D0BDD0406C69}" destId="{47D6B961-9B3C-434E-932B-05FE5953EBE5}" srcOrd="0" destOrd="0" presId="urn:microsoft.com/office/officeart/2005/8/layout/vList2"/>
    <dgm:cxn modelId="{7F5472E4-8D25-4953-BA47-D8BE33FBBD3B}" srcId="{C5A6B508-2235-4C29-82AB-C66197095326}" destId="{2FCD28C0-8344-4FA5-9009-639F234AF7B9}" srcOrd="0" destOrd="0" parTransId="{E769A18A-6FAB-4633-8390-274A41903F4A}" sibTransId="{35FAB976-E620-4A60-BF1E-7633D5AED7F7}"/>
    <dgm:cxn modelId="{FE1295EE-93C5-4F00-B5D7-CC0AF7365083}" srcId="{C5A6B508-2235-4C29-82AB-C66197095326}" destId="{5A97156E-8ADE-46E4-BE59-D0BDD0406C69}" srcOrd="3" destOrd="0" parTransId="{6ECAFA32-08AD-463C-A96E-142BFD994DA2}" sibTransId="{B6E6EBF8-EEA2-4A76-9F5B-D245D9D57CD8}"/>
    <dgm:cxn modelId="{C1FF4CF9-ACD9-4DBF-A288-90A5EBF31B34}" type="presOf" srcId="{2FCD28C0-8344-4FA5-9009-639F234AF7B9}" destId="{21206D0F-F8A5-46AC-AB1B-6892721E32B2}" srcOrd="0" destOrd="0" presId="urn:microsoft.com/office/officeart/2005/8/layout/vList2"/>
    <dgm:cxn modelId="{BC987C07-7DE6-49E5-9774-9638C7A4A868}" type="presParOf" srcId="{A84B94AD-6AA3-4128-9C47-25CE46CD3D18}" destId="{21206D0F-F8A5-46AC-AB1B-6892721E32B2}" srcOrd="0" destOrd="0" presId="urn:microsoft.com/office/officeart/2005/8/layout/vList2"/>
    <dgm:cxn modelId="{CE09D466-B77E-4927-A527-5D77ED8B7131}" type="presParOf" srcId="{A84B94AD-6AA3-4128-9C47-25CE46CD3D18}" destId="{DCD0EB3C-0CA4-4C7D-B55C-4142AE5E887C}" srcOrd="1" destOrd="0" presId="urn:microsoft.com/office/officeart/2005/8/layout/vList2"/>
    <dgm:cxn modelId="{65A4037A-79AD-41E0-8983-BAEBE371B3C9}" type="presParOf" srcId="{A84B94AD-6AA3-4128-9C47-25CE46CD3D18}" destId="{2B503854-5EE1-4D09-B9ED-C60B4191D9A8}" srcOrd="2" destOrd="0" presId="urn:microsoft.com/office/officeart/2005/8/layout/vList2"/>
    <dgm:cxn modelId="{7CFAEA57-10CB-409F-A1F6-0EED84B589F2}" type="presParOf" srcId="{A84B94AD-6AA3-4128-9C47-25CE46CD3D18}" destId="{9303FD98-CCA6-4839-9006-9C546670F8E8}" srcOrd="3" destOrd="0" presId="urn:microsoft.com/office/officeart/2005/8/layout/vList2"/>
    <dgm:cxn modelId="{F5B5CBFE-98A0-4F04-8535-2E0CDA31BFF5}" type="presParOf" srcId="{A84B94AD-6AA3-4128-9C47-25CE46CD3D18}" destId="{2CC39724-1199-4F30-9DD1-625175E17B98}" srcOrd="4" destOrd="0" presId="urn:microsoft.com/office/officeart/2005/8/layout/vList2"/>
    <dgm:cxn modelId="{DD83CB55-DA5B-4268-9574-DDAF39E4F208}" type="presParOf" srcId="{A84B94AD-6AA3-4128-9C47-25CE46CD3D18}" destId="{94EDAD39-2A54-4134-B1EC-F44D8EE16918}" srcOrd="5" destOrd="0" presId="urn:microsoft.com/office/officeart/2005/8/layout/vList2"/>
    <dgm:cxn modelId="{06CECED1-6655-4B29-9488-30696CC42794}" type="presParOf" srcId="{A84B94AD-6AA3-4128-9C47-25CE46CD3D18}" destId="{47D6B961-9B3C-434E-932B-05FE5953EBE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1C3D32-88F8-48BD-AEBC-0D9F51560173}"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EE7D9B4-5916-4E74-B3BF-3D8373A49C99}">
      <dgm:prSet/>
      <dgm:spPr/>
      <dgm:t>
        <a:bodyPr/>
        <a:lstStyle/>
        <a:p>
          <a:r>
            <a:rPr lang="en-GB" dirty="0"/>
            <a:t>Must prove all the acts within. </a:t>
          </a:r>
          <a:endParaRPr lang="en-US" dirty="0"/>
        </a:p>
      </dgm:t>
    </dgm:pt>
    <dgm:pt modelId="{93037B3F-0340-4DDE-9687-8BE8DC7D3BB3}" type="parTrans" cxnId="{0CDADD75-BFA5-45AB-962C-1FF1AE51D25E}">
      <dgm:prSet/>
      <dgm:spPr/>
      <dgm:t>
        <a:bodyPr/>
        <a:lstStyle/>
        <a:p>
          <a:endParaRPr lang="en-US"/>
        </a:p>
      </dgm:t>
    </dgm:pt>
    <dgm:pt modelId="{957772F4-AB18-4422-9B08-8601EFF95065}" type="sibTrans" cxnId="{0CDADD75-BFA5-45AB-962C-1FF1AE51D25E}">
      <dgm:prSet/>
      <dgm:spPr/>
      <dgm:t>
        <a:bodyPr/>
        <a:lstStyle/>
        <a:p>
          <a:endParaRPr lang="en-US"/>
        </a:p>
      </dgm:t>
    </dgm:pt>
    <dgm:pt modelId="{EF17A103-BBF1-4087-AC13-EB568E7963ED}">
      <dgm:prSet/>
      <dgm:spPr/>
      <dgm:t>
        <a:bodyPr/>
        <a:lstStyle/>
        <a:p>
          <a:r>
            <a:rPr lang="en-GB" dirty="0"/>
            <a:t>AR of a result crime- (Requires a specific outcome, usually consist of the following; </a:t>
          </a:r>
          <a:endParaRPr lang="en-US" dirty="0"/>
        </a:p>
      </dgm:t>
    </dgm:pt>
    <dgm:pt modelId="{A84FB446-541F-4816-A917-340A90DA7A80}" type="parTrans" cxnId="{C4764ADD-6A7F-4791-A03C-58937EEB9273}">
      <dgm:prSet/>
      <dgm:spPr/>
      <dgm:t>
        <a:bodyPr/>
        <a:lstStyle/>
        <a:p>
          <a:endParaRPr lang="en-US"/>
        </a:p>
      </dgm:t>
    </dgm:pt>
    <dgm:pt modelId="{8F6DF39D-15CB-4863-8B57-9798FAEC475D}" type="sibTrans" cxnId="{C4764ADD-6A7F-4791-A03C-58937EEB9273}">
      <dgm:prSet/>
      <dgm:spPr/>
      <dgm:t>
        <a:bodyPr/>
        <a:lstStyle/>
        <a:p>
          <a:endParaRPr lang="en-US"/>
        </a:p>
      </dgm:t>
    </dgm:pt>
    <dgm:pt modelId="{A967FDAA-F3B6-4298-918B-4A805E08731D}">
      <dgm:prSet/>
      <dgm:spPr/>
      <dgm:t>
        <a:bodyPr/>
        <a:lstStyle/>
        <a:p>
          <a:r>
            <a:rPr lang="en-GB"/>
            <a:t>1. Conduct element</a:t>
          </a:r>
          <a:endParaRPr lang="en-US"/>
        </a:p>
      </dgm:t>
    </dgm:pt>
    <dgm:pt modelId="{01A4822D-051C-4B56-9BF3-FA3573F315DD}" type="parTrans" cxnId="{3F900D16-FB6F-4177-A9E7-58579E7DDBA6}">
      <dgm:prSet/>
      <dgm:spPr/>
      <dgm:t>
        <a:bodyPr/>
        <a:lstStyle/>
        <a:p>
          <a:endParaRPr lang="en-US"/>
        </a:p>
      </dgm:t>
    </dgm:pt>
    <dgm:pt modelId="{780E35EC-59CB-452D-A7AF-BD3F2C79B77A}" type="sibTrans" cxnId="{3F900D16-FB6F-4177-A9E7-58579E7DDBA6}">
      <dgm:prSet/>
      <dgm:spPr/>
      <dgm:t>
        <a:bodyPr/>
        <a:lstStyle/>
        <a:p>
          <a:endParaRPr lang="en-US"/>
        </a:p>
      </dgm:t>
    </dgm:pt>
    <dgm:pt modelId="{954705C6-740F-463B-A4AD-6991277A354E}">
      <dgm:prSet/>
      <dgm:spPr/>
      <dgm:t>
        <a:bodyPr/>
        <a:lstStyle/>
        <a:p>
          <a:r>
            <a:rPr lang="en-GB"/>
            <a:t>2. Result element</a:t>
          </a:r>
          <a:endParaRPr lang="en-US"/>
        </a:p>
      </dgm:t>
    </dgm:pt>
    <dgm:pt modelId="{CB13F466-7BB0-4E9F-9042-98FE7002C01B}" type="parTrans" cxnId="{E7EBA90F-49C9-47D9-82ED-E96CF862B4E0}">
      <dgm:prSet/>
      <dgm:spPr/>
      <dgm:t>
        <a:bodyPr/>
        <a:lstStyle/>
        <a:p>
          <a:endParaRPr lang="en-US"/>
        </a:p>
      </dgm:t>
    </dgm:pt>
    <dgm:pt modelId="{93D10E1E-F6CD-4900-A965-4FBB7F89F786}" type="sibTrans" cxnId="{E7EBA90F-49C9-47D9-82ED-E96CF862B4E0}">
      <dgm:prSet/>
      <dgm:spPr/>
      <dgm:t>
        <a:bodyPr/>
        <a:lstStyle/>
        <a:p>
          <a:endParaRPr lang="en-US"/>
        </a:p>
      </dgm:t>
    </dgm:pt>
    <dgm:pt modelId="{CD73387C-D80D-4FD4-BAE9-502A8520BE10}">
      <dgm:prSet/>
      <dgm:spPr/>
      <dgm:t>
        <a:bodyPr/>
        <a:lstStyle/>
        <a:p>
          <a:r>
            <a:rPr lang="en-GB"/>
            <a:t>3. Circumstance element</a:t>
          </a:r>
          <a:endParaRPr lang="en-US"/>
        </a:p>
      </dgm:t>
    </dgm:pt>
    <dgm:pt modelId="{B2965467-2CAC-43AC-AF8B-01002DF7AB9A}" type="parTrans" cxnId="{A3490D8E-2D69-4ED2-8395-88E7AB4C7E71}">
      <dgm:prSet/>
      <dgm:spPr/>
      <dgm:t>
        <a:bodyPr/>
        <a:lstStyle/>
        <a:p>
          <a:endParaRPr lang="en-US"/>
        </a:p>
      </dgm:t>
    </dgm:pt>
    <dgm:pt modelId="{3C5B73F4-10EC-4DF3-9D98-7BD37BF2C4EB}" type="sibTrans" cxnId="{A3490D8E-2D69-4ED2-8395-88E7AB4C7E71}">
      <dgm:prSet/>
      <dgm:spPr/>
      <dgm:t>
        <a:bodyPr/>
        <a:lstStyle/>
        <a:p>
          <a:endParaRPr lang="en-US"/>
        </a:p>
      </dgm:t>
    </dgm:pt>
    <dgm:pt modelId="{E4EF60F2-6FF0-4CCD-9658-9DBBFA443521}" type="pres">
      <dgm:prSet presAssocID="{1E1C3D32-88F8-48BD-AEBC-0D9F51560173}" presName="outerComposite" presStyleCnt="0">
        <dgm:presLayoutVars>
          <dgm:chMax val="5"/>
          <dgm:dir/>
          <dgm:resizeHandles val="exact"/>
        </dgm:presLayoutVars>
      </dgm:prSet>
      <dgm:spPr/>
    </dgm:pt>
    <dgm:pt modelId="{0C84B690-80CA-44B6-AD54-C3F719F8A797}" type="pres">
      <dgm:prSet presAssocID="{1E1C3D32-88F8-48BD-AEBC-0D9F51560173}" presName="dummyMaxCanvas" presStyleCnt="0">
        <dgm:presLayoutVars/>
      </dgm:prSet>
      <dgm:spPr/>
    </dgm:pt>
    <dgm:pt modelId="{A7A796AF-8EBB-4947-89BF-5D436E451190}" type="pres">
      <dgm:prSet presAssocID="{1E1C3D32-88F8-48BD-AEBC-0D9F51560173}" presName="FiveNodes_1" presStyleLbl="node1" presStyleIdx="0" presStyleCnt="5">
        <dgm:presLayoutVars>
          <dgm:bulletEnabled val="1"/>
        </dgm:presLayoutVars>
      </dgm:prSet>
      <dgm:spPr/>
    </dgm:pt>
    <dgm:pt modelId="{DE489EED-729B-4ED3-9621-F8484D39AC27}" type="pres">
      <dgm:prSet presAssocID="{1E1C3D32-88F8-48BD-AEBC-0D9F51560173}" presName="FiveNodes_2" presStyleLbl="node1" presStyleIdx="1" presStyleCnt="5">
        <dgm:presLayoutVars>
          <dgm:bulletEnabled val="1"/>
        </dgm:presLayoutVars>
      </dgm:prSet>
      <dgm:spPr/>
    </dgm:pt>
    <dgm:pt modelId="{BA41140C-4929-4C81-AC0E-C04147FD8A6E}" type="pres">
      <dgm:prSet presAssocID="{1E1C3D32-88F8-48BD-AEBC-0D9F51560173}" presName="FiveNodes_3" presStyleLbl="node1" presStyleIdx="2" presStyleCnt="5">
        <dgm:presLayoutVars>
          <dgm:bulletEnabled val="1"/>
        </dgm:presLayoutVars>
      </dgm:prSet>
      <dgm:spPr/>
    </dgm:pt>
    <dgm:pt modelId="{FF6EEDFE-12BD-4019-975C-A2E8566164A1}" type="pres">
      <dgm:prSet presAssocID="{1E1C3D32-88F8-48BD-AEBC-0D9F51560173}" presName="FiveNodes_4" presStyleLbl="node1" presStyleIdx="3" presStyleCnt="5">
        <dgm:presLayoutVars>
          <dgm:bulletEnabled val="1"/>
        </dgm:presLayoutVars>
      </dgm:prSet>
      <dgm:spPr/>
    </dgm:pt>
    <dgm:pt modelId="{A5185C75-4008-407F-A20F-6BAF9D40C8AF}" type="pres">
      <dgm:prSet presAssocID="{1E1C3D32-88F8-48BD-AEBC-0D9F51560173}" presName="FiveNodes_5" presStyleLbl="node1" presStyleIdx="4" presStyleCnt="5">
        <dgm:presLayoutVars>
          <dgm:bulletEnabled val="1"/>
        </dgm:presLayoutVars>
      </dgm:prSet>
      <dgm:spPr/>
    </dgm:pt>
    <dgm:pt modelId="{5CECD88C-4492-4CB7-A553-34B664ED70E7}" type="pres">
      <dgm:prSet presAssocID="{1E1C3D32-88F8-48BD-AEBC-0D9F51560173}" presName="FiveConn_1-2" presStyleLbl="fgAccFollowNode1" presStyleIdx="0" presStyleCnt="4">
        <dgm:presLayoutVars>
          <dgm:bulletEnabled val="1"/>
        </dgm:presLayoutVars>
      </dgm:prSet>
      <dgm:spPr/>
    </dgm:pt>
    <dgm:pt modelId="{087BD30F-12EE-4E54-A512-F310F2338887}" type="pres">
      <dgm:prSet presAssocID="{1E1C3D32-88F8-48BD-AEBC-0D9F51560173}" presName="FiveConn_2-3" presStyleLbl="fgAccFollowNode1" presStyleIdx="1" presStyleCnt="4">
        <dgm:presLayoutVars>
          <dgm:bulletEnabled val="1"/>
        </dgm:presLayoutVars>
      </dgm:prSet>
      <dgm:spPr/>
    </dgm:pt>
    <dgm:pt modelId="{C5BC5139-AE71-442B-BF5F-10CC3F2D9647}" type="pres">
      <dgm:prSet presAssocID="{1E1C3D32-88F8-48BD-AEBC-0D9F51560173}" presName="FiveConn_3-4" presStyleLbl="fgAccFollowNode1" presStyleIdx="2" presStyleCnt="4">
        <dgm:presLayoutVars>
          <dgm:bulletEnabled val="1"/>
        </dgm:presLayoutVars>
      </dgm:prSet>
      <dgm:spPr/>
    </dgm:pt>
    <dgm:pt modelId="{F6B6406C-433E-48CA-B9B7-F0D7C1246E71}" type="pres">
      <dgm:prSet presAssocID="{1E1C3D32-88F8-48BD-AEBC-0D9F51560173}" presName="FiveConn_4-5" presStyleLbl="fgAccFollowNode1" presStyleIdx="3" presStyleCnt="4">
        <dgm:presLayoutVars>
          <dgm:bulletEnabled val="1"/>
        </dgm:presLayoutVars>
      </dgm:prSet>
      <dgm:spPr/>
    </dgm:pt>
    <dgm:pt modelId="{1EC65C32-9C86-4F50-B430-926EB4C9C594}" type="pres">
      <dgm:prSet presAssocID="{1E1C3D32-88F8-48BD-AEBC-0D9F51560173}" presName="FiveNodes_1_text" presStyleLbl="node1" presStyleIdx="4" presStyleCnt="5">
        <dgm:presLayoutVars>
          <dgm:bulletEnabled val="1"/>
        </dgm:presLayoutVars>
      </dgm:prSet>
      <dgm:spPr/>
    </dgm:pt>
    <dgm:pt modelId="{AC71896A-34E7-4919-8900-746BB3B7C718}" type="pres">
      <dgm:prSet presAssocID="{1E1C3D32-88F8-48BD-AEBC-0D9F51560173}" presName="FiveNodes_2_text" presStyleLbl="node1" presStyleIdx="4" presStyleCnt="5">
        <dgm:presLayoutVars>
          <dgm:bulletEnabled val="1"/>
        </dgm:presLayoutVars>
      </dgm:prSet>
      <dgm:spPr/>
    </dgm:pt>
    <dgm:pt modelId="{91ECDF49-CE81-460C-A84B-384EA32F9A00}" type="pres">
      <dgm:prSet presAssocID="{1E1C3D32-88F8-48BD-AEBC-0D9F51560173}" presName="FiveNodes_3_text" presStyleLbl="node1" presStyleIdx="4" presStyleCnt="5">
        <dgm:presLayoutVars>
          <dgm:bulletEnabled val="1"/>
        </dgm:presLayoutVars>
      </dgm:prSet>
      <dgm:spPr/>
    </dgm:pt>
    <dgm:pt modelId="{41B7A49E-6613-4486-9DC1-E43CA9F9073C}" type="pres">
      <dgm:prSet presAssocID="{1E1C3D32-88F8-48BD-AEBC-0D9F51560173}" presName="FiveNodes_4_text" presStyleLbl="node1" presStyleIdx="4" presStyleCnt="5">
        <dgm:presLayoutVars>
          <dgm:bulletEnabled val="1"/>
        </dgm:presLayoutVars>
      </dgm:prSet>
      <dgm:spPr/>
    </dgm:pt>
    <dgm:pt modelId="{39E5DA78-55E5-4B57-81C7-2CEA3A11F56F}" type="pres">
      <dgm:prSet presAssocID="{1E1C3D32-88F8-48BD-AEBC-0D9F51560173}" presName="FiveNodes_5_text" presStyleLbl="node1" presStyleIdx="4" presStyleCnt="5">
        <dgm:presLayoutVars>
          <dgm:bulletEnabled val="1"/>
        </dgm:presLayoutVars>
      </dgm:prSet>
      <dgm:spPr/>
    </dgm:pt>
  </dgm:ptLst>
  <dgm:cxnLst>
    <dgm:cxn modelId="{90D00C04-9D45-44EF-AC22-7C37F20BAA21}" type="presOf" srcId="{93D10E1E-F6CD-4900-A965-4FBB7F89F786}" destId="{F6B6406C-433E-48CA-B9B7-F0D7C1246E71}" srcOrd="0" destOrd="0" presId="urn:microsoft.com/office/officeart/2005/8/layout/vProcess5"/>
    <dgm:cxn modelId="{E7EBA90F-49C9-47D9-82ED-E96CF862B4E0}" srcId="{1E1C3D32-88F8-48BD-AEBC-0D9F51560173}" destId="{954705C6-740F-463B-A4AD-6991277A354E}" srcOrd="3" destOrd="0" parTransId="{CB13F466-7BB0-4E9F-9042-98FE7002C01B}" sibTransId="{93D10E1E-F6CD-4900-A965-4FBB7F89F786}"/>
    <dgm:cxn modelId="{3F900D16-FB6F-4177-A9E7-58579E7DDBA6}" srcId="{1E1C3D32-88F8-48BD-AEBC-0D9F51560173}" destId="{A967FDAA-F3B6-4298-918B-4A805E08731D}" srcOrd="2" destOrd="0" parTransId="{01A4822D-051C-4B56-9BF3-FA3573F315DD}" sibTransId="{780E35EC-59CB-452D-A7AF-BD3F2C79B77A}"/>
    <dgm:cxn modelId="{EFD7751C-B9FA-427F-9922-0BB3CAFFA900}" type="presOf" srcId="{954705C6-740F-463B-A4AD-6991277A354E}" destId="{41B7A49E-6613-4486-9DC1-E43CA9F9073C}" srcOrd="1" destOrd="0" presId="urn:microsoft.com/office/officeart/2005/8/layout/vProcess5"/>
    <dgm:cxn modelId="{7DA4F022-7286-49E7-AB85-7F2205EF162C}" type="presOf" srcId="{954705C6-740F-463B-A4AD-6991277A354E}" destId="{FF6EEDFE-12BD-4019-975C-A2E8566164A1}" srcOrd="0" destOrd="0" presId="urn:microsoft.com/office/officeart/2005/8/layout/vProcess5"/>
    <dgm:cxn modelId="{D3FB1962-4D4A-4ACB-A53F-E561C38367EA}" type="presOf" srcId="{9EE7D9B4-5916-4E74-B3BF-3D8373A49C99}" destId="{1EC65C32-9C86-4F50-B430-926EB4C9C594}" srcOrd="1" destOrd="0" presId="urn:microsoft.com/office/officeart/2005/8/layout/vProcess5"/>
    <dgm:cxn modelId="{8A1F5047-2DEA-477D-897A-6D3D1DED04E3}" type="presOf" srcId="{9EE7D9B4-5916-4E74-B3BF-3D8373A49C99}" destId="{A7A796AF-8EBB-4947-89BF-5D436E451190}" srcOrd="0" destOrd="0" presId="urn:microsoft.com/office/officeart/2005/8/layout/vProcess5"/>
    <dgm:cxn modelId="{D4C87F67-E998-470C-A1C7-F6350199342B}" type="presOf" srcId="{CD73387C-D80D-4FD4-BAE9-502A8520BE10}" destId="{A5185C75-4008-407F-A20F-6BAF9D40C8AF}" srcOrd="0" destOrd="0" presId="urn:microsoft.com/office/officeart/2005/8/layout/vProcess5"/>
    <dgm:cxn modelId="{C4F9174A-38F2-424C-A649-205832E5AB06}" type="presOf" srcId="{1E1C3D32-88F8-48BD-AEBC-0D9F51560173}" destId="{E4EF60F2-6FF0-4CCD-9658-9DBBFA443521}" srcOrd="0" destOrd="0" presId="urn:microsoft.com/office/officeart/2005/8/layout/vProcess5"/>
    <dgm:cxn modelId="{E8DEFD4A-1AF5-4782-8695-88782B3168E3}" type="presOf" srcId="{780E35EC-59CB-452D-A7AF-BD3F2C79B77A}" destId="{C5BC5139-AE71-442B-BF5F-10CC3F2D9647}" srcOrd="0" destOrd="0" presId="urn:microsoft.com/office/officeart/2005/8/layout/vProcess5"/>
    <dgm:cxn modelId="{0CDADD75-BFA5-45AB-962C-1FF1AE51D25E}" srcId="{1E1C3D32-88F8-48BD-AEBC-0D9F51560173}" destId="{9EE7D9B4-5916-4E74-B3BF-3D8373A49C99}" srcOrd="0" destOrd="0" parTransId="{93037B3F-0340-4DDE-9687-8BE8DC7D3BB3}" sibTransId="{957772F4-AB18-4422-9B08-8601EFF95065}"/>
    <dgm:cxn modelId="{E4B35B87-28F3-419E-9473-38A5419ACAC8}" type="presOf" srcId="{A967FDAA-F3B6-4298-918B-4A805E08731D}" destId="{91ECDF49-CE81-460C-A84B-384EA32F9A00}" srcOrd="1" destOrd="0" presId="urn:microsoft.com/office/officeart/2005/8/layout/vProcess5"/>
    <dgm:cxn modelId="{C9DE3788-540F-4A0B-987D-71F1EED30592}" type="presOf" srcId="{8F6DF39D-15CB-4863-8B57-9798FAEC475D}" destId="{087BD30F-12EE-4E54-A512-F310F2338887}" srcOrd="0" destOrd="0" presId="urn:microsoft.com/office/officeart/2005/8/layout/vProcess5"/>
    <dgm:cxn modelId="{A3490D8E-2D69-4ED2-8395-88E7AB4C7E71}" srcId="{1E1C3D32-88F8-48BD-AEBC-0D9F51560173}" destId="{CD73387C-D80D-4FD4-BAE9-502A8520BE10}" srcOrd="4" destOrd="0" parTransId="{B2965467-2CAC-43AC-AF8B-01002DF7AB9A}" sibTransId="{3C5B73F4-10EC-4DF3-9D98-7BD37BF2C4EB}"/>
    <dgm:cxn modelId="{F89559B7-36C6-4C11-90ED-4F614DCCC5D4}" type="presOf" srcId="{CD73387C-D80D-4FD4-BAE9-502A8520BE10}" destId="{39E5DA78-55E5-4B57-81C7-2CEA3A11F56F}" srcOrd="1" destOrd="0" presId="urn:microsoft.com/office/officeart/2005/8/layout/vProcess5"/>
    <dgm:cxn modelId="{69D7ADBA-D1CF-407A-8C20-206B1FE785D8}" type="presOf" srcId="{EF17A103-BBF1-4087-AC13-EB568E7963ED}" destId="{AC71896A-34E7-4919-8900-746BB3B7C718}" srcOrd="1" destOrd="0" presId="urn:microsoft.com/office/officeart/2005/8/layout/vProcess5"/>
    <dgm:cxn modelId="{B64D4CDC-7B06-4A8E-96C2-3CB3F79F33E8}" type="presOf" srcId="{A967FDAA-F3B6-4298-918B-4A805E08731D}" destId="{BA41140C-4929-4C81-AC0E-C04147FD8A6E}" srcOrd="0" destOrd="0" presId="urn:microsoft.com/office/officeart/2005/8/layout/vProcess5"/>
    <dgm:cxn modelId="{4C7166DD-6540-448A-BED0-A2BE3B5C7789}" type="presOf" srcId="{957772F4-AB18-4422-9B08-8601EFF95065}" destId="{5CECD88C-4492-4CB7-A553-34B664ED70E7}" srcOrd="0" destOrd="0" presId="urn:microsoft.com/office/officeart/2005/8/layout/vProcess5"/>
    <dgm:cxn modelId="{C4764ADD-6A7F-4791-A03C-58937EEB9273}" srcId="{1E1C3D32-88F8-48BD-AEBC-0D9F51560173}" destId="{EF17A103-BBF1-4087-AC13-EB568E7963ED}" srcOrd="1" destOrd="0" parTransId="{A84FB446-541F-4816-A917-340A90DA7A80}" sibTransId="{8F6DF39D-15CB-4863-8B57-9798FAEC475D}"/>
    <dgm:cxn modelId="{BBFFA0E8-1547-4AD4-945E-43A380F24EC6}" type="presOf" srcId="{EF17A103-BBF1-4087-AC13-EB568E7963ED}" destId="{DE489EED-729B-4ED3-9621-F8484D39AC27}" srcOrd="0" destOrd="0" presId="urn:microsoft.com/office/officeart/2005/8/layout/vProcess5"/>
    <dgm:cxn modelId="{04848677-9CC9-49AE-8D89-28288D0D1722}" type="presParOf" srcId="{E4EF60F2-6FF0-4CCD-9658-9DBBFA443521}" destId="{0C84B690-80CA-44B6-AD54-C3F719F8A797}" srcOrd="0" destOrd="0" presId="urn:microsoft.com/office/officeart/2005/8/layout/vProcess5"/>
    <dgm:cxn modelId="{18D77414-68B4-41A4-BA17-CB55A7DDEC34}" type="presParOf" srcId="{E4EF60F2-6FF0-4CCD-9658-9DBBFA443521}" destId="{A7A796AF-8EBB-4947-89BF-5D436E451190}" srcOrd="1" destOrd="0" presId="urn:microsoft.com/office/officeart/2005/8/layout/vProcess5"/>
    <dgm:cxn modelId="{6D17305D-7D57-4CA7-A1DF-F3C3D7807068}" type="presParOf" srcId="{E4EF60F2-6FF0-4CCD-9658-9DBBFA443521}" destId="{DE489EED-729B-4ED3-9621-F8484D39AC27}" srcOrd="2" destOrd="0" presId="urn:microsoft.com/office/officeart/2005/8/layout/vProcess5"/>
    <dgm:cxn modelId="{065F0B4D-E883-4DD9-895C-8C26B2586AEE}" type="presParOf" srcId="{E4EF60F2-6FF0-4CCD-9658-9DBBFA443521}" destId="{BA41140C-4929-4C81-AC0E-C04147FD8A6E}" srcOrd="3" destOrd="0" presId="urn:microsoft.com/office/officeart/2005/8/layout/vProcess5"/>
    <dgm:cxn modelId="{FBB35CD4-5DC1-4A8E-B52C-C15EFC9FAD51}" type="presParOf" srcId="{E4EF60F2-6FF0-4CCD-9658-9DBBFA443521}" destId="{FF6EEDFE-12BD-4019-975C-A2E8566164A1}" srcOrd="4" destOrd="0" presId="urn:microsoft.com/office/officeart/2005/8/layout/vProcess5"/>
    <dgm:cxn modelId="{C5271006-F8EB-4897-9DC1-3B0EA1980217}" type="presParOf" srcId="{E4EF60F2-6FF0-4CCD-9658-9DBBFA443521}" destId="{A5185C75-4008-407F-A20F-6BAF9D40C8AF}" srcOrd="5" destOrd="0" presId="urn:microsoft.com/office/officeart/2005/8/layout/vProcess5"/>
    <dgm:cxn modelId="{104DFC4F-5845-4CD1-8E83-FC9FCAEFEE05}" type="presParOf" srcId="{E4EF60F2-6FF0-4CCD-9658-9DBBFA443521}" destId="{5CECD88C-4492-4CB7-A553-34B664ED70E7}" srcOrd="6" destOrd="0" presId="urn:microsoft.com/office/officeart/2005/8/layout/vProcess5"/>
    <dgm:cxn modelId="{05F1549D-A81C-4B02-AE4C-4A0FEB8B19AC}" type="presParOf" srcId="{E4EF60F2-6FF0-4CCD-9658-9DBBFA443521}" destId="{087BD30F-12EE-4E54-A512-F310F2338887}" srcOrd="7" destOrd="0" presId="urn:microsoft.com/office/officeart/2005/8/layout/vProcess5"/>
    <dgm:cxn modelId="{5D3B7160-DF85-4A01-8E5D-DFE3EB4D5BBF}" type="presParOf" srcId="{E4EF60F2-6FF0-4CCD-9658-9DBBFA443521}" destId="{C5BC5139-AE71-442B-BF5F-10CC3F2D9647}" srcOrd="8" destOrd="0" presId="urn:microsoft.com/office/officeart/2005/8/layout/vProcess5"/>
    <dgm:cxn modelId="{C0D45BDF-C4F1-45F0-9EC5-251497BDFCBA}" type="presParOf" srcId="{E4EF60F2-6FF0-4CCD-9658-9DBBFA443521}" destId="{F6B6406C-433E-48CA-B9B7-F0D7C1246E71}" srcOrd="9" destOrd="0" presId="urn:microsoft.com/office/officeart/2005/8/layout/vProcess5"/>
    <dgm:cxn modelId="{F6984E65-9C26-4DF4-AD9C-CB25C2802FBB}" type="presParOf" srcId="{E4EF60F2-6FF0-4CCD-9658-9DBBFA443521}" destId="{1EC65C32-9C86-4F50-B430-926EB4C9C594}" srcOrd="10" destOrd="0" presId="urn:microsoft.com/office/officeart/2005/8/layout/vProcess5"/>
    <dgm:cxn modelId="{FA2F5D3D-CB81-4402-AE9C-A8634F782742}" type="presParOf" srcId="{E4EF60F2-6FF0-4CCD-9658-9DBBFA443521}" destId="{AC71896A-34E7-4919-8900-746BB3B7C718}" srcOrd="11" destOrd="0" presId="urn:microsoft.com/office/officeart/2005/8/layout/vProcess5"/>
    <dgm:cxn modelId="{20A20FA4-FA90-4AA6-AD09-B608C090B0FC}" type="presParOf" srcId="{E4EF60F2-6FF0-4CCD-9658-9DBBFA443521}" destId="{91ECDF49-CE81-460C-A84B-384EA32F9A00}" srcOrd="12" destOrd="0" presId="urn:microsoft.com/office/officeart/2005/8/layout/vProcess5"/>
    <dgm:cxn modelId="{C638ABC3-2147-4F72-95B4-7CCDEECAFB0C}" type="presParOf" srcId="{E4EF60F2-6FF0-4CCD-9658-9DBBFA443521}" destId="{41B7A49E-6613-4486-9DC1-E43CA9F9073C}" srcOrd="13" destOrd="0" presId="urn:microsoft.com/office/officeart/2005/8/layout/vProcess5"/>
    <dgm:cxn modelId="{87C4D835-3267-4CC8-A084-0C5663267659}" type="presParOf" srcId="{E4EF60F2-6FF0-4CCD-9658-9DBBFA443521}" destId="{39E5DA78-55E5-4B57-81C7-2CEA3A11F56F}"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E29517-F53C-4336-B452-13CDA6F2EFF1}"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C6F1DBB8-BC93-4D00-8A3E-E90A0B945202}">
      <dgm:prSet/>
      <dgm:spPr/>
      <dgm:t>
        <a:bodyPr/>
        <a:lstStyle/>
        <a:p>
          <a:r>
            <a:rPr lang="en-GB"/>
            <a:t>Conduct crimes- No result element because does not require a specific outcome. </a:t>
          </a:r>
          <a:endParaRPr lang="en-US"/>
        </a:p>
      </dgm:t>
    </dgm:pt>
    <dgm:pt modelId="{2B6E1DAD-7E5D-4FEB-B3AA-A8BC7F308ADC}" type="parTrans" cxnId="{B088ACA7-6A80-4AC7-9D00-263247759C04}">
      <dgm:prSet/>
      <dgm:spPr/>
      <dgm:t>
        <a:bodyPr/>
        <a:lstStyle/>
        <a:p>
          <a:endParaRPr lang="en-US"/>
        </a:p>
      </dgm:t>
    </dgm:pt>
    <dgm:pt modelId="{50C72022-2264-4321-9411-F738642B2C7B}" type="sibTrans" cxnId="{B088ACA7-6A80-4AC7-9D00-263247759C04}">
      <dgm:prSet/>
      <dgm:spPr/>
      <dgm:t>
        <a:bodyPr/>
        <a:lstStyle/>
        <a:p>
          <a:endParaRPr lang="en-US"/>
        </a:p>
      </dgm:t>
    </dgm:pt>
    <dgm:pt modelId="{2DE73D7F-25CE-4F0C-A6B9-20FD043CDF88}">
      <dgm:prSet/>
      <dgm:spPr/>
      <dgm:t>
        <a:bodyPr/>
        <a:lstStyle/>
        <a:p>
          <a:r>
            <a:rPr lang="en-GB"/>
            <a:t>Result crimes- requires a specific result.</a:t>
          </a:r>
          <a:endParaRPr lang="en-US"/>
        </a:p>
      </dgm:t>
    </dgm:pt>
    <dgm:pt modelId="{949433F2-0F89-4703-B0C3-34949E0EEC12}" type="parTrans" cxnId="{2AEAA8B2-2E55-4880-96E4-172B3A8F026C}">
      <dgm:prSet/>
      <dgm:spPr/>
      <dgm:t>
        <a:bodyPr/>
        <a:lstStyle/>
        <a:p>
          <a:endParaRPr lang="en-US"/>
        </a:p>
      </dgm:t>
    </dgm:pt>
    <dgm:pt modelId="{348E5969-9138-4954-BDE1-141959D32B3C}" type="sibTrans" cxnId="{2AEAA8B2-2E55-4880-96E4-172B3A8F026C}">
      <dgm:prSet/>
      <dgm:spPr/>
      <dgm:t>
        <a:bodyPr/>
        <a:lstStyle/>
        <a:p>
          <a:endParaRPr lang="en-US"/>
        </a:p>
      </dgm:t>
    </dgm:pt>
    <dgm:pt modelId="{8D93F437-3136-4F90-B9D2-3A882E0AFA4B}" type="pres">
      <dgm:prSet presAssocID="{08E29517-F53C-4336-B452-13CDA6F2EFF1}" presName="diagram" presStyleCnt="0">
        <dgm:presLayoutVars>
          <dgm:dir/>
          <dgm:resizeHandles val="exact"/>
        </dgm:presLayoutVars>
      </dgm:prSet>
      <dgm:spPr/>
    </dgm:pt>
    <dgm:pt modelId="{45260E1B-4C93-4E5C-9D17-61CF462DFC0F}" type="pres">
      <dgm:prSet presAssocID="{C6F1DBB8-BC93-4D00-8A3E-E90A0B945202}" presName="arrow" presStyleLbl="node1" presStyleIdx="0" presStyleCnt="2">
        <dgm:presLayoutVars>
          <dgm:bulletEnabled val="1"/>
        </dgm:presLayoutVars>
      </dgm:prSet>
      <dgm:spPr/>
    </dgm:pt>
    <dgm:pt modelId="{B68531FB-4F24-4BE3-AEB1-6300962D0C86}" type="pres">
      <dgm:prSet presAssocID="{2DE73D7F-25CE-4F0C-A6B9-20FD043CDF88}" presName="arrow" presStyleLbl="node1" presStyleIdx="1" presStyleCnt="2">
        <dgm:presLayoutVars>
          <dgm:bulletEnabled val="1"/>
        </dgm:presLayoutVars>
      </dgm:prSet>
      <dgm:spPr/>
    </dgm:pt>
  </dgm:ptLst>
  <dgm:cxnLst>
    <dgm:cxn modelId="{5A29FE1F-8166-475A-9DD2-82CE8C0D44F9}" type="presOf" srcId="{08E29517-F53C-4336-B452-13CDA6F2EFF1}" destId="{8D93F437-3136-4F90-B9D2-3A882E0AFA4B}" srcOrd="0" destOrd="0" presId="urn:microsoft.com/office/officeart/2005/8/layout/arrow5"/>
    <dgm:cxn modelId="{1BD77957-2905-443F-8877-0AB9F51D5DCB}" type="presOf" srcId="{2DE73D7F-25CE-4F0C-A6B9-20FD043CDF88}" destId="{B68531FB-4F24-4BE3-AEB1-6300962D0C86}" srcOrd="0" destOrd="0" presId="urn:microsoft.com/office/officeart/2005/8/layout/arrow5"/>
    <dgm:cxn modelId="{B088ACA7-6A80-4AC7-9D00-263247759C04}" srcId="{08E29517-F53C-4336-B452-13CDA6F2EFF1}" destId="{C6F1DBB8-BC93-4D00-8A3E-E90A0B945202}" srcOrd="0" destOrd="0" parTransId="{2B6E1DAD-7E5D-4FEB-B3AA-A8BC7F308ADC}" sibTransId="{50C72022-2264-4321-9411-F738642B2C7B}"/>
    <dgm:cxn modelId="{2AEAA8B2-2E55-4880-96E4-172B3A8F026C}" srcId="{08E29517-F53C-4336-B452-13CDA6F2EFF1}" destId="{2DE73D7F-25CE-4F0C-A6B9-20FD043CDF88}" srcOrd="1" destOrd="0" parTransId="{949433F2-0F89-4703-B0C3-34949E0EEC12}" sibTransId="{348E5969-9138-4954-BDE1-141959D32B3C}"/>
    <dgm:cxn modelId="{4A0EB9D5-F054-45D8-A34D-A916295D1599}" type="presOf" srcId="{C6F1DBB8-BC93-4D00-8A3E-E90A0B945202}" destId="{45260E1B-4C93-4E5C-9D17-61CF462DFC0F}" srcOrd="0" destOrd="0" presId="urn:microsoft.com/office/officeart/2005/8/layout/arrow5"/>
    <dgm:cxn modelId="{74CB4B12-200F-4B7A-8E7F-D2F4E63CEBBB}" type="presParOf" srcId="{8D93F437-3136-4F90-B9D2-3A882E0AFA4B}" destId="{45260E1B-4C93-4E5C-9D17-61CF462DFC0F}" srcOrd="0" destOrd="0" presId="urn:microsoft.com/office/officeart/2005/8/layout/arrow5"/>
    <dgm:cxn modelId="{DDCE7F9A-72ED-42E9-A438-7FE7A5CB05E2}" type="presParOf" srcId="{8D93F437-3136-4F90-B9D2-3A882E0AFA4B}" destId="{B68531FB-4F24-4BE3-AEB1-6300962D0C86}"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F8E0AF-B7CB-4E07-9D16-96FD2108B2C8}"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607A01F7-77BB-488F-96E9-8F4368E626D5}">
      <dgm:prSet/>
      <dgm:spPr/>
      <dgm:t>
        <a:bodyPr/>
        <a:lstStyle/>
        <a:p>
          <a:r>
            <a:rPr lang="en-GB"/>
            <a:t>Conduct element through positive act. </a:t>
          </a:r>
          <a:endParaRPr lang="en-US"/>
        </a:p>
      </dgm:t>
    </dgm:pt>
    <dgm:pt modelId="{4231CB41-5993-4FE4-8117-F9CC66CD1DD9}" type="parTrans" cxnId="{BCFC10FE-DFFD-4A46-A32F-37C5E42FD798}">
      <dgm:prSet/>
      <dgm:spPr/>
      <dgm:t>
        <a:bodyPr/>
        <a:lstStyle/>
        <a:p>
          <a:endParaRPr lang="en-US"/>
        </a:p>
      </dgm:t>
    </dgm:pt>
    <dgm:pt modelId="{6F696E35-1DE9-4FF9-99AB-82D8A9A10F17}" type="sibTrans" cxnId="{BCFC10FE-DFFD-4A46-A32F-37C5E42FD798}">
      <dgm:prSet/>
      <dgm:spPr/>
      <dgm:t>
        <a:bodyPr/>
        <a:lstStyle/>
        <a:p>
          <a:endParaRPr lang="en-US"/>
        </a:p>
      </dgm:t>
    </dgm:pt>
    <dgm:pt modelId="{8CCD7749-5BDE-4209-B65D-E21499EA6990}">
      <dgm:prSet/>
      <dgm:spPr/>
      <dgm:t>
        <a:bodyPr/>
        <a:lstStyle/>
        <a:p>
          <a:r>
            <a:rPr lang="en-GB"/>
            <a:t>Includes elements such as shooting ect. </a:t>
          </a:r>
          <a:endParaRPr lang="en-US"/>
        </a:p>
      </dgm:t>
    </dgm:pt>
    <dgm:pt modelId="{27737D25-BFFB-4CD1-A158-D96ABF81A067}" type="parTrans" cxnId="{F4B73C41-A2EE-4BBB-9D60-18ED1670BBB7}">
      <dgm:prSet/>
      <dgm:spPr/>
      <dgm:t>
        <a:bodyPr/>
        <a:lstStyle/>
        <a:p>
          <a:endParaRPr lang="en-US"/>
        </a:p>
      </dgm:t>
    </dgm:pt>
    <dgm:pt modelId="{605CF2E7-586B-482E-83CA-98DD2997A699}" type="sibTrans" cxnId="{F4B73C41-A2EE-4BBB-9D60-18ED1670BBB7}">
      <dgm:prSet/>
      <dgm:spPr/>
      <dgm:t>
        <a:bodyPr/>
        <a:lstStyle/>
        <a:p>
          <a:endParaRPr lang="en-US"/>
        </a:p>
      </dgm:t>
    </dgm:pt>
    <dgm:pt modelId="{024E6B61-3E78-47D0-88DA-7030E79D0013}">
      <dgm:prSet/>
      <dgm:spPr/>
      <dgm:t>
        <a:bodyPr/>
        <a:lstStyle/>
        <a:p>
          <a:r>
            <a:rPr lang="en-GB"/>
            <a:t>It can also include the words said by the defendant, apprehension of immediate personal violence. </a:t>
          </a:r>
          <a:endParaRPr lang="en-US"/>
        </a:p>
      </dgm:t>
    </dgm:pt>
    <dgm:pt modelId="{91B69D0D-6A94-48FD-9E53-4D54220A39E6}" type="parTrans" cxnId="{B8EF6AB8-7D24-488F-8D12-75399BEA08CD}">
      <dgm:prSet/>
      <dgm:spPr/>
      <dgm:t>
        <a:bodyPr/>
        <a:lstStyle/>
        <a:p>
          <a:endParaRPr lang="en-US"/>
        </a:p>
      </dgm:t>
    </dgm:pt>
    <dgm:pt modelId="{EC78533F-7964-4A82-8C94-9A81288BE569}" type="sibTrans" cxnId="{B8EF6AB8-7D24-488F-8D12-75399BEA08CD}">
      <dgm:prSet/>
      <dgm:spPr/>
      <dgm:t>
        <a:bodyPr/>
        <a:lstStyle/>
        <a:p>
          <a:endParaRPr lang="en-US"/>
        </a:p>
      </dgm:t>
    </dgm:pt>
    <dgm:pt modelId="{EAF0F6D4-98E8-4C1C-A962-98D3BE79F33A}">
      <dgm:prSet/>
      <dgm:spPr/>
      <dgm:t>
        <a:bodyPr/>
        <a:lstStyle/>
        <a:p>
          <a:r>
            <a:rPr lang="en-GB"/>
            <a:t>A great example is the case of Ireland and Burstow 1998. </a:t>
          </a:r>
          <a:endParaRPr lang="en-US"/>
        </a:p>
      </dgm:t>
    </dgm:pt>
    <dgm:pt modelId="{2AEFBD21-E265-4B19-B75E-7A30BABCA67F}" type="parTrans" cxnId="{32873BB9-3FB8-4143-A6C1-910100691779}">
      <dgm:prSet/>
      <dgm:spPr/>
      <dgm:t>
        <a:bodyPr/>
        <a:lstStyle/>
        <a:p>
          <a:endParaRPr lang="en-US"/>
        </a:p>
      </dgm:t>
    </dgm:pt>
    <dgm:pt modelId="{57A08F68-D235-4906-9A24-BEE4BEC01CAE}" type="sibTrans" cxnId="{32873BB9-3FB8-4143-A6C1-910100691779}">
      <dgm:prSet/>
      <dgm:spPr/>
      <dgm:t>
        <a:bodyPr/>
        <a:lstStyle/>
        <a:p>
          <a:endParaRPr lang="en-US"/>
        </a:p>
      </dgm:t>
    </dgm:pt>
    <dgm:pt modelId="{10332D70-56BD-49F8-8B00-ACF6DFDD5F75}" type="pres">
      <dgm:prSet presAssocID="{51F8E0AF-B7CB-4E07-9D16-96FD2108B2C8}" presName="matrix" presStyleCnt="0">
        <dgm:presLayoutVars>
          <dgm:chMax val="1"/>
          <dgm:dir/>
          <dgm:resizeHandles val="exact"/>
        </dgm:presLayoutVars>
      </dgm:prSet>
      <dgm:spPr/>
    </dgm:pt>
    <dgm:pt modelId="{58500109-8282-405F-ADD4-9E776F77F603}" type="pres">
      <dgm:prSet presAssocID="{51F8E0AF-B7CB-4E07-9D16-96FD2108B2C8}" presName="diamond" presStyleLbl="bgShp" presStyleIdx="0" presStyleCnt="1"/>
      <dgm:spPr/>
    </dgm:pt>
    <dgm:pt modelId="{32076D69-20E8-4E04-BD89-07C7CC97FF1C}" type="pres">
      <dgm:prSet presAssocID="{51F8E0AF-B7CB-4E07-9D16-96FD2108B2C8}" presName="quad1" presStyleLbl="node1" presStyleIdx="0" presStyleCnt="4">
        <dgm:presLayoutVars>
          <dgm:chMax val="0"/>
          <dgm:chPref val="0"/>
          <dgm:bulletEnabled val="1"/>
        </dgm:presLayoutVars>
      </dgm:prSet>
      <dgm:spPr/>
    </dgm:pt>
    <dgm:pt modelId="{8074F779-CF44-4297-9772-6FC1EBDF1444}" type="pres">
      <dgm:prSet presAssocID="{51F8E0AF-B7CB-4E07-9D16-96FD2108B2C8}" presName="quad2" presStyleLbl="node1" presStyleIdx="1" presStyleCnt="4">
        <dgm:presLayoutVars>
          <dgm:chMax val="0"/>
          <dgm:chPref val="0"/>
          <dgm:bulletEnabled val="1"/>
        </dgm:presLayoutVars>
      </dgm:prSet>
      <dgm:spPr/>
    </dgm:pt>
    <dgm:pt modelId="{B8BAD6C6-9B07-428A-B43D-D0E9D81407AB}" type="pres">
      <dgm:prSet presAssocID="{51F8E0AF-B7CB-4E07-9D16-96FD2108B2C8}" presName="quad3" presStyleLbl="node1" presStyleIdx="2" presStyleCnt="4">
        <dgm:presLayoutVars>
          <dgm:chMax val="0"/>
          <dgm:chPref val="0"/>
          <dgm:bulletEnabled val="1"/>
        </dgm:presLayoutVars>
      </dgm:prSet>
      <dgm:spPr/>
    </dgm:pt>
    <dgm:pt modelId="{CA355352-9F79-418D-9117-E82F50286AEB}" type="pres">
      <dgm:prSet presAssocID="{51F8E0AF-B7CB-4E07-9D16-96FD2108B2C8}" presName="quad4" presStyleLbl="node1" presStyleIdx="3" presStyleCnt="4">
        <dgm:presLayoutVars>
          <dgm:chMax val="0"/>
          <dgm:chPref val="0"/>
          <dgm:bulletEnabled val="1"/>
        </dgm:presLayoutVars>
      </dgm:prSet>
      <dgm:spPr/>
    </dgm:pt>
  </dgm:ptLst>
  <dgm:cxnLst>
    <dgm:cxn modelId="{08AFE912-0866-4E16-A65B-AE0DDFAC9CFD}" type="presOf" srcId="{51F8E0AF-B7CB-4E07-9D16-96FD2108B2C8}" destId="{10332D70-56BD-49F8-8B00-ACF6DFDD5F75}" srcOrd="0" destOrd="0" presId="urn:microsoft.com/office/officeart/2005/8/layout/matrix3"/>
    <dgm:cxn modelId="{2E78E515-35B8-44C8-B627-B6752FC98A8F}" type="presOf" srcId="{024E6B61-3E78-47D0-88DA-7030E79D0013}" destId="{B8BAD6C6-9B07-428A-B43D-D0E9D81407AB}" srcOrd="0" destOrd="0" presId="urn:microsoft.com/office/officeart/2005/8/layout/matrix3"/>
    <dgm:cxn modelId="{763C415B-71B4-49CE-BA9A-A272E2859C94}" type="presOf" srcId="{8CCD7749-5BDE-4209-B65D-E21499EA6990}" destId="{8074F779-CF44-4297-9772-6FC1EBDF1444}" srcOrd="0" destOrd="0" presId="urn:microsoft.com/office/officeart/2005/8/layout/matrix3"/>
    <dgm:cxn modelId="{F4B73C41-A2EE-4BBB-9D60-18ED1670BBB7}" srcId="{51F8E0AF-B7CB-4E07-9D16-96FD2108B2C8}" destId="{8CCD7749-5BDE-4209-B65D-E21499EA6990}" srcOrd="1" destOrd="0" parTransId="{27737D25-BFFB-4CD1-A158-D96ABF81A067}" sibTransId="{605CF2E7-586B-482E-83CA-98DD2997A699}"/>
    <dgm:cxn modelId="{B8EF6AB8-7D24-488F-8D12-75399BEA08CD}" srcId="{51F8E0AF-B7CB-4E07-9D16-96FD2108B2C8}" destId="{024E6B61-3E78-47D0-88DA-7030E79D0013}" srcOrd="2" destOrd="0" parTransId="{91B69D0D-6A94-48FD-9E53-4D54220A39E6}" sibTransId="{EC78533F-7964-4A82-8C94-9A81288BE569}"/>
    <dgm:cxn modelId="{32873BB9-3FB8-4143-A6C1-910100691779}" srcId="{51F8E0AF-B7CB-4E07-9D16-96FD2108B2C8}" destId="{EAF0F6D4-98E8-4C1C-A962-98D3BE79F33A}" srcOrd="3" destOrd="0" parTransId="{2AEFBD21-E265-4B19-B75E-7A30BABCA67F}" sibTransId="{57A08F68-D235-4906-9A24-BEE4BEC01CAE}"/>
    <dgm:cxn modelId="{CDBDD9CE-AE26-49CA-8353-709929297AD7}" type="presOf" srcId="{607A01F7-77BB-488F-96E9-8F4368E626D5}" destId="{32076D69-20E8-4E04-BD89-07C7CC97FF1C}" srcOrd="0" destOrd="0" presId="urn:microsoft.com/office/officeart/2005/8/layout/matrix3"/>
    <dgm:cxn modelId="{03CB47F8-391A-4DC7-8ED9-33E98E689E27}" type="presOf" srcId="{EAF0F6D4-98E8-4C1C-A962-98D3BE79F33A}" destId="{CA355352-9F79-418D-9117-E82F50286AEB}" srcOrd="0" destOrd="0" presId="urn:microsoft.com/office/officeart/2005/8/layout/matrix3"/>
    <dgm:cxn modelId="{BCFC10FE-DFFD-4A46-A32F-37C5E42FD798}" srcId="{51F8E0AF-B7CB-4E07-9D16-96FD2108B2C8}" destId="{607A01F7-77BB-488F-96E9-8F4368E626D5}" srcOrd="0" destOrd="0" parTransId="{4231CB41-5993-4FE4-8117-F9CC66CD1DD9}" sibTransId="{6F696E35-1DE9-4FF9-99AB-82D8A9A10F17}"/>
    <dgm:cxn modelId="{5C80F6B9-D576-40C6-A316-35384DB2B16D}" type="presParOf" srcId="{10332D70-56BD-49F8-8B00-ACF6DFDD5F75}" destId="{58500109-8282-405F-ADD4-9E776F77F603}" srcOrd="0" destOrd="0" presId="urn:microsoft.com/office/officeart/2005/8/layout/matrix3"/>
    <dgm:cxn modelId="{812AA4B4-CFBF-4EDA-A697-2437E83F216A}" type="presParOf" srcId="{10332D70-56BD-49F8-8B00-ACF6DFDD5F75}" destId="{32076D69-20E8-4E04-BD89-07C7CC97FF1C}" srcOrd="1" destOrd="0" presId="urn:microsoft.com/office/officeart/2005/8/layout/matrix3"/>
    <dgm:cxn modelId="{A69A12DC-EE45-41AA-8F1C-186C881B6D0C}" type="presParOf" srcId="{10332D70-56BD-49F8-8B00-ACF6DFDD5F75}" destId="{8074F779-CF44-4297-9772-6FC1EBDF1444}" srcOrd="2" destOrd="0" presId="urn:microsoft.com/office/officeart/2005/8/layout/matrix3"/>
    <dgm:cxn modelId="{F9ED7A7B-A1CB-4C5B-8BEA-913965A40F6B}" type="presParOf" srcId="{10332D70-56BD-49F8-8B00-ACF6DFDD5F75}" destId="{B8BAD6C6-9B07-428A-B43D-D0E9D81407AB}" srcOrd="3" destOrd="0" presId="urn:microsoft.com/office/officeart/2005/8/layout/matrix3"/>
    <dgm:cxn modelId="{42DC26F2-1CFE-4918-9014-6775C7F4AD81}" type="presParOf" srcId="{10332D70-56BD-49F8-8B00-ACF6DFDD5F75}" destId="{CA355352-9F79-418D-9117-E82F50286AEB}"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B7E0E1F-DA73-4F1E-9CFD-965B1734A2B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A98E06C-C2BC-40FA-AD2B-667F9CA630F6}">
      <dgm:prSet/>
      <dgm:spPr/>
      <dgm:t>
        <a:bodyPr/>
        <a:lstStyle/>
        <a:p>
          <a:r>
            <a:rPr lang="en-GB"/>
            <a:t>Relationship for 8 months. </a:t>
          </a:r>
          <a:endParaRPr lang="en-US"/>
        </a:p>
      </dgm:t>
    </dgm:pt>
    <dgm:pt modelId="{9140FFF0-4799-4DE3-9FDD-754804A21FD2}" type="parTrans" cxnId="{554E2818-DBD6-410F-A887-98F42B27DE7B}">
      <dgm:prSet/>
      <dgm:spPr/>
      <dgm:t>
        <a:bodyPr/>
        <a:lstStyle/>
        <a:p>
          <a:endParaRPr lang="en-US"/>
        </a:p>
      </dgm:t>
    </dgm:pt>
    <dgm:pt modelId="{CE38B910-05E8-4E87-A7B6-F749C2376F7B}" type="sibTrans" cxnId="{554E2818-DBD6-410F-A887-98F42B27DE7B}">
      <dgm:prSet/>
      <dgm:spPr/>
      <dgm:t>
        <a:bodyPr/>
        <a:lstStyle/>
        <a:p>
          <a:endParaRPr lang="en-US"/>
        </a:p>
      </dgm:t>
    </dgm:pt>
    <dgm:pt modelId="{21423590-4A6A-43D3-8D1D-6FCFC9B27CD0}">
      <dgm:prSet/>
      <dgm:spPr/>
      <dgm:t>
        <a:bodyPr/>
        <a:lstStyle/>
        <a:p>
          <a:r>
            <a:rPr lang="en-GB"/>
            <a:t>Broke up and he could not accept it. </a:t>
          </a:r>
          <a:endParaRPr lang="en-US"/>
        </a:p>
      </dgm:t>
    </dgm:pt>
    <dgm:pt modelId="{70E8A7D6-7468-4E3E-BB5B-B5BC6F3DDFB2}" type="parTrans" cxnId="{611A2C9E-21ED-4B69-B836-712012889180}">
      <dgm:prSet/>
      <dgm:spPr/>
      <dgm:t>
        <a:bodyPr/>
        <a:lstStyle/>
        <a:p>
          <a:endParaRPr lang="en-US"/>
        </a:p>
      </dgm:t>
    </dgm:pt>
    <dgm:pt modelId="{A37FACAF-99E7-4A22-8291-0C7FD67FFE26}" type="sibTrans" cxnId="{611A2C9E-21ED-4B69-B836-712012889180}">
      <dgm:prSet/>
      <dgm:spPr/>
      <dgm:t>
        <a:bodyPr/>
        <a:lstStyle/>
        <a:p>
          <a:endParaRPr lang="en-US"/>
        </a:p>
      </dgm:t>
    </dgm:pt>
    <dgm:pt modelId="{6D9113D4-3D3B-44E8-8728-7A20A9F4BDA0}">
      <dgm:prSet/>
      <dgm:spPr/>
      <dgm:t>
        <a:bodyPr/>
        <a:lstStyle/>
        <a:p>
          <a:r>
            <a:rPr lang="en-GB"/>
            <a:t>So made silent phone calls to her home. </a:t>
          </a:r>
          <a:endParaRPr lang="en-US"/>
        </a:p>
      </dgm:t>
    </dgm:pt>
    <dgm:pt modelId="{1394F531-C1BA-4E47-A7EA-164854167403}" type="parTrans" cxnId="{59AB561E-E743-413D-B8E6-738122595106}">
      <dgm:prSet/>
      <dgm:spPr/>
      <dgm:t>
        <a:bodyPr/>
        <a:lstStyle/>
        <a:p>
          <a:endParaRPr lang="en-US"/>
        </a:p>
      </dgm:t>
    </dgm:pt>
    <dgm:pt modelId="{EA20EED8-4E86-4EF7-B8E9-387124A00DA1}" type="sibTrans" cxnId="{59AB561E-E743-413D-B8E6-738122595106}">
      <dgm:prSet/>
      <dgm:spPr/>
      <dgm:t>
        <a:bodyPr/>
        <a:lstStyle/>
        <a:p>
          <a:endParaRPr lang="en-US"/>
        </a:p>
      </dgm:t>
    </dgm:pt>
    <dgm:pt modelId="{9A7C6DF0-ABA8-4E88-B2E6-98824BA58268}">
      <dgm:prSet/>
      <dgm:spPr/>
      <dgm:t>
        <a:bodyPr/>
        <a:lstStyle/>
        <a:p>
          <a:r>
            <a:rPr lang="en-GB"/>
            <a:t>He was also abusive over the phone at times. </a:t>
          </a:r>
          <a:endParaRPr lang="en-US"/>
        </a:p>
      </dgm:t>
    </dgm:pt>
    <dgm:pt modelId="{9D3C5F53-3EE8-4A82-A015-C24DDE5E57D5}" type="parTrans" cxnId="{1D3EA8AF-A20A-4EA3-80DB-7A25E6625D93}">
      <dgm:prSet/>
      <dgm:spPr/>
      <dgm:t>
        <a:bodyPr/>
        <a:lstStyle/>
        <a:p>
          <a:endParaRPr lang="en-US"/>
        </a:p>
      </dgm:t>
    </dgm:pt>
    <dgm:pt modelId="{228C94B0-5B84-47B1-BCD6-B6355934A263}" type="sibTrans" cxnId="{1D3EA8AF-A20A-4EA3-80DB-7A25E6625D93}">
      <dgm:prSet/>
      <dgm:spPr/>
      <dgm:t>
        <a:bodyPr/>
        <a:lstStyle/>
        <a:p>
          <a:endParaRPr lang="en-US"/>
        </a:p>
      </dgm:t>
    </dgm:pt>
    <dgm:pt modelId="{359A62CA-43F5-4255-9E73-B2BA2AD32E07}">
      <dgm:prSet/>
      <dgm:spPr/>
      <dgm:t>
        <a:bodyPr/>
        <a:lstStyle/>
        <a:p>
          <a:r>
            <a:rPr lang="en-GB"/>
            <a:t>Among other things. </a:t>
          </a:r>
          <a:endParaRPr lang="en-US"/>
        </a:p>
      </dgm:t>
    </dgm:pt>
    <dgm:pt modelId="{74E75FB5-62BA-47D5-A83C-D3BC8CB92FB2}" type="parTrans" cxnId="{086704F3-6749-4DD5-B677-EEC4D1C94032}">
      <dgm:prSet/>
      <dgm:spPr/>
      <dgm:t>
        <a:bodyPr/>
        <a:lstStyle/>
        <a:p>
          <a:endParaRPr lang="en-US"/>
        </a:p>
      </dgm:t>
    </dgm:pt>
    <dgm:pt modelId="{FAC45A96-9665-4F7A-BEBC-C1CE356369C5}" type="sibTrans" cxnId="{086704F3-6749-4DD5-B677-EEC4D1C94032}">
      <dgm:prSet/>
      <dgm:spPr/>
      <dgm:t>
        <a:bodyPr/>
        <a:lstStyle/>
        <a:p>
          <a:endParaRPr lang="en-US"/>
        </a:p>
      </dgm:t>
    </dgm:pt>
    <dgm:pt modelId="{F401D8AC-116D-4C04-88D7-7F1CBF5148F2}">
      <dgm:prSet/>
      <dgm:spPr/>
      <dgm:t>
        <a:bodyPr/>
        <a:lstStyle/>
        <a:p>
          <a:r>
            <a:rPr lang="en-GB"/>
            <a:t>As a result she developed depression. </a:t>
          </a:r>
          <a:endParaRPr lang="en-US"/>
        </a:p>
      </dgm:t>
    </dgm:pt>
    <dgm:pt modelId="{D736F9D9-E886-4CCC-91EB-E33C334683DF}" type="parTrans" cxnId="{0CFB8264-28D1-4169-B32E-E80E809EFABB}">
      <dgm:prSet/>
      <dgm:spPr/>
      <dgm:t>
        <a:bodyPr/>
        <a:lstStyle/>
        <a:p>
          <a:endParaRPr lang="en-US"/>
        </a:p>
      </dgm:t>
    </dgm:pt>
    <dgm:pt modelId="{71CBBEB4-14AB-4AA3-8520-A6A74696DE28}" type="sibTrans" cxnId="{0CFB8264-28D1-4169-B32E-E80E809EFABB}">
      <dgm:prSet/>
      <dgm:spPr/>
      <dgm:t>
        <a:bodyPr/>
        <a:lstStyle/>
        <a:p>
          <a:endParaRPr lang="en-US"/>
        </a:p>
      </dgm:t>
    </dgm:pt>
    <dgm:pt modelId="{ED1E2334-9B7E-4EBC-BE2D-E943FF1C0806}" type="pres">
      <dgm:prSet presAssocID="{DB7E0E1F-DA73-4F1E-9CFD-965B1734A2B4}" presName="diagram" presStyleCnt="0">
        <dgm:presLayoutVars>
          <dgm:dir/>
          <dgm:resizeHandles val="exact"/>
        </dgm:presLayoutVars>
      </dgm:prSet>
      <dgm:spPr/>
    </dgm:pt>
    <dgm:pt modelId="{87C8D408-6A67-455E-8093-4EA2DB7F0628}" type="pres">
      <dgm:prSet presAssocID="{5A98E06C-C2BC-40FA-AD2B-667F9CA630F6}" presName="node" presStyleLbl="node1" presStyleIdx="0" presStyleCnt="6">
        <dgm:presLayoutVars>
          <dgm:bulletEnabled val="1"/>
        </dgm:presLayoutVars>
      </dgm:prSet>
      <dgm:spPr/>
    </dgm:pt>
    <dgm:pt modelId="{F42E9CAB-B55D-4CA1-9E21-81CC28025194}" type="pres">
      <dgm:prSet presAssocID="{CE38B910-05E8-4E87-A7B6-F749C2376F7B}" presName="sibTrans" presStyleCnt="0"/>
      <dgm:spPr/>
    </dgm:pt>
    <dgm:pt modelId="{4CC387CB-CBB3-4F64-8697-6654CD3EC490}" type="pres">
      <dgm:prSet presAssocID="{21423590-4A6A-43D3-8D1D-6FCFC9B27CD0}" presName="node" presStyleLbl="node1" presStyleIdx="1" presStyleCnt="6">
        <dgm:presLayoutVars>
          <dgm:bulletEnabled val="1"/>
        </dgm:presLayoutVars>
      </dgm:prSet>
      <dgm:spPr/>
    </dgm:pt>
    <dgm:pt modelId="{AC74716B-38E5-4C3A-BCEB-2BD45875FE92}" type="pres">
      <dgm:prSet presAssocID="{A37FACAF-99E7-4A22-8291-0C7FD67FFE26}" presName="sibTrans" presStyleCnt="0"/>
      <dgm:spPr/>
    </dgm:pt>
    <dgm:pt modelId="{1024BB69-F9FF-4EBF-A7D8-1D905F9A8F4D}" type="pres">
      <dgm:prSet presAssocID="{6D9113D4-3D3B-44E8-8728-7A20A9F4BDA0}" presName="node" presStyleLbl="node1" presStyleIdx="2" presStyleCnt="6">
        <dgm:presLayoutVars>
          <dgm:bulletEnabled val="1"/>
        </dgm:presLayoutVars>
      </dgm:prSet>
      <dgm:spPr/>
    </dgm:pt>
    <dgm:pt modelId="{D4406F98-1392-4E8E-A8E4-C81E6F460E0E}" type="pres">
      <dgm:prSet presAssocID="{EA20EED8-4E86-4EF7-B8E9-387124A00DA1}" presName="sibTrans" presStyleCnt="0"/>
      <dgm:spPr/>
    </dgm:pt>
    <dgm:pt modelId="{BEF9B546-5413-43BD-BB3B-558E4F00DC74}" type="pres">
      <dgm:prSet presAssocID="{9A7C6DF0-ABA8-4E88-B2E6-98824BA58268}" presName="node" presStyleLbl="node1" presStyleIdx="3" presStyleCnt="6">
        <dgm:presLayoutVars>
          <dgm:bulletEnabled val="1"/>
        </dgm:presLayoutVars>
      </dgm:prSet>
      <dgm:spPr/>
    </dgm:pt>
    <dgm:pt modelId="{1E75277A-D4F4-4FF3-9FBB-CD08419DFAC6}" type="pres">
      <dgm:prSet presAssocID="{228C94B0-5B84-47B1-BCD6-B6355934A263}" presName="sibTrans" presStyleCnt="0"/>
      <dgm:spPr/>
    </dgm:pt>
    <dgm:pt modelId="{E00F2526-1E4A-456B-B717-B17E06B248C6}" type="pres">
      <dgm:prSet presAssocID="{359A62CA-43F5-4255-9E73-B2BA2AD32E07}" presName="node" presStyleLbl="node1" presStyleIdx="4" presStyleCnt="6">
        <dgm:presLayoutVars>
          <dgm:bulletEnabled val="1"/>
        </dgm:presLayoutVars>
      </dgm:prSet>
      <dgm:spPr/>
    </dgm:pt>
    <dgm:pt modelId="{531030AD-FBE5-4B23-976D-B2836175D227}" type="pres">
      <dgm:prSet presAssocID="{FAC45A96-9665-4F7A-BEBC-C1CE356369C5}" presName="sibTrans" presStyleCnt="0"/>
      <dgm:spPr/>
    </dgm:pt>
    <dgm:pt modelId="{5E17515D-1618-4A34-A484-2C8CB5C84680}" type="pres">
      <dgm:prSet presAssocID="{F401D8AC-116D-4C04-88D7-7F1CBF5148F2}" presName="node" presStyleLbl="node1" presStyleIdx="5" presStyleCnt="6">
        <dgm:presLayoutVars>
          <dgm:bulletEnabled val="1"/>
        </dgm:presLayoutVars>
      </dgm:prSet>
      <dgm:spPr/>
    </dgm:pt>
  </dgm:ptLst>
  <dgm:cxnLst>
    <dgm:cxn modelId="{CC645705-45AC-4C07-8578-7B85F3430783}" type="presOf" srcId="{359A62CA-43F5-4255-9E73-B2BA2AD32E07}" destId="{E00F2526-1E4A-456B-B717-B17E06B248C6}" srcOrd="0" destOrd="0" presId="urn:microsoft.com/office/officeart/2005/8/layout/default"/>
    <dgm:cxn modelId="{554E2818-DBD6-410F-A887-98F42B27DE7B}" srcId="{DB7E0E1F-DA73-4F1E-9CFD-965B1734A2B4}" destId="{5A98E06C-C2BC-40FA-AD2B-667F9CA630F6}" srcOrd="0" destOrd="0" parTransId="{9140FFF0-4799-4DE3-9FDD-754804A21FD2}" sibTransId="{CE38B910-05E8-4E87-A7B6-F749C2376F7B}"/>
    <dgm:cxn modelId="{92353E1D-2A2F-49F5-AA49-230423EBF30F}" type="presOf" srcId="{21423590-4A6A-43D3-8D1D-6FCFC9B27CD0}" destId="{4CC387CB-CBB3-4F64-8697-6654CD3EC490}" srcOrd="0" destOrd="0" presId="urn:microsoft.com/office/officeart/2005/8/layout/default"/>
    <dgm:cxn modelId="{59AB561E-E743-413D-B8E6-738122595106}" srcId="{DB7E0E1F-DA73-4F1E-9CFD-965B1734A2B4}" destId="{6D9113D4-3D3B-44E8-8728-7A20A9F4BDA0}" srcOrd="2" destOrd="0" parTransId="{1394F531-C1BA-4E47-A7EA-164854167403}" sibTransId="{EA20EED8-4E86-4EF7-B8E9-387124A00DA1}"/>
    <dgm:cxn modelId="{4DBF5720-63BF-45BF-95D6-D06859E7CA7E}" type="presOf" srcId="{F401D8AC-116D-4C04-88D7-7F1CBF5148F2}" destId="{5E17515D-1618-4A34-A484-2C8CB5C84680}" srcOrd="0" destOrd="0" presId="urn:microsoft.com/office/officeart/2005/8/layout/default"/>
    <dgm:cxn modelId="{019F4D2B-E81A-4362-8993-4C9A90AC3269}" type="presOf" srcId="{DB7E0E1F-DA73-4F1E-9CFD-965B1734A2B4}" destId="{ED1E2334-9B7E-4EBC-BE2D-E943FF1C0806}" srcOrd="0" destOrd="0" presId="urn:microsoft.com/office/officeart/2005/8/layout/default"/>
    <dgm:cxn modelId="{0CFB8264-28D1-4169-B32E-E80E809EFABB}" srcId="{DB7E0E1F-DA73-4F1E-9CFD-965B1734A2B4}" destId="{F401D8AC-116D-4C04-88D7-7F1CBF5148F2}" srcOrd="5" destOrd="0" parTransId="{D736F9D9-E886-4CCC-91EB-E33C334683DF}" sibTransId="{71CBBEB4-14AB-4AA3-8520-A6A74696DE28}"/>
    <dgm:cxn modelId="{BAE0645A-8F3A-4EBE-AF3A-9FB14FAEFE12}" type="presOf" srcId="{9A7C6DF0-ABA8-4E88-B2E6-98824BA58268}" destId="{BEF9B546-5413-43BD-BB3B-558E4F00DC74}" srcOrd="0" destOrd="0" presId="urn:microsoft.com/office/officeart/2005/8/layout/default"/>
    <dgm:cxn modelId="{611A2C9E-21ED-4B69-B836-712012889180}" srcId="{DB7E0E1F-DA73-4F1E-9CFD-965B1734A2B4}" destId="{21423590-4A6A-43D3-8D1D-6FCFC9B27CD0}" srcOrd="1" destOrd="0" parTransId="{70E8A7D6-7468-4E3E-BB5B-B5BC6F3DDFB2}" sibTransId="{A37FACAF-99E7-4A22-8291-0C7FD67FFE26}"/>
    <dgm:cxn modelId="{02BE9DA8-FFBF-4BEA-8442-581254158E69}" type="presOf" srcId="{5A98E06C-C2BC-40FA-AD2B-667F9CA630F6}" destId="{87C8D408-6A67-455E-8093-4EA2DB7F0628}" srcOrd="0" destOrd="0" presId="urn:microsoft.com/office/officeart/2005/8/layout/default"/>
    <dgm:cxn modelId="{1D3EA8AF-A20A-4EA3-80DB-7A25E6625D93}" srcId="{DB7E0E1F-DA73-4F1E-9CFD-965B1734A2B4}" destId="{9A7C6DF0-ABA8-4E88-B2E6-98824BA58268}" srcOrd="3" destOrd="0" parTransId="{9D3C5F53-3EE8-4A82-A015-C24DDE5E57D5}" sibTransId="{228C94B0-5B84-47B1-BCD6-B6355934A263}"/>
    <dgm:cxn modelId="{EC9120C1-148B-4010-A3AD-C370E5979746}" type="presOf" srcId="{6D9113D4-3D3B-44E8-8728-7A20A9F4BDA0}" destId="{1024BB69-F9FF-4EBF-A7D8-1D905F9A8F4D}" srcOrd="0" destOrd="0" presId="urn:microsoft.com/office/officeart/2005/8/layout/default"/>
    <dgm:cxn modelId="{086704F3-6749-4DD5-B677-EEC4D1C94032}" srcId="{DB7E0E1F-DA73-4F1E-9CFD-965B1734A2B4}" destId="{359A62CA-43F5-4255-9E73-B2BA2AD32E07}" srcOrd="4" destOrd="0" parTransId="{74E75FB5-62BA-47D5-A83C-D3BC8CB92FB2}" sibTransId="{FAC45A96-9665-4F7A-BEBC-C1CE356369C5}"/>
    <dgm:cxn modelId="{C32229A9-CE70-447D-A48E-4727C7813D60}" type="presParOf" srcId="{ED1E2334-9B7E-4EBC-BE2D-E943FF1C0806}" destId="{87C8D408-6A67-455E-8093-4EA2DB7F0628}" srcOrd="0" destOrd="0" presId="urn:microsoft.com/office/officeart/2005/8/layout/default"/>
    <dgm:cxn modelId="{F278226E-C3B8-4BE5-BFC2-518057E127F9}" type="presParOf" srcId="{ED1E2334-9B7E-4EBC-BE2D-E943FF1C0806}" destId="{F42E9CAB-B55D-4CA1-9E21-81CC28025194}" srcOrd="1" destOrd="0" presId="urn:microsoft.com/office/officeart/2005/8/layout/default"/>
    <dgm:cxn modelId="{FF9BB94A-3AF9-40B4-84DF-72E19FDE75D8}" type="presParOf" srcId="{ED1E2334-9B7E-4EBC-BE2D-E943FF1C0806}" destId="{4CC387CB-CBB3-4F64-8697-6654CD3EC490}" srcOrd="2" destOrd="0" presId="urn:microsoft.com/office/officeart/2005/8/layout/default"/>
    <dgm:cxn modelId="{D23F6F26-1514-4E76-93CA-BD9D5E19FF3B}" type="presParOf" srcId="{ED1E2334-9B7E-4EBC-BE2D-E943FF1C0806}" destId="{AC74716B-38E5-4C3A-BCEB-2BD45875FE92}" srcOrd="3" destOrd="0" presId="urn:microsoft.com/office/officeart/2005/8/layout/default"/>
    <dgm:cxn modelId="{D5FC48D0-E4B8-4BBD-8105-E786FC2DCE12}" type="presParOf" srcId="{ED1E2334-9B7E-4EBC-BE2D-E943FF1C0806}" destId="{1024BB69-F9FF-4EBF-A7D8-1D905F9A8F4D}" srcOrd="4" destOrd="0" presId="urn:microsoft.com/office/officeart/2005/8/layout/default"/>
    <dgm:cxn modelId="{41112F83-F2AC-497B-87B6-385A2B0CDE86}" type="presParOf" srcId="{ED1E2334-9B7E-4EBC-BE2D-E943FF1C0806}" destId="{D4406F98-1392-4E8E-A8E4-C81E6F460E0E}" srcOrd="5" destOrd="0" presId="urn:microsoft.com/office/officeart/2005/8/layout/default"/>
    <dgm:cxn modelId="{00C0380F-D88B-420F-ADF2-010677D38E97}" type="presParOf" srcId="{ED1E2334-9B7E-4EBC-BE2D-E943FF1C0806}" destId="{BEF9B546-5413-43BD-BB3B-558E4F00DC74}" srcOrd="6" destOrd="0" presId="urn:microsoft.com/office/officeart/2005/8/layout/default"/>
    <dgm:cxn modelId="{275E2357-B498-40C0-93C3-EB8E7D02A83E}" type="presParOf" srcId="{ED1E2334-9B7E-4EBC-BE2D-E943FF1C0806}" destId="{1E75277A-D4F4-4FF3-9FBB-CD08419DFAC6}" srcOrd="7" destOrd="0" presId="urn:microsoft.com/office/officeart/2005/8/layout/default"/>
    <dgm:cxn modelId="{EFBD383F-292E-44EB-930D-76721DFEC9D2}" type="presParOf" srcId="{ED1E2334-9B7E-4EBC-BE2D-E943FF1C0806}" destId="{E00F2526-1E4A-456B-B717-B17E06B248C6}" srcOrd="8" destOrd="0" presId="urn:microsoft.com/office/officeart/2005/8/layout/default"/>
    <dgm:cxn modelId="{46957EBF-4B56-4E25-B392-1618F34ACC80}" type="presParOf" srcId="{ED1E2334-9B7E-4EBC-BE2D-E943FF1C0806}" destId="{531030AD-FBE5-4B23-976D-B2836175D227}" srcOrd="9" destOrd="0" presId="urn:microsoft.com/office/officeart/2005/8/layout/default"/>
    <dgm:cxn modelId="{C135D125-AF84-4FB1-923B-638D38EC77F0}" type="presParOf" srcId="{ED1E2334-9B7E-4EBC-BE2D-E943FF1C0806}" destId="{5E17515D-1618-4A34-A484-2C8CB5C84680}"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571ACD7-1207-4688-AAE8-F67C6BEBF746}"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9076A9A9-F0D1-4FEB-80F0-B4DCD1B2D7BB}">
      <dgm:prSet/>
      <dgm:spPr/>
      <dgm:t>
        <a:bodyPr/>
        <a:lstStyle/>
        <a:p>
          <a:r>
            <a:rPr lang="en-GB"/>
            <a:t>Can commit an offence by an omission. </a:t>
          </a:r>
          <a:endParaRPr lang="en-US"/>
        </a:p>
      </dgm:t>
    </dgm:pt>
    <dgm:pt modelId="{45700313-69CC-4F25-9AC8-E1854CAC79E0}" type="parTrans" cxnId="{48B773D1-6CBE-4D8A-8AFE-77438C262856}">
      <dgm:prSet/>
      <dgm:spPr/>
      <dgm:t>
        <a:bodyPr/>
        <a:lstStyle/>
        <a:p>
          <a:endParaRPr lang="en-US"/>
        </a:p>
      </dgm:t>
    </dgm:pt>
    <dgm:pt modelId="{040C86CF-500F-4867-A19D-85DB9649444B}" type="sibTrans" cxnId="{48B773D1-6CBE-4D8A-8AFE-77438C262856}">
      <dgm:prSet/>
      <dgm:spPr/>
      <dgm:t>
        <a:bodyPr/>
        <a:lstStyle/>
        <a:p>
          <a:endParaRPr lang="en-US"/>
        </a:p>
      </dgm:t>
    </dgm:pt>
    <dgm:pt modelId="{93458948-D117-46A9-A3FF-C47D59FA65B2}">
      <dgm:prSet/>
      <dgm:spPr/>
      <dgm:t>
        <a:bodyPr/>
        <a:lstStyle/>
        <a:p>
          <a:r>
            <a:rPr lang="en-GB"/>
            <a:t>Failing to act when you have a duty to. </a:t>
          </a:r>
          <a:endParaRPr lang="en-US"/>
        </a:p>
      </dgm:t>
    </dgm:pt>
    <dgm:pt modelId="{7EFB33DB-DCFA-461C-B2A7-7E55369B7AC8}" type="parTrans" cxnId="{D4BB2B68-0495-46AF-AFC7-E2A766B9B08E}">
      <dgm:prSet/>
      <dgm:spPr/>
      <dgm:t>
        <a:bodyPr/>
        <a:lstStyle/>
        <a:p>
          <a:endParaRPr lang="en-US"/>
        </a:p>
      </dgm:t>
    </dgm:pt>
    <dgm:pt modelId="{387FFAAB-7621-44C9-915B-4F356527B7DD}" type="sibTrans" cxnId="{D4BB2B68-0495-46AF-AFC7-E2A766B9B08E}">
      <dgm:prSet/>
      <dgm:spPr/>
      <dgm:t>
        <a:bodyPr/>
        <a:lstStyle/>
        <a:p>
          <a:endParaRPr lang="en-US"/>
        </a:p>
      </dgm:t>
    </dgm:pt>
    <dgm:pt modelId="{79E6EC6F-5FDA-49E6-9D32-B6B39BFDABA0}">
      <dgm:prSet/>
      <dgm:spPr/>
      <dgm:t>
        <a:bodyPr/>
        <a:lstStyle/>
        <a:p>
          <a:r>
            <a:rPr lang="en-GB"/>
            <a:t>Whether you have a duty of care depends on law and common law. </a:t>
          </a:r>
          <a:endParaRPr lang="en-US"/>
        </a:p>
      </dgm:t>
    </dgm:pt>
    <dgm:pt modelId="{CCF319CB-8E4B-46A3-83B4-59CF06FBC925}" type="parTrans" cxnId="{059CD17F-8BF8-40E7-973E-E1FFB5BDD95A}">
      <dgm:prSet/>
      <dgm:spPr/>
      <dgm:t>
        <a:bodyPr/>
        <a:lstStyle/>
        <a:p>
          <a:endParaRPr lang="en-US"/>
        </a:p>
      </dgm:t>
    </dgm:pt>
    <dgm:pt modelId="{0C04CB22-5C83-41D9-9C32-E2A6B004130D}" type="sibTrans" cxnId="{059CD17F-8BF8-40E7-973E-E1FFB5BDD95A}">
      <dgm:prSet/>
      <dgm:spPr/>
      <dgm:t>
        <a:bodyPr/>
        <a:lstStyle/>
        <a:p>
          <a:endParaRPr lang="en-US"/>
        </a:p>
      </dgm:t>
    </dgm:pt>
    <dgm:pt modelId="{BC6BEC58-2129-404D-A73E-250F82B51218}">
      <dgm:prSet/>
      <dgm:spPr/>
      <dgm:t>
        <a:bodyPr/>
        <a:lstStyle/>
        <a:p>
          <a:r>
            <a:rPr lang="en-GB"/>
            <a:t>One clear example is the case of; Miller 1983. </a:t>
          </a:r>
          <a:endParaRPr lang="en-US"/>
        </a:p>
      </dgm:t>
    </dgm:pt>
    <dgm:pt modelId="{C00C530C-AE67-410A-A9A6-3CCBAA5AD4A7}" type="parTrans" cxnId="{8A806AAE-F35C-4E3A-99B4-D5A70BFD7191}">
      <dgm:prSet/>
      <dgm:spPr/>
      <dgm:t>
        <a:bodyPr/>
        <a:lstStyle/>
        <a:p>
          <a:endParaRPr lang="en-US"/>
        </a:p>
      </dgm:t>
    </dgm:pt>
    <dgm:pt modelId="{B7D7993B-5D86-4090-9F19-EA5045D0393E}" type="sibTrans" cxnId="{8A806AAE-F35C-4E3A-99B4-D5A70BFD7191}">
      <dgm:prSet/>
      <dgm:spPr/>
      <dgm:t>
        <a:bodyPr/>
        <a:lstStyle/>
        <a:p>
          <a:endParaRPr lang="en-US"/>
        </a:p>
      </dgm:t>
    </dgm:pt>
    <dgm:pt modelId="{5F2EBD0C-A5A0-4E22-82DA-878E6D84F17F}" type="pres">
      <dgm:prSet presAssocID="{B571ACD7-1207-4688-AAE8-F67C6BEBF746}" presName="diagram" presStyleCnt="0">
        <dgm:presLayoutVars>
          <dgm:dir/>
          <dgm:resizeHandles val="exact"/>
        </dgm:presLayoutVars>
      </dgm:prSet>
      <dgm:spPr/>
    </dgm:pt>
    <dgm:pt modelId="{FF8BFC27-610D-4A0C-BEB1-6A1F4B236B82}" type="pres">
      <dgm:prSet presAssocID="{9076A9A9-F0D1-4FEB-80F0-B4DCD1B2D7BB}" presName="node" presStyleLbl="node1" presStyleIdx="0" presStyleCnt="4">
        <dgm:presLayoutVars>
          <dgm:bulletEnabled val="1"/>
        </dgm:presLayoutVars>
      </dgm:prSet>
      <dgm:spPr/>
    </dgm:pt>
    <dgm:pt modelId="{191918F6-250C-4F40-9940-F783855A695A}" type="pres">
      <dgm:prSet presAssocID="{040C86CF-500F-4867-A19D-85DB9649444B}" presName="sibTrans" presStyleLbl="sibTrans2D1" presStyleIdx="0" presStyleCnt="3"/>
      <dgm:spPr/>
    </dgm:pt>
    <dgm:pt modelId="{86BE5F5E-C987-4BDD-BBC5-D2E5E4EC974C}" type="pres">
      <dgm:prSet presAssocID="{040C86CF-500F-4867-A19D-85DB9649444B}" presName="connectorText" presStyleLbl="sibTrans2D1" presStyleIdx="0" presStyleCnt="3"/>
      <dgm:spPr/>
    </dgm:pt>
    <dgm:pt modelId="{33A317F0-1BAC-46D4-AAC4-B45AA9FDFB84}" type="pres">
      <dgm:prSet presAssocID="{93458948-D117-46A9-A3FF-C47D59FA65B2}" presName="node" presStyleLbl="node1" presStyleIdx="1" presStyleCnt="4">
        <dgm:presLayoutVars>
          <dgm:bulletEnabled val="1"/>
        </dgm:presLayoutVars>
      </dgm:prSet>
      <dgm:spPr/>
    </dgm:pt>
    <dgm:pt modelId="{A047DD84-0CB1-44D9-BC7A-F148746477D2}" type="pres">
      <dgm:prSet presAssocID="{387FFAAB-7621-44C9-915B-4F356527B7DD}" presName="sibTrans" presStyleLbl="sibTrans2D1" presStyleIdx="1" presStyleCnt="3"/>
      <dgm:spPr/>
    </dgm:pt>
    <dgm:pt modelId="{E9CA3E5B-BF3E-4C36-BCE0-ACB49F94AC8D}" type="pres">
      <dgm:prSet presAssocID="{387FFAAB-7621-44C9-915B-4F356527B7DD}" presName="connectorText" presStyleLbl="sibTrans2D1" presStyleIdx="1" presStyleCnt="3"/>
      <dgm:spPr/>
    </dgm:pt>
    <dgm:pt modelId="{5DDD21E4-3CB2-4234-9C12-B0EEFE2505B3}" type="pres">
      <dgm:prSet presAssocID="{79E6EC6F-5FDA-49E6-9D32-B6B39BFDABA0}" presName="node" presStyleLbl="node1" presStyleIdx="2" presStyleCnt="4">
        <dgm:presLayoutVars>
          <dgm:bulletEnabled val="1"/>
        </dgm:presLayoutVars>
      </dgm:prSet>
      <dgm:spPr/>
    </dgm:pt>
    <dgm:pt modelId="{F3057BC6-0B1D-4AFF-A1A1-16FF5DD8E417}" type="pres">
      <dgm:prSet presAssocID="{0C04CB22-5C83-41D9-9C32-E2A6B004130D}" presName="sibTrans" presStyleLbl="sibTrans2D1" presStyleIdx="2" presStyleCnt="3"/>
      <dgm:spPr/>
    </dgm:pt>
    <dgm:pt modelId="{74810C75-4194-41E0-8F83-1259988CB17E}" type="pres">
      <dgm:prSet presAssocID="{0C04CB22-5C83-41D9-9C32-E2A6B004130D}" presName="connectorText" presStyleLbl="sibTrans2D1" presStyleIdx="2" presStyleCnt="3"/>
      <dgm:spPr/>
    </dgm:pt>
    <dgm:pt modelId="{E5E153A8-5E56-43EA-9595-F34213C6F900}" type="pres">
      <dgm:prSet presAssocID="{BC6BEC58-2129-404D-A73E-250F82B51218}" presName="node" presStyleLbl="node1" presStyleIdx="3" presStyleCnt="4">
        <dgm:presLayoutVars>
          <dgm:bulletEnabled val="1"/>
        </dgm:presLayoutVars>
      </dgm:prSet>
      <dgm:spPr/>
    </dgm:pt>
  </dgm:ptLst>
  <dgm:cxnLst>
    <dgm:cxn modelId="{FBB5E70A-C6E9-40D2-AAF0-8C50EAD99B09}" type="presOf" srcId="{387FFAAB-7621-44C9-915B-4F356527B7DD}" destId="{A047DD84-0CB1-44D9-BC7A-F148746477D2}" srcOrd="0" destOrd="0" presId="urn:microsoft.com/office/officeart/2005/8/layout/process5"/>
    <dgm:cxn modelId="{5C4C252F-6C8A-42E3-881E-D8D52CE615FB}" type="presOf" srcId="{B571ACD7-1207-4688-AAE8-F67C6BEBF746}" destId="{5F2EBD0C-A5A0-4E22-82DA-878E6D84F17F}" srcOrd="0" destOrd="0" presId="urn:microsoft.com/office/officeart/2005/8/layout/process5"/>
    <dgm:cxn modelId="{D4BB2B68-0495-46AF-AFC7-E2A766B9B08E}" srcId="{B571ACD7-1207-4688-AAE8-F67C6BEBF746}" destId="{93458948-D117-46A9-A3FF-C47D59FA65B2}" srcOrd="1" destOrd="0" parTransId="{7EFB33DB-DCFA-461C-B2A7-7E55369B7AC8}" sibTransId="{387FFAAB-7621-44C9-915B-4F356527B7DD}"/>
    <dgm:cxn modelId="{059CD17F-8BF8-40E7-973E-E1FFB5BDD95A}" srcId="{B571ACD7-1207-4688-AAE8-F67C6BEBF746}" destId="{79E6EC6F-5FDA-49E6-9D32-B6B39BFDABA0}" srcOrd="2" destOrd="0" parTransId="{CCF319CB-8E4B-46A3-83B4-59CF06FBC925}" sibTransId="{0C04CB22-5C83-41D9-9C32-E2A6B004130D}"/>
    <dgm:cxn modelId="{208FDD80-1E02-4FF5-8DC3-2AEE4F5A0DC9}" type="presOf" srcId="{BC6BEC58-2129-404D-A73E-250F82B51218}" destId="{E5E153A8-5E56-43EA-9595-F34213C6F900}" srcOrd="0" destOrd="0" presId="urn:microsoft.com/office/officeart/2005/8/layout/process5"/>
    <dgm:cxn modelId="{67A3F09A-AFC9-4FAC-A53D-12E7D21F20BF}" type="presOf" srcId="{79E6EC6F-5FDA-49E6-9D32-B6B39BFDABA0}" destId="{5DDD21E4-3CB2-4234-9C12-B0EEFE2505B3}" srcOrd="0" destOrd="0" presId="urn:microsoft.com/office/officeart/2005/8/layout/process5"/>
    <dgm:cxn modelId="{97A22DAD-2E26-42B1-80A6-2597E332D939}" type="presOf" srcId="{387FFAAB-7621-44C9-915B-4F356527B7DD}" destId="{E9CA3E5B-BF3E-4C36-BCE0-ACB49F94AC8D}" srcOrd="1" destOrd="0" presId="urn:microsoft.com/office/officeart/2005/8/layout/process5"/>
    <dgm:cxn modelId="{8A806AAE-F35C-4E3A-99B4-D5A70BFD7191}" srcId="{B571ACD7-1207-4688-AAE8-F67C6BEBF746}" destId="{BC6BEC58-2129-404D-A73E-250F82B51218}" srcOrd="3" destOrd="0" parTransId="{C00C530C-AE67-410A-A9A6-3CCBAA5AD4A7}" sibTransId="{B7D7993B-5D86-4090-9F19-EA5045D0393E}"/>
    <dgm:cxn modelId="{CDE306B3-813E-4958-A5E0-0E28F232278F}" type="presOf" srcId="{040C86CF-500F-4867-A19D-85DB9649444B}" destId="{191918F6-250C-4F40-9940-F783855A695A}" srcOrd="0" destOrd="0" presId="urn:microsoft.com/office/officeart/2005/8/layout/process5"/>
    <dgm:cxn modelId="{C502AEB7-E54B-4975-B973-A0450260DE65}" type="presOf" srcId="{9076A9A9-F0D1-4FEB-80F0-B4DCD1B2D7BB}" destId="{FF8BFC27-610D-4A0C-BEB1-6A1F4B236B82}" srcOrd="0" destOrd="0" presId="urn:microsoft.com/office/officeart/2005/8/layout/process5"/>
    <dgm:cxn modelId="{48B773D1-6CBE-4D8A-8AFE-77438C262856}" srcId="{B571ACD7-1207-4688-AAE8-F67C6BEBF746}" destId="{9076A9A9-F0D1-4FEB-80F0-B4DCD1B2D7BB}" srcOrd="0" destOrd="0" parTransId="{45700313-69CC-4F25-9AC8-E1854CAC79E0}" sibTransId="{040C86CF-500F-4867-A19D-85DB9649444B}"/>
    <dgm:cxn modelId="{ACDF9DD2-4C1A-44A8-8006-CFA65AEB6607}" type="presOf" srcId="{93458948-D117-46A9-A3FF-C47D59FA65B2}" destId="{33A317F0-1BAC-46D4-AAC4-B45AA9FDFB84}" srcOrd="0" destOrd="0" presId="urn:microsoft.com/office/officeart/2005/8/layout/process5"/>
    <dgm:cxn modelId="{90AE32D5-3944-4B99-A3BD-E55047FA9DDA}" type="presOf" srcId="{0C04CB22-5C83-41D9-9C32-E2A6B004130D}" destId="{74810C75-4194-41E0-8F83-1259988CB17E}" srcOrd="1" destOrd="0" presId="urn:microsoft.com/office/officeart/2005/8/layout/process5"/>
    <dgm:cxn modelId="{937E2BF2-162C-4B0E-864B-F7A29620DFAD}" type="presOf" srcId="{040C86CF-500F-4867-A19D-85DB9649444B}" destId="{86BE5F5E-C987-4BDD-BBC5-D2E5E4EC974C}" srcOrd="1" destOrd="0" presId="urn:microsoft.com/office/officeart/2005/8/layout/process5"/>
    <dgm:cxn modelId="{DC2CC8F8-71DB-4EE1-9C5F-BF41BD103184}" type="presOf" srcId="{0C04CB22-5C83-41D9-9C32-E2A6B004130D}" destId="{F3057BC6-0B1D-4AFF-A1A1-16FF5DD8E417}" srcOrd="0" destOrd="0" presId="urn:microsoft.com/office/officeart/2005/8/layout/process5"/>
    <dgm:cxn modelId="{530DF553-88BE-4687-8B39-2DCC2192027E}" type="presParOf" srcId="{5F2EBD0C-A5A0-4E22-82DA-878E6D84F17F}" destId="{FF8BFC27-610D-4A0C-BEB1-6A1F4B236B82}" srcOrd="0" destOrd="0" presId="urn:microsoft.com/office/officeart/2005/8/layout/process5"/>
    <dgm:cxn modelId="{601AA14D-1284-4BE2-8992-EB6710925133}" type="presParOf" srcId="{5F2EBD0C-A5A0-4E22-82DA-878E6D84F17F}" destId="{191918F6-250C-4F40-9940-F783855A695A}" srcOrd="1" destOrd="0" presId="urn:microsoft.com/office/officeart/2005/8/layout/process5"/>
    <dgm:cxn modelId="{17D425B4-7F1A-4964-89A2-0C03E67DD164}" type="presParOf" srcId="{191918F6-250C-4F40-9940-F783855A695A}" destId="{86BE5F5E-C987-4BDD-BBC5-D2E5E4EC974C}" srcOrd="0" destOrd="0" presId="urn:microsoft.com/office/officeart/2005/8/layout/process5"/>
    <dgm:cxn modelId="{C57CEA38-E50A-4E34-AB46-87AFD9185C72}" type="presParOf" srcId="{5F2EBD0C-A5A0-4E22-82DA-878E6D84F17F}" destId="{33A317F0-1BAC-46D4-AAC4-B45AA9FDFB84}" srcOrd="2" destOrd="0" presId="urn:microsoft.com/office/officeart/2005/8/layout/process5"/>
    <dgm:cxn modelId="{4CE787F2-1B91-4FC3-8846-3497524C5000}" type="presParOf" srcId="{5F2EBD0C-A5A0-4E22-82DA-878E6D84F17F}" destId="{A047DD84-0CB1-44D9-BC7A-F148746477D2}" srcOrd="3" destOrd="0" presId="urn:microsoft.com/office/officeart/2005/8/layout/process5"/>
    <dgm:cxn modelId="{6C946A25-9D66-4D9C-9BD7-C8A88CE59FB9}" type="presParOf" srcId="{A047DD84-0CB1-44D9-BC7A-F148746477D2}" destId="{E9CA3E5B-BF3E-4C36-BCE0-ACB49F94AC8D}" srcOrd="0" destOrd="0" presId="urn:microsoft.com/office/officeart/2005/8/layout/process5"/>
    <dgm:cxn modelId="{7F4E4341-8D5A-4B68-8DA0-FD809C59B771}" type="presParOf" srcId="{5F2EBD0C-A5A0-4E22-82DA-878E6D84F17F}" destId="{5DDD21E4-3CB2-4234-9C12-B0EEFE2505B3}" srcOrd="4" destOrd="0" presId="urn:microsoft.com/office/officeart/2005/8/layout/process5"/>
    <dgm:cxn modelId="{D9C33DA4-33D2-4F69-B182-3F2CF2855C4F}" type="presParOf" srcId="{5F2EBD0C-A5A0-4E22-82DA-878E6D84F17F}" destId="{F3057BC6-0B1D-4AFF-A1A1-16FF5DD8E417}" srcOrd="5" destOrd="0" presId="urn:microsoft.com/office/officeart/2005/8/layout/process5"/>
    <dgm:cxn modelId="{160252D4-EBCF-4318-B385-88FB5EA43D9E}" type="presParOf" srcId="{F3057BC6-0B1D-4AFF-A1A1-16FF5DD8E417}" destId="{74810C75-4194-41E0-8F83-1259988CB17E}" srcOrd="0" destOrd="0" presId="urn:microsoft.com/office/officeart/2005/8/layout/process5"/>
    <dgm:cxn modelId="{20DAE74C-2072-4D8E-9C46-6F0458E45251}" type="presParOf" srcId="{5F2EBD0C-A5A0-4E22-82DA-878E6D84F17F}" destId="{E5E153A8-5E56-43EA-9595-F34213C6F900}"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41C3660-2593-4A35-88CA-1FC11E66D0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D68328-2B5B-4149-A4CE-B30863B086A4}">
      <dgm:prSet/>
      <dgm:spPr/>
      <dgm:t>
        <a:bodyPr/>
        <a:lstStyle/>
        <a:p>
          <a:r>
            <a:rPr lang="en-GB"/>
            <a:t>Must also breach the duty to act. </a:t>
          </a:r>
          <a:endParaRPr lang="en-US"/>
        </a:p>
      </dgm:t>
    </dgm:pt>
    <dgm:pt modelId="{53B2C740-CC3F-42DB-9167-A31116D13BDC}" type="parTrans" cxnId="{D5512E59-D35A-4C35-B610-669FD4BC370D}">
      <dgm:prSet/>
      <dgm:spPr/>
      <dgm:t>
        <a:bodyPr/>
        <a:lstStyle/>
        <a:p>
          <a:endParaRPr lang="en-US"/>
        </a:p>
      </dgm:t>
    </dgm:pt>
    <dgm:pt modelId="{0FB9409A-66A9-4848-B855-020A0CB46EE9}" type="sibTrans" cxnId="{D5512E59-D35A-4C35-B610-669FD4BC370D}">
      <dgm:prSet/>
      <dgm:spPr/>
      <dgm:t>
        <a:bodyPr/>
        <a:lstStyle/>
        <a:p>
          <a:endParaRPr lang="en-US"/>
        </a:p>
      </dgm:t>
    </dgm:pt>
    <dgm:pt modelId="{F1B6DBD1-C445-40BB-B60F-F912D577AC1F}">
      <dgm:prSet/>
      <dgm:spPr/>
      <dgm:t>
        <a:bodyPr/>
        <a:lstStyle/>
        <a:p>
          <a:r>
            <a:rPr lang="en-GB"/>
            <a:t>Must have a duty to act. </a:t>
          </a:r>
          <a:endParaRPr lang="en-US"/>
        </a:p>
      </dgm:t>
    </dgm:pt>
    <dgm:pt modelId="{1DF3B011-32C6-4908-B8FC-D681989CE6E1}" type="parTrans" cxnId="{841A1094-6072-45BE-9DFD-733DC2B0BEFC}">
      <dgm:prSet/>
      <dgm:spPr/>
      <dgm:t>
        <a:bodyPr/>
        <a:lstStyle/>
        <a:p>
          <a:endParaRPr lang="en-US"/>
        </a:p>
      </dgm:t>
    </dgm:pt>
    <dgm:pt modelId="{612D2CD2-512E-43EC-9E57-ACE0F959FD29}" type="sibTrans" cxnId="{841A1094-6072-45BE-9DFD-733DC2B0BEFC}">
      <dgm:prSet/>
      <dgm:spPr/>
      <dgm:t>
        <a:bodyPr/>
        <a:lstStyle/>
        <a:p>
          <a:endParaRPr lang="en-US"/>
        </a:p>
      </dgm:t>
    </dgm:pt>
    <dgm:pt modelId="{3F96CF3C-1B02-4F78-9498-10698F993319}">
      <dgm:prSet/>
      <dgm:spPr/>
      <dgm:t>
        <a:bodyPr/>
        <a:lstStyle/>
        <a:p>
          <a:r>
            <a:rPr lang="en-GB"/>
            <a:t>Not preventing the infliction of harm is not enough to satisfy the Actus Reus of an offence. </a:t>
          </a:r>
          <a:endParaRPr lang="en-US"/>
        </a:p>
      </dgm:t>
    </dgm:pt>
    <dgm:pt modelId="{A527865B-E8C8-4EF0-A0A4-961451BE01DC}" type="parTrans" cxnId="{5BF231C6-D2F1-4CB4-9275-D20E5ECD9B11}">
      <dgm:prSet/>
      <dgm:spPr/>
      <dgm:t>
        <a:bodyPr/>
        <a:lstStyle/>
        <a:p>
          <a:endParaRPr lang="en-US"/>
        </a:p>
      </dgm:t>
    </dgm:pt>
    <dgm:pt modelId="{DD79A1A8-DD8C-442D-9964-2CFFCE737A53}" type="sibTrans" cxnId="{5BF231C6-D2F1-4CB4-9275-D20E5ECD9B11}">
      <dgm:prSet/>
      <dgm:spPr/>
      <dgm:t>
        <a:bodyPr/>
        <a:lstStyle/>
        <a:p>
          <a:endParaRPr lang="en-US"/>
        </a:p>
      </dgm:t>
    </dgm:pt>
    <dgm:pt modelId="{C50DD815-3AE1-4A7A-B9FA-80D28B71B405}">
      <dgm:prSet/>
      <dgm:spPr/>
      <dgm:t>
        <a:bodyPr/>
        <a:lstStyle/>
        <a:p>
          <a:r>
            <a:rPr lang="en-GB"/>
            <a:t>Miller [ 1983] is an example. </a:t>
          </a:r>
          <a:endParaRPr lang="en-US"/>
        </a:p>
      </dgm:t>
    </dgm:pt>
    <dgm:pt modelId="{C43186C3-0334-417F-A726-7F24D9C3EADF}" type="parTrans" cxnId="{09F6001A-2349-4686-8D33-B2301871BA94}">
      <dgm:prSet/>
      <dgm:spPr/>
      <dgm:t>
        <a:bodyPr/>
        <a:lstStyle/>
        <a:p>
          <a:endParaRPr lang="en-US"/>
        </a:p>
      </dgm:t>
    </dgm:pt>
    <dgm:pt modelId="{3FCFFE6C-2423-450F-8E94-47CE12A30BE3}" type="sibTrans" cxnId="{09F6001A-2349-4686-8D33-B2301871BA94}">
      <dgm:prSet/>
      <dgm:spPr/>
      <dgm:t>
        <a:bodyPr/>
        <a:lstStyle/>
        <a:p>
          <a:endParaRPr lang="en-US"/>
        </a:p>
      </dgm:t>
    </dgm:pt>
    <dgm:pt modelId="{D4A44106-D91E-40F3-9E61-6ADBDF5D8E0A}">
      <dgm:prSet/>
      <dgm:spPr/>
      <dgm:t>
        <a:bodyPr/>
        <a:lstStyle/>
        <a:p>
          <a:r>
            <a:rPr lang="en-GB"/>
            <a:t>The defendant moved to another area of the building when they saw the fire. Allowing it to spread. </a:t>
          </a:r>
          <a:endParaRPr lang="en-US"/>
        </a:p>
      </dgm:t>
    </dgm:pt>
    <dgm:pt modelId="{4096EE91-741F-4A70-BBA4-1DC92CF7DA0E}" type="parTrans" cxnId="{AFD70800-3988-4446-9849-129A5B98607A}">
      <dgm:prSet/>
      <dgm:spPr/>
      <dgm:t>
        <a:bodyPr/>
        <a:lstStyle/>
        <a:p>
          <a:endParaRPr lang="en-US"/>
        </a:p>
      </dgm:t>
    </dgm:pt>
    <dgm:pt modelId="{8834B373-0C27-47D7-9CD2-7833F9806709}" type="sibTrans" cxnId="{AFD70800-3988-4446-9849-129A5B98607A}">
      <dgm:prSet/>
      <dgm:spPr/>
      <dgm:t>
        <a:bodyPr/>
        <a:lstStyle/>
        <a:p>
          <a:endParaRPr lang="en-US"/>
        </a:p>
      </dgm:t>
    </dgm:pt>
    <dgm:pt modelId="{6914C744-6A64-4EFC-983A-7D95E55919FB}" type="pres">
      <dgm:prSet presAssocID="{641C3660-2593-4A35-88CA-1FC11E66D02E}" presName="root" presStyleCnt="0">
        <dgm:presLayoutVars>
          <dgm:dir/>
          <dgm:resizeHandles val="exact"/>
        </dgm:presLayoutVars>
      </dgm:prSet>
      <dgm:spPr/>
    </dgm:pt>
    <dgm:pt modelId="{2892DE05-A1C1-4D1D-AD44-570AD1567719}" type="pres">
      <dgm:prSet presAssocID="{74D68328-2B5B-4149-A4CE-B30863B086A4}" presName="compNode" presStyleCnt="0"/>
      <dgm:spPr/>
    </dgm:pt>
    <dgm:pt modelId="{1076E781-4B9C-4A91-87E1-462B2F259F2E}" type="pres">
      <dgm:prSet presAssocID="{74D68328-2B5B-4149-A4CE-B30863B086A4}" presName="bgRect" presStyleLbl="bgShp" presStyleIdx="0" presStyleCnt="5"/>
      <dgm:spPr/>
    </dgm:pt>
    <dgm:pt modelId="{F7F8500B-AF9F-41A1-90F1-D1CC3BCD6F91}" type="pres">
      <dgm:prSet presAssocID="{74D68328-2B5B-4149-A4CE-B30863B086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1AD6BBE-5F0A-43A4-931C-E07B7E041DE9}" type="pres">
      <dgm:prSet presAssocID="{74D68328-2B5B-4149-A4CE-B30863B086A4}" presName="spaceRect" presStyleCnt="0"/>
      <dgm:spPr/>
    </dgm:pt>
    <dgm:pt modelId="{33151300-39FB-4F63-AFCB-B57C20A037CD}" type="pres">
      <dgm:prSet presAssocID="{74D68328-2B5B-4149-A4CE-B30863B086A4}" presName="parTx" presStyleLbl="revTx" presStyleIdx="0" presStyleCnt="5">
        <dgm:presLayoutVars>
          <dgm:chMax val="0"/>
          <dgm:chPref val="0"/>
        </dgm:presLayoutVars>
      </dgm:prSet>
      <dgm:spPr/>
    </dgm:pt>
    <dgm:pt modelId="{AC1815D1-54CD-4706-81FD-D1D3F0D09247}" type="pres">
      <dgm:prSet presAssocID="{0FB9409A-66A9-4848-B855-020A0CB46EE9}" presName="sibTrans" presStyleCnt="0"/>
      <dgm:spPr/>
    </dgm:pt>
    <dgm:pt modelId="{7C1BF848-ABC3-4E78-B879-D05B06FB91F5}" type="pres">
      <dgm:prSet presAssocID="{F1B6DBD1-C445-40BB-B60F-F912D577AC1F}" presName="compNode" presStyleCnt="0"/>
      <dgm:spPr/>
    </dgm:pt>
    <dgm:pt modelId="{F012E375-7DFF-4E6E-9738-E09AB62891FD}" type="pres">
      <dgm:prSet presAssocID="{F1B6DBD1-C445-40BB-B60F-F912D577AC1F}" presName="bgRect" presStyleLbl="bgShp" presStyleIdx="1" presStyleCnt="5"/>
      <dgm:spPr/>
    </dgm:pt>
    <dgm:pt modelId="{5F832A8D-52A5-42DE-BCD0-83287C8CD9B5}" type="pres">
      <dgm:prSet presAssocID="{F1B6DBD1-C445-40BB-B60F-F912D577AC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97495EBB-9DBB-4371-BBA9-2821EE292B5C}" type="pres">
      <dgm:prSet presAssocID="{F1B6DBD1-C445-40BB-B60F-F912D577AC1F}" presName="spaceRect" presStyleCnt="0"/>
      <dgm:spPr/>
    </dgm:pt>
    <dgm:pt modelId="{6800316C-3716-479A-BC0D-5171AFCBA14A}" type="pres">
      <dgm:prSet presAssocID="{F1B6DBD1-C445-40BB-B60F-F912D577AC1F}" presName="parTx" presStyleLbl="revTx" presStyleIdx="1" presStyleCnt="5">
        <dgm:presLayoutVars>
          <dgm:chMax val="0"/>
          <dgm:chPref val="0"/>
        </dgm:presLayoutVars>
      </dgm:prSet>
      <dgm:spPr/>
    </dgm:pt>
    <dgm:pt modelId="{28D949AB-601E-418A-B2B2-BC20C1AE01F7}" type="pres">
      <dgm:prSet presAssocID="{612D2CD2-512E-43EC-9E57-ACE0F959FD29}" presName="sibTrans" presStyleCnt="0"/>
      <dgm:spPr/>
    </dgm:pt>
    <dgm:pt modelId="{EE8C296C-5B17-441D-8A86-F155E6FBF23F}" type="pres">
      <dgm:prSet presAssocID="{3F96CF3C-1B02-4F78-9498-10698F993319}" presName="compNode" presStyleCnt="0"/>
      <dgm:spPr/>
    </dgm:pt>
    <dgm:pt modelId="{3F26A970-1C90-438E-9816-D3F1FEEA4D61}" type="pres">
      <dgm:prSet presAssocID="{3F96CF3C-1B02-4F78-9498-10698F993319}" presName="bgRect" presStyleLbl="bgShp" presStyleIdx="2" presStyleCnt="5"/>
      <dgm:spPr/>
    </dgm:pt>
    <dgm:pt modelId="{6236390A-AB45-4C32-A71D-35BFD0534235}" type="pres">
      <dgm:prSet presAssocID="{3F96CF3C-1B02-4F78-9498-10698F9933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27AD2795-E98A-4560-8185-F47AA5008C61}" type="pres">
      <dgm:prSet presAssocID="{3F96CF3C-1B02-4F78-9498-10698F993319}" presName="spaceRect" presStyleCnt="0"/>
      <dgm:spPr/>
    </dgm:pt>
    <dgm:pt modelId="{BA9412AC-B9D6-4868-9F13-0A3BE7AB0E2D}" type="pres">
      <dgm:prSet presAssocID="{3F96CF3C-1B02-4F78-9498-10698F993319}" presName="parTx" presStyleLbl="revTx" presStyleIdx="2" presStyleCnt="5">
        <dgm:presLayoutVars>
          <dgm:chMax val="0"/>
          <dgm:chPref val="0"/>
        </dgm:presLayoutVars>
      </dgm:prSet>
      <dgm:spPr/>
    </dgm:pt>
    <dgm:pt modelId="{95A43E95-1E8C-4A20-A122-9B7E3872B4DC}" type="pres">
      <dgm:prSet presAssocID="{DD79A1A8-DD8C-442D-9964-2CFFCE737A53}" presName="sibTrans" presStyleCnt="0"/>
      <dgm:spPr/>
    </dgm:pt>
    <dgm:pt modelId="{19347B5A-4F3B-40D4-A8EB-8F5D5D4068BA}" type="pres">
      <dgm:prSet presAssocID="{C50DD815-3AE1-4A7A-B9FA-80D28B71B405}" presName="compNode" presStyleCnt="0"/>
      <dgm:spPr/>
    </dgm:pt>
    <dgm:pt modelId="{16145EE5-BE8F-449B-8CF9-82CCD5C565ED}" type="pres">
      <dgm:prSet presAssocID="{C50DD815-3AE1-4A7A-B9FA-80D28B71B405}" presName="bgRect" presStyleLbl="bgShp" presStyleIdx="3" presStyleCnt="5"/>
      <dgm:spPr/>
    </dgm:pt>
    <dgm:pt modelId="{0E0B4E2F-B2CF-423D-98F3-66BFDDA1D0AC}" type="pres">
      <dgm:prSet presAssocID="{C50DD815-3AE1-4A7A-B9FA-80D28B71B40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A499D9E4-F665-49C9-8D26-A5F87D220190}" type="pres">
      <dgm:prSet presAssocID="{C50DD815-3AE1-4A7A-B9FA-80D28B71B405}" presName="spaceRect" presStyleCnt="0"/>
      <dgm:spPr/>
    </dgm:pt>
    <dgm:pt modelId="{B4EF4809-5BC9-4CC9-8858-1F678E1A37F2}" type="pres">
      <dgm:prSet presAssocID="{C50DD815-3AE1-4A7A-B9FA-80D28B71B405}" presName="parTx" presStyleLbl="revTx" presStyleIdx="3" presStyleCnt="5">
        <dgm:presLayoutVars>
          <dgm:chMax val="0"/>
          <dgm:chPref val="0"/>
        </dgm:presLayoutVars>
      </dgm:prSet>
      <dgm:spPr/>
    </dgm:pt>
    <dgm:pt modelId="{D258B6D4-9572-4977-9D15-BC1CF8498233}" type="pres">
      <dgm:prSet presAssocID="{3FCFFE6C-2423-450F-8E94-47CE12A30BE3}" presName="sibTrans" presStyleCnt="0"/>
      <dgm:spPr/>
    </dgm:pt>
    <dgm:pt modelId="{1DB996ED-FC03-4927-AAF2-D727DE9DFA97}" type="pres">
      <dgm:prSet presAssocID="{D4A44106-D91E-40F3-9E61-6ADBDF5D8E0A}" presName="compNode" presStyleCnt="0"/>
      <dgm:spPr/>
    </dgm:pt>
    <dgm:pt modelId="{85DA199F-0649-4B07-8A74-46BA78C40DEF}" type="pres">
      <dgm:prSet presAssocID="{D4A44106-D91E-40F3-9E61-6ADBDF5D8E0A}" presName="bgRect" presStyleLbl="bgShp" presStyleIdx="4" presStyleCnt="5"/>
      <dgm:spPr/>
    </dgm:pt>
    <dgm:pt modelId="{63991C2E-4AAE-4E47-AE16-15C01154DB75}" type="pres">
      <dgm:prSet presAssocID="{D4A44106-D91E-40F3-9E61-6ADBDF5D8E0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ammable"/>
        </a:ext>
      </dgm:extLst>
    </dgm:pt>
    <dgm:pt modelId="{F4BE640A-D8B6-412C-A69D-B46C60748D37}" type="pres">
      <dgm:prSet presAssocID="{D4A44106-D91E-40F3-9E61-6ADBDF5D8E0A}" presName="spaceRect" presStyleCnt="0"/>
      <dgm:spPr/>
    </dgm:pt>
    <dgm:pt modelId="{B0F7133F-8DD8-4408-88BB-5A92E227BD68}" type="pres">
      <dgm:prSet presAssocID="{D4A44106-D91E-40F3-9E61-6ADBDF5D8E0A}" presName="parTx" presStyleLbl="revTx" presStyleIdx="4" presStyleCnt="5">
        <dgm:presLayoutVars>
          <dgm:chMax val="0"/>
          <dgm:chPref val="0"/>
        </dgm:presLayoutVars>
      </dgm:prSet>
      <dgm:spPr/>
    </dgm:pt>
  </dgm:ptLst>
  <dgm:cxnLst>
    <dgm:cxn modelId="{AFD70800-3988-4446-9849-129A5B98607A}" srcId="{641C3660-2593-4A35-88CA-1FC11E66D02E}" destId="{D4A44106-D91E-40F3-9E61-6ADBDF5D8E0A}" srcOrd="4" destOrd="0" parTransId="{4096EE91-741F-4A70-BBA4-1DC92CF7DA0E}" sibTransId="{8834B373-0C27-47D7-9CD2-7833F9806709}"/>
    <dgm:cxn modelId="{09F6001A-2349-4686-8D33-B2301871BA94}" srcId="{641C3660-2593-4A35-88CA-1FC11E66D02E}" destId="{C50DD815-3AE1-4A7A-B9FA-80D28B71B405}" srcOrd="3" destOrd="0" parTransId="{C43186C3-0334-417F-A726-7F24D9C3EADF}" sibTransId="{3FCFFE6C-2423-450F-8E94-47CE12A30BE3}"/>
    <dgm:cxn modelId="{E66DAF1A-1BBE-4CAE-B54D-0F9BA1F7572B}" type="presOf" srcId="{74D68328-2B5B-4149-A4CE-B30863B086A4}" destId="{33151300-39FB-4F63-AFCB-B57C20A037CD}" srcOrd="0" destOrd="0" presId="urn:microsoft.com/office/officeart/2018/2/layout/IconVerticalSolidList"/>
    <dgm:cxn modelId="{8454E769-CEE4-4640-BE6A-0E7D1A26D3D8}" type="presOf" srcId="{C50DD815-3AE1-4A7A-B9FA-80D28B71B405}" destId="{B4EF4809-5BC9-4CC9-8858-1F678E1A37F2}" srcOrd="0" destOrd="0" presId="urn:microsoft.com/office/officeart/2018/2/layout/IconVerticalSolidList"/>
    <dgm:cxn modelId="{96A1856A-9BBA-455E-ADE0-DC427B2D0EBD}" type="presOf" srcId="{D4A44106-D91E-40F3-9E61-6ADBDF5D8E0A}" destId="{B0F7133F-8DD8-4408-88BB-5A92E227BD68}" srcOrd="0" destOrd="0" presId="urn:microsoft.com/office/officeart/2018/2/layout/IconVerticalSolidList"/>
    <dgm:cxn modelId="{4353F678-935F-4293-884A-A5B0F338BDA0}" type="presOf" srcId="{3F96CF3C-1B02-4F78-9498-10698F993319}" destId="{BA9412AC-B9D6-4868-9F13-0A3BE7AB0E2D}" srcOrd="0" destOrd="0" presId="urn:microsoft.com/office/officeart/2018/2/layout/IconVerticalSolidList"/>
    <dgm:cxn modelId="{D5512E59-D35A-4C35-B610-669FD4BC370D}" srcId="{641C3660-2593-4A35-88CA-1FC11E66D02E}" destId="{74D68328-2B5B-4149-A4CE-B30863B086A4}" srcOrd="0" destOrd="0" parTransId="{53B2C740-CC3F-42DB-9167-A31116D13BDC}" sibTransId="{0FB9409A-66A9-4848-B855-020A0CB46EE9}"/>
    <dgm:cxn modelId="{841A1094-6072-45BE-9DFD-733DC2B0BEFC}" srcId="{641C3660-2593-4A35-88CA-1FC11E66D02E}" destId="{F1B6DBD1-C445-40BB-B60F-F912D577AC1F}" srcOrd="1" destOrd="0" parTransId="{1DF3B011-32C6-4908-B8FC-D681989CE6E1}" sibTransId="{612D2CD2-512E-43EC-9E57-ACE0F959FD29}"/>
    <dgm:cxn modelId="{5BF231C6-D2F1-4CB4-9275-D20E5ECD9B11}" srcId="{641C3660-2593-4A35-88CA-1FC11E66D02E}" destId="{3F96CF3C-1B02-4F78-9498-10698F993319}" srcOrd="2" destOrd="0" parTransId="{A527865B-E8C8-4EF0-A0A4-961451BE01DC}" sibTransId="{DD79A1A8-DD8C-442D-9964-2CFFCE737A53}"/>
    <dgm:cxn modelId="{51347AE8-3AC4-4EAE-8498-C6304C05A01B}" type="presOf" srcId="{F1B6DBD1-C445-40BB-B60F-F912D577AC1F}" destId="{6800316C-3716-479A-BC0D-5171AFCBA14A}" srcOrd="0" destOrd="0" presId="urn:microsoft.com/office/officeart/2018/2/layout/IconVerticalSolidList"/>
    <dgm:cxn modelId="{B1CB7CEE-28A9-4988-98D8-088F2E8D2F05}" type="presOf" srcId="{641C3660-2593-4A35-88CA-1FC11E66D02E}" destId="{6914C744-6A64-4EFC-983A-7D95E55919FB}" srcOrd="0" destOrd="0" presId="urn:microsoft.com/office/officeart/2018/2/layout/IconVerticalSolidList"/>
    <dgm:cxn modelId="{0166B155-FDEA-4180-BE90-8B583F061B8A}" type="presParOf" srcId="{6914C744-6A64-4EFC-983A-7D95E55919FB}" destId="{2892DE05-A1C1-4D1D-AD44-570AD1567719}" srcOrd="0" destOrd="0" presId="urn:microsoft.com/office/officeart/2018/2/layout/IconVerticalSolidList"/>
    <dgm:cxn modelId="{CF6D4FC2-B9E5-472C-921D-E4996BE1A6B1}" type="presParOf" srcId="{2892DE05-A1C1-4D1D-AD44-570AD1567719}" destId="{1076E781-4B9C-4A91-87E1-462B2F259F2E}" srcOrd="0" destOrd="0" presId="urn:microsoft.com/office/officeart/2018/2/layout/IconVerticalSolidList"/>
    <dgm:cxn modelId="{64C3BF8A-A45F-42A7-B2A0-453BD5F7BBCE}" type="presParOf" srcId="{2892DE05-A1C1-4D1D-AD44-570AD1567719}" destId="{F7F8500B-AF9F-41A1-90F1-D1CC3BCD6F91}" srcOrd="1" destOrd="0" presId="urn:microsoft.com/office/officeart/2018/2/layout/IconVerticalSolidList"/>
    <dgm:cxn modelId="{F20AC8A7-D52C-4990-B9DF-84CD2836A600}" type="presParOf" srcId="{2892DE05-A1C1-4D1D-AD44-570AD1567719}" destId="{D1AD6BBE-5F0A-43A4-931C-E07B7E041DE9}" srcOrd="2" destOrd="0" presId="urn:microsoft.com/office/officeart/2018/2/layout/IconVerticalSolidList"/>
    <dgm:cxn modelId="{3641153D-61F7-443C-AB1A-3FEFD88D1CCF}" type="presParOf" srcId="{2892DE05-A1C1-4D1D-AD44-570AD1567719}" destId="{33151300-39FB-4F63-AFCB-B57C20A037CD}" srcOrd="3" destOrd="0" presId="urn:microsoft.com/office/officeart/2018/2/layout/IconVerticalSolidList"/>
    <dgm:cxn modelId="{4FD6CD0E-A5EF-4952-8711-506901D47758}" type="presParOf" srcId="{6914C744-6A64-4EFC-983A-7D95E55919FB}" destId="{AC1815D1-54CD-4706-81FD-D1D3F0D09247}" srcOrd="1" destOrd="0" presId="urn:microsoft.com/office/officeart/2018/2/layout/IconVerticalSolidList"/>
    <dgm:cxn modelId="{EA2782AA-679D-45F5-9AFB-5B3341406DF6}" type="presParOf" srcId="{6914C744-6A64-4EFC-983A-7D95E55919FB}" destId="{7C1BF848-ABC3-4E78-B879-D05B06FB91F5}" srcOrd="2" destOrd="0" presId="urn:microsoft.com/office/officeart/2018/2/layout/IconVerticalSolidList"/>
    <dgm:cxn modelId="{970B470A-D563-498A-911D-0CE6FB2E323D}" type="presParOf" srcId="{7C1BF848-ABC3-4E78-B879-D05B06FB91F5}" destId="{F012E375-7DFF-4E6E-9738-E09AB62891FD}" srcOrd="0" destOrd="0" presId="urn:microsoft.com/office/officeart/2018/2/layout/IconVerticalSolidList"/>
    <dgm:cxn modelId="{159A382D-69E2-4322-BDF6-20FBA85A74C0}" type="presParOf" srcId="{7C1BF848-ABC3-4E78-B879-D05B06FB91F5}" destId="{5F832A8D-52A5-42DE-BCD0-83287C8CD9B5}" srcOrd="1" destOrd="0" presId="urn:microsoft.com/office/officeart/2018/2/layout/IconVerticalSolidList"/>
    <dgm:cxn modelId="{C815EFFF-AA8C-4055-8B64-DBE165735FA5}" type="presParOf" srcId="{7C1BF848-ABC3-4E78-B879-D05B06FB91F5}" destId="{97495EBB-9DBB-4371-BBA9-2821EE292B5C}" srcOrd="2" destOrd="0" presId="urn:microsoft.com/office/officeart/2018/2/layout/IconVerticalSolidList"/>
    <dgm:cxn modelId="{88A7F5F8-91B9-4C05-B42A-09BC6A4E8E71}" type="presParOf" srcId="{7C1BF848-ABC3-4E78-B879-D05B06FB91F5}" destId="{6800316C-3716-479A-BC0D-5171AFCBA14A}" srcOrd="3" destOrd="0" presId="urn:microsoft.com/office/officeart/2018/2/layout/IconVerticalSolidList"/>
    <dgm:cxn modelId="{8DA2B25B-7764-4A20-AA45-EAFA456C5BF3}" type="presParOf" srcId="{6914C744-6A64-4EFC-983A-7D95E55919FB}" destId="{28D949AB-601E-418A-B2B2-BC20C1AE01F7}" srcOrd="3" destOrd="0" presId="urn:microsoft.com/office/officeart/2018/2/layout/IconVerticalSolidList"/>
    <dgm:cxn modelId="{9BC79788-94AF-416A-ABF4-48AD00632EF8}" type="presParOf" srcId="{6914C744-6A64-4EFC-983A-7D95E55919FB}" destId="{EE8C296C-5B17-441D-8A86-F155E6FBF23F}" srcOrd="4" destOrd="0" presId="urn:microsoft.com/office/officeart/2018/2/layout/IconVerticalSolidList"/>
    <dgm:cxn modelId="{A7D75B2B-1E46-4D01-8AE1-D6C90B8F4F21}" type="presParOf" srcId="{EE8C296C-5B17-441D-8A86-F155E6FBF23F}" destId="{3F26A970-1C90-438E-9816-D3F1FEEA4D61}" srcOrd="0" destOrd="0" presId="urn:microsoft.com/office/officeart/2018/2/layout/IconVerticalSolidList"/>
    <dgm:cxn modelId="{5BBBA55D-4FF1-4B91-81A9-BF86E36868EB}" type="presParOf" srcId="{EE8C296C-5B17-441D-8A86-F155E6FBF23F}" destId="{6236390A-AB45-4C32-A71D-35BFD0534235}" srcOrd="1" destOrd="0" presId="urn:microsoft.com/office/officeart/2018/2/layout/IconVerticalSolidList"/>
    <dgm:cxn modelId="{7FD238D2-FDAC-4F18-B564-F24E1425F601}" type="presParOf" srcId="{EE8C296C-5B17-441D-8A86-F155E6FBF23F}" destId="{27AD2795-E98A-4560-8185-F47AA5008C61}" srcOrd="2" destOrd="0" presId="urn:microsoft.com/office/officeart/2018/2/layout/IconVerticalSolidList"/>
    <dgm:cxn modelId="{3707692A-7515-404C-AF95-F0C3D3260A5B}" type="presParOf" srcId="{EE8C296C-5B17-441D-8A86-F155E6FBF23F}" destId="{BA9412AC-B9D6-4868-9F13-0A3BE7AB0E2D}" srcOrd="3" destOrd="0" presId="urn:microsoft.com/office/officeart/2018/2/layout/IconVerticalSolidList"/>
    <dgm:cxn modelId="{B4ED3DAD-8319-4262-A488-8577A2E46D35}" type="presParOf" srcId="{6914C744-6A64-4EFC-983A-7D95E55919FB}" destId="{95A43E95-1E8C-4A20-A122-9B7E3872B4DC}" srcOrd="5" destOrd="0" presId="urn:microsoft.com/office/officeart/2018/2/layout/IconVerticalSolidList"/>
    <dgm:cxn modelId="{1143CFE0-AC95-4ABD-A7CA-574F3024049B}" type="presParOf" srcId="{6914C744-6A64-4EFC-983A-7D95E55919FB}" destId="{19347B5A-4F3B-40D4-A8EB-8F5D5D4068BA}" srcOrd="6" destOrd="0" presId="urn:microsoft.com/office/officeart/2018/2/layout/IconVerticalSolidList"/>
    <dgm:cxn modelId="{44A86302-72CE-4122-9363-14A92CE5548F}" type="presParOf" srcId="{19347B5A-4F3B-40D4-A8EB-8F5D5D4068BA}" destId="{16145EE5-BE8F-449B-8CF9-82CCD5C565ED}" srcOrd="0" destOrd="0" presId="urn:microsoft.com/office/officeart/2018/2/layout/IconVerticalSolidList"/>
    <dgm:cxn modelId="{BACAFDF1-B261-4B37-AF25-BE32693DE0DE}" type="presParOf" srcId="{19347B5A-4F3B-40D4-A8EB-8F5D5D4068BA}" destId="{0E0B4E2F-B2CF-423D-98F3-66BFDDA1D0AC}" srcOrd="1" destOrd="0" presId="urn:microsoft.com/office/officeart/2018/2/layout/IconVerticalSolidList"/>
    <dgm:cxn modelId="{367EBB04-D9EE-44DC-B23E-9BA2B42D7CDE}" type="presParOf" srcId="{19347B5A-4F3B-40D4-A8EB-8F5D5D4068BA}" destId="{A499D9E4-F665-49C9-8D26-A5F87D220190}" srcOrd="2" destOrd="0" presId="urn:microsoft.com/office/officeart/2018/2/layout/IconVerticalSolidList"/>
    <dgm:cxn modelId="{70460944-F8FE-4B82-B4A1-29932D034E64}" type="presParOf" srcId="{19347B5A-4F3B-40D4-A8EB-8F5D5D4068BA}" destId="{B4EF4809-5BC9-4CC9-8858-1F678E1A37F2}" srcOrd="3" destOrd="0" presId="urn:microsoft.com/office/officeart/2018/2/layout/IconVerticalSolidList"/>
    <dgm:cxn modelId="{97EAB1A4-523A-4E96-81D7-B8578F568B00}" type="presParOf" srcId="{6914C744-6A64-4EFC-983A-7D95E55919FB}" destId="{D258B6D4-9572-4977-9D15-BC1CF8498233}" srcOrd="7" destOrd="0" presId="urn:microsoft.com/office/officeart/2018/2/layout/IconVerticalSolidList"/>
    <dgm:cxn modelId="{9672395E-EB1C-4C60-815C-F3FBED5E0721}" type="presParOf" srcId="{6914C744-6A64-4EFC-983A-7D95E55919FB}" destId="{1DB996ED-FC03-4927-AAF2-D727DE9DFA97}" srcOrd="8" destOrd="0" presId="urn:microsoft.com/office/officeart/2018/2/layout/IconVerticalSolidList"/>
    <dgm:cxn modelId="{B6DA7DF8-7830-4C38-B327-54B2E81C66B5}" type="presParOf" srcId="{1DB996ED-FC03-4927-AAF2-D727DE9DFA97}" destId="{85DA199F-0649-4B07-8A74-46BA78C40DEF}" srcOrd="0" destOrd="0" presId="urn:microsoft.com/office/officeart/2018/2/layout/IconVerticalSolidList"/>
    <dgm:cxn modelId="{C936D23C-D7B4-4E49-8A63-A60F2C536C52}" type="presParOf" srcId="{1DB996ED-FC03-4927-AAF2-D727DE9DFA97}" destId="{63991C2E-4AAE-4E47-AE16-15C01154DB75}" srcOrd="1" destOrd="0" presId="urn:microsoft.com/office/officeart/2018/2/layout/IconVerticalSolidList"/>
    <dgm:cxn modelId="{ED43679C-74C4-478E-AF61-577405F54EBA}" type="presParOf" srcId="{1DB996ED-FC03-4927-AAF2-D727DE9DFA97}" destId="{F4BE640A-D8B6-412C-A69D-B46C60748D37}" srcOrd="2" destOrd="0" presId="urn:microsoft.com/office/officeart/2018/2/layout/IconVerticalSolidList"/>
    <dgm:cxn modelId="{D8A2234F-07DC-4A09-876D-4912415EDD01}" type="presParOf" srcId="{1DB996ED-FC03-4927-AAF2-D727DE9DFA97}" destId="{B0F7133F-8DD8-4408-88BB-5A92E227BD6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17C49A-B0E0-4661-88F5-8F7E83C6E35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B505EB6-3F79-4293-90C0-BF932E3B712B}">
      <dgm:prSet/>
      <dgm:spPr/>
      <dgm:t>
        <a:bodyPr/>
        <a:lstStyle/>
        <a:p>
          <a:r>
            <a:rPr lang="en-GB"/>
            <a:t>Including the duty to provide a breath specimen to a police officer when asked. Under S.6 of the Road Traffic 1998. </a:t>
          </a:r>
          <a:endParaRPr lang="en-US"/>
        </a:p>
      </dgm:t>
    </dgm:pt>
    <dgm:pt modelId="{F2650C97-8424-414B-A7EF-DA3A54CF74E4}" type="parTrans" cxnId="{DBAB0014-9275-4445-8E8D-485D28EA33A4}">
      <dgm:prSet/>
      <dgm:spPr/>
      <dgm:t>
        <a:bodyPr/>
        <a:lstStyle/>
        <a:p>
          <a:endParaRPr lang="en-US"/>
        </a:p>
      </dgm:t>
    </dgm:pt>
    <dgm:pt modelId="{DD5767E7-28C9-4EF9-862B-85B215EA5B68}" type="sibTrans" cxnId="{DBAB0014-9275-4445-8E8D-485D28EA33A4}">
      <dgm:prSet/>
      <dgm:spPr/>
      <dgm:t>
        <a:bodyPr/>
        <a:lstStyle/>
        <a:p>
          <a:endParaRPr lang="en-US"/>
        </a:p>
      </dgm:t>
    </dgm:pt>
    <dgm:pt modelId="{8B17690E-CDC7-4695-93D7-874B88CC9CC4}">
      <dgm:prSet/>
      <dgm:spPr/>
      <dgm:t>
        <a:bodyPr/>
        <a:lstStyle/>
        <a:p>
          <a:r>
            <a:rPr lang="en-GB"/>
            <a:t>S.1 of the Children and Young Persons Act 1933- duty to care for the child, provide food, clothing and medical care. </a:t>
          </a:r>
          <a:endParaRPr lang="en-US"/>
        </a:p>
      </dgm:t>
    </dgm:pt>
    <dgm:pt modelId="{9FF51E2F-8AB9-42A8-B42D-13D90AB9A3ED}" type="parTrans" cxnId="{9467557D-63D0-4D10-8819-34A98E7038B4}">
      <dgm:prSet/>
      <dgm:spPr/>
      <dgm:t>
        <a:bodyPr/>
        <a:lstStyle/>
        <a:p>
          <a:endParaRPr lang="en-US"/>
        </a:p>
      </dgm:t>
    </dgm:pt>
    <dgm:pt modelId="{8D66E8BC-47F0-4C39-A96C-36C79CF81F9A}" type="sibTrans" cxnId="{9467557D-63D0-4D10-8819-34A98E7038B4}">
      <dgm:prSet/>
      <dgm:spPr/>
      <dgm:t>
        <a:bodyPr/>
        <a:lstStyle/>
        <a:p>
          <a:endParaRPr lang="en-US"/>
        </a:p>
      </dgm:t>
    </dgm:pt>
    <dgm:pt modelId="{7B302E24-FD73-46CC-9477-1BEBF878541D}">
      <dgm:prSet/>
      <dgm:spPr/>
      <dgm:t>
        <a:bodyPr/>
        <a:lstStyle/>
        <a:p>
          <a:r>
            <a:rPr lang="en-GB"/>
            <a:t>R v Shama [1990] </a:t>
          </a:r>
          <a:endParaRPr lang="en-US"/>
        </a:p>
      </dgm:t>
    </dgm:pt>
    <dgm:pt modelId="{2F2ED2E3-08C3-4E0A-97E1-29C15C3C0333}" type="parTrans" cxnId="{EF945F24-3009-4493-BA0F-140D46F6CB75}">
      <dgm:prSet/>
      <dgm:spPr/>
      <dgm:t>
        <a:bodyPr/>
        <a:lstStyle/>
        <a:p>
          <a:endParaRPr lang="en-US"/>
        </a:p>
      </dgm:t>
    </dgm:pt>
    <dgm:pt modelId="{613A4466-750B-4E9D-89E0-CF0521E71A44}" type="sibTrans" cxnId="{EF945F24-3009-4493-BA0F-140D46F6CB75}">
      <dgm:prSet/>
      <dgm:spPr/>
      <dgm:t>
        <a:bodyPr/>
        <a:lstStyle/>
        <a:p>
          <a:endParaRPr lang="en-US"/>
        </a:p>
      </dgm:t>
    </dgm:pt>
    <dgm:pt modelId="{E4456B9D-7ACF-4472-BCFA-144556DE1C15}" type="pres">
      <dgm:prSet presAssocID="{C517C49A-B0E0-4661-88F5-8F7E83C6E35E}" presName="hierChild1" presStyleCnt="0">
        <dgm:presLayoutVars>
          <dgm:chPref val="1"/>
          <dgm:dir/>
          <dgm:animOne val="branch"/>
          <dgm:animLvl val="lvl"/>
          <dgm:resizeHandles/>
        </dgm:presLayoutVars>
      </dgm:prSet>
      <dgm:spPr/>
    </dgm:pt>
    <dgm:pt modelId="{1F7BFA03-D0FF-465B-9C9C-2EBB444846B6}" type="pres">
      <dgm:prSet presAssocID="{DB505EB6-3F79-4293-90C0-BF932E3B712B}" presName="hierRoot1" presStyleCnt="0"/>
      <dgm:spPr/>
    </dgm:pt>
    <dgm:pt modelId="{B284C251-DA9E-443B-94C7-9F422FDDC4AD}" type="pres">
      <dgm:prSet presAssocID="{DB505EB6-3F79-4293-90C0-BF932E3B712B}" presName="composite" presStyleCnt="0"/>
      <dgm:spPr/>
    </dgm:pt>
    <dgm:pt modelId="{35418BF3-E34C-4479-9EDB-33E7A743229B}" type="pres">
      <dgm:prSet presAssocID="{DB505EB6-3F79-4293-90C0-BF932E3B712B}" presName="background" presStyleLbl="node0" presStyleIdx="0" presStyleCnt="3"/>
      <dgm:spPr/>
    </dgm:pt>
    <dgm:pt modelId="{9C725007-7F8D-4C2E-854B-F9ED6A100F08}" type="pres">
      <dgm:prSet presAssocID="{DB505EB6-3F79-4293-90C0-BF932E3B712B}" presName="text" presStyleLbl="fgAcc0" presStyleIdx="0" presStyleCnt="3">
        <dgm:presLayoutVars>
          <dgm:chPref val="3"/>
        </dgm:presLayoutVars>
      </dgm:prSet>
      <dgm:spPr/>
    </dgm:pt>
    <dgm:pt modelId="{3DA97739-145E-4986-BC68-9474900EDA2D}" type="pres">
      <dgm:prSet presAssocID="{DB505EB6-3F79-4293-90C0-BF932E3B712B}" presName="hierChild2" presStyleCnt="0"/>
      <dgm:spPr/>
    </dgm:pt>
    <dgm:pt modelId="{A91DFCB0-1931-4890-9304-8D6180DF3E30}" type="pres">
      <dgm:prSet presAssocID="{8B17690E-CDC7-4695-93D7-874B88CC9CC4}" presName="hierRoot1" presStyleCnt="0"/>
      <dgm:spPr/>
    </dgm:pt>
    <dgm:pt modelId="{CEB52391-E807-4B7D-AAC7-85427264E183}" type="pres">
      <dgm:prSet presAssocID="{8B17690E-CDC7-4695-93D7-874B88CC9CC4}" presName="composite" presStyleCnt="0"/>
      <dgm:spPr/>
    </dgm:pt>
    <dgm:pt modelId="{92F176C6-516D-4F37-9A9F-3669A6232CDF}" type="pres">
      <dgm:prSet presAssocID="{8B17690E-CDC7-4695-93D7-874B88CC9CC4}" presName="background" presStyleLbl="node0" presStyleIdx="1" presStyleCnt="3"/>
      <dgm:spPr/>
    </dgm:pt>
    <dgm:pt modelId="{A957B07B-690D-4D7D-8457-EFD47115911F}" type="pres">
      <dgm:prSet presAssocID="{8B17690E-CDC7-4695-93D7-874B88CC9CC4}" presName="text" presStyleLbl="fgAcc0" presStyleIdx="1" presStyleCnt="3" custLinFactNeighborX="-443" custLinFactNeighborY="-1743">
        <dgm:presLayoutVars>
          <dgm:chPref val="3"/>
        </dgm:presLayoutVars>
      </dgm:prSet>
      <dgm:spPr/>
    </dgm:pt>
    <dgm:pt modelId="{1282DE51-EB96-406F-B1D0-31AC48E0AE48}" type="pres">
      <dgm:prSet presAssocID="{8B17690E-CDC7-4695-93D7-874B88CC9CC4}" presName="hierChild2" presStyleCnt="0"/>
      <dgm:spPr/>
    </dgm:pt>
    <dgm:pt modelId="{4C828BA4-580A-4058-9AC3-1B4359715AC3}" type="pres">
      <dgm:prSet presAssocID="{7B302E24-FD73-46CC-9477-1BEBF878541D}" presName="hierRoot1" presStyleCnt="0"/>
      <dgm:spPr/>
    </dgm:pt>
    <dgm:pt modelId="{6151B14C-0A8C-4C5C-9EE7-BA1532A05539}" type="pres">
      <dgm:prSet presAssocID="{7B302E24-FD73-46CC-9477-1BEBF878541D}" presName="composite" presStyleCnt="0"/>
      <dgm:spPr/>
    </dgm:pt>
    <dgm:pt modelId="{D986A777-4EBB-4CBE-9DAF-4ED2F008F907}" type="pres">
      <dgm:prSet presAssocID="{7B302E24-FD73-46CC-9477-1BEBF878541D}" presName="background" presStyleLbl="node0" presStyleIdx="2" presStyleCnt="3"/>
      <dgm:spPr/>
    </dgm:pt>
    <dgm:pt modelId="{1BFFA17C-016B-48C3-A78E-75D366B34AC4}" type="pres">
      <dgm:prSet presAssocID="{7B302E24-FD73-46CC-9477-1BEBF878541D}" presName="text" presStyleLbl="fgAcc0" presStyleIdx="2" presStyleCnt="3">
        <dgm:presLayoutVars>
          <dgm:chPref val="3"/>
        </dgm:presLayoutVars>
      </dgm:prSet>
      <dgm:spPr/>
    </dgm:pt>
    <dgm:pt modelId="{832806BA-28B4-45A2-92C3-D1038A0EDAB9}" type="pres">
      <dgm:prSet presAssocID="{7B302E24-FD73-46CC-9477-1BEBF878541D}" presName="hierChild2" presStyleCnt="0"/>
      <dgm:spPr/>
    </dgm:pt>
  </dgm:ptLst>
  <dgm:cxnLst>
    <dgm:cxn modelId="{92744509-F586-401E-B76A-70476D8CD7A2}" type="presOf" srcId="{7B302E24-FD73-46CC-9477-1BEBF878541D}" destId="{1BFFA17C-016B-48C3-A78E-75D366B34AC4}" srcOrd="0" destOrd="0" presId="urn:microsoft.com/office/officeart/2005/8/layout/hierarchy1"/>
    <dgm:cxn modelId="{DBAB0014-9275-4445-8E8D-485D28EA33A4}" srcId="{C517C49A-B0E0-4661-88F5-8F7E83C6E35E}" destId="{DB505EB6-3F79-4293-90C0-BF932E3B712B}" srcOrd="0" destOrd="0" parTransId="{F2650C97-8424-414B-A7EF-DA3A54CF74E4}" sibTransId="{DD5767E7-28C9-4EF9-862B-85B215EA5B68}"/>
    <dgm:cxn modelId="{EF945F24-3009-4493-BA0F-140D46F6CB75}" srcId="{C517C49A-B0E0-4661-88F5-8F7E83C6E35E}" destId="{7B302E24-FD73-46CC-9477-1BEBF878541D}" srcOrd="2" destOrd="0" parTransId="{2F2ED2E3-08C3-4E0A-97E1-29C15C3C0333}" sibTransId="{613A4466-750B-4E9D-89E0-CF0521E71A44}"/>
    <dgm:cxn modelId="{9467557D-63D0-4D10-8819-34A98E7038B4}" srcId="{C517C49A-B0E0-4661-88F5-8F7E83C6E35E}" destId="{8B17690E-CDC7-4695-93D7-874B88CC9CC4}" srcOrd="1" destOrd="0" parTransId="{9FF51E2F-8AB9-42A8-B42D-13D90AB9A3ED}" sibTransId="{8D66E8BC-47F0-4C39-A96C-36C79CF81F9A}"/>
    <dgm:cxn modelId="{B533CD9E-4F3A-48F8-9E1B-C251D34C97A4}" type="presOf" srcId="{8B17690E-CDC7-4695-93D7-874B88CC9CC4}" destId="{A957B07B-690D-4D7D-8457-EFD47115911F}" srcOrd="0" destOrd="0" presId="urn:microsoft.com/office/officeart/2005/8/layout/hierarchy1"/>
    <dgm:cxn modelId="{03DE46A0-0A18-446B-AAFC-8F21DA039101}" type="presOf" srcId="{DB505EB6-3F79-4293-90C0-BF932E3B712B}" destId="{9C725007-7F8D-4C2E-854B-F9ED6A100F08}" srcOrd="0" destOrd="0" presId="urn:microsoft.com/office/officeart/2005/8/layout/hierarchy1"/>
    <dgm:cxn modelId="{129CE1EF-0BA4-4A82-93CE-457550C5409F}" type="presOf" srcId="{C517C49A-B0E0-4661-88F5-8F7E83C6E35E}" destId="{E4456B9D-7ACF-4472-BCFA-144556DE1C15}" srcOrd="0" destOrd="0" presId="urn:microsoft.com/office/officeart/2005/8/layout/hierarchy1"/>
    <dgm:cxn modelId="{53089DD5-6A5E-4249-ACD2-608E5DA66462}" type="presParOf" srcId="{E4456B9D-7ACF-4472-BCFA-144556DE1C15}" destId="{1F7BFA03-D0FF-465B-9C9C-2EBB444846B6}" srcOrd="0" destOrd="0" presId="urn:microsoft.com/office/officeart/2005/8/layout/hierarchy1"/>
    <dgm:cxn modelId="{A9F2161B-E3A6-418A-81DC-85A5A357CBC9}" type="presParOf" srcId="{1F7BFA03-D0FF-465B-9C9C-2EBB444846B6}" destId="{B284C251-DA9E-443B-94C7-9F422FDDC4AD}" srcOrd="0" destOrd="0" presId="urn:microsoft.com/office/officeart/2005/8/layout/hierarchy1"/>
    <dgm:cxn modelId="{834E8D43-A871-4C50-ACB0-045438FFA781}" type="presParOf" srcId="{B284C251-DA9E-443B-94C7-9F422FDDC4AD}" destId="{35418BF3-E34C-4479-9EDB-33E7A743229B}" srcOrd="0" destOrd="0" presId="urn:microsoft.com/office/officeart/2005/8/layout/hierarchy1"/>
    <dgm:cxn modelId="{E1C4EE2E-BB87-403D-B850-4A61384703CA}" type="presParOf" srcId="{B284C251-DA9E-443B-94C7-9F422FDDC4AD}" destId="{9C725007-7F8D-4C2E-854B-F9ED6A100F08}" srcOrd="1" destOrd="0" presId="urn:microsoft.com/office/officeart/2005/8/layout/hierarchy1"/>
    <dgm:cxn modelId="{67DEF6FA-2452-4005-8F66-9C44E2C3EFDA}" type="presParOf" srcId="{1F7BFA03-D0FF-465B-9C9C-2EBB444846B6}" destId="{3DA97739-145E-4986-BC68-9474900EDA2D}" srcOrd="1" destOrd="0" presId="urn:microsoft.com/office/officeart/2005/8/layout/hierarchy1"/>
    <dgm:cxn modelId="{96483304-FA8C-4966-BB02-5122C3374C25}" type="presParOf" srcId="{E4456B9D-7ACF-4472-BCFA-144556DE1C15}" destId="{A91DFCB0-1931-4890-9304-8D6180DF3E30}" srcOrd="1" destOrd="0" presId="urn:microsoft.com/office/officeart/2005/8/layout/hierarchy1"/>
    <dgm:cxn modelId="{EFF024F7-B5A2-44F7-B6AA-CA880A1F2ED5}" type="presParOf" srcId="{A91DFCB0-1931-4890-9304-8D6180DF3E30}" destId="{CEB52391-E807-4B7D-AAC7-85427264E183}" srcOrd="0" destOrd="0" presId="urn:microsoft.com/office/officeart/2005/8/layout/hierarchy1"/>
    <dgm:cxn modelId="{316026F7-4AEF-42F2-968F-E27783061C5D}" type="presParOf" srcId="{CEB52391-E807-4B7D-AAC7-85427264E183}" destId="{92F176C6-516D-4F37-9A9F-3669A6232CDF}" srcOrd="0" destOrd="0" presId="urn:microsoft.com/office/officeart/2005/8/layout/hierarchy1"/>
    <dgm:cxn modelId="{1CD23036-EE4D-4E3B-B8EA-EECF9427D068}" type="presParOf" srcId="{CEB52391-E807-4B7D-AAC7-85427264E183}" destId="{A957B07B-690D-4D7D-8457-EFD47115911F}" srcOrd="1" destOrd="0" presId="urn:microsoft.com/office/officeart/2005/8/layout/hierarchy1"/>
    <dgm:cxn modelId="{BF658281-CF69-4B01-96E2-701B1A657868}" type="presParOf" srcId="{A91DFCB0-1931-4890-9304-8D6180DF3E30}" destId="{1282DE51-EB96-406F-B1D0-31AC48E0AE48}" srcOrd="1" destOrd="0" presId="urn:microsoft.com/office/officeart/2005/8/layout/hierarchy1"/>
    <dgm:cxn modelId="{D92FB36B-F6F0-44F6-A092-699780F3654D}" type="presParOf" srcId="{E4456B9D-7ACF-4472-BCFA-144556DE1C15}" destId="{4C828BA4-580A-4058-9AC3-1B4359715AC3}" srcOrd="2" destOrd="0" presId="urn:microsoft.com/office/officeart/2005/8/layout/hierarchy1"/>
    <dgm:cxn modelId="{CDC9D93C-CF14-460B-B44D-376504D0C02E}" type="presParOf" srcId="{4C828BA4-580A-4058-9AC3-1B4359715AC3}" destId="{6151B14C-0A8C-4C5C-9EE7-BA1532A05539}" srcOrd="0" destOrd="0" presId="urn:microsoft.com/office/officeart/2005/8/layout/hierarchy1"/>
    <dgm:cxn modelId="{958617EC-4E9D-43E8-8597-9C4428A8FC14}" type="presParOf" srcId="{6151B14C-0A8C-4C5C-9EE7-BA1532A05539}" destId="{D986A777-4EBB-4CBE-9DAF-4ED2F008F907}" srcOrd="0" destOrd="0" presId="urn:microsoft.com/office/officeart/2005/8/layout/hierarchy1"/>
    <dgm:cxn modelId="{58327130-E004-475A-B3FD-6AB3D6285C64}" type="presParOf" srcId="{6151B14C-0A8C-4C5C-9EE7-BA1532A05539}" destId="{1BFFA17C-016B-48C3-A78E-75D366B34AC4}" srcOrd="1" destOrd="0" presId="urn:microsoft.com/office/officeart/2005/8/layout/hierarchy1"/>
    <dgm:cxn modelId="{D4740FF5-28E4-41AF-8948-695CF91F1122}" type="presParOf" srcId="{4C828BA4-580A-4058-9AC3-1B4359715AC3}" destId="{832806BA-28B4-45A2-92C3-D1038A0EDAB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1FAB349-1176-4CA8-9389-E37EAEF7FE0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4FA9036-CD58-45CF-B2A8-F4B72724B2BE}">
      <dgm:prSet/>
      <dgm:spPr/>
      <dgm:t>
        <a:bodyPr/>
        <a:lstStyle/>
        <a:p>
          <a:r>
            <a:rPr lang="en-GB"/>
            <a:t>You can have a duty to act under a contract. </a:t>
          </a:r>
          <a:endParaRPr lang="en-US"/>
        </a:p>
      </dgm:t>
    </dgm:pt>
    <dgm:pt modelId="{CDD8C979-C9B8-4058-843B-49CFAC92CA29}" type="parTrans" cxnId="{10E7EDA7-4239-442B-AEB0-F1702E625776}">
      <dgm:prSet/>
      <dgm:spPr/>
      <dgm:t>
        <a:bodyPr/>
        <a:lstStyle/>
        <a:p>
          <a:endParaRPr lang="en-US"/>
        </a:p>
      </dgm:t>
    </dgm:pt>
    <dgm:pt modelId="{7A2934AF-D326-4041-BB93-AF50DB4B9FA1}" type="sibTrans" cxnId="{10E7EDA7-4239-442B-AEB0-F1702E625776}">
      <dgm:prSet/>
      <dgm:spPr/>
      <dgm:t>
        <a:bodyPr/>
        <a:lstStyle/>
        <a:p>
          <a:endParaRPr lang="en-US"/>
        </a:p>
      </dgm:t>
    </dgm:pt>
    <dgm:pt modelId="{3238E62E-A3AC-4036-9AC7-B707BD36A0AA}">
      <dgm:prSet/>
      <dgm:spPr/>
      <dgm:t>
        <a:bodyPr/>
        <a:lstStyle/>
        <a:p>
          <a:r>
            <a:rPr lang="en-GB"/>
            <a:t>Examples include cases such as; </a:t>
          </a:r>
          <a:endParaRPr lang="en-US"/>
        </a:p>
      </dgm:t>
    </dgm:pt>
    <dgm:pt modelId="{05BA6899-9251-4054-90B4-495B982BF526}" type="parTrans" cxnId="{0791B738-0D32-4593-A137-87EECE970222}">
      <dgm:prSet/>
      <dgm:spPr/>
      <dgm:t>
        <a:bodyPr/>
        <a:lstStyle/>
        <a:p>
          <a:endParaRPr lang="en-US"/>
        </a:p>
      </dgm:t>
    </dgm:pt>
    <dgm:pt modelId="{96248E52-114A-4672-AA36-BDCA11439131}" type="sibTrans" cxnId="{0791B738-0D32-4593-A137-87EECE970222}">
      <dgm:prSet/>
      <dgm:spPr/>
      <dgm:t>
        <a:bodyPr/>
        <a:lstStyle/>
        <a:p>
          <a:endParaRPr lang="en-US"/>
        </a:p>
      </dgm:t>
    </dgm:pt>
    <dgm:pt modelId="{1A666AF7-2165-4AAE-9170-80A65BA0C4C4}">
      <dgm:prSet/>
      <dgm:spPr/>
      <dgm:t>
        <a:bodyPr/>
        <a:lstStyle/>
        <a:p>
          <a:r>
            <a:rPr lang="en-GB"/>
            <a:t>R v Pittwood [1902] – Gate level crossing- left open- member of the public died. </a:t>
          </a:r>
          <a:endParaRPr lang="en-US"/>
        </a:p>
      </dgm:t>
    </dgm:pt>
    <dgm:pt modelId="{9B377920-C548-43F6-9645-A076389D524C}" type="parTrans" cxnId="{7D428618-0FCB-46AB-8B08-0CE88E22A23B}">
      <dgm:prSet/>
      <dgm:spPr/>
      <dgm:t>
        <a:bodyPr/>
        <a:lstStyle/>
        <a:p>
          <a:endParaRPr lang="en-US"/>
        </a:p>
      </dgm:t>
    </dgm:pt>
    <dgm:pt modelId="{74DAE9A5-0ED3-464A-8E9F-A42847C4ECAA}" type="sibTrans" cxnId="{7D428618-0FCB-46AB-8B08-0CE88E22A23B}">
      <dgm:prSet/>
      <dgm:spPr/>
      <dgm:t>
        <a:bodyPr/>
        <a:lstStyle/>
        <a:p>
          <a:endParaRPr lang="en-US"/>
        </a:p>
      </dgm:t>
    </dgm:pt>
    <dgm:pt modelId="{C73325B7-DA0A-4995-9345-FF2CF5EDF531}">
      <dgm:prSet/>
      <dgm:spPr/>
      <dgm:t>
        <a:bodyPr/>
        <a:lstStyle/>
        <a:p>
          <a:r>
            <a:rPr lang="en-GB"/>
            <a:t>R v Yaqoob [ 2005] – Cab firm- Failure to inspect tyres- cause a crash. </a:t>
          </a:r>
          <a:endParaRPr lang="en-US"/>
        </a:p>
      </dgm:t>
    </dgm:pt>
    <dgm:pt modelId="{272182FC-E850-4AD1-BEA3-52AA6C295573}" type="parTrans" cxnId="{374BE8C2-BE10-48BC-A2EF-56D27E1540F6}">
      <dgm:prSet/>
      <dgm:spPr/>
      <dgm:t>
        <a:bodyPr/>
        <a:lstStyle/>
        <a:p>
          <a:endParaRPr lang="en-US"/>
        </a:p>
      </dgm:t>
    </dgm:pt>
    <dgm:pt modelId="{0D1423F3-6235-4C18-903E-E3893F4CC958}" type="sibTrans" cxnId="{374BE8C2-BE10-48BC-A2EF-56D27E1540F6}">
      <dgm:prSet/>
      <dgm:spPr/>
      <dgm:t>
        <a:bodyPr/>
        <a:lstStyle/>
        <a:p>
          <a:endParaRPr lang="en-US"/>
        </a:p>
      </dgm:t>
    </dgm:pt>
    <dgm:pt modelId="{E06AA8B5-A745-4BBE-8CA7-A243E003685F}" type="pres">
      <dgm:prSet presAssocID="{81FAB349-1176-4CA8-9389-E37EAEF7FE04}" presName="outerComposite" presStyleCnt="0">
        <dgm:presLayoutVars>
          <dgm:chMax val="5"/>
          <dgm:dir/>
          <dgm:resizeHandles val="exact"/>
        </dgm:presLayoutVars>
      </dgm:prSet>
      <dgm:spPr/>
    </dgm:pt>
    <dgm:pt modelId="{C597900E-034F-44D1-91E9-A973FB250ABD}" type="pres">
      <dgm:prSet presAssocID="{81FAB349-1176-4CA8-9389-E37EAEF7FE04}" presName="dummyMaxCanvas" presStyleCnt="0">
        <dgm:presLayoutVars/>
      </dgm:prSet>
      <dgm:spPr/>
    </dgm:pt>
    <dgm:pt modelId="{482E6935-2EE8-4EB2-BC8B-48F2328F14E6}" type="pres">
      <dgm:prSet presAssocID="{81FAB349-1176-4CA8-9389-E37EAEF7FE04}" presName="FourNodes_1" presStyleLbl="node1" presStyleIdx="0" presStyleCnt="4">
        <dgm:presLayoutVars>
          <dgm:bulletEnabled val="1"/>
        </dgm:presLayoutVars>
      </dgm:prSet>
      <dgm:spPr/>
    </dgm:pt>
    <dgm:pt modelId="{0DA67610-00F8-4780-B686-C1902C970E87}" type="pres">
      <dgm:prSet presAssocID="{81FAB349-1176-4CA8-9389-E37EAEF7FE04}" presName="FourNodes_2" presStyleLbl="node1" presStyleIdx="1" presStyleCnt="4">
        <dgm:presLayoutVars>
          <dgm:bulletEnabled val="1"/>
        </dgm:presLayoutVars>
      </dgm:prSet>
      <dgm:spPr/>
    </dgm:pt>
    <dgm:pt modelId="{4E3E9727-493E-4F23-B84E-4E9A8AC60AC0}" type="pres">
      <dgm:prSet presAssocID="{81FAB349-1176-4CA8-9389-E37EAEF7FE04}" presName="FourNodes_3" presStyleLbl="node1" presStyleIdx="2" presStyleCnt="4">
        <dgm:presLayoutVars>
          <dgm:bulletEnabled val="1"/>
        </dgm:presLayoutVars>
      </dgm:prSet>
      <dgm:spPr/>
    </dgm:pt>
    <dgm:pt modelId="{3DE05E45-99BC-4164-8D7B-3CA6179A7898}" type="pres">
      <dgm:prSet presAssocID="{81FAB349-1176-4CA8-9389-E37EAEF7FE04}" presName="FourNodes_4" presStyleLbl="node1" presStyleIdx="3" presStyleCnt="4">
        <dgm:presLayoutVars>
          <dgm:bulletEnabled val="1"/>
        </dgm:presLayoutVars>
      </dgm:prSet>
      <dgm:spPr/>
    </dgm:pt>
    <dgm:pt modelId="{91026D7B-CEA1-4A1F-8D4F-8B4F5C1E83E5}" type="pres">
      <dgm:prSet presAssocID="{81FAB349-1176-4CA8-9389-E37EAEF7FE04}" presName="FourConn_1-2" presStyleLbl="fgAccFollowNode1" presStyleIdx="0" presStyleCnt="3">
        <dgm:presLayoutVars>
          <dgm:bulletEnabled val="1"/>
        </dgm:presLayoutVars>
      </dgm:prSet>
      <dgm:spPr/>
    </dgm:pt>
    <dgm:pt modelId="{C400837D-E171-4348-9CF7-5805B12E33AA}" type="pres">
      <dgm:prSet presAssocID="{81FAB349-1176-4CA8-9389-E37EAEF7FE04}" presName="FourConn_2-3" presStyleLbl="fgAccFollowNode1" presStyleIdx="1" presStyleCnt="3">
        <dgm:presLayoutVars>
          <dgm:bulletEnabled val="1"/>
        </dgm:presLayoutVars>
      </dgm:prSet>
      <dgm:spPr/>
    </dgm:pt>
    <dgm:pt modelId="{82634DF8-E98D-476D-A5D9-205A1DC4A5B3}" type="pres">
      <dgm:prSet presAssocID="{81FAB349-1176-4CA8-9389-E37EAEF7FE04}" presName="FourConn_3-4" presStyleLbl="fgAccFollowNode1" presStyleIdx="2" presStyleCnt="3">
        <dgm:presLayoutVars>
          <dgm:bulletEnabled val="1"/>
        </dgm:presLayoutVars>
      </dgm:prSet>
      <dgm:spPr/>
    </dgm:pt>
    <dgm:pt modelId="{75500D36-059E-4896-ACBF-E35D5A33E9F8}" type="pres">
      <dgm:prSet presAssocID="{81FAB349-1176-4CA8-9389-E37EAEF7FE04}" presName="FourNodes_1_text" presStyleLbl="node1" presStyleIdx="3" presStyleCnt="4">
        <dgm:presLayoutVars>
          <dgm:bulletEnabled val="1"/>
        </dgm:presLayoutVars>
      </dgm:prSet>
      <dgm:spPr/>
    </dgm:pt>
    <dgm:pt modelId="{B69F5CB4-8A42-4F36-B0FD-AB80CBB7B39A}" type="pres">
      <dgm:prSet presAssocID="{81FAB349-1176-4CA8-9389-E37EAEF7FE04}" presName="FourNodes_2_text" presStyleLbl="node1" presStyleIdx="3" presStyleCnt="4">
        <dgm:presLayoutVars>
          <dgm:bulletEnabled val="1"/>
        </dgm:presLayoutVars>
      </dgm:prSet>
      <dgm:spPr/>
    </dgm:pt>
    <dgm:pt modelId="{9A1837AC-C13B-4AA2-BE41-BE34AB04A2CD}" type="pres">
      <dgm:prSet presAssocID="{81FAB349-1176-4CA8-9389-E37EAEF7FE04}" presName="FourNodes_3_text" presStyleLbl="node1" presStyleIdx="3" presStyleCnt="4">
        <dgm:presLayoutVars>
          <dgm:bulletEnabled val="1"/>
        </dgm:presLayoutVars>
      </dgm:prSet>
      <dgm:spPr/>
    </dgm:pt>
    <dgm:pt modelId="{B5DCC88E-A18A-421C-8995-473A0A668CAF}" type="pres">
      <dgm:prSet presAssocID="{81FAB349-1176-4CA8-9389-E37EAEF7FE04}" presName="FourNodes_4_text" presStyleLbl="node1" presStyleIdx="3" presStyleCnt="4">
        <dgm:presLayoutVars>
          <dgm:bulletEnabled val="1"/>
        </dgm:presLayoutVars>
      </dgm:prSet>
      <dgm:spPr/>
    </dgm:pt>
  </dgm:ptLst>
  <dgm:cxnLst>
    <dgm:cxn modelId="{5765800A-55A9-47D3-9D7E-DB5E1259A98A}" type="presOf" srcId="{C73325B7-DA0A-4995-9345-FF2CF5EDF531}" destId="{3DE05E45-99BC-4164-8D7B-3CA6179A7898}" srcOrd="0" destOrd="0" presId="urn:microsoft.com/office/officeart/2005/8/layout/vProcess5"/>
    <dgm:cxn modelId="{7D428618-0FCB-46AB-8B08-0CE88E22A23B}" srcId="{81FAB349-1176-4CA8-9389-E37EAEF7FE04}" destId="{1A666AF7-2165-4AAE-9170-80A65BA0C4C4}" srcOrd="2" destOrd="0" parTransId="{9B377920-C548-43F6-9645-A076389D524C}" sibTransId="{74DAE9A5-0ED3-464A-8E9F-A42847C4ECAA}"/>
    <dgm:cxn modelId="{0791B738-0D32-4593-A137-87EECE970222}" srcId="{81FAB349-1176-4CA8-9389-E37EAEF7FE04}" destId="{3238E62E-A3AC-4036-9AC7-B707BD36A0AA}" srcOrd="1" destOrd="0" parTransId="{05BA6899-9251-4054-90B4-495B982BF526}" sibTransId="{96248E52-114A-4672-AA36-BDCA11439131}"/>
    <dgm:cxn modelId="{62764B5C-B459-40DE-AFB2-62E168D2962A}" type="presOf" srcId="{81FAB349-1176-4CA8-9389-E37EAEF7FE04}" destId="{E06AA8B5-A745-4BBE-8CA7-A243E003685F}" srcOrd="0" destOrd="0" presId="urn:microsoft.com/office/officeart/2005/8/layout/vProcess5"/>
    <dgm:cxn modelId="{0A7A1362-C355-4475-AB71-0E4BD9FE4608}" type="presOf" srcId="{F4FA9036-CD58-45CF-B2A8-F4B72724B2BE}" destId="{482E6935-2EE8-4EB2-BC8B-48F2328F14E6}" srcOrd="0" destOrd="0" presId="urn:microsoft.com/office/officeart/2005/8/layout/vProcess5"/>
    <dgm:cxn modelId="{2053F54D-F903-4607-AF55-704B310C5429}" type="presOf" srcId="{96248E52-114A-4672-AA36-BDCA11439131}" destId="{C400837D-E171-4348-9CF7-5805B12E33AA}" srcOrd="0" destOrd="0" presId="urn:microsoft.com/office/officeart/2005/8/layout/vProcess5"/>
    <dgm:cxn modelId="{44206971-6F84-4CD1-8044-956DA4DF07CB}" type="presOf" srcId="{7A2934AF-D326-4041-BB93-AF50DB4B9FA1}" destId="{91026D7B-CEA1-4A1F-8D4F-8B4F5C1E83E5}" srcOrd="0" destOrd="0" presId="urn:microsoft.com/office/officeart/2005/8/layout/vProcess5"/>
    <dgm:cxn modelId="{7F6FFE77-20B1-481F-80D4-80668B77C955}" type="presOf" srcId="{3238E62E-A3AC-4036-9AC7-B707BD36A0AA}" destId="{0DA67610-00F8-4780-B686-C1902C970E87}" srcOrd="0" destOrd="0" presId="urn:microsoft.com/office/officeart/2005/8/layout/vProcess5"/>
    <dgm:cxn modelId="{2C23C07D-E34D-4AD9-B799-3C9670609EE0}" type="presOf" srcId="{74DAE9A5-0ED3-464A-8E9F-A42847C4ECAA}" destId="{82634DF8-E98D-476D-A5D9-205A1DC4A5B3}" srcOrd="0" destOrd="0" presId="urn:microsoft.com/office/officeart/2005/8/layout/vProcess5"/>
    <dgm:cxn modelId="{10E7EDA7-4239-442B-AEB0-F1702E625776}" srcId="{81FAB349-1176-4CA8-9389-E37EAEF7FE04}" destId="{F4FA9036-CD58-45CF-B2A8-F4B72724B2BE}" srcOrd="0" destOrd="0" parTransId="{CDD8C979-C9B8-4058-843B-49CFAC92CA29}" sibTransId="{7A2934AF-D326-4041-BB93-AF50DB4B9FA1}"/>
    <dgm:cxn modelId="{D7D3D3AA-CB59-4D94-939E-30E40E0C264D}" type="presOf" srcId="{1A666AF7-2165-4AAE-9170-80A65BA0C4C4}" destId="{9A1837AC-C13B-4AA2-BE41-BE34AB04A2CD}" srcOrd="1" destOrd="0" presId="urn:microsoft.com/office/officeart/2005/8/layout/vProcess5"/>
    <dgm:cxn modelId="{D4AD6DB0-5C47-43DF-9C9E-8A498308757C}" type="presOf" srcId="{F4FA9036-CD58-45CF-B2A8-F4B72724B2BE}" destId="{75500D36-059E-4896-ACBF-E35D5A33E9F8}" srcOrd="1" destOrd="0" presId="urn:microsoft.com/office/officeart/2005/8/layout/vProcess5"/>
    <dgm:cxn modelId="{0EE141B1-92A4-48DE-B43F-C8E14EC6DED2}" type="presOf" srcId="{C73325B7-DA0A-4995-9345-FF2CF5EDF531}" destId="{B5DCC88E-A18A-421C-8995-473A0A668CAF}" srcOrd="1" destOrd="0" presId="urn:microsoft.com/office/officeart/2005/8/layout/vProcess5"/>
    <dgm:cxn modelId="{374BE8C2-BE10-48BC-A2EF-56D27E1540F6}" srcId="{81FAB349-1176-4CA8-9389-E37EAEF7FE04}" destId="{C73325B7-DA0A-4995-9345-FF2CF5EDF531}" srcOrd="3" destOrd="0" parTransId="{272182FC-E850-4AD1-BEA3-52AA6C295573}" sibTransId="{0D1423F3-6235-4C18-903E-E3893F4CC958}"/>
    <dgm:cxn modelId="{F2B700C6-16FF-4ADA-B7F5-3F5E3C0A6F84}" type="presOf" srcId="{3238E62E-A3AC-4036-9AC7-B707BD36A0AA}" destId="{B69F5CB4-8A42-4F36-B0FD-AB80CBB7B39A}" srcOrd="1" destOrd="0" presId="urn:microsoft.com/office/officeart/2005/8/layout/vProcess5"/>
    <dgm:cxn modelId="{5C29E0F4-E9F2-43D2-AC4F-D637E957B4C6}" type="presOf" srcId="{1A666AF7-2165-4AAE-9170-80A65BA0C4C4}" destId="{4E3E9727-493E-4F23-B84E-4E9A8AC60AC0}" srcOrd="0" destOrd="0" presId="urn:microsoft.com/office/officeart/2005/8/layout/vProcess5"/>
    <dgm:cxn modelId="{017F656C-5189-4BA7-A13C-4F8E284BF72C}" type="presParOf" srcId="{E06AA8B5-A745-4BBE-8CA7-A243E003685F}" destId="{C597900E-034F-44D1-91E9-A973FB250ABD}" srcOrd="0" destOrd="0" presId="urn:microsoft.com/office/officeart/2005/8/layout/vProcess5"/>
    <dgm:cxn modelId="{5C4F1097-46D6-42AC-B013-EDF5A66AFA17}" type="presParOf" srcId="{E06AA8B5-A745-4BBE-8CA7-A243E003685F}" destId="{482E6935-2EE8-4EB2-BC8B-48F2328F14E6}" srcOrd="1" destOrd="0" presId="urn:microsoft.com/office/officeart/2005/8/layout/vProcess5"/>
    <dgm:cxn modelId="{5244A617-D823-4110-8878-3F191DA2625F}" type="presParOf" srcId="{E06AA8B5-A745-4BBE-8CA7-A243E003685F}" destId="{0DA67610-00F8-4780-B686-C1902C970E87}" srcOrd="2" destOrd="0" presId="urn:microsoft.com/office/officeart/2005/8/layout/vProcess5"/>
    <dgm:cxn modelId="{A77F1283-AF86-46D1-B317-55C514576637}" type="presParOf" srcId="{E06AA8B5-A745-4BBE-8CA7-A243E003685F}" destId="{4E3E9727-493E-4F23-B84E-4E9A8AC60AC0}" srcOrd="3" destOrd="0" presId="urn:microsoft.com/office/officeart/2005/8/layout/vProcess5"/>
    <dgm:cxn modelId="{04ED7054-10FA-407D-9E7D-F24B00BDBF05}" type="presParOf" srcId="{E06AA8B5-A745-4BBE-8CA7-A243E003685F}" destId="{3DE05E45-99BC-4164-8D7B-3CA6179A7898}" srcOrd="4" destOrd="0" presId="urn:microsoft.com/office/officeart/2005/8/layout/vProcess5"/>
    <dgm:cxn modelId="{AC407517-A2D6-49B2-860B-5965867EC371}" type="presParOf" srcId="{E06AA8B5-A745-4BBE-8CA7-A243E003685F}" destId="{91026D7B-CEA1-4A1F-8D4F-8B4F5C1E83E5}" srcOrd="5" destOrd="0" presId="urn:microsoft.com/office/officeart/2005/8/layout/vProcess5"/>
    <dgm:cxn modelId="{E9AD154C-CEDE-4AA4-9790-588079A53ECA}" type="presParOf" srcId="{E06AA8B5-A745-4BBE-8CA7-A243E003685F}" destId="{C400837D-E171-4348-9CF7-5805B12E33AA}" srcOrd="6" destOrd="0" presId="urn:microsoft.com/office/officeart/2005/8/layout/vProcess5"/>
    <dgm:cxn modelId="{1880DABB-EDB4-4EC3-9412-0C43678FBCB3}" type="presParOf" srcId="{E06AA8B5-A745-4BBE-8CA7-A243E003685F}" destId="{82634DF8-E98D-476D-A5D9-205A1DC4A5B3}" srcOrd="7" destOrd="0" presId="urn:microsoft.com/office/officeart/2005/8/layout/vProcess5"/>
    <dgm:cxn modelId="{22FBAD47-5A81-4872-8FD3-E3471DFE3D25}" type="presParOf" srcId="{E06AA8B5-A745-4BBE-8CA7-A243E003685F}" destId="{75500D36-059E-4896-ACBF-E35D5A33E9F8}" srcOrd="8" destOrd="0" presId="urn:microsoft.com/office/officeart/2005/8/layout/vProcess5"/>
    <dgm:cxn modelId="{9DC00717-1429-4BEC-88FB-0E38334C7E10}" type="presParOf" srcId="{E06AA8B5-A745-4BBE-8CA7-A243E003685F}" destId="{B69F5CB4-8A42-4F36-B0FD-AB80CBB7B39A}" srcOrd="9" destOrd="0" presId="urn:microsoft.com/office/officeart/2005/8/layout/vProcess5"/>
    <dgm:cxn modelId="{3C720662-9AEE-47B3-8AFB-153C89E2E6B3}" type="presParOf" srcId="{E06AA8B5-A745-4BBE-8CA7-A243E003685F}" destId="{9A1837AC-C13B-4AA2-BE41-BE34AB04A2CD}" srcOrd="10" destOrd="0" presId="urn:microsoft.com/office/officeart/2005/8/layout/vProcess5"/>
    <dgm:cxn modelId="{38060DC3-2985-4D75-9071-F2BD48034B15}" type="presParOf" srcId="{E06AA8B5-A745-4BBE-8CA7-A243E003685F}" destId="{B5DCC88E-A18A-421C-8995-473A0A668CA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673ADDA-FF53-4A35-A10F-4EB2BE7DCB4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FAAAF97-DFA9-47D2-9FD6-C533ADE650E1}">
      <dgm:prSet/>
      <dgm:spPr/>
      <dgm:t>
        <a:bodyPr/>
        <a:lstStyle/>
        <a:p>
          <a:r>
            <a:rPr lang="en-GB"/>
            <a:t>Sometimes there is required circumstances. </a:t>
          </a:r>
          <a:endParaRPr lang="en-US"/>
        </a:p>
      </dgm:t>
    </dgm:pt>
    <dgm:pt modelId="{ECEBD9A5-2809-4294-9FA8-106A64D08382}" type="parTrans" cxnId="{A87D3811-D9E5-4E3D-BA04-7EA2AD48B6FB}">
      <dgm:prSet/>
      <dgm:spPr/>
      <dgm:t>
        <a:bodyPr/>
        <a:lstStyle/>
        <a:p>
          <a:endParaRPr lang="en-US"/>
        </a:p>
      </dgm:t>
    </dgm:pt>
    <dgm:pt modelId="{2AC0BF2A-89F8-4C58-BBD5-38FDA10A9016}" type="sibTrans" cxnId="{A87D3811-D9E5-4E3D-BA04-7EA2AD48B6FB}">
      <dgm:prSet/>
      <dgm:spPr/>
      <dgm:t>
        <a:bodyPr/>
        <a:lstStyle/>
        <a:p>
          <a:endParaRPr lang="en-US"/>
        </a:p>
      </dgm:t>
    </dgm:pt>
    <dgm:pt modelId="{B724B144-8D08-41CD-8BD0-F16CFCF6373C}">
      <dgm:prSet/>
      <dgm:spPr/>
      <dgm:t>
        <a:bodyPr/>
        <a:lstStyle/>
        <a:p>
          <a:r>
            <a:rPr lang="en-GB"/>
            <a:t>The MR and AR have to Coincide in time. </a:t>
          </a:r>
          <a:endParaRPr lang="en-US"/>
        </a:p>
      </dgm:t>
    </dgm:pt>
    <dgm:pt modelId="{F846631C-CA05-4CA5-B8D6-6F98F91EB6BD}" type="parTrans" cxnId="{94DDEDBF-2350-4CB2-BE20-4BA5A9B6831D}">
      <dgm:prSet/>
      <dgm:spPr/>
      <dgm:t>
        <a:bodyPr/>
        <a:lstStyle/>
        <a:p>
          <a:endParaRPr lang="en-US"/>
        </a:p>
      </dgm:t>
    </dgm:pt>
    <dgm:pt modelId="{7090056C-0461-4C51-B1A9-B94B2B35CDFB}" type="sibTrans" cxnId="{94DDEDBF-2350-4CB2-BE20-4BA5A9B6831D}">
      <dgm:prSet/>
      <dgm:spPr/>
      <dgm:t>
        <a:bodyPr/>
        <a:lstStyle/>
        <a:p>
          <a:endParaRPr lang="en-US"/>
        </a:p>
      </dgm:t>
    </dgm:pt>
    <dgm:pt modelId="{3A07F96E-6380-49A8-A6B9-F380C1E24A30}">
      <dgm:prSet/>
      <dgm:spPr/>
      <dgm:t>
        <a:bodyPr/>
        <a:lstStyle/>
        <a:p>
          <a:r>
            <a:rPr lang="en-GB"/>
            <a:t>Sometimes one proceeds the other. </a:t>
          </a:r>
          <a:endParaRPr lang="en-US"/>
        </a:p>
      </dgm:t>
    </dgm:pt>
    <dgm:pt modelId="{C6DE7074-944E-4572-B995-48418D5EEA78}" type="parTrans" cxnId="{6E9500B3-349A-4595-A9B4-674489409F6D}">
      <dgm:prSet/>
      <dgm:spPr/>
      <dgm:t>
        <a:bodyPr/>
        <a:lstStyle/>
        <a:p>
          <a:endParaRPr lang="en-US"/>
        </a:p>
      </dgm:t>
    </dgm:pt>
    <dgm:pt modelId="{A851B38C-AA86-4A48-919C-893B4AAD2635}" type="sibTrans" cxnId="{6E9500B3-349A-4595-A9B4-674489409F6D}">
      <dgm:prSet/>
      <dgm:spPr/>
      <dgm:t>
        <a:bodyPr/>
        <a:lstStyle/>
        <a:p>
          <a:endParaRPr lang="en-US"/>
        </a:p>
      </dgm:t>
    </dgm:pt>
    <dgm:pt modelId="{3A6B7E0D-4E26-4D9E-AD7C-41D2614C691E}" type="pres">
      <dgm:prSet presAssocID="{4673ADDA-FF53-4A35-A10F-4EB2BE7DCB4E}" presName="outerComposite" presStyleCnt="0">
        <dgm:presLayoutVars>
          <dgm:chMax val="5"/>
          <dgm:dir/>
          <dgm:resizeHandles val="exact"/>
        </dgm:presLayoutVars>
      </dgm:prSet>
      <dgm:spPr/>
    </dgm:pt>
    <dgm:pt modelId="{9A78E97C-91BD-4B39-A7F2-81991350F3EB}" type="pres">
      <dgm:prSet presAssocID="{4673ADDA-FF53-4A35-A10F-4EB2BE7DCB4E}" presName="dummyMaxCanvas" presStyleCnt="0">
        <dgm:presLayoutVars/>
      </dgm:prSet>
      <dgm:spPr/>
    </dgm:pt>
    <dgm:pt modelId="{3128803D-685E-42CF-8D71-F893FE4C82FE}" type="pres">
      <dgm:prSet presAssocID="{4673ADDA-FF53-4A35-A10F-4EB2BE7DCB4E}" presName="ThreeNodes_1" presStyleLbl="node1" presStyleIdx="0" presStyleCnt="3">
        <dgm:presLayoutVars>
          <dgm:bulletEnabled val="1"/>
        </dgm:presLayoutVars>
      </dgm:prSet>
      <dgm:spPr/>
    </dgm:pt>
    <dgm:pt modelId="{6CF4E339-F190-4DB0-8BB7-E25D59BE382A}" type="pres">
      <dgm:prSet presAssocID="{4673ADDA-FF53-4A35-A10F-4EB2BE7DCB4E}" presName="ThreeNodes_2" presStyleLbl="node1" presStyleIdx="1" presStyleCnt="3">
        <dgm:presLayoutVars>
          <dgm:bulletEnabled val="1"/>
        </dgm:presLayoutVars>
      </dgm:prSet>
      <dgm:spPr/>
    </dgm:pt>
    <dgm:pt modelId="{11AE58E4-4FFA-432B-B974-D5F91F97AE94}" type="pres">
      <dgm:prSet presAssocID="{4673ADDA-FF53-4A35-A10F-4EB2BE7DCB4E}" presName="ThreeNodes_3" presStyleLbl="node1" presStyleIdx="2" presStyleCnt="3">
        <dgm:presLayoutVars>
          <dgm:bulletEnabled val="1"/>
        </dgm:presLayoutVars>
      </dgm:prSet>
      <dgm:spPr/>
    </dgm:pt>
    <dgm:pt modelId="{C3106074-F996-4955-8B5E-EF36297056EE}" type="pres">
      <dgm:prSet presAssocID="{4673ADDA-FF53-4A35-A10F-4EB2BE7DCB4E}" presName="ThreeConn_1-2" presStyleLbl="fgAccFollowNode1" presStyleIdx="0" presStyleCnt="2">
        <dgm:presLayoutVars>
          <dgm:bulletEnabled val="1"/>
        </dgm:presLayoutVars>
      </dgm:prSet>
      <dgm:spPr/>
    </dgm:pt>
    <dgm:pt modelId="{101FE68F-727C-4758-9549-1CC1C441E82A}" type="pres">
      <dgm:prSet presAssocID="{4673ADDA-FF53-4A35-A10F-4EB2BE7DCB4E}" presName="ThreeConn_2-3" presStyleLbl="fgAccFollowNode1" presStyleIdx="1" presStyleCnt="2">
        <dgm:presLayoutVars>
          <dgm:bulletEnabled val="1"/>
        </dgm:presLayoutVars>
      </dgm:prSet>
      <dgm:spPr/>
    </dgm:pt>
    <dgm:pt modelId="{12A8E4AB-7DE8-467D-A7F4-E4A459BAF60F}" type="pres">
      <dgm:prSet presAssocID="{4673ADDA-FF53-4A35-A10F-4EB2BE7DCB4E}" presName="ThreeNodes_1_text" presStyleLbl="node1" presStyleIdx="2" presStyleCnt="3">
        <dgm:presLayoutVars>
          <dgm:bulletEnabled val="1"/>
        </dgm:presLayoutVars>
      </dgm:prSet>
      <dgm:spPr/>
    </dgm:pt>
    <dgm:pt modelId="{C296D54D-1D1D-4AA0-B7E1-19522A865370}" type="pres">
      <dgm:prSet presAssocID="{4673ADDA-FF53-4A35-A10F-4EB2BE7DCB4E}" presName="ThreeNodes_2_text" presStyleLbl="node1" presStyleIdx="2" presStyleCnt="3">
        <dgm:presLayoutVars>
          <dgm:bulletEnabled val="1"/>
        </dgm:presLayoutVars>
      </dgm:prSet>
      <dgm:spPr/>
    </dgm:pt>
    <dgm:pt modelId="{903468D5-814B-49A8-A7F4-110417D85A9D}" type="pres">
      <dgm:prSet presAssocID="{4673ADDA-FF53-4A35-A10F-4EB2BE7DCB4E}" presName="ThreeNodes_3_text" presStyleLbl="node1" presStyleIdx="2" presStyleCnt="3">
        <dgm:presLayoutVars>
          <dgm:bulletEnabled val="1"/>
        </dgm:presLayoutVars>
      </dgm:prSet>
      <dgm:spPr/>
    </dgm:pt>
  </dgm:ptLst>
  <dgm:cxnLst>
    <dgm:cxn modelId="{A87D3811-D9E5-4E3D-BA04-7EA2AD48B6FB}" srcId="{4673ADDA-FF53-4A35-A10F-4EB2BE7DCB4E}" destId="{BFAAAF97-DFA9-47D2-9FD6-C533ADE650E1}" srcOrd="0" destOrd="0" parTransId="{ECEBD9A5-2809-4294-9FA8-106A64D08382}" sibTransId="{2AC0BF2A-89F8-4C58-BBD5-38FDA10A9016}"/>
    <dgm:cxn modelId="{698D6D5B-1CEC-43D2-BAD7-1E65DE61E04C}" type="presOf" srcId="{2AC0BF2A-89F8-4C58-BBD5-38FDA10A9016}" destId="{C3106074-F996-4955-8B5E-EF36297056EE}" srcOrd="0" destOrd="0" presId="urn:microsoft.com/office/officeart/2005/8/layout/vProcess5"/>
    <dgm:cxn modelId="{3ACADA65-D7B1-453D-8AFC-BFD15D1A32FB}" type="presOf" srcId="{BFAAAF97-DFA9-47D2-9FD6-C533ADE650E1}" destId="{3128803D-685E-42CF-8D71-F893FE4C82FE}" srcOrd="0" destOrd="0" presId="urn:microsoft.com/office/officeart/2005/8/layout/vProcess5"/>
    <dgm:cxn modelId="{981CE691-D82F-4F2B-A43E-FA8D9D59DEBF}" type="presOf" srcId="{B724B144-8D08-41CD-8BD0-F16CFCF6373C}" destId="{C296D54D-1D1D-4AA0-B7E1-19522A865370}" srcOrd="1" destOrd="0" presId="urn:microsoft.com/office/officeart/2005/8/layout/vProcess5"/>
    <dgm:cxn modelId="{3EE59092-3BAF-4F25-8BF8-07984889023C}" type="presOf" srcId="{4673ADDA-FF53-4A35-A10F-4EB2BE7DCB4E}" destId="{3A6B7E0D-4E26-4D9E-AD7C-41D2614C691E}" srcOrd="0" destOrd="0" presId="urn:microsoft.com/office/officeart/2005/8/layout/vProcess5"/>
    <dgm:cxn modelId="{6E9500B3-349A-4595-A9B4-674489409F6D}" srcId="{4673ADDA-FF53-4A35-A10F-4EB2BE7DCB4E}" destId="{3A07F96E-6380-49A8-A6B9-F380C1E24A30}" srcOrd="2" destOrd="0" parTransId="{C6DE7074-944E-4572-B995-48418D5EEA78}" sibTransId="{A851B38C-AA86-4A48-919C-893B4AAD2635}"/>
    <dgm:cxn modelId="{94DDEDBF-2350-4CB2-BE20-4BA5A9B6831D}" srcId="{4673ADDA-FF53-4A35-A10F-4EB2BE7DCB4E}" destId="{B724B144-8D08-41CD-8BD0-F16CFCF6373C}" srcOrd="1" destOrd="0" parTransId="{F846631C-CA05-4CA5-B8D6-6F98F91EB6BD}" sibTransId="{7090056C-0461-4C51-B1A9-B94B2B35CDFB}"/>
    <dgm:cxn modelId="{A56C09C9-83AA-4BFD-9872-31E45C3EBE9C}" type="presOf" srcId="{3A07F96E-6380-49A8-A6B9-F380C1E24A30}" destId="{11AE58E4-4FFA-432B-B974-D5F91F97AE94}" srcOrd="0" destOrd="0" presId="urn:microsoft.com/office/officeart/2005/8/layout/vProcess5"/>
    <dgm:cxn modelId="{05C7C2CF-E7B7-44E0-8BE1-D3316BD633E3}" type="presOf" srcId="{3A07F96E-6380-49A8-A6B9-F380C1E24A30}" destId="{903468D5-814B-49A8-A7F4-110417D85A9D}" srcOrd="1" destOrd="0" presId="urn:microsoft.com/office/officeart/2005/8/layout/vProcess5"/>
    <dgm:cxn modelId="{E535A8DC-9C8C-460B-AC97-B9F1D0FD64BE}" type="presOf" srcId="{BFAAAF97-DFA9-47D2-9FD6-C533ADE650E1}" destId="{12A8E4AB-7DE8-467D-A7F4-E4A459BAF60F}" srcOrd="1" destOrd="0" presId="urn:microsoft.com/office/officeart/2005/8/layout/vProcess5"/>
    <dgm:cxn modelId="{59852CE0-241E-4ACE-AAA1-FB62F2F1FC80}" type="presOf" srcId="{7090056C-0461-4C51-B1A9-B94B2B35CDFB}" destId="{101FE68F-727C-4758-9549-1CC1C441E82A}" srcOrd="0" destOrd="0" presId="urn:microsoft.com/office/officeart/2005/8/layout/vProcess5"/>
    <dgm:cxn modelId="{24B259EB-F04F-43EB-AD81-EBCA15F05228}" type="presOf" srcId="{B724B144-8D08-41CD-8BD0-F16CFCF6373C}" destId="{6CF4E339-F190-4DB0-8BB7-E25D59BE382A}" srcOrd="0" destOrd="0" presId="urn:microsoft.com/office/officeart/2005/8/layout/vProcess5"/>
    <dgm:cxn modelId="{31D93169-940F-48A1-8F65-AC8374574DCE}" type="presParOf" srcId="{3A6B7E0D-4E26-4D9E-AD7C-41D2614C691E}" destId="{9A78E97C-91BD-4B39-A7F2-81991350F3EB}" srcOrd="0" destOrd="0" presId="urn:microsoft.com/office/officeart/2005/8/layout/vProcess5"/>
    <dgm:cxn modelId="{BFE8D0B1-8DBB-4640-ABC5-EE814345A9C7}" type="presParOf" srcId="{3A6B7E0D-4E26-4D9E-AD7C-41D2614C691E}" destId="{3128803D-685E-42CF-8D71-F893FE4C82FE}" srcOrd="1" destOrd="0" presId="urn:microsoft.com/office/officeart/2005/8/layout/vProcess5"/>
    <dgm:cxn modelId="{B4904458-4323-419E-955E-E7AD2BA740DE}" type="presParOf" srcId="{3A6B7E0D-4E26-4D9E-AD7C-41D2614C691E}" destId="{6CF4E339-F190-4DB0-8BB7-E25D59BE382A}" srcOrd="2" destOrd="0" presId="urn:microsoft.com/office/officeart/2005/8/layout/vProcess5"/>
    <dgm:cxn modelId="{9456F1C8-DC8B-4AE9-8868-2EF518A7501B}" type="presParOf" srcId="{3A6B7E0D-4E26-4D9E-AD7C-41D2614C691E}" destId="{11AE58E4-4FFA-432B-B974-D5F91F97AE94}" srcOrd="3" destOrd="0" presId="urn:microsoft.com/office/officeart/2005/8/layout/vProcess5"/>
    <dgm:cxn modelId="{1EF3FCC8-6F34-4C89-9594-35AB89219C48}" type="presParOf" srcId="{3A6B7E0D-4E26-4D9E-AD7C-41D2614C691E}" destId="{C3106074-F996-4955-8B5E-EF36297056EE}" srcOrd="4" destOrd="0" presId="urn:microsoft.com/office/officeart/2005/8/layout/vProcess5"/>
    <dgm:cxn modelId="{2F1A7220-7DC3-482D-8323-C44238D493A8}" type="presParOf" srcId="{3A6B7E0D-4E26-4D9E-AD7C-41D2614C691E}" destId="{101FE68F-727C-4758-9549-1CC1C441E82A}" srcOrd="5" destOrd="0" presId="urn:microsoft.com/office/officeart/2005/8/layout/vProcess5"/>
    <dgm:cxn modelId="{EAEF95C4-A3A2-4106-A6B8-48FD055FA2FB}" type="presParOf" srcId="{3A6B7E0D-4E26-4D9E-AD7C-41D2614C691E}" destId="{12A8E4AB-7DE8-467D-A7F4-E4A459BAF60F}" srcOrd="6" destOrd="0" presId="urn:microsoft.com/office/officeart/2005/8/layout/vProcess5"/>
    <dgm:cxn modelId="{317CF832-68F5-4B49-B56F-B6AA79164E67}" type="presParOf" srcId="{3A6B7E0D-4E26-4D9E-AD7C-41D2614C691E}" destId="{C296D54D-1D1D-4AA0-B7E1-19522A865370}" srcOrd="7" destOrd="0" presId="urn:microsoft.com/office/officeart/2005/8/layout/vProcess5"/>
    <dgm:cxn modelId="{716F2A29-391D-447A-A600-EEA74F5D5C13}" type="presParOf" srcId="{3A6B7E0D-4E26-4D9E-AD7C-41D2614C691E}" destId="{903468D5-814B-49A8-A7F4-110417D85A9D}"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48484A6-25C5-43D2-A1F1-9CB54139AF1E}"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EA363FD0-CA8C-4057-9FF8-1251B02BED6C}">
      <dgm:prSet/>
      <dgm:spPr/>
      <dgm:t>
        <a:bodyPr/>
        <a:lstStyle/>
        <a:p>
          <a:r>
            <a:rPr lang="en-GB"/>
            <a:t>Actus reus- the act. </a:t>
          </a:r>
          <a:endParaRPr lang="en-US"/>
        </a:p>
      </dgm:t>
    </dgm:pt>
    <dgm:pt modelId="{ECFFF56B-E8E2-4747-9D06-556A87AB8397}" type="parTrans" cxnId="{9B7C67FC-971A-4D6D-99AB-4D34E6E64A67}">
      <dgm:prSet/>
      <dgm:spPr/>
      <dgm:t>
        <a:bodyPr/>
        <a:lstStyle/>
        <a:p>
          <a:endParaRPr lang="en-US"/>
        </a:p>
      </dgm:t>
    </dgm:pt>
    <dgm:pt modelId="{88D09541-AED6-4E78-A093-C7B359EAB146}" type="sibTrans" cxnId="{9B7C67FC-971A-4D6D-99AB-4D34E6E64A67}">
      <dgm:prSet/>
      <dgm:spPr/>
      <dgm:t>
        <a:bodyPr/>
        <a:lstStyle/>
        <a:p>
          <a:endParaRPr lang="en-US"/>
        </a:p>
      </dgm:t>
    </dgm:pt>
    <dgm:pt modelId="{38248093-4056-4B47-B574-3DBC7008BECB}">
      <dgm:prSet/>
      <dgm:spPr/>
      <dgm:t>
        <a:bodyPr/>
        <a:lstStyle/>
        <a:p>
          <a:r>
            <a:rPr lang="en-GB"/>
            <a:t>Two elements to a crime. </a:t>
          </a:r>
          <a:endParaRPr lang="en-US"/>
        </a:p>
      </dgm:t>
    </dgm:pt>
    <dgm:pt modelId="{34473AC0-2122-4D06-AE04-71EB92AD927F}" type="parTrans" cxnId="{A4971376-9D91-4C30-B6C3-CA706FBB2072}">
      <dgm:prSet/>
      <dgm:spPr/>
      <dgm:t>
        <a:bodyPr/>
        <a:lstStyle/>
        <a:p>
          <a:endParaRPr lang="en-US"/>
        </a:p>
      </dgm:t>
    </dgm:pt>
    <dgm:pt modelId="{8031CB29-FFBB-4589-92F9-32BB4FED3549}" type="sibTrans" cxnId="{A4971376-9D91-4C30-B6C3-CA706FBB2072}">
      <dgm:prSet/>
      <dgm:spPr/>
      <dgm:t>
        <a:bodyPr/>
        <a:lstStyle/>
        <a:p>
          <a:endParaRPr lang="en-US"/>
        </a:p>
      </dgm:t>
    </dgm:pt>
    <dgm:pt modelId="{95FE2505-0411-43C1-AFDE-5ADABFCB1857}">
      <dgm:prSet/>
      <dgm:spPr/>
      <dgm:t>
        <a:bodyPr/>
        <a:lstStyle/>
        <a:p>
          <a:r>
            <a:rPr lang="en-GB"/>
            <a:t>Actus Reus and Men’s rea. </a:t>
          </a:r>
          <a:endParaRPr lang="en-US"/>
        </a:p>
      </dgm:t>
    </dgm:pt>
    <dgm:pt modelId="{1761E4DA-C32D-49D0-95AA-CC7244D1EC97}" type="parTrans" cxnId="{7690449D-5B9A-4E61-8360-CCD331A81199}">
      <dgm:prSet/>
      <dgm:spPr/>
      <dgm:t>
        <a:bodyPr/>
        <a:lstStyle/>
        <a:p>
          <a:endParaRPr lang="en-US"/>
        </a:p>
      </dgm:t>
    </dgm:pt>
    <dgm:pt modelId="{72112676-B073-4A09-913C-EFAB6174EF32}" type="sibTrans" cxnId="{7690449D-5B9A-4E61-8360-CCD331A81199}">
      <dgm:prSet/>
      <dgm:spPr/>
      <dgm:t>
        <a:bodyPr/>
        <a:lstStyle/>
        <a:p>
          <a:endParaRPr lang="en-US"/>
        </a:p>
      </dgm:t>
    </dgm:pt>
    <dgm:pt modelId="{54D6DD66-93CF-4ECD-9DED-5EE6B8BE223B}">
      <dgm:prSet/>
      <dgm:spPr/>
      <dgm:t>
        <a:bodyPr/>
        <a:lstStyle/>
        <a:p>
          <a:r>
            <a:rPr lang="en-GB"/>
            <a:t>Include a wider variety of elements. </a:t>
          </a:r>
          <a:endParaRPr lang="en-US"/>
        </a:p>
      </dgm:t>
    </dgm:pt>
    <dgm:pt modelId="{21E9A4C0-4A2D-4229-9FF7-CA409E173BE6}" type="parTrans" cxnId="{3515B0C3-23BC-4B4C-A57A-CFB3832ED1B0}">
      <dgm:prSet/>
      <dgm:spPr/>
      <dgm:t>
        <a:bodyPr/>
        <a:lstStyle/>
        <a:p>
          <a:endParaRPr lang="en-US"/>
        </a:p>
      </dgm:t>
    </dgm:pt>
    <dgm:pt modelId="{1F8D7998-C5AF-4333-85E1-D73400EEF341}" type="sibTrans" cxnId="{3515B0C3-23BC-4B4C-A57A-CFB3832ED1B0}">
      <dgm:prSet/>
      <dgm:spPr/>
      <dgm:t>
        <a:bodyPr/>
        <a:lstStyle/>
        <a:p>
          <a:endParaRPr lang="en-US"/>
        </a:p>
      </dgm:t>
    </dgm:pt>
    <dgm:pt modelId="{D9C9CDE3-FDDC-47D5-8FBB-C8E2CA753A0F}" type="pres">
      <dgm:prSet presAssocID="{148484A6-25C5-43D2-A1F1-9CB54139AF1E}" presName="diagram" presStyleCnt="0">
        <dgm:presLayoutVars>
          <dgm:dir/>
          <dgm:resizeHandles val="exact"/>
        </dgm:presLayoutVars>
      </dgm:prSet>
      <dgm:spPr/>
    </dgm:pt>
    <dgm:pt modelId="{750C0851-D8FA-4D98-BCA2-003670555F51}" type="pres">
      <dgm:prSet presAssocID="{EA363FD0-CA8C-4057-9FF8-1251B02BED6C}" presName="node" presStyleLbl="node1" presStyleIdx="0" presStyleCnt="4">
        <dgm:presLayoutVars>
          <dgm:bulletEnabled val="1"/>
        </dgm:presLayoutVars>
      </dgm:prSet>
      <dgm:spPr/>
    </dgm:pt>
    <dgm:pt modelId="{CE8263A4-CDDB-43DB-9E5B-E7677EB1DF9C}" type="pres">
      <dgm:prSet presAssocID="{88D09541-AED6-4E78-A093-C7B359EAB146}" presName="sibTrans" presStyleLbl="sibTrans2D1" presStyleIdx="0" presStyleCnt="3"/>
      <dgm:spPr/>
    </dgm:pt>
    <dgm:pt modelId="{40AA853B-FBCE-4D57-B48C-24A793BC8EC2}" type="pres">
      <dgm:prSet presAssocID="{88D09541-AED6-4E78-A093-C7B359EAB146}" presName="connectorText" presStyleLbl="sibTrans2D1" presStyleIdx="0" presStyleCnt="3"/>
      <dgm:spPr/>
    </dgm:pt>
    <dgm:pt modelId="{4A05C8D8-2656-4763-8310-FC58D28D552E}" type="pres">
      <dgm:prSet presAssocID="{38248093-4056-4B47-B574-3DBC7008BECB}" presName="node" presStyleLbl="node1" presStyleIdx="1" presStyleCnt="4">
        <dgm:presLayoutVars>
          <dgm:bulletEnabled val="1"/>
        </dgm:presLayoutVars>
      </dgm:prSet>
      <dgm:spPr/>
    </dgm:pt>
    <dgm:pt modelId="{73FAB87F-E3CF-44BD-AD8C-29A9266907EC}" type="pres">
      <dgm:prSet presAssocID="{8031CB29-FFBB-4589-92F9-32BB4FED3549}" presName="sibTrans" presStyleLbl="sibTrans2D1" presStyleIdx="1" presStyleCnt="3"/>
      <dgm:spPr/>
    </dgm:pt>
    <dgm:pt modelId="{589E1B66-D1D0-4C56-B49E-479FFA428449}" type="pres">
      <dgm:prSet presAssocID="{8031CB29-FFBB-4589-92F9-32BB4FED3549}" presName="connectorText" presStyleLbl="sibTrans2D1" presStyleIdx="1" presStyleCnt="3"/>
      <dgm:spPr/>
    </dgm:pt>
    <dgm:pt modelId="{450F72E6-22D9-4C42-9141-3A4E620842E2}" type="pres">
      <dgm:prSet presAssocID="{95FE2505-0411-43C1-AFDE-5ADABFCB1857}" presName="node" presStyleLbl="node1" presStyleIdx="2" presStyleCnt="4">
        <dgm:presLayoutVars>
          <dgm:bulletEnabled val="1"/>
        </dgm:presLayoutVars>
      </dgm:prSet>
      <dgm:spPr/>
    </dgm:pt>
    <dgm:pt modelId="{0752C017-3F75-4C0E-B01C-031B64BBC989}" type="pres">
      <dgm:prSet presAssocID="{72112676-B073-4A09-913C-EFAB6174EF32}" presName="sibTrans" presStyleLbl="sibTrans2D1" presStyleIdx="2" presStyleCnt="3"/>
      <dgm:spPr/>
    </dgm:pt>
    <dgm:pt modelId="{547BE7F8-7836-46CF-9329-82D75288F164}" type="pres">
      <dgm:prSet presAssocID="{72112676-B073-4A09-913C-EFAB6174EF32}" presName="connectorText" presStyleLbl="sibTrans2D1" presStyleIdx="2" presStyleCnt="3"/>
      <dgm:spPr/>
    </dgm:pt>
    <dgm:pt modelId="{80718CC5-667F-4D13-8ECC-854C761A07C1}" type="pres">
      <dgm:prSet presAssocID="{54D6DD66-93CF-4ECD-9DED-5EE6B8BE223B}" presName="node" presStyleLbl="node1" presStyleIdx="3" presStyleCnt="4">
        <dgm:presLayoutVars>
          <dgm:bulletEnabled val="1"/>
        </dgm:presLayoutVars>
      </dgm:prSet>
      <dgm:spPr/>
    </dgm:pt>
  </dgm:ptLst>
  <dgm:cxnLst>
    <dgm:cxn modelId="{262A5202-CCD7-4F75-8424-B961926E66C1}" type="presOf" srcId="{38248093-4056-4B47-B574-3DBC7008BECB}" destId="{4A05C8D8-2656-4763-8310-FC58D28D552E}" srcOrd="0" destOrd="0" presId="urn:microsoft.com/office/officeart/2005/8/layout/process5"/>
    <dgm:cxn modelId="{CEC5F903-9EB2-4936-88B6-1EEB2F776690}" type="presOf" srcId="{54D6DD66-93CF-4ECD-9DED-5EE6B8BE223B}" destId="{80718CC5-667F-4D13-8ECC-854C761A07C1}" srcOrd="0" destOrd="0" presId="urn:microsoft.com/office/officeart/2005/8/layout/process5"/>
    <dgm:cxn modelId="{55A7382A-F7E4-4CD3-8112-2C33FAF8E6C5}" type="presOf" srcId="{148484A6-25C5-43D2-A1F1-9CB54139AF1E}" destId="{D9C9CDE3-FDDC-47D5-8FBB-C8E2CA753A0F}" srcOrd="0" destOrd="0" presId="urn:microsoft.com/office/officeart/2005/8/layout/process5"/>
    <dgm:cxn modelId="{AE99BF3B-D9C3-4DEB-A46F-72FCAF9515EE}" type="presOf" srcId="{8031CB29-FFBB-4589-92F9-32BB4FED3549}" destId="{589E1B66-D1D0-4C56-B49E-479FFA428449}" srcOrd="1" destOrd="0" presId="urn:microsoft.com/office/officeart/2005/8/layout/process5"/>
    <dgm:cxn modelId="{6DEE713D-3755-4C98-A739-84D7B5B8F971}" type="presOf" srcId="{72112676-B073-4A09-913C-EFAB6174EF32}" destId="{547BE7F8-7836-46CF-9329-82D75288F164}" srcOrd="1" destOrd="0" presId="urn:microsoft.com/office/officeart/2005/8/layout/process5"/>
    <dgm:cxn modelId="{897C5B72-A143-42CF-B0E1-E1DA7AC63264}" type="presOf" srcId="{EA363FD0-CA8C-4057-9FF8-1251B02BED6C}" destId="{750C0851-D8FA-4D98-BCA2-003670555F51}" srcOrd="0" destOrd="0" presId="urn:microsoft.com/office/officeart/2005/8/layout/process5"/>
    <dgm:cxn modelId="{A4971376-9D91-4C30-B6C3-CA706FBB2072}" srcId="{148484A6-25C5-43D2-A1F1-9CB54139AF1E}" destId="{38248093-4056-4B47-B574-3DBC7008BECB}" srcOrd="1" destOrd="0" parTransId="{34473AC0-2122-4D06-AE04-71EB92AD927F}" sibTransId="{8031CB29-FFBB-4589-92F9-32BB4FED3549}"/>
    <dgm:cxn modelId="{8734C87F-F593-4666-9EBD-FE6DD4C73080}" type="presOf" srcId="{88D09541-AED6-4E78-A093-C7B359EAB146}" destId="{CE8263A4-CDDB-43DB-9E5B-E7677EB1DF9C}" srcOrd="0" destOrd="0" presId="urn:microsoft.com/office/officeart/2005/8/layout/process5"/>
    <dgm:cxn modelId="{C8199C80-1CDA-449F-9612-2E91993DD763}" type="presOf" srcId="{72112676-B073-4A09-913C-EFAB6174EF32}" destId="{0752C017-3F75-4C0E-B01C-031B64BBC989}" srcOrd="0" destOrd="0" presId="urn:microsoft.com/office/officeart/2005/8/layout/process5"/>
    <dgm:cxn modelId="{A478F48F-69BC-4DFB-A360-DA4478202D89}" type="presOf" srcId="{88D09541-AED6-4E78-A093-C7B359EAB146}" destId="{40AA853B-FBCE-4D57-B48C-24A793BC8EC2}" srcOrd="1" destOrd="0" presId="urn:microsoft.com/office/officeart/2005/8/layout/process5"/>
    <dgm:cxn modelId="{7690449D-5B9A-4E61-8360-CCD331A81199}" srcId="{148484A6-25C5-43D2-A1F1-9CB54139AF1E}" destId="{95FE2505-0411-43C1-AFDE-5ADABFCB1857}" srcOrd="2" destOrd="0" parTransId="{1761E4DA-C32D-49D0-95AA-CC7244D1EC97}" sibTransId="{72112676-B073-4A09-913C-EFAB6174EF32}"/>
    <dgm:cxn modelId="{5C509EBF-E87F-4803-88D1-0C45B22D83CC}" type="presOf" srcId="{95FE2505-0411-43C1-AFDE-5ADABFCB1857}" destId="{450F72E6-22D9-4C42-9141-3A4E620842E2}" srcOrd="0" destOrd="0" presId="urn:microsoft.com/office/officeart/2005/8/layout/process5"/>
    <dgm:cxn modelId="{3515B0C3-23BC-4B4C-A57A-CFB3832ED1B0}" srcId="{148484A6-25C5-43D2-A1F1-9CB54139AF1E}" destId="{54D6DD66-93CF-4ECD-9DED-5EE6B8BE223B}" srcOrd="3" destOrd="0" parTransId="{21E9A4C0-4A2D-4229-9FF7-CA409E173BE6}" sibTransId="{1F8D7998-C5AF-4333-85E1-D73400EEF341}"/>
    <dgm:cxn modelId="{CE6F86E1-176E-4426-A112-F4548002675F}" type="presOf" srcId="{8031CB29-FFBB-4589-92F9-32BB4FED3549}" destId="{73FAB87F-E3CF-44BD-AD8C-29A9266907EC}" srcOrd="0" destOrd="0" presId="urn:microsoft.com/office/officeart/2005/8/layout/process5"/>
    <dgm:cxn modelId="{9B7C67FC-971A-4D6D-99AB-4D34E6E64A67}" srcId="{148484A6-25C5-43D2-A1F1-9CB54139AF1E}" destId="{EA363FD0-CA8C-4057-9FF8-1251B02BED6C}" srcOrd="0" destOrd="0" parTransId="{ECFFF56B-E8E2-4747-9D06-556A87AB8397}" sibTransId="{88D09541-AED6-4E78-A093-C7B359EAB146}"/>
    <dgm:cxn modelId="{FBF6B8F4-F99A-48E1-9639-CC19583B34E3}" type="presParOf" srcId="{D9C9CDE3-FDDC-47D5-8FBB-C8E2CA753A0F}" destId="{750C0851-D8FA-4D98-BCA2-003670555F51}" srcOrd="0" destOrd="0" presId="urn:microsoft.com/office/officeart/2005/8/layout/process5"/>
    <dgm:cxn modelId="{AE87DFA6-CEF2-45EC-B7F2-D2BB5A13F66A}" type="presParOf" srcId="{D9C9CDE3-FDDC-47D5-8FBB-C8E2CA753A0F}" destId="{CE8263A4-CDDB-43DB-9E5B-E7677EB1DF9C}" srcOrd="1" destOrd="0" presId="urn:microsoft.com/office/officeart/2005/8/layout/process5"/>
    <dgm:cxn modelId="{730737A5-1209-4FE7-98EF-2522FDD0DF52}" type="presParOf" srcId="{CE8263A4-CDDB-43DB-9E5B-E7677EB1DF9C}" destId="{40AA853B-FBCE-4D57-B48C-24A793BC8EC2}" srcOrd="0" destOrd="0" presId="urn:microsoft.com/office/officeart/2005/8/layout/process5"/>
    <dgm:cxn modelId="{1C8D4DB7-CC46-4AFC-9A3D-1900EEDE9C65}" type="presParOf" srcId="{D9C9CDE3-FDDC-47D5-8FBB-C8E2CA753A0F}" destId="{4A05C8D8-2656-4763-8310-FC58D28D552E}" srcOrd="2" destOrd="0" presId="urn:microsoft.com/office/officeart/2005/8/layout/process5"/>
    <dgm:cxn modelId="{4C937FCE-5D85-419D-9878-003A4B494B3C}" type="presParOf" srcId="{D9C9CDE3-FDDC-47D5-8FBB-C8E2CA753A0F}" destId="{73FAB87F-E3CF-44BD-AD8C-29A9266907EC}" srcOrd="3" destOrd="0" presId="urn:microsoft.com/office/officeart/2005/8/layout/process5"/>
    <dgm:cxn modelId="{BB492E4A-C424-41B5-85C0-B82917ECA258}" type="presParOf" srcId="{73FAB87F-E3CF-44BD-AD8C-29A9266907EC}" destId="{589E1B66-D1D0-4C56-B49E-479FFA428449}" srcOrd="0" destOrd="0" presId="urn:microsoft.com/office/officeart/2005/8/layout/process5"/>
    <dgm:cxn modelId="{9FBA7D8B-3B01-4752-AF12-1620DC9B6D4E}" type="presParOf" srcId="{D9C9CDE3-FDDC-47D5-8FBB-C8E2CA753A0F}" destId="{450F72E6-22D9-4C42-9141-3A4E620842E2}" srcOrd="4" destOrd="0" presId="urn:microsoft.com/office/officeart/2005/8/layout/process5"/>
    <dgm:cxn modelId="{D27E2A51-5D24-4D1D-B041-386F4360E21D}" type="presParOf" srcId="{D9C9CDE3-FDDC-47D5-8FBB-C8E2CA753A0F}" destId="{0752C017-3F75-4C0E-B01C-031B64BBC989}" srcOrd="5" destOrd="0" presId="urn:microsoft.com/office/officeart/2005/8/layout/process5"/>
    <dgm:cxn modelId="{480E415C-5DD8-4DFF-97CC-151A95A07E14}" type="presParOf" srcId="{0752C017-3F75-4C0E-B01C-031B64BBC989}" destId="{547BE7F8-7836-46CF-9329-82D75288F164}" srcOrd="0" destOrd="0" presId="urn:microsoft.com/office/officeart/2005/8/layout/process5"/>
    <dgm:cxn modelId="{EA8861D8-5931-4E54-BDC4-6431D2028C04}" type="presParOf" srcId="{D9C9CDE3-FDDC-47D5-8FBB-C8E2CA753A0F}" destId="{80718CC5-667F-4D13-8ECC-854C761A07C1}"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FAF11-8239-4023-B132-839F18D9BE6A}">
      <dsp:nvSpPr>
        <dsp:cNvPr id="0" name=""/>
        <dsp:cNvSpPr/>
      </dsp:nvSpPr>
      <dsp:spPr>
        <a:xfrm>
          <a:off x="805898" y="2124"/>
          <a:ext cx="876041" cy="8760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59AFE-A893-4A6E-8B46-3F8505DE98E6}">
      <dsp:nvSpPr>
        <dsp:cNvPr id="0" name=""/>
        <dsp:cNvSpPr/>
      </dsp:nvSpPr>
      <dsp:spPr>
        <a:xfrm>
          <a:off x="992595" y="188821"/>
          <a:ext cx="502646" cy="502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76A027-21A8-42FA-B20A-295DE555E036}">
      <dsp:nvSpPr>
        <dsp:cNvPr id="0" name=""/>
        <dsp:cNvSpPr/>
      </dsp:nvSpPr>
      <dsp:spPr>
        <a:xfrm>
          <a:off x="525852" y="115103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Aims and learning objectives. </a:t>
          </a:r>
          <a:endParaRPr lang="en-US" sz="1300" kern="1200"/>
        </a:p>
      </dsp:txBody>
      <dsp:txXfrm>
        <a:off x="525852" y="1151030"/>
        <a:ext cx="1436132" cy="574453"/>
      </dsp:txXfrm>
    </dsp:sp>
    <dsp:sp modelId="{BBCEDDDC-A7B8-4F29-8AB1-3207BAC455C2}">
      <dsp:nvSpPr>
        <dsp:cNvPr id="0" name=""/>
        <dsp:cNvSpPr/>
      </dsp:nvSpPr>
      <dsp:spPr>
        <a:xfrm>
          <a:off x="2493354" y="2124"/>
          <a:ext cx="876041" cy="8760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6DA2E-3325-43AC-AE37-F006B246FF55}">
      <dsp:nvSpPr>
        <dsp:cNvPr id="0" name=""/>
        <dsp:cNvSpPr/>
      </dsp:nvSpPr>
      <dsp:spPr>
        <a:xfrm>
          <a:off x="2680051" y="188821"/>
          <a:ext cx="502646" cy="502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766321-1B2E-4F46-A72C-821E9B12B54D}">
      <dsp:nvSpPr>
        <dsp:cNvPr id="0" name=""/>
        <dsp:cNvSpPr/>
      </dsp:nvSpPr>
      <dsp:spPr>
        <a:xfrm>
          <a:off x="2213308" y="115103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Elements of an offence. </a:t>
          </a:r>
          <a:endParaRPr lang="en-US" sz="1300" kern="1200"/>
        </a:p>
      </dsp:txBody>
      <dsp:txXfrm>
        <a:off x="2213308" y="1151030"/>
        <a:ext cx="1436132" cy="574453"/>
      </dsp:txXfrm>
    </dsp:sp>
    <dsp:sp modelId="{D252B9BD-C6C1-4B12-BBA4-E97E2B8F55D6}">
      <dsp:nvSpPr>
        <dsp:cNvPr id="0" name=""/>
        <dsp:cNvSpPr/>
      </dsp:nvSpPr>
      <dsp:spPr>
        <a:xfrm>
          <a:off x="4180810" y="2124"/>
          <a:ext cx="876041" cy="8760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8CCCB-19DA-4CFE-8156-A8A7A9C4EAE6}">
      <dsp:nvSpPr>
        <dsp:cNvPr id="0" name=""/>
        <dsp:cNvSpPr/>
      </dsp:nvSpPr>
      <dsp:spPr>
        <a:xfrm>
          <a:off x="4367507" y="188821"/>
          <a:ext cx="502646" cy="502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799E3-3779-463E-A470-86100BDD4D3D}">
      <dsp:nvSpPr>
        <dsp:cNvPr id="0" name=""/>
        <dsp:cNvSpPr/>
      </dsp:nvSpPr>
      <dsp:spPr>
        <a:xfrm>
          <a:off x="3900764" y="115103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Actus reus. </a:t>
          </a:r>
          <a:endParaRPr lang="en-US" sz="1300" kern="1200"/>
        </a:p>
      </dsp:txBody>
      <dsp:txXfrm>
        <a:off x="3900764" y="1151030"/>
        <a:ext cx="1436132" cy="574453"/>
      </dsp:txXfrm>
    </dsp:sp>
    <dsp:sp modelId="{E06D62F4-C7C2-4E5C-80CA-420AC816682E}">
      <dsp:nvSpPr>
        <dsp:cNvPr id="0" name=""/>
        <dsp:cNvSpPr/>
      </dsp:nvSpPr>
      <dsp:spPr>
        <a:xfrm>
          <a:off x="5868266" y="2124"/>
          <a:ext cx="876041" cy="8760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D32CB-38EF-45A3-A6A9-47C98CC2CC14}">
      <dsp:nvSpPr>
        <dsp:cNvPr id="0" name=""/>
        <dsp:cNvSpPr/>
      </dsp:nvSpPr>
      <dsp:spPr>
        <a:xfrm>
          <a:off x="6054963" y="188821"/>
          <a:ext cx="502646" cy="5026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04DC76-AFCC-4A14-AE45-D31717B71D0D}">
      <dsp:nvSpPr>
        <dsp:cNvPr id="0" name=""/>
        <dsp:cNvSpPr/>
      </dsp:nvSpPr>
      <dsp:spPr>
        <a:xfrm>
          <a:off x="5588220" y="115103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Activity. </a:t>
          </a:r>
          <a:endParaRPr lang="en-US" sz="1300" kern="1200"/>
        </a:p>
      </dsp:txBody>
      <dsp:txXfrm>
        <a:off x="5588220" y="1151030"/>
        <a:ext cx="1436132" cy="574453"/>
      </dsp:txXfrm>
    </dsp:sp>
    <dsp:sp modelId="{336014AA-5D1F-49D9-AB93-9403456225B9}">
      <dsp:nvSpPr>
        <dsp:cNvPr id="0" name=""/>
        <dsp:cNvSpPr/>
      </dsp:nvSpPr>
      <dsp:spPr>
        <a:xfrm>
          <a:off x="7555722" y="2124"/>
          <a:ext cx="876041" cy="87604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872A9-5D3B-4D3C-9A4B-B85759FECA8C}">
      <dsp:nvSpPr>
        <dsp:cNvPr id="0" name=""/>
        <dsp:cNvSpPr/>
      </dsp:nvSpPr>
      <dsp:spPr>
        <a:xfrm>
          <a:off x="7742419" y="188821"/>
          <a:ext cx="502646" cy="5026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0006A2-589F-4C43-8703-6497BDD926BF}">
      <dsp:nvSpPr>
        <dsp:cNvPr id="0" name=""/>
        <dsp:cNvSpPr/>
      </dsp:nvSpPr>
      <dsp:spPr>
        <a:xfrm>
          <a:off x="7275676" y="115103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Summary. </a:t>
          </a:r>
          <a:endParaRPr lang="en-US" sz="1300" kern="1200"/>
        </a:p>
      </dsp:txBody>
      <dsp:txXfrm>
        <a:off x="7275676" y="1151030"/>
        <a:ext cx="1436132" cy="574453"/>
      </dsp:txXfrm>
    </dsp:sp>
    <dsp:sp modelId="{9B41DFD2-7301-490D-BC66-330B0E3819D3}">
      <dsp:nvSpPr>
        <dsp:cNvPr id="0" name=""/>
        <dsp:cNvSpPr/>
      </dsp:nvSpPr>
      <dsp:spPr>
        <a:xfrm>
          <a:off x="4180810" y="2084516"/>
          <a:ext cx="876041" cy="8760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66B28-70CE-4072-A1EA-9F5B1FD4B9CA}">
      <dsp:nvSpPr>
        <dsp:cNvPr id="0" name=""/>
        <dsp:cNvSpPr/>
      </dsp:nvSpPr>
      <dsp:spPr>
        <a:xfrm>
          <a:off x="4367507" y="2271213"/>
          <a:ext cx="502646" cy="5026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9EF8C-280F-487A-9743-D3D7635E94F3}">
      <dsp:nvSpPr>
        <dsp:cNvPr id="0" name=""/>
        <dsp:cNvSpPr/>
      </dsp:nvSpPr>
      <dsp:spPr>
        <a:xfrm>
          <a:off x="3900764" y="3233422"/>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Thank you, any questions?</a:t>
          </a:r>
          <a:endParaRPr lang="en-US" sz="1300" kern="1200"/>
        </a:p>
      </dsp:txBody>
      <dsp:txXfrm>
        <a:off x="3900764" y="3233422"/>
        <a:ext cx="1436132" cy="574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9FF4A-D940-42B3-8B59-A42D15B3CECD}">
      <dsp:nvSpPr>
        <dsp:cNvPr id="0" name=""/>
        <dsp:cNvSpPr/>
      </dsp:nvSpPr>
      <dsp:spPr>
        <a:xfrm>
          <a:off x="1127"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46574E-EF07-4A0A-9DA5-7C8D970890EF}">
      <dsp:nvSpPr>
        <dsp:cNvPr id="0" name=""/>
        <dsp:cNvSpPr/>
      </dsp:nvSpPr>
      <dsp:spPr>
        <a:xfrm>
          <a:off x="440908"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aim of today’s session is to introduce students to the elements of an offence. Today this will be a discussion surrounding the Actus Reus. </a:t>
          </a:r>
          <a:endParaRPr lang="en-US" sz="2500" kern="1200"/>
        </a:p>
      </dsp:txBody>
      <dsp:txXfrm>
        <a:off x="514521" y="930834"/>
        <a:ext cx="3810805" cy="2366123"/>
      </dsp:txXfrm>
    </dsp:sp>
    <dsp:sp modelId="{A276B1E3-97C0-401C-BA18-DA06B5FFF830}">
      <dsp:nvSpPr>
        <dsp:cNvPr id="0" name=""/>
        <dsp:cNvSpPr/>
      </dsp:nvSpPr>
      <dsp:spPr>
        <a:xfrm>
          <a:off x="4838721" y="439428"/>
          <a:ext cx="3958031" cy="25133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232E7D-FFFD-4A77-B03D-EA415C00F15B}">
      <dsp:nvSpPr>
        <dsp:cNvPr id="0" name=""/>
        <dsp:cNvSpPr/>
      </dsp:nvSpPr>
      <dsp:spPr>
        <a:xfrm>
          <a:off x="5278502" y="857221"/>
          <a:ext cx="3958031" cy="25133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By the end of today’s session students should be able to demonstrate their understanding of the Actus reus of an offence. </a:t>
          </a:r>
          <a:endParaRPr lang="en-US" sz="2500" kern="1200"/>
        </a:p>
      </dsp:txBody>
      <dsp:txXfrm>
        <a:off x="5352115" y="930834"/>
        <a:ext cx="3810805" cy="23661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38330-1A67-482F-8B1E-5A7A244D5B6E}">
      <dsp:nvSpPr>
        <dsp:cNvPr id="0" name=""/>
        <dsp:cNvSpPr/>
      </dsp:nvSpPr>
      <dsp:spPr>
        <a:xfrm>
          <a:off x="7143" y="2068777"/>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Actus Reus</a:t>
          </a:r>
        </a:p>
      </dsp:txBody>
      <dsp:txXfrm>
        <a:off x="44665" y="2106299"/>
        <a:ext cx="2060143" cy="1206068"/>
      </dsp:txXfrm>
    </dsp:sp>
    <dsp:sp modelId="{22D291B2-1CC3-4B68-99F6-E273924562CD}">
      <dsp:nvSpPr>
        <dsp:cNvPr id="0" name=""/>
        <dsp:cNvSpPr/>
      </dsp:nvSpPr>
      <dsp:spPr>
        <a:xfrm>
          <a:off x="2355850" y="2444570"/>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55850" y="2550475"/>
        <a:ext cx="316861" cy="317716"/>
      </dsp:txXfrm>
    </dsp:sp>
    <dsp:sp modelId="{BD1D9E2A-AA1B-4A77-88F2-A7011BF1163C}">
      <dsp:nvSpPr>
        <dsp:cNvPr id="0" name=""/>
        <dsp:cNvSpPr/>
      </dsp:nvSpPr>
      <dsp:spPr>
        <a:xfrm>
          <a:off x="2996406" y="2068777"/>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Men’s Rea</a:t>
          </a:r>
        </a:p>
      </dsp:txBody>
      <dsp:txXfrm>
        <a:off x="3033928" y="2106299"/>
        <a:ext cx="2060143" cy="1206068"/>
      </dsp:txXfrm>
    </dsp:sp>
    <dsp:sp modelId="{99D76C91-8EE8-45D8-B35B-F9369423DB61}">
      <dsp:nvSpPr>
        <dsp:cNvPr id="0" name=""/>
        <dsp:cNvSpPr/>
      </dsp:nvSpPr>
      <dsp:spPr>
        <a:xfrm>
          <a:off x="5345112" y="2444570"/>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345112" y="2550475"/>
        <a:ext cx="316861" cy="317716"/>
      </dsp:txXfrm>
    </dsp:sp>
    <dsp:sp modelId="{D1951327-7EE3-4B03-8BB8-62B4F1642ADF}">
      <dsp:nvSpPr>
        <dsp:cNvPr id="0" name=""/>
        <dsp:cNvSpPr/>
      </dsp:nvSpPr>
      <dsp:spPr>
        <a:xfrm>
          <a:off x="5985668" y="2068777"/>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No defence</a:t>
          </a:r>
        </a:p>
      </dsp:txBody>
      <dsp:txXfrm>
        <a:off x="6023190" y="2106299"/>
        <a:ext cx="2060143" cy="1206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E3457-D5B9-4E2D-9B4A-721F3F1603E4}">
      <dsp:nvSpPr>
        <dsp:cNvPr id="0" name=""/>
        <dsp:cNvSpPr/>
      </dsp:nvSpPr>
      <dsp:spPr>
        <a:xfrm>
          <a:off x="0" y="0"/>
          <a:ext cx="7852012"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Actus Reus – The Act- Guilty Act.</a:t>
          </a:r>
          <a:endParaRPr lang="en-US" sz="3000" kern="1200"/>
        </a:p>
      </dsp:txBody>
      <dsp:txXfrm>
        <a:off x="33477" y="33477"/>
        <a:ext cx="6618627" cy="1076046"/>
      </dsp:txXfrm>
    </dsp:sp>
    <dsp:sp modelId="{79686CA0-C2B0-469C-BE5C-935D262BEC1F}">
      <dsp:nvSpPr>
        <dsp:cNvPr id="0" name=""/>
        <dsp:cNvSpPr/>
      </dsp:nvSpPr>
      <dsp:spPr>
        <a:xfrm>
          <a:off x="692824" y="1333500"/>
          <a:ext cx="7852012" cy="1143000"/>
        </a:xfrm>
        <a:prstGeom prst="roundRect">
          <a:avLst>
            <a:gd name="adj" fmla="val 10000"/>
          </a:avLst>
        </a:prstGeom>
        <a:solidFill>
          <a:schemeClr val="accent2">
            <a:hueOff val="74742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Men’s Rea- The mental element of the crime- Guilty Mind. </a:t>
          </a:r>
          <a:endParaRPr lang="en-US" sz="3000" kern="1200"/>
        </a:p>
      </dsp:txBody>
      <dsp:txXfrm>
        <a:off x="726301" y="1366977"/>
        <a:ext cx="6349284" cy="1076046"/>
      </dsp:txXfrm>
    </dsp:sp>
    <dsp:sp modelId="{EF97D29C-61A4-49D3-8DB7-C61FE0D08E3C}">
      <dsp:nvSpPr>
        <dsp:cNvPr id="0" name=""/>
        <dsp:cNvSpPr/>
      </dsp:nvSpPr>
      <dsp:spPr>
        <a:xfrm>
          <a:off x="1385649" y="2667000"/>
          <a:ext cx="7852012" cy="1143000"/>
        </a:xfrm>
        <a:prstGeom prst="roundRect">
          <a:avLst>
            <a:gd name="adj" fmla="val 10000"/>
          </a:avLst>
        </a:prstGeom>
        <a:solidFill>
          <a:schemeClr val="accent2">
            <a:hueOff val="1494852"/>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Today we will be focusing on the Actus Reus. </a:t>
          </a:r>
          <a:endParaRPr lang="en-US" sz="3000" kern="1200"/>
        </a:p>
      </dsp:txBody>
      <dsp:txXfrm>
        <a:off x="1419126" y="2700477"/>
        <a:ext cx="6349284" cy="1076046"/>
      </dsp:txXfrm>
    </dsp:sp>
    <dsp:sp modelId="{9E4F544B-174C-4C84-91E6-6489CD219E76}">
      <dsp:nvSpPr>
        <dsp:cNvPr id="0" name=""/>
        <dsp:cNvSpPr/>
      </dsp:nvSpPr>
      <dsp:spPr>
        <a:xfrm>
          <a:off x="7109062"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276226" y="866775"/>
        <a:ext cx="408622" cy="559070"/>
      </dsp:txXfrm>
    </dsp:sp>
    <dsp:sp modelId="{80748884-0404-4EEA-ACDC-A1915BC940A9}">
      <dsp:nvSpPr>
        <dsp:cNvPr id="0" name=""/>
        <dsp:cNvSpPr/>
      </dsp:nvSpPr>
      <dsp:spPr>
        <a:xfrm>
          <a:off x="7801887" y="2192655"/>
          <a:ext cx="742950" cy="742950"/>
        </a:xfrm>
        <a:prstGeom prst="downArrow">
          <a:avLst>
            <a:gd name="adj1" fmla="val 55000"/>
            <a:gd name="adj2" fmla="val 45000"/>
          </a:avLst>
        </a:prstGeom>
        <a:solidFill>
          <a:schemeClr val="accent2">
            <a:tint val="40000"/>
            <a:alpha val="90000"/>
            <a:hueOff val="1277698"/>
            <a:satOff val="8325"/>
            <a:lumOff val="1417"/>
            <a:alphaOff val="0"/>
          </a:schemeClr>
        </a:solidFill>
        <a:ln w="12700" cap="flat" cmpd="sng" algn="ctr">
          <a:solidFill>
            <a:schemeClr val="accent2">
              <a:tint val="40000"/>
              <a:alpha val="90000"/>
              <a:hueOff val="1277698"/>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969051" y="2192655"/>
        <a:ext cx="408622" cy="559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06D0F-F8A5-46AC-AB1B-6892721E32B2}">
      <dsp:nvSpPr>
        <dsp:cNvPr id="0" name=""/>
        <dsp:cNvSpPr/>
      </dsp:nvSpPr>
      <dsp:spPr>
        <a:xfrm>
          <a:off x="0" y="127139"/>
          <a:ext cx="9238434"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How do we know the Actus reus?</a:t>
          </a:r>
          <a:endParaRPr lang="en-US" sz="3400" kern="1200"/>
        </a:p>
      </dsp:txBody>
      <dsp:txXfrm>
        <a:off x="39809" y="166948"/>
        <a:ext cx="9158816" cy="735872"/>
      </dsp:txXfrm>
    </dsp:sp>
    <dsp:sp modelId="{2B503854-5EE1-4D09-B9ED-C60B4191D9A8}">
      <dsp:nvSpPr>
        <dsp:cNvPr id="0" name=""/>
        <dsp:cNvSpPr/>
      </dsp:nvSpPr>
      <dsp:spPr>
        <a:xfrm>
          <a:off x="0" y="1040549"/>
          <a:ext cx="9238434"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It will be within the case or within the legislation. </a:t>
          </a:r>
          <a:endParaRPr lang="en-US" sz="3400" kern="1200"/>
        </a:p>
      </dsp:txBody>
      <dsp:txXfrm>
        <a:off x="39809" y="1080358"/>
        <a:ext cx="9158816" cy="735872"/>
      </dsp:txXfrm>
    </dsp:sp>
    <dsp:sp modelId="{2CC39724-1199-4F30-9DD1-625175E17B98}">
      <dsp:nvSpPr>
        <dsp:cNvPr id="0" name=""/>
        <dsp:cNvSpPr/>
      </dsp:nvSpPr>
      <dsp:spPr>
        <a:xfrm>
          <a:off x="0" y="1953960"/>
          <a:ext cx="9238434"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Every crime must include an Actus Reus. </a:t>
          </a:r>
          <a:endParaRPr lang="en-US" sz="3400" kern="1200"/>
        </a:p>
      </dsp:txBody>
      <dsp:txXfrm>
        <a:off x="39809" y="1993769"/>
        <a:ext cx="9158816" cy="735872"/>
      </dsp:txXfrm>
    </dsp:sp>
    <dsp:sp modelId="{47D6B961-9B3C-434E-932B-05FE5953EBE5}">
      <dsp:nvSpPr>
        <dsp:cNvPr id="0" name=""/>
        <dsp:cNvSpPr/>
      </dsp:nvSpPr>
      <dsp:spPr>
        <a:xfrm>
          <a:off x="0" y="2867370"/>
          <a:ext cx="9238434"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You cannot be prosecuted on a thought. </a:t>
          </a:r>
          <a:endParaRPr lang="en-US" sz="3400" kern="1200"/>
        </a:p>
      </dsp:txBody>
      <dsp:txXfrm>
        <a:off x="39809" y="2907179"/>
        <a:ext cx="9158816" cy="7358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796AF-8EBB-4947-89BF-5D436E451190}">
      <dsp:nvSpPr>
        <dsp:cNvPr id="0" name=""/>
        <dsp:cNvSpPr/>
      </dsp:nvSpPr>
      <dsp:spPr>
        <a:xfrm>
          <a:off x="0" y="0"/>
          <a:ext cx="7113594" cy="6858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Must prove all the acts within. </a:t>
          </a:r>
          <a:endParaRPr lang="en-US" sz="1800" kern="1200" dirty="0"/>
        </a:p>
      </dsp:txBody>
      <dsp:txXfrm>
        <a:off x="20086" y="20086"/>
        <a:ext cx="6293324" cy="645628"/>
      </dsp:txXfrm>
    </dsp:sp>
    <dsp:sp modelId="{DE489EED-729B-4ED3-9621-F8484D39AC27}">
      <dsp:nvSpPr>
        <dsp:cNvPr id="0" name=""/>
        <dsp:cNvSpPr/>
      </dsp:nvSpPr>
      <dsp:spPr>
        <a:xfrm>
          <a:off x="531209" y="781050"/>
          <a:ext cx="7113594" cy="6858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AR of a result crime- (Requires a specific outcome, usually consist of the following; </a:t>
          </a:r>
          <a:endParaRPr lang="en-US" sz="1800" kern="1200" dirty="0"/>
        </a:p>
      </dsp:txBody>
      <dsp:txXfrm>
        <a:off x="551295" y="801136"/>
        <a:ext cx="6096442" cy="645628"/>
      </dsp:txXfrm>
    </dsp:sp>
    <dsp:sp modelId="{BA41140C-4929-4C81-AC0E-C04147FD8A6E}">
      <dsp:nvSpPr>
        <dsp:cNvPr id="0" name=""/>
        <dsp:cNvSpPr/>
      </dsp:nvSpPr>
      <dsp:spPr>
        <a:xfrm>
          <a:off x="1062419" y="1562100"/>
          <a:ext cx="7113594" cy="6858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 Conduct element</a:t>
          </a:r>
          <a:endParaRPr lang="en-US" sz="1800" kern="1200"/>
        </a:p>
      </dsp:txBody>
      <dsp:txXfrm>
        <a:off x="1082505" y="1582186"/>
        <a:ext cx="6096442" cy="645627"/>
      </dsp:txXfrm>
    </dsp:sp>
    <dsp:sp modelId="{FF6EEDFE-12BD-4019-975C-A2E8566164A1}">
      <dsp:nvSpPr>
        <dsp:cNvPr id="0" name=""/>
        <dsp:cNvSpPr/>
      </dsp:nvSpPr>
      <dsp:spPr>
        <a:xfrm>
          <a:off x="1593629" y="2343149"/>
          <a:ext cx="7113594" cy="6858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Result element</a:t>
          </a:r>
          <a:endParaRPr lang="en-US" sz="1800" kern="1200"/>
        </a:p>
      </dsp:txBody>
      <dsp:txXfrm>
        <a:off x="1613715" y="2363235"/>
        <a:ext cx="6096442" cy="645628"/>
      </dsp:txXfrm>
    </dsp:sp>
    <dsp:sp modelId="{A5185C75-4008-407F-A20F-6BAF9D40C8AF}">
      <dsp:nvSpPr>
        <dsp:cNvPr id="0" name=""/>
        <dsp:cNvSpPr/>
      </dsp:nvSpPr>
      <dsp:spPr>
        <a:xfrm>
          <a:off x="2124839" y="3124200"/>
          <a:ext cx="7113594" cy="6858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3. Circumstance element</a:t>
          </a:r>
          <a:endParaRPr lang="en-US" sz="1800" kern="1200"/>
        </a:p>
      </dsp:txBody>
      <dsp:txXfrm>
        <a:off x="2144925" y="3144286"/>
        <a:ext cx="6096442" cy="645627"/>
      </dsp:txXfrm>
    </dsp:sp>
    <dsp:sp modelId="{5CECD88C-4492-4CB7-A553-34B664ED70E7}">
      <dsp:nvSpPr>
        <dsp:cNvPr id="0" name=""/>
        <dsp:cNvSpPr/>
      </dsp:nvSpPr>
      <dsp:spPr>
        <a:xfrm>
          <a:off x="6667824" y="501015"/>
          <a:ext cx="445770" cy="44577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768122" y="501015"/>
        <a:ext cx="245174" cy="335442"/>
      </dsp:txXfrm>
    </dsp:sp>
    <dsp:sp modelId="{087BD30F-12EE-4E54-A512-F310F2338887}">
      <dsp:nvSpPr>
        <dsp:cNvPr id="0" name=""/>
        <dsp:cNvSpPr/>
      </dsp:nvSpPr>
      <dsp:spPr>
        <a:xfrm>
          <a:off x="7199034" y="1282065"/>
          <a:ext cx="445770" cy="44577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99332" y="1282065"/>
        <a:ext cx="245174" cy="335442"/>
      </dsp:txXfrm>
    </dsp:sp>
    <dsp:sp modelId="{C5BC5139-AE71-442B-BF5F-10CC3F2D9647}">
      <dsp:nvSpPr>
        <dsp:cNvPr id="0" name=""/>
        <dsp:cNvSpPr/>
      </dsp:nvSpPr>
      <dsp:spPr>
        <a:xfrm>
          <a:off x="7730244" y="2051685"/>
          <a:ext cx="445770" cy="44577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830542" y="2051685"/>
        <a:ext cx="245174" cy="335442"/>
      </dsp:txXfrm>
    </dsp:sp>
    <dsp:sp modelId="{F6B6406C-433E-48CA-B9B7-F0D7C1246E71}">
      <dsp:nvSpPr>
        <dsp:cNvPr id="0" name=""/>
        <dsp:cNvSpPr/>
      </dsp:nvSpPr>
      <dsp:spPr>
        <a:xfrm>
          <a:off x="8261454" y="2840355"/>
          <a:ext cx="445770" cy="44577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361752" y="2840355"/>
        <a:ext cx="245174" cy="3354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60E1B-4C93-4E5C-9D17-61CF462DFC0F}">
      <dsp:nvSpPr>
        <dsp:cNvPr id="0" name=""/>
        <dsp:cNvSpPr/>
      </dsp:nvSpPr>
      <dsp:spPr>
        <a:xfrm rot="16200000">
          <a:off x="873" y="1377"/>
          <a:ext cx="3807245" cy="380724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Conduct crimes- No result element because does not require a specific outcome. </a:t>
          </a:r>
          <a:endParaRPr lang="en-US" sz="2200" kern="1200"/>
        </a:p>
      </dsp:txBody>
      <dsp:txXfrm rot="5400000">
        <a:off x="873" y="953188"/>
        <a:ext cx="3140977" cy="1903623"/>
      </dsp:txXfrm>
    </dsp:sp>
    <dsp:sp modelId="{B68531FB-4F24-4BE3-AEB1-6300962D0C86}">
      <dsp:nvSpPr>
        <dsp:cNvPr id="0" name=""/>
        <dsp:cNvSpPr/>
      </dsp:nvSpPr>
      <dsp:spPr>
        <a:xfrm rot="5400000">
          <a:off x="5430315" y="1377"/>
          <a:ext cx="3807245" cy="380724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Result crimes- requires a specific result.</a:t>
          </a:r>
          <a:endParaRPr lang="en-US" sz="2200" kern="1200"/>
        </a:p>
      </dsp:txBody>
      <dsp:txXfrm rot="-5400000">
        <a:off x="6096583" y="953188"/>
        <a:ext cx="3140977" cy="19036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00109-8282-405F-ADD4-9E776F77F603}">
      <dsp:nvSpPr>
        <dsp:cNvPr id="0" name=""/>
        <dsp:cNvSpPr/>
      </dsp:nvSpPr>
      <dsp:spPr>
        <a:xfrm>
          <a:off x="0" y="0"/>
          <a:ext cx="5333999" cy="533399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76D69-20E8-4E04-BD89-07C7CC97FF1C}">
      <dsp:nvSpPr>
        <dsp:cNvPr id="0" name=""/>
        <dsp:cNvSpPr/>
      </dsp:nvSpPr>
      <dsp:spPr>
        <a:xfrm>
          <a:off x="506730" y="506729"/>
          <a:ext cx="2080259" cy="20802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Conduct element through positive act. </a:t>
          </a:r>
          <a:endParaRPr lang="en-US" sz="1700" kern="1200"/>
        </a:p>
      </dsp:txBody>
      <dsp:txXfrm>
        <a:off x="608280" y="608279"/>
        <a:ext cx="1877159" cy="1877159"/>
      </dsp:txXfrm>
    </dsp:sp>
    <dsp:sp modelId="{8074F779-CF44-4297-9772-6FC1EBDF1444}">
      <dsp:nvSpPr>
        <dsp:cNvPr id="0" name=""/>
        <dsp:cNvSpPr/>
      </dsp:nvSpPr>
      <dsp:spPr>
        <a:xfrm>
          <a:off x="2747009" y="506729"/>
          <a:ext cx="2080259" cy="20802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Includes elements such as shooting ect. </a:t>
          </a:r>
          <a:endParaRPr lang="en-US" sz="1700" kern="1200"/>
        </a:p>
      </dsp:txBody>
      <dsp:txXfrm>
        <a:off x="2848559" y="608279"/>
        <a:ext cx="1877159" cy="1877159"/>
      </dsp:txXfrm>
    </dsp:sp>
    <dsp:sp modelId="{B8BAD6C6-9B07-428A-B43D-D0E9D81407AB}">
      <dsp:nvSpPr>
        <dsp:cNvPr id="0" name=""/>
        <dsp:cNvSpPr/>
      </dsp:nvSpPr>
      <dsp:spPr>
        <a:xfrm>
          <a:off x="506730" y="2747009"/>
          <a:ext cx="2080259" cy="20802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can also include the words said by the defendant, apprehension of immediate personal violence. </a:t>
          </a:r>
          <a:endParaRPr lang="en-US" sz="1700" kern="1200"/>
        </a:p>
      </dsp:txBody>
      <dsp:txXfrm>
        <a:off x="608280" y="2848559"/>
        <a:ext cx="1877159" cy="1877159"/>
      </dsp:txXfrm>
    </dsp:sp>
    <dsp:sp modelId="{CA355352-9F79-418D-9117-E82F50286AEB}">
      <dsp:nvSpPr>
        <dsp:cNvPr id="0" name=""/>
        <dsp:cNvSpPr/>
      </dsp:nvSpPr>
      <dsp:spPr>
        <a:xfrm>
          <a:off x="2747009" y="2747009"/>
          <a:ext cx="2080259" cy="20802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great example is the case of Ireland and Burstow 1998. </a:t>
          </a:r>
          <a:endParaRPr lang="en-US" sz="1700" kern="1200"/>
        </a:p>
      </dsp:txBody>
      <dsp:txXfrm>
        <a:off x="2848559" y="2848559"/>
        <a:ext cx="1877159" cy="18771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8D408-6A67-455E-8093-4EA2DB7F0628}">
      <dsp:nvSpPr>
        <dsp:cNvPr id="0" name=""/>
        <dsp:cNvSpPr/>
      </dsp:nvSpPr>
      <dsp:spPr>
        <a:xfrm>
          <a:off x="0" y="28599"/>
          <a:ext cx="2886769" cy="17320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Relationship for 8 months. </a:t>
          </a:r>
          <a:endParaRPr lang="en-US" sz="3000" kern="1200"/>
        </a:p>
      </dsp:txBody>
      <dsp:txXfrm>
        <a:off x="0" y="28599"/>
        <a:ext cx="2886769" cy="1732061"/>
      </dsp:txXfrm>
    </dsp:sp>
    <dsp:sp modelId="{4CC387CB-CBB3-4F64-8697-6654CD3EC490}">
      <dsp:nvSpPr>
        <dsp:cNvPr id="0" name=""/>
        <dsp:cNvSpPr/>
      </dsp:nvSpPr>
      <dsp:spPr>
        <a:xfrm>
          <a:off x="3175446" y="28599"/>
          <a:ext cx="2886769" cy="17320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Broke up and he could not accept it. </a:t>
          </a:r>
          <a:endParaRPr lang="en-US" sz="3000" kern="1200"/>
        </a:p>
      </dsp:txBody>
      <dsp:txXfrm>
        <a:off x="3175446" y="28599"/>
        <a:ext cx="2886769" cy="1732061"/>
      </dsp:txXfrm>
    </dsp:sp>
    <dsp:sp modelId="{1024BB69-F9FF-4EBF-A7D8-1D905F9A8F4D}">
      <dsp:nvSpPr>
        <dsp:cNvPr id="0" name=""/>
        <dsp:cNvSpPr/>
      </dsp:nvSpPr>
      <dsp:spPr>
        <a:xfrm>
          <a:off x="6350892" y="28599"/>
          <a:ext cx="2886769" cy="17320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So made silent phone calls to her home. </a:t>
          </a:r>
          <a:endParaRPr lang="en-US" sz="3000" kern="1200"/>
        </a:p>
      </dsp:txBody>
      <dsp:txXfrm>
        <a:off x="6350892" y="28599"/>
        <a:ext cx="2886769" cy="1732061"/>
      </dsp:txXfrm>
    </dsp:sp>
    <dsp:sp modelId="{BEF9B546-5413-43BD-BB3B-558E4F00DC74}">
      <dsp:nvSpPr>
        <dsp:cNvPr id="0" name=""/>
        <dsp:cNvSpPr/>
      </dsp:nvSpPr>
      <dsp:spPr>
        <a:xfrm>
          <a:off x="0" y="2049338"/>
          <a:ext cx="2886769" cy="17320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He was also abusive over the phone at times. </a:t>
          </a:r>
          <a:endParaRPr lang="en-US" sz="3000" kern="1200"/>
        </a:p>
      </dsp:txBody>
      <dsp:txXfrm>
        <a:off x="0" y="2049338"/>
        <a:ext cx="2886769" cy="1732061"/>
      </dsp:txXfrm>
    </dsp:sp>
    <dsp:sp modelId="{E00F2526-1E4A-456B-B717-B17E06B248C6}">
      <dsp:nvSpPr>
        <dsp:cNvPr id="0" name=""/>
        <dsp:cNvSpPr/>
      </dsp:nvSpPr>
      <dsp:spPr>
        <a:xfrm>
          <a:off x="3175446" y="2049338"/>
          <a:ext cx="2886769" cy="17320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Among other things. </a:t>
          </a:r>
          <a:endParaRPr lang="en-US" sz="3000" kern="1200"/>
        </a:p>
      </dsp:txBody>
      <dsp:txXfrm>
        <a:off x="3175446" y="2049338"/>
        <a:ext cx="2886769" cy="1732061"/>
      </dsp:txXfrm>
    </dsp:sp>
    <dsp:sp modelId="{5E17515D-1618-4A34-A484-2C8CB5C84680}">
      <dsp:nvSpPr>
        <dsp:cNvPr id="0" name=""/>
        <dsp:cNvSpPr/>
      </dsp:nvSpPr>
      <dsp:spPr>
        <a:xfrm>
          <a:off x="6350892" y="2049338"/>
          <a:ext cx="2886769" cy="17320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As a result she developed depression. </a:t>
          </a:r>
          <a:endParaRPr lang="en-US" sz="3000" kern="1200"/>
        </a:p>
      </dsp:txBody>
      <dsp:txXfrm>
        <a:off x="6350892" y="2049338"/>
        <a:ext cx="2886769" cy="17320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BFC27-610D-4A0C-BEB1-6A1F4B236B82}">
      <dsp:nvSpPr>
        <dsp:cNvPr id="0" name=""/>
        <dsp:cNvSpPr/>
      </dsp:nvSpPr>
      <dsp:spPr>
        <a:xfrm>
          <a:off x="102390" y="3340"/>
          <a:ext cx="2377074" cy="14262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Can commit an offence by an omission. </a:t>
          </a:r>
          <a:endParaRPr lang="en-US" sz="2100" kern="1200"/>
        </a:p>
      </dsp:txBody>
      <dsp:txXfrm>
        <a:off x="144163" y="45113"/>
        <a:ext cx="2293528" cy="1342698"/>
      </dsp:txXfrm>
    </dsp:sp>
    <dsp:sp modelId="{191918F6-250C-4F40-9940-F783855A695A}">
      <dsp:nvSpPr>
        <dsp:cNvPr id="0" name=""/>
        <dsp:cNvSpPr/>
      </dsp:nvSpPr>
      <dsp:spPr>
        <a:xfrm>
          <a:off x="2688646" y="421705"/>
          <a:ext cx="503939" cy="5895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88646" y="539608"/>
        <a:ext cx="352757" cy="353708"/>
      </dsp:txXfrm>
    </dsp:sp>
    <dsp:sp modelId="{33A317F0-1BAC-46D4-AAC4-B45AA9FDFB84}">
      <dsp:nvSpPr>
        <dsp:cNvPr id="0" name=""/>
        <dsp:cNvSpPr/>
      </dsp:nvSpPr>
      <dsp:spPr>
        <a:xfrm>
          <a:off x="3430293" y="3340"/>
          <a:ext cx="2377074" cy="142624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Failing to act when you have a duty to. </a:t>
          </a:r>
          <a:endParaRPr lang="en-US" sz="2100" kern="1200"/>
        </a:p>
      </dsp:txBody>
      <dsp:txXfrm>
        <a:off x="3472066" y="45113"/>
        <a:ext cx="2293528" cy="1342698"/>
      </dsp:txXfrm>
    </dsp:sp>
    <dsp:sp modelId="{A047DD84-0CB1-44D9-BC7A-F148746477D2}">
      <dsp:nvSpPr>
        <dsp:cNvPr id="0" name=""/>
        <dsp:cNvSpPr/>
      </dsp:nvSpPr>
      <dsp:spPr>
        <a:xfrm>
          <a:off x="6016550" y="421705"/>
          <a:ext cx="503939" cy="5895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016550" y="539608"/>
        <a:ext cx="352757" cy="353708"/>
      </dsp:txXfrm>
    </dsp:sp>
    <dsp:sp modelId="{5DDD21E4-3CB2-4234-9C12-B0EEFE2505B3}">
      <dsp:nvSpPr>
        <dsp:cNvPr id="0" name=""/>
        <dsp:cNvSpPr/>
      </dsp:nvSpPr>
      <dsp:spPr>
        <a:xfrm>
          <a:off x="6758197" y="3340"/>
          <a:ext cx="2377074" cy="142624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Whether you have a duty of care depends on law and common law. </a:t>
          </a:r>
          <a:endParaRPr lang="en-US" sz="2100" kern="1200"/>
        </a:p>
      </dsp:txBody>
      <dsp:txXfrm>
        <a:off x="6799970" y="45113"/>
        <a:ext cx="2293528" cy="1342698"/>
      </dsp:txXfrm>
    </dsp:sp>
    <dsp:sp modelId="{F3057BC6-0B1D-4AFF-A1A1-16FF5DD8E417}">
      <dsp:nvSpPr>
        <dsp:cNvPr id="0" name=""/>
        <dsp:cNvSpPr/>
      </dsp:nvSpPr>
      <dsp:spPr>
        <a:xfrm rot="5400000">
          <a:off x="7694764" y="1595980"/>
          <a:ext cx="503939" cy="58951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7769880" y="1638767"/>
        <a:ext cx="353708" cy="352757"/>
      </dsp:txXfrm>
    </dsp:sp>
    <dsp:sp modelId="{E5E153A8-5E56-43EA-9595-F34213C6F900}">
      <dsp:nvSpPr>
        <dsp:cNvPr id="0" name=""/>
        <dsp:cNvSpPr/>
      </dsp:nvSpPr>
      <dsp:spPr>
        <a:xfrm>
          <a:off x="6758197" y="2380414"/>
          <a:ext cx="2377074" cy="142624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One clear example is the case of; Miller 1983. </a:t>
          </a:r>
          <a:endParaRPr lang="en-US" sz="2100" kern="1200"/>
        </a:p>
      </dsp:txBody>
      <dsp:txXfrm>
        <a:off x="6799970" y="2422187"/>
        <a:ext cx="2293528" cy="13426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6E781-4B9C-4A91-87E1-462B2F259F2E}">
      <dsp:nvSpPr>
        <dsp:cNvPr id="0" name=""/>
        <dsp:cNvSpPr/>
      </dsp:nvSpPr>
      <dsp:spPr>
        <a:xfrm>
          <a:off x="0" y="2976"/>
          <a:ext cx="9237662" cy="6340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F8500B-AF9F-41A1-90F1-D1CC3BCD6F91}">
      <dsp:nvSpPr>
        <dsp:cNvPr id="0" name=""/>
        <dsp:cNvSpPr/>
      </dsp:nvSpPr>
      <dsp:spPr>
        <a:xfrm>
          <a:off x="191787" y="145628"/>
          <a:ext cx="348704" cy="348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51300-39FB-4F63-AFCB-B57C20A037CD}">
      <dsp:nvSpPr>
        <dsp:cNvPr id="0" name=""/>
        <dsp:cNvSpPr/>
      </dsp:nvSpPr>
      <dsp:spPr>
        <a:xfrm>
          <a:off x="732279" y="2976"/>
          <a:ext cx="8505382"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800100">
            <a:lnSpc>
              <a:spcPct val="90000"/>
            </a:lnSpc>
            <a:spcBef>
              <a:spcPct val="0"/>
            </a:spcBef>
            <a:spcAft>
              <a:spcPct val="35000"/>
            </a:spcAft>
            <a:buNone/>
          </a:pPr>
          <a:r>
            <a:rPr lang="en-GB" sz="1800" kern="1200"/>
            <a:t>Must also breach the duty to act. </a:t>
          </a:r>
          <a:endParaRPr lang="en-US" sz="1800" kern="1200"/>
        </a:p>
      </dsp:txBody>
      <dsp:txXfrm>
        <a:off x="732279" y="2976"/>
        <a:ext cx="8505382" cy="634007"/>
      </dsp:txXfrm>
    </dsp:sp>
    <dsp:sp modelId="{F012E375-7DFF-4E6E-9738-E09AB62891FD}">
      <dsp:nvSpPr>
        <dsp:cNvPr id="0" name=""/>
        <dsp:cNvSpPr/>
      </dsp:nvSpPr>
      <dsp:spPr>
        <a:xfrm>
          <a:off x="0" y="795486"/>
          <a:ext cx="9237662" cy="6340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32A8D-52A5-42DE-BCD0-83287C8CD9B5}">
      <dsp:nvSpPr>
        <dsp:cNvPr id="0" name=""/>
        <dsp:cNvSpPr/>
      </dsp:nvSpPr>
      <dsp:spPr>
        <a:xfrm>
          <a:off x="191787" y="938138"/>
          <a:ext cx="348704" cy="348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0316C-3716-479A-BC0D-5171AFCBA14A}">
      <dsp:nvSpPr>
        <dsp:cNvPr id="0" name=""/>
        <dsp:cNvSpPr/>
      </dsp:nvSpPr>
      <dsp:spPr>
        <a:xfrm>
          <a:off x="732279" y="795486"/>
          <a:ext cx="8505382"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800100">
            <a:lnSpc>
              <a:spcPct val="90000"/>
            </a:lnSpc>
            <a:spcBef>
              <a:spcPct val="0"/>
            </a:spcBef>
            <a:spcAft>
              <a:spcPct val="35000"/>
            </a:spcAft>
            <a:buNone/>
          </a:pPr>
          <a:r>
            <a:rPr lang="en-GB" sz="1800" kern="1200"/>
            <a:t>Must have a duty to act. </a:t>
          </a:r>
          <a:endParaRPr lang="en-US" sz="1800" kern="1200"/>
        </a:p>
      </dsp:txBody>
      <dsp:txXfrm>
        <a:off x="732279" y="795486"/>
        <a:ext cx="8505382" cy="634007"/>
      </dsp:txXfrm>
    </dsp:sp>
    <dsp:sp modelId="{3F26A970-1C90-438E-9816-D3F1FEEA4D61}">
      <dsp:nvSpPr>
        <dsp:cNvPr id="0" name=""/>
        <dsp:cNvSpPr/>
      </dsp:nvSpPr>
      <dsp:spPr>
        <a:xfrm>
          <a:off x="0" y="1587996"/>
          <a:ext cx="9237662" cy="6340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6390A-AB45-4C32-A71D-35BFD0534235}">
      <dsp:nvSpPr>
        <dsp:cNvPr id="0" name=""/>
        <dsp:cNvSpPr/>
      </dsp:nvSpPr>
      <dsp:spPr>
        <a:xfrm>
          <a:off x="191787" y="1730647"/>
          <a:ext cx="348704" cy="348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412AC-B9D6-4868-9F13-0A3BE7AB0E2D}">
      <dsp:nvSpPr>
        <dsp:cNvPr id="0" name=""/>
        <dsp:cNvSpPr/>
      </dsp:nvSpPr>
      <dsp:spPr>
        <a:xfrm>
          <a:off x="732279" y="1587996"/>
          <a:ext cx="8505382"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800100">
            <a:lnSpc>
              <a:spcPct val="90000"/>
            </a:lnSpc>
            <a:spcBef>
              <a:spcPct val="0"/>
            </a:spcBef>
            <a:spcAft>
              <a:spcPct val="35000"/>
            </a:spcAft>
            <a:buNone/>
          </a:pPr>
          <a:r>
            <a:rPr lang="en-GB" sz="1800" kern="1200"/>
            <a:t>Not preventing the infliction of harm is not enough to satisfy the Actus Reus of an offence. </a:t>
          </a:r>
          <a:endParaRPr lang="en-US" sz="1800" kern="1200"/>
        </a:p>
      </dsp:txBody>
      <dsp:txXfrm>
        <a:off x="732279" y="1587996"/>
        <a:ext cx="8505382" cy="634007"/>
      </dsp:txXfrm>
    </dsp:sp>
    <dsp:sp modelId="{16145EE5-BE8F-449B-8CF9-82CCD5C565ED}">
      <dsp:nvSpPr>
        <dsp:cNvPr id="0" name=""/>
        <dsp:cNvSpPr/>
      </dsp:nvSpPr>
      <dsp:spPr>
        <a:xfrm>
          <a:off x="0" y="2380505"/>
          <a:ext cx="9237662" cy="6340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B4E2F-B2CF-423D-98F3-66BFDDA1D0AC}">
      <dsp:nvSpPr>
        <dsp:cNvPr id="0" name=""/>
        <dsp:cNvSpPr/>
      </dsp:nvSpPr>
      <dsp:spPr>
        <a:xfrm>
          <a:off x="191787" y="2523157"/>
          <a:ext cx="348704" cy="348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F4809-5BC9-4CC9-8858-1F678E1A37F2}">
      <dsp:nvSpPr>
        <dsp:cNvPr id="0" name=""/>
        <dsp:cNvSpPr/>
      </dsp:nvSpPr>
      <dsp:spPr>
        <a:xfrm>
          <a:off x="732279" y="2380505"/>
          <a:ext cx="8505382"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800100">
            <a:lnSpc>
              <a:spcPct val="90000"/>
            </a:lnSpc>
            <a:spcBef>
              <a:spcPct val="0"/>
            </a:spcBef>
            <a:spcAft>
              <a:spcPct val="35000"/>
            </a:spcAft>
            <a:buNone/>
          </a:pPr>
          <a:r>
            <a:rPr lang="en-GB" sz="1800" kern="1200"/>
            <a:t>Miller [ 1983] is an example. </a:t>
          </a:r>
          <a:endParaRPr lang="en-US" sz="1800" kern="1200"/>
        </a:p>
      </dsp:txBody>
      <dsp:txXfrm>
        <a:off x="732279" y="2380505"/>
        <a:ext cx="8505382" cy="634007"/>
      </dsp:txXfrm>
    </dsp:sp>
    <dsp:sp modelId="{85DA199F-0649-4B07-8A74-46BA78C40DEF}">
      <dsp:nvSpPr>
        <dsp:cNvPr id="0" name=""/>
        <dsp:cNvSpPr/>
      </dsp:nvSpPr>
      <dsp:spPr>
        <a:xfrm>
          <a:off x="0" y="3173015"/>
          <a:ext cx="9237662" cy="6340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91C2E-4AAE-4E47-AE16-15C01154DB75}">
      <dsp:nvSpPr>
        <dsp:cNvPr id="0" name=""/>
        <dsp:cNvSpPr/>
      </dsp:nvSpPr>
      <dsp:spPr>
        <a:xfrm>
          <a:off x="191787" y="3315667"/>
          <a:ext cx="348704" cy="34870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F7133F-8DD8-4408-88BB-5A92E227BD68}">
      <dsp:nvSpPr>
        <dsp:cNvPr id="0" name=""/>
        <dsp:cNvSpPr/>
      </dsp:nvSpPr>
      <dsp:spPr>
        <a:xfrm>
          <a:off x="732279" y="3173015"/>
          <a:ext cx="8505382"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800100">
            <a:lnSpc>
              <a:spcPct val="90000"/>
            </a:lnSpc>
            <a:spcBef>
              <a:spcPct val="0"/>
            </a:spcBef>
            <a:spcAft>
              <a:spcPct val="35000"/>
            </a:spcAft>
            <a:buNone/>
          </a:pPr>
          <a:r>
            <a:rPr lang="en-GB" sz="1800" kern="1200"/>
            <a:t>The defendant moved to another area of the building when they saw the fire. Allowing it to spread. </a:t>
          </a:r>
          <a:endParaRPr lang="en-US" sz="1800" kern="1200"/>
        </a:p>
      </dsp:txBody>
      <dsp:txXfrm>
        <a:off x="732279" y="3173015"/>
        <a:ext cx="8505382" cy="6340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18BF3-E34C-4479-9EDB-33E7A743229B}">
      <dsp:nvSpPr>
        <dsp:cNvPr id="0" name=""/>
        <dsp:cNvSpPr/>
      </dsp:nvSpPr>
      <dsp:spPr>
        <a:xfrm>
          <a:off x="0" y="1208965"/>
          <a:ext cx="2598092" cy="1649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25007-7F8D-4C2E-854B-F9ED6A100F08}">
      <dsp:nvSpPr>
        <dsp:cNvPr id="0" name=""/>
        <dsp:cNvSpPr/>
      </dsp:nvSpPr>
      <dsp:spPr>
        <a:xfrm>
          <a:off x="288676" y="1483208"/>
          <a:ext cx="2598092" cy="1649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Including the duty to provide a breath specimen to a police officer when asked. Under S.6 of the Road Traffic 1998. </a:t>
          </a:r>
          <a:endParaRPr lang="en-US" sz="1700" kern="1200"/>
        </a:p>
      </dsp:txBody>
      <dsp:txXfrm>
        <a:off x="336997" y="1531529"/>
        <a:ext cx="2501450" cy="1553146"/>
      </dsp:txXfrm>
    </dsp:sp>
    <dsp:sp modelId="{92F176C6-516D-4F37-9A9F-3669A6232CDF}">
      <dsp:nvSpPr>
        <dsp:cNvPr id="0" name=""/>
        <dsp:cNvSpPr/>
      </dsp:nvSpPr>
      <dsp:spPr>
        <a:xfrm>
          <a:off x="3163936" y="1180209"/>
          <a:ext cx="2598092" cy="1649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7B07B-690D-4D7D-8457-EFD47115911F}">
      <dsp:nvSpPr>
        <dsp:cNvPr id="0" name=""/>
        <dsp:cNvSpPr/>
      </dsp:nvSpPr>
      <dsp:spPr>
        <a:xfrm>
          <a:off x="3452613" y="1454452"/>
          <a:ext cx="2598092" cy="1649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S.1 of the Children and Young Persons Act 1933- duty to care for the child, provide food, clothing and medical care. </a:t>
          </a:r>
          <a:endParaRPr lang="en-US" sz="1700" kern="1200"/>
        </a:p>
      </dsp:txBody>
      <dsp:txXfrm>
        <a:off x="3500934" y="1502773"/>
        <a:ext cx="2501450" cy="1553146"/>
      </dsp:txXfrm>
    </dsp:sp>
    <dsp:sp modelId="{D986A777-4EBB-4CBE-9DAF-4ED2F008F907}">
      <dsp:nvSpPr>
        <dsp:cNvPr id="0" name=""/>
        <dsp:cNvSpPr/>
      </dsp:nvSpPr>
      <dsp:spPr>
        <a:xfrm>
          <a:off x="6350892" y="1208965"/>
          <a:ext cx="2598092" cy="16497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FA17C-016B-48C3-A78E-75D366B34AC4}">
      <dsp:nvSpPr>
        <dsp:cNvPr id="0" name=""/>
        <dsp:cNvSpPr/>
      </dsp:nvSpPr>
      <dsp:spPr>
        <a:xfrm>
          <a:off x="6639569" y="1483208"/>
          <a:ext cx="2598092" cy="1649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 v Shama [1990] </a:t>
          </a:r>
          <a:endParaRPr lang="en-US" sz="1700" kern="1200"/>
        </a:p>
      </dsp:txBody>
      <dsp:txXfrm>
        <a:off x="6687890" y="1531529"/>
        <a:ext cx="2501450" cy="15531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E6935-2EE8-4EB2-BC8B-48F2328F14E6}">
      <dsp:nvSpPr>
        <dsp:cNvPr id="0" name=""/>
        <dsp:cNvSpPr/>
      </dsp:nvSpPr>
      <dsp:spPr>
        <a:xfrm>
          <a:off x="0" y="0"/>
          <a:ext cx="7390747" cy="8382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can have a duty to act under a contract. </a:t>
          </a:r>
          <a:endParaRPr lang="en-US" sz="2200" kern="1200"/>
        </a:p>
      </dsp:txBody>
      <dsp:txXfrm>
        <a:off x="24550" y="24550"/>
        <a:ext cx="6415436" cy="789100"/>
      </dsp:txXfrm>
    </dsp:sp>
    <dsp:sp modelId="{0DA67610-00F8-4780-B686-C1902C970E87}">
      <dsp:nvSpPr>
        <dsp:cNvPr id="0" name=""/>
        <dsp:cNvSpPr/>
      </dsp:nvSpPr>
      <dsp:spPr>
        <a:xfrm>
          <a:off x="618975" y="990600"/>
          <a:ext cx="7390747" cy="8382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Examples include cases such as; </a:t>
          </a:r>
          <a:endParaRPr lang="en-US" sz="2200" kern="1200"/>
        </a:p>
      </dsp:txBody>
      <dsp:txXfrm>
        <a:off x="643525" y="1015150"/>
        <a:ext cx="6177842" cy="789099"/>
      </dsp:txXfrm>
    </dsp:sp>
    <dsp:sp modelId="{4E3E9727-493E-4F23-B84E-4E9A8AC60AC0}">
      <dsp:nvSpPr>
        <dsp:cNvPr id="0" name=""/>
        <dsp:cNvSpPr/>
      </dsp:nvSpPr>
      <dsp:spPr>
        <a:xfrm>
          <a:off x="1228711" y="1981200"/>
          <a:ext cx="7390747" cy="8382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 v Pittwood [1902] – Gate level crossing- left open- member of the public died. </a:t>
          </a:r>
          <a:endParaRPr lang="en-US" sz="2200" kern="1200"/>
        </a:p>
      </dsp:txBody>
      <dsp:txXfrm>
        <a:off x="1253261" y="2005750"/>
        <a:ext cx="6187080" cy="789099"/>
      </dsp:txXfrm>
    </dsp:sp>
    <dsp:sp modelId="{3DE05E45-99BC-4164-8D7B-3CA6179A7898}">
      <dsp:nvSpPr>
        <dsp:cNvPr id="0" name=""/>
        <dsp:cNvSpPr/>
      </dsp:nvSpPr>
      <dsp:spPr>
        <a:xfrm>
          <a:off x="1847686" y="2971800"/>
          <a:ext cx="7390747" cy="8382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 v Yaqoob [ 2005] – Cab firm- Failure to inspect tyres- cause a crash. </a:t>
          </a:r>
          <a:endParaRPr lang="en-US" sz="2200" kern="1200"/>
        </a:p>
      </dsp:txBody>
      <dsp:txXfrm>
        <a:off x="1872236" y="2996350"/>
        <a:ext cx="6177842" cy="789099"/>
      </dsp:txXfrm>
    </dsp:sp>
    <dsp:sp modelId="{91026D7B-CEA1-4A1F-8D4F-8B4F5C1E83E5}">
      <dsp:nvSpPr>
        <dsp:cNvPr id="0" name=""/>
        <dsp:cNvSpPr/>
      </dsp:nvSpPr>
      <dsp:spPr>
        <a:xfrm>
          <a:off x="6845917" y="641985"/>
          <a:ext cx="544830" cy="54483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968504" y="641985"/>
        <a:ext cx="299656" cy="409985"/>
      </dsp:txXfrm>
    </dsp:sp>
    <dsp:sp modelId="{C400837D-E171-4348-9CF7-5805B12E33AA}">
      <dsp:nvSpPr>
        <dsp:cNvPr id="0" name=""/>
        <dsp:cNvSpPr/>
      </dsp:nvSpPr>
      <dsp:spPr>
        <a:xfrm>
          <a:off x="7464892" y="1632584"/>
          <a:ext cx="544830" cy="54483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87479" y="1632584"/>
        <a:ext cx="299656" cy="409985"/>
      </dsp:txXfrm>
    </dsp:sp>
    <dsp:sp modelId="{82634DF8-E98D-476D-A5D9-205A1DC4A5B3}">
      <dsp:nvSpPr>
        <dsp:cNvPr id="0" name=""/>
        <dsp:cNvSpPr/>
      </dsp:nvSpPr>
      <dsp:spPr>
        <a:xfrm>
          <a:off x="8074628" y="2623185"/>
          <a:ext cx="544830" cy="54483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7215" y="2623185"/>
        <a:ext cx="299656" cy="40998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8803D-685E-42CF-8D71-F893FE4C82FE}">
      <dsp:nvSpPr>
        <dsp:cNvPr id="0" name=""/>
        <dsp:cNvSpPr/>
      </dsp:nvSpPr>
      <dsp:spPr>
        <a:xfrm>
          <a:off x="0" y="0"/>
          <a:ext cx="7852012"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Sometimes there is required circumstances. </a:t>
          </a:r>
          <a:endParaRPr lang="en-US" sz="3000" kern="1200"/>
        </a:p>
      </dsp:txBody>
      <dsp:txXfrm>
        <a:off x="33477" y="33477"/>
        <a:ext cx="6618627" cy="1076046"/>
      </dsp:txXfrm>
    </dsp:sp>
    <dsp:sp modelId="{6CF4E339-F190-4DB0-8BB7-E25D59BE382A}">
      <dsp:nvSpPr>
        <dsp:cNvPr id="0" name=""/>
        <dsp:cNvSpPr/>
      </dsp:nvSpPr>
      <dsp:spPr>
        <a:xfrm>
          <a:off x="692824" y="1333500"/>
          <a:ext cx="7852012" cy="1143000"/>
        </a:xfrm>
        <a:prstGeom prst="roundRect">
          <a:avLst>
            <a:gd name="adj" fmla="val 10000"/>
          </a:avLst>
        </a:prstGeom>
        <a:solidFill>
          <a:schemeClr val="accent2">
            <a:hueOff val="74742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MR and AR have to Coincide in time. </a:t>
          </a:r>
          <a:endParaRPr lang="en-US" sz="3000" kern="1200"/>
        </a:p>
      </dsp:txBody>
      <dsp:txXfrm>
        <a:off x="726301" y="1366977"/>
        <a:ext cx="6349284" cy="1076046"/>
      </dsp:txXfrm>
    </dsp:sp>
    <dsp:sp modelId="{11AE58E4-4FFA-432B-B974-D5F91F97AE94}">
      <dsp:nvSpPr>
        <dsp:cNvPr id="0" name=""/>
        <dsp:cNvSpPr/>
      </dsp:nvSpPr>
      <dsp:spPr>
        <a:xfrm>
          <a:off x="1385649" y="2667000"/>
          <a:ext cx="7852012" cy="1143000"/>
        </a:xfrm>
        <a:prstGeom prst="roundRect">
          <a:avLst>
            <a:gd name="adj" fmla="val 10000"/>
          </a:avLst>
        </a:prstGeom>
        <a:solidFill>
          <a:schemeClr val="accent2">
            <a:hueOff val="1494852"/>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Sometimes one proceeds the other. </a:t>
          </a:r>
          <a:endParaRPr lang="en-US" sz="3000" kern="1200"/>
        </a:p>
      </dsp:txBody>
      <dsp:txXfrm>
        <a:off x="1419126" y="2700477"/>
        <a:ext cx="6349284" cy="1076046"/>
      </dsp:txXfrm>
    </dsp:sp>
    <dsp:sp modelId="{C3106074-F996-4955-8B5E-EF36297056EE}">
      <dsp:nvSpPr>
        <dsp:cNvPr id="0" name=""/>
        <dsp:cNvSpPr/>
      </dsp:nvSpPr>
      <dsp:spPr>
        <a:xfrm>
          <a:off x="7109062"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276226" y="866775"/>
        <a:ext cx="408622" cy="559070"/>
      </dsp:txXfrm>
    </dsp:sp>
    <dsp:sp modelId="{101FE68F-727C-4758-9549-1CC1C441E82A}">
      <dsp:nvSpPr>
        <dsp:cNvPr id="0" name=""/>
        <dsp:cNvSpPr/>
      </dsp:nvSpPr>
      <dsp:spPr>
        <a:xfrm>
          <a:off x="7801887" y="2192655"/>
          <a:ext cx="742950" cy="742950"/>
        </a:xfrm>
        <a:prstGeom prst="downArrow">
          <a:avLst>
            <a:gd name="adj1" fmla="val 55000"/>
            <a:gd name="adj2" fmla="val 45000"/>
          </a:avLst>
        </a:prstGeom>
        <a:solidFill>
          <a:schemeClr val="accent2">
            <a:tint val="40000"/>
            <a:alpha val="90000"/>
            <a:hueOff val="1277698"/>
            <a:satOff val="8325"/>
            <a:lumOff val="1417"/>
            <a:alphaOff val="0"/>
          </a:schemeClr>
        </a:solidFill>
        <a:ln w="12700" cap="flat" cmpd="sng" algn="ctr">
          <a:solidFill>
            <a:schemeClr val="accent2">
              <a:tint val="40000"/>
              <a:alpha val="90000"/>
              <a:hueOff val="1277698"/>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969051" y="2192655"/>
        <a:ext cx="408622" cy="55907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C0851-D8FA-4D98-BCA2-003670555F51}">
      <dsp:nvSpPr>
        <dsp:cNvPr id="0" name=""/>
        <dsp:cNvSpPr/>
      </dsp:nvSpPr>
      <dsp:spPr>
        <a:xfrm>
          <a:off x="102390" y="3340"/>
          <a:ext cx="2377074" cy="14262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Actus reus- the act. </a:t>
          </a:r>
          <a:endParaRPr lang="en-US" sz="2700" kern="1200"/>
        </a:p>
      </dsp:txBody>
      <dsp:txXfrm>
        <a:off x="144163" y="45113"/>
        <a:ext cx="2293528" cy="1342698"/>
      </dsp:txXfrm>
    </dsp:sp>
    <dsp:sp modelId="{CE8263A4-CDDB-43DB-9E5B-E7677EB1DF9C}">
      <dsp:nvSpPr>
        <dsp:cNvPr id="0" name=""/>
        <dsp:cNvSpPr/>
      </dsp:nvSpPr>
      <dsp:spPr>
        <a:xfrm>
          <a:off x="2688646" y="421705"/>
          <a:ext cx="503939" cy="5895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688646" y="539608"/>
        <a:ext cx="352757" cy="353708"/>
      </dsp:txXfrm>
    </dsp:sp>
    <dsp:sp modelId="{4A05C8D8-2656-4763-8310-FC58D28D552E}">
      <dsp:nvSpPr>
        <dsp:cNvPr id="0" name=""/>
        <dsp:cNvSpPr/>
      </dsp:nvSpPr>
      <dsp:spPr>
        <a:xfrm>
          <a:off x="3430293" y="3340"/>
          <a:ext cx="2377074" cy="142624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Two elements to a crime. </a:t>
          </a:r>
          <a:endParaRPr lang="en-US" sz="2700" kern="1200"/>
        </a:p>
      </dsp:txBody>
      <dsp:txXfrm>
        <a:off x="3472066" y="45113"/>
        <a:ext cx="2293528" cy="1342698"/>
      </dsp:txXfrm>
    </dsp:sp>
    <dsp:sp modelId="{73FAB87F-E3CF-44BD-AD8C-29A9266907EC}">
      <dsp:nvSpPr>
        <dsp:cNvPr id="0" name=""/>
        <dsp:cNvSpPr/>
      </dsp:nvSpPr>
      <dsp:spPr>
        <a:xfrm>
          <a:off x="6016550" y="421705"/>
          <a:ext cx="503939" cy="5895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016550" y="539608"/>
        <a:ext cx="352757" cy="353708"/>
      </dsp:txXfrm>
    </dsp:sp>
    <dsp:sp modelId="{450F72E6-22D9-4C42-9141-3A4E620842E2}">
      <dsp:nvSpPr>
        <dsp:cNvPr id="0" name=""/>
        <dsp:cNvSpPr/>
      </dsp:nvSpPr>
      <dsp:spPr>
        <a:xfrm>
          <a:off x="6758197" y="3340"/>
          <a:ext cx="2377074" cy="142624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Actus Reus and Men’s rea. </a:t>
          </a:r>
          <a:endParaRPr lang="en-US" sz="2700" kern="1200"/>
        </a:p>
      </dsp:txBody>
      <dsp:txXfrm>
        <a:off x="6799970" y="45113"/>
        <a:ext cx="2293528" cy="1342698"/>
      </dsp:txXfrm>
    </dsp:sp>
    <dsp:sp modelId="{0752C017-3F75-4C0E-B01C-031B64BBC989}">
      <dsp:nvSpPr>
        <dsp:cNvPr id="0" name=""/>
        <dsp:cNvSpPr/>
      </dsp:nvSpPr>
      <dsp:spPr>
        <a:xfrm rot="5400000">
          <a:off x="7694764" y="1595980"/>
          <a:ext cx="503939" cy="58951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7769880" y="1638767"/>
        <a:ext cx="353708" cy="352757"/>
      </dsp:txXfrm>
    </dsp:sp>
    <dsp:sp modelId="{80718CC5-667F-4D13-8ECC-854C761A07C1}">
      <dsp:nvSpPr>
        <dsp:cNvPr id="0" name=""/>
        <dsp:cNvSpPr/>
      </dsp:nvSpPr>
      <dsp:spPr>
        <a:xfrm>
          <a:off x="6758197" y="2380414"/>
          <a:ext cx="2377074" cy="142624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Include a wider variety of elements. </a:t>
          </a:r>
          <a:endParaRPr lang="en-US" sz="2700" kern="1200"/>
        </a:p>
      </dsp:txBody>
      <dsp:txXfrm>
        <a:off x="6799970" y="2422187"/>
        <a:ext cx="2293528" cy="134269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697CC-4BC3-4513-8926-EA4AB828F6E5}"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C89C29-A536-47CD-B7E2-63D37358517E}" type="slidenum">
              <a:rPr lang="en-GB" smtClean="0"/>
              <a:t>‹#›</a:t>
            </a:fld>
            <a:endParaRPr lang="en-GB"/>
          </a:p>
        </p:txBody>
      </p:sp>
    </p:spTree>
    <p:extLst>
      <p:ext uri="{BB962C8B-B14F-4D97-AF65-F5344CB8AC3E}">
        <p14:creationId xmlns:p14="http://schemas.microsoft.com/office/powerpoint/2010/main" val="1548586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guilty of assault via silence. </a:t>
            </a:r>
          </a:p>
        </p:txBody>
      </p:sp>
      <p:sp>
        <p:nvSpPr>
          <p:cNvPr id="4" name="Slide Number Placeholder 3"/>
          <p:cNvSpPr>
            <a:spLocks noGrp="1"/>
          </p:cNvSpPr>
          <p:nvPr>
            <p:ph type="sldNum" sz="quarter" idx="5"/>
          </p:nvPr>
        </p:nvSpPr>
        <p:spPr/>
        <p:txBody>
          <a:bodyPr/>
          <a:lstStyle/>
          <a:p>
            <a:fld id="{6AC89C29-A536-47CD-B7E2-63D37358517E}" type="slidenum">
              <a:rPr lang="en-GB" smtClean="0"/>
              <a:t>10</a:t>
            </a:fld>
            <a:endParaRPr lang="en-GB"/>
          </a:p>
        </p:txBody>
      </p:sp>
    </p:spTree>
    <p:extLst>
      <p:ext uri="{BB962C8B-B14F-4D97-AF65-F5344CB8AC3E}">
        <p14:creationId xmlns:p14="http://schemas.microsoft.com/office/powerpoint/2010/main" val="294894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offences cannot be committed via an omission. </a:t>
            </a:r>
          </a:p>
        </p:txBody>
      </p:sp>
      <p:sp>
        <p:nvSpPr>
          <p:cNvPr id="4" name="Slide Number Placeholder 3"/>
          <p:cNvSpPr>
            <a:spLocks noGrp="1"/>
          </p:cNvSpPr>
          <p:nvPr>
            <p:ph type="sldNum" sz="quarter" idx="5"/>
          </p:nvPr>
        </p:nvSpPr>
        <p:spPr/>
        <p:txBody>
          <a:bodyPr/>
          <a:lstStyle/>
          <a:p>
            <a:fld id="{6AC89C29-A536-47CD-B7E2-63D37358517E}" type="slidenum">
              <a:rPr lang="en-GB" smtClean="0"/>
              <a:t>11</a:t>
            </a:fld>
            <a:endParaRPr lang="en-GB"/>
          </a:p>
        </p:txBody>
      </p:sp>
    </p:spTree>
    <p:extLst>
      <p:ext uri="{BB962C8B-B14F-4D97-AF65-F5344CB8AC3E}">
        <p14:creationId xmlns:p14="http://schemas.microsoft.com/office/powerpoint/2010/main" val="3925580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3038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62330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73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48273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0333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67549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7014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5479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0186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565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2/6/2023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89495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2/6/2023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568654025"/>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2.png"/></Relationships>
</file>

<file path=ppt/slides/_rels/slide32.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slideLayout" Target="../slideLayouts/slideLayout2.xml"/><Relationship Id="rId7" Type="http://schemas.openxmlformats.org/officeDocument/2006/relationships/diagramColors" Target="../diagrams/colors15.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 Id="rId9"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26.sv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6ACF6A-FC06-4E10-819E-2E7BC6978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Oval 12">
            <a:extLst>
              <a:ext uri="{FF2B5EF4-FFF2-40B4-BE49-F238E27FC236}">
                <a16:creationId xmlns:a16="http://schemas.microsoft.com/office/drawing/2014/main" id="{5C3A0317-07C5-421D-8353-23737ABD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66D60-31CF-1B5D-131B-9F3A05C977A2}"/>
              </a:ext>
            </a:extLst>
          </p:cNvPr>
          <p:cNvSpPr>
            <a:spLocks noGrp="1"/>
          </p:cNvSpPr>
          <p:nvPr>
            <p:ph type="ctrTitle"/>
          </p:nvPr>
        </p:nvSpPr>
        <p:spPr>
          <a:xfrm>
            <a:off x="1088569" y="2286000"/>
            <a:ext cx="3936275" cy="1351706"/>
          </a:xfrm>
        </p:spPr>
        <p:txBody>
          <a:bodyPr anchor="b">
            <a:normAutofit/>
          </a:bodyPr>
          <a:lstStyle/>
          <a:p>
            <a:pPr algn="ctr"/>
            <a:r>
              <a:rPr lang="en-GB" dirty="0"/>
              <a:t>Elements of a crime </a:t>
            </a:r>
          </a:p>
        </p:txBody>
      </p:sp>
      <p:sp>
        <p:nvSpPr>
          <p:cNvPr id="3" name="Subtitle 2">
            <a:extLst>
              <a:ext uri="{FF2B5EF4-FFF2-40B4-BE49-F238E27FC236}">
                <a16:creationId xmlns:a16="http://schemas.microsoft.com/office/drawing/2014/main" id="{487DA098-C6D0-8759-1BA9-E3AD240A48E2}"/>
              </a:ext>
            </a:extLst>
          </p:cNvPr>
          <p:cNvSpPr>
            <a:spLocks noGrp="1"/>
          </p:cNvSpPr>
          <p:nvPr>
            <p:ph type="subTitle" idx="1"/>
          </p:nvPr>
        </p:nvSpPr>
        <p:spPr>
          <a:xfrm>
            <a:off x="1524000" y="4249360"/>
            <a:ext cx="3048000" cy="877585"/>
          </a:xfrm>
        </p:spPr>
        <p:txBody>
          <a:bodyPr>
            <a:normAutofit/>
          </a:bodyPr>
          <a:lstStyle/>
          <a:p>
            <a:pPr algn="ctr"/>
            <a:r>
              <a:rPr lang="en-GB" dirty="0"/>
              <a:t>By Zita Draper </a:t>
            </a:r>
          </a:p>
        </p:txBody>
      </p:sp>
      <p:pic>
        <p:nvPicPr>
          <p:cNvPr id="4" name="Picture 3" descr="Aesthetic liquid watercolor and ink">
            <a:extLst>
              <a:ext uri="{FF2B5EF4-FFF2-40B4-BE49-F238E27FC236}">
                <a16:creationId xmlns:a16="http://schemas.microsoft.com/office/drawing/2014/main" id="{C750D723-F75B-63DF-6220-C183C67ECA10}"/>
              </a:ext>
            </a:extLst>
          </p:cNvPr>
          <p:cNvPicPr>
            <a:picLocks noChangeAspect="1"/>
          </p:cNvPicPr>
          <p:nvPr/>
        </p:nvPicPr>
        <p:blipFill rotWithShape="1">
          <a:blip r:embed="rId4">
            <a:alphaModFix/>
          </a:blip>
          <a:srcRect l="8971" r="36362"/>
          <a:stretch/>
        </p:blipFill>
        <p:spPr>
          <a:xfrm>
            <a:off x="6096000" y="-2357"/>
            <a:ext cx="6096000" cy="6858000"/>
          </a:xfrm>
          <a:prstGeom prst="rect">
            <a:avLst/>
          </a:prstGeom>
        </p:spPr>
      </p:pic>
      <p:cxnSp>
        <p:nvCxnSpPr>
          <p:cNvPr id="15" name="Straight Connector 1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419EDC26-2C88-04F6-8190-3A1DF61CDB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2400" y="5929223"/>
            <a:ext cx="723180" cy="723180"/>
          </a:xfrm>
          <a:prstGeom prst="rect">
            <a:avLst/>
          </a:prstGeom>
        </p:spPr>
      </p:pic>
    </p:spTree>
    <p:extLst>
      <p:ext uri="{BB962C8B-B14F-4D97-AF65-F5344CB8AC3E}">
        <p14:creationId xmlns:p14="http://schemas.microsoft.com/office/powerpoint/2010/main" val="25049017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969"/>
    </mc:Choice>
    <mc:Fallback xmlns="">
      <p:transition spd="slow" advTm="10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6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846819-110B-F61E-CDEC-85DB2BFA0CBE}"/>
              </a:ext>
            </a:extLst>
          </p:cNvPr>
          <p:cNvSpPr>
            <a:spLocks noGrp="1"/>
          </p:cNvSpPr>
          <p:nvPr>
            <p:ph type="title"/>
          </p:nvPr>
        </p:nvSpPr>
        <p:spPr>
          <a:xfrm>
            <a:off x="1477169" y="353683"/>
            <a:ext cx="9144000" cy="1406105"/>
          </a:xfrm>
        </p:spPr>
        <p:txBody>
          <a:bodyPr>
            <a:normAutofit/>
          </a:bodyPr>
          <a:lstStyle/>
          <a:p>
            <a:pPr algn="ctr"/>
            <a:r>
              <a:rPr lang="en-GB" sz="6600" i="1" u="sng" dirty="0"/>
              <a:t>Content </a:t>
            </a:r>
          </a:p>
        </p:txBody>
      </p:sp>
      <p:graphicFrame>
        <p:nvGraphicFramePr>
          <p:cNvPr id="5" name="Content Placeholder 2">
            <a:extLst>
              <a:ext uri="{FF2B5EF4-FFF2-40B4-BE49-F238E27FC236}">
                <a16:creationId xmlns:a16="http://schemas.microsoft.com/office/drawing/2014/main" id="{6FFC7BD8-F124-5D35-8A09-A045CC878F58}"/>
              </a:ext>
            </a:extLst>
          </p:cNvPr>
          <p:cNvGraphicFramePr>
            <a:graphicFrameLocks noGrp="1"/>
          </p:cNvGraphicFramePr>
          <p:nvPr>
            <p:ph idx="1"/>
            <p:extLst>
              <p:ext uri="{D42A27DB-BD31-4B8C-83A1-F6EECF244321}">
                <p14:modId xmlns:p14="http://schemas.microsoft.com/office/powerpoint/2010/main" val="1084247499"/>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B9F2DC2-CB62-DED7-6628-C2A3C376D14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21683" y="5926348"/>
            <a:ext cx="692988" cy="692988"/>
          </a:xfrm>
          <a:prstGeom prst="rect">
            <a:avLst/>
          </a:prstGeom>
        </p:spPr>
      </p:pic>
    </p:spTree>
    <p:extLst>
      <p:ext uri="{BB962C8B-B14F-4D97-AF65-F5344CB8AC3E}">
        <p14:creationId xmlns:p14="http://schemas.microsoft.com/office/powerpoint/2010/main" val="2035835130"/>
      </p:ext>
    </p:extLst>
  </p:cSld>
  <p:clrMapOvr>
    <a:masterClrMapping/>
  </p:clrMapOvr>
  <mc:AlternateContent xmlns:mc="http://schemas.openxmlformats.org/markup-compatibility/2006" xmlns:p14="http://schemas.microsoft.com/office/powerpoint/2010/main">
    <mc:Choice Requires="p14">
      <p:transition spd="slow" p14:dur="2000" advTm="21441"/>
    </mc:Choice>
    <mc:Fallback xmlns="">
      <p:transition spd="slow" advTm="21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DE196D-50DB-9511-EDA1-7AB6DA6D5AF4}"/>
              </a:ext>
            </a:extLst>
          </p:cNvPr>
          <p:cNvSpPr>
            <a:spLocks noGrp="1"/>
          </p:cNvSpPr>
          <p:nvPr>
            <p:ph type="title"/>
          </p:nvPr>
        </p:nvSpPr>
        <p:spPr>
          <a:xfrm>
            <a:off x="1524000" y="506084"/>
            <a:ext cx="9144000" cy="1779916"/>
          </a:xfrm>
        </p:spPr>
        <p:txBody>
          <a:bodyPr>
            <a:normAutofit/>
          </a:bodyPr>
          <a:lstStyle/>
          <a:p>
            <a:pPr algn="ctr"/>
            <a:r>
              <a:rPr lang="en-GB" sz="4400" i="1" u="sng" dirty="0"/>
              <a:t>Aims and learning objectives </a:t>
            </a:r>
          </a:p>
        </p:txBody>
      </p:sp>
      <p:graphicFrame>
        <p:nvGraphicFramePr>
          <p:cNvPr id="5" name="Content Placeholder 2">
            <a:extLst>
              <a:ext uri="{FF2B5EF4-FFF2-40B4-BE49-F238E27FC236}">
                <a16:creationId xmlns:a16="http://schemas.microsoft.com/office/drawing/2014/main" id="{024E9A68-9C31-D727-079A-B1A4EC44E1B2}"/>
              </a:ext>
            </a:extLst>
          </p:cNvPr>
          <p:cNvGraphicFramePr>
            <a:graphicFrameLocks noGrp="1"/>
          </p:cNvGraphicFramePr>
          <p:nvPr>
            <p:ph idx="1"/>
            <p:extLst>
              <p:ext uri="{D42A27DB-BD31-4B8C-83A1-F6EECF244321}">
                <p14:modId xmlns:p14="http://schemas.microsoft.com/office/powerpoint/2010/main" val="2396569061"/>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F71C5B3-289B-C9DB-F125-F7E708631B0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0989" y="6044242"/>
            <a:ext cx="510396" cy="510396"/>
          </a:xfrm>
          <a:prstGeom prst="rect">
            <a:avLst/>
          </a:prstGeom>
        </p:spPr>
      </p:pic>
    </p:spTree>
    <p:extLst>
      <p:ext uri="{BB962C8B-B14F-4D97-AF65-F5344CB8AC3E}">
        <p14:creationId xmlns:p14="http://schemas.microsoft.com/office/powerpoint/2010/main" val="1973007348"/>
      </p:ext>
    </p:extLst>
  </p:cSld>
  <p:clrMapOvr>
    <a:masterClrMapping/>
  </p:clrMapOvr>
  <mc:AlternateContent xmlns:mc="http://schemas.openxmlformats.org/markup-compatibility/2006" xmlns:p14="http://schemas.microsoft.com/office/powerpoint/2010/main">
    <mc:Choice Requires="p14">
      <p:transition spd="slow" p14:dur="2000" advTm="21418"/>
    </mc:Choice>
    <mc:Fallback xmlns="">
      <p:transition spd="slow" advTm="21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EDC7C-E843-5B36-7BEA-5F17C7717750}"/>
              </a:ext>
            </a:extLst>
          </p:cNvPr>
          <p:cNvSpPr>
            <a:spLocks noGrp="1"/>
          </p:cNvSpPr>
          <p:nvPr>
            <p:ph type="title"/>
          </p:nvPr>
        </p:nvSpPr>
        <p:spPr/>
        <p:txBody>
          <a:bodyPr/>
          <a:lstStyle/>
          <a:p>
            <a:pPr algn="ctr"/>
            <a:r>
              <a:rPr lang="en-GB" sz="4000" i="1" u="sng" dirty="0"/>
              <a:t>Elements of a crime- equitation </a:t>
            </a:r>
          </a:p>
        </p:txBody>
      </p:sp>
      <p:graphicFrame>
        <p:nvGraphicFramePr>
          <p:cNvPr id="4" name="Diagram 3">
            <a:extLst>
              <a:ext uri="{FF2B5EF4-FFF2-40B4-BE49-F238E27FC236}">
                <a16:creationId xmlns:a16="http://schemas.microsoft.com/office/drawing/2014/main" id="{899D9422-A37E-68BA-C450-E88C3D4E71B6}"/>
              </a:ext>
            </a:extLst>
          </p:cNvPr>
          <p:cNvGraphicFramePr/>
          <p:nvPr>
            <p:extLst>
              <p:ext uri="{D42A27DB-BD31-4B8C-83A1-F6EECF244321}">
                <p14:modId xmlns:p14="http://schemas.microsoft.com/office/powerpoint/2010/main" val="2009720629"/>
              </p:ext>
            </p:extLst>
          </p:nvPr>
        </p:nvGraphicFramePr>
        <p:xfrm>
          <a:off x="260709" y="100146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8FEDC795-9142-484A-83E5-605669A61C2E}"/>
              </a:ext>
            </a:extLst>
          </p:cNvPr>
          <p:cNvGrpSpPr/>
          <p:nvPr/>
        </p:nvGrpSpPr>
        <p:grpSpPr>
          <a:xfrm>
            <a:off x="9174670" y="2983976"/>
            <a:ext cx="2135187" cy="1281112"/>
            <a:chOff x="5985668" y="2068777"/>
            <a:chExt cx="2135187" cy="1281112"/>
          </a:xfrm>
        </p:grpSpPr>
        <p:sp>
          <p:nvSpPr>
            <p:cNvPr id="6" name="Rectangle: Rounded Corners 5">
              <a:extLst>
                <a:ext uri="{FF2B5EF4-FFF2-40B4-BE49-F238E27FC236}">
                  <a16:creationId xmlns:a16="http://schemas.microsoft.com/office/drawing/2014/main" id="{616AD8DD-775B-88E5-E8E9-5A6D1C3F7F0B}"/>
                </a:ext>
              </a:extLst>
            </p:cNvPr>
            <p:cNvSpPr/>
            <p:nvPr/>
          </p:nvSpPr>
          <p:spPr>
            <a:xfrm>
              <a:off x="5985668" y="2068777"/>
              <a:ext cx="2135187" cy="1281112"/>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9401FC08-4DDE-C87C-D7E3-42E5AE0265A5}"/>
                </a:ext>
              </a:extLst>
            </p:cNvPr>
            <p:cNvSpPr txBox="1"/>
            <p:nvPr/>
          </p:nvSpPr>
          <p:spPr>
            <a:xfrm>
              <a:off x="6023190" y="2106299"/>
              <a:ext cx="2060143" cy="120606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endParaRPr lang="en-GB" sz="5400" kern="1200"/>
            </a:p>
          </p:txBody>
        </p:sp>
      </p:grpSp>
      <p:grpSp>
        <p:nvGrpSpPr>
          <p:cNvPr id="8" name="Group 7">
            <a:extLst>
              <a:ext uri="{FF2B5EF4-FFF2-40B4-BE49-F238E27FC236}">
                <a16:creationId xmlns:a16="http://schemas.microsoft.com/office/drawing/2014/main" id="{C1BEB157-0275-5E87-B8B5-AE0A7AB16989}"/>
              </a:ext>
            </a:extLst>
          </p:cNvPr>
          <p:cNvGrpSpPr/>
          <p:nvPr/>
        </p:nvGrpSpPr>
        <p:grpSpPr>
          <a:xfrm>
            <a:off x="8555360" y="3359769"/>
            <a:ext cx="452659" cy="529526"/>
            <a:chOff x="5345112" y="2444570"/>
            <a:chExt cx="452659" cy="529526"/>
          </a:xfrm>
        </p:grpSpPr>
        <p:sp>
          <p:nvSpPr>
            <p:cNvPr id="9" name="Arrow: Right 8">
              <a:extLst>
                <a:ext uri="{FF2B5EF4-FFF2-40B4-BE49-F238E27FC236}">
                  <a16:creationId xmlns:a16="http://schemas.microsoft.com/office/drawing/2014/main" id="{6311D114-06FF-CB28-627F-6B9AB3676102}"/>
                </a:ext>
              </a:extLst>
            </p:cNvPr>
            <p:cNvSpPr/>
            <p:nvPr/>
          </p:nvSpPr>
          <p:spPr>
            <a:xfrm>
              <a:off x="5345112" y="2444570"/>
              <a:ext cx="452659" cy="529526"/>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0" name="Arrow: Right 4">
              <a:extLst>
                <a:ext uri="{FF2B5EF4-FFF2-40B4-BE49-F238E27FC236}">
                  <a16:creationId xmlns:a16="http://schemas.microsoft.com/office/drawing/2014/main" id="{3062FBEA-64AE-E2E0-B80C-EA0216409A9F}"/>
                </a:ext>
              </a:extLst>
            </p:cNvPr>
            <p:cNvSpPr txBox="1"/>
            <p:nvPr/>
          </p:nvSpPr>
          <p:spPr>
            <a:xfrm>
              <a:off x="5345112" y="2550475"/>
              <a:ext cx="316861" cy="3177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p:txBody>
        </p:sp>
      </p:grpSp>
      <p:sp>
        <p:nvSpPr>
          <p:cNvPr id="11" name="TextBox 10">
            <a:extLst>
              <a:ext uri="{FF2B5EF4-FFF2-40B4-BE49-F238E27FC236}">
                <a16:creationId xmlns:a16="http://schemas.microsoft.com/office/drawing/2014/main" id="{F538EA47-7626-FAFC-1756-92C23C68099C}"/>
              </a:ext>
            </a:extLst>
          </p:cNvPr>
          <p:cNvSpPr txBox="1"/>
          <p:nvPr/>
        </p:nvSpPr>
        <p:spPr>
          <a:xfrm>
            <a:off x="9276272" y="3226279"/>
            <a:ext cx="1972573" cy="954107"/>
          </a:xfrm>
          <a:prstGeom prst="rect">
            <a:avLst/>
          </a:prstGeom>
          <a:noFill/>
        </p:spPr>
        <p:txBody>
          <a:bodyPr wrap="square" rtlCol="0">
            <a:spAutoFit/>
          </a:bodyPr>
          <a:lstStyle/>
          <a:p>
            <a:pPr algn="ctr"/>
            <a:r>
              <a:rPr lang="en-GB" sz="2800" dirty="0"/>
              <a:t>Criminal liability</a:t>
            </a:r>
          </a:p>
        </p:txBody>
      </p:sp>
      <p:pic>
        <p:nvPicPr>
          <p:cNvPr id="3" name="Recorded Sound">
            <a:hlinkClick r:id="" action="ppaction://media"/>
            <a:extLst>
              <a:ext uri="{FF2B5EF4-FFF2-40B4-BE49-F238E27FC236}">
                <a16:creationId xmlns:a16="http://schemas.microsoft.com/office/drawing/2014/main" id="{CBE77EA6-4A0D-189F-5F1B-B2344DCB038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48845" y="5908782"/>
            <a:ext cx="856405" cy="856405"/>
          </a:xfrm>
          <a:prstGeom prst="rect">
            <a:avLst/>
          </a:prstGeom>
        </p:spPr>
      </p:pic>
    </p:spTree>
    <p:extLst>
      <p:ext uri="{BB962C8B-B14F-4D97-AF65-F5344CB8AC3E}">
        <p14:creationId xmlns:p14="http://schemas.microsoft.com/office/powerpoint/2010/main" val="2626496665"/>
      </p:ext>
    </p:extLst>
  </p:cSld>
  <p:clrMapOvr>
    <a:masterClrMapping/>
  </p:clrMapOvr>
  <mc:AlternateContent xmlns:mc="http://schemas.openxmlformats.org/markup-compatibility/2006" xmlns:p14="http://schemas.microsoft.com/office/powerpoint/2010/main">
    <mc:Choice Requires="p14">
      <p:transition spd="slow" p14:dur="2000" advTm="41852"/>
    </mc:Choice>
    <mc:Fallback xmlns="">
      <p:transition spd="slow" advTm="4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E87BC-0425-84BE-BCC6-48E71FCAEBB3}"/>
              </a:ext>
            </a:extLst>
          </p:cNvPr>
          <p:cNvSpPr>
            <a:spLocks noGrp="1"/>
          </p:cNvSpPr>
          <p:nvPr>
            <p:ph type="title"/>
          </p:nvPr>
        </p:nvSpPr>
        <p:spPr>
          <a:xfrm>
            <a:off x="1524000" y="762001"/>
            <a:ext cx="9144000" cy="869092"/>
          </a:xfrm>
        </p:spPr>
        <p:txBody>
          <a:bodyPr>
            <a:normAutofit/>
          </a:bodyPr>
          <a:lstStyle/>
          <a:p>
            <a:pPr algn="ctr"/>
            <a:r>
              <a:rPr lang="en-GB" sz="4400" i="1" u="sng" dirty="0"/>
              <a:t>Elements of a crime</a:t>
            </a:r>
          </a:p>
        </p:txBody>
      </p:sp>
      <p:graphicFrame>
        <p:nvGraphicFramePr>
          <p:cNvPr id="5" name="Content Placeholder 2">
            <a:extLst>
              <a:ext uri="{FF2B5EF4-FFF2-40B4-BE49-F238E27FC236}">
                <a16:creationId xmlns:a16="http://schemas.microsoft.com/office/drawing/2014/main" id="{D05AA7A8-E0DE-81C5-0060-674CA0DCA2C3}"/>
              </a:ext>
            </a:extLst>
          </p:cNvPr>
          <p:cNvGraphicFramePr>
            <a:graphicFrameLocks noGrp="1"/>
          </p:cNvGraphicFramePr>
          <p:nvPr>
            <p:ph idx="1"/>
            <p:extLst>
              <p:ext uri="{D42A27DB-BD31-4B8C-83A1-F6EECF244321}">
                <p14:modId xmlns:p14="http://schemas.microsoft.com/office/powerpoint/2010/main" val="1483151764"/>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E804E24-D21A-A62F-609D-E6CAF581266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68973" y="6055743"/>
            <a:ext cx="723181" cy="723181"/>
          </a:xfrm>
          <a:prstGeom prst="rect">
            <a:avLst/>
          </a:prstGeom>
        </p:spPr>
      </p:pic>
    </p:spTree>
    <p:extLst>
      <p:ext uri="{BB962C8B-B14F-4D97-AF65-F5344CB8AC3E}">
        <p14:creationId xmlns:p14="http://schemas.microsoft.com/office/powerpoint/2010/main" val="1826024947"/>
      </p:ext>
    </p:extLst>
  </p:cSld>
  <p:clrMapOvr>
    <a:masterClrMapping/>
  </p:clrMapOvr>
  <mc:AlternateContent xmlns:mc="http://schemas.openxmlformats.org/markup-compatibility/2006" xmlns:p14="http://schemas.microsoft.com/office/powerpoint/2010/main">
    <mc:Choice Requires="p14">
      <p:transition spd="slow" p14:dur="2000" advTm="26387"/>
    </mc:Choice>
    <mc:Fallback xmlns="">
      <p:transition spd="slow" advTm="26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35500-0FC4-E029-F09A-C24A63EC73E0}"/>
              </a:ext>
            </a:extLst>
          </p:cNvPr>
          <p:cNvSpPr>
            <a:spLocks noGrp="1"/>
          </p:cNvSpPr>
          <p:nvPr>
            <p:ph type="title"/>
          </p:nvPr>
        </p:nvSpPr>
        <p:spPr/>
        <p:txBody>
          <a:bodyPr/>
          <a:lstStyle/>
          <a:p>
            <a:pPr algn="ctr"/>
            <a:r>
              <a:rPr lang="en-GB" sz="5400" i="1" u="sng" dirty="0"/>
              <a:t>The start</a:t>
            </a:r>
          </a:p>
        </p:txBody>
      </p:sp>
      <p:graphicFrame>
        <p:nvGraphicFramePr>
          <p:cNvPr id="5" name="Content Placeholder 2">
            <a:extLst>
              <a:ext uri="{FF2B5EF4-FFF2-40B4-BE49-F238E27FC236}">
                <a16:creationId xmlns:a16="http://schemas.microsoft.com/office/drawing/2014/main" id="{BCEB34F2-C7D9-2643-8D5D-F5F6B4DB9111}"/>
              </a:ext>
            </a:extLst>
          </p:cNvPr>
          <p:cNvGraphicFramePr>
            <a:graphicFrameLocks noGrp="1"/>
          </p:cNvGraphicFramePr>
          <p:nvPr>
            <p:ph idx="1"/>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E25B098E-B9C6-EB03-02DA-EE6BD0B050B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11463" y="104954"/>
            <a:ext cx="825261" cy="825261"/>
          </a:xfrm>
          <a:prstGeom prst="rect">
            <a:avLst/>
          </a:prstGeom>
        </p:spPr>
      </p:pic>
    </p:spTree>
    <p:extLst>
      <p:ext uri="{BB962C8B-B14F-4D97-AF65-F5344CB8AC3E}">
        <p14:creationId xmlns:p14="http://schemas.microsoft.com/office/powerpoint/2010/main" val="1450740678"/>
      </p:ext>
    </p:extLst>
  </p:cSld>
  <p:clrMapOvr>
    <a:masterClrMapping/>
  </p:clrMapOvr>
  <mc:AlternateContent xmlns:mc="http://schemas.openxmlformats.org/markup-compatibility/2006">
    <mc:Choice xmlns:p14="http://schemas.microsoft.com/office/powerpoint/2010/main" Requires="p14">
      <p:transition spd="slow" p14:dur="2000" advTm="79073"/>
    </mc:Choice>
    <mc:Fallback>
      <p:transition spd="slow" advTm="79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9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56A37-3CED-80AD-4F67-2536CBCEA692}"/>
              </a:ext>
            </a:extLst>
          </p:cNvPr>
          <p:cNvSpPr>
            <a:spLocks noGrp="1"/>
          </p:cNvSpPr>
          <p:nvPr>
            <p:ph type="title"/>
          </p:nvPr>
        </p:nvSpPr>
        <p:spPr/>
        <p:txBody>
          <a:bodyPr/>
          <a:lstStyle/>
          <a:p>
            <a:pPr algn="ctr"/>
            <a:r>
              <a:rPr lang="en-GB" sz="6000" i="1" u="sng" dirty="0"/>
              <a:t>Continued</a:t>
            </a:r>
          </a:p>
        </p:txBody>
      </p:sp>
      <p:graphicFrame>
        <p:nvGraphicFramePr>
          <p:cNvPr id="5" name="Content Placeholder 2">
            <a:extLst>
              <a:ext uri="{FF2B5EF4-FFF2-40B4-BE49-F238E27FC236}">
                <a16:creationId xmlns:a16="http://schemas.microsoft.com/office/drawing/2014/main" id="{509C1274-B254-A2F7-1D19-6EC7FDE50F3C}"/>
              </a:ext>
            </a:extLst>
          </p:cNvPr>
          <p:cNvGraphicFramePr>
            <a:graphicFrameLocks noGrp="1"/>
          </p:cNvGraphicFramePr>
          <p:nvPr>
            <p:ph idx="1"/>
            <p:extLst>
              <p:ext uri="{D42A27DB-BD31-4B8C-83A1-F6EECF244321}">
                <p14:modId xmlns:p14="http://schemas.microsoft.com/office/powerpoint/2010/main" val="2574844620"/>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7B578D5-3DFD-392E-A2BB-3783A93D691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0091" y="164992"/>
            <a:ext cx="753374" cy="753374"/>
          </a:xfrm>
          <a:prstGeom prst="rect">
            <a:avLst/>
          </a:prstGeom>
        </p:spPr>
      </p:pic>
    </p:spTree>
    <p:extLst>
      <p:ext uri="{BB962C8B-B14F-4D97-AF65-F5344CB8AC3E}">
        <p14:creationId xmlns:p14="http://schemas.microsoft.com/office/powerpoint/2010/main" val="4257032378"/>
      </p:ext>
    </p:extLst>
  </p:cSld>
  <p:clrMapOvr>
    <a:masterClrMapping/>
  </p:clrMapOvr>
  <mc:AlternateContent xmlns:mc="http://schemas.openxmlformats.org/markup-compatibility/2006">
    <mc:Choice xmlns:p14="http://schemas.microsoft.com/office/powerpoint/2010/main" Requires="p14">
      <p:transition spd="slow" p14:dur="2000" advTm="23661"/>
    </mc:Choice>
    <mc:Fallback>
      <p:transition spd="slow" advTm="23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6EF08-563D-65C0-EA65-7AE8FBC46DB1}"/>
              </a:ext>
            </a:extLst>
          </p:cNvPr>
          <p:cNvSpPr>
            <a:spLocks noGrp="1"/>
          </p:cNvSpPr>
          <p:nvPr>
            <p:ph type="title"/>
          </p:nvPr>
        </p:nvSpPr>
        <p:spPr/>
        <p:txBody>
          <a:bodyPr/>
          <a:lstStyle/>
          <a:p>
            <a:pPr algn="ctr"/>
            <a:r>
              <a:rPr lang="en-GB" sz="4000" i="1" u="sng" dirty="0"/>
              <a:t>Different categories</a:t>
            </a:r>
          </a:p>
        </p:txBody>
      </p:sp>
      <p:graphicFrame>
        <p:nvGraphicFramePr>
          <p:cNvPr id="5" name="Content Placeholder 2">
            <a:extLst>
              <a:ext uri="{FF2B5EF4-FFF2-40B4-BE49-F238E27FC236}">
                <a16:creationId xmlns:a16="http://schemas.microsoft.com/office/drawing/2014/main" id="{86CBB299-CE78-9BCA-D369-EAF55C4F82C5}"/>
              </a:ext>
            </a:extLst>
          </p:cNvPr>
          <p:cNvGraphicFramePr>
            <a:graphicFrameLocks noGrp="1"/>
          </p:cNvGraphicFramePr>
          <p:nvPr>
            <p:ph idx="1"/>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10F7ACE-F459-9760-9237-6F228F5A1A8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20400" y="201283"/>
            <a:ext cx="751936" cy="751936"/>
          </a:xfrm>
          <a:prstGeom prst="rect">
            <a:avLst/>
          </a:prstGeom>
        </p:spPr>
      </p:pic>
    </p:spTree>
    <p:extLst>
      <p:ext uri="{BB962C8B-B14F-4D97-AF65-F5344CB8AC3E}">
        <p14:creationId xmlns:p14="http://schemas.microsoft.com/office/powerpoint/2010/main" val="198080905"/>
      </p:ext>
    </p:extLst>
  </p:cSld>
  <p:clrMapOvr>
    <a:masterClrMapping/>
  </p:clrMapOvr>
  <mc:AlternateContent xmlns:mc="http://schemas.openxmlformats.org/markup-compatibility/2006">
    <mc:Choice xmlns:p14="http://schemas.microsoft.com/office/powerpoint/2010/main" Requires="p14">
      <p:transition spd="slow" p14:dur="2000" advTm="20363"/>
    </mc:Choice>
    <mc:Fallback>
      <p:transition spd="slow" advTm="20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263DB-DF5F-5EB6-5C70-1E23B02A4876}"/>
              </a:ext>
            </a:extLst>
          </p:cNvPr>
          <p:cNvSpPr>
            <a:spLocks noGrp="1"/>
          </p:cNvSpPr>
          <p:nvPr>
            <p:ph type="title"/>
          </p:nvPr>
        </p:nvSpPr>
        <p:spPr>
          <a:xfrm>
            <a:off x="1207828" y="2286000"/>
            <a:ext cx="3643951" cy="2286000"/>
          </a:xfrm>
        </p:spPr>
        <p:txBody>
          <a:bodyPr anchor="ctr">
            <a:normAutofit/>
          </a:bodyPr>
          <a:lstStyle/>
          <a:p>
            <a:pPr algn="ctr"/>
            <a:r>
              <a:rPr lang="en-GB" i="1" u="sng">
                <a:solidFill>
                  <a:schemeClr val="bg1"/>
                </a:solidFill>
              </a:rPr>
              <a:t>The conduct element</a:t>
            </a:r>
          </a:p>
        </p:txBody>
      </p:sp>
      <p:graphicFrame>
        <p:nvGraphicFramePr>
          <p:cNvPr id="13" name="Content Placeholder 2">
            <a:extLst>
              <a:ext uri="{FF2B5EF4-FFF2-40B4-BE49-F238E27FC236}">
                <a16:creationId xmlns:a16="http://schemas.microsoft.com/office/drawing/2014/main" id="{1581A774-A57D-6B96-791E-5DAF43D758A7}"/>
              </a:ext>
            </a:extLst>
          </p:cNvPr>
          <p:cNvGraphicFramePr>
            <a:graphicFrameLocks noGrp="1"/>
          </p:cNvGraphicFramePr>
          <p:nvPr>
            <p:ph idx="1"/>
            <p:extLst>
              <p:ext uri="{D42A27DB-BD31-4B8C-83A1-F6EECF244321}">
                <p14:modId xmlns:p14="http://schemas.microsoft.com/office/powerpoint/2010/main" val="2993038219"/>
              </p:ext>
            </p:extLst>
          </p:nvPr>
        </p:nvGraphicFramePr>
        <p:xfrm>
          <a:off x="6096000" y="762001"/>
          <a:ext cx="5334000" cy="53339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332B913-6C8F-2FDD-0B59-6D422E82FAC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6648" y="6002547"/>
            <a:ext cx="615351" cy="615351"/>
          </a:xfrm>
          <a:prstGeom prst="rect">
            <a:avLst/>
          </a:prstGeom>
        </p:spPr>
      </p:pic>
    </p:spTree>
    <p:extLst>
      <p:ext uri="{BB962C8B-B14F-4D97-AF65-F5344CB8AC3E}">
        <p14:creationId xmlns:p14="http://schemas.microsoft.com/office/powerpoint/2010/main" val="2580055061"/>
      </p:ext>
    </p:extLst>
  </p:cSld>
  <p:clrMapOvr>
    <a:masterClrMapping/>
  </p:clrMapOvr>
  <mc:AlternateContent xmlns:mc="http://schemas.openxmlformats.org/markup-compatibility/2006">
    <mc:Choice xmlns:p14="http://schemas.microsoft.com/office/powerpoint/2010/main" Requires="p14">
      <p:transition spd="slow" p14:dur="2000" advTm="49319"/>
    </mc:Choice>
    <mc:Fallback>
      <p:transition spd="slow" advTm="4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4497A-0613-26CC-531F-C3F1CD77D0B0}"/>
              </a:ext>
            </a:extLst>
          </p:cNvPr>
          <p:cNvSpPr>
            <a:spLocks noGrp="1"/>
          </p:cNvSpPr>
          <p:nvPr>
            <p:ph type="title"/>
          </p:nvPr>
        </p:nvSpPr>
        <p:spPr>
          <a:xfrm>
            <a:off x="1524000" y="762000"/>
            <a:ext cx="9144000" cy="869092"/>
          </a:xfrm>
        </p:spPr>
        <p:txBody>
          <a:bodyPr>
            <a:normAutofit fontScale="90000"/>
          </a:bodyPr>
          <a:lstStyle/>
          <a:p>
            <a:pPr algn="ctr"/>
            <a:r>
              <a:rPr lang="en-GB" sz="4800" i="1" u="sng" dirty="0"/>
              <a:t>Ireland and Burstow </a:t>
            </a:r>
          </a:p>
        </p:txBody>
      </p:sp>
      <p:graphicFrame>
        <p:nvGraphicFramePr>
          <p:cNvPr id="5" name="Content Placeholder 2">
            <a:extLst>
              <a:ext uri="{FF2B5EF4-FFF2-40B4-BE49-F238E27FC236}">
                <a16:creationId xmlns:a16="http://schemas.microsoft.com/office/drawing/2014/main" id="{F0CA075D-E02D-6A3D-2858-5243F7486C7E}"/>
              </a:ext>
            </a:extLst>
          </p:cNvPr>
          <p:cNvGraphicFramePr>
            <a:graphicFrameLocks noGrp="1"/>
          </p:cNvGraphicFramePr>
          <p:nvPr>
            <p:ph idx="1"/>
            <p:extLst>
              <p:ext uri="{D42A27DB-BD31-4B8C-83A1-F6EECF244321}">
                <p14:modId xmlns:p14="http://schemas.microsoft.com/office/powerpoint/2010/main" val="3198259015"/>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FF97E5B-8F1F-B802-6721-A96D60E48AA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849154" y="395378"/>
            <a:ext cx="635479" cy="635479"/>
          </a:xfrm>
          <a:prstGeom prst="rect">
            <a:avLst/>
          </a:prstGeom>
        </p:spPr>
      </p:pic>
    </p:spTree>
    <p:extLst>
      <p:ext uri="{BB962C8B-B14F-4D97-AF65-F5344CB8AC3E}">
        <p14:creationId xmlns:p14="http://schemas.microsoft.com/office/powerpoint/2010/main" val="4273534194"/>
      </p:ext>
    </p:extLst>
  </p:cSld>
  <p:clrMapOvr>
    <a:masterClrMapping/>
  </p:clrMapOvr>
  <mc:AlternateContent xmlns:mc="http://schemas.openxmlformats.org/markup-compatibility/2006">
    <mc:Choice xmlns:p14="http://schemas.microsoft.com/office/powerpoint/2010/main" Requires="p14">
      <p:transition spd="slow" p14:dur="2000" advTm="67254"/>
    </mc:Choice>
    <mc:Fallback>
      <p:transition spd="slow" advTm="67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28F8-53E2-B986-43D0-E180DD34D6BA}"/>
              </a:ext>
            </a:extLst>
          </p:cNvPr>
          <p:cNvSpPr>
            <a:spLocks noGrp="1"/>
          </p:cNvSpPr>
          <p:nvPr>
            <p:ph type="title"/>
          </p:nvPr>
        </p:nvSpPr>
        <p:spPr>
          <a:xfrm>
            <a:off x="1524000" y="762001"/>
            <a:ext cx="9144000" cy="869092"/>
          </a:xfrm>
        </p:spPr>
        <p:txBody>
          <a:bodyPr>
            <a:normAutofit/>
          </a:bodyPr>
          <a:lstStyle/>
          <a:p>
            <a:pPr algn="ctr"/>
            <a:r>
              <a:rPr lang="en-GB" sz="4400" i="1" u="sng" dirty="0"/>
              <a:t>Omission- Failure to act</a:t>
            </a:r>
          </a:p>
        </p:txBody>
      </p:sp>
      <p:graphicFrame>
        <p:nvGraphicFramePr>
          <p:cNvPr id="5" name="Content Placeholder 2">
            <a:extLst>
              <a:ext uri="{FF2B5EF4-FFF2-40B4-BE49-F238E27FC236}">
                <a16:creationId xmlns:a16="http://schemas.microsoft.com/office/drawing/2014/main" id="{6A6010B8-0BFA-D183-2366-269AA2F2FE6A}"/>
              </a:ext>
            </a:extLst>
          </p:cNvPr>
          <p:cNvGraphicFramePr>
            <a:graphicFrameLocks noGrp="1"/>
          </p:cNvGraphicFramePr>
          <p:nvPr>
            <p:ph idx="1"/>
            <p:extLst>
              <p:ext uri="{D42A27DB-BD31-4B8C-83A1-F6EECF244321}">
                <p14:modId xmlns:p14="http://schemas.microsoft.com/office/powerpoint/2010/main" val="297937315"/>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1027B72-473C-4425-5743-5BD0C3BA81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0422" y="5796951"/>
            <a:ext cx="769189" cy="769189"/>
          </a:xfrm>
          <a:prstGeom prst="rect">
            <a:avLst/>
          </a:prstGeom>
        </p:spPr>
      </p:pic>
    </p:spTree>
    <p:extLst>
      <p:ext uri="{BB962C8B-B14F-4D97-AF65-F5344CB8AC3E}">
        <p14:creationId xmlns:p14="http://schemas.microsoft.com/office/powerpoint/2010/main" val="3223162431"/>
      </p:ext>
    </p:extLst>
  </p:cSld>
  <p:clrMapOvr>
    <a:masterClrMapping/>
  </p:clrMapOvr>
  <mc:AlternateContent xmlns:mc="http://schemas.openxmlformats.org/markup-compatibility/2006">
    <mc:Choice xmlns:p14="http://schemas.microsoft.com/office/powerpoint/2010/main" Requires="p14">
      <p:transition spd="slow" p14:dur="2000" advTm="45487"/>
    </mc:Choice>
    <mc:Fallback>
      <p:transition spd="slow" advTm="45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5B7AA-C494-3E71-812A-9944B81C46BF}"/>
              </a:ext>
            </a:extLst>
          </p:cNvPr>
          <p:cNvSpPr>
            <a:spLocks noGrp="1"/>
          </p:cNvSpPr>
          <p:nvPr>
            <p:ph type="title"/>
          </p:nvPr>
        </p:nvSpPr>
        <p:spPr>
          <a:xfrm>
            <a:off x="1524000" y="762001"/>
            <a:ext cx="9144000" cy="869092"/>
          </a:xfrm>
        </p:spPr>
        <p:txBody>
          <a:bodyPr>
            <a:normAutofit/>
          </a:bodyPr>
          <a:lstStyle/>
          <a:p>
            <a:pPr algn="ctr"/>
            <a:r>
              <a:rPr lang="en-GB" sz="4400" i="1" u="sng" dirty="0"/>
              <a:t>Continued</a:t>
            </a:r>
          </a:p>
        </p:txBody>
      </p:sp>
      <p:graphicFrame>
        <p:nvGraphicFramePr>
          <p:cNvPr id="5" name="Content Placeholder 2">
            <a:extLst>
              <a:ext uri="{FF2B5EF4-FFF2-40B4-BE49-F238E27FC236}">
                <a16:creationId xmlns:a16="http://schemas.microsoft.com/office/drawing/2014/main" id="{51962073-6EA0-E169-9A03-98DE1A2F2EB3}"/>
              </a:ext>
            </a:extLst>
          </p:cNvPr>
          <p:cNvGraphicFramePr>
            <a:graphicFrameLocks noGrp="1"/>
          </p:cNvGraphicFramePr>
          <p:nvPr>
            <p:ph idx="1"/>
            <p:extLst>
              <p:ext uri="{D42A27DB-BD31-4B8C-83A1-F6EECF244321}">
                <p14:modId xmlns:p14="http://schemas.microsoft.com/office/powerpoint/2010/main" val="304862573"/>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15FB60A-A2C1-AE79-D38D-2001D514AC0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25199" y="316302"/>
            <a:ext cx="750499" cy="750499"/>
          </a:xfrm>
          <a:prstGeom prst="rect">
            <a:avLst/>
          </a:prstGeom>
        </p:spPr>
      </p:pic>
    </p:spTree>
    <p:extLst>
      <p:ext uri="{BB962C8B-B14F-4D97-AF65-F5344CB8AC3E}">
        <p14:creationId xmlns:p14="http://schemas.microsoft.com/office/powerpoint/2010/main" val="3740210505"/>
      </p:ext>
    </p:extLst>
  </p:cSld>
  <p:clrMapOvr>
    <a:masterClrMapping/>
  </p:clrMapOvr>
  <mc:AlternateContent xmlns:mc="http://schemas.openxmlformats.org/markup-compatibility/2006">
    <mc:Choice xmlns:p14="http://schemas.microsoft.com/office/powerpoint/2010/main" Requires="p14">
      <p:transition spd="slow" p14:dur="2000" advTm="84623"/>
    </mc:Choice>
    <mc:Fallback>
      <p:transition spd="slow" advTm="84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6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ED78-037D-45CC-E5A6-5FB87D302864}"/>
              </a:ext>
            </a:extLst>
          </p:cNvPr>
          <p:cNvSpPr>
            <a:spLocks noGrp="1"/>
          </p:cNvSpPr>
          <p:nvPr>
            <p:ph type="title"/>
          </p:nvPr>
        </p:nvSpPr>
        <p:spPr/>
        <p:txBody>
          <a:bodyPr/>
          <a:lstStyle/>
          <a:p>
            <a:pPr algn="ctr"/>
            <a:r>
              <a:rPr lang="en-GB" sz="3600" i="1" u="sng" dirty="0"/>
              <a:t>What is you fail to act?</a:t>
            </a:r>
          </a:p>
        </p:txBody>
      </p:sp>
      <p:sp>
        <p:nvSpPr>
          <p:cNvPr id="3" name="Content Placeholder 2">
            <a:extLst>
              <a:ext uri="{FF2B5EF4-FFF2-40B4-BE49-F238E27FC236}">
                <a16:creationId xmlns:a16="http://schemas.microsoft.com/office/drawing/2014/main" id="{8F448267-6427-5FC8-4BA1-F2B3B2AED818}"/>
              </a:ext>
            </a:extLst>
          </p:cNvPr>
          <p:cNvSpPr>
            <a:spLocks noGrp="1"/>
          </p:cNvSpPr>
          <p:nvPr>
            <p:ph idx="1"/>
          </p:nvPr>
        </p:nvSpPr>
        <p:spPr/>
        <p:txBody>
          <a:bodyPr>
            <a:normAutofit fontScale="77500" lnSpcReduction="20000"/>
          </a:bodyPr>
          <a:lstStyle/>
          <a:p>
            <a:pPr algn="just">
              <a:buFont typeface="Arial" panose="020B0604020202020204" pitchFamily="34" charset="0"/>
              <a:buChar char="•"/>
            </a:pPr>
            <a:r>
              <a:rPr lang="en-GB" b="0" i="0" dirty="0">
                <a:effectLst/>
                <a:latin typeface="Times New Roman" panose="02020603050405020304" pitchFamily="18" charset="0"/>
              </a:rPr>
              <a:t>(1)   The defendant is arguably less blameworthy than when the result is caused by a positive act which they consciously and voluntarily perform;</a:t>
            </a:r>
          </a:p>
          <a:p>
            <a:pPr algn="just">
              <a:buFont typeface="Arial" panose="020B0604020202020204" pitchFamily="34" charset="0"/>
              <a:buChar char="•"/>
            </a:pPr>
            <a:r>
              <a:rPr lang="en-GB" b="0" i="0" dirty="0">
                <a:effectLst/>
                <a:latin typeface="Times New Roman" panose="02020603050405020304" pitchFamily="18" charset="0"/>
              </a:rPr>
              <a:t>(2)   Imposing a general duty to act would put a heavy burden on citizens. There would be an obligation to help. For example, the defendant will be legally obliged to rescue a drowning person in a lake. This in turn would create the problem of how far people would have to go to meet their legal obligations. Would the defendant need to dive into a lake to rescue a drowning person, or would it be enough simply to call for help?</a:t>
            </a:r>
          </a:p>
          <a:p>
            <a:pPr algn="just">
              <a:buFont typeface="Arial" panose="020B0604020202020204" pitchFamily="34" charset="0"/>
              <a:buChar char="•"/>
            </a:pPr>
            <a:r>
              <a:rPr lang="en-GB" b="0" i="0" dirty="0">
                <a:effectLst/>
                <a:latin typeface="Times New Roman" panose="02020603050405020304" pitchFamily="18" charset="0"/>
              </a:rPr>
              <a:t>(3)   What would the situation be if the defendant could not swim, or was drunk? Would there not be the risk that citizens who are not qualified rescuers might make things worse? Should the criminal law force the defendant to put their lives in danger in order to save someone else?;</a:t>
            </a:r>
          </a:p>
          <a:p>
            <a:pPr algn="just">
              <a:buFont typeface="Arial" panose="020B0604020202020204" pitchFamily="34" charset="0"/>
              <a:buChar char="•"/>
            </a:pPr>
            <a:r>
              <a:rPr lang="en-GB" b="0" i="0" dirty="0">
                <a:effectLst/>
                <a:latin typeface="Times New Roman" panose="02020603050405020304" pitchFamily="18" charset="0"/>
              </a:rPr>
              <a:t>(4)   It is more difficult to prove a causal link between the defendant’s failure to act and a particular result than it is to prove a causal link between a positive act and the same result; and</a:t>
            </a:r>
          </a:p>
          <a:p>
            <a:pPr algn="just">
              <a:buFont typeface="Arial" panose="020B0604020202020204" pitchFamily="34" charset="0"/>
              <a:buChar char="•"/>
            </a:pPr>
            <a:r>
              <a:rPr lang="en-GB" b="0" i="0" dirty="0">
                <a:effectLst/>
                <a:latin typeface="Times New Roman" panose="02020603050405020304" pitchFamily="18" charset="0"/>
              </a:rPr>
              <a:t>(5)   A general duty to act may open the floodgates to large numbers of undeserved prosecutions. Large numbers of people may well witness damage to property or harm to others. Should all of them be prosecuted for failing to intervene?</a:t>
            </a:r>
          </a:p>
          <a:p>
            <a:endParaRPr lang="en-GB" dirty="0"/>
          </a:p>
        </p:txBody>
      </p:sp>
      <p:pic>
        <p:nvPicPr>
          <p:cNvPr id="4" name="Recorded Sound">
            <a:hlinkClick r:id="" action="ppaction://media"/>
            <a:extLst>
              <a:ext uri="{FF2B5EF4-FFF2-40B4-BE49-F238E27FC236}">
                <a16:creationId xmlns:a16="http://schemas.microsoft.com/office/drawing/2014/main" id="{3B075859-E121-741B-04F3-8D64E7B83A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71121" y="225169"/>
            <a:ext cx="956187" cy="956187"/>
          </a:xfrm>
          <a:prstGeom prst="rect">
            <a:avLst/>
          </a:prstGeom>
        </p:spPr>
      </p:pic>
    </p:spTree>
    <p:extLst>
      <p:ext uri="{BB962C8B-B14F-4D97-AF65-F5344CB8AC3E}">
        <p14:creationId xmlns:p14="http://schemas.microsoft.com/office/powerpoint/2010/main" val="2882317549"/>
      </p:ext>
    </p:extLst>
  </p:cSld>
  <p:clrMapOvr>
    <a:masterClrMapping/>
  </p:clrMapOvr>
  <mc:AlternateContent xmlns:mc="http://schemas.openxmlformats.org/markup-compatibility/2006">
    <mc:Choice xmlns:p14="http://schemas.microsoft.com/office/powerpoint/2010/main" Requires="p14">
      <p:transition spd="slow" p14:dur="2000" advTm="93980"/>
    </mc:Choice>
    <mc:Fallback>
      <p:transition spd="slow" advTm="93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9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AF74D-91A3-6697-218F-D8F414A271EA}"/>
              </a:ext>
            </a:extLst>
          </p:cNvPr>
          <p:cNvSpPr>
            <a:spLocks noGrp="1"/>
          </p:cNvSpPr>
          <p:nvPr>
            <p:ph type="title"/>
          </p:nvPr>
        </p:nvSpPr>
        <p:spPr/>
        <p:txBody>
          <a:bodyPr/>
          <a:lstStyle/>
          <a:p>
            <a:pPr algn="ctr"/>
            <a:r>
              <a:rPr lang="en-GB" sz="3200" i="1" u="sng" dirty="0"/>
              <a:t>When can a person be prosecuted?</a:t>
            </a:r>
          </a:p>
        </p:txBody>
      </p:sp>
      <p:sp>
        <p:nvSpPr>
          <p:cNvPr id="3" name="Content Placeholder 2">
            <a:extLst>
              <a:ext uri="{FF2B5EF4-FFF2-40B4-BE49-F238E27FC236}">
                <a16:creationId xmlns:a16="http://schemas.microsoft.com/office/drawing/2014/main" id="{F5FC356A-5D46-643E-8045-4E213058938C}"/>
              </a:ext>
            </a:extLst>
          </p:cNvPr>
          <p:cNvSpPr>
            <a:spLocks noGrp="1"/>
          </p:cNvSpPr>
          <p:nvPr>
            <p:ph idx="1"/>
          </p:nvPr>
        </p:nvSpPr>
        <p:spPr/>
        <p:txBody>
          <a:bodyPr/>
          <a:lstStyle/>
          <a:p>
            <a:pPr>
              <a:lnSpc>
                <a:spcPct val="200000"/>
              </a:lnSpc>
            </a:pPr>
            <a:r>
              <a:rPr lang="en-GB" dirty="0"/>
              <a:t>When they are under a legal obligation to act. </a:t>
            </a:r>
          </a:p>
          <a:p>
            <a:pPr>
              <a:lnSpc>
                <a:spcPct val="200000"/>
              </a:lnSpc>
            </a:pPr>
            <a:r>
              <a:rPr lang="en-GB" dirty="0"/>
              <a:t>For this to happen there needs to be a relationship between both the defendant and the victim. </a:t>
            </a:r>
          </a:p>
          <a:p>
            <a:pPr>
              <a:lnSpc>
                <a:spcPct val="200000"/>
              </a:lnSpc>
            </a:pPr>
            <a:r>
              <a:rPr lang="en-GB" dirty="0"/>
              <a:t>Let’s take a look at when criminal liability for an omission can happen.</a:t>
            </a:r>
          </a:p>
        </p:txBody>
      </p:sp>
      <p:pic>
        <p:nvPicPr>
          <p:cNvPr id="4" name="Recorded Sound">
            <a:hlinkClick r:id="" action="ppaction://media"/>
            <a:extLst>
              <a:ext uri="{FF2B5EF4-FFF2-40B4-BE49-F238E27FC236}">
                <a16:creationId xmlns:a16="http://schemas.microsoft.com/office/drawing/2014/main" id="{BF327196-4795-A721-0241-D7B869E9D9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8883" y="152400"/>
            <a:ext cx="656303" cy="656303"/>
          </a:xfrm>
          <a:prstGeom prst="rect">
            <a:avLst/>
          </a:prstGeom>
        </p:spPr>
      </p:pic>
    </p:spTree>
    <p:extLst>
      <p:ext uri="{BB962C8B-B14F-4D97-AF65-F5344CB8AC3E}">
        <p14:creationId xmlns:p14="http://schemas.microsoft.com/office/powerpoint/2010/main" val="252728388"/>
      </p:ext>
    </p:extLst>
  </p:cSld>
  <p:clrMapOvr>
    <a:masterClrMapping/>
  </p:clrMapOvr>
  <mc:AlternateContent xmlns:mc="http://schemas.openxmlformats.org/markup-compatibility/2006">
    <mc:Choice xmlns:p14="http://schemas.microsoft.com/office/powerpoint/2010/main" Requires="p14">
      <p:transition spd="slow" p14:dur="2000" advTm="37277"/>
    </mc:Choice>
    <mc:Fallback>
      <p:transition spd="slow" advTm="3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2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5B28E-2708-AC7B-77F8-352FE2B7A2D6}"/>
              </a:ext>
            </a:extLst>
          </p:cNvPr>
          <p:cNvSpPr>
            <a:spLocks noGrp="1"/>
          </p:cNvSpPr>
          <p:nvPr>
            <p:ph type="title"/>
          </p:nvPr>
        </p:nvSpPr>
        <p:spPr>
          <a:xfrm>
            <a:off x="1524000" y="762001"/>
            <a:ext cx="9144000" cy="869092"/>
          </a:xfrm>
        </p:spPr>
        <p:txBody>
          <a:bodyPr>
            <a:normAutofit/>
          </a:bodyPr>
          <a:lstStyle/>
          <a:p>
            <a:pPr algn="ctr"/>
            <a:r>
              <a:rPr lang="en-GB" sz="4400" i="1" u="sng" dirty="0"/>
              <a:t>Legal/statutory duties</a:t>
            </a:r>
          </a:p>
        </p:txBody>
      </p:sp>
      <p:graphicFrame>
        <p:nvGraphicFramePr>
          <p:cNvPr id="5" name="Content Placeholder 2">
            <a:extLst>
              <a:ext uri="{FF2B5EF4-FFF2-40B4-BE49-F238E27FC236}">
                <a16:creationId xmlns:a16="http://schemas.microsoft.com/office/drawing/2014/main" id="{3F07662C-CE19-D9BB-B7F4-07C45FD841C9}"/>
              </a:ext>
            </a:extLst>
          </p:cNvPr>
          <p:cNvGraphicFramePr>
            <a:graphicFrameLocks noGrp="1"/>
          </p:cNvGraphicFramePr>
          <p:nvPr>
            <p:ph idx="1"/>
            <p:extLst>
              <p:ext uri="{D42A27DB-BD31-4B8C-83A1-F6EECF244321}">
                <p14:modId xmlns:p14="http://schemas.microsoft.com/office/powerpoint/2010/main" val="2562761302"/>
              </p:ext>
            </p:extLst>
          </p:nvPr>
        </p:nvGraphicFramePr>
        <p:xfrm>
          <a:off x="1430338" y="1754038"/>
          <a:ext cx="9237662" cy="4341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EDBC368-D121-202A-4415-DCE361A9D45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78241" y="109270"/>
            <a:ext cx="652731" cy="652731"/>
          </a:xfrm>
          <a:prstGeom prst="rect">
            <a:avLst/>
          </a:prstGeom>
        </p:spPr>
      </p:pic>
    </p:spTree>
    <p:extLst>
      <p:ext uri="{BB962C8B-B14F-4D97-AF65-F5344CB8AC3E}">
        <p14:creationId xmlns:p14="http://schemas.microsoft.com/office/powerpoint/2010/main" val="2731120793"/>
      </p:ext>
    </p:extLst>
  </p:cSld>
  <p:clrMapOvr>
    <a:masterClrMapping/>
  </p:clrMapOvr>
  <mc:AlternateContent xmlns:mc="http://schemas.openxmlformats.org/markup-compatibility/2006">
    <mc:Choice xmlns:p14="http://schemas.microsoft.com/office/powerpoint/2010/main" Requires="p14">
      <p:transition spd="slow" p14:dur="2000" advTm="97231"/>
    </mc:Choice>
    <mc:Fallback>
      <p:transition spd="slow" advTm="9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B3CAA-BBBA-55E9-F128-1137D4716487}"/>
              </a:ext>
            </a:extLst>
          </p:cNvPr>
          <p:cNvSpPr>
            <a:spLocks noGrp="1"/>
          </p:cNvSpPr>
          <p:nvPr>
            <p:ph type="title"/>
          </p:nvPr>
        </p:nvSpPr>
        <p:spPr/>
        <p:txBody>
          <a:bodyPr/>
          <a:lstStyle/>
          <a:p>
            <a:pPr algn="ctr"/>
            <a:r>
              <a:rPr lang="en-GB" sz="5400" i="1" u="sng" dirty="0"/>
              <a:t>Contract</a:t>
            </a:r>
          </a:p>
        </p:txBody>
      </p:sp>
      <p:graphicFrame>
        <p:nvGraphicFramePr>
          <p:cNvPr id="6" name="Content Placeholder 2">
            <a:extLst>
              <a:ext uri="{FF2B5EF4-FFF2-40B4-BE49-F238E27FC236}">
                <a16:creationId xmlns:a16="http://schemas.microsoft.com/office/drawing/2014/main" id="{D2FA32AB-D468-0A89-5695-40A343173F71}"/>
              </a:ext>
            </a:extLst>
          </p:cNvPr>
          <p:cNvGraphicFramePr>
            <a:graphicFrameLocks noGrp="1"/>
          </p:cNvGraphicFramePr>
          <p:nvPr>
            <p:ph idx="1"/>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A77B7BD-177E-877B-EA20-A244905BF7E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99968" y="187886"/>
            <a:ext cx="857559" cy="857559"/>
          </a:xfrm>
          <a:prstGeom prst="rect">
            <a:avLst/>
          </a:prstGeom>
        </p:spPr>
      </p:pic>
    </p:spTree>
    <p:extLst>
      <p:ext uri="{BB962C8B-B14F-4D97-AF65-F5344CB8AC3E}">
        <p14:creationId xmlns:p14="http://schemas.microsoft.com/office/powerpoint/2010/main" val="788237429"/>
      </p:ext>
    </p:extLst>
  </p:cSld>
  <p:clrMapOvr>
    <a:masterClrMapping/>
  </p:clrMapOvr>
  <mc:AlternateContent xmlns:mc="http://schemas.openxmlformats.org/markup-compatibility/2006" xmlns:p14="http://schemas.microsoft.com/office/powerpoint/2010/main">
    <mc:Choice Requires="p14">
      <p:transition spd="slow" p14:dur="2000" advTm="37012"/>
    </mc:Choice>
    <mc:Fallback xmlns="">
      <p:transition spd="slow" advTm="37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39735-5882-CB78-36CD-2C1891D98C70}"/>
              </a:ext>
            </a:extLst>
          </p:cNvPr>
          <p:cNvSpPr>
            <a:spLocks noGrp="1"/>
          </p:cNvSpPr>
          <p:nvPr>
            <p:ph type="title"/>
          </p:nvPr>
        </p:nvSpPr>
        <p:spPr/>
        <p:txBody>
          <a:bodyPr/>
          <a:lstStyle/>
          <a:p>
            <a:pPr algn="ctr"/>
            <a:r>
              <a:rPr lang="en-GB" i="1" u="sng" dirty="0"/>
              <a:t>Duty arose from a special relationship between the defendant and the victim</a:t>
            </a:r>
          </a:p>
        </p:txBody>
      </p:sp>
      <p:sp>
        <p:nvSpPr>
          <p:cNvPr id="3" name="Content Placeholder 2">
            <a:extLst>
              <a:ext uri="{FF2B5EF4-FFF2-40B4-BE49-F238E27FC236}">
                <a16:creationId xmlns:a16="http://schemas.microsoft.com/office/drawing/2014/main" id="{5637A127-E310-5320-1CBE-63B88D8E201A}"/>
              </a:ext>
            </a:extLst>
          </p:cNvPr>
          <p:cNvSpPr>
            <a:spLocks noGrp="1"/>
          </p:cNvSpPr>
          <p:nvPr>
            <p:ph idx="1"/>
          </p:nvPr>
        </p:nvSpPr>
        <p:spPr/>
        <p:txBody>
          <a:bodyPr/>
          <a:lstStyle/>
          <a:p>
            <a:r>
              <a:rPr lang="en-GB" dirty="0"/>
              <a:t>Gibbins and Procter [ 1918] – research this case in preparation for the workshop. </a:t>
            </a:r>
          </a:p>
          <a:p>
            <a:r>
              <a:rPr lang="en-GB" dirty="0"/>
              <a:t>R v Hood [ 2004] – Failed to call an ambulance for his wife who had fallen- V died in hospital as a result. </a:t>
            </a:r>
          </a:p>
          <a:p>
            <a:r>
              <a:rPr lang="en-GB" dirty="0"/>
              <a:t>Professional’s also fall into this category. </a:t>
            </a:r>
          </a:p>
          <a:p>
            <a:r>
              <a:rPr lang="en-GB" dirty="0"/>
              <a:t>One example is the case of Airedale NHS Trust v Bland 1993. </a:t>
            </a:r>
          </a:p>
          <a:p>
            <a:pPr marL="0" indent="0">
              <a:buNone/>
            </a:pPr>
            <a:endParaRPr lang="en-GB" dirty="0"/>
          </a:p>
        </p:txBody>
      </p:sp>
      <p:pic>
        <p:nvPicPr>
          <p:cNvPr id="6" name="Recorded Sound">
            <a:hlinkClick r:id="" action="ppaction://media"/>
            <a:extLst>
              <a:ext uri="{FF2B5EF4-FFF2-40B4-BE49-F238E27FC236}">
                <a16:creationId xmlns:a16="http://schemas.microsoft.com/office/drawing/2014/main" id="{FA5EFDA5-E40F-B0A7-8AD4-552BAF1EFD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7932" y="5952226"/>
            <a:ext cx="590910" cy="590910"/>
          </a:xfrm>
          <a:prstGeom prst="rect">
            <a:avLst/>
          </a:prstGeom>
        </p:spPr>
      </p:pic>
    </p:spTree>
    <p:extLst>
      <p:ext uri="{BB962C8B-B14F-4D97-AF65-F5344CB8AC3E}">
        <p14:creationId xmlns:p14="http://schemas.microsoft.com/office/powerpoint/2010/main" val="90757977"/>
      </p:ext>
    </p:extLst>
  </p:cSld>
  <p:clrMapOvr>
    <a:masterClrMapping/>
  </p:clrMapOvr>
  <mc:AlternateContent xmlns:mc="http://schemas.openxmlformats.org/markup-compatibility/2006">
    <mc:Choice xmlns:p14="http://schemas.microsoft.com/office/powerpoint/2010/main" Requires="p14">
      <p:transition spd="slow" p14:dur="2000" advTm="37012"/>
    </mc:Choice>
    <mc:Fallback>
      <p:transition spd="slow" advTm="37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3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92A27-41B5-4DEB-F5FA-8585B246C762}"/>
              </a:ext>
            </a:extLst>
          </p:cNvPr>
          <p:cNvSpPr>
            <a:spLocks noGrp="1"/>
          </p:cNvSpPr>
          <p:nvPr>
            <p:ph type="title"/>
          </p:nvPr>
        </p:nvSpPr>
        <p:spPr/>
        <p:txBody>
          <a:bodyPr/>
          <a:lstStyle/>
          <a:p>
            <a:pPr algn="ctr"/>
            <a:r>
              <a:rPr lang="en-GB" sz="4000" i="1" u="sng" dirty="0"/>
              <a:t>Others</a:t>
            </a:r>
          </a:p>
        </p:txBody>
      </p:sp>
      <p:sp>
        <p:nvSpPr>
          <p:cNvPr id="3" name="Content Placeholder 2">
            <a:extLst>
              <a:ext uri="{FF2B5EF4-FFF2-40B4-BE49-F238E27FC236}">
                <a16:creationId xmlns:a16="http://schemas.microsoft.com/office/drawing/2014/main" id="{D614430F-3ABB-0B0B-31CE-B4FD2FA00C94}"/>
              </a:ext>
            </a:extLst>
          </p:cNvPr>
          <p:cNvSpPr>
            <a:spLocks noGrp="1"/>
          </p:cNvSpPr>
          <p:nvPr>
            <p:ph idx="1"/>
          </p:nvPr>
        </p:nvSpPr>
        <p:spPr/>
        <p:txBody>
          <a:bodyPr/>
          <a:lstStyle/>
          <a:p>
            <a:r>
              <a:rPr lang="en-GB" dirty="0"/>
              <a:t>Duty arising from holding a public office, </a:t>
            </a:r>
            <a:r>
              <a:rPr lang="en-GB" dirty="0" err="1"/>
              <a:t>e.g</a:t>
            </a:r>
            <a:r>
              <a:rPr lang="en-GB" dirty="0"/>
              <a:t> the police. </a:t>
            </a:r>
          </a:p>
          <a:p>
            <a:r>
              <a:rPr lang="en-GB" dirty="0"/>
              <a:t>R v </a:t>
            </a:r>
            <a:r>
              <a:rPr lang="en-GB" dirty="0" err="1"/>
              <a:t>Dytham</a:t>
            </a:r>
            <a:r>
              <a:rPr lang="en-GB" dirty="0"/>
              <a:t> [1979] </a:t>
            </a:r>
          </a:p>
          <a:p>
            <a:r>
              <a:rPr lang="en-GB" dirty="0"/>
              <a:t>Assuming responsibility for someone or a situation. </a:t>
            </a:r>
          </a:p>
          <a:p>
            <a:r>
              <a:rPr lang="en-GB" dirty="0"/>
              <a:t>Stone and Dobinson [ 1977]. </a:t>
            </a:r>
          </a:p>
          <a:p>
            <a:r>
              <a:rPr lang="en-GB" dirty="0"/>
              <a:t>R v </a:t>
            </a:r>
            <a:r>
              <a:rPr lang="en-GB" dirty="0" err="1"/>
              <a:t>Instan</a:t>
            </a:r>
            <a:r>
              <a:rPr lang="en-GB" dirty="0"/>
              <a:t> [1893] </a:t>
            </a:r>
          </a:p>
          <a:p>
            <a:r>
              <a:rPr lang="en-GB" dirty="0"/>
              <a:t>Not always a duty to act- however, one you have acted you accept responsibility if something goes wrong. </a:t>
            </a:r>
          </a:p>
        </p:txBody>
      </p:sp>
      <p:pic>
        <p:nvPicPr>
          <p:cNvPr id="4" name="Recorded Sound">
            <a:hlinkClick r:id="" action="ppaction://media"/>
            <a:extLst>
              <a:ext uri="{FF2B5EF4-FFF2-40B4-BE49-F238E27FC236}">
                <a16:creationId xmlns:a16="http://schemas.microsoft.com/office/drawing/2014/main" id="{463F8472-C289-B58A-3573-94CBEFE34D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24743" y="139215"/>
            <a:ext cx="906230" cy="906230"/>
          </a:xfrm>
          <a:prstGeom prst="rect">
            <a:avLst/>
          </a:prstGeom>
        </p:spPr>
      </p:pic>
    </p:spTree>
    <p:extLst>
      <p:ext uri="{BB962C8B-B14F-4D97-AF65-F5344CB8AC3E}">
        <p14:creationId xmlns:p14="http://schemas.microsoft.com/office/powerpoint/2010/main" val="3435766935"/>
      </p:ext>
    </p:extLst>
  </p:cSld>
  <p:clrMapOvr>
    <a:masterClrMapping/>
  </p:clrMapOvr>
  <mc:AlternateContent xmlns:mc="http://schemas.openxmlformats.org/markup-compatibility/2006">
    <mc:Choice xmlns:p14="http://schemas.microsoft.com/office/powerpoint/2010/main" Requires="p14">
      <p:transition spd="slow" p14:dur="2000" advTm="155397"/>
    </mc:Choice>
    <mc:Fallback>
      <p:transition spd="slow" advTm="155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3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0E9F-26BD-6174-B8E0-EEB443802377}"/>
              </a:ext>
            </a:extLst>
          </p:cNvPr>
          <p:cNvSpPr>
            <a:spLocks noGrp="1"/>
          </p:cNvSpPr>
          <p:nvPr>
            <p:ph type="title"/>
          </p:nvPr>
        </p:nvSpPr>
        <p:spPr/>
        <p:txBody>
          <a:bodyPr/>
          <a:lstStyle/>
          <a:p>
            <a:pPr algn="ctr"/>
            <a:r>
              <a:rPr lang="en-GB" sz="4400" i="1" u="sng" dirty="0"/>
              <a:t>Others</a:t>
            </a:r>
          </a:p>
        </p:txBody>
      </p:sp>
      <p:sp>
        <p:nvSpPr>
          <p:cNvPr id="3" name="Content Placeholder 2">
            <a:extLst>
              <a:ext uri="{FF2B5EF4-FFF2-40B4-BE49-F238E27FC236}">
                <a16:creationId xmlns:a16="http://schemas.microsoft.com/office/drawing/2014/main" id="{4F6A52BC-7545-E746-95FF-AC35128015DF}"/>
              </a:ext>
            </a:extLst>
          </p:cNvPr>
          <p:cNvSpPr>
            <a:spLocks noGrp="1"/>
          </p:cNvSpPr>
          <p:nvPr>
            <p:ph idx="1"/>
          </p:nvPr>
        </p:nvSpPr>
        <p:spPr/>
        <p:txBody>
          <a:bodyPr/>
          <a:lstStyle/>
          <a:p>
            <a:r>
              <a:rPr lang="en-GB" dirty="0"/>
              <a:t>Where the defendant creates a dangerous situation- </a:t>
            </a:r>
          </a:p>
          <a:p>
            <a:r>
              <a:rPr lang="en-GB" dirty="0"/>
              <a:t>R v Miller [ 1983] – made the situation dangerous by walking away. </a:t>
            </a:r>
          </a:p>
          <a:p>
            <a:r>
              <a:rPr lang="en-GB" dirty="0"/>
              <a:t>Assault of Battery can be included- </a:t>
            </a:r>
          </a:p>
          <a:p>
            <a:r>
              <a:rPr lang="en-GB" dirty="0"/>
              <a:t>DPP v K (a minor) [1990]. </a:t>
            </a:r>
          </a:p>
          <a:p>
            <a:r>
              <a:rPr lang="en-GB" dirty="0"/>
              <a:t>R v Santana- Bermudez – Pricked by a needle during a search amounted to the defendant creating a dangerous situation. </a:t>
            </a:r>
          </a:p>
          <a:p>
            <a:r>
              <a:rPr lang="en-GB" dirty="0"/>
              <a:t>If the victim has also been involved in criminal activity they can still bring a case. </a:t>
            </a:r>
          </a:p>
          <a:p>
            <a:r>
              <a:rPr lang="en-GB" dirty="0"/>
              <a:t>R v Willoughby [ 2005]</a:t>
            </a:r>
          </a:p>
        </p:txBody>
      </p:sp>
      <p:pic>
        <p:nvPicPr>
          <p:cNvPr id="4" name="Recorded Sound">
            <a:hlinkClick r:id="" action="ppaction://media"/>
            <a:extLst>
              <a:ext uri="{FF2B5EF4-FFF2-40B4-BE49-F238E27FC236}">
                <a16:creationId xmlns:a16="http://schemas.microsoft.com/office/drawing/2014/main" id="{79C1828B-2436-795E-6BDA-C776A10EF4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4687" y="110706"/>
            <a:ext cx="871268" cy="871268"/>
          </a:xfrm>
          <a:prstGeom prst="rect">
            <a:avLst/>
          </a:prstGeom>
        </p:spPr>
      </p:pic>
    </p:spTree>
    <p:extLst>
      <p:ext uri="{BB962C8B-B14F-4D97-AF65-F5344CB8AC3E}">
        <p14:creationId xmlns:p14="http://schemas.microsoft.com/office/powerpoint/2010/main" val="705667822"/>
      </p:ext>
    </p:extLst>
  </p:cSld>
  <p:clrMapOvr>
    <a:masterClrMapping/>
  </p:clrMapOvr>
  <mc:AlternateContent xmlns:mc="http://schemas.openxmlformats.org/markup-compatibility/2006">
    <mc:Choice xmlns:p14="http://schemas.microsoft.com/office/powerpoint/2010/main" Requires="p14">
      <p:transition spd="slow" p14:dur="2000" advTm="201409"/>
    </mc:Choice>
    <mc:Fallback>
      <p:transition spd="slow" advTm="201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4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7873-6704-477D-266F-E40BDF859AA4}"/>
              </a:ext>
            </a:extLst>
          </p:cNvPr>
          <p:cNvSpPr>
            <a:spLocks noGrp="1"/>
          </p:cNvSpPr>
          <p:nvPr>
            <p:ph type="title"/>
          </p:nvPr>
        </p:nvSpPr>
        <p:spPr/>
        <p:txBody>
          <a:bodyPr/>
          <a:lstStyle/>
          <a:p>
            <a:pPr algn="ctr"/>
            <a:r>
              <a:rPr lang="en-GB" i="1" u="sng" dirty="0"/>
              <a:t>Establishing a casual link between the conduct and result element </a:t>
            </a:r>
          </a:p>
        </p:txBody>
      </p:sp>
      <p:sp>
        <p:nvSpPr>
          <p:cNvPr id="3" name="Content Placeholder 2">
            <a:extLst>
              <a:ext uri="{FF2B5EF4-FFF2-40B4-BE49-F238E27FC236}">
                <a16:creationId xmlns:a16="http://schemas.microsoft.com/office/drawing/2014/main" id="{63E879C0-9D82-41F7-0A2B-3A5BB78C88BC}"/>
              </a:ext>
            </a:extLst>
          </p:cNvPr>
          <p:cNvSpPr>
            <a:spLocks noGrp="1"/>
          </p:cNvSpPr>
          <p:nvPr>
            <p:ph idx="1"/>
          </p:nvPr>
        </p:nvSpPr>
        <p:spPr/>
        <p:txBody>
          <a:bodyPr/>
          <a:lstStyle/>
          <a:p>
            <a:r>
              <a:rPr lang="en-GB" dirty="0"/>
              <a:t>Do not need to deal with causation for conduct offences. </a:t>
            </a:r>
          </a:p>
          <a:p>
            <a:r>
              <a:rPr lang="en-GB" dirty="0"/>
              <a:t>Need to deal with causation for result crimes because there needs to be a specific outcome. </a:t>
            </a:r>
          </a:p>
          <a:p>
            <a:r>
              <a:rPr lang="en-GB" dirty="0"/>
              <a:t>Did D’s conduct cause the death of V?</a:t>
            </a:r>
          </a:p>
          <a:p>
            <a:r>
              <a:rPr lang="en-GB" dirty="0"/>
              <a:t>Hard to distinguish if the victim died in hospital later because of refusing treatment or negligent treatment in hospital. </a:t>
            </a:r>
          </a:p>
        </p:txBody>
      </p:sp>
      <p:pic>
        <p:nvPicPr>
          <p:cNvPr id="4" name="Recorded Sound">
            <a:hlinkClick r:id="" action="ppaction://media"/>
            <a:extLst>
              <a:ext uri="{FF2B5EF4-FFF2-40B4-BE49-F238E27FC236}">
                <a16:creationId xmlns:a16="http://schemas.microsoft.com/office/drawing/2014/main" id="{E2AC81E4-F97D-E014-7048-D50321922E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9922" y="283724"/>
            <a:ext cx="486383" cy="486383"/>
          </a:xfrm>
          <a:prstGeom prst="rect">
            <a:avLst/>
          </a:prstGeom>
        </p:spPr>
      </p:pic>
    </p:spTree>
    <p:extLst>
      <p:ext uri="{BB962C8B-B14F-4D97-AF65-F5344CB8AC3E}">
        <p14:creationId xmlns:p14="http://schemas.microsoft.com/office/powerpoint/2010/main" val="1466500328"/>
      </p:ext>
    </p:extLst>
  </p:cSld>
  <p:clrMapOvr>
    <a:masterClrMapping/>
  </p:clrMapOvr>
  <mc:AlternateContent xmlns:mc="http://schemas.openxmlformats.org/markup-compatibility/2006">
    <mc:Choice xmlns:p14="http://schemas.microsoft.com/office/powerpoint/2010/main" Requires="p14">
      <p:transition spd="slow" p14:dur="2000" advTm="84251"/>
    </mc:Choice>
    <mc:Fallback>
      <p:transition spd="slow" advTm="84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2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1BF0D-5A88-C9DA-245D-F7DC6155377E}"/>
              </a:ext>
            </a:extLst>
          </p:cNvPr>
          <p:cNvSpPr>
            <a:spLocks noGrp="1"/>
          </p:cNvSpPr>
          <p:nvPr>
            <p:ph type="title"/>
          </p:nvPr>
        </p:nvSpPr>
        <p:spPr/>
        <p:txBody>
          <a:bodyPr/>
          <a:lstStyle/>
          <a:p>
            <a:pPr algn="ctr"/>
            <a:r>
              <a:rPr lang="en-GB" sz="4000" i="1" u="sng" dirty="0"/>
              <a:t>Causation</a:t>
            </a:r>
          </a:p>
        </p:txBody>
      </p:sp>
      <p:sp>
        <p:nvSpPr>
          <p:cNvPr id="3" name="Content Placeholder 2">
            <a:extLst>
              <a:ext uri="{FF2B5EF4-FFF2-40B4-BE49-F238E27FC236}">
                <a16:creationId xmlns:a16="http://schemas.microsoft.com/office/drawing/2014/main" id="{14A5B1E1-DDF2-79CD-BCF9-FF53182C552A}"/>
              </a:ext>
            </a:extLst>
          </p:cNvPr>
          <p:cNvSpPr>
            <a:spLocks noGrp="1"/>
          </p:cNvSpPr>
          <p:nvPr>
            <p:ph idx="1"/>
          </p:nvPr>
        </p:nvSpPr>
        <p:spPr>
          <a:xfrm>
            <a:off x="747641" y="2133600"/>
            <a:ext cx="9238434" cy="3810000"/>
          </a:xfrm>
        </p:spPr>
        <p:txBody>
          <a:bodyPr/>
          <a:lstStyle/>
          <a:p>
            <a:r>
              <a:rPr lang="en-GB" dirty="0"/>
              <a:t>Relates to all result offences. </a:t>
            </a:r>
          </a:p>
          <a:p>
            <a:r>
              <a:rPr lang="en-GB" dirty="0"/>
              <a:t>Two types; </a:t>
            </a:r>
          </a:p>
          <a:p>
            <a:r>
              <a:rPr lang="en-GB" dirty="0"/>
              <a:t>Legal Causation;</a:t>
            </a:r>
          </a:p>
          <a:p>
            <a:r>
              <a:rPr lang="en-GB" dirty="0"/>
              <a:t>Factual causation</a:t>
            </a:r>
          </a:p>
          <a:p>
            <a:r>
              <a:rPr lang="en-GB" dirty="0"/>
              <a:t>Have to satisfy both factual and legal causation. </a:t>
            </a:r>
          </a:p>
        </p:txBody>
      </p:sp>
      <p:pic>
        <p:nvPicPr>
          <p:cNvPr id="4" name="Recorded Sound">
            <a:hlinkClick r:id="" action="ppaction://media"/>
            <a:extLst>
              <a:ext uri="{FF2B5EF4-FFF2-40B4-BE49-F238E27FC236}">
                <a16:creationId xmlns:a16="http://schemas.microsoft.com/office/drawing/2014/main" id="{662099EB-E0B4-7813-7216-88C3292F05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83672" y="388459"/>
            <a:ext cx="582806" cy="582806"/>
          </a:xfrm>
          <a:prstGeom prst="rect">
            <a:avLst/>
          </a:prstGeom>
        </p:spPr>
      </p:pic>
    </p:spTree>
    <p:extLst>
      <p:ext uri="{BB962C8B-B14F-4D97-AF65-F5344CB8AC3E}">
        <p14:creationId xmlns:p14="http://schemas.microsoft.com/office/powerpoint/2010/main" val="995688862"/>
      </p:ext>
    </p:extLst>
  </p:cSld>
  <p:clrMapOvr>
    <a:masterClrMapping/>
  </p:clrMapOvr>
  <mc:AlternateContent xmlns:mc="http://schemas.openxmlformats.org/markup-compatibility/2006">
    <mc:Choice xmlns:p14="http://schemas.microsoft.com/office/powerpoint/2010/main" Requires="p14">
      <p:transition spd="slow" p14:dur="2000" advTm="19411"/>
    </mc:Choice>
    <mc:Fallback>
      <p:transition spd="slow" advTm="1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4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5927-C93F-C3D0-7D40-8FE62D61D9D2}"/>
              </a:ext>
            </a:extLst>
          </p:cNvPr>
          <p:cNvSpPr>
            <a:spLocks noGrp="1"/>
          </p:cNvSpPr>
          <p:nvPr>
            <p:ph type="title"/>
          </p:nvPr>
        </p:nvSpPr>
        <p:spPr/>
        <p:txBody>
          <a:bodyPr/>
          <a:lstStyle/>
          <a:p>
            <a:pPr algn="ctr"/>
            <a:r>
              <a:rPr lang="en-GB" sz="4000" i="1" u="sng" dirty="0"/>
              <a:t>Factual causation</a:t>
            </a:r>
          </a:p>
        </p:txBody>
      </p:sp>
      <p:sp>
        <p:nvSpPr>
          <p:cNvPr id="3" name="Content Placeholder 2">
            <a:extLst>
              <a:ext uri="{FF2B5EF4-FFF2-40B4-BE49-F238E27FC236}">
                <a16:creationId xmlns:a16="http://schemas.microsoft.com/office/drawing/2014/main" id="{11A4C07E-72FE-0725-AA2E-C02E8834C4FE}"/>
              </a:ext>
            </a:extLst>
          </p:cNvPr>
          <p:cNvSpPr>
            <a:spLocks noGrp="1"/>
          </p:cNvSpPr>
          <p:nvPr>
            <p:ph idx="1"/>
          </p:nvPr>
        </p:nvSpPr>
        <p:spPr/>
        <p:txBody>
          <a:bodyPr/>
          <a:lstStyle/>
          <a:p>
            <a:r>
              <a:rPr lang="en-GB" dirty="0"/>
              <a:t>But for test. </a:t>
            </a:r>
          </a:p>
          <a:p>
            <a:r>
              <a:rPr lang="en-GB" dirty="0"/>
              <a:t>But for the defendant’s action would the result have not occurred. </a:t>
            </a:r>
          </a:p>
          <a:p>
            <a:r>
              <a:rPr lang="en-GB" dirty="0"/>
              <a:t>R v Paggett [ 1983]. </a:t>
            </a:r>
          </a:p>
          <a:p>
            <a:r>
              <a:rPr lang="en-GB" dirty="0"/>
              <a:t>R v White [1910] </a:t>
            </a:r>
          </a:p>
        </p:txBody>
      </p:sp>
      <p:pic>
        <p:nvPicPr>
          <p:cNvPr id="4" name="Recorded Sound">
            <a:hlinkClick r:id="" action="ppaction://media"/>
            <a:extLst>
              <a:ext uri="{FF2B5EF4-FFF2-40B4-BE49-F238E27FC236}">
                <a16:creationId xmlns:a16="http://schemas.microsoft.com/office/drawing/2014/main" id="{DDA7CA3F-4C8B-E6BA-6DA7-264BCD4A87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57294" y="116006"/>
            <a:ext cx="558421" cy="558421"/>
          </a:xfrm>
          <a:prstGeom prst="rect">
            <a:avLst/>
          </a:prstGeom>
        </p:spPr>
      </p:pic>
    </p:spTree>
    <p:extLst>
      <p:ext uri="{BB962C8B-B14F-4D97-AF65-F5344CB8AC3E}">
        <p14:creationId xmlns:p14="http://schemas.microsoft.com/office/powerpoint/2010/main" val="2573286504"/>
      </p:ext>
    </p:extLst>
  </p:cSld>
  <p:clrMapOvr>
    <a:masterClrMapping/>
  </p:clrMapOvr>
  <mc:AlternateContent xmlns:mc="http://schemas.openxmlformats.org/markup-compatibility/2006">
    <mc:Choice xmlns:p14="http://schemas.microsoft.com/office/powerpoint/2010/main" Requires="p14">
      <p:transition spd="slow" p14:dur="2000" advTm="112477"/>
    </mc:Choice>
    <mc:Fallback>
      <p:transition spd="slow" advTm="112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A9E7A-77B5-D9D7-BC0A-B12E62B5EA69}"/>
              </a:ext>
            </a:extLst>
          </p:cNvPr>
          <p:cNvSpPr>
            <a:spLocks noGrp="1"/>
          </p:cNvSpPr>
          <p:nvPr>
            <p:ph type="title"/>
          </p:nvPr>
        </p:nvSpPr>
        <p:spPr/>
        <p:txBody>
          <a:bodyPr/>
          <a:lstStyle/>
          <a:p>
            <a:pPr algn="ctr"/>
            <a:r>
              <a:rPr lang="en-GB" sz="3600" i="1" u="sng" dirty="0"/>
              <a:t>Legal Causation</a:t>
            </a:r>
          </a:p>
        </p:txBody>
      </p:sp>
      <p:sp>
        <p:nvSpPr>
          <p:cNvPr id="3" name="Content Placeholder 2">
            <a:extLst>
              <a:ext uri="{FF2B5EF4-FFF2-40B4-BE49-F238E27FC236}">
                <a16:creationId xmlns:a16="http://schemas.microsoft.com/office/drawing/2014/main" id="{ADF2D4C1-8E97-DEFE-D54E-0F7C78D031DC}"/>
              </a:ext>
            </a:extLst>
          </p:cNvPr>
          <p:cNvSpPr>
            <a:spLocks noGrp="1"/>
          </p:cNvSpPr>
          <p:nvPr>
            <p:ph idx="1"/>
          </p:nvPr>
        </p:nvSpPr>
        <p:spPr/>
        <p:txBody>
          <a:bodyPr/>
          <a:lstStyle/>
          <a:p>
            <a:r>
              <a:rPr lang="en-GB" dirty="0"/>
              <a:t>Was the defendant the legal cause of the victims death. </a:t>
            </a:r>
          </a:p>
          <a:p>
            <a:r>
              <a:rPr lang="en-GB" dirty="0"/>
              <a:t>Other event/ intervening acts will be taken into account. </a:t>
            </a:r>
          </a:p>
          <a:p>
            <a:r>
              <a:rPr lang="en-GB" dirty="0"/>
              <a:t>Chain of causation. </a:t>
            </a:r>
          </a:p>
          <a:p>
            <a:r>
              <a:rPr lang="en-GB" dirty="0"/>
              <a:t>The courts will test with the test that relates to the case. </a:t>
            </a:r>
          </a:p>
          <a:p>
            <a:r>
              <a:rPr lang="en-GB" dirty="0"/>
              <a:t>We will see these tests next; </a:t>
            </a:r>
          </a:p>
        </p:txBody>
      </p:sp>
      <p:pic>
        <p:nvPicPr>
          <p:cNvPr id="4" name="Recorded Sound">
            <a:hlinkClick r:id="" action="ppaction://media"/>
            <a:extLst>
              <a:ext uri="{FF2B5EF4-FFF2-40B4-BE49-F238E27FC236}">
                <a16:creationId xmlns:a16="http://schemas.microsoft.com/office/drawing/2014/main" id="{ACE70EEC-31B1-3B64-7E7D-29099448AF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07171" y="224052"/>
            <a:ext cx="620972" cy="620972"/>
          </a:xfrm>
          <a:prstGeom prst="rect">
            <a:avLst/>
          </a:prstGeom>
        </p:spPr>
      </p:pic>
    </p:spTree>
    <p:extLst>
      <p:ext uri="{BB962C8B-B14F-4D97-AF65-F5344CB8AC3E}">
        <p14:creationId xmlns:p14="http://schemas.microsoft.com/office/powerpoint/2010/main" val="624970934"/>
      </p:ext>
    </p:extLst>
  </p:cSld>
  <p:clrMapOvr>
    <a:masterClrMapping/>
  </p:clrMapOvr>
  <mc:AlternateContent xmlns:mc="http://schemas.openxmlformats.org/markup-compatibility/2006">
    <mc:Choice xmlns:p14="http://schemas.microsoft.com/office/powerpoint/2010/main" Requires="p14">
      <p:transition spd="slow" p14:dur="2000" advTm="60126"/>
    </mc:Choice>
    <mc:Fallback>
      <p:transition spd="slow" advTm="60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042-5CF7-D4F5-D742-24566B461CFF}"/>
              </a:ext>
            </a:extLst>
          </p:cNvPr>
          <p:cNvSpPr>
            <a:spLocks noGrp="1"/>
          </p:cNvSpPr>
          <p:nvPr>
            <p:ph type="title"/>
          </p:nvPr>
        </p:nvSpPr>
        <p:spPr/>
        <p:txBody>
          <a:bodyPr/>
          <a:lstStyle/>
          <a:p>
            <a:pPr algn="ctr"/>
            <a:r>
              <a:rPr lang="en-GB" i="1" u="sng" dirty="0"/>
              <a:t>Was the defendants conduct a more than minimal cause of the proscribed result?</a:t>
            </a:r>
          </a:p>
        </p:txBody>
      </p:sp>
      <p:sp>
        <p:nvSpPr>
          <p:cNvPr id="3" name="Content Placeholder 2">
            <a:extLst>
              <a:ext uri="{FF2B5EF4-FFF2-40B4-BE49-F238E27FC236}">
                <a16:creationId xmlns:a16="http://schemas.microsoft.com/office/drawing/2014/main" id="{CFC3063B-7F09-7BB4-781D-7A4868AE1FD9}"/>
              </a:ext>
            </a:extLst>
          </p:cNvPr>
          <p:cNvSpPr>
            <a:spLocks noGrp="1"/>
          </p:cNvSpPr>
          <p:nvPr>
            <p:ph idx="1"/>
          </p:nvPr>
        </p:nvSpPr>
        <p:spPr/>
        <p:txBody>
          <a:bodyPr/>
          <a:lstStyle/>
          <a:p>
            <a:r>
              <a:rPr lang="en-GB" dirty="0"/>
              <a:t>As laid down in the case of R v Smith [ 1959] and R v Cato [1979] – operating and substantial cause. </a:t>
            </a:r>
          </a:p>
          <a:p>
            <a:r>
              <a:rPr lang="en-GB" dirty="0"/>
              <a:t>Minimal is not enough. </a:t>
            </a:r>
          </a:p>
          <a:p>
            <a:r>
              <a:rPr lang="en-GB" dirty="0"/>
              <a:t>Does not have to be the sole cause but has to be more than minimal. </a:t>
            </a:r>
          </a:p>
          <a:p>
            <a:r>
              <a:rPr lang="en-GB" dirty="0"/>
              <a:t>R v </a:t>
            </a:r>
            <a:r>
              <a:rPr lang="en-GB" dirty="0" err="1"/>
              <a:t>Kimsey</a:t>
            </a:r>
            <a:r>
              <a:rPr lang="en-GB" dirty="0"/>
              <a:t> [ 1996]. </a:t>
            </a:r>
          </a:p>
          <a:p>
            <a:r>
              <a:rPr lang="en-GB" dirty="0"/>
              <a:t>R v Benge [1865].</a:t>
            </a:r>
          </a:p>
        </p:txBody>
      </p:sp>
      <p:pic>
        <p:nvPicPr>
          <p:cNvPr id="4" name="Recorded Sound">
            <a:hlinkClick r:id="" action="ppaction://media"/>
            <a:extLst>
              <a:ext uri="{FF2B5EF4-FFF2-40B4-BE49-F238E27FC236}">
                <a16:creationId xmlns:a16="http://schemas.microsoft.com/office/drawing/2014/main" id="{827FE700-5DE4-18BF-BCB3-67DE0D83F6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32107" y="251346"/>
            <a:ext cx="607326" cy="607326"/>
          </a:xfrm>
          <a:prstGeom prst="rect">
            <a:avLst/>
          </a:prstGeom>
        </p:spPr>
      </p:pic>
    </p:spTree>
    <p:extLst>
      <p:ext uri="{BB962C8B-B14F-4D97-AF65-F5344CB8AC3E}">
        <p14:creationId xmlns:p14="http://schemas.microsoft.com/office/powerpoint/2010/main" val="76476068"/>
      </p:ext>
    </p:extLst>
  </p:cSld>
  <p:clrMapOvr>
    <a:masterClrMapping/>
  </p:clrMapOvr>
  <mc:AlternateContent xmlns:mc="http://schemas.openxmlformats.org/markup-compatibility/2006">
    <mc:Choice xmlns:p14="http://schemas.microsoft.com/office/powerpoint/2010/main" Requires="p14">
      <p:transition spd="slow" p14:dur="2000" advTm="110049"/>
    </mc:Choice>
    <mc:Fallback>
      <p:transition spd="slow" advTm="110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1BA9-BFCE-1E00-AE44-66B754F57F63}"/>
              </a:ext>
            </a:extLst>
          </p:cNvPr>
          <p:cNvSpPr>
            <a:spLocks noGrp="1"/>
          </p:cNvSpPr>
          <p:nvPr>
            <p:ph type="title"/>
          </p:nvPr>
        </p:nvSpPr>
        <p:spPr/>
        <p:txBody>
          <a:bodyPr/>
          <a:lstStyle/>
          <a:p>
            <a:pPr algn="ctr"/>
            <a:r>
              <a:rPr lang="en-GB" i="1" u="sng" dirty="0"/>
              <a:t>Was the defendant’s conduct a blameworthy cause of the proscribed result?</a:t>
            </a:r>
          </a:p>
        </p:txBody>
      </p:sp>
      <p:sp>
        <p:nvSpPr>
          <p:cNvPr id="3" name="Content Placeholder 2">
            <a:extLst>
              <a:ext uri="{FF2B5EF4-FFF2-40B4-BE49-F238E27FC236}">
                <a16:creationId xmlns:a16="http://schemas.microsoft.com/office/drawing/2014/main" id="{4A9B6B26-1F23-2FE7-25F2-6F61060F15E4}"/>
              </a:ext>
            </a:extLst>
          </p:cNvPr>
          <p:cNvSpPr>
            <a:spLocks noGrp="1"/>
          </p:cNvSpPr>
          <p:nvPr>
            <p:ph idx="1"/>
          </p:nvPr>
        </p:nvSpPr>
        <p:spPr/>
        <p:txBody>
          <a:bodyPr/>
          <a:lstStyle/>
          <a:p>
            <a:r>
              <a:rPr lang="en-GB" dirty="0"/>
              <a:t>Not a blameworthy cause- act/ omission. </a:t>
            </a:r>
          </a:p>
          <a:p>
            <a:r>
              <a:rPr lang="en-GB" dirty="0"/>
              <a:t>R v Dalloway [ 1847]- house and cart- child in the road – accident.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1EDFF733-5790-689B-0473-C81F2CAF06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89056" y="5977719"/>
            <a:ext cx="599364" cy="599364"/>
          </a:xfrm>
          <a:prstGeom prst="rect">
            <a:avLst/>
          </a:prstGeom>
        </p:spPr>
      </p:pic>
    </p:spTree>
    <p:extLst>
      <p:ext uri="{BB962C8B-B14F-4D97-AF65-F5344CB8AC3E}">
        <p14:creationId xmlns:p14="http://schemas.microsoft.com/office/powerpoint/2010/main" val="2066604756"/>
      </p:ext>
    </p:extLst>
  </p:cSld>
  <p:clrMapOvr>
    <a:masterClrMapping/>
  </p:clrMapOvr>
  <mc:AlternateContent xmlns:mc="http://schemas.openxmlformats.org/markup-compatibility/2006">
    <mc:Choice xmlns:p14="http://schemas.microsoft.com/office/powerpoint/2010/main" Requires="p14">
      <p:transition spd="slow" p14:dur="2000" advTm="88709"/>
    </mc:Choice>
    <mc:Fallback>
      <p:transition spd="slow" advTm="88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5638-255E-83AB-1255-C02C688A2994}"/>
              </a:ext>
            </a:extLst>
          </p:cNvPr>
          <p:cNvSpPr>
            <a:spLocks noGrp="1"/>
          </p:cNvSpPr>
          <p:nvPr>
            <p:ph type="title"/>
          </p:nvPr>
        </p:nvSpPr>
        <p:spPr/>
        <p:txBody>
          <a:bodyPr/>
          <a:lstStyle/>
          <a:p>
            <a:pPr algn="ctr"/>
            <a:r>
              <a:rPr lang="en-GB" i="1" u="sng" dirty="0"/>
              <a:t>Was there a new intervening act that broke the chain of causation?</a:t>
            </a:r>
          </a:p>
        </p:txBody>
      </p:sp>
      <p:sp>
        <p:nvSpPr>
          <p:cNvPr id="3" name="Content Placeholder 2">
            <a:extLst>
              <a:ext uri="{FF2B5EF4-FFF2-40B4-BE49-F238E27FC236}">
                <a16:creationId xmlns:a16="http://schemas.microsoft.com/office/drawing/2014/main" id="{CAF1E1F3-2F5C-CE54-5B3D-22FF3091561C}"/>
              </a:ext>
            </a:extLst>
          </p:cNvPr>
          <p:cNvSpPr>
            <a:spLocks noGrp="1"/>
          </p:cNvSpPr>
          <p:nvPr>
            <p:ph idx="1"/>
          </p:nvPr>
        </p:nvSpPr>
        <p:spPr/>
        <p:txBody>
          <a:bodyPr/>
          <a:lstStyle/>
          <a:p>
            <a:r>
              <a:rPr lang="en-GB" dirty="0"/>
              <a:t>Conduct by someone else (Third party or victim) which leads to the result. </a:t>
            </a:r>
          </a:p>
          <a:p>
            <a:r>
              <a:rPr lang="en-GB" dirty="0"/>
              <a:t>Latin term; Novus Actus interveniens. </a:t>
            </a:r>
          </a:p>
          <a:p>
            <a:r>
              <a:rPr lang="en-GB" dirty="0"/>
              <a:t>If they break the chain of causation then they defendant will not have caused the proscribed result. </a:t>
            </a:r>
          </a:p>
          <a:p>
            <a:r>
              <a:rPr lang="en-GB" dirty="0"/>
              <a:t>Will not break the chain is operational and substantial.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3FCE8304-6891-C482-6A7D-5D89107BCB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66227" y="5691116"/>
            <a:ext cx="838200" cy="838200"/>
          </a:xfrm>
          <a:prstGeom prst="rect">
            <a:avLst/>
          </a:prstGeom>
        </p:spPr>
      </p:pic>
    </p:spTree>
    <p:extLst>
      <p:ext uri="{BB962C8B-B14F-4D97-AF65-F5344CB8AC3E}">
        <p14:creationId xmlns:p14="http://schemas.microsoft.com/office/powerpoint/2010/main" val="4288872470"/>
      </p:ext>
    </p:extLst>
  </p:cSld>
  <p:clrMapOvr>
    <a:masterClrMapping/>
  </p:clrMapOvr>
  <mc:AlternateContent xmlns:mc="http://schemas.openxmlformats.org/markup-compatibility/2006">
    <mc:Choice xmlns:p14="http://schemas.microsoft.com/office/powerpoint/2010/main" Requires="p14">
      <p:transition spd="slow" p14:dur="2000" advTm="57897"/>
    </mc:Choice>
    <mc:Fallback>
      <p:transition spd="slow" advTm="5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5499-D765-E4CA-0921-52BEEAFBCB5C}"/>
              </a:ext>
            </a:extLst>
          </p:cNvPr>
          <p:cNvSpPr>
            <a:spLocks noGrp="1"/>
          </p:cNvSpPr>
          <p:nvPr>
            <p:ph type="title"/>
          </p:nvPr>
        </p:nvSpPr>
        <p:spPr/>
        <p:txBody>
          <a:bodyPr/>
          <a:lstStyle/>
          <a:p>
            <a:pPr algn="ctr"/>
            <a:r>
              <a:rPr lang="en-GB" sz="3600" i="1" u="sng" dirty="0"/>
              <a:t>Continued</a:t>
            </a:r>
          </a:p>
        </p:txBody>
      </p:sp>
      <p:sp>
        <p:nvSpPr>
          <p:cNvPr id="3" name="Content Placeholder 2">
            <a:extLst>
              <a:ext uri="{FF2B5EF4-FFF2-40B4-BE49-F238E27FC236}">
                <a16:creationId xmlns:a16="http://schemas.microsoft.com/office/drawing/2014/main" id="{BC7667DB-F56B-16CA-B0F3-B9D1884FEBA7}"/>
              </a:ext>
            </a:extLst>
          </p:cNvPr>
          <p:cNvSpPr>
            <a:spLocks noGrp="1"/>
          </p:cNvSpPr>
          <p:nvPr>
            <p:ph idx="1"/>
          </p:nvPr>
        </p:nvSpPr>
        <p:spPr/>
        <p:txBody>
          <a:bodyPr>
            <a:normAutofit lnSpcReduction="10000"/>
          </a:bodyPr>
          <a:lstStyle/>
          <a:p>
            <a:r>
              <a:rPr lang="en-GB" dirty="0"/>
              <a:t>Intervening act of a third party- </a:t>
            </a:r>
          </a:p>
          <a:p>
            <a:r>
              <a:rPr lang="en-GB" dirty="0"/>
              <a:t>‘’ Free, deliberate and informed’’. </a:t>
            </a:r>
          </a:p>
          <a:p>
            <a:r>
              <a:rPr lang="en-GB" dirty="0"/>
              <a:t>R v Paggett [ 1983]. </a:t>
            </a:r>
          </a:p>
          <a:p>
            <a:r>
              <a:rPr lang="en-GB" dirty="0"/>
              <a:t>R v Rafferty [ 2007] </a:t>
            </a:r>
          </a:p>
          <a:p>
            <a:r>
              <a:rPr lang="en-GB" dirty="0"/>
              <a:t>Intervening act’ of medical professional’s- </a:t>
            </a:r>
          </a:p>
          <a:p>
            <a:r>
              <a:rPr lang="en-GB" dirty="0"/>
              <a:t>R v Jordan [ 1956] </a:t>
            </a:r>
          </a:p>
          <a:p>
            <a:r>
              <a:rPr lang="en-GB" dirty="0"/>
              <a:t>R v Smith [ 1959] </a:t>
            </a:r>
          </a:p>
          <a:p>
            <a:r>
              <a:rPr lang="en-GB" dirty="0"/>
              <a:t>R v Cheshire [ 1991]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5E16DDDE-D3F9-4803-5DD0-D0B2A77FEC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00345" y="5800299"/>
            <a:ext cx="600501" cy="600501"/>
          </a:xfrm>
          <a:prstGeom prst="rect">
            <a:avLst/>
          </a:prstGeom>
        </p:spPr>
      </p:pic>
    </p:spTree>
    <p:extLst>
      <p:ext uri="{BB962C8B-B14F-4D97-AF65-F5344CB8AC3E}">
        <p14:creationId xmlns:p14="http://schemas.microsoft.com/office/powerpoint/2010/main" val="2637086892"/>
      </p:ext>
    </p:extLst>
  </p:cSld>
  <p:clrMapOvr>
    <a:masterClrMapping/>
  </p:clrMapOvr>
  <mc:AlternateContent xmlns:mc="http://schemas.openxmlformats.org/markup-compatibility/2006">
    <mc:Choice xmlns:p14="http://schemas.microsoft.com/office/powerpoint/2010/main" Requires="p14">
      <p:transition spd="slow" p14:dur="2000" advTm="264670"/>
    </mc:Choice>
    <mc:Fallback>
      <p:transition spd="slow" advTm="264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6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428E-A53F-863A-2E1F-2E6F3751BDDB}"/>
              </a:ext>
            </a:extLst>
          </p:cNvPr>
          <p:cNvSpPr>
            <a:spLocks noGrp="1"/>
          </p:cNvSpPr>
          <p:nvPr>
            <p:ph type="title"/>
          </p:nvPr>
        </p:nvSpPr>
        <p:spPr/>
        <p:txBody>
          <a:bodyPr/>
          <a:lstStyle/>
          <a:p>
            <a:pPr algn="ctr"/>
            <a:r>
              <a:rPr lang="en-GB" sz="4000" i="1" u="sng" dirty="0"/>
              <a:t>Continued</a:t>
            </a:r>
          </a:p>
        </p:txBody>
      </p:sp>
      <p:sp>
        <p:nvSpPr>
          <p:cNvPr id="3" name="Content Placeholder 2">
            <a:extLst>
              <a:ext uri="{FF2B5EF4-FFF2-40B4-BE49-F238E27FC236}">
                <a16:creationId xmlns:a16="http://schemas.microsoft.com/office/drawing/2014/main" id="{C6FDEAE9-2DBC-3AD7-F120-1D7262DBFD7F}"/>
              </a:ext>
            </a:extLst>
          </p:cNvPr>
          <p:cNvSpPr>
            <a:spLocks noGrp="1"/>
          </p:cNvSpPr>
          <p:nvPr>
            <p:ph idx="1"/>
          </p:nvPr>
        </p:nvSpPr>
        <p:spPr/>
        <p:txBody>
          <a:bodyPr/>
          <a:lstStyle/>
          <a:p>
            <a:r>
              <a:rPr lang="en-GB" dirty="0"/>
              <a:t>Natural events- such as earthquakes/ hurricanes. </a:t>
            </a:r>
          </a:p>
          <a:p>
            <a:r>
              <a:rPr lang="en-GB" dirty="0"/>
              <a:t>Example; R v Perkins [ 1946] </a:t>
            </a:r>
          </a:p>
          <a:p>
            <a:r>
              <a:rPr lang="en-GB" dirty="0"/>
              <a:t>The victim breaks the chain of causation; </a:t>
            </a:r>
          </a:p>
          <a:p>
            <a:r>
              <a:rPr lang="en-GB" dirty="0"/>
              <a:t>R v Holland [1841] </a:t>
            </a:r>
          </a:p>
          <a:p>
            <a:r>
              <a:rPr lang="en-GB" dirty="0"/>
              <a:t>R v </a:t>
            </a:r>
            <a:r>
              <a:rPr lang="en-GB" dirty="0" err="1"/>
              <a:t>Blaue</a:t>
            </a:r>
            <a:r>
              <a:rPr lang="en-GB" dirty="0"/>
              <a:t> [1975]. </a:t>
            </a:r>
          </a:p>
          <a:p>
            <a:r>
              <a:rPr lang="en-GB" dirty="0"/>
              <a:t>Pre existing conditions – R v Dyson [ 1908] </a:t>
            </a:r>
          </a:p>
          <a:p>
            <a:r>
              <a:rPr lang="en-GB" dirty="0"/>
              <a:t>Hayward[ 1908] – Thin skull test – take your victim as you find them. </a:t>
            </a:r>
          </a:p>
        </p:txBody>
      </p:sp>
      <p:pic>
        <p:nvPicPr>
          <p:cNvPr id="4" name="Recorded Sound">
            <a:hlinkClick r:id="" action="ppaction://media"/>
            <a:extLst>
              <a:ext uri="{FF2B5EF4-FFF2-40B4-BE49-F238E27FC236}">
                <a16:creationId xmlns:a16="http://schemas.microsoft.com/office/drawing/2014/main" id="{51F53859-3904-E5D4-3042-C79A30BCC4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75157" y="5902657"/>
            <a:ext cx="572069" cy="572069"/>
          </a:xfrm>
          <a:prstGeom prst="rect">
            <a:avLst/>
          </a:prstGeom>
        </p:spPr>
      </p:pic>
    </p:spTree>
    <p:extLst>
      <p:ext uri="{BB962C8B-B14F-4D97-AF65-F5344CB8AC3E}">
        <p14:creationId xmlns:p14="http://schemas.microsoft.com/office/powerpoint/2010/main" val="3226390835"/>
      </p:ext>
    </p:extLst>
  </p:cSld>
  <p:clrMapOvr>
    <a:masterClrMapping/>
  </p:clrMapOvr>
  <mc:AlternateContent xmlns:mc="http://schemas.openxmlformats.org/markup-compatibility/2006">
    <mc:Choice xmlns:p14="http://schemas.microsoft.com/office/powerpoint/2010/main" Requires="p14">
      <p:transition spd="slow" p14:dur="2000" advTm="220993"/>
    </mc:Choice>
    <mc:Fallback>
      <p:transition spd="slow" advTm="220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4BAF-99A5-3DD6-A758-3916B9205999}"/>
              </a:ext>
            </a:extLst>
          </p:cNvPr>
          <p:cNvSpPr>
            <a:spLocks noGrp="1"/>
          </p:cNvSpPr>
          <p:nvPr>
            <p:ph type="title"/>
          </p:nvPr>
        </p:nvSpPr>
        <p:spPr/>
        <p:txBody>
          <a:bodyPr/>
          <a:lstStyle/>
          <a:p>
            <a:pPr algn="ctr"/>
            <a:r>
              <a:rPr lang="en-GB" sz="4800" i="1" u="sng" dirty="0"/>
              <a:t>Other’s </a:t>
            </a:r>
          </a:p>
        </p:txBody>
      </p:sp>
      <p:sp>
        <p:nvSpPr>
          <p:cNvPr id="3" name="Content Placeholder 2">
            <a:extLst>
              <a:ext uri="{FF2B5EF4-FFF2-40B4-BE49-F238E27FC236}">
                <a16:creationId xmlns:a16="http://schemas.microsoft.com/office/drawing/2014/main" id="{9905768C-2CF3-FFB7-D9B5-CC2B478D95C3}"/>
              </a:ext>
            </a:extLst>
          </p:cNvPr>
          <p:cNvSpPr>
            <a:spLocks noGrp="1"/>
          </p:cNvSpPr>
          <p:nvPr>
            <p:ph idx="1"/>
          </p:nvPr>
        </p:nvSpPr>
        <p:spPr/>
        <p:txBody>
          <a:bodyPr/>
          <a:lstStyle/>
          <a:p>
            <a:r>
              <a:rPr lang="en-GB" dirty="0"/>
              <a:t>Self- harm- </a:t>
            </a:r>
          </a:p>
          <a:p>
            <a:r>
              <a:rPr lang="en-GB" dirty="0"/>
              <a:t>R v </a:t>
            </a:r>
            <a:r>
              <a:rPr lang="en-GB" dirty="0" err="1"/>
              <a:t>Dhaliwali</a:t>
            </a:r>
            <a:r>
              <a:rPr lang="en-GB" dirty="0"/>
              <a:t> [2006] </a:t>
            </a:r>
          </a:p>
          <a:p>
            <a:r>
              <a:rPr lang="en-GB" dirty="0"/>
              <a:t>R v Wallace [2018] </a:t>
            </a:r>
          </a:p>
          <a:p>
            <a:r>
              <a:rPr lang="en-GB" dirty="0"/>
              <a:t>Heroin use; </a:t>
            </a:r>
          </a:p>
          <a:p>
            <a:r>
              <a:rPr lang="en-GB" dirty="0"/>
              <a:t>R v Cato [ 1976] – Injected by someone else- charged. </a:t>
            </a:r>
          </a:p>
          <a:p>
            <a:r>
              <a:rPr lang="en-GB" dirty="0"/>
              <a:t>R v Kennedy (No 2) [2007] – Self injected. </a:t>
            </a:r>
          </a:p>
        </p:txBody>
      </p:sp>
      <p:pic>
        <p:nvPicPr>
          <p:cNvPr id="4" name="Recorded Sound">
            <a:hlinkClick r:id="" action="ppaction://media"/>
            <a:extLst>
              <a:ext uri="{FF2B5EF4-FFF2-40B4-BE49-F238E27FC236}">
                <a16:creationId xmlns:a16="http://schemas.microsoft.com/office/drawing/2014/main" id="{339C7F22-E485-3E89-10F4-69AAF7F5DD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91163" y="5882185"/>
            <a:ext cx="647131" cy="647131"/>
          </a:xfrm>
          <a:prstGeom prst="rect">
            <a:avLst/>
          </a:prstGeom>
        </p:spPr>
      </p:pic>
    </p:spTree>
    <p:extLst>
      <p:ext uri="{BB962C8B-B14F-4D97-AF65-F5344CB8AC3E}">
        <p14:creationId xmlns:p14="http://schemas.microsoft.com/office/powerpoint/2010/main" val="1637645912"/>
      </p:ext>
    </p:extLst>
  </p:cSld>
  <p:clrMapOvr>
    <a:masterClrMapping/>
  </p:clrMapOvr>
  <mc:AlternateContent xmlns:mc="http://schemas.openxmlformats.org/markup-compatibility/2006">
    <mc:Choice xmlns:p14="http://schemas.microsoft.com/office/powerpoint/2010/main" Requires="p14">
      <p:transition spd="slow" p14:dur="2000" advTm="139050"/>
    </mc:Choice>
    <mc:Fallback>
      <p:transition spd="slow" advTm="139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0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93AC2-8CA5-E278-EF45-739385B5A9D6}"/>
              </a:ext>
            </a:extLst>
          </p:cNvPr>
          <p:cNvSpPr>
            <a:spLocks noGrp="1"/>
          </p:cNvSpPr>
          <p:nvPr>
            <p:ph type="title"/>
          </p:nvPr>
        </p:nvSpPr>
        <p:spPr/>
        <p:txBody>
          <a:bodyPr/>
          <a:lstStyle/>
          <a:p>
            <a:pPr algn="ctr"/>
            <a:r>
              <a:rPr lang="en-GB" sz="4400" i="1" u="sng" dirty="0"/>
              <a:t>Others</a:t>
            </a:r>
          </a:p>
        </p:txBody>
      </p:sp>
      <p:sp>
        <p:nvSpPr>
          <p:cNvPr id="3" name="Content Placeholder 2">
            <a:extLst>
              <a:ext uri="{FF2B5EF4-FFF2-40B4-BE49-F238E27FC236}">
                <a16:creationId xmlns:a16="http://schemas.microsoft.com/office/drawing/2014/main" id="{7C22B45B-6DB7-892C-FCAA-CDA2F0C295E0}"/>
              </a:ext>
            </a:extLst>
          </p:cNvPr>
          <p:cNvSpPr>
            <a:spLocks noGrp="1"/>
          </p:cNvSpPr>
          <p:nvPr>
            <p:ph idx="1"/>
          </p:nvPr>
        </p:nvSpPr>
        <p:spPr/>
        <p:txBody>
          <a:bodyPr/>
          <a:lstStyle/>
          <a:p>
            <a:r>
              <a:rPr lang="en-GB" dirty="0"/>
              <a:t>Escape- R v Roberts [1972] </a:t>
            </a:r>
          </a:p>
          <a:p>
            <a:r>
              <a:rPr lang="en-GB" dirty="0"/>
              <a:t>R v </a:t>
            </a:r>
            <a:r>
              <a:rPr lang="en-GB" dirty="0" err="1"/>
              <a:t>Corbert</a:t>
            </a:r>
            <a:r>
              <a:rPr lang="en-GB" dirty="0"/>
              <a:t> [ 1996] </a:t>
            </a:r>
          </a:p>
          <a:p>
            <a:r>
              <a:rPr lang="en-GB" dirty="0"/>
              <a:t>Pollution- </a:t>
            </a:r>
          </a:p>
          <a:p>
            <a:r>
              <a:rPr lang="en-GB" b="1" i="1" dirty="0">
                <a:effectLst/>
                <a:latin typeface="Quire Sans Light" panose="020B0302040400020003" pitchFamily="34" charset="0"/>
              </a:rPr>
              <a:t>Empress Car Co (</a:t>
            </a:r>
            <a:r>
              <a:rPr lang="en-GB" b="1" i="1" dirty="0" err="1">
                <a:effectLst/>
                <a:latin typeface="Quire Sans Light" panose="020B0302040400020003" pitchFamily="34" charset="0"/>
              </a:rPr>
              <a:t>Abertillery</a:t>
            </a:r>
            <a:r>
              <a:rPr lang="en-GB" b="1" i="1" dirty="0">
                <a:effectLst/>
                <a:latin typeface="Quire Sans Light" panose="020B0302040400020003" pitchFamily="34" charset="0"/>
              </a:rPr>
              <a:t>) Ltd v National Rivers Authority [1999]</a:t>
            </a:r>
          </a:p>
          <a:p>
            <a:r>
              <a:rPr lang="en-GB" b="1" i="1" dirty="0">
                <a:latin typeface="Quire Sans Light" panose="020B0302040400020003" pitchFamily="34" charset="0"/>
              </a:rPr>
              <a:t>The sequences does not effect legal causation. </a:t>
            </a:r>
          </a:p>
          <a:p>
            <a:r>
              <a:rPr lang="en-GB" b="1" i="1" dirty="0">
                <a:latin typeface="Quire Sans Light" panose="020B0302040400020003" pitchFamily="34" charset="0"/>
              </a:rPr>
              <a:t>For the jury to decide whether there was causation. </a:t>
            </a:r>
            <a:endParaRPr lang="en-GB" dirty="0">
              <a:latin typeface="Quire Sans Light" panose="020B0302040400020003" pitchFamily="34" charset="0"/>
            </a:endParaRPr>
          </a:p>
        </p:txBody>
      </p:sp>
      <p:pic>
        <p:nvPicPr>
          <p:cNvPr id="4" name="Recorded Sound">
            <a:hlinkClick r:id="" action="ppaction://media"/>
            <a:extLst>
              <a:ext uri="{FF2B5EF4-FFF2-40B4-BE49-F238E27FC236}">
                <a16:creationId xmlns:a16="http://schemas.microsoft.com/office/drawing/2014/main" id="{D05E33B6-395C-59B4-7DF2-81168DABFC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93522" y="5738884"/>
            <a:ext cx="631209" cy="631209"/>
          </a:xfrm>
          <a:prstGeom prst="rect">
            <a:avLst/>
          </a:prstGeom>
        </p:spPr>
      </p:pic>
    </p:spTree>
    <p:extLst>
      <p:ext uri="{BB962C8B-B14F-4D97-AF65-F5344CB8AC3E}">
        <p14:creationId xmlns:p14="http://schemas.microsoft.com/office/powerpoint/2010/main" val="1490959667"/>
      </p:ext>
    </p:extLst>
  </p:cSld>
  <p:clrMapOvr>
    <a:masterClrMapping/>
  </p:clrMapOvr>
  <mc:AlternateContent xmlns:mc="http://schemas.openxmlformats.org/markup-compatibility/2006">
    <mc:Choice xmlns:p14="http://schemas.microsoft.com/office/powerpoint/2010/main" Requires="p14">
      <p:transition spd="slow" p14:dur="2000" advTm="131898"/>
    </mc:Choice>
    <mc:Fallback>
      <p:transition spd="slow" advTm="131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8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E3370-C89C-06A5-164A-393EF266EBD2}"/>
              </a:ext>
            </a:extLst>
          </p:cNvPr>
          <p:cNvSpPr>
            <a:spLocks noGrp="1"/>
          </p:cNvSpPr>
          <p:nvPr>
            <p:ph type="title"/>
          </p:nvPr>
        </p:nvSpPr>
        <p:spPr>
          <a:xfrm>
            <a:off x="1524000" y="762001"/>
            <a:ext cx="9144000" cy="869092"/>
          </a:xfrm>
        </p:spPr>
        <p:txBody>
          <a:bodyPr>
            <a:normAutofit fontScale="90000"/>
          </a:bodyPr>
          <a:lstStyle/>
          <a:p>
            <a:pPr algn="ctr"/>
            <a:r>
              <a:rPr lang="en-GB" sz="4800" i="1" u="sng" dirty="0"/>
              <a:t>Actus Reus</a:t>
            </a:r>
          </a:p>
        </p:txBody>
      </p:sp>
      <p:graphicFrame>
        <p:nvGraphicFramePr>
          <p:cNvPr id="5" name="Content Placeholder 2">
            <a:extLst>
              <a:ext uri="{FF2B5EF4-FFF2-40B4-BE49-F238E27FC236}">
                <a16:creationId xmlns:a16="http://schemas.microsoft.com/office/drawing/2014/main" id="{A8E2123E-4814-3774-EBAB-F9A7106E3C20}"/>
              </a:ext>
            </a:extLst>
          </p:cNvPr>
          <p:cNvGraphicFramePr>
            <a:graphicFrameLocks noGrp="1"/>
          </p:cNvGraphicFramePr>
          <p:nvPr>
            <p:ph idx="1"/>
            <p:extLst>
              <p:ext uri="{D42A27DB-BD31-4B8C-83A1-F6EECF244321}">
                <p14:modId xmlns:p14="http://schemas.microsoft.com/office/powerpoint/2010/main" val="2558549463"/>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68561A8-1286-480D-4A1D-38886F64256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25199" y="443552"/>
            <a:ext cx="681251" cy="681251"/>
          </a:xfrm>
          <a:prstGeom prst="rect">
            <a:avLst/>
          </a:prstGeom>
        </p:spPr>
      </p:pic>
    </p:spTree>
    <p:extLst>
      <p:ext uri="{BB962C8B-B14F-4D97-AF65-F5344CB8AC3E}">
        <p14:creationId xmlns:p14="http://schemas.microsoft.com/office/powerpoint/2010/main" val="3337977851"/>
      </p:ext>
    </p:extLst>
  </p:cSld>
  <p:clrMapOvr>
    <a:masterClrMapping/>
  </p:clrMapOvr>
  <mc:AlternateContent xmlns:mc="http://schemas.openxmlformats.org/markup-compatibility/2006">
    <mc:Choice xmlns:p14="http://schemas.microsoft.com/office/powerpoint/2010/main" Requires="p14">
      <p:transition spd="slow" p14:dur="2000" advTm="69135"/>
    </mc:Choice>
    <mc:Fallback>
      <p:transition spd="slow" advTm="69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1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D7566-B4C3-30C4-4C89-008140E4C35C}"/>
              </a:ext>
            </a:extLst>
          </p:cNvPr>
          <p:cNvSpPr>
            <a:spLocks noGrp="1"/>
          </p:cNvSpPr>
          <p:nvPr>
            <p:ph type="title"/>
          </p:nvPr>
        </p:nvSpPr>
        <p:spPr>
          <a:xfrm>
            <a:off x="1524000" y="762001"/>
            <a:ext cx="9144000" cy="869092"/>
          </a:xfrm>
        </p:spPr>
        <p:txBody>
          <a:bodyPr>
            <a:normAutofit fontScale="90000"/>
          </a:bodyPr>
          <a:lstStyle/>
          <a:p>
            <a:pPr algn="ctr"/>
            <a:r>
              <a:rPr lang="en-GB" sz="4800" i="1" u="sng" dirty="0"/>
              <a:t>Summary </a:t>
            </a:r>
          </a:p>
        </p:txBody>
      </p:sp>
      <p:graphicFrame>
        <p:nvGraphicFramePr>
          <p:cNvPr id="5" name="Content Placeholder 2">
            <a:extLst>
              <a:ext uri="{FF2B5EF4-FFF2-40B4-BE49-F238E27FC236}">
                <a16:creationId xmlns:a16="http://schemas.microsoft.com/office/drawing/2014/main" id="{1E45975E-A13A-8512-D810-89835C9BC1AB}"/>
              </a:ext>
            </a:extLst>
          </p:cNvPr>
          <p:cNvGraphicFramePr>
            <a:graphicFrameLocks noGrp="1"/>
          </p:cNvGraphicFramePr>
          <p:nvPr>
            <p:ph idx="1"/>
            <p:extLst>
              <p:ext uri="{D42A27DB-BD31-4B8C-83A1-F6EECF244321}">
                <p14:modId xmlns:p14="http://schemas.microsoft.com/office/powerpoint/2010/main" val="267174126"/>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A2A6954-8639-F0E1-5158-7677F73997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2400" y="5993920"/>
            <a:ext cx="652732" cy="652732"/>
          </a:xfrm>
          <a:prstGeom prst="rect">
            <a:avLst/>
          </a:prstGeom>
        </p:spPr>
      </p:pic>
    </p:spTree>
    <p:extLst>
      <p:ext uri="{BB962C8B-B14F-4D97-AF65-F5344CB8AC3E}">
        <p14:creationId xmlns:p14="http://schemas.microsoft.com/office/powerpoint/2010/main" val="4258811436"/>
      </p:ext>
    </p:extLst>
  </p:cSld>
  <p:clrMapOvr>
    <a:masterClrMapping/>
  </p:clrMapOvr>
  <mc:AlternateContent xmlns:mc="http://schemas.openxmlformats.org/markup-compatibility/2006" xmlns:p14="http://schemas.microsoft.com/office/powerpoint/2010/main">
    <mc:Choice Requires="p14">
      <p:transition spd="slow" p14:dur="2000" advTm="53601"/>
    </mc:Choice>
    <mc:Fallback xmlns="">
      <p:transition spd="slow" advTm="53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BB2144C-0910-7006-E3C0-3B0ADE207865}"/>
              </a:ext>
            </a:extLst>
          </p:cNvPr>
          <p:cNvSpPr>
            <a:spLocks noGrp="1"/>
          </p:cNvSpPr>
          <p:nvPr>
            <p:ph type="ctrTitle"/>
          </p:nvPr>
        </p:nvSpPr>
        <p:spPr>
          <a:xfrm>
            <a:off x="1088569" y="1406387"/>
            <a:ext cx="3936275" cy="2231319"/>
          </a:xfrm>
        </p:spPr>
        <p:txBody>
          <a:bodyPr anchor="b">
            <a:normAutofit/>
          </a:bodyPr>
          <a:lstStyle/>
          <a:p>
            <a:pPr algn="ctr"/>
            <a:r>
              <a:rPr lang="en-GB" sz="4400" dirty="0"/>
              <a:t>Thank you!</a:t>
            </a:r>
          </a:p>
        </p:txBody>
      </p:sp>
      <p:sp>
        <p:nvSpPr>
          <p:cNvPr id="5" name="Subtitle 4">
            <a:extLst>
              <a:ext uri="{FF2B5EF4-FFF2-40B4-BE49-F238E27FC236}">
                <a16:creationId xmlns:a16="http://schemas.microsoft.com/office/drawing/2014/main" id="{46CB9B0E-8AA2-3491-0892-2D3EC47A0765}"/>
              </a:ext>
            </a:extLst>
          </p:cNvPr>
          <p:cNvSpPr>
            <a:spLocks noGrp="1"/>
          </p:cNvSpPr>
          <p:nvPr>
            <p:ph type="subTitle" idx="1"/>
          </p:nvPr>
        </p:nvSpPr>
        <p:spPr>
          <a:xfrm>
            <a:off x="1524000" y="4249360"/>
            <a:ext cx="3048000" cy="1490486"/>
          </a:xfrm>
        </p:spPr>
        <p:txBody>
          <a:bodyPr>
            <a:normAutofit/>
          </a:bodyPr>
          <a:lstStyle/>
          <a:p>
            <a:pPr algn="ctr"/>
            <a:r>
              <a:rPr lang="en-GB" dirty="0"/>
              <a:t>If you have any questions please bring them to the workshop!</a:t>
            </a:r>
          </a:p>
        </p:txBody>
      </p:sp>
      <p:sp>
        <p:nvSpPr>
          <p:cNvPr id="14" name="Rectangle 13">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andshake">
            <a:extLst>
              <a:ext uri="{FF2B5EF4-FFF2-40B4-BE49-F238E27FC236}">
                <a16:creationId xmlns:a16="http://schemas.microsoft.com/office/drawing/2014/main" id="{85FDB2C6-50A8-C43C-34A4-22BB0F0A09DE}"/>
              </a:ext>
            </a:extLst>
          </p:cNvPr>
          <p:cNvPicPr>
            <a:picLocks noChangeAspect="1"/>
          </p:cNvPicPr>
          <p:nvPr/>
        </p:nvPicPr>
        <p:blipFill>
          <a:blip r:embed="rId4">
            <a:alphaModFix/>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58000" y="1143001"/>
            <a:ext cx="4572000" cy="4572000"/>
          </a:xfrm>
          <a:prstGeom prst="rect">
            <a:avLst/>
          </a:prstGeom>
        </p:spPr>
      </p:pic>
      <p:cxnSp>
        <p:nvCxnSpPr>
          <p:cNvPr id="16" name="Straight Connector 15">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82B6F691-7043-3A4D-52D6-3E29BE1A3E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4159" y="6137696"/>
            <a:ext cx="560716" cy="560716"/>
          </a:xfrm>
          <a:prstGeom prst="rect">
            <a:avLst/>
          </a:prstGeom>
        </p:spPr>
      </p:pic>
    </p:spTree>
    <p:extLst>
      <p:ext uri="{BB962C8B-B14F-4D97-AF65-F5344CB8AC3E}">
        <p14:creationId xmlns:p14="http://schemas.microsoft.com/office/powerpoint/2010/main" val="15668000"/>
      </p:ext>
    </p:extLst>
  </p:cSld>
  <p:clrMapOvr>
    <a:masterClrMapping/>
  </p:clrMapOvr>
  <mc:AlternateContent xmlns:mc="http://schemas.openxmlformats.org/markup-compatibility/2006" xmlns:p14="http://schemas.microsoft.com/office/powerpoint/2010/main">
    <mc:Choice Requires="p14">
      <p:transition spd="slow" p14:dur="2000" advTm="15520"/>
    </mc:Choice>
    <mc:Fallback xmlns="">
      <p:transition spd="slow" advTm="15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Portal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1704</Words>
  <Application>Microsoft Office PowerPoint</Application>
  <PresentationFormat>Widescreen</PresentationFormat>
  <Paragraphs>179</Paragraphs>
  <Slides>33</Slides>
  <Notes>2</Notes>
  <HiddenSlides>0</HiddenSlides>
  <MMClips>33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Quire Sans Light</vt:lpstr>
      <vt:lpstr>Times New Roman</vt:lpstr>
      <vt:lpstr>Trade Gothic Next Cond</vt:lpstr>
      <vt:lpstr>Trade Gothic Next Light</vt:lpstr>
      <vt:lpstr>PortalVTI</vt:lpstr>
      <vt:lpstr>Elements of a crime </vt:lpstr>
      <vt:lpstr>Content </vt:lpstr>
      <vt:lpstr>Aims and learning objectives </vt:lpstr>
      <vt:lpstr>Elements of a crime- equitation </vt:lpstr>
      <vt:lpstr>Elements of a crime</vt:lpstr>
      <vt:lpstr>The start</vt:lpstr>
      <vt:lpstr>Continued</vt:lpstr>
      <vt:lpstr>Different categories</vt:lpstr>
      <vt:lpstr>The conduct element</vt:lpstr>
      <vt:lpstr>Ireland and Burstow </vt:lpstr>
      <vt:lpstr>Omission- Failure to act</vt:lpstr>
      <vt:lpstr>Continued</vt:lpstr>
      <vt:lpstr>What is you fail to act?</vt:lpstr>
      <vt:lpstr>When can a person be prosecuted?</vt:lpstr>
      <vt:lpstr>Legal/statutory duties</vt:lpstr>
      <vt:lpstr>Contract</vt:lpstr>
      <vt:lpstr>Duty arose from a special relationship between the defendant and the victim</vt:lpstr>
      <vt:lpstr>Others</vt:lpstr>
      <vt:lpstr>Others</vt:lpstr>
      <vt:lpstr>Establishing a casual link between the conduct and result element </vt:lpstr>
      <vt:lpstr>Causation</vt:lpstr>
      <vt:lpstr>Factual causation</vt:lpstr>
      <vt:lpstr>Legal Causation</vt:lpstr>
      <vt:lpstr>Was the defendants conduct a more than minimal cause of the proscribed result?</vt:lpstr>
      <vt:lpstr>Was the defendant’s conduct a blameworthy cause of the proscribed result?</vt:lpstr>
      <vt:lpstr>Was there a new intervening act that broke the chain of causation?</vt:lpstr>
      <vt:lpstr>Continued</vt:lpstr>
      <vt:lpstr>Continued</vt:lpstr>
      <vt:lpstr>Other’s </vt:lpstr>
      <vt:lpstr>Others</vt:lpstr>
      <vt:lpstr>Actus Reus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Elements of a crime</dc:title>
  <dc:creator>Zita Draper</dc:creator>
  <cp:lastModifiedBy>Zita Draper</cp:lastModifiedBy>
  <cp:revision>2</cp:revision>
  <dcterms:created xsi:type="dcterms:W3CDTF">2023-02-05T14:18:14Z</dcterms:created>
  <dcterms:modified xsi:type="dcterms:W3CDTF">2023-02-06T13:45:29Z</dcterms:modified>
</cp:coreProperties>
</file>