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1"/>
  </p:sldMasterIdLst>
  <p:sldIdLst>
    <p:sldId id="256" r:id="rId2"/>
    <p:sldId id="257" r:id="rId3"/>
    <p:sldId id="266" r:id="rId4"/>
    <p:sldId id="258" r:id="rId5"/>
    <p:sldId id="264" r:id="rId6"/>
    <p:sldId id="259" r:id="rId7"/>
    <p:sldId id="260" r:id="rId8"/>
    <p:sldId id="261" r:id="rId9"/>
    <p:sldId id="262" r:id="rId10"/>
    <p:sldId id="263" r:id="rId11"/>
    <p:sldId id="265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8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609DF1BA-8A1F-4977-83AE-7FBD9404F0B7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8419741E-21FB-4FB0-91BF-128F2818DF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41851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DF1BA-8A1F-4977-83AE-7FBD9404F0B7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9741E-21FB-4FB0-91BF-128F2818DF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3903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DF1BA-8A1F-4977-83AE-7FBD9404F0B7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9741E-21FB-4FB0-91BF-128F2818DF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18079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DF1BA-8A1F-4977-83AE-7FBD9404F0B7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9741E-21FB-4FB0-91BF-128F2818DF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2445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DF1BA-8A1F-4977-83AE-7FBD9404F0B7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9741E-21FB-4FB0-91BF-128F2818DF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3007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DF1BA-8A1F-4977-83AE-7FBD9404F0B7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9741E-21FB-4FB0-91BF-128F2818DF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65055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DF1BA-8A1F-4977-83AE-7FBD9404F0B7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9741E-21FB-4FB0-91BF-128F2818DF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3806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DF1BA-8A1F-4977-83AE-7FBD9404F0B7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9741E-21FB-4FB0-91BF-128F2818DF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1793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DF1BA-8A1F-4977-83AE-7FBD9404F0B7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9741E-21FB-4FB0-91BF-128F2818DF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60832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DF1BA-8A1F-4977-83AE-7FBD9404F0B7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9741E-21FB-4FB0-91BF-128F2818DF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20768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DF1BA-8A1F-4977-83AE-7FBD9404F0B7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9741E-21FB-4FB0-91BF-128F2818DF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3993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DF1BA-8A1F-4977-83AE-7FBD9404F0B7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9741E-21FB-4FB0-91BF-128F2818DF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64296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DF1BA-8A1F-4977-83AE-7FBD9404F0B7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9741E-21FB-4FB0-91BF-128F2818DF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7369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DF1BA-8A1F-4977-83AE-7FBD9404F0B7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9741E-21FB-4FB0-91BF-128F2818DF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81605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DF1BA-8A1F-4977-83AE-7FBD9404F0B7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9741E-21FB-4FB0-91BF-128F2818DF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38266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609DF1BA-8A1F-4977-83AE-7FBD9404F0B7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9741E-21FB-4FB0-91BF-128F2818DF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678605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609DF1BA-8A1F-4977-83AE-7FBD9404F0B7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9741E-21FB-4FB0-91BF-128F2818DF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91798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609DF1BA-8A1F-4977-83AE-7FBD9404F0B7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8419741E-21FB-4FB0-91BF-128F2818DF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94834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  <p:sldLayoutId id="2147483714" r:id="rId12"/>
    <p:sldLayoutId id="2147483715" r:id="rId13"/>
    <p:sldLayoutId id="2147483716" r:id="rId14"/>
    <p:sldLayoutId id="2147483717" r:id="rId15"/>
    <p:sldLayoutId id="2147483718" r:id="rId16"/>
    <p:sldLayoutId id="214748371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pictureshistory.blogspot.co.uk/2010/01/ww2-eastern-front-western-historian-bias.html" TargetMode="External"/><Relationship Id="rId3" Type="http://schemas.openxmlformats.org/officeDocument/2006/relationships/hyperlink" Target="https://rarehistoricalphotos.com/hans-georg-henke-16-year-old-german-soldier-crying/" TargetMode="External"/><Relationship Id="rId7" Type="http://schemas.openxmlformats.org/officeDocument/2006/relationships/hyperlink" Target="http://www.dailymail.co.uk/news/article-2202688/Remarkable-photos-capture-Nazis-relaxing-battle.html" TargetMode="External"/><Relationship Id="rId2" Type="http://schemas.openxmlformats.org/officeDocument/2006/relationships/hyperlink" Target="https://www.pinterest.co.uk/pin/204913851766256671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historyimages.blogspot.co.uk/2009/10/funny-photos-german-soldiers-human-side.html" TargetMode="External"/><Relationship Id="rId5" Type="http://schemas.openxmlformats.org/officeDocument/2006/relationships/hyperlink" Target="https://www.youtube.com/watch?v=LQdDnbXXn20&amp;t=1s&amp;list=FLRUsns5caOUiNp5TuFY8AYQ&amp;index=1" TargetMode="External"/><Relationship Id="rId4" Type="http://schemas.openxmlformats.org/officeDocument/2006/relationships/hyperlink" Target="http://www.alamy.com/stock-photo-second-world-war-german-soldiers-killed-in-action-at-the-eastern-front-37020996.html" TargetMode="External"/><Relationship Id="rId9" Type="http://schemas.openxmlformats.org/officeDocument/2006/relationships/hyperlink" Target="https://www.reddit.com/r/OldSchoolCool/comments/4u0jv6/german_soldiers_partying_on_the_eastern_front_1942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9CA7F4-44A0-4D32-9C2A-67E242DE8C3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800" dirty="0"/>
              <a:t>‘</a:t>
            </a:r>
            <a:r>
              <a:rPr lang="en-GB" sz="4800" dirty="0" err="1"/>
              <a:t>Soldaten</a:t>
            </a:r>
            <a:r>
              <a:rPr lang="en-GB" sz="4800" dirty="0"/>
              <a:t>’ – A study in to the reasons why the ordinary German soldier fought on the Eastern Front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640333-F983-46D5-80C0-5414B3AAC1C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A dissertation by robin Taylor (1500662)</a:t>
            </a:r>
          </a:p>
        </p:txBody>
      </p:sp>
    </p:spTree>
    <p:extLst>
      <p:ext uri="{BB962C8B-B14F-4D97-AF65-F5344CB8AC3E}">
        <p14:creationId xmlns:p14="http://schemas.microsoft.com/office/powerpoint/2010/main" val="23961532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95A3C-38E1-49D6-8A1E-1251534B59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ordinary German soldier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797E75D-1458-4230-8721-480403ABCF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473" y="2332138"/>
            <a:ext cx="3041706" cy="438646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5944CA8-AE57-4528-8437-E197B6FAD4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71323" y="2422187"/>
            <a:ext cx="4147234" cy="412131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3E3ED31-5EC3-46C0-AB67-189762C3ED9F}"/>
              </a:ext>
            </a:extLst>
          </p:cNvPr>
          <p:cNvSpPr txBox="1"/>
          <p:nvPr/>
        </p:nvSpPr>
        <p:spPr>
          <a:xfrm>
            <a:off x="4302198" y="3958178"/>
            <a:ext cx="267510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“[We] made a Russian woman prisoner dance naked for us, greased her [breasts] with boot polish”</a:t>
            </a:r>
          </a:p>
          <a:p>
            <a:r>
              <a:rPr lang="en-GB" dirty="0"/>
              <a:t>- Willy Peter Reese, talking about his escapades behind the lines</a:t>
            </a:r>
          </a:p>
        </p:txBody>
      </p:sp>
    </p:spTree>
    <p:extLst>
      <p:ext uri="{BB962C8B-B14F-4D97-AF65-F5344CB8AC3E}">
        <p14:creationId xmlns:p14="http://schemas.microsoft.com/office/powerpoint/2010/main" val="110687996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E018BD-6E91-4AA5-8349-511D89BAF9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Campaign for ‘Lebensraum’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A59FD1-0CD0-43FF-8892-F6FD8F5BC1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431" y="2603500"/>
            <a:ext cx="4801229" cy="1683274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Original plan to wipe out 80% of Russia’s population</a:t>
            </a:r>
          </a:p>
          <a:p>
            <a:r>
              <a:rPr lang="en-GB" dirty="0"/>
              <a:t>Over 150 German divisions were consumed </a:t>
            </a:r>
          </a:p>
          <a:p>
            <a:r>
              <a:rPr lang="en-GB" dirty="0"/>
              <a:t>Quickly turned to a fight for survival against a relentless Russian foe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35E83B8-80B7-478D-8DB6-D4D5DFFF1F1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276" t="194" r="276" b="8768"/>
          <a:stretch/>
        </p:blipFill>
        <p:spPr>
          <a:xfrm>
            <a:off x="5771625" y="2464636"/>
            <a:ext cx="6077451" cy="395294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A508338-ABD3-4FC4-B589-2B0E4CD1EBD2}"/>
              </a:ext>
            </a:extLst>
          </p:cNvPr>
          <p:cNvSpPr txBox="1"/>
          <p:nvPr/>
        </p:nvSpPr>
        <p:spPr>
          <a:xfrm>
            <a:off x="1444663" y="4286774"/>
            <a:ext cx="338076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“We didn’t fight against you… [we fought] against Stalinist Bolshevism…. We defended our country against it, and, more importantly, all of Europe” – Unknown German Wehrmacht veteran </a:t>
            </a:r>
          </a:p>
        </p:txBody>
      </p:sp>
    </p:spTree>
    <p:extLst>
      <p:ext uri="{BB962C8B-B14F-4D97-AF65-F5344CB8AC3E}">
        <p14:creationId xmlns:p14="http://schemas.microsoft.com/office/powerpoint/2010/main" val="392700503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EA5C7-9C52-4E6D-B72B-751B18A09B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7FEB4A-41FB-4D5D-B8FF-6A92D0FF61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836964"/>
            <a:ext cx="4490837" cy="3416300"/>
          </a:xfrm>
        </p:spPr>
        <p:txBody>
          <a:bodyPr>
            <a:normAutofit/>
          </a:bodyPr>
          <a:lstStyle/>
          <a:p>
            <a:r>
              <a:rPr lang="en-GB" dirty="0"/>
              <a:t>Explaining WHY the German soldiers fought</a:t>
            </a:r>
          </a:p>
          <a:p>
            <a:r>
              <a:rPr lang="en-GB" dirty="0"/>
              <a:t>Uncovering hidden truths from the mouths and words of the soldiers themselves</a:t>
            </a:r>
          </a:p>
          <a:p>
            <a:r>
              <a:rPr lang="en-GB" dirty="0"/>
              <a:t>To beg the question: were the ordinary German soldiers Nazis?</a:t>
            </a:r>
          </a:p>
          <a:p>
            <a:r>
              <a:rPr lang="en-GB" dirty="0"/>
              <a:t>Or were they people, not too dissimilar to you or I?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E708741-8103-4817-85A5-6D0237BBC2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72783" y="2603500"/>
            <a:ext cx="5947014" cy="4043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614559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161D2-A981-41E0-9935-7BA379F8D8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Layout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B4AA81-BCA5-48D2-868C-D6DE4B5A85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3002334"/>
            <a:ext cx="5019343" cy="3416300"/>
          </a:xfrm>
        </p:spPr>
        <p:txBody>
          <a:bodyPr/>
          <a:lstStyle/>
          <a:p>
            <a:r>
              <a:rPr lang="en-GB" dirty="0"/>
              <a:t>Introduction to historiography surrounding German history of this period</a:t>
            </a:r>
          </a:p>
          <a:p>
            <a:r>
              <a:rPr lang="en-GB" dirty="0"/>
              <a:t>Chapters based on different reasons why they fought, including; ideology, family and survival</a:t>
            </a:r>
          </a:p>
          <a:p>
            <a:r>
              <a:rPr lang="en-GB" dirty="0"/>
              <a:t>Concluding with the human side of the conflict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E40AB48-C03C-4020-82E1-809BD657D5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9949" y="2603500"/>
            <a:ext cx="3264152" cy="4010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552298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EAC68C-25D7-4346-9E91-053CCF940F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Originality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F2A5CF-B958-43B8-9BCE-5A1F37A818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3294164"/>
            <a:ext cx="4769191" cy="3416300"/>
          </a:xfrm>
        </p:spPr>
        <p:txBody>
          <a:bodyPr/>
          <a:lstStyle/>
          <a:p>
            <a:r>
              <a:rPr lang="en-GB" dirty="0"/>
              <a:t>Rare to find studies done in this manner</a:t>
            </a:r>
          </a:p>
          <a:p>
            <a:r>
              <a:rPr lang="en-GB" dirty="0"/>
              <a:t>Very little historiography examining the ordinary soldier</a:t>
            </a:r>
          </a:p>
          <a:p>
            <a:r>
              <a:rPr lang="en-GB" dirty="0"/>
              <a:t>Overlooked in favour of Allied experiences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B4A782F-7921-4418-B688-3F43FB5C69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0877" y="2535868"/>
            <a:ext cx="5619648" cy="41745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809281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EA0E58-B2D4-4386-B2BA-97DE966175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1A2F08-7566-43BB-85B4-CD4548E84A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5474" y="3118187"/>
            <a:ext cx="4423725" cy="3416300"/>
          </a:xfrm>
        </p:spPr>
        <p:txBody>
          <a:bodyPr/>
          <a:lstStyle/>
          <a:p>
            <a:r>
              <a:rPr lang="en-GB" dirty="0"/>
              <a:t>A study in to one of the most destructive armies of the Second World War</a:t>
            </a:r>
          </a:p>
          <a:p>
            <a:r>
              <a:rPr lang="en-GB" dirty="0"/>
              <a:t>Politics associated with the military</a:t>
            </a:r>
          </a:p>
          <a:p>
            <a:r>
              <a:rPr lang="en-GB" dirty="0"/>
              <a:t>Important to study regardless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8E42CD4-689E-4889-B81B-495920B819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8562" y="2369157"/>
            <a:ext cx="5467957" cy="4270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705289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9E6BE2-8F45-4901-81B0-00AEE6C898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93A6-E4B1-4695-96B6-B6287B0024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5031" y="3441700"/>
            <a:ext cx="4360629" cy="3416300"/>
          </a:xfrm>
        </p:spPr>
        <p:txBody>
          <a:bodyPr/>
          <a:lstStyle/>
          <a:p>
            <a:r>
              <a:rPr lang="en-GB" dirty="0"/>
              <a:t>Large front, lots of conflicting experiences</a:t>
            </a:r>
          </a:p>
          <a:p>
            <a:r>
              <a:rPr lang="en-GB" dirty="0"/>
              <a:t>Differing units’ experiences (SS versus Wehrmacht)</a:t>
            </a:r>
          </a:p>
          <a:p>
            <a:r>
              <a:rPr lang="en-GB" dirty="0"/>
              <a:t>Scarcity of sources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41DEB0B-E088-4D27-B94A-0C68CFF527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35660" y="2704289"/>
            <a:ext cx="5968578" cy="3959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50780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B148FC-FFFD-4DEC-94C2-D02148A7DF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Bibliography: best of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317483-38B6-4CFE-AB1B-5372E9BA33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4175803" cy="3416300"/>
          </a:xfrm>
        </p:spPr>
        <p:txBody>
          <a:bodyPr>
            <a:normAutofit fontScale="92500" lnSpcReduction="20000"/>
          </a:bodyPr>
          <a:lstStyle/>
          <a:p>
            <a:r>
              <a:rPr lang="en-GB" dirty="0" err="1"/>
              <a:t>Beevor</a:t>
            </a:r>
            <a:r>
              <a:rPr lang="en-GB" dirty="0"/>
              <a:t>. A, </a:t>
            </a:r>
            <a:r>
              <a:rPr lang="en-GB" i="1" dirty="0"/>
              <a:t>Berlin – The Downfall: 1945</a:t>
            </a:r>
            <a:r>
              <a:rPr lang="en-GB" dirty="0"/>
              <a:t>, (Penguin, London: 2017)</a:t>
            </a:r>
          </a:p>
          <a:p>
            <a:r>
              <a:rPr lang="en-GB" dirty="0" err="1"/>
              <a:t>Neitzel</a:t>
            </a:r>
            <a:r>
              <a:rPr lang="en-GB" dirty="0"/>
              <a:t>. S, </a:t>
            </a:r>
            <a:r>
              <a:rPr lang="en-GB" dirty="0" err="1"/>
              <a:t>Welzer</a:t>
            </a:r>
            <a:r>
              <a:rPr lang="en-GB" dirty="0"/>
              <a:t>, H, </a:t>
            </a:r>
            <a:r>
              <a:rPr lang="en-GB" i="1" dirty="0" err="1"/>
              <a:t>Soldaten</a:t>
            </a:r>
            <a:r>
              <a:rPr lang="en-GB" i="1" dirty="0"/>
              <a:t> – On Fighting, Killing and Dying</a:t>
            </a:r>
            <a:r>
              <a:rPr lang="en-GB" dirty="0"/>
              <a:t>, (Simon &amp; Schuster, London: 2011)</a:t>
            </a:r>
          </a:p>
          <a:p>
            <a:r>
              <a:rPr lang="en-GB" dirty="0"/>
              <a:t>Reese. W. P, </a:t>
            </a:r>
            <a:r>
              <a:rPr lang="en-GB" i="1" dirty="0"/>
              <a:t>A Stranger to Myself – The Inhumanity of War: Russia, 1941-1944</a:t>
            </a:r>
            <a:r>
              <a:rPr lang="en-GB" dirty="0"/>
              <a:t>, (Farrar, Straus and Giroux, New York: 2003)</a:t>
            </a:r>
          </a:p>
          <a:p>
            <a:r>
              <a:rPr lang="en-GB" dirty="0" err="1"/>
              <a:t>Sajer</a:t>
            </a:r>
            <a:r>
              <a:rPr lang="en-GB" dirty="0"/>
              <a:t>. G, The Forgotten Soldier: War on the Russian Front, (Weidenfeld &amp; Nicolson, London: 1999)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6F64727-AD86-493A-A126-7B5283DDFD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5858" y="2603500"/>
            <a:ext cx="5559504" cy="3988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084473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A5E91-D4BE-4B42-9FB9-347E09913D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B2C7A9-DA93-4BD2-A94E-BFD964BA24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9178" y="2393774"/>
            <a:ext cx="8825659" cy="4464225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Slide 2 -  </a:t>
            </a:r>
            <a:r>
              <a:rPr lang="en-GB" dirty="0">
                <a:hlinkClick r:id="rId2"/>
              </a:rPr>
              <a:t>https://www.pinterest.co.uk/pin/204913851766256671/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https://rarehistoricalphotos.com/hans-georg-henke-16-year-old-german-soldier-crying/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Reese. W. P, A Stranger to Myself – The Inhumanity of War: Russia, 1941-1944, (Farrar, Straus and Giroux, New York: 2003) p. 149</a:t>
            </a:r>
          </a:p>
          <a:p>
            <a:r>
              <a:rPr lang="en-GB" dirty="0"/>
              <a:t>Slide 3 - </a:t>
            </a:r>
            <a:r>
              <a:rPr lang="en-GB" dirty="0">
                <a:hlinkClick r:id="rId4"/>
              </a:rPr>
              <a:t>http://www.alamy.com/stock-photo-second-world-war-german-soldiers-killed-in-action-at-the-eastern-front-37020996.html</a:t>
            </a:r>
            <a:endParaRPr lang="en-GB" dirty="0"/>
          </a:p>
          <a:p>
            <a:pPr marL="0" indent="0">
              <a:buNone/>
            </a:pPr>
            <a:r>
              <a:rPr lang="en-GB" dirty="0">
                <a:hlinkClick r:id="rId5"/>
              </a:rPr>
              <a:t>https://www.youtube.com/watch?v=LQdDnbXXn20&amp;t=1s&amp;list=FLRUsns5caOUiNp5TuFY8AYQ&amp;index=1</a:t>
            </a:r>
            <a:r>
              <a:rPr lang="en-GB" dirty="0"/>
              <a:t> </a:t>
            </a:r>
          </a:p>
          <a:p>
            <a:r>
              <a:rPr lang="en-GB" dirty="0"/>
              <a:t>Slide 4 - </a:t>
            </a:r>
            <a:r>
              <a:rPr lang="en-GB" dirty="0">
                <a:hlinkClick r:id="rId6"/>
              </a:rPr>
              <a:t>https://historyimages.blogspot.co.uk/2009/10/funny-photos-german-soldiers-human-side.html</a:t>
            </a:r>
            <a:endParaRPr lang="en-GB" dirty="0"/>
          </a:p>
          <a:p>
            <a:r>
              <a:rPr lang="en-GB" dirty="0"/>
              <a:t>Slide 5 - </a:t>
            </a:r>
            <a:r>
              <a:rPr lang="en-GB" dirty="0">
                <a:hlinkClick r:id="rId7"/>
              </a:rPr>
              <a:t>http://www.dailymail.co.uk/news/article-2202688/Remarkable-photos-capture-Nazis-relaxing-battle.html</a:t>
            </a:r>
            <a:endParaRPr lang="en-GB" dirty="0"/>
          </a:p>
          <a:p>
            <a:r>
              <a:rPr lang="en-GB" dirty="0"/>
              <a:t>Slide 6 - </a:t>
            </a:r>
            <a:r>
              <a:rPr lang="en-GB" dirty="0">
                <a:hlinkClick r:id="rId6"/>
              </a:rPr>
              <a:t>https://historyimages.blogspot.co.uk/2009/10/funny-photos-german-soldiers-human-side.html</a:t>
            </a:r>
            <a:endParaRPr lang="en-GB" dirty="0"/>
          </a:p>
          <a:p>
            <a:r>
              <a:rPr lang="en-GB" dirty="0"/>
              <a:t>Slide 7 - </a:t>
            </a:r>
            <a:r>
              <a:rPr lang="en-GB" dirty="0">
                <a:hlinkClick r:id="rId8"/>
              </a:rPr>
              <a:t>https://pictureshistory.blogspot.co.uk/2010/01/ww2-eastern-front-western-historian-bias.html</a:t>
            </a:r>
            <a:endParaRPr lang="en-GB" dirty="0"/>
          </a:p>
          <a:p>
            <a:r>
              <a:rPr lang="en-GB" dirty="0"/>
              <a:t>Slide 8 - </a:t>
            </a:r>
            <a:r>
              <a:rPr lang="en-GB" dirty="0">
                <a:hlinkClick r:id="rId9"/>
              </a:rPr>
              <a:t>https://www.reddit.com/r/OldSchoolCool/comments/4u0jv6/german_soldiers_partying_on_the_eastern_front_1942/</a:t>
            </a:r>
            <a:endParaRPr lang="en-GB" dirty="0"/>
          </a:p>
          <a:p>
            <a:r>
              <a:rPr lang="en-GB" dirty="0"/>
              <a:t>Slide 9 - http://www.seattlepi.com/national/article/Photos-The-hell-that-was-the-Eastern-Front-of-8315541.php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784371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9AD9A8B-81BC-4882-9C42-3CEDB43F52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4" y="2099733"/>
            <a:ext cx="9243913" cy="2677648"/>
          </a:xfrm>
        </p:spPr>
        <p:txBody>
          <a:bodyPr/>
          <a:lstStyle/>
          <a:p>
            <a:r>
              <a:rPr lang="en-GB" dirty="0" err="1"/>
              <a:t>Frage</a:t>
            </a:r>
            <a:r>
              <a:rPr lang="en-GB" dirty="0"/>
              <a:t> </a:t>
            </a:r>
            <a:r>
              <a:rPr lang="en-GB" dirty="0" err="1"/>
              <a:t>zeit</a:t>
            </a:r>
            <a:r>
              <a:rPr lang="en-GB" dirty="0"/>
              <a:t> (Question time)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FEEB356-A89D-482C-80E4-378ED113CED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123027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532</TotalTime>
  <Words>619</Words>
  <Application>Microsoft Office PowerPoint</Application>
  <PresentationFormat>Widescreen</PresentationFormat>
  <Paragraphs>50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Century Gothic</vt:lpstr>
      <vt:lpstr>Wingdings 3</vt:lpstr>
      <vt:lpstr>Ion Boardroom</vt:lpstr>
      <vt:lpstr>‘Soldaten’ – A study in to the reasons why the ordinary German soldier fought on the Eastern Front</vt:lpstr>
      <vt:lpstr>The ordinary German soldier</vt:lpstr>
      <vt:lpstr>The Campaign for ‘Lebensraum’</vt:lpstr>
      <vt:lpstr>The Study</vt:lpstr>
      <vt:lpstr>Layout</vt:lpstr>
      <vt:lpstr>Originality</vt:lpstr>
      <vt:lpstr>Ethics</vt:lpstr>
      <vt:lpstr>Limitations</vt:lpstr>
      <vt:lpstr>Bibliography: best of </vt:lpstr>
      <vt:lpstr>References: </vt:lpstr>
      <vt:lpstr>Frage zeit (Question time)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‘Soldaten’ – A study in to the ordinary lives of German soldiers on the Eastern Front, and why they fought</dc:title>
  <dc:creator>Robin Taylor</dc:creator>
  <cp:lastModifiedBy>Robin Taylor</cp:lastModifiedBy>
  <cp:revision>20</cp:revision>
  <dcterms:created xsi:type="dcterms:W3CDTF">2018-01-10T17:57:08Z</dcterms:created>
  <dcterms:modified xsi:type="dcterms:W3CDTF">2018-01-15T19:24:16Z</dcterms:modified>
</cp:coreProperties>
</file>