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2"/>
  </p:notesMasterIdLst>
  <p:sldIdLst>
    <p:sldId id="266" r:id="rId5"/>
    <p:sldId id="308" r:id="rId6"/>
    <p:sldId id="337" r:id="rId7"/>
    <p:sldId id="323" r:id="rId8"/>
    <p:sldId id="388" r:id="rId9"/>
    <p:sldId id="265" r:id="rId10"/>
    <p:sldId id="324" r:id="rId11"/>
    <p:sldId id="282" r:id="rId12"/>
    <p:sldId id="325" r:id="rId13"/>
    <p:sldId id="326" r:id="rId14"/>
    <p:sldId id="284" r:id="rId15"/>
    <p:sldId id="327" r:id="rId16"/>
    <p:sldId id="328" r:id="rId17"/>
    <p:sldId id="329" r:id="rId18"/>
    <p:sldId id="300" r:id="rId19"/>
    <p:sldId id="301" r:id="rId20"/>
    <p:sldId id="302" r:id="rId21"/>
    <p:sldId id="303" r:id="rId22"/>
    <p:sldId id="304" r:id="rId23"/>
    <p:sldId id="289" r:id="rId24"/>
    <p:sldId id="290" r:id="rId25"/>
    <p:sldId id="291" r:id="rId26"/>
    <p:sldId id="320" r:id="rId27"/>
    <p:sldId id="330" r:id="rId28"/>
    <p:sldId id="331" r:id="rId29"/>
    <p:sldId id="318" r:id="rId30"/>
    <p:sldId id="332" r:id="rId31"/>
    <p:sldId id="292" r:id="rId32"/>
    <p:sldId id="294" r:id="rId33"/>
    <p:sldId id="295" r:id="rId34"/>
    <p:sldId id="298" r:id="rId35"/>
    <p:sldId id="333" r:id="rId36"/>
    <p:sldId id="334" r:id="rId37"/>
    <p:sldId id="335" r:id="rId38"/>
    <p:sldId id="336" r:id="rId39"/>
    <p:sldId id="312" r:id="rId40"/>
    <p:sldId id="313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EB9894-BF55-43BE-8662-3B478CE5B62A}" v="320" dt="2022-03-18T15:57:33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84" d="100"/>
          <a:sy n="84" d="100"/>
        </p:scale>
        <p:origin x="210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70EB9894-BF55-43BE-8662-3B478CE5B62A}"/>
    <pc:docChg chg="undo custSel addSld delSld modSld">
      <pc:chgData name="Marie Pitson" userId="db8d2b3e-593d-47e6-a0b5-dc90f7ab49ec" providerId="ADAL" clId="{70EB9894-BF55-43BE-8662-3B478CE5B62A}" dt="2022-03-18T18:47:59.098" v="760" actId="20577"/>
      <pc:docMkLst>
        <pc:docMk/>
      </pc:docMkLst>
      <pc:sldChg chg="modSp add mod modNotesTx">
        <pc:chgData name="Marie Pitson" userId="db8d2b3e-593d-47e6-a0b5-dc90f7ab49ec" providerId="ADAL" clId="{70EB9894-BF55-43BE-8662-3B478CE5B62A}" dt="2022-03-18T18:46:51.283" v="749" actId="20577"/>
        <pc:sldMkLst>
          <pc:docMk/>
          <pc:sldMk cId="0" sldId="265"/>
        </pc:sldMkLst>
        <pc:spChg chg="mod">
          <ac:chgData name="Marie Pitson" userId="db8d2b3e-593d-47e6-a0b5-dc90f7ab49ec" providerId="ADAL" clId="{70EB9894-BF55-43BE-8662-3B478CE5B62A}" dt="2022-03-08T09:58:57.003" v="255" actId="27636"/>
          <ac:spMkLst>
            <pc:docMk/>
            <pc:sldMk cId="0" sldId="265"/>
            <ac:spMk id="12290" creationId="{4F154C32-0EBC-494D-8BA8-B0008EA702EE}"/>
          </ac:spMkLst>
        </pc:spChg>
        <pc:spChg chg="mod">
          <ac:chgData name="Marie Pitson" userId="db8d2b3e-593d-47e6-a0b5-dc90f7ab49ec" providerId="ADAL" clId="{70EB9894-BF55-43BE-8662-3B478CE5B62A}" dt="2022-03-08T10:59:00.190" v="736" actId="2711"/>
          <ac:spMkLst>
            <pc:docMk/>
            <pc:sldMk cId="0" sldId="265"/>
            <ac:spMk id="16387" creationId="{5FFF3ACB-0246-4D28-9DB9-4F8A1C470CAE}"/>
          </ac:spMkLst>
        </pc:spChg>
      </pc:sldChg>
      <pc:sldChg chg="addSp modSp mod">
        <pc:chgData name="Marie Pitson" userId="db8d2b3e-593d-47e6-a0b5-dc90f7ab49ec" providerId="ADAL" clId="{70EB9894-BF55-43BE-8662-3B478CE5B62A}" dt="2022-03-08T09:53:29.472" v="5" actId="255"/>
        <pc:sldMkLst>
          <pc:docMk/>
          <pc:sldMk cId="895915843" sldId="266"/>
        </pc:sldMkLst>
        <pc:spChg chg="add mod">
          <ac:chgData name="Marie Pitson" userId="db8d2b3e-593d-47e6-a0b5-dc90f7ab49ec" providerId="ADAL" clId="{70EB9894-BF55-43BE-8662-3B478CE5B62A}" dt="2022-03-08T09:53:29.472" v="5" actId="255"/>
          <ac:spMkLst>
            <pc:docMk/>
            <pc:sldMk cId="895915843" sldId="266"/>
            <ac:spMk id="7" creationId="{EE57992A-6446-4C2E-8D4B-DDE9E1EAA583}"/>
          </ac:spMkLst>
        </pc:spChg>
      </pc:sldChg>
      <pc:sldChg chg="addSp delSp modSp add del mod setFolMasterAnim modAnim">
        <pc:chgData name="Marie Pitson" userId="db8d2b3e-593d-47e6-a0b5-dc90f7ab49ec" providerId="ADAL" clId="{70EB9894-BF55-43BE-8662-3B478CE5B62A}" dt="2022-03-08T10:52:15.327" v="703" actId="47"/>
        <pc:sldMkLst>
          <pc:docMk/>
          <pc:sldMk cId="0" sldId="280"/>
        </pc:sldMkLst>
        <pc:spChg chg="mod">
          <ac:chgData name="Marie Pitson" userId="db8d2b3e-593d-47e6-a0b5-dc90f7ab49ec" providerId="ADAL" clId="{70EB9894-BF55-43BE-8662-3B478CE5B62A}" dt="2022-03-08T09:55:44.125" v="230" actId="27636"/>
          <ac:spMkLst>
            <pc:docMk/>
            <pc:sldMk cId="0" sldId="280"/>
            <ac:spMk id="38914" creationId="{7D16A872-691D-4D1C-AEE9-82E0665B6CD7}"/>
          </ac:spMkLst>
        </pc:spChg>
        <pc:spChg chg="mod">
          <ac:chgData name="Marie Pitson" userId="db8d2b3e-593d-47e6-a0b5-dc90f7ab49ec" providerId="ADAL" clId="{70EB9894-BF55-43BE-8662-3B478CE5B62A}" dt="2022-03-08T09:58:15.531" v="253" actId="27636"/>
          <ac:spMkLst>
            <pc:docMk/>
            <pc:sldMk cId="0" sldId="280"/>
            <ac:spMk id="38915" creationId="{3A82F567-2A51-4B5E-88E2-B6F849955DB5}"/>
          </ac:spMkLst>
        </pc:spChg>
        <pc:picChg chg="add del">
          <ac:chgData name="Marie Pitson" userId="db8d2b3e-593d-47e6-a0b5-dc90f7ab49ec" providerId="ADAL" clId="{70EB9894-BF55-43BE-8662-3B478CE5B62A}" dt="2022-03-08T10:51:36.328" v="676"/>
          <ac:picMkLst>
            <pc:docMk/>
            <pc:sldMk cId="0" sldId="280"/>
            <ac:picMk id="68610" creationId="{C5E20710-723F-4D6D-9322-126C93796DDD}"/>
          </ac:picMkLst>
        </pc:picChg>
      </pc:sldChg>
      <pc:sldChg chg="addSp delSp modSp add mod setBg">
        <pc:chgData name="Marie Pitson" userId="db8d2b3e-593d-47e6-a0b5-dc90f7ab49ec" providerId="ADAL" clId="{70EB9894-BF55-43BE-8662-3B478CE5B62A}" dt="2022-03-08T10:14:06.604" v="278" actId="26606"/>
        <pc:sldMkLst>
          <pc:docMk/>
          <pc:sldMk cId="0" sldId="282"/>
        </pc:sldMkLst>
        <pc:spChg chg="add del">
          <ac:chgData name="Marie Pitson" userId="db8d2b3e-593d-47e6-a0b5-dc90f7ab49ec" providerId="ADAL" clId="{70EB9894-BF55-43BE-8662-3B478CE5B62A}" dt="2022-03-08T10:14:06.604" v="278" actId="26606"/>
          <ac:spMkLst>
            <pc:docMk/>
            <pc:sldMk cId="0" sldId="282"/>
            <ac:spMk id="71" creationId="{3741B58E-3B65-4A01-A276-975AB2CF8A08}"/>
          </ac:spMkLst>
        </pc:spChg>
        <pc:spChg chg="add del">
          <ac:chgData name="Marie Pitson" userId="db8d2b3e-593d-47e6-a0b5-dc90f7ab49ec" providerId="ADAL" clId="{70EB9894-BF55-43BE-8662-3B478CE5B62A}" dt="2022-03-08T10:14:06.604" v="278" actId="26606"/>
          <ac:spMkLst>
            <pc:docMk/>
            <pc:sldMk cId="0" sldId="282"/>
            <ac:spMk id="73" creationId="{7AAC67C3-831B-4AB1-A259-DFB839CAFAFC}"/>
          </ac:spMkLst>
        </pc:spChg>
        <pc:spChg chg="add">
          <ac:chgData name="Marie Pitson" userId="db8d2b3e-593d-47e6-a0b5-dc90f7ab49ec" providerId="ADAL" clId="{70EB9894-BF55-43BE-8662-3B478CE5B62A}" dt="2022-03-08T10:14:06.604" v="278" actId="26606"/>
          <ac:spMkLst>
            <pc:docMk/>
            <pc:sldMk cId="0" sldId="282"/>
            <ac:spMk id="135" creationId="{08CB54FC-0B2A-4107-9A70-958B90B76585}"/>
          </ac:spMkLst>
        </pc:spChg>
        <pc:spChg chg="add">
          <ac:chgData name="Marie Pitson" userId="db8d2b3e-593d-47e6-a0b5-dc90f7ab49ec" providerId="ADAL" clId="{70EB9894-BF55-43BE-8662-3B478CE5B62A}" dt="2022-03-08T10:14:06.604" v="278" actId="26606"/>
          <ac:spMkLst>
            <pc:docMk/>
            <pc:sldMk cId="0" sldId="282"/>
            <ac:spMk id="139" creationId="{9AA76026-5689-4584-8D93-D71D739E61B5}"/>
          </ac:spMkLst>
        </pc:spChg>
        <pc:spChg chg="mod ord">
          <ac:chgData name="Marie Pitson" userId="db8d2b3e-593d-47e6-a0b5-dc90f7ab49ec" providerId="ADAL" clId="{70EB9894-BF55-43BE-8662-3B478CE5B62A}" dt="2022-03-08T10:14:06.604" v="278" actId="26606"/>
          <ac:spMkLst>
            <pc:docMk/>
            <pc:sldMk cId="0" sldId="282"/>
            <ac:spMk id="20482" creationId="{2C71EA79-CE45-45D7-9643-110C51406CED}"/>
          </ac:spMkLst>
        </pc:spChg>
        <pc:picChg chg="add mod">
          <ac:chgData name="Marie Pitson" userId="db8d2b3e-593d-47e6-a0b5-dc90f7ab49ec" providerId="ADAL" clId="{70EB9894-BF55-43BE-8662-3B478CE5B62A}" dt="2022-03-08T10:14:06.604" v="278" actId="26606"/>
          <ac:picMkLst>
            <pc:docMk/>
            <pc:sldMk cId="0" sldId="282"/>
            <ac:picMk id="2" creationId="{DBEF9E13-93A5-4C93-9A7A-C4FC5DB307B0}"/>
          </ac:picMkLst>
        </pc:picChg>
        <pc:cxnChg chg="add">
          <ac:chgData name="Marie Pitson" userId="db8d2b3e-593d-47e6-a0b5-dc90f7ab49ec" providerId="ADAL" clId="{70EB9894-BF55-43BE-8662-3B478CE5B62A}" dt="2022-03-08T10:14:06.604" v="278" actId="26606"/>
          <ac:cxnSpMkLst>
            <pc:docMk/>
            <pc:sldMk cId="0" sldId="282"/>
            <ac:cxnSpMk id="137" creationId="{7855A9B5-1710-4B19-B0F1-CDFDD4ED5B7E}"/>
          </ac:cxnSpMkLst>
        </pc:cxnChg>
      </pc:sldChg>
      <pc:sldChg chg="addSp modSp add mod setBg setClrOvrMap">
        <pc:chgData name="Marie Pitson" userId="db8d2b3e-593d-47e6-a0b5-dc90f7ab49ec" providerId="ADAL" clId="{70EB9894-BF55-43BE-8662-3B478CE5B62A}" dt="2022-03-08T10:15:19.878" v="283" actId="255"/>
        <pc:sldMkLst>
          <pc:docMk/>
          <pc:sldMk cId="0" sldId="284"/>
        </pc:sldMkLst>
        <pc:spChg chg="add">
          <ac:chgData name="Marie Pitson" userId="db8d2b3e-593d-47e6-a0b5-dc90f7ab49ec" providerId="ADAL" clId="{70EB9894-BF55-43BE-8662-3B478CE5B62A}" dt="2022-03-08T10:15:07.057" v="281" actId="26606"/>
          <ac:spMkLst>
            <pc:docMk/>
            <pc:sldMk cId="0" sldId="284"/>
            <ac:spMk id="72" creationId="{B0E58038-8ACE-4AD9-B404-25C603550D83}"/>
          </ac:spMkLst>
        </pc:spChg>
        <pc:spChg chg="add">
          <ac:chgData name="Marie Pitson" userId="db8d2b3e-593d-47e6-a0b5-dc90f7ab49ec" providerId="ADAL" clId="{70EB9894-BF55-43BE-8662-3B478CE5B62A}" dt="2022-03-08T10:15:07.057" v="281" actId="26606"/>
          <ac:spMkLst>
            <pc:docMk/>
            <pc:sldMk cId="0" sldId="284"/>
            <ac:spMk id="76" creationId="{82BCDE19-2810-4337-9C49-8589C421767D}"/>
          </ac:spMkLst>
        </pc:spChg>
        <pc:spChg chg="mod">
          <ac:chgData name="Marie Pitson" userId="db8d2b3e-593d-47e6-a0b5-dc90f7ab49ec" providerId="ADAL" clId="{70EB9894-BF55-43BE-8662-3B478CE5B62A}" dt="2022-03-08T10:15:19.878" v="283" actId="255"/>
          <ac:spMkLst>
            <pc:docMk/>
            <pc:sldMk cId="0" sldId="284"/>
            <ac:spMk id="26626" creationId="{8F27A638-7D93-48A2-9904-23C769287551}"/>
          </ac:spMkLst>
        </pc:spChg>
        <pc:picChg chg="add">
          <ac:chgData name="Marie Pitson" userId="db8d2b3e-593d-47e6-a0b5-dc90f7ab49ec" providerId="ADAL" clId="{70EB9894-BF55-43BE-8662-3B478CE5B62A}" dt="2022-03-08T10:15:07.057" v="281" actId="26606"/>
          <ac:picMkLst>
            <pc:docMk/>
            <pc:sldMk cId="0" sldId="284"/>
            <ac:picMk id="26628" creationId="{0BF67808-5AA4-4F70-BF68-97853D382D8C}"/>
          </ac:picMkLst>
        </pc:picChg>
        <pc:cxnChg chg="add">
          <ac:chgData name="Marie Pitson" userId="db8d2b3e-593d-47e6-a0b5-dc90f7ab49ec" providerId="ADAL" clId="{70EB9894-BF55-43BE-8662-3B478CE5B62A}" dt="2022-03-08T10:15:07.057" v="281" actId="26606"/>
          <ac:cxnSpMkLst>
            <pc:docMk/>
            <pc:sldMk cId="0" sldId="284"/>
            <ac:cxnSpMk id="74" creationId="{38A34772-9011-42B5-AA63-FD6DEC92EE72}"/>
          </ac:cxnSpMkLst>
        </pc:cxnChg>
      </pc:sldChg>
      <pc:sldChg chg="addSp delSp modSp add mod setBg addAnim modNotesTx">
        <pc:chgData name="Marie Pitson" userId="db8d2b3e-593d-47e6-a0b5-dc90f7ab49ec" providerId="ADAL" clId="{70EB9894-BF55-43BE-8662-3B478CE5B62A}" dt="2022-03-18T18:47:40.584" v="757" actId="20577"/>
        <pc:sldMkLst>
          <pc:docMk/>
          <pc:sldMk cId="0" sldId="289"/>
        </pc:sldMkLst>
        <pc:spChg chg="add del">
          <ac:chgData name="Marie Pitson" userId="db8d2b3e-593d-47e6-a0b5-dc90f7ab49ec" providerId="ADAL" clId="{70EB9894-BF55-43BE-8662-3B478CE5B62A}" dt="2022-03-08T10:46:15.831" v="667" actId="26606"/>
          <ac:spMkLst>
            <pc:docMk/>
            <pc:sldMk cId="0" sldId="289"/>
            <ac:spMk id="137" creationId="{67B74F2B-9534-4540-96B0-5C8E958B940F}"/>
          </ac:spMkLst>
        </pc:spChg>
        <pc:spChg chg="add del">
          <ac:chgData name="Marie Pitson" userId="db8d2b3e-593d-47e6-a0b5-dc90f7ab49ec" providerId="ADAL" clId="{70EB9894-BF55-43BE-8662-3B478CE5B62A}" dt="2022-03-08T10:46:15.831" v="667" actId="26606"/>
          <ac:spMkLst>
            <pc:docMk/>
            <pc:sldMk cId="0" sldId="289"/>
            <ac:spMk id="141" creationId="{C1B60310-C5C3-46A0-A452-2A0B008434DA}"/>
          </ac:spMkLst>
        </pc:spChg>
        <pc:spChg chg="add">
          <ac:chgData name="Marie Pitson" userId="db8d2b3e-593d-47e6-a0b5-dc90f7ab49ec" providerId="ADAL" clId="{70EB9894-BF55-43BE-8662-3B478CE5B62A}" dt="2022-03-08T10:46:15.831" v="667" actId="26606"/>
          <ac:spMkLst>
            <pc:docMk/>
            <pc:sldMk cId="0" sldId="289"/>
            <ac:spMk id="202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46:15.831" v="667" actId="26606"/>
          <ac:spMkLst>
            <pc:docMk/>
            <pc:sldMk cId="0" sldId="289"/>
            <ac:spMk id="204" creationId="{2BFE3F30-11E0-4842-8523-7222538C8293}"/>
          </ac:spMkLst>
        </pc:spChg>
        <pc:spChg chg="mod ord">
          <ac:chgData name="Marie Pitson" userId="db8d2b3e-593d-47e6-a0b5-dc90f7ab49ec" providerId="ADAL" clId="{70EB9894-BF55-43BE-8662-3B478CE5B62A}" dt="2022-03-08T10:46:15.831" v="667" actId="26606"/>
          <ac:spMkLst>
            <pc:docMk/>
            <pc:sldMk cId="0" sldId="289"/>
            <ac:spMk id="44034" creationId="{6333BC4F-7D01-48A5-83E0-3FF839A9AEA9}"/>
          </ac:spMkLst>
        </pc:spChg>
        <pc:spChg chg="mod">
          <ac:chgData name="Marie Pitson" userId="db8d2b3e-593d-47e6-a0b5-dc90f7ab49ec" providerId="ADAL" clId="{70EB9894-BF55-43BE-8662-3B478CE5B62A}" dt="2022-03-08T10:46:15.831" v="667" actId="26606"/>
          <ac:spMkLst>
            <pc:docMk/>
            <pc:sldMk cId="0" sldId="289"/>
            <ac:spMk id="49155" creationId="{523638E9-D964-4492-83B4-7495EC70ECDE}"/>
          </ac:spMkLst>
        </pc:spChg>
        <pc:picChg chg="add mod">
          <ac:chgData name="Marie Pitson" userId="db8d2b3e-593d-47e6-a0b5-dc90f7ab49ec" providerId="ADAL" clId="{70EB9894-BF55-43BE-8662-3B478CE5B62A}" dt="2022-03-08T10:46:15.831" v="667" actId="26606"/>
          <ac:picMkLst>
            <pc:docMk/>
            <pc:sldMk cId="0" sldId="289"/>
            <ac:picMk id="49157" creationId="{92E4C620-58BF-421C-9212-F7E8F5DA1E80}"/>
          </ac:picMkLst>
        </pc:picChg>
        <pc:cxnChg chg="add del">
          <ac:chgData name="Marie Pitson" userId="db8d2b3e-593d-47e6-a0b5-dc90f7ab49ec" providerId="ADAL" clId="{70EB9894-BF55-43BE-8662-3B478CE5B62A}" dt="2022-03-08T10:46:15.831" v="667" actId="26606"/>
          <ac:cxnSpMkLst>
            <pc:docMk/>
            <pc:sldMk cId="0" sldId="289"/>
            <ac:cxnSpMk id="139" creationId="{33BECB2B-2CFA-412C-880F-C4B60974936F}"/>
          </ac:cxnSpMkLst>
        </pc:cxnChg>
        <pc:cxnChg chg="add">
          <ac:chgData name="Marie Pitson" userId="db8d2b3e-593d-47e6-a0b5-dc90f7ab49ec" providerId="ADAL" clId="{70EB9894-BF55-43BE-8662-3B478CE5B62A}" dt="2022-03-08T10:46:15.831" v="667" actId="26606"/>
          <ac:cxnSpMkLst>
            <pc:docMk/>
            <pc:sldMk cId="0" sldId="289"/>
            <ac:cxnSpMk id="206" creationId="{67E7D319-545A-41CD-95DF-4DE4FA8A46B1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46:22.183" v="668" actId="26606"/>
        <pc:sldMkLst>
          <pc:docMk/>
          <pc:sldMk cId="0" sldId="290"/>
        </pc:sldMkLst>
        <pc:spChg chg="add del">
          <ac:chgData name="Marie Pitson" userId="db8d2b3e-593d-47e6-a0b5-dc90f7ab49ec" providerId="ADAL" clId="{70EB9894-BF55-43BE-8662-3B478CE5B62A}" dt="2022-03-08T10:46:22.183" v="668" actId="26606"/>
          <ac:spMkLst>
            <pc:docMk/>
            <pc:sldMk cId="0" sldId="290"/>
            <ac:spMk id="73" creationId="{0AB6E427-3F73-4C06-A5D5-AE52C3883B50}"/>
          </ac:spMkLst>
        </pc:spChg>
        <pc:spChg chg="add del">
          <ac:chgData name="Marie Pitson" userId="db8d2b3e-593d-47e6-a0b5-dc90f7ab49ec" providerId="ADAL" clId="{70EB9894-BF55-43BE-8662-3B478CE5B62A}" dt="2022-03-08T10:46:22.183" v="668" actId="26606"/>
          <ac:spMkLst>
            <pc:docMk/>
            <pc:sldMk cId="0" sldId="290"/>
            <ac:spMk id="75" creationId="{D8C9BDAA-0390-4B39-9B5C-BC95E5120DA4}"/>
          </ac:spMkLst>
        </pc:spChg>
        <pc:spChg chg="add">
          <ac:chgData name="Marie Pitson" userId="db8d2b3e-593d-47e6-a0b5-dc90f7ab49ec" providerId="ADAL" clId="{70EB9894-BF55-43BE-8662-3B478CE5B62A}" dt="2022-03-08T10:46:22.183" v="668" actId="26606"/>
          <ac:spMkLst>
            <pc:docMk/>
            <pc:sldMk cId="0" sldId="290"/>
            <ac:spMk id="137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46:22.183" v="668" actId="26606"/>
          <ac:spMkLst>
            <pc:docMk/>
            <pc:sldMk cId="0" sldId="290"/>
            <ac:spMk id="139" creationId="{2BFE3F30-11E0-4842-8523-7222538C8293}"/>
          </ac:spMkLst>
        </pc:spChg>
        <pc:spChg chg="mod">
          <ac:chgData name="Marie Pitson" userId="db8d2b3e-593d-47e6-a0b5-dc90f7ab49ec" providerId="ADAL" clId="{70EB9894-BF55-43BE-8662-3B478CE5B62A}" dt="2022-03-08T10:46:22.183" v="668" actId="26606"/>
          <ac:spMkLst>
            <pc:docMk/>
            <pc:sldMk cId="0" sldId="290"/>
            <ac:spMk id="45058" creationId="{823AAE48-799C-436E-A6E8-0BDCEEDCC2C3}"/>
          </ac:spMkLst>
        </pc:spChg>
        <pc:spChg chg="mod">
          <ac:chgData name="Marie Pitson" userId="db8d2b3e-593d-47e6-a0b5-dc90f7ab49ec" providerId="ADAL" clId="{70EB9894-BF55-43BE-8662-3B478CE5B62A}" dt="2022-03-08T10:46:22.183" v="668" actId="26606"/>
          <ac:spMkLst>
            <pc:docMk/>
            <pc:sldMk cId="0" sldId="290"/>
            <ac:spMk id="51203" creationId="{318AC0D6-C2F9-4250-B104-4BEF49A21DCF}"/>
          </ac:spMkLst>
        </pc:spChg>
        <pc:picChg chg="add mod ord">
          <ac:chgData name="Marie Pitson" userId="db8d2b3e-593d-47e6-a0b5-dc90f7ab49ec" providerId="ADAL" clId="{70EB9894-BF55-43BE-8662-3B478CE5B62A}" dt="2022-03-08T10:46:22.183" v="668" actId="26606"/>
          <ac:picMkLst>
            <pc:docMk/>
            <pc:sldMk cId="0" sldId="290"/>
            <ac:picMk id="4" creationId="{7784C859-093E-4DF2-A02E-FA6314AA398A}"/>
          </ac:picMkLst>
        </pc:picChg>
        <pc:cxnChg chg="add del">
          <ac:chgData name="Marie Pitson" userId="db8d2b3e-593d-47e6-a0b5-dc90f7ab49ec" providerId="ADAL" clId="{70EB9894-BF55-43BE-8662-3B478CE5B62A}" dt="2022-03-08T10:46:22.183" v="668" actId="26606"/>
          <ac:cxnSpMkLst>
            <pc:docMk/>
            <pc:sldMk cId="0" sldId="290"/>
            <ac:cxnSpMk id="77" creationId="{E04A321A-A039-4720-87B4-66A4210E0D57}"/>
          </ac:cxnSpMkLst>
        </pc:cxnChg>
        <pc:cxnChg chg="add">
          <ac:chgData name="Marie Pitson" userId="db8d2b3e-593d-47e6-a0b5-dc90f7ab49ec" providerId="ADAL" clId="{70EB9894-BF55-43BE-8662-3B478CE5B62A}" dt="2022-03-08T10:46:22.183" v="668" actId="26606"/>
          <ac:cxnSpMkLst>
            <pc:docMk/>
            <pc:sldMk cId="0" sldId="290"/>
            <ac:cxnSpMk id="141" creationId="{67E7D319-545A-41CD-95DF-4DE4FA8A46B1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46:26.079" v="669" actId="26606"/>
        <pc:sldMkLst>
          <pc:docMk/>
          <pc:sldMk cId="0" sldId="291"/>
        </pc:sldMkLst>
        <pc:spChg chg="add del">
          <ac:chgData name="Marie Pitson" userId="db8d2b3e-593d-47e6-a0b5-dc90f7ab49ec" providerId="ADAL" clId="{70EB9894-BF55-43BE-8662-3B478CE5B62A}" dt="2022-03-08T10:46:26.079" v="669" actId="26606"/>
          <ac:spMkLst>
            <pc:docMk/>
            <pc:sldMk cId="0" sldId="291"/>
            <ac:spMk id="135" creationId="{0AB6E427-3F73-4C06-A5D5-AE52C3883B50}"/>
          </ac:spMkLst>
        </pc:spChg>
        <pc:spChg chg="add del">
          <ac:chgData name="Marie Pitson" userId="db8d2b3e-593d-47e6-a0b5-dc90f7ab49ec" providerId="ADAL" clId="{70EB9894-BF55-43BE-8662-3B478CE5B62A}" dt="2022-03-08T10:46:26.079" v="669" actId="26606"/>
          <ac:spMkLst>
            <pc:docMk/>
            <pc:sldMk cId="0" sldId="291"/>
            <ac:spMk id="137" creationId="{D8C9BDAA-0390-4B39-9B5C-BC95E5120DA4}"/>
          </ac:spMkLst>
        </pc:spChg>
        <pc:spChg chg="add">
          <ac:chgData name="Marie Pitson" userId="db8d2b3e-593d-47e6-a0b5-dc90f7ab49ec" providerId="ADAL" clId="{70EB9894-BF55-43BE-8662-3B478CE5B62A}" dt="2022-03-08T10:46:26.079" v="669" actId="26606"/>
          <ac:spMkLst>
            <pc:docMk/>
            <pc:sldMk cId="0" sldId="291"/>
            <ac:spMk id="199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46:26.079" v="669" actId="26606"/>
          <ac:spMkLst>
            <pc:docMk/>
            <pc:sldMk cId="0" sldId="291"/>
            <ac:spMk id="201" creationId="{2BFE3F30-11E0-4842-8523-7222538C8293}"/>
          </ac:spMkLst>
        </pc:spChg>
        <pc:spChg chg="mod">
          <ac:chgData name="Marie Pitson" userId="db8d2b3e-593d-47e6-a0b5-dc90f7ab49ec" providerId="ADAL" clId="{70EB9894-BF55-43BE-8662-3B478CE5B62A}" dt="2022-03-08T10:46:26.079" v="669" actId="26606"/>
          <ac:spMkLst>
            <pc:docMk/>
            <pc:sldMk cId="0" sldId="291"/>
            <ac:spMk id="34819" creationId="{A7B866D1-D437-4639-97A6-F109524985B1}"/>
          </ac:spMkLst>
        </pc:spChg>
        <pc:spChg chg="mod">
          <ac:chgData name="Marie Pitson" userId="db8d2b3e-593d-47e6-a0b5-dc90f7ab49ec" providerId="ADAL" clId="{70EB9894-BF55-43BE-8662-3B478CE5B62A}" dt="2022-03-08T10:46:26.079" v="669" actId="26606"/>
          <ac:spMkLst>
            <pc:docMk/>
            <pc:sldMk cId="0" sldId="291"/>
            <ac:spMk id="46082" creationId="{2C1709D1-4114-41FB-BC1F-DBE683495B2D}"/>
          </ac:spMkLst>
        </pc:spChg>
        <pc:picChg chg="add mod ord">
          <ac:chgData name="Marie Pitson" userId="db8d2b3e-593d-47e6-a0b5-dc90f7ab49ec" providerId="ADAL" clId="{70EB9894-BF55-43BE-8662-3B478CE5B62A}" dt="2022-03-08T10:46:26.079" v="669" actId="26606"/>
          <ac:picMkLst>
            <pc:docMk/>
            <pc:sldMk cId="0" sldId="291"/>
            <ac:picMk id="2" creationId="{5298FE0F-ACB1-4767-801A-9CDD2125C1C5}"/>
          </ac:picMkLst>
        </pc:picChg>
        <pc:cxnChg chg="add del">
          <ac:chgData name="Marie Pitson" userId="db8d2b3e-593d-47e6-a0b5-dc90f7ab49ec" providerId="ADAL" clId="{70EB9894-BF55-43BE-8662-3B478CE5B62A}" dt="2022-03-08T10:46:26.079" v="669" actId="26606"/>
          <ac:cxnSpMkLst>
            <pc:docMk/>
            <pc:sldMk cId="0" sldId="291"/>
            <ac:cxnSpMk id="139" creationId="{E04A321A-A039-4720-87B4-66A4210E0D57}"/>
          </ac:cxnSpMkLst>
        </pc:cxnChg>
        <pc:cxnChg chg="add">
          <ac:chgData name="Marie Pitson" userId="db8d2b3e-593d-47e6-a0b5-dc90f7ab49ec" providerId="ADAL" clId="{70EB9894-BF55-43BE-8662-3B478CE5B62A}" dt="2022-03-08T10:46:26.079" v="669" actId="26606"/>
          <ac:cxnSpMkLst>
            <pc:docMk/>
            <pc:sldMk cId="0" sldId="291"/>
            <ac:cxnSpMk id="203" creationId="{67E7D319-545A-41CD-95DF-4DE4FA8A46B1}"/>
          </ac:cxnSpMkLst>
        </pc:cxnChg>
      </pc:sldChg>
      <pc:sldChg chg="modSp add mod">
        <pc:chgData name="Marie Pitson" userId="db8d2b3e-593d-47e6-a0b5-dc90f7ab49ec" providerId="ADAL" clId="{70EB9894-BF55-43BE-8662-3B478CE5B62A}" dt="2022-03-08T10:30:08.098" v="628" actId="1076"/>
        <pc:sldMkLst>
          <pc:docMk/>
          <pc:sldMk cId="0" sldId="292"/>
        </pc:sldMkLst>
        <pc:spChg chg="mod">
          <ac:chgData name="Marie Pitson" userId="db8d2b3e-593d-47e6-a0b5-dc90f7ab49ec" providerId="ADAL" clId="{70EB9894-BF55-43BE-8662-3B478CE5B62A}" dt="2022-03-08T10:29:36.207" v="622" actId="27636"/>
          <ac:spMkLst>
            <pc:docMk/>
            <pc:sldMk cId="0" sldId="292"/>
            <ac:spMk id="33794" creationId="{56A20BD3-71E3-4807-B80F-F9E2295EF506}"/>
          </ac:spMkLst>
        </pc:spChg>
        <pc:spChg chg="mod">
          <ac:chgData name="Marie Pitson" userId="db8d2b3e-593d-47e6-a0b5-dc90f7ab49ec" providerId="ADAL" clId="{70EB9894-BF55-43BE-8662-3B478CE5B62A}" dt="2022-03-08T10:29:48.986" v="624" actId="1076"/>
          <ac:spMkLst>
            <pc:docMk/>
            <pc:sldMk cId="0" sldId="292"/>
            <ac:spMk id="65540" creationId="{C30630F3-EF0C-4C68-95E0-FF092478FE2A}"/>
          </ac:spMkLst>
        </pc:spChg>
        <pc:spChg chg="mod">
          <ac:chgData name="Marie Pitson" userId="db8d2b3e-593d-47e6-a0b5-dc90f7ab49ec" providerId="ADAL" clId="{70EB9894-BF55-43BE-8662-3B478CE5B62A}" dt="2022-03-08T10:29:59.644" v="626" actId="1076"/>
          <ac:spMkLst>
            <pc:docMk/>
            <pc:sldMk cId="0" sldId="292"/>
            <ac:spMk id="65541" creationId="{17908BCE-F463-4CAA-8A02-5731248C9F6D}"/>
          </ac:spMkLst>
        </pc:spChg>
        <pc:spChg chg="mod">
          <ac:chgData name="Marie Pitson" userId="db8d2b3e-593d-47e6-a0b5-dc90f7ab49ec" providerId="ADAL" clId="{70EB9894-BF55-43BE-8662-3B478CE5B62A}" dt="2022-03-08T10:30:08.098" v="628" actId="1076"/>
          <ac:spMkLst>
            <pc:docMk/>
            <pc:sldMk cId="0" sldId="292"/>
            <ac:spMk id="65542" creationId="{8D4384E7-E87B-4468-81F9-92EC25F42FE0}"/>
          </ac:spMkLst>
        </pc:spChg>
        <pc:spChg chg="mod">
          <ac:chgData name="Marie Pitson" userId="db8d2b3e-593d-47e6-a0b5-dc90f7ab49ec" providerId="ADAL" clId="{70EB9894-BF55-43BE-8662-3B478CE5B62A}" dt="2022-03-08T10:29:44.353" v="623" actId="1076"/>
          <ac:spMkLst>
            <pc:docMk/>
            <pc:sldMk cId="0" sldId="292"/>
            <ac:spMk id="65543" creationId="{C7A28FD1-A878-4CA8-85E0-80744DE8F242}"/>
          </ac:spMkLst>
        </pc:spChg>
        <pc:spChg chg="mod">
          <ac:chgData name="Marie Pitson" userId="db8d2b3e-593d-47e6-a0b5-dc90f7ab49ec" providerId="ADAL" clId="{70EB9894-BF55-43BE-8662-3B478CE5B62A}" dt="2022-03-08T10:29:54.963" v="625" actId="1076"/>
          <ac:spMkLst>
            <pc:docMk/>
            <pc:sldMk cId="0" sldId="292"/>
            <ac:spMk id="65544" creationId="{3B0DED2D-C526-430D-BF50-3EF8243E0E90}"/>
          </ac:spMkLst>
        </pc:spChg>
        <pc:spChg chg="mod">
          <ac:chgData name="Marie Pitson" userId="db8d2b3e-593d-47e6-a0b5-dc90f7ab49ec" providerId="ADAL" clId="{70EB9894-BF55-43BE-8662-3B478CE5B62A}" dt="2022-03-08T10:30:04.902" v="627" actId="1076"/>
          <ac:spMkLst>
            <pc:docMk/>
            <pc:sldMk cId="0" sldId="292"/>
            <ac:spMk id="65545" creationId="{016FD079-1A37-4B17-ACAE-E7AB0A102634}"/>
          </ac:spMkLst>
        </pc:spChg>
      </pc:sldChg>
      <pc:sldChg chg="addSp modSp add mod setBg">
        <pc:chgData name="Marie Pitson" userId="db8d2b3e-593d-47e6-a0b5-dc90f7ab49ec" providerId="ADAL" clId="{70EB9894-BF55-43BE-8662-3B478CE5B62A}" dt="2022-03-08T10:30:35.041" v="630" actId="26606"/>
        <pc:sldMkLst>
          <pc:docMk/>
          <pc:sldMk cId="0" sldId="294"/>
        </pc:sldMkLst>
        <pc:spChg chg="add">
          <ac:chgData name="Marie Pitson" userId="db8d2b3e-593d-47e6-a0b5-dc90f7ab49ec" providerId="ADAL" clId="{70EB9894-BF55-43BE-8662-3B478CE5B62A}" dt="2022-03-08T10:30:35.041" v="630" actId="26606"/>
          <ac:spMkLst>
            <pc:docMk/>
            <pc:sldMk cId="0" sldId="294"/>
            <ac:spMk id="72" creationId="{67B74F2B-9534-4540-96B0-5C8E958B940F}"/>
          </ac:spMkLst>
        </pc:spChg>
        <pc:spChg chg="mod">
          <ac:chgData name="Marie Pitson" userId="db8d2b3e-593d-47e6-a0b5-dc90f7ab49ec" providerId="ADAL" clId="{70EB9894-BF55-43BE-8662-3B478CE5B62A}" dt="2022-03-08T10:30:35.041" v="630" actId="26606"/>
          <ac:spMkLst>
            <pc:docMk/>
            <pc:sldMk cId="0" sldId="294"/>
            <ac:spMk id="67586" creationId="{DEA6EDF5-934A-47CA-97F4-7BD6EE274790}"/>
          </ac:spMkLst>
        </pc:spChg>
        <pc:picChg chg="add">
          <ac:chgData name="Marie Pitson" userId="db8d2b3e-593d-47e6-a0b5-dc90f7ab49ec" providerId="ADAL" clId="{70EB9894-BF55-43BE-8662-3B478CE5B62A}" dt="2022-03-08T10:30:35.041" v="630" actId="26606"/>
          <ac:picMkLst>
            <pc:docMk/>
            <pc:sldMk cId="0" sldId="294"/>
            <ac:picMk id="67588" creationId="{0E86DFD3-66FB-46B8-A228-044773CDBE6D}"/>
          </ac:picMkLst>
        </pc:picChg>
        <pc:cxnChg chg="add">
          <ac:chgData name="Marie Pitson" userId="db8d2b3e-593d-47e6-a0b5-dc90f7ab49ec" providerId="ADAL" clId="{70EB9894-BF55-43BE-8662-3B478CE5B62A}" dt="2022-03-08T10:30:35.041" v="630" actId="26606"/>
          <ac:cxnSpMkLst>
            <pc:docMk/>
            <pc:sldMk cId="0" sldId="294"/>
            <ac:cxnSpMk id="74" creationId="{33BECB2B-2CFA-412C-880F-C4B60974936F}"/>
          </ac:cxnSpMkLst>
        </pc:cxnChg>
      </pc:sldChg>
      <pc:sldChg chg="addSp modSp add mod setBg">
        <pc:chgData name="Marie Pitson" userId="db8d2b3e-593d-47e6-a0b5-dc90f7ab49ec" providerId="ADAL" clId="{70EB9894-BF55-43BE-8662-3B478CE5B62A}" dt="2022-03-08T10:30:58.577" v="633" actId="26606"/>
        <pc:sldMkLst>
          <pc:docMk/>
          <pc:sldMk cId="0" sldId="295"/>
        </pc:sldMkLst>
        <pc:spChg chg="add">
          <ac:chgData name="Marie Pitson" userId="db8d2b3e-593d-47e6-a0b5-dc90f7ab49ec" providerId="ADAL" clId="{70EB9894-BF55-43BE-8662-3B478CE5B62A}" dt="2022-03-08T10:30:58.577" v="633" actId="26606"/>
          <ac:spMkLst>
            <pc:docMk/>
            <pc:sldMk cId="0" sldId="295"/>
            <ac:spMk id="137" creationId="{67B74F2B-9534-4540-96B0-5C8E958B940F}"/>
          </ac:spMkLst>
        </pc:spChg>
        <pc:spChg chg="mod">
          <ac:chgData name="Marie Pitson" userId="db8d2b3e-593d-47e6-a0b5-dc90f7ab49ec" providerId="ADAL" clId="{70EB9894-BF55-43BE-8662-3B478CE5B62A}" dt="2022-03-08T10:30:58.577" v="633" actId="26606"/>
          <ac:spMkLst>
            <pc:docMk/>
            <pc:sldMk cId="0" sldId="295"/>
            <ac:spMk id="36866" creationId="{28149AEE-6BF7-4C6F-8248-053B188B90D2}"/>
          </ac:spMkLst>
        </pc:spChg>
        <pc:spChg chg="mod">
          <ac:chgData name="Marie Pitson" userId="db8d2b3e-593d-47e6-a0b5-dc90f7ab49ec" providerId="ADAL" clId="{70EB9894-BF55-43BE-8662-3B478CE5B62A}" dt="2022-03-08T10:30:58.577" v="633" actId="26606"/>
          <ac:spMkLst>
            <pc:docMk/>
            <pc:sldMk cId="0" sldId="295"/>
            <ac:spMk id="69635" creationId="{2BDECD4D-FB8C-46C3-AACE-85890C6889B6}"/>
          </ac:spMkLst>
        </pc:spChg>
        <pc:picChg chg="add">
          <ac:chgData name="Marie Pitson" userId="db8d2b3e-593d-47e6-a0b5-dc90f7ab49ec" providerId="ADAL" clId="{70EB9894-BF55-43BE-8662-3B478CE5B62A}" dt="2022-03-08T10:30:58.577" v="633" actId="26606"/>
          <ac:picMkLst>
            <pc:docMk/>
            <pc:sldMk cId="0" sldId="295"/>
            <ac:picMk id="69637" creationId="{256C4CE7-84EE-40E7-B109-9D8CA3FA8821}"/>
          </ac:picMkLst>
        </pc:picChg>
        <pc:cxnChg chg="add">
          <ac:chgData name="Marie Pitson" userId="db8d2b3e-593d-47e6-a0b5-dc90f7ab49ec" providerId="ADAL" clId="{70EB9894-BF55-43BE-8662-3B478CE5B62A}" dt="2022-03-08T10:30:58.577" v="633" actId="26606"/>
          <ac:cxnSpMkLst>
            <pc:docMk/>
            <pc:sldMk cId="0" sldId="295"/>
            <ac:cxnSpMk id="139" creationId="{33BECB2B-2CFA-412C-880F-C4B60974936F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55:22.798" v="715" actId="255"/>
        <pc:sldMkLst>
          <pc:docMk/>
          <pc:sldMk cId="0" sldId="298"/>
        </pc:sldMkLst>
        <pc:spChg chg="add del">
          <ac:chgData name="Marie Pitson" userId="db8d2b3e-593d-47e6-a0b5-dc90f7ab49ec" providerId="ADAL" clId="{70EB9894-BF55-43BE-8662-3B478CE5B62A}" dt="2022-03-08T10:55:12.144" v="713" actId="26606"/>
          <ac:spMkLst>
            <pc:docMk/>
            <pc:sldMk cId="0" sldId="298"/>
            <ac:spMk id="74" creationId="{67B74F2B-9534-4540-96B0-5C8E958B940F}"/>
          </ac:spMkLst>
        </pc:spChg>
        <pc:spChg chg="add del">
          <ac:chgData name="Marie Pitson" userId="db8d2b3e-593d-47e6-a0b5-dc90f7ab49ec" providerId="ADAL" clId="{70EB9894-BF55-43BE-8662-3B478CE5B62A}" dt="2022-03-08T10:55:12.144" v="713" actId="26606"/>
          <ac:spMkLst>
            <pc:docMk/>
            <pc:sldMk cId="0" sldId="298"/>
            <ac:spMk id="78" creationId="{C1B60310-C5C3-46A0-A452-2A0B008434DA}"/>
          </ac:spMkLst>
        </pc:spChg>
        <pc:spChg chg="add">
          <ac:chgData name="Marie Pitson" userId="db8d2b3e-593d-47e6-a0b5-dc90f7ab49ec" providerId="ADAL" clId="{70EB9894-BF55-43BE-8662-3B478CE5B62A}" dt="2022-03-08T10:55:12.144" v="713" actId="26606"/>
          <ac:spMkLst>
            <pc:docMk/>
            <pc:sldMk cId="0" sldId="298"/>
            <ac:spMk id="79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55:12.144" v="713" actId="26606"/>
          <ac:spMkLst>
            <pc:docMk/>
            <pc:sldMk cId="0" sldId="298"/>
            <ac:spMk id="80" creationId="{2BFE3F30-11E0-4842-8523-7222538C8293}"/>
          </ac:spMkLst>
        </pc:spChg>
        <pc:spChg chg="mod ord">
          <ac:chgData name="Marie Pitson" userId="db8d2b3e-593d-47e6-a0b5-dc90f7ab49ec" providerId="ADAL" clId="{70EB9894-BF55-43BE-8662-3B478CE5B62A}" dt="2022-03-08T10:55:12.144" v="713" actId="26606"/>
          <ac:spMkLst>
            <pc:docMk/>
            <pc:sldMk cId="0" sldId="298"/>
            <ac:spMk id="47106" creationId="{A96BE377-4D89-4FDB-B49F-AA596F2FFB6E}"/>
          </ac:spMkLst>
        </pc:spChg>
        <pc:spChg chg="mod">
          <ac:chgData name="Marie Pitson" userId="db8d2b3e-593d-47e6-a0b5-dc90f7ab49ec" providerId="ADAL" clId="{70EB9894-BF55-43BE-8662-3B478CE5B62A}" dt="2022-03-08T10:55:22.798" v="715" actId="255"/>
          <ac:spMkLst>
            <pc:docMk/>
            <pc:sldMk cId="0" sldId="298"/>
            <ac:spMk id="71683" creationId="{B2736228-E970-4EE8-BCCE-5AE4BF2D5037}"/>
          </ac:spMkLst>
        </pc:spChg>
        <pc:picChg chg="add mod">
          <ac:chgData name="Marie Pitson" userId="db8d2b3e-593d-47e6-a0b5-dc90f7ab49ec" providerId="ADAL" clId="{70EB9894-BF55-43BE-8662-3B478CE5B62A}" dt="2022-03-08T10:55:12.144" v="713" actId="26606"/>
          <ac:picMkLst>
            <pc:docMk/>
            <pc:sldMk cId="0" sldId="298"/>
            <ac:picMk id="71685" creationId="{CCEE89D2-2A0A-4A80-A41B-FC8F77010FC0}"/>
          </ac:picMkLst>
        </pc:picChg>
        <pc:cxnChg chg="add del">
          <ac:chgData name="Marie Pitson" userId="db8d2b3e-593d-47e6-a0b5-dc90f7ab49ec" providerId="ADAL" clId="{70EB9894-BF55-43BE-8662-3B478CE5B62A}" dt="2022-03-08T10:55:12.144" v="713" actId="26606"/>
          <ac:cxnSpMkLst>
            <pc:docMk/>
            <pc:sldMk cId="0" sldId="298"/>
            <ac:cxnSpMk id="76" creationId="{33BECB2B-2CFA-412C-880F-C4B60974936F}"/>
          </ac:cxnSpMkLst>
        </pc:cxnChg>
        <pc:cxnChg chg="add">
          <ac:chgData name="Marie Pitson" userId="db8d2b3e-593d-47e6-a0b5-dc90f7ab49ec" providerId="ADAL" clId="{70EB9894-BF55-43BE-8662-3B478CE5B62A}" dt="2022-03-08T10:55:12.144" v="713" actId="26606"/>
          <ac:cxnSpMkLst>
            <pc:docMk/>
            <pc:sldMk cId="0" sldId="298"/>
            <ac:cxnSpMk id="82" creationId="{67E7D319-545A-41CD-95DF-4DE4FA8A46B1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44:59.726" v="661" actId="26606"/>
        <pc:sldMkLst>
          <pc:docMk/>
          <pc:sldMk cId="0" sldId="300"/>
        </pc:sldMkLst>
        <pc:spChg chg="mod">
          <ac:chgData name="Marie Pitson" userId="db8d2b3e-593d-47e6-a0b5-dc90f7ab49ec" providerId="ADAL" clId="{70EB9894-BF55-43BE-8662-3B478CE5B62A}" dt="2022-03-08T10:44:59.726" v="661" actId="26606"/>
          <ac:spMkLst>
            <pc:docMk/>
            <pc:sldMk cId="0" sldId="300"/>
            <ac:spMk id="3" creationId="{849166A3-91E8-4A53-AB88-9381A63F89F3}"/>
          </ac:spMkLst>
        </pc:spChg>
        <pc:spChg chg="add del">
          <ac:chgData name="Marie Pitson" userId="db8d2b3e-593d-47e6-a0b5-dc90f7ab49ec" providerId="ADAL" clId="{70EB9894-BF55-43BE-8662-3B478CE5B62A}" dt="2022-03-08T10:44:59.726" v="661" actId="26606"/>
          <ac:spMkLst>
            <pc:docMk/>
            <pc:sldMk cId="0" sldId="300"/>
            <ac:spMk id="71" creationId="{3741B58E-3B65-4A01-A276-975AB2CF8A08}"/>
          </ac:spMkLst>
        </pc:spChg>
        <pc:spChg chg="add del">
          <ac:chgData name="Marie Pitson" userId="db8d2b3e-593d-47e6-a0b5-dc90f7ab49ec" providerId="ADAL" clId="{70EB9894-BF55-43BE-8662-3B478CE5B62A}" dt="2022-03-08T10:44:59.726" v="661" actId="26606"/>
          <ac:spMkLst>
            <pc:docMk/>
            <pc:sldMk cId="0" sldId="300"/>
            <ac:spMk id="73" creationId="{7AAC67C3-831B-4AB1-A259-DFB839CAFAFC}"/>
          </ac:spMkLst>
        </pc:spChg>
        <pc:spChg chg="add">
          <ac:chgData name="Marie Pitson" userId="db8d2b3e-593d-47e6-a0b5-dc90f7ab49ec" providerId="ADAL" clId="{70EB9894-BF55-43BE-8662-3B478CE5B62A}" dt="2022-03-08T10:44:59.726" v="661" actId="26606"/>
          <ac:spMkLst>
            <pc:docMk/>
            <pc:sldMk cId="0" sldId="300"/>
            <ac:spMk id="135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44:59.726" v="661" actId="26606"/>
          <ac:spMkLst>
            <pc:docMk/>
            <pc:sldMk cId="0" sldId="300"/>
            <ac:spMk id="137" creationId="{2BFE3F30-11E0-4842-8523-7222538C8293}"/>
          </ac:spMkLst>
        </pc:spChg>
        <pc:spChg chg="mod">
          <ac:chgData name="Marie Pitson" userId="db8d2b3e-593d-47e6-a0b5-dc90f7ab49ec" providerId="ADAL" clId="{70EB9894-BF55-43BE-8662-3B478CE5B62A}" dt="2022-03-08T10:44:59.726" v="661" actId="26606"/>
          <ac:spMkLst>
            <pc:docMk/>
            <pc:sldMk cId="0" sldId="300"/>
            <ac:spMk id="34818" creationId="{FCD2E0E1-F55A-46B5-90A6-AAB90FDCB022}"/>
          </ac:spMkLst>
        </pc:spChg>
        <pc:picChg chg="add mod ord">
          <ac:chgData name="Marie Pitson" userId="db8d2b3e-593d-47e6-a0b5-dc90f7ab49ec" providerId="ADAL" clId="{70EB9894-BF55-43BE-8662-3B478CE5B62A}" dt="2022-03-08T10:44:59.726" v="661" actId="26606"/>
          <ac:picMkLst>
            <pc:docMk/>
            <pc:sldMk cId="0" sldId="300"/>
            <ac:picMk id="2" creationId="{020745A0-C321-4453-898D-F5BE1374FEA6}"/>
          </ac:picMkLst>
        </pc:picChg>
        <pc:cxnChg chg="add">
          <ac:chgData name="Marie Pitson" userId="db8d2b3e-593d-47e6-a0b5-dc90f7ab49ec" providerId="ADAL" clId="{70EB9894-BF55-43BE-8662-3B478CE5B62A}" dt="2022-03-08T10:44:59.726" v="661" actId="26606"/>
          <ac:cxnSpMkLst>
            <pc:docMk/>
            <pc:sldMk cId="0" sldId="300"/>
            <ac:cxnSpMk id="139" creationId="{67E7D319-545A-41CD-95DF-4DE4FA8A46B1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45:34.872" v="665" actId="26606"/>
        <pc:sldMkLst>
          <pc:docMk/>
          <pc:sldMk cId="0" sldId="301"/>
        </pc:sldMkLst>
        <pc:spChg chg="mod">
          <ac:chgData name="Marie Pitson" userId="db8d2b3e-593d-47e6-a0b5-dc90f7ab49ec" providerId="ADAL" clId="{70EB9894-BF55-43BE-8662-3B478CE5B62A}" dt="2022-03-08T10:45:34.872" v="665" actId="26606"/>
          <ac:spMkLst>
            <pc:docMk/>
            <pc:sldMk cId="0" sldId="301"/>
            <ac:spMk id="3" creationId="{63C4D47D-84C5-49C2-9384-043E4E77F591}"/>
          </ac:spMkLst>
        </pc:spChg>
        <pc:spChg chg="add del">
          <ac:chgData name="Marie Pitson" userId="db8d2b3e-593d-47e6-a0b5-dc90f7ab49ec" providerId="ADAL" clId="{70EB9894-BF55-43BE-8662-3B478CE5B62A}" dt="2022-03-08T10:45:34.872" v="665" actId="26606"/>
          <ac:spMkLst>
            <pc:docMk/>
            <pc:sldMk cId="0" sldId="301"/>
            <ac:spMk id="71" creationId="{3741B58E-3B65-4A01-A276-975AB2CF8A08}"/>
          </ac:spMkLst>
        </pc:spChg>
        <pc:spChg chg="add del">
          <ac:chgData name="Marie Pitson" userId="db8d2b3e-593d-47e6-a0b5-dc90f7ab49ec" providerId="ADAL" clId="{70EB9894-BF55-43BE-8662-3B478CE5B62A}" dt="2022-03-08T10:45:34.872" v="665" actId="26606"/>
          <ac:spMkLst>
            <pc:docMk/>
            <pc:sldMk cId="0" sldId="301"/>
            <ac:spMk id="73" creationId="{7AAC67C3-831B-4AB1-A259-DFB839CAFAFC}"/>
          </ac:spMkLst>
        </pc:spChg>
        <pc:spChg chg="add">
          <ac:chgData name="Marie Pitson" userId="db8d2b3e-593d-47e6-a0b5-dc90f7ab49ec" providerId="ADAL" clId="{70EB9894-BF55-43BE-8662-3B478CE5B62A}" dt="2022-03-08T10:45:34.872" v="665" actId="26606"/>
          <ac:spMkLst>
            <pc:docMk/>
            <pc:sldMk cId="0" sldId="301"/>
            <ac:spMk id="135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45:34.872" v="665" actId="26606"/>
          <ac:spMkLst>
            <pc:docMk/>
            <pc:sldMk cId="0" sldId="301"/>
            <ac:spMk id="137" creationId="{2BFE3F30-11E0-4842-8523-7222538C8293}"/>
          </ac:spMkLst>
        </pc:spChg>
        <pc:spChg chg="mod">
          <ac:chgData name="Marie Pitson" userId="db8d2b3e-593d-47e6-a0b5-dc90f7ab49ec" providerId="ADAL" clId="{70EB9894-BF55-43BE-8662-3B478CE5B62A}" dt="2022-03-08T10:45:34.872" v="665" actId="26606"/>
          <ac:spMkLst>
            <pc:docMk/>
            <pc:sldMk cId="0" sldId="301"/>
            <ac:spMk id="36866" creationId="{A07516AB-F7EF-46F7-958B-DB54FAE61FB0}"/>
          </ac:spMkLst>
        </pc:spChg>
        <pc:picChg chg="add mod ord">
          <ac:chgData name="Marie Pitson" userId="db8d2b3e-593d-47e6-a0b5-dc90f7ab49ec" providerId="ADAL" clId="{70EB9894-BF55-43BE-8662-3B478CE5B62A}" dt="2022-03-08T10:45:34.872" v="665" actId="26606"/>
          <ac:picMkLst>
            <pc:docMk/>
            <pc:sldMk cId="0" sldId="301"/>
            <ac:picMk id="2" creationId="{07EA992A-3746-435C-9183-C94E406D85BA}"/>
          </ac:picMkLst>
        </pc:picChg>
        <pc:cxnChg chg="add">
          <ac:chgData name="Marie Pitson" userId="db8d2b3e-593d-47e6-a0b5-dc90f7ab49ec" providerId="ADAL" clId="{70EB9894-BF55-43BE-8662-3B478CE5B62A}" dt="2022-03-08T10:45:34.872" v="665" actId="26606"/>
          <ac:cxnSpMkLst>
            <pc:docMk/>
            <pc:sldMk cId="0" sldId="301"/>
            <ac:cxnSpMk id="139" creationId="{67E7D319-545A-41CD-95DF-4DE4FA8A46B1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53:20.382" v="710" actId="255"/>
        <pc:sldMkLst>
          <pc:docMk/>
          <pc:sldMk cId="0" sldId="302"/>
        </pc:sldMkLst>
        <pc:spChg chg="mod ord">
          <ac:chgData name="Marie Pitson" userId="db8d2b3e-593d-47e6-a0b5-dc90f7ab49ec" providerId="ADAL" clId="{70EB9894-BF55-43BE-8662-3B478CE5B62A}" dt="2022-03-08T10:53:20.382" v="710" actId="255"/>
          <ac:spMkLst>
            <pc:docMk/>
            <pc:sldMk cId="0" sldId="302"/>
            <ac:spMk id="3" creationId="{92B6853C-13C6-4F4F-878A-DE63B08EA8E1}"/>
          </ac:spMkLst>
        </pc:spChg>
        <pc:spChg chg="add del">
          <ac:chgData name="Marie Pitson" userId="db8d2b3e-593d-47e6-a0b5-dc90f7ab49ec" providerId="ADAL" clId="{70EB9894-BF55-43BE-8662-3B478CE5B62A}" dt="2022-03-08T10:53:07.658" v="708" actId="26606"/>
          <ac:spMkLst>
            <pc:docMk/>
            <pc:sldMk cId="0" sldId="302"/>
            <ac:spMk id="71" creationId="{3741B58E-3B65-4A01-A276-975AB2CF8A08}"/>
          </ac:spMkLst>
        </pc:spChg>
        <pc:spChg chg="add del">
          <ac:chgData name="Marie Pitson" userId="db8d2b3e-593d-47e6-a0b5-dc90f7ab49ec" providerId="ADAL" clId="{70EB9894-BF55-43BE-8662-3B478CE5B62A}" dt="2022-03-08T10:53:07.658" v="708" actId="26606"/>
          <ac:spMkLst>
            <pc:docMk/>
            <pc:sldMk cId="0" sldId="302"/>
            <ac:spMk id="73" creationId="{7AAC67C3-831B-4AB1-A259-DFB839CAFAFC}"/>
          </ac:spMkLst>
        </pc:spChg>
        <pc:spChg chg="add del">
          <ac:chgData name="Marie Pitson" userId="db8d2b3e-593d-47e6-a0b5-dc90f7ab49ec" providerId="ADAL" clId="{70EB9894-BF55-43BE-8662-3B478CE5B62A}" dt="2022-03-08T10:53:07.643" v="707" actId="26606"/>
          <ac:spMkLst>
            <pc:docMk/>
            <pc:sldMk cId="0" sldId="302"/>
            <ac:spMk id="135" creationId="{08CB54FC-0B2A-4107-9A70-958B90B76585}"/>
          </ac:spMkLst>
        </pc:spChg>
        <pc:spChg chg="add del">
          <ac:chgData name="Marie Pitson" userId="db8d2b3e-593d-47e6-a0b5-dc90f7ab49ec" providerId="ADAL" clId="{70EB9894-BF55-43BE-8662-3B478CE5B62A}" dt="2022-03-08T10:53:07.643" v="707" actId="26606"/>
          <ac:spMkLst>
            <pc:docMk/>
            <pc:sldMk cId="0" sldId="302"/>
            <ac:spMk id="139" creationId="{9AA76026-5689-4584-8D93-D71D739E61B5}"/>
          </ac:spMkLst>
        </pc:spChg>
        <pc:spChg chg="mod">
          <ac:chgData name="Marie Pitson" userId="db8d2b3e-593d-47e6-a0b5-dc90f7ab49ec" providerId="ADAL" clId="{70EB9894-BF55-43BE-8662-3B478CE5B62A}" dt="2022-03-08T10:53:07.658" v="708" actId="26606"/>
          <ac:spMkLst>
            <pc:docMk/>
            <pc:sldMk cId="0" sldId="302"/>
            <ac:spMk id="38914" creationId="{8047D7A5-09F1-4B4C-A35A-88988A21D120}"/>
          </ac:spMkLst>
        </pc:spChg>
        <pc:spChg chg="add">
          <ac:chgData name="Marie Pitson" userId="db8d2b3e-593d-47e6-a0b5-dc90f7ab49ec" providerId="ADAL" clId="{70EB9894-BF55-43BE-8662-3B478CE5B62A}" dt="2022-03-08T10:53:07.658" v="708" actId="26606"/>
          <ac:spMkLst>
            <pc:docMk/>
            <pc:sldMk cId="0" sldId="302"/>
            <ac:spMk id="38916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53:07.658" v="708" actId="26606"/>
          <ac:spMkLst>
            <pc:docMk/>
            <pc:sldMk cId="0" sldId="302"/>
            <ac:spMk id="38917" creationId="{2BFE3F30-11E0-4842-8523-7222538C8293}"/>
          </ac:spMkLst>
        </pc:spChg>
        <pc:picChg chg="add mod ord">
          <ac:chgData name="Marie Pitson" userId="db8d2b3e-593d-47e6-a0b5-dc90f7ab49ec" providerId="ADAL" clId="{70EB9894-BF55-43BE-8662-3B478CE5B62A}" dt="2022-03-08T10:53:07.658" v="708" actId="26606"/>
          <ac:picMkLst>
            <pc:docMk/>
            <pc:sldMk cId="0" sldId="302"/>
            <ac:picMk id="2" creationId="{C7B7D758-9151-43F3-9658-1E0CB12D4405}"/>
          </ac:picMkLst>
        </pc:picChg>
        <pc:cxnChg chg="add del">
          <ac:chgData name="Marie Pitson" userId="db8d2b3e-593d-47e6-a0b5-dc90f7ab49ec" providerId="ADAL" clId="{70EB9894-BF55-43BE-8662-3B478CE5B62A}" dt="2022-03-08T10:53:07.643" v="707" actId="26606"/>
          <ac:cxnSpMkLst>
            <pc:docMk/>
            <pc:sldMk cId="0" sldId="302"/>
            <ac:cxnSpMk id="137" creationId="{7855A9B5-1710-4B19-B0F1-CDFDD4ED5B7E}"/>
          </ac:cxnSpMkLst>
        </pc:cxnChg>
        <pc:cxnChg chg="add">
          <ac:chgData name="Marie Pitson" userId="db8d2b3e-593d-47e6-a0b5-dc90f7ab49ec" providerId="ADAL" clId="{70EB9894-BF55-43BE-8662-3B478CE5B62A}" dt="2022-03-08T10:53:07.658" v="708" actId="26606"/>
          <ac:cxnSpMkLst>
            <pc:docMk/>
            <pc:sldMk cId="0" sldId="302"/>
            <ac:cxnSpMk id="38918" creationId="{67E7D319-545A-41CD-95DF-4DE4FA8A46B1}"/>
          </ac:cxnSpMkLst>
        </pc:cxnChg>
      </pc:sldChg>
      <pc:sldChg chg="addSp delSp modSp add mod setBg modNotesTx">
        <pc:chgData name="Marie Pitson" userId="db8d2b3e-593d-47e6-a0b5-dc90f7ab49ec" providerId="ADAL" clId="{70EB9894-BF55-43BE-8662-3B478CE5B62A}" dt="2022-03-18T18:47:32.476" v="755" actId="20577"/>
        <pc:sldMkLst>
          <pc:docMk/>
          <pc:sldMk cId="0" sldId="303"/>
        </pc:sldMkLst>
        <pc:spChg chg="mod">
          <ac:chgData name="Marie Pitson" userId="db8d2b3e-593d-47e6-a0b5-dc90f7ab49ec" providerId="ADAL" clId="{70EB9894-BF55-43BE-8662-3B478CE5B62A}" dt="2022-03-08T10:54:13.017" v="712" actId="26606"/>
          <ac:spMkLst>
            <pc:docMk/>
            <pc:sldMk cId="0" sldId="303"/>
            <ac:spMk id="3" creationId="{0F28ABAE-ABDE-4BC8-8981-B8655B1CAE80}"/>
          </ac:spMkLst>
        </pc:spChg>
        <pc:spChg chg="add del">
          <ac:chgData name="Marie Pitson" userId="db8d2b3e-593d-47e6-a0b5-dc90f7ab49ec" providerId="ADAL" clId="{70EB9894-BF55-43BE-8662-3B478CE5B62A}" dt="2022-03-08T10:20:30.512" v="334" actId="26606"/>
          <ac:spMkLst>
            <pc:docMk/>
            <pc:sldMk cId="0" sldId="303"/>
            <ac:spMk id="71" creationId="{3741B58E-3B65-4A01-A276-975AB2CF8A08}"/>
          </ac:spMkLst>
        </pc:spChg>
        <pc:spChg chg="add del">
          <ac:chgData name="Marie Pitson" userId="db8d2b3e-593d-47e6-a0b5-dc90f7ab49ec" providerId="ADAL" clId="{70EB9894-BF55-43BE-8662-3B478CE5B62A}" dt="2022-03-08T10:20:30.512" v="334" actId="26606"/>
          <ac:spMkLst>
            <pc:docMk/>
            <pc:sldMk cId="0" sldId="303"/>
            <ac:spMk id="73" creationId="{7AAC67C3-831B-4AB1-A259-DFB839CAFAFC}"/>
          </ac:spMkLst>
        </pc:spChg>
        <pc:spChg chg="add del">
          <ac:chgData name="Marie Pitson" userId="db8d2b3e-593d-47e6-a0b5-dc90f7ab49ec" providerId="ADAL" clId="{70EB9894-BF55-43BE-8662-3B478CE5B62A}" dt="2022-03-08T10:54:13.017" v="712" actId="26606"/>
          <ac:spMkLst>
            <pc:docMk/>
            <pc:sldMk cId="0" sldId="303"/>
            <ac:spMk id="136" creationId="{67B74F2B-9534-4540-96B0-5C8E958B940F}"/>
          </ac:spMkLst>
        </pc:spChg>
        <pc:spChg chg="add del">
          <ac:chgData name="Marie Pitson" userId="db8d2b3e-593d-47e6-a0b5-dc90f7ab49ec" providerId="ADAL" clId="{70EB9894-BF55-43BE-8662-3B478CE5B62A}" dt="2022-03-08T10:54:13.017" v="712" actId="26606"/>
          <ac:spMkLst>
            <pc:docMk/>
            <pc:sldMk cId="0" sldId="303"/>
            <ac:spMk id="140" creationId="{C1B60310-C5C3-46A0-A452-2A0B008434DA}"/>
          </ac:spMkLst>
        </pc:spChg>
        <pc:spChg chg="add">
          <ac:chgData name="Marie Pitson" userId="db8d2b3e-593d-47e6-a0b5-dc90f7ab49ec" providerId="ADAL" clId="{70EB9894-BF55-43BE-8662-3B478CE5B62A}" dt="2022-03-08T10:54:13.017" v="712" actId="26606"/>
          <ac:spMkLst>
            <pc:docMk/>
            <pc:sldMk cId="0" sldId="303"/>
            <ac:spMk id="192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54:13.017" v="712" actId="26606"/>
          <ac:spMkLst>
            <pc:docMk/>
            <pc:sldMk cId="0" sldId="303"/>
            <ac:spMk id="193" creationId="{2BFE3F30-11E0-4842-8523-7222538C8293}"/>
          </ac:spMkLst>
        </pc:spChg>
        <pc:spChg chg="mod ord">
          <ac:chgData name="Marie Pitson" userId="db8d2b3e-593d-47e6-a0b5-dc90f7ab49ec" providerId="ADAL" clId="{70EB9894-BF55-43BE-8662-3B478CE5B62A}" dt="2022-03-08T10:54:13.017" v="712" actId="26606"/>
          <ac:spMkLst>
            <pc:docMk/>
            <pc:sldMk cId="0" sldId="303"/>
            <ac:spMk id="40962" creationId="{C11DAD84-743A-421F-9A9A-EA168F3F28FA}"/>
          </ac:spMkLst>
        </pc:spChg>
        <pc:picChg chg="add mod">
          <ac:chgData name="Marie Pitson" userId="db8d2b3e-593d-47e6-a0b5-dc90f7ab49ec" providerId="ADAL" clId="{70EB9894-BF55-43BE-8662-3B478CE5B62A}" dt="2022-03-08T10:54:13.017" v="712" actId="26606"/>
          <ac:picMkLst>
            <pc:docMk/>
            <pc:sldMk cId="0" sldId="303"/>
            <ac:picMk id="40964" creationId="{FAB6CA5A-6570-4943-B368-44C9A7B94F82}"/>
          </ac:picMkLst>
        </pc:picChg>
        <pc:cxnChg chg="add del">
          <ac:chgData name="Marie Pitson" userId="db8d2b3e-593d-47e6-a0b5-dc90f7ab49ec" providerId="ADAL" clId="{70EB9894-BF55-43BE-8662-3B478CE5B62A}" dt="2022-03-08T10:54:13.017" v="712" actId="26606"/>
          <ac:cxnSpMkLst>
            <pc:docMk/>
            <pc:sldMk cId="0" sldId="303"/>
            <ac:cxnSpMk id="138" creationId="{33BECB2B-2CFA-412C-880F-C4B60974936F}"/>
          </ac:cxnSpMkLst>
        </pc:cxnChg>
        <pc:cxnChg chg="add">
          <ac:chgData name="Marie Pitson" userId="db8d2b3e-593d-47e6-a0b5-dc90f7ab49ec" providerId="ADAL" clId="{70EB9894-BF55-43BE-8662-3B478CE5B62A}" dt="2022-03-08T10:54:13.017" v="712" actId="26606"/>
          <ac:cxnSpMkLst>
            <pc:docMk/>
            <pc:sldMk cId="0" sldId="303"/>
            <ac:cxnSpMk id="194" creationId="{67E7D319-545A-41CD-95DF-4DE4FA8A46B1}"/>
          </ac:cxnSpMkLst>
        </pc:cxnChg>
      </pc:sldChg>
      <pc:sldChg chg="addSp delSp modSp add mod setBg modAnim modNotesTx">
        <pc:chgData name="Marie Pitson" userId="db8d2b3e-593d-47e6-a0b5-dc90f7ab49ec" providerId="ADAL" clId="{70EB9894-BF55-43BE-8662-3B478CE5B62A}" dt="2022-03-18T18:47:36.662" v="756" actId="20577"/>
        <pc:sldMkLst>
          <pc:docMk/>
          <pc:sldMk cId="0" sldId="304"/>
        </pc:sldMkLst>
        <pc:spChg chg="mod ord">
          <ac:chgData name="Marie Pitson" userId="db8d2b3e-593d-47e6-a0b5-dc90f7ab49ec" providerId="ADAL" clId="{70EB9894-BF55-43BE-8662-3B478CE5B62A}" dt="2022-03-08T10:46:07.320" v="666" actId="26606"/>
          <ac:spMkLst>
            <pc:docMk/>
            <pc:sldMk cId="0" sldId="304"/>
            <ac:spMk id="3" creationId="{61621DA4-3576-4CAA-A440-CC4B5D1AA1FE}"/>
          </ac:spMkLst>
        </pc:spChg>
        <pc:spChg chg="add del">
          <ac:chgData name="Marie Pitson" userId="db8d2b3e-593d-47e6-a0b5-dc90f7ab49ec" providerId="ADAL" clId="{70EB9894-BF55-43BE-8662-3B478CE5B62A}" dt="2022-03-08T10:24:44.313" v="360" actId="26606"/>
          <ac:spMkLst>
            <pc:docMk/>
            <pc:sldMk cId="0" sldId="304"/>
            <ac:spMk id="71" creationId="{3741B58E-3B65-4A01-A276-975AB2CF8A08}"/>
          </ac:spMkLst>
        </pc:spChg>
        <pc:spChg chg="add del">
          <ac:chgData name="Marie Pitson" userId="db8d2b3e-593d-47e6-a0b5-dc90f7ab49ec" providerId="ADAL" clId="{70EB9894-BF55-43BE-8662-3B478CE5B62A}" dt="2022-03-08T10:24:44.313" v="360" actId="26606"/>
          <ac:spMkLst>
            <pc:docMk/>
            <pc:sldMk cId="0" sldId="304"/>
            <ac:spMk id="73" creationId="{7AAC67C3-831B-4AB1-A259-DFB839CAFAFC}"/>
          </ac:spMkLst>
        </pc:spChg>
        <pc:spChg chg="add">
          <ac:chgData name="Marie Pitson" userId="db8d2b3e-593d-47e6-a0b5-dc90f7ab49ec" providerId="ADAL" clId="{70EB9894-BF55-43BE-8662-3B478CE5B62A}" dt="2022-03-08T10:46:07.320" v="666" actId="26606"/>
          <ac:spMkLst>
            <pc:docMk/>
            <pc:sldMk cId="0" sldId="304"/>
            <ac:spMk id="75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46:07.320" v="666" actId="26606"/>
          <ac:spMkLst>
            <pc:docMk/>
            <pc:sldMk cId="0" sldId="304"/>
            <ac:spMk id="77" creationId="{2BFE3F30-11E0-4842-8523-7222538C8293}"/>
          </ac:spMkLst>
        </pc:spChg>
        <pc:spChg chg="add del">
          <ac:chgData name="Marie Pitson" userId="db8d2b3e-593d-47e6-a0b5-dc90f7ab49ec" providerId="ADAL" clId="{70EB9894-BF55-43BE-8662-3B478CE5B62A}" dt="2022-03-08T10:24:44.302" v="359" actId="26606"/>
          <ac:spMkLst>
            <pc:docMk/>
            <pc:sldMk cId="0" sldId="304"/>
            <ac:spMk id="135" creationId="{08CB54FC-0B2A-4107-9A70-958B90B76585}"/>
          </ac:spMkLst>
        </pc:spChg>
        <pc:spChg chg="add del">
          <ac:chgData name="Marie Pitson" userId="db8d2b3e-593d-47e6-a0b5-dc90f7ab49ec" providerId="ADAL" clId="{70EB9894-BF55-43BE-8662-3B478CE5B62A}" dt="2022-03-08T10:24:44.302" v="359" actId="26606"/>
          <ac:spMkLst>
            <pc:docMk/>
            <pc:sldMk cId="0" sldId="304"/>
            <ac:spMk id="139" creationId="{9AA76026-5689-4584-8D93-D71D739E61B5}"/>
          </ac:spMkLst>
        </pc:spChg>
        <pc:spChg chg="mod ord">
          <ac:chgData name="Marie Pitson" userId="db8d2b3e-593d-47e6-a0b5-dc90f7ab49ec" providerId="ADAL" clId="{70EB9894-BF55-43BE-8662-3B478CE5B62A}" dt="2022-03-08T10:46:07.320" v="666" actId="26606"/>
          <ac:spMkLst>
            <pc:docMk/>
            <pc:sldMk cId="0" sldId="304"/>
            <ac:spMk id="27650" creationId="{AA198841-FC49-4FDD-9A32-9A26BFECAD6B}"/>
          </ac:spMkLst>
        </pc:spChg>
        <pc:spChg chg="add del">
          <ac:chgData name="Marie Pitson" userId="db8d2b3e-593d-47e6-a0b5-dc90f7ab49ec" providerId="ADAL" clId="{70EB9894-BF55-43BE-8662-3B478CE5B62A}" dt="2022-03-08T10:46:07.320" v="666" actId="26606"/>
          <ac:spMkLst>
            <pc:docMk/>
            <pc:sldMk cId="0" sldId="304"/>
            <ac:spMk id="27652" creationId="{73734CDA-1CE8-4F1C-B0B3-AAB252B0135C}"/>
          </ac:spMkLst>
        </pc:spChg>
        <pc:spChg chg="add del">
          <ac:chgData name="Marie Pitson" userId="db8d2b3e-593d-47e6-a0b5-dc90f7ab49ec" providerId="ADAL" clId="{70EB9894-BF55-43BE-8662-3B478CE5B62A}" dt="2022-03-08T10:46:07.320" v="666" actId="26606"/>
          <ac:spMkLst>
            <pc:docMk/>
            <pc:sldMk cId="0" sldId="304"/>
            <ac:spMk id="27654" creationId="{3BD57AB6-3172-4520-B22E-FCD0184F3BA3}"/>
          </ac:spMkLst>
        </pc:spChg>
        <pc:picChg chg="add mod">
          <ac:chgData name="Marie Pitson" userId="db8d2b3e-593d-47e6-a0b5-dc90f7ab49ec" providerId="ADAL" clId="{70EB9894-BF55-43BE-8662-3B478CE5B62A}" dt="2022-03-08T10:46:07.320" v="666" actId="26606"/>
          <ac:picMkLst>
            <pc:docMk/>
            <pc:sldMk cId="0" sldId="304"/>
            <ac:picMk id="2" creationId="{5BD3A929-154A-4807-99F3-95C13D594E66}"/>
          </ac:picMkLst>
        </pc:picChg>
        <pc:cxnChg chg="add">
          <ac:chgData name="Marie Pitson" userId="db8d2b3e-593d-47e6-a0b5-dc90f7ab49ec" providerId="ADAL" clId="{70EB9894-BF55-43BE-8662-3B478CE5B62A}" dt="2022-03-08T10:46:07.320" v="666" actId="26606"/>
          <ac:cxnSpMkLst>
            <pc:docMk/>
            <pc:sldMk cId="0" sldId="304"/>
            <ac:cxnSpMk id="79" creationId="{67E7D319-545A-41CD-95DF-4DE4FA8A46B1}"/>
          </ac:cxnSpMkLst>
        </pc:cxnChg>
        <pc:cxnChg chg="add del">
          <ac:chgData name="Marie Pitson" userId="db8d2b3e-593d-47e6-a0b5-dc90f7ab49ec" providerId="ADAL" clId="{70EB9894-BF55-43BE-8662-3B478CE5B62A}" dt="2022-03-08T10:24:44.302" v="359" actId="26606"/>
          <ac:cxnSpMkLst>
            <pc:docMk/>
            <pc:sldMk cId="0" sldId="304"/>
            <ac:cxnSpMk id="137" creationId="{7855A9B5-1710-4B19-B0F1-CDFDD4ED5B7E}"/>
          </ac:cxnSpMkLst>
        </pc:cxnChg>
        <pc:cxnChg chg="add del">
          <ac:chgData name="Marie Pitson" userId="db8d2b3e-593d-47e6-a0b5-dc90f7ab49ec" providerId="ADAL" clId="{70EB9894-BF55-43BE-8662-3B478CE5B62A}" dt="2022-03-08T10:46:07.320" v="666" actId="26606"/>
          <ac:cxnSpMkLst>
            <pc:docMk/>
            <pc:sldMk cId="0" sldId="304"/>
            <ac:cxnSpMk id="27653" creationId="{D7143990-FA50-4B23-AE6D-E17D22F52676}"/>
          </ac:cxnSpMkLst>
        </pc:cxnChg>
      </pc:sldChg>
      <pc:sldChg chg="addSp modSp add del mod setBg">
        <pc:chgData name="Marie Pitson" userId="db8d2b3e-593d-47e6-a0b5-dc90f7ab49ec" providerId="ADAL" clId="{70EB9894-BF55-43BE-8662-3B478CE5B62A}" dt="2022-03-08T10:23:16.277" v="342" actId="47"/>
        <pc:sldMkLst>
          <pc:docMk/>
          <pc:sldMk cId="0" sldId="306"/>
        </pc:sldMkLst>
        <pc:spChg chg="add">
          <ac:chgData name="Marie Pitson" userId="db8d2b3e-593d-47e6-a0b5-dc90f7ab49ec" providerId="ADAL" clId="{70EB9894-BF55-43BE-8662-3B478CE5B62A}" dt="2022-03-08T10:22:47.529" v="338" actId="26606"/>
          <ac:spMkLst>
            <pc:docMk/>
            <pc:sldMk cId="0" sldId="306"/>
            <ac:spMk id="72" creationId="{67B74F2B-9534-4540-96B0-5C8E958B940F}"/>
          </ac:spMkLst>
        </pc:spChg>
        <pc:spChg chg="add">
          <ac:chgData name="Marie Pitson" userId="db8d2b3e-593d-47e6-a0b5-dc90f7ab49ec" providerId="ADAL" clId="{70EB9894-BF55-43BE-8662-3B478CE5B62A}" dt="2022-03-08T10:22:47.529" v="338" actId="26606"/>
          <ac:spMkLst>
            <pc:docMk/>
            <pc:sldMk cId="0" sldId="306"/>
            <ac:spMk id="76" creationId="{C1B60310-C5C3-46A0-A452-2A0B008434DA}"/>
          </ac:spMkLst>
        </pc:spChg>
        <pc:spChg chg="mod">
          <ac:chgData name="Marie Pitson" userId="db8d2b3e-593d-47e6-a0b5-dc90f7ab49ec" providerId="ADAL" clId="{70EB9894-BF55-43BE-8662-3B478CE5B62A}" dt="2022-03-08T10:22:47.529" v="338" actId="26606"/>
          <ac:spMkLst>
            <pc:docMk/>
            <pc:sldMk cId="0" sldId="306"/>
            <ac:spMk id="43010" creationId="{A22C3709-5B47-45C5-8ECF-8F04F8C65D0B}"/>
          </ac:spMkLst>
        </pc:spChg>
        <pc:picChg chg="add">
          <ac:chgData name="Marie Pitson" userId="db8d2b3e-593d-47e6-a0b5-dc90f7ab49ec" providerId="ADAL" clId="{70EB9894-BF55-43BE-8662-3B478CE5B62A}" dt="2022-03-08T10:22:47.529" v="338" actId="26606"/>
          <ac:picMkLst>
            <pc:docMk/>
            <pc:sldMk cId="0" sldId="306"/>
            <ac:picMk id="43012" creationId="{F42B8E74-954A-4566-B50F-C9C67A099B85}"/>
          </ac:picMkLst>
        </pc:picChg>
        <pc:cxnChg chg="add">
          <ac:chgData name="Marie Pitson" userId="db8d2b3e-593d-47e6-a0b5-dc90f7ab49ec" providerId="ADAL" clId="{70EB9894-BF55-43BE-8662-3B478CE5B62A}" dt="2022-03-08T10:22:47.529" v="338" actId="26606"/>
          <ac:cxnSpMkLst>
            <pc:docMk/>
            <pc:sldMk cId="0" sldId="306"/>
            <ac:cxnSpMk id="74" creationId="{33BECB2B-2CFA-412C-880F-C4B60974936F}"/>
          </ac:cxnSpMkLst>
        </pc:cxnChg>
      </pc:sldChg>
      <pc:sldChg chg="addSp delSp modSp add del mod setBg">
        <pc:chgData name="Marie Pitson" userId="db8d2b3e-593d-47e6-a0b5-dc90f7ab49ec" providerId="ADAL" clId="{70EB9894-BF55-43BE-8662-3B478CE5B62A}" dt="2022-03-08T10:25:17.209" v="363" actId="47"/>
        <pc:sldMkLst>
          <pc:docMk/>
          <pc:sldMk cId="0" sldId="307"/>
        </pc:sldMkLst>
        <pc:spChg chg="add del">
          <ac:chgData name="Marie Pitson" userId="db8d2b3e-593d-47e6-a0b5-dc90f7ab49ec" providerId="ADAL" clId="{70EB9894-BF55-43BE-8662-3B478CE5B62A}" dt="2022-03-08T10:24:30.380" v="355" actId="26606"/>
          <ac:spMkLst>
            <pc:docMk/>
            <pc:sldMk cId="0" sldId="307"/>
            <ac:spMk id="72" creationId="{67B74F2B-9534-4540-96B0-5C8E958B940F}"/>
          </ac:spMkLst>
        </pc:spChg>
        <pc:spChg chg="add del">
          <ac:chgData name="Marie Pitson" userId="db8d2b3e-593d-47e6-a0b5-dc90f7ab49ec" providerId="ADAL" clId="{70EB9894-BF55-43BE-8662-3B478CE5B62A}" dt="2022-03-08T10:24:30.380" v="355" actId="26606"/>
          <ac:spMkLst>
            <pc:docMk/>
            <pc:sldMk cId="0" sldId="307"/>
            <ac:spMk id="76" creationId="{C1B60310-C5C3-46A0-A452-2A0B008434DA}"/>
          </ac:spMkLst>
        </pc:spChg>
        <pc:spChg chg="mod">
          <ac:chgData name="Marie Pitson" userId="db8d2b3e-593d-47e6-a0b5-dc90f7ab49ec" providerId="ADAL" clId="{70EB9894-BF55-43BE-8662-3B478CE5B62A}" dt="2022-03-08T10:24:30.399" v="356" actId="26606"/>
          <ac:spMkLst>
            <pc:docMk/>
            <pc:sldMk cId="0" sldId="307"/>
            <ac:spMk id="47106" creationId="{4C77DD04-0EAE-4CD9-BF3B-172A35688025}"/>
          </ac:spMkLst>
        </pc:spChg>
        <pc:spChg chg="add">
          <ac:chgData name="Marie Pitson" userId="db8d2b3e-593d-47e6-a0b5-dc90f7ab49ec" providerId="ADAL" clId="{70EB9894-BF55-43BE-8662-3B478CE5B62A}" dt="2022-03-08T10:24:30.399" v="356" actId="26606"/>
          <ac:spMkLst>
            <pc:docMk/>
            <pc:sldMk cId="0" sldId="307"/>
            <ac:spMk id="47110" creationId="{67B74F2B-9534-4540-96B0-5C8E958B940F}"/>
          </ac:spMkLst>
        </pc:spChg>
        <pc:spChg chg="add">
          <ac:chgData name="Marie Pitson" userId="db8d2b3e-593d-47e6-a0b5-dc90f7ab49ec" providerId="ADAL" clId="{70EB9894-BF55-43BE-8662-3B478CE5B62A}" dt="2022-03-08T10:24:30.399" v="356" actId="26606"/>
          <ac:spMkLst>
            <pc:docMk/>
            <pc:sldMk cId="0" sldId="307"/>
            <ac:spMk id="47113" creationId="{C1B60310-C5C3-46A0-A452-2A0B008434DA}"/>
          </ac:spMkLst>
        </pc:spChg>
        <pc:picChg chg="add del">
          <ac:chgData name="Marie Pitson" userId="db8d2b3e-593d-47e6-a0b5-dc90f7ab49ec" providerId="ADAL" clId="{70EB9894-BF55-43BE-8662-3B478CE5B62A}" dt="2022-03-08T10:24:30.380" v="355" actId="26606"/>
          <ac:picMkLst>
            <pc:docMk/>
            <pc:sldMk cId="0" sldId="307"/>
            <ac:picMk id="47108" creationId="{6C729E52-3809-4C05-AEC5-F038754226A6}"/>
          </ac:picMkLst>
        </pc:picChg>
        <pc:picChg chg="add">
          <ac:chgData name="Marie Pitson" userId="db8d2b3e-593d-47e6-a0b5-dc90f7ab49ec" providerId="ADAL" clId="{70EB9894-BF55-43BE-8662-3B478CE5B62A}" dt="2022-03-08T10:24:30.399" v="356" actId="26606"/>
          <ac:picMkLst>
            <pc:docMk/>
            <pc:sldMk cId="0" sldId="307"/>
            <ac:picMk id="47111" creationId="{D0625D57-6806-41BD-8EDA-24D1CF0D6FF6}"/>
          </ac:picMkLst>
        </pc:picChg>
        <pc:cxnChg chg="add del">
          <ac:chgData name="Marie Pitson" userId="db8d2b3e-593d-47e6-a0b5-dc90f7ab49ec" providerId="ADAL" clId="{70EB9894-BF55-43BE-8662-3B478CE5B62A}" dt="2022-03-08T10:24:30.380" v="355" actId="26606"/>
          <ac:cxnSpMkLst>
            <pc:docMk/>
            <pc:sldMk cId="0" sldId="307"/>
            <ac:cxnSpMk id="74" creationId="{33BECB2B-2CFA-412C-880F-C4B60974936F}"/>
          </ac:cxnSpMkLst>
        </pc:cxnChg>
        <pc:cxnChg chg="add">
          <ac:chgData name="Marie Pitson" userId="db8d2b3e-593d-47e6-a0b5-dc90f7ab49ec" providerId="ADAL" clId="{70EB9894-BF55-43BE-8662-3B478CE5B62A}" dt="2022-03-08T10:24:30.399" v="356" actId="26606"/>
          <ac:cxnSpMkLst>
            <pc:docMk/>
            <pc:sldMk cId="0" sldId="307"/>
            <ac:cxnSpMk id="47112" creationId="{33BECB2B-2CFA-412C-880F-C4B60974936F}"/>
          </ac:cxnSpMkLst>
        </pc:cxnChg>
      </pc:sldChg>
      <pc:sldChg chg="modSp mod">
        <pc:chgData name="Marie Pitson" userId="db8d2b3e-593d-47e6-a0b5-dc90f7ab49ec" providerId="ADAL" clId="{70EB9894-BF55-43BE-8662-3B478CE5B62A}" dt="2022-03-08T09:55:32.463" v="228" actId="20577"/>
        <pc:sldMkLst>
          <pc:docMk/>
          <pc:sldMk cId="265522590" sldId="308"/>
        </pc:sldMkLst>
        <pc:spChg chg="mod">
          <ac:chgData name="Marie Pitson" userId="db8d2b3e-593d-47e6-a0b5-dc90f7ab49ec" providerId="ADAL" clId="{70EB9894-BF55-43BE-8662-3B478CE5B62A}" dt="2022-03-08T09:53:46.615" v="24" actId="20577"/>
          <ac:spMkLst>
            <pc:docMk/>
            <pc:sldMk cId="265522590" sldId="308"/>
            <ac:spMk id="2" creationId="{66A47F5C-50EC-416A-AE8C-6F6BB4225673}"/>
          </ac:spMkLst>
        </pc:spChg>
        <pc:graphicFrameChg chg="mod">
          <ac:chgData name="Marie Pitson" userId="db8d2b3e-593d-47e6-a0b5-dc90f7ab49ec" providerId="ADAL" clId="{70EB9894-BF55-43BE-8662-3B478CE5B62A}" dt="2022-03-08T09:55:32.463" v="228" actId="20577"/>
          <ac:graphicFrameMkLst>
            <pc:docMk/>
            <pc:sldMk cId="265522590" sldId="308"/>
            <ac:graphicFrameMk id="4" creationId="{59F5A1AC-D08D-42AE-B94A-1CAFB517D846}"/>
          </ac:graphicFrameMkLst>
        </pc:graphicFrameChg>
      </pc:sldChg>
      <pc:sldChg chg="delSp del">
        <pc:chgData name="Marie Pitson" userId="db8d2b3e-593d-47e6-a0b5-dc90f7ab49ec" providerId="ADAL" clId="{70EB9894-BF55-43BE-8662-3B478CE5B62A}" dt="2022-03-08T10:45:11.794" v="662" actId="47"/>
        <pc:sldMkLst>
          <pc:docMk/>
          <pc:sldMk cId="1944777997" sldId="309"/>
        </pc:sldMkLst>
        <pc:picChg chg="del">
          <ac:chgData name="Marie Pitson" userId="db8d2b3e-593d-47e6-a0b5-dc90f7ab49ec" providerId="ADAL" clId="{70EB9894-BF55-43BE-8662-3B478CE5B62A}" dt="2022-03-08T10:44:47.032" v="658" actId="478"/>
          <ac:picMkLst>
            <pc:docMk/>
            <pc:sldMk cId="1944777997" sldId="309"/>
            <ac:picMk id="1028" creationId="{180B8AB6-D46E-477E-9947-42AC363679A3}"/>
          </ac:picMkLst>
        </pc:picChg>
        <pc:picChg chg="del">
          <ac:chgData name="Marie Pitson" userId="db8d2b3e-593d-47e6-a0b5-dc90f7ab49ec" providerId="ADAL" clId="{70EB9894-BF55-43BE-8662-3B478CE5B62A}" dt="2022-03-08T10:44:48.632" v="659" actId="478"/>
          <ac:picMkLst>
            <pc:docMk/>
            <pc:sldMk cId="1944777997" sldId="309"/>
            <ac:picMk id="1030" creationId="{4680613D-6210-46B4-A4A5-07DCFE0BE689}"/>
          </ac:picMkLst>
        </pc:picChg>
      </pc:sldChg>
      <pc:sldChg chg="del">
        <pc:chgData name="Marie Pitson" userId="db8d2b3e-593d-47e6-a0b5-dc90f7ab49ec" providerId="ADAL" clId="{70EB9894-BF55-43BE-8662-3B478CE5B62A}" dt="2022-03-08T10:45:21.313" v="663" actId="47"/>
        <pc:sldMkLst>
          <pc:docMk/>
          <pc:sldMk cId="2181464629" sldId="310"/>
        </pc:sldMkLst>
      </pc:sldChg>
      <pc:sldChg chg="del">
        <pc:chgData name="Marie Pitson" userId="db8d2b3e-593d-47e6-a0b5-dc90f7ab49ec" providerId="ADAL" clId="{70EB9894-BF55-43BE-8662-3B478CE5B62A}" dt="2022-03-08T10:56:47.845" v="722" actId="47"/>
        <pc:sldMkLst>
          <pc:docMk/>
          <pc:sldMk cId="1981581641" sldId="311"/>
        </pc:sldMkLst>
      </pc:sldChg>
      <pc:sldChg chg="addSp delSp modSp add mod setBg">
        <pc:chgData name="Marie Pitson" userId="db8d2b3e-593d-47e6-a0b5-dc90f7ab49ec" providerId="ADAL" clId="{70EB9894-BF55-43BE-8662-3B478CE5B62A}" dt="2022-03-08T10:56:30.533" v="719" actId="2711"/>
        <pc:sldMkLst>
          <pc:docMk/>
          <pc:sldMk cId="0" sldId="312"/>
        </pc:sldMkLst>
        <pc:spChg chg="add del">
          <ac:chgData name="Marie Pitson" userId="db8d2b3e-593d-47e6-a0b5-dc90f7ab49ec" providerId="ADAL" clId="{70EB9894-BF55-43BE-8662-3B478CE5B62A}" dt="2022-03-08T10:56:23.863" v="718" actId="26606"/>
          <ac:spMkLst>
            <pc:docMk/>
            <pc:sldMk cId="0" sldId="312"/>
            <ac:spMk id="72" creationId="{67B74F2B-9534-4540-96B0-5C8E958B940F}"/>
          </ac:spMkLst>
        </pc:spChg>
        <pc:spChg chg="add">
          <ac:chgData name="Marie Pitson" userId="db8d2b3e-593d-47e6-a0b5-dc90f7ab49ec" providerId="ADAL" clId="{70EB9894-BF55-43BE-8662-3B478CE5B62A}" dt="2022-03-08T10:56:23.863" v="718" actId="26606"/>
          <ac:spMkLst>
            <pc:docMk/>
            <pc:sldMk cId="0" sldId="312"/>
            <ac:spMk id="137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56:23.863" v="718" actId="26606"/>
          <ac:spMkLst>
            <pc:docMk/>
            <pc:sldMk cId="0" sldId="312"/>
            <ac:spMk id="139" creationId="{2BFE3F30-11E0-4842-8523-7222538C8293}"/>
          </ac:spMkLst>
        </pc:spChg>
        <pc:spChg chg="mod">
          <ac:chgData name="Marie Pitson" userId="db8d2b3e-593d-47e6-a0b5-dc90f7ab49ec" providerId="ADAL" clId="{70EB9894-BF55-43BE-8662-3B478CE5B62A}" dt="2022-03-08T10:56:30.533" v="719" actId="2711"/>
          <ac:spMkLst>
            <pc:docMk/>
            <pc:sldMk cId="0" sldId="312"/>
            <ac:spMk id="81922" creationId="{C830C5A4-E6CB-4AC6-967B-833E70F8A1F1}"/>
          </ac:spMkLst>
        </pc:spChg>
        <pc:picChg chg="add mod">
          <ac:chgData name="Marie Pitson" userId="db8d2b3e-593d-47e6-a0b5-dc90f7ab49ec" providerId="ADAL" clId="{70EB9894-BF55-43BE-8662-3B478CE5B62A}" dt="2022-03-08T10:56:23.863" v="718" actId="26606"/>
          <ac:picMkLst>
            <pc:docMk/>
            <pc:sldMk cId="0" sldId="312"/>
            <ac:picMk id="81924" creationId="{7A2BD1B5-0FF8-406D-B73B-00CF7EC87791}"/>
          </ac:picMkLst>
        </pc:picChg>
        <pc:cxnChg chg="add del">
          <ac:chgData name="Marie Pitson" userId="db8d2b3e-593d-47e6-a0b5-dc90f7ab49ec" providerId="ADAL" clId="{70EB9894-BF55-43BE-8662-3B478CE5B62A}" dt="2022-03-08T10:56:23.863" v="718" actId="26606"/>
          <ac:cxnSpMkLst>
            <pc:docMk/>
            <pc:sldMk cId="0" sldId="312"/>
            <ac:cxnSpMk id="74" creationId="{33BECB2B-2CFA-412C-880F-C4B60974936F}"/>
          </ac:cxnSpMkLst>
        </pc:cxnChg>
        <pc:cxnChg chg="add">
          <ac:chgData name="Marie Pitson" userId="db8d2b3e-593d-47e6-a0b5-dc90f7ab49ec" providerId="ADAL" clId="{70EB9894-BF55-43BE-8662-3B478CE5B62A}" dt="2022-03-08T10:56:23.863" v="718" actId="26606"/>
          <ac:cxnSpMkLst>
            <pc:docMk/>
            <pc:sldMk cId="0" sldId="312"/>
            <ac:cxnSpMk id="141" creationId="{67E7D319-545A-41CD-95DF-4DE4FA8A46B1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56:42.742" v="721" actId="2711"/>
        <pc:sldMkLst>
          <pc:docMk/>
          <pc:sldMk cId="0" sldId="313"/>
        </pc:sldMkLst>
        <pc:spChg chg="add del">
          <ac:chgData name="Marie Pitson" userId="db8d2b3e-593d-47e6-a0b5-dc90f7ab49ec" providerId="ADAL" clId="{70EB9894-BF55-43BE-8662-3B478CE5B62A}" dt="2022-03-08T10:56:36.403" v="720" actId="26606"/>
          <ac:spMkLst>
            <pc:docMk/>
            <pc:sldMk cId="0" sldId="313"/>
            <ac:spMk id="72" creationId="{67B74F2B-9534-4540-96B0-5C8E958B940F}"/>
          </ac:spMkLst>
        </pc:spChg>
        <pc:spChg chg="add">
          <ac:chgData name="Marie Pitson" userId="db8d2b3e-593d-47e6-a0b5-dc90f7ab49ec" providerId="ADAL" clId="{70EB9894-BF55-43BE-8662-3B478CE5B62A}" dt="2022-03-08T10:56:36.403" v="720" actId="26606"/>
          <ac:spMkLst>
            <pc:docMk/>
            <pc:sldMk cId="0" sldId="313"/>
            <ac:spMk id="137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56:36.403" v="720" actId="26606"/>
          <ac:spMkLst>
            <pc:docMk/>
            <pc:sldMk cId="0" sldId="313"/>
            <ac:spMk id="139" creationId="{2BFE3F30-11E0-4842-8523-7222538C8293}"/>
          </ac:spMkLst>
        </pc:spChg>
        <pc:spChg chg="mod">
          <ac:chgData name="Marie Pitson" userId="db8d2b3e-593d-47e6-a0b5-dc90f7ab49ec" providerId="ADAL" clId="{70EB9894-BF55-43BE-8662-3B478CE5B62A}" dt="2022-03-08T10:56:42.742" v="721" actId="2711"/>
          <ac:spMkLst>
            <pc:docMk/>
            <pc:sldMk cId="0" sldId="313"/>
            <ac:spMk id="83970" creationId="{96411FF7-8C60-4195-8928-D65D586C83A4}"/>
          </ac:spMkLst>
        </pc:spChg>
        <pc:picChg chg="add mod">
          <ac:chgData name="Marie Pitson" userId="db8d2b3e-593d-47e6-a0b5-dc90f7ab49ec" providerId="ADAL" clId="{70EB9894-BF55-43BE-8662-3B478CE5B62A}" dt="2022-03-08T10:56:36.403" v="720" actId="26606"/>
          <ac:picMkLst>
            <pc:docMk/>
            <pc:sldMk cId="0" sldId="313"/>
            <ac:picMk id="83972" creationId="{F4320BFC-445B-4062-90A8-4983FD90C288}"/>
          </ac:picMkLst>
        </pc:picChg>
        <pc:cxnChg chg="add del">
          <ac:chgData name="Marie Pitson" userId="db8d2b3e-593d-47e6-a0b5-dc90f7ab49ec" providerId="ADAL" clId="{70EB9894-BF55-43BE-8662-3B478CE5B62A}" dt="2022-03-08T10:56:36.403" v="720" actId="26606"/>
          <ac:cxnSpMkLst>
            <pc:docMk/>
            <pc:sldMk cId="0" sldId="313"/>
            <ac:cxnSpMk id="74" creationId="{33BECB2B-2CFA-412C-880F-C4B60974936F}"/>
          </ac:cxnSpMkLst>
        </pc:cxnChg>
        <pc:cxnChg chg="add">
          <ac:chgData name="Marie Pitson" userId="db8d2b3e-593d-47e6-a0b5-dc90f7ab49ec" providerId="ADAL" clId="{70EB9894-BF55-43BE-8662-3B478CE5B62A}" dt="2022-03-08T10:56:36.403" v="720" actId="26606"/>
          <ac:cxnSpMkLst>
            <pc:docMk/>
            <pc:sldMk cId="0" sldId="313"/>
            <ac:cxnSpMk id="141" creationId="{67E7D319-545A-41CD-95DF-4DE4FA8A46B1}"/>
          </ac:cxnSpMkLst>
        </pc:cxnChg>
      </pc:sldChg>
      <pc:sldChg chg="addSp modSp add mod setBg">
        <pc:chgData name="Marie Pitson" userId="db8d2b3e-593d-47e6-a0b5-dc90f7ab49ec" providerId="ADAL" clId="{70EB9894-BF55-43BE-8662-3B478CE5B62A}" dt="2022-03-08T10:29:08.479" v="616" actId="26606"/>
        <pc:sldMkLst>
          <pc:docMk/>
          <pc:sldMk cId="0" sldId="318"/>
        </pc:sldMkLst>
        <pc:spChg chg="add">
          <ac:chgData name="Marie Pitson" userId="db8d2b3e-593d-47e6-a0b5-dc90f7ab49ec" providerId="ADAL" clId="{70EB9894-BF55-43BE-8662-3B478CE5B62A}" dt="2022-03-08T10:29:08.479" v="616" actId="26606"/>
          <ac:spMkLst>
            <pc:docMk/>
            <pc:sldMk cId="0" sldId="318"/>
            <ac:spMk id="72" creationId="{39E3965E-AC41-4711-9D10-E25ABB132D86}"/>
          </ac:spMkLst>
        </pc:spChg>
        <pc:spChg chg="add">
          <ac:chgData name="Marie Pitson" userId="db8d2b3e-593d-47e6-a0b5-dc90f7ab49ec" providerId="ADAL" clId="{70EB9894-BF55-43BE-8662-3B478CE5B62A}" dt="2022-03-08T10:29:08.479" v="616" actId="26606"/>
          <ac:spMkLst>
            <pc:docMk/>
            <pc:sldMk cId="0" sldId="318"/>
            <ac:spMk id="76" creationId="{B4D0E555-16F6-44D0-BF56-AF5FF5BDE9D6}"/>
          </ac:spMkLst>
        </pc:spChg>
        <pc:spChg chg="add">
          <ac:chgData name="Marie Pitson" userId="db8d2b3e-593d-47e6-a0b5-dc90f7ab49ec" providerId="ADAL" clId="{70EB9894-BF55-43BE-8662-3B478CE5B62A}" dt="2022-03-08T10:29:08.479" v="616" actId="26606"/>
          <ac:spMkLst>
            <pc:docMk/>
            <pc:sldMk cId="0" sldId="318"/>
            <ac:spMk id="78" creationId="{8117041D-1A7B-4ECA-AB68-3CFDB6726B8E}"/>
          </ac:spMkLst>
        </pc:spChg>
        <pc:spChg chg="mod">
          <ac:chgData name="Marie Pitson" userId="db8d2b3e-593d-47e6-a0b5-dc90f7ab49ec" providerId="ADAL" clId="{70EB9894-BF55-43BE-8662-3B478CE5B62A}" dt="2022-03-08T10:29:08.479" v="616" actId="26606"/>
          <ac:spMkLst>
            <pc:docMk/>
            <pc:sldMk cId="0" sldId="318"/>
            <ac:spMk id="61442" creationId="{C287CD2B-7556-4F5E-B2D9-3C1029F64923}"/>
          </ac:spMkLst>
        </pc:spChg>
        <pc:picChg chg="mod">
          <ac:chgData name="Marie Pitson" userId="db8d2b3e-593d-47e6-a0b5-dc90f7ab49ec" providerId="ADAL" clId="{70EB9894-BF55-43BE-8662-3B478CE5B62A}" dt="2022-03-08T10:29:08.479" v="616" actId="26606"/>
          <ac:picMkLst>
            <pc:docMk/>
            <pc:sldMk cId="0" sldId="318"/>
            <ac:picMk id="61443" creationId="{D0A2D7FF-89E7-4297-BB94-DE40C61C8F32}"/>
          </ac:picMkLst>
        </pc:picChg>
        <pc:cxnChg chg="add">
          <ac:chgData name="Marie Pitson" userId="db8d2b3e-593d-47e6-a0b5-dc90f7ab49ec" providerId="ADAL" clId="{70EB9894-BF55-43BE-8662-3B478CE5B62A}" dt="2022-03-08T10:29:08.479" v="616" actId="26606"/>
          <ac:cxnSpMkLst>
            <pc:docMk/>
            <pc:sldMk cId="0" sldId="318"/>
            <ac:cxnSpMk id="74" creationId="{1F5DC8C3-BA5F-4EED-BB9A-A14272BD82A1}"/>
          </ac:cxnSpMkLst>
        </pc:cxnChg>
        <pc:cxnChg chg="add">
          <ac:chgData name="Marie Pitson" userId="db8d2b3e-593d-47e6-a0b5-dc90f7ab49ec" providerId="ADAL" clId="{70EB9894-BF55-43BE-8662-3B478CE5B62A}" dt="2022-03-08T10:29:08.479" v="616" actId="26606"/>
          <ac:cxnSpMkLst>
            <pc:docMk/>
            <pc:sldMk cId="0" sldId="318"/>
            <ac:cxnSpMk id="80" creationId="{ABCD2462-4C1E-401A-AC2D-F799A138B245}"/>
          </ac:cxnSpMkLst>
        </pc:cxnChg>
      </pc:sldChg>
      <pc:sldChg chg="addSp delSp modSp add mod setBg modNotesTx">
        <pc:chgData name="Marie Pitson" userId="db8d2b3e-593d-47e6-a0b5-dc90f7ab49ec" providerId="ADAL" clId="{70EB9894-BF55-43BE-8662-3B478CE5B62A}" dt="2022-03-18T18:47:47.957" v="758" actId="20577"/>
        <pc:sldMkLst>
          <pc:docMk/>
          <pc:sldMk cId="0" sldId="320"/>
        </pc:sldMkLst>
        <pc:spChg chg="add">
          <ac:chgData name="Marie Pitson" userId="db8d2b3e-593d-47e6-a0b5-dc90f7ab49ec" providerId="ADAL" clId="{70EB9894-BF55-43BE-8662-3B478CE5B62A}" dt="2022-03-08T10:49:37.005" v="671" actId="26606"/>
          <ac:spMkLst>
            <pc:docMk/>
            <pc:sldMk cId="0" sldId="320"/>
            <ac:spMk id="72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49:37.005" v="671" actId="26606"/>
          <ac:spMkLst>
            <pc:docMk/>
            <pc:sldMk cId="0" sldId="320"/>
            <ac:spMk id="74" creationId="{2BFE3F30-11E0-4842-8523-7222538C8293}"/>
          </ac:spMkLst>
        </pc:spChg>
        <pc:spChg chg="mod">
          <ac:chgData name="Marie Pitson" userId="db8d2b3e-593d-47e6-a0b5-dc90f7ab49ec" providerId="ADAL" clId="{70EB9894-BF55-43BE-8662-3B478CE5B62A}" dt="2022-03-08T10:49:37.005" v="671" actId="26606"/>
          <ac:spMkLst>
            <pc:docMk/>
            <pc:sldMk cId="0" sldId="320"/>
            <ac:spMk id="55298" creationId="{BD2A0AB7-9F0B-47B9-BF8E-CC49FF558373}"/>
          </ac:spMkLst>
        </pc:spChg>
        <pc:spChg chg="mod">
          <ac:chgData name="Marie Pitson" userId="db8d2b3e-593d-47e6-a0b5-dc90f7ab49ec" providerId="ADAL" clId="{70EB9894-BF55-43BE-8662-3B478CE5B62A}" dt="2022-03-08T10:49:37.005" v="671" actId="26606"/>
          <ac:spMkLst>
            <pc:docMk/>
            <pc:sldMk cId="0" sldId="320"/>
            <ac:spMk id="55299" creationId="{947C2EAE-A7A9-49E6-A041-CF6ECC76C7BA}"/>
          </ac:spMkLst>
        </pc:spChg>
        <pc:picChg chg="add del mod ord">
          <ac:chgData name="Marie Pitson" userId="db8d2b3e-593d-47e6-a0b5-dc90f7ab49ec" providerId="ADAL" clId="{70EB9894-BF55-43BE-8662-3B478CE5B62A}" dt="2022-03-08T10:50:11.718" v="672" actId="478"/>
          <ac:picMkLst>
            <pc:docMk/>
            <pc:sldMk cId="0" sldId="320"/>
            <ac:picMk id="2" creationId="{E227F16A-8CE6-4F2C-8F77-58CB413363B2}"/>
          </ac:picMkLst>
        </pc:picChg>
        <pc:picChg chg="add mod">
          <ac:chgData name="Marie Pitson" userId="db8d2b3e-593d-47e6-a0b5-dc90f7ab49ec" providerId="ADAL" clId="{70EB9894-BF55-43BE-8662-3B478CE5B62A}" dt="2022-03-08T10:50:45.785" v="674" actId="1076"/>
          <ac:picMkLst>
            <pc:docMk/>
            <pc:sldMk cId="0" sldId="320"/>
            <ac:picMk id="3" creationId="{F3C1A68C-6B70-4AD6-877B-78CC5F787A11}"/>
          </ac:picMkLst>
        </pc:picChg>
        <pc:cxnChg chg="add">
          <ac:chgData name="Marie Pitson" userId="db8d2b3e-593d-47e6-a0b5-dc90f7ab49ec" providerId="ADAL" clId="{70EB9894-BF55-43BE-8662-3B478CE5B62A}" dt="2022-03-08T10:49:37.005" v="671" actId="26606"/>
          <ac:cxnSpMkLst>
            <pc:docMk/>
            <pc:sldMk cId="0" sldId="320"/>
            <ac:cxnSpMk id="76" creationId="{67E7D319-545A-41CD-95DF-4DE4FA8A46B1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58:32.102" v="733" actId="14100"/>
        <pc:sldMkLst>
          <pc:docMk/>
          <pc:sldMk cId="0" sldId="323"/>
        </pc:sldMkLst>
        <pc:spChg chg="mod">
          <ac:chgData name="Marie Pitson" userId="db8d2b3e-593d-47e6-a0b5-dc90f7ab49ec" providerId="ADAL" clId="{70EB9894-BF55-43BE-8662-3B478CE5B62A}" dt="2022-03-08T10:58:32.102" v="733" actId="14100"/>
          <ac:spMkLst>
            <pc:docMk/>
            <pc:sldMk cId="0" sldId="323"/>
            <ac:spMk id="3" creationId="{F6353F1F-5AAE-4657-8A19-B58E1C5F6327}"/>
          </ac:spMkLst>
        </pc:spChg>
        <pc:spChg chg="add del">
          <ac:chgData name="Marie Pitson" userId="db8d2b3e-593d-47e6-a0b5-dc90f7ab49ec" providerId="ADAL" clId="{70EB9894-BF55-43BE-8662-3B478CE5B62A}" dt="2022-03-08T10:58:07.709" v="727" actId="26606"/>
          <ac:spMkLst>
            <pc:docMk/>
            <pc:sldMk cId="0" sldId="323"/>
            <ac:spMk id="74" creationId="{39B4056F-1959-4627-A683-77F6C0603FCD}"/>
          </ac:spMkLst>
        </pc:spChg>
        <pc:spChg chg="add del">
          <ac:chgData name="Marie Pitson" userId="db8d2b3e-593d-47e6-a0b5-dc90f7ab49ec" providerId="ADAL" clId="{70EB9894-BF55-43BE-8662-3B478CE5B62A}" dt="2022-03-08T10:58:07.709" v="727" actId="26606"/>
          <ac:spMkLst>
            <pc:docMk/>
            <pc:sldMk cId="0" sldId="323"/>
            <ac:spMk id="76" creationId="{D8D7349B-C9FA-4FCE-A1FF-948F460A3A9A}"/>
          </ac:spMkLst>
        </pc:spChg>
        <pc:spChg chg="add del">
          <ac:chgData name="Marie Pitson" userId="db8d2b3e-593d-47e6-a0b5-dc90f7ab49ec" providerId="ADAL" clId="{70EB9894-BF55-43BE-8662-3B478CE5B62A}" dt="2022-03-08T10:58:28.329" v="732" actId="26606"/>
          <ac:spMkLst>
            <pc:docMk/>
            <pc:sldMk cId="0" sldId="323"/>
            <ac:spMk id="135" creationId="{E9BA134F-37B6-498A-B46D-040B86E5DA35}"/>
          </ac:spMkLst>
        </pc:spChg>
        <pc:spChg chg="add del">
          <ac:chgData name="Marie Pitson" userId="db8d2b3e-593d-47e6-a0b5-dc90f7ab49ec" providerId="ADAL" clId="{70EB9894-BF55-43BE-8662-3B478CE5B62A}" dt="2022-03-08T10:58:28.329" v="732" actId="26606"/>
          <ac:spMkLst>
            <pc:docMk/>
            <pc:sldMk cId="0" sldId="323"/>
            <ac:spMk id="137" creationId="{2BFE3F30-11E0-4842-8523-7222538C8293}"/>
          </ac:spMkLst>
        </pc:spChg>
        <pc:spChg chg="add">
          <ac:chgData name="Marie Pitson" userId="db8d2b3e-593d-47e6-a0b5-dc90f7ab49ec" providerId="ADAL" clId="{70EB9894-BF55-43BE-8662-3B478CE5B62A}" dt="2022-03-08T10:58:28.329" v="732" actId="26606"/>
          <ac:spMkLst>
            <pc:docMk/>
            <pc:sldMk cId="0" sldId="323"/>
            <ac:spMk id="192" creationId="{F64BBAA4-C62B-4146-B49F-FE4CC4655EE0}"/>
          </ac:spMkLst>
        </pc:spChg>
        <pc:spChg chg="add">
          <ac:chgData name="Marie Pitson" userId="db8d2b3e-593d-47e6-a0b5-dc90f7ab49ec" providerId="ADAL" clId="{70EB9894-BF55-43BE-8662-3B478CE5B62A}" dt="2022-03-08T10:58:28.329" v="732" actId="26606"/>
          <ac:spMkLst>
            <pc:docMk/>
            <pc:sldMk cId="0" sldId="323"/>
            <ac:spMk id="194" creationId="{6BF36B24-6632-4516-9692-731462896C1F}"/>
          </ac:spMkLst>
        </pc:spChg>
        <pc:spChg chg="mod">
          <ac:chgData name="Marie Pitson" userId="db8d2b3e-593d-47e6-a0b5-dc90f7ab49ec" providerId="ADAL" clId="{70EB9894-BF55-43BE-8662-3B478CE5B62A}" dt="2022-03-08T10:58:28.329" v="732" actId="26606"/>
          <ac:spMkLst>
            <pc:docMk/>
            <pc:sldMk cId="0" sldId="323"/>
            <ac:spMk id="12290" creationId="{B23693E9-7281-4B6C-AE29-2C1915B6679D}"/>
          </ac:spMkLst>
        </pc:spChg>
        <pc:picChg chg="add del">
          <ac:chgData name="Marie Pitson" userId="db8d2b3e-593d-47e6-a0b5-dc90f7ab49ec" providerId="ADAL" clId="{70EB9894-BF55-43BE-8662-3B478CE5B62A}" dt="2022-03-08T10:57:56.326" v="725"/>
          <ac:picMkLst>
            <pc:docMk/>
            <pc:sldMk cId="0" sldId="323"/>
            <ac:picMk id="2" creationId="{30920ED5-6E80-444B-B26B-DE4F43273FC2}"/>
          </ac:picMkLst>
        </pc:picChg>
        <pc:picChg chg="add mod ord">
          <ac:chgData name="Marie Pitson" userId="db8d2b3e-593d-47e6-a0b5-dc90f7ab49ec" providerId="ADAL" clId="{70EB9894-BF55-43BE-8662-3B478CE5B62A}" dt="2022-03-08T10:58:28.329" v="732" actId="26606"/>
          <ac:picMkLst>
            <pc:docMk/>
            <pc:sldMk cId="0" sldId="323"/>
            <ac:picMk id="4" creationId="{8BA86A01-DD79-47ED-8120-129735DCCAB9}"/>
          </ac:picMkLst>
        </pc:picChg>
        <pc:picChg chg="del">
          <ac:chgData name="Marie Pitson" userId="db8d2b3e-593d-47e6-a0b5-dc90f7ab49ec" providerId="ADAL" clId="{70EB9894-BF55-43BE-8662-3B478CE5B62A}" dt="2022-03-08T09:56:58.626" v="237" actId="478"/>
          <ac:picMkLst>
            <pc:docMk/>
            <pc:sldMk cId="0" sldId="323"/>
            <ac:picMk id="12292" creationId="{2945C45C-804A-4134-A6A3-84CF24B48EFF}"/>
          </ac:picMkLst>
        </pc:picChg>
        <pc:picChg chg="del mod ord">
          <ac:chgData name="Marie Pitson" userId="db8d2b3e-593d-47e6-a0b5-dc90f7ab49ec" providerId="ADAL" clId="{70EB9894-BF55-43BE-8662-3B478CE5B62A}" dt="2022-03-08T10:57:51.713" v="723" actId="478"/>
          <ac:picMkLst>
            <pc:docMk/>
            <pc:sldMk cId="0" sldId="323"/>
            <ac:picMk id="12293" creationId="{54937F3A-FFF7-41D3-9A05-728C78C256C3}"/>
          </ac:picMkLst>
        </pc:picChg>
        <pc:cxnChg chg="add del">
          <ac:chgData name="Marie Pitson" userId="db8d2b3e-593d-47e6-a0b5-dc90f7ab49ec" providerId="ADAL" clId="{70EB9894-BF55-43BE-8662-3B478CE5B62A}" dt="2022-03-08T10:58:07.709" v="727" actId="26606"/>
          <ac:cxnSpMkLst>
            <pc:docMk/>
            <pc:sldMk cId="0" sldId="323"/>
            <ac:cxnSpMk id="78" creationId="{55646586-8E5D-4A2B-BDA9-01CE28AC89A1}"/>
          </ac:cxnSpMkLst>
        </pc:cxnChg>
        <pc:cxnChg chg="add del">
          <ac:chgData name="Marie Pitson" userId="db8d2b3e-593d-47e6-a0b5-dc90f7ab49ec" providerId="ADAL" clId="{70EB9894-BF55-43BE-8662-3B478CE5B62A}" dt="2022-03-08T10:58:28.329" v="732" actId="26606"/>
          <ac:cxnSpMkLst>
            <pc:docMk/>
            <pc:sldMk cId="0" sldId="323"/>
            <ac:cxnSpMk id="139" creationId="{67E7D319-545A-41CD-95DF-4DE4FA8A46B1}"/>
          </ac:cxnSpMkLst>
        </pc:cxnChg>
        <pc:cxnChg chg="add">
          <ac:chgData name="Marie Pitson" userId="db8d2b3e-593d-47e6-a0b5-dc90f7ab49ec" providerId="ADAL" clId="{70EB9894-BF55-43BE-8662-3B478CE5B62A}" dt="2022-03-08T10:58:28.329" v="732" actId="26606"/>
          <ac:cxnSpMkLst>
            <pc:docMk/>
            <pc:sldMk cId="0" sldId="323"/>
            <ac:cxnSpMk id="193" creationId="{EEB57AA8-F021-480C-A9E2-F89913313611}"/>
          </ac:cxnSpMkLst>
        </pc:cxnChg>
      </pc:sldChg>
      <pc:sldChg chg="addSp delSp modSp add mod modNotesTx">
        <pc:chgData name="Marie Pitson" userId="db8d2b3e-593d-47e6-a0b5-dc90f7ab49ec" providerId="ADAL" clId="{70EB9894-BF55-43BE-8662-3B478CE5B62A}" dt="2022-03-18T18:46:56.818" v="750" actId="20577"/>
        <pc:sldMkLst>
          <pc:docMk/>
          <pc:sldMk cId="0" sldId="324"/>
        </pc:sldMkLst>
        <pc:spChg chg="mod">
          <ac:chgData name="Marie Pitson" userId="db8d2b3e-593d-47e6-a0b5-dc90f7ab49ec" providerId="ADAL" clId="{70EB9894-BF55-43BE-8662-3B478CE5B62A}" dt="2022-03-08T10:59:16.326" v="737" actId="14100"/>
          <ac:spMkLst>
            <pc:docMk/>
            <pc:sldMk cId="0" sldId="324"/>
            <ac:spMk id="13315" creationId="{B047E593-D2FE-45CD-8383-24BB53D36D4C}"/>
          </ac:spMkLst>
        </pc:spChg>
        <pc:spChg chg="mod">
          <ac:chgData name="Marie Pitson" userId="db8d2b3e-593d-47e6-a0b5-dc90f7ab49ec" providerId="ADAL" clId="{70EB9894-BF55-43BE-8662-3B478CE5B62A}" dt="2022-03-08T10:59:21.761" v="738" actId="1076"/>
          <ac:spMkLst>
            <pc:docMk/>
            <pc:sldMk cId="0" sldId="324"/>
            <ac:spMk id="18436" creationId="{9542627D-3946-4E40-9E1F-24F56B684882}"/>
          </ac:spMkLst>
        </pc:spChg>
        <pc:spChg chg="mod">
          <ac:chgData name="Marie Pitson" userId="db8d2b3e-593d-47e6-a0b5-dc90f7ab49ec" providerId="ADAL" clId="{70EB9894-BF55-43BE-8662-3B478CE5B62A}" dt="2022-03-08T10:59:24.587" v="739" actId="1076"/>
          <ac:spMkLst>
            <pc:docMk/>
            <pc:sldMk cId="0" sldId="324"/>
            <ac:spMk id="18437" creationId="{E4CA2749-BD5D-4AFE-9F56-6C11873D66C7}"/>
          </ac:spMkLst>
        </pc:spChg>
        <pc:picChg chg="add del">
          <ac:chgData name="Marie Pitson" userId="db8d2b3e-593d-47e6-a0b5-dc90f7ab49ec" providerId="ADAL" clId="{70EB9894-BF55-43BE-8662-3B478CE5B62A}" dt="2022-03-08T10:11:46.515" v="267" actId="478"/>
          <ac:picMkLst>
            <pc:docMk/>
            <pc:sldMk cId="0" sldId="324"/>
            <ac:picMk id="2" creationId="{AB37CB2E-EB76-4C97-B23A-BBFC75BA7E16}"/>
          </ac:picMkLst>
        </pc:picChg>
      </pc:sldChg>
      <pc:sldChg chg="addSp delSp modSp add mod setBg modNotesTx">
        <pc:chgData name="Marie Pitson" userId="db8d2b3e-593d-47e6-a0b5-dc90f7ab49ec" providerId="ADAL" clId="{70EB9894-BF55-43BE-8662-3B478CE5B62A}" dt="2022-03-18T18:47:04.863" v="751" actId="20577"/>
        <pc:sldMkLst>
          <pc:docMk/>
          <pc:sldMk cId="0" sldId="325"/>
        </pc:sldMkLst>
        <pc:spChg chg="add mod">
          <ac:chgData name="Marie Pitson" userId="db8d2b3e-593d-47e6-a0b5-dc90f7ab49ec" providerId="ADAL" clId="{70EB9894-BF55-43BE-8662-3B478CE5B62A}" dt="2022-03-08T10:13:16.083" v="274" actId="1076"/>
          <ac:spMkLst>
            <pc:docMk/>
            <pc:sldMk cId="0" sldId="325"/>
            <ac:spMk id="9" creationId="{4FAD7E76-9C44-40C3-8C04-3A63E5197B83}"/>
          </ac:spMkLst>
        </pc:spChg>
        <pc:spChg chg="add">
          <ac:chgData name="Marie Pitson" userId="db8d2b3e-593d-47e6-a0b5-dc90f7ab49ec" providerId="ADAL" clId="{70EB9894-BF55-43BE-8662-3B478CE5B62A}" dt="2022-03-08T10:12:48.473" v="272" actId="26606"/>
          <ac:spMkLst>
            <pc:docMk/>
            <pc:sldMk cId="0" sldId="325"/>
            <ac:spMk id="73" creationId="{F64BBAA4-C62B-4146-B49F-FE4CC4655EE0}"/>
          </ac:spMkLst>
        </pc:spChg>
        <pc:spChg chg="add">
          <ac:chgData name="Marie Pitson" userId="db8d2b3e-593d-47e6-a0b5-dc90f7ab49ec" providerId="ADAL" clId="{70EB9894-BF55-43BE-8662-3B478CE5B62A}" dt="2022-03-08T10:12:48.473" v="272" actId="26606"/>
          <ac:spMkLst>
            <pc:docMk/>
            <pc:sldMk cId="0" sldId="325"/>
            <ac:spMk id="77" creationId="{6BF36B24-6632-4516-9692-731462896C1F}"/>
          </ac:spMkLst>
        </pc:spChg>
        <pc:spChg chg="mod">
          <ac:chgData name="Marie Pitson" userId="db8d2b3e-593d-47e6-a0b5-dc90f7ab49ec" providerId="ADAL" clId="{70EB9894-BF55-43BE-8662-3B478CE5B62A}" dt="2022-03-08T10:12:48.473" v="272" actId="26606"/>
          <ac:spMkLst>
            <pc:docMk/>
            <pc:sldMk cId="0" sldId="325"/>
            <ac:spMk id="22530" creationId="{B9EA9F0C-B031-4D60-AE35-B78FFD4BC9AB}"/>
          </ac:spMkLst>
        </pc:spChg>
        <pc:spChg chg="del mod">
          <ac:chgData name="Marie Pitson" userId="db8d2b3e-593d-47e6-a0b5-dc90f7ab49ec" providerId="ADAL" clId="{70EB9894-BF55-43BE-8662-3B478CE5B62A}" dt="2022-03-08T10:14:17.869" v="279" actId="478"/>
          <ac:spMkLst>
            <pc:docMk/>
            <pc:sldMk cId="0" sldId="325"/>
            <ac:spMk id="22531" creationId="{2435A538-905D-459D-99AB-403578C88A75}"/>
          </ac:spMkLst>
        </pc:spChg>
        <pc:picChg chg="mod">
          <ac:chgData name="Marie Pitson" userId="db8d2b3e-593d-47e6-a0b5-dc90f7ab49ec" providerId="ADAL" clId="{70EB9894-BF55-43BE-8662-3B478CE5B62A}" dt="2022-03-08T10:12:48.473" v="272" actId="26606"/>
          <ac:picMkLst>
            <pc:docMk/>
            <pc:sldMk cId="0" sldId="325"/>
            <ac:picMk id="22532" creationId="{4BBEC9FF-0DFB-41B1-BB14-FD81054E555C}"/>
          </ac:picMkLst>
        </pc:picChg>
        <pc:cxnChg chg="add">
          <ac:chgData name="Marie Pitson" userId="db8d2b3e-593d-47e6-a0b5-dc90f7ab49ec" providerId="ADAL" clId="{70EB9894-BF55-43BE-8662-3B478CE5B62A}" dt="2022-03-08T10:12:48.473" v="272" actId="26606"/>
          <ac:cxnSpMkLst>
            <pc:docMk/>
            <pc:sldMk cId="0" sldId="325"/>
            <ac:cxnSpMk id="75" creationId="{EEB57AA8-F021-480C-A9E2-F89913313611}"/>
          </ac:cxnSpMkLst>
        </pc:cxnChg>
      </pc:sldChg>
      <pc:sldChg chg="addSp modSp add mod setBg modNotesTx">
        <pc:chgData name="Marie Pitson" userId="db8d2b3e-593d-47e6-a0b5-dc90f7ab49ec" providerId="ADAL" clId="{70EB9894-BF55-43BE-8662-3B478CE5B62A}" dt="2022-03-18T18:47:09.900" v="752" actId="20577"/>
        <pc:sldMkLst>
          <pc:docMk/>
          <pc:sldMk cId="0" sldId="326"/>
        </pc:sldMkLst>
        <pc:spChg chg="add">
          <ac:chgData name="Marie Pitson" userId="db8d2b3e-593d-47e6-a0b5-dc90f7ab49ec" providerId="ADAL" clId="{70EB9894-BF55-43BE-8662-3B478CE5B62A}" dt="2022-03-08T10:13:45.033" v="276" actId="26606"/>
          <ac:spMkLst>
            <pc:docMk/>
            <pc:sldMk cId="0" sldId="326"/>
            <ac:spMk id="73" creationId="{F64BBAA4-C62B-4146-B49F-FE4CC4655EE0}"/>
          </ac:spMkLst>
        </pc:spChg>
        <pc:spChg chg="add">
          <ac:chgData name="Marie Pitson" userId="db8d2b3e-593d-47e6-a0b5-dc90f7ab49ec" providerId="ADAL" clId="{70EB9894-BF55-43BE-8662-3B478CE5B62A}" dt="2022-03-08T10:13:45.033" v="276" actId="26606"/>
          <ac:spMkLst>
            <pc:docMk/>
            <pc:sldMk cId="0" sldId="326"/>
            <ac:spMk id="77" creationId="{6BF36B24-6632-4516-9692-731462896C1F}"/>
          </ac:spMkLst>
        </pc:spChg>
        <pc:spChg chg="mod">
          <ac:chgData name="Marie Pitson" userId="db8d2b3e-593d-47e6-a0b5-dc90f7ab49ec" providerId="ADAL" clId="{70EB9894-BF55-43BE-8662-3B478CE5B62A}" dt="2022-03-08T10:13:45.033" v="276" actId="26606"/>
          <ac:spMkLst>
            <pc:docMk/>
            <pc:sldMk cId="0" sldId="326"/>
            <ac:spMk id="24579" creationId="{4FF933AF-47E2-470A-ABA9-3947AB3185EC}"/>
          </ac:spMkLst>
        </pc:spChg>
        <pc:spChg chg="mod">
          <ac:chgData name="Marie Pitson" userId="db8d2b3e-593d-47e6-a0b5-dc90f7ab49ec" providerId="ADAL" clId="{70EB9894-BF55-43BE-8662-3B478CE5B62A}" dt="2022-03-08T10:13:45.033" v="276" actId="26606"/>
          <ac:spMkLst>
            <pc:docMk/>
            <pc:sldMk cId="0" sldId="326"/>
            <ac:spMk id="36866" creationId="{758C9A92-1B1B-49D8-948B-45A9128C4707}"/>
          </ac:spMkLst>
        </pc:spChg>
        <pc:picChg chg="mod">
          <ac:chgData name="Marie Pitson" userId="db8d2b3e-593d-47e6-a0b5-dc90f7ab49ec" providerId="ADAL" clId="{70EB9894-BF55-43BE-8662-3B478CE5B62A}" dt="2022-03-08T10:13:45.033" v="276" actId="26606"/>
          <ac:picMkLst>
            <pc:docMk/>
            <pc:sldMk cId="0" sldId="326"/>
            <ac:picMk id="24580" creationId="{C00F5706-6CC7-4B4C-9AA4-BE786DC75F7D}"/>
          </ac:picMkLst>
        </pc:picChg>
        <pc:cxnChg chg="add">
          <ac:chgData name="Marie Pitson" userId="db8d2b3e-593d-47e6-a0b5-dc90f7ab49ec" providerId="ADAL" clId="{70EB9894-BF55-43BE-8662-3B478CE5B62A}" dt="2022-03-08T10:13:45.033" v="276" actId="26606"/>
          <ac:cxnSpMkLst>
            <pc:docMk/>
            <pc:sldMk cId="0" sldId="326"/>
            <ac:cxnSpMk id="75" creationId="{EEB57AA8-F021-480C-A9E2-F89913313611}"/>
          </ac:cxnSpMkLst>
        </pc:cxnChg>
      </pc:sldChg>
      <pc:sldChg chg="delSp modSp add mod modNotesTx">
        <pc:chgData name="Marie Pitson" userId="db8d2b3e-593d-47e6-a0b5-dc90f7ab49ec" providerId="ADAL" clId="{70EB9894-BF55-43BE-8662-3B478CE5B62A}" dt="2022-03-18T18:47:17.037" v="753" actId="20577"/>
        <pc:sldMkLst>
          <pc:docMk/>
          <pc:sldMk cId="0" sldId="327"/>
        </pc:sldMkLst>
        <pc:spChg chg="mod">
          <ac:chgData name="Marie Pitson" userId="db8d2b3e-593d-47e6-a0b5-dc90f7ab49ec" providerId="ADAL" clId="{70EB9894-BF55-43BE-8662-3B478CE5B62A}" dt="2022-03-08T10:15:38.488" v="287" actId="27636"/>
          <ac:spMkLst>
            <pc:docMk/>
            <pc:sldMk cId="0" sldId="327"/>
            <ac:spMk id="28674" creationId="{3F18BAF1-8278-4DC5-AE07-D6AF1C397EB5}"/>
          </ac:spMkLst>
        </pc:spChg>
        <pc:spChg chg="mod">
          <ac:chgData name="Marie Pitson" userId="db8d2b3e-593d-47e6-a0b5-dc90f7ab49ec" providerId="ADAL" clId="{70EB9894-BF55-43BE-8662-3B478CE5B62A}" dt="2022-03-08T10:16:35.889" v="299" actId="27636"/>
          <ac:spMkLst>
            <pc:docMk/>
            <pc:sldMk cId="0" sldId="327"/>
            <ac:spMk id="40963" creationId="{FBC06722-C852-48EB-AA52-EFC9F0914458}"/>
          </ac:spMkLst>
        </pc:spChg>
        <pc:spChg chg="mod">
          <ac:chgData name="Marie Pitson" userId="db8d2b3e-593d-47e6-a0b5-dc90f7ab49ec" providerId="ADAL" clId="{70EB9894-BF55-43BE-8662-3B478CE5B62A}" dt="2022-03-08T10:16:44.822" v="300" actId="255"/>
          <ac:spMkLst>
            <pc:docMk/>
            <pc:sldMk cId="0" sldId="327"/>
            <ac:spMk id="40964" creationId="{FC74B13A-9468-4AF2-9861-6E2969D2F762}"/>
          </ac:spMkLst>
        </pc:spChg>
        <pc:picChg chg="del">
          <ac:chgData name="Marie Pitson" userId="db8d2b3e-593d-47e6-a0b5-dc90f7ab49ec" providerId="ADAL" clId="{70EB9894-BF55-43BE-8662-3B478CE5B62A}" dt="2022-03-08T10:15:52.510" v="289" actId="478"/>
          <ac:picMkLst>
            <pc:docMk/>
            <pc:sldMk cId="0" sldId="327"/>
            <ac:picMk id="28677" creationId="{3B275E09-E23A-4B01-9A2F-490817EE175B}"/>
          </ac:picMkLst>
        </pc:picChg>
        <pc:picChg chg="del">
          <ac:chgData name="Marie Pitson" userId="db8d2b3e-593d-47e6-a0b5-dc90f7ab49ec" providerId="ADAL" clId="{70EB9894-BF55-43BE-8662-3B478CE5B62A}" dt="2022-03-08T10:15:50.613" v="288" actId="478"/>
          <ac:picMkLst>
            <pc:docMk/>
            <pc:sldMk cId="0" sldId="327"/>
            <ac:picMk id="28678" creationId="{938D5D74-E62A-4445-A919-29C2EBEF3359}"/>
          </ac:picMkLst>
        </pc:picChg>
      </pc:sldChg>
      <pc:sldChg chg="addSp modSp add mod setBg addAnim setClrOvrMap">
        <pc:chgData name="Marie Pitson" userId="db8d2b3e-593d-47e6-a0b5-dc90f7ab49ec" providerId="ADAL" clId="{70EB9894-BF55-43BE-8662-3B478CE5B62A}" dt="2022-03-08T10:17:13.018" v="305" actId="20577"/>
        <pc:sldMkLst>
          <pc:docMk/>
          <pc:sldMk cId="0" sldId="328"/>
        </pc:sldMkLst>
        <pc:spChg chg="add">
          <ac:chgData name="Marie Pitson" userId="db8d2b3e-593d-47e6-a0b5-dc90f7ab49ec" providerId="ADAL" clId="{70EB9894-BF55-43BE-8662-3B478CE5B62A}" dt="2022-03-08T10:17:06.574" v="302" actId="26606"/>
          <ac:spMkLst>
            <pc:docMk/>
            <pc:sldMk cId="0" sldId="328"/>
            <ac:spMk id="72" creationId="{39E3965E-AC41-4711-9D10-E25ABB132D86}"/>
          </ac:spMkLst>
        </pc:spChg>
        <pc:spChg chg="add">
          <ac:chgData name="Marie Pitson" userId="db8d2b3e-593d-47e6-a0b5-dc90f7ab49ec" providerId="ADAL" clId="{70EB9894-BF55-43BE-8662-3B478CE5B62A}" dt="2022-03-08T10:17:06.574" v="302" actId="26606"/>
          <ac:spMkLst>
            <pc:docMk/>
            <pc:sldMk cId="0" sldId="328"/>
            <ac:spMk id="76" creationId="{0AF4F2BA-3C03-4E2C-8ABC-0949B61B3C5E}"/>
          </ac:spMkLst>
        </pc:spChg>
        <pc:spChg chg="add">
          <ac:chgData name="Marie Pitson" userId="db8d2b3e-593d-47e6-a0b5-dc90f7ab49ec" providerId="ADAL" clId="{70EB9894-BF55-43BE-8662-3B478CE5B62A}" dt="2022-03-08T10:17:06.574" v="302" actId="26606"/>
          <ac:spMkLst>
            <pc:docMk/>
            <pc:sldMk cId="0" sldId="328"/>
            <ac:spMk id="80" creationId="{B40A8CA7-7D5A-43B0-A1A0-B558ECA9EED1}"/>
          </ac:spMkLst>
        </pc:spChg>
        <pc:spChg chg="mod">
          <ac:chgData name="Marie Pitson" userId="db8d2b3e-593d-47e6-a0b5-dc90f7ab49ec" providerId="ADAL" clId="{70EB9894-BF55-43BE-8662-3B478CE5B62A}" dt="2022-03-08T10:17:13.018" v="305" actId="20577"/>
          <ac:spMkLst>
            <pc:docMk/>
            <pc:sldMk cId="0" sldId="328"/>
            <ac:spMk id="30722" creationId="{BBC744C1-185E-4A32-9A28-A3D12439A6E6}"/>
          </ac:spMkLst>
        </pc:spChg>
        <pc:picChg chg="add">
          <ac:chgData name="Marie Pitson" userId="db8d2b3e-593d-47e6-a0b5-dc90f7ab49ec" providerId="ADAL" clId="{70EB9894-BF55-43BE-8662-3B478CE5B62A}" dt="2022-03-08T10:17:06.574" v="302" actId="26606"/>
          <ac:picMkLst>
            <pc:docMk/>
            <pc:sldMk cId="0" sldId="328"/>
            <ac:picMk id="30724" creationId="{7CC213E5-F3D4-48BD-96FA-F0739BE64425}"/>
          </ac:picMkLst>
        </pc:picChg>
        <pc:cxnChg chg="add">
          <ac:chgData name="Marie Pitson" userId="db8d2b3e-593d-47e6-a0b5-dc90f7ab49ec" providerId="ADAL" clId="{70EB9894-BF55-43BE-8662-3B478CE5B62A}" dt="2022-03-08T10:17:06.574" v="302" actId="26606"/>
          <ac:cxnSpMkLst>
            <pc:docMk/>
            <pc:sldMk cId="0" sldId="328"/>
            <ac:cxnSpMk id="74" creationId="{1F5DC8C3-BA5F-4EED-BB9A-A14272BD82A1}"/>
          </ac:cxnSpMkLst>
        </pc:cxnChg>
        <pc:cxnChg chg="add">
          <ac:chgData name="Marie Pitson" userId="db8d2b3e-593d-47e6-a0b5-dc90f7ab49ec" providerId="ADAL" clId="{70EB9894-BF55-43BE-8662-3B478CE5B62A}" dt="2022-03-08T10:17:06.574" v="302" actId="26606"/>
          <ac:cxnSpMkLst>
            <pc:docMk/>
            <pc:sldMk cId="0" sldId="328"/>
            <ac:cxnSpMk id="78" creationId="{A07787ED-5EDC-4C54-AD87-55B60D0FE397}"/>
          </ac:cxnSpMkLst>
        </pc:cxnChg>
      </pc:sldChg>
      <pc:sldChg chg="addSp modSp add mod setBg modNotes modNotesTx">
        <pc:chgData name="Marie Pitson" userId="db8d2b3e-593d-47e6-a0b5-dc90f7ab49ec" providerId="ADAL" clId="{70EB9894-BF55-43BE-8662-3B478CE5B62A}" dt="2022-03-18T18:47:23.450" v="754" actId="20577"/>
        <pc:sldMkLst>
          <pc:docMk/>
          <pc:sldMk cId="0" sldId="329"/>
        </pc:sldMkLst>
        <pc:spChg chg="add">
          <ac:chgData name="Marie Pitson" userId="db8d2b3e-593d-47e6-a0b5-dc90f7ab49ec" providerId="ADAL" clId="{70EB9894-BF55-43BE-8662-3B478CE5B62A}" dt="2022-03-08T10:17:29.344" v="308" actId="26606"/>
          <ac:spMkLst>
            <pc:docMk/>
            <pc:sldMk cId="0" sldId="329"/>
            <ac:spMk id="73" creationId="{39B4056F-1959-4627-A683-77F6C0603FCD}"/>
          </ac:spMkLst>
        </pc:spChg>
        <pc:spChg chg="add">
          <ac:chgData name="Marie Pitson" userId="db8d2b3e-593d-47e6-a0b5-dc90f7ab49ec" providerId="ADAL" clId="{70EB9894-BF55-43BE-8662-3B478CE5B62A}" dt="2022-03-08T10:17:29.344" v="308" actId="26606"/>
          <ac:spMkLst>
            <pc:docMk/>
            <pc:sldMk cId="0" sldId="329"/>
            <ac:spMk id="75" creationId="{D8D7349B-C9FA-4FCE-A1FF-948F460A3A9A}"/>
          </ac:spMkLst>
        </pc:spChg>
        <pc:spChg chg="mod">
          <ac:chgData name="Marie Pitson" userId="db8d2b3e-593d-47e6-a0b5-dc90f7ab49ec" providerId="ADAL" clId="{70EB9894-BF55-43BE-8662-3B478CE5B62A}" dt="2022-03-08T10:17:29.344" v="308" actId="26606"/>
          <ac:spMkLst>
            <pc:docMk/>
            <pc:sldMk cId="0" sldId="329"/>
            <ac:spMk id="32770" creationId="{EA595828-F331-41BF-AC42-C86615E8F110}"/>
          </ac:spMkLst>
        </pc:spChg>
        <pc:spChg chg="mod">
          <ac:chgData name="Marie Pitson" userId="db8d2b3e-593d-47e6-a0b5-dc90f7ab49ec" providerId="ADAL" clId="{70EB9894-BF55-43BE-8662-3B478CE5B62A}" dt="2022-03-08T10:17:29.344" v="308" actId="26606"/>
          <ac:spMkLst>
            <pc:docMk/>
            <pc:sldMk cId="0" sldId="329"/>
            <ac:spMk id="32771" creationId="{18709725-941C-4362-8522-6629C8A7EB15}"/>
          </ac:spMkLst>
        </pc:spChg>
        <pc:picChg chg="mod ord">
          <ac:chgData name="Marie Pitson" userId="db8d2b3e-593d-47e6-a0b5-dc90f7ab49ec" providerId="ADAL" clId="{70EB9894-BF55-43BE-8662-3B478CE5B62A}" dt="2022-03-08T10:17:29.344" v="308" actId="26606"/>
          <ac:picMkLst>
            <pc:docMk/>
            <pc:sldMk cId="0" sldId="329"/>
            <ac:picMk id="32772" creationId="{4AEB45FF-91E2-465B-A7BF-335FD38AAFB9}"/>
          </ac:picMkLst>
        </pc:picChg>
        <pc:cxnChg chg="add">
          <ac:chgData name="Marie Pitson" userId="db8d2b3e-593d-47e6-a0b5-dc90f7ab49ec" providerId="ADAL" clId="{70EB9894-BF55-43BE-8662-3B478CE5B62A}" dt="2022-03-08T10:17:29.344" v="308" actId="26606"/>
          <ac:cxnSpMkLst>
            <pc:docMk/>
            <pc:sldMk cId="0" sldId="329"/>
            <ac:cxnSpMk id="77" creationId="{55646586-8E5D-4A2B-BDA9-01CE28AC89A1}"/>
          </ac:cxnSpMkLst>
        </pc:cxnChg>
      </pc:sldChg>
      <pc:sldChg chg="add modNotesTx">
        <pc:chgData name="Marie Pitson" userId="db8d2b3e-593d-47e6-a0b5-dc90f7ab49ec" providerId="ADAL" clId="{70EB9894-BF55-43BE-8662-3B478CE5B62A}" dt="2022-03-18T18:47:52.612" v="759" actId="20577"/>
        <pc:sldMkLst>
          <pc:docMk/>
          <pc:sldMk cId="0" sldId="330"/>
        </pc:sldMkLst>
      </pc:sldChg>
      <pc:sldChg chg="addSp modSp add mod setBg modNotesTx">
        <pc:chgData name="Marie Pitson" userId="db8d2b3e-593d-47e6-a0b5-dc90f7ab49ec" providerId="ADAL" clId="{70EB9894-BF55-43BE-8662-3B478CE5B62A}" dt="2022-03-18T18:47:59.098" v="760" actId="20577"/>
        <pc:sldMkLst>
          <pc:docMk/>
          <pc:sldMk cId="0" sldId="331"/>
        </pc:sldMkLst>
        <pc:spChg chg="add">
          <ac:chgData name="Marie Pitson" userId="db8d2b3e-593d-47e6-a0b5-dc90f7ab49ec" providerId="ADAL" clId="{70EB9894-BF55-43BE-8662-3B478CE5B62A}" dt="2022-03-08T10:28:50.616" v="614" actId="26606"/>
          <ac:spMkLst>
            <pc:docMk/>
            <pc:sldMk cId="0" sldId="331"/>
            <ac:spMk id="73" creationId="{0AB6E427-3F73-4C06-A5D5-AE52C3883B50}"/>
          </ac:spMkLst>
        </pc:spChg>
        <pc:spChg chg="add">
          <ac:chgData name="Marie Pitson" userId="db8d2b3e-593d-47e6-a0b5-dc90f7ab49ec" providerId="ADAL" clId="{70EB9894-BF55-43BE-8662-3B478CE5B62A}" dt="2022-03-08T10:28:50.616" v="614" actId="26606"/>
          <ac:spMkLst>
            <pc:docMk/>
            <pc:sldMk cId="0" sldId="331"/>
            <ac:spMk id="75" creationId="{D8C9BDAA-0390-4B39-9B5C-BC95E5120DA4}"/>
          </ac:spMkLst>
        </pc:spChg>
        <pc:spChg chg="mod">
          <ac:chgData name="Marie Pitson" userId="db8d2b3e-593d-47e6-a0b5-dc90f7ab49ec" providerId="ADAL" clId="{70EB9894-BF55-43BE-8662-3B478CE5B62A}" dt="2022-03-08T10:28:50.616" v="614" actId="26606"/>
          <ac:spMkLst>
            <pc:docMk/>
            <pc:sldMk cId="0" sldId="331"/>
            <ac:spMk id="59395" creationId="{409B27CD-4055-4D4C-BBE7-4FAF424BAB9A}"/>
          </ac:spMkLst>
        </pc:spChg>
        <pc:spChg chg="mod">
          <ac:chgData name="Marie Pitson" userId="db8d2b3e-593d-47e6-a0b5-dc90f7ab49ec" providerId="ADAL" clId="{70EB9894-BF55-43BE-8662-3B478CE5B62A}" dt="2022-03-08T10:28:50.616" v="614" actId="26606"/>
          <ac:spMkLst>
            <pc:docMk/>
            <pc:sldMk cId="0" sldId="331"/>
            <ac:spMk id="71682" creationId="{0542778C-77B8-4460-9A97-C726C0F04154}"/>
          </ac:spMkLst>
        </pc:spChg>
        <pc:picChg chg="mod">
          <ac:chgData name="Marie Pitson" userId="db8d2b3e-593d-47e6-a0b5-dc90f7ab49ec" providerId="ADAL" clId="{70EB9894-BF55-43BE-8662-3B478CE5B62A}" dt="2022-03-08T10:28:50.616" v="614" actId="26606"/>
          <ac:picMkLst>
            <pc:docMk/>
            <pc:sldMk cId="0" sldId="331"/>
            <ac:picMk id="60422" creationId="{674BC0C9-3643-48CE-A3BD-E8B84844A15A}"/>
          </ac:picMkLst>
        </pc:picChg>
        <pc:cxnChg chg="add">
          <ac:chgData name="Marie Pitson" userId="db8d2b3e-593d-47e6-a0b5-dc90f7ab49ec" providerId="ADAL" clId="{70EB9894-BF55-43BE-8662-3B478CE5B62A}" dt="2022-03-08T10:28:50.616" v="614" actId="26606"/>
          <ac:cxnSpMkLst>
            <pc:docMk/>
            <pc:sldMk cId="0" sldId="331"/>
            <ac:cxnSpMk id="77" creationId="{E04A321A-A039-4720-87B4-66A4210E0D57}"/>
          </ac:cxnSpMkLst>
        </pc:cxnChg>
      </pc:sldChg>
      <pc:sldChg chg="addSp modSp add mod modMedia setBg">
        <pc:chgData name="Marie Pitson" userId="db8d2b3e-593d-47e6-a0b5-dc90f7ab49ec" providerId="ADAL" clId="{70EB9894-BF55-43BE-8662-3B478CE5B62A}" dt="2022-03-08T10:29:25.559" v="620"/>
        <pc:sldMkLst>
          <pc:docMk/>
          <pc:sldMk cId="0" sldId="332"/>
        </pc:sldMkLst>
        <pc:spChg chg="add">
          <ac:chgData name="Marie Pitson" userId="db8d2b3e-593d-47e6-a0b5-dc90f7ab49ec" providerId="ADAL" clId="{70EB9894-BF55-43BE-8662-3B478CE5B62A}" dt="2022-03-08T10:29:24.140" v="618" actId="26606"/>
          <ac:spMkLst>
            <pc:docMk/>
            <pc:sldMk cId="0" sldId="332"/>
            <ac:spMk id="72" creationId="{39E3965E-AC41-4711-9D10-E25ABB132D86}"/>
          </ac:spMkLst>
        </pc:spChg>
        <pc:spChg chg="add">
          <ac:chgData name="Marie Pitson" userId="db8d2b3e-593d-47e6-a0b5-dc90f7ab49ec" providerId="ADAL" clId="{70EB9894-BF55-43BE-8662-3B478CE5B62A}" dt="2022-03-08T10:29:24.140" v="618" actId="26606"/>
          <ac:spMkLst>
            <pc:docMk/>
            <pc:sldMk cId="0" sldId="332"/>
            <ac:spMk id="76" creationId="{77D4E339-1FDC-4F64-BACC-DA1625A5A305}"/>
          </ac:spMkLst>
        </pc:spChg>
        <pc:spChg chg="mod">
          <ac:chgData name="Marie Pitson" userId="db8d2b3e-593d-47e6-a0b5-dc90f7ab49ec" providerId="ADAL" clId="{70EB9894-BF55-43BE-8662-3B478CE5B62A}" dt="2022-03-08T10:29:24.140" v="618" actId="26606"/>
          <ac:spMkLst>
            <pc:docMk/>
            <pc:sldMk cId="0" sldId="332"/>
            <ac:spMk id="63490" creationId="{C20A33E0-1EBD-4339-A2EC-FB6CD84C5A90}"/>
          </ac:spMkLst>
        </pc:spChg>
        <pc:picChg chg="add mod">
          <ac:chgData name="Marie Pitson" userId="db8d2b3e-593d-47e6-a0b5-dc90f7ab49ec" providerId="ADAL" clId="{70EB9894-BF55-43BE-8662-3B478CE5B62A}" dt="2022-03-08T10:29:25.559" v="620"/>
          <ac:picMkLst>
            <pc:docMk/>
            <pc:sldMk cId="0" sldId="332"/>
            <ac:picMk id="63492" creationId="{7A77C420-D7A5-4928-A3FC-490248A80FDC}"/>
          </ac:picMkLst>
        </pc:picChg>
        <pc:cxnChg chg="add">
          <ac:chgData name="Marie Pitson" userId="db8d2b3e-593d-47e6-a0b5-dc90f7ab49ec" providerId="ADAL" clId="{70EB9894-BF55-43BE-8662-3B478CE5B62A}" dt="2022-03-08T10:29:24.140" v="618" actId="26606"/>
          <ac:cxnSpMkLst>
            <pc:docMk/>
            <pc:sldMk cId="0" sldId="332"/>
            <ac:cxnSpMk id="74" creationId="{1F5DC8C3-BA5F-4EED-BB9A-A14272BD82A1}"/>
          </ac:cxnSpMkLst>
        </pc:cxnChg>
        <pc:cxnChg chg="add">
          <ac:chgData name="Marie Pitson" userId="db8d2b3e-593d-47e6-a0b5-dc90f7ab49ec" providerId="ADAL" clId="{70EB9894-BF55-43BE-8662-3B478CE5B62A}" dt="2022-03-08T10:29:24.140" v="618" actId="26606"/>
          <ac:cxnSpMkLst>
            <pc:docMk/>
            <pc:sldMk cId="0" sldId="332"/>
            <ac:cxnSpMk id="78" creationId="{D28A9C89-B313-458F-9C85-515930A51A93}"/>
          </ac:cxnSpMkLst>
        </pc:cxnChg>
      </pc:sldChg>
      <pc:sldChg chg="addSp modSp add mod setBg">
        <pc:chgData name="Marie Pitson" userId="db8d2b3e-593d-47e6-a0b5-dc90f7ab49ec" providerId="ADAL" clId="{70EB9894-BF55-43BE-8662-3B478CE5B62A}" dt="2022-03-08T10:43:12.876" v="651" actId="26606"/>
        <pc:sldMkLst>
          <pc:docMk/>
          <pc:sldMk cId="0" sldId="333"/>
        </pc:sldMkLst>
        <pc:spChg chg="mod">
          <ac:chgData name="Marie Pitson" userId="db8d2b3e-593d-47e6-a0b5-dc90f7ab49ec" providerId="ADAL" clId="{70EB9894-BF55-43BE-8662-3B478CE5B62A}" dt="2022-03-08T10:43:12.876" v="651" actId="26606"/>
          <ac:spMkLst>
            <pc:docMk/>
            <pc:sldMk cId="0" sldId="333"/>
            <ac:spMk id="2" creationId="{D53B92B2-3D61-4A52-A7A5-EF5141ECE126}"/>
          </ac:spMkLst>
        </pc:spChg>
        <pc:spChg chg="add">
          <ac:chgData name="Marie Pitson" userId="db8d2b3e-593d-47e6-a0b5-dc90f7ab49ec" providerId="ADAL" clId="{70EB9894-BF55-43BE-8662-3B478CE5B62A}" dt="2022-03-08T10:43:12.876" v="651" actId="26606"/>
          <ac:spMkLst>
            <pc:docMk/>
            <pc:sldMk cId="0" sldId="333"/>
            <ac:spMk id="72" creationId="{08CB54FC-0B2A-4107-9A70-958B90B76585}"/>
          </ac:spMkLst>
        </pc:spChg>
        <pc:spChg chg="add">
          <ac:chgData name="Marie Pitson" userId="db8d2b3e-593d-47e6-a0b5-dc90f7ab49ec" providerId="ADAL" clId="{70EB9894-BF55-43BE-8662-3B478CE5B62A}" dt="2022-03-08T10:43:12.876" v="651" actId="26606"/>
          <ac:spMkLst>
            <pc:docMk/>
            <pc:sldMk cId="0" sldId="333"/>
            <ac:spMk id="76" creationId="{9AA76026-5689-4584-8D93-D71D739E61B5}"/>
          </ac:spMkLst>
        </pc:spChg>
        <pc:spChg chg="mod ord">
          <ac:chgData name="Marie Pitson" userId="db8d2b3e-593d-47e6-a0b5-dc90f7ab49ec" providerId="ADAL" clId="{70EB9894-BF55-43BE-8662-3B478CE5B62A}" dt="2022-03-08T10:43:12.876" v="651" actId="26606"/>
          <ac:spMkLst>
            <pc:docMk/>
            <pc:sldMk cId="0" sldId="333"/>
            <ac:spMk id="73731" creationId="{4DD4FA4C-6D77-47D4-A25F-3348222EE5F8}"/>
          </ac:spMkLst>
        </pc:spChg>
        <pc:picChg chg="add mod">
          <ac:chgData name="Marie Pitson" userId="db8d2b3e-593d-47e6-a0b5-dc90f7ab49ec" providerId="ADAL" clId="{70EB9894-BF55-43BE-8662-3B478CE5B62A}" dt="2022-03-08T10:43:12.876" v="651" actId="26606"/>
          <ac:picMkLst>
            <pc:docMk/>
            <pc:sldMk cId="0" sldId="333"/>
            <ac:picMk id="3" creationId="{53B170B6-198B-41CB-8A7B-8B29D3A57FFB}"/>
          </ac:picMkLst>
        </pc:picChg>
        <pc:cxnChg chg="add">
          <ac:chgData name="Marie Pitson" userId="db8d2b3e-593d-47e6-a0b5-dc90f7ab49ec" providerId="ADAL" clId="{70EB9894-BF55-43BE-8662-3B478CE5B62A}" dt="2022-03-08T10:43:12.876" v="651" actId="26606"/>
          <ac:cxnSpMkLst>
            <pc:docMk/>
            <pc:sldMk cId="0" sldId="333"/>
            <ac:cxnSpMk id="74" creationId="{7855A9B5-1710-4B19-B0F1-CDFDD4ED5B7E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43:33.347" v="653" actId="26606"/>
        <pc:sldMkLst>
          <pc:docMk/>
          <pc:sldMk cId="0" sldId="334"/>
        </pc:sldMkLst>
        <pc:spChg chg="add del">
          <ac:chgData name="Marie Pitson" userId="db8d2b3e-593d-47e6-a0b5-dc90f7ab49ec" providerId="ADAL" clId="{70EB9894-BF55-43BE-8662-3B478CE5B62A}" dt="2022-03-08T10:43:33.347" v="653" actId="26606"/>
          <ac:spMkLst>
            <pc:docMk/>
            <pc:sldMk cId="0" sldId="334"/>
            <ac:spMk id="71" creationId="{3741B58E-3B65-4A01-A276-975AB2CF8A08}"/>
          </ac:spMkLst>
        </pc:spChg>
        <pc:spChg chg="add del">
          <ac:chgData name="Marie Pitson" userId="db8d2b3e-593d-47e6-a0b5-dc90f7ab49ec" providerId="ADAL" clId="{70EB9894-BF55-43BE-8662-3B478CE5B62A}" dt="2022-03-08T10:43:33.347" v="653" actId="26606"/>
          <ac:spMkLst>
            <pc:docMk/>
            <pc:sldMk cId="0" sldId="334"/>
            <ac:spMk id="73" creationId="{7AAC67C3-831B-4AB1-A259-DFB839CAFAFC}"/>
          </ac:spMkLst>
        </pc:spChg>
        <pc:spChg chg="add">
          <ac:chgData name="Marie Pitson" userId="db8d2b3e-593d-47e6-a0b5-dc90f7ab49ec" providerId="ADAL" clId="{70EB9894-BF55-43BE-8662-3B478CE5B62A}" dt="2022-03-08T10:43:33.347" v="653" actId="26606"/>
          <ac:spMkLst>
            <pc:docMk/>
            <pc:sldMk cId="0" sldId="334"/>
            <ac:spMk id="135" creationId="{0AB6E427-3F73-4C06-A5D5-AE52C3883B50}"/>
          </ac:spMkLst>
        </pc:spChg>
        <pc:spChg chg="add">
          <ac:chgData name="Marie Pitson" userId="db8d2b3e-593d-47e6-a0b5-dc90f7ab49ec" providerId="ADAL" clId="{70EB9894-BF55-43BE-8662-3B478CE5B62A}" dt="2022-03-08T10:43:33.347" v="653" actId="26606"/>
          <ac:spMkLst>
            <pc:docMk/>
            <pc:sldMk cId="0" sldId="334"/>
            <ac:spMk id="137" creationId="{D8C9BDAA-0390-4B39-9B5C-BC95E5120DA4}"/>
          </ac:spMkLst>
        </pc:spChg>
        <pc:spChg chg="mod">
          <ac:chgData name="Marie Pitson" userId="db8d2b3e-593d-47e6-a0b5-dc90f7ab49ec" providerId="ADAL" clId="{70EB9894-BF55-43BE-8662-3B478CE5B62A}" dt="2022-03-08T10:43:33.347" v="653" actId="26606"/>
          <ac:spMkLst>
            <pc:docMk/>
            <pc:sldMk cId="0" sldId="334"/>
            <ac:spMk id="75778" creationId="{F4055F70-29D3-42A8-A3B7-B34B6771C9FB}"/>
          </ac:spMkLst>
        </pc:spChg>
        <pc:picChg chg="add mod">
          <ac:chgData name="Marie Pitson" userId="db8d2b3e-593d-47e6-a0b5-dc90f7ab49ec" providerId="ADAL" clId="{70EB9894-BF55-43BE-8662-3B478CE5B62A}" dt="2022-03-08T10:43:33.347" v="653" actId="26606"/>
          <ac:picMkLst>
            <pc:docMk/>
            <pc:sldMk cId="0" sldId="334"/>
            <ac:picMk id="5" creationId="{FCE148C2-1ACD-404C-A41A-CA9E12933736}"/>
          </ac:picMkLst>
        </pc:picChg>
        <pc:cxnChg chg="add">
          <ac:chgData name="Marie Pitson" userId="db8d2b3e-593d-47e6-a0b5-dc90f7ab49ec" providerId="ADAL" clId="{70EB9894-BF55-43BE-8662-3B478CE5B62A}" dt="2022-03-08T10:43:33.347" v="653" actId="26606"/>
          <ac:cxnSpMkLst>
            <pc:docMk/>
            <pc:sldMk cId="0" sldId="334"/>
            <ac:cxnSpMk id="139" creationId="{E04A321A-A039-4720-87B4-66A4210E0D57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42:52.408" v="649" actId="26606"/>
        <pc:sldMkLst>
          <pc:docMk/>
          <pc:sldMk cId="0" sldId="335"/>
        </pc:sldMkLst>
        <pc:spChg chg="add del">
          <ac:chgData name="Marie Pitson" userId="db8d2b3e-593d-47e6-a0b5-dc90f7ab49ec" providerId="ADAL" clId="{70EB9894-BF55-43BE-8662-3B478CE5B62A}" dt="2022-03-08T10:42:52.408" v="649" actId="26606"/>
          <ac:spMkLst>
            <pc:docMk/>
            <pc:sldMk cId="0" sldId="335"/>
            <ac:spMk id="71" creationId="{3741B58E-3B65-4A01-A276-975AB2CF8A08}"/>
          </ac:spMkLst>
        </pc:spChg>
        <pc:spChg chg="add del">
          <ac:chgData name="Marie Pitson" userId="db8d2b3e-593d-47e6-a0b5-dc90f7ab49ec" providerId="ADAL" clId="{70EB9894-BF55-43BE-8662-3B478CE5B62A}" dt="2022-03-08T10:42:52.408" v="649" actId="26606"/>
          <ac:spMkLst>
            <pc:docMk/>
            <pc:sldMk cId="0" sldId="335"/>
            <ac:spMk id="73" creationId="{7AAC67C3-831B-4AB1-A259-DFB839CAFAFC}"/>
          </ac:spMkLst>
        </pc:spChg>
        <pc:spChg chg="add">
          <ac:chgData name="Marie Pitson" userId="db8d2b3e-593d-47e6-a0b5-dc90f7ab49ec" providerId="ADAL" clId="{70EB9894-BF55-43BE-8662-3B478CE5B62A}" dt="2022-03-08T10:42:52.408" v="649" actId="26606"/>
          <ac:spMkLst>
            <pc:docMk/>
            <pc:sldMk cId="0" sldId="335"/>
            <ac:spMk id="135" creationId="{F64BBAA4-C62B-4146-B49F-FE4CC4655EE0}"/>
          </ac:spMkLst>
        </pc:spChg>
        <pc:spChg chg="add">
          <ac:chgData name="Marie Pitson" userId="db8d2b3e-593d-47e6-a0b5-dc90f7ab49ec" providerId="ADAL" clId="{70EB9894-BF55-43BE-8662-3B478CE5B62A}" dt="2022-03-08T10:42:52.408" v="649" actId="26606"/>
          <ac:spMkLst>
            <pc:docMk/>
            <pc:sldMk cId="0" sldId="335"/>
            <ac:spMk id="139" creationId="{6BF36B24-6632-4516-9692-731462896C1F}"/>
          </ac:spMkLst>
        </pc:spChg>
        <pc:spChg chg="mod">
          <ac:chgData name="Marie Pitson" userId="db8d2b3e-593d-47e6-a0b5-dc90f7ab49ec" providerId="ADAL" clId="{70EB9894-BF55-43BE-8662-3B478CE5B62A}" dt="2022-03-08T10:42:52.408" v="649" actId="26606"/>
          <ac:spMkLst>
            <pc:docMk/>
            <pc:sldMk cId="0" sldId="335"/>
            <ac:spMk id="77826" creationId="{8E4F2F94-2948-4790-9C88-55CEB5BA0B6D}"/>
          </ac:spMkLst>
        </pc:spChg>
        <pc:picChg chg="add mod">
          <ac:chgData name="Marie Pitson" userId="db8d2b3e-593d-47e6-a0b5-dc90f7ab49ec" providerId="ADAL" clId="{70EB9894-BF55-43BE-8662-3B478CE5B62A}" dt="2022-03-08T10:42:52.408" v="649" actId="26606"/>
          <ac:picMkLst>
            <pc:docMk/>
            <pc:sldMk cId="0" sldId="335"/>
            <ac:picMk id="2" creationId="{75A46000-CC8D-48D6-B4D4-188786608AEA}"/>
          </ac:picMkLst>
        </pc:picChg>
        <pc:cxnChg chg="add">
          <ac:chgData name="Marie Pitson" userId="db8d2b3e-593d-47e6-a0b5-dc90f7ab49ec" providerId="ADAL" clId="{70EB9894-BF55-43BE-8662-3B478CE5B62A}" dt="2022-03-08T10:42:52.408" v="649" actId="26606"/>
          <ac:cxnSpMkLst>
            <pc:docMk/>
            <pc:sldMk cId="0" sldId="335"/>
            <ac:cxnSpMk id="137" creationId="{EEB57AA8-F021-480C-A9E2-F89913313611}"/>
          </ac:cxnSpMkLst>
        </pc:cxnChg>
      </pc:sldChg>
      <pc:sldChg chg="addSp delSp modSp add mod setBg">
        <pc:chgData name="Marie Pitson" userId="db8d2b3e-593d-47e6-a0b5-dc90f7ab49ec" providerId="ADAL" clId="{70EB9894-BF55-43BE-8662-3B478CE5B62A}" dt="2022-03-08T10:56:18.033" v="717" actId="2711"/>
        <pc:sldMkLst>
          <pc:docMk/>
          <pc:sldMk cId="0" sldId="336"/>
        </pc:sldMkLst>
        <pc:spChg chg="add del">
          <ac:chgData name="Marie Pitson" userId="db8d2b3e-593d-47e6-a0b5-dc90f7ab49ec" providerId="ADAL" clId="{70EB9894-BF55-43BE-8662-3B478CE5B62A}" dt="2022-03-08T10:56:09.933" v="716" actId="26606"/>
          <ac:spMkLst>
            <pc:docMk/>
            <pc:sldMk cId="0" sldId="336"/>
            <ac:spMk id="72" creationId="{67B74F2B-9534-4540-96B0-5C8E958B940F}"/>
          </ac:spMkLst>
        </pc:spChg>
        <pc:spChg chg="add">
          <ac:chgData name="Marie Pitson" userId="db8d2b3e-593d-47e6-a0b5-dc90f7ab49ec" providerId="ADAL" clId="{70EB9894-BF55-43BE-8662-3B478CE5B62A}" dt="2022-03-08T10:56:09.933" v="716" actId="26606"/>
          <ac:spMkLst>
            <pc:docMk/>
            <pc:sldMk cId="0" sldId="336"/>
            <ac:spMk id="137" creationId="{E9BA134F-37B6-498A-B46D-040B86E5DA35}"/>
          </ac:spMkLst>
        </pc:spChg>
        <pc:spChg chg="add">
          <ac:chgData name="Marie Pitson" userId="db8d2b3e-593d-47e6-a0b5-dc90f7ab49ec" providerId="ADAL" clId="{70EB9894-BF55-43BE-8662-3B478CE5B62A}" dt="2022-03-08T10:56:09.933" v="716" actId="26606"/>
          <ac:spMkLst>
            <pc:docMk/>
            <pc:sldMk cId="0" sldId="336"/>
            <ac:spMk id="139" creationId="{2BFE3F30-11E0-4842-8523-7222538C8293}"/>
          </ac:spMkLst>
        </pc:spChg>
        <pc:spChg chg="mod">
          <ac:chgData name="Marie Pitson" userId="db8d2b3e-593d-47e6-a0b5-dc90f7ab49ec" providerId="ADAL" clId="{70EB9894-BF55-43BE-8662-3B478CE5B62A}" dt="2022-03-08T10:56:18.033" v="717" actId="2711"/>
          <ac:spMkLst>
            <pc:docMk/>
            <pc:sldMk cId="0" sldId="336"/>
            <ac:spMk id="79874" creationId="{A0334962-88E1-4721-BD30-3B5262B29F1F}"/>
          </ac:spMkLst>
        </pc:spChg>
        <pc:picChg chg="add mod">
          <ac:chgData name="Marie Pitson" userId="db8d2b3e-593d-47e6-a0b5-dc90f7ab49ec" providerId="ADAL" clId="{70EB9894-BF55-43BE-8662-3B478CE5B62A}" dt="2022-03-08T10:56:09.933" v="716" actId="26606"/>
          <ac:picMkLst>
            <pc:docMk/>
            <pc:sldMk cId="0" sldId="336"/>
            <ac:picMk id="79876" creationId="{941FCA10-DE49-4A6A-B9E5-BE19397CE272}"/>
          </ac:picMkLst>
        </pc:picChg>
        <pc:cxnChg chg="add del">
          <ac:chgData name="Marie Pitson" userId="db8d2b3e-593d-47e6-a0b5-dc90f7ab49ec" providerId="ADAL" clId="{70EB9894-BF55-43BE-8662-3B478CE5B62A}" dt="2022-03-08T10:56:09.933" v="716" actId="26606"/>
          <ac:cxnSpMkLst>
            <pc:docMk/>
            <pc:sldMk cId="0" sldId="336"/>
            <ac:cxnSpMk id="74" creationId="{33BECB2B-2CFA-412C-880F-C4B60974936F}"/>
          </ac:cxnSpMkLst>
        </pc:cxnChg>
        <pc:cxnChg chg="add">
          <ac:chgData name="Marie Pitson" userId="db8d2b3e-593d-47e6-a0b5-dc90f7ab49ec" providerId="ADAL" clId="{70EB9894-BF55-43BE-8662-3B478CE5B62A}" dt="2022-03-08T10:56:09.933" v="716" actId="26606"/>
          <ac:cxnSpMkLst>
            <pc:docMk/>
            <pc:sldMk cId="0" sldId="336"/>
            <ac:cxnSpMk id="141" creationId="{67E7D319-545A-41CD-95DF-4DE4FA8A46B1}"/>
          </ac:cxnSpMkLst>
        </pc:cxnChg>
      </pc:sldChg>
      <pc:sldChg chg="addSp delSp modSp new mod setBg">
        <pc:chgData name="Marie Pitson" userId="db8d2b3e-593d-47e6-a0b5-dc90f7ab49ec" providerId="ADAL" clId="{70EB9894-BF55-43BE-8662-3B478CE5B62A}" dt="2022-03-08T10:52:22.269" v="704" actId="26606"/>
        <pc:sldMkLst>
          <pc:docMk/>
          <pc:sldMk cId="803524272" sldId="337"/>
        </pc:sldMkLst>
        <pc:spChg chg="mod">
          <ac:chgData name="Marie Pitson" userId="db8d2b3e-593d-47e6-a0b5-dc90f7ab49ec" providerId="ADAL" clId="{70EB9894-BF55-43BE-8662-3B478CE5B62A}" dt="2022-03-08T10:52:10.639" v="702" actId="20577"/>
          <ac:spMkLst>
            <pc:docMk/>
            <pc:sldMk cId="803524272" sldId="337"/>
            <ac:spMk id="2" creationId="{690DD8FB-8D4E-454F-BE10-DDA082ED6155}"/>
          </ac:spMkLst>
        </pc:spChg>
        <pc:spChg chg="mod ord">
          <ac:chgData name="Marie Pitson" userId="db8d2b3e-593d-47e6-a0b5-dc90f7ab49ec" providerId="ADAL" clId="{70EB9894-BF55-43BE-8662-3B478CE5B62A}" dt="2022-03-08T10:52:04.599" v="683" actId="26606"/>
          <ac:spMkLst>
            <pc:docMk/>
            <pc:sldMk cId="803524272" sldId="337"/>
            <ac:spMk id="3" creationId="{3558E248-7B6E-4EFF-AB3D-AD6EB9D06B1B}"/>
          </ac:spMkLst>
        </pc:spChg>
        <pc:spChg chg="add del">
          <ac:chgData name="Marie Pitson" userId="db8d2b3e-593d-47e6-a0b5-dc90f7ab49ec" providerId="ADAL" clId="{70EB9894-BF55-43BE-8662-3B478CE5B62A}" dt="2022-03-08T10:52:04.591" v="682" actId="26606"/>
          <ac:spMkLst>
            <pc:docMk/>
            <pc:sldMk cId="803524272" sldId="337"/>
            <ac:spMk id="9" creationId="{0AB6E427-3F73-4C06-A5D5-AE52C3883B50}"/>
          </ac:spMkLst>
        </pc:spChg>
        <pc:spChg chg="add del">
          <ac:chgData name="Marie Pitson" userId="db8d2b3e-593d-47e6-a0b5-dc90f7ab49ec" providerId="ADAL" clId="{70EB9894-BF55-43BE-8662-3B478CE5B62A}" dt="2022-03-08T10:52:04.591" v="682" actId="26606"/>
          <ac:spMkLst>
            <pc:docMk/>
            <pc:sldMk cId="803524272" sldId="337"/>
            <ac:spMk id="11" creationId="{D8C9BDAA-0390-4B39-9B5C-BC95E5120DA4}"/>
          </ac:spMkLst>
        </pc:spChg>
        <pc:spChg chg="add del">
          <ac:chgData name="Marie Pitson" userId="db8d2b3e-593d-47e6-a0b5-dc90f7ab49ec" providerId="ADAL" clId="{70EB9894-BF55-43BE-8662-3B478CE5B62A}" dt="2022-03-08T10:52:22.269" v="704" actId="26606"/>
          <ac:spMkLst>
            <pc:docMk/>
            <pc:sldMk cId="803524272" sldId="337"/>
            <ac:spMk id="15" creationId="{08CB54FC-0B2A-4107-9A70-958B90B76585}"/>
          </ac:spMkLst>
        </pc:spChg>
        <pc:spChg chg="add del">
          <ac:chgData name="Marie Pitson" userId="db8d2b3e-593d-47e6-a0b5-dc90f7ab49ec" providerId="ADAL" clId="{70EB9894-BF55-43BE-8662-3B478CE5B62A}" dt="2022-03-08T10:52:22.269" v="704" actId="26606"/>
          <ac:spMkLst>
            <pc:docMk/>
            <pc:sldMk cId="803524272" sldId="337"/>
            <ac:spMk id="17" creationId="{9AA76026-5689-4584-8D93-D71D739E61B5}"/>
          </ac:spMkLst>
        </pc:spChg>
        <pc:spChg chg="add">
          <ac:chgData name="Marie Pitson" userId="db8d2b3e-593d-47e6-a0b5-dc90f7ab49ec" providerId="ADAL" clId="{70EB9894-BF55-43BE-8662-3B478CE5B62A}" dt="2022-03-08T10:52:22.269" v="704" actId="26606"/>
          <ac:spMkLst>
            <pc:docMk/>
            <pc:sldMk cId="803524272" sldId="337"/>
            <ac:spMk id="22" creationId="{08CB54FC-0B2A-4107-9A70-958B90B76585}"/>
          </ac:spMkLst>
        </pc:spChg>
        <pc:spChg chg="add">
          <ac:chgData name="Marie Pitson" userId="db8d2b3e-593d-47e6-a0b5-dc90f7ab49ec" providerId="ADAL" clId="{70EB9894-BF55-43BE-8662-3B478CE5B62A}" dt="2022-03-08T10:52:22.269" v="704" actId="26606"/>
          <ac:spMkLst>
            <pc:docMk/>
            <pc:sldMk cId="803524272" sldId="337"/>
            <ac:spMk id="26" creationId="{9AA76026-5689-4584-8D93-D71D739E61B5}"/>
          </ac:spMkLst>
        </pc:spChg>
        <pc:picChg chg="add mod">
          <ac:chgData name="Marie Pitson" userId="db8d2b3e-593d-47e6-a0b5-dc90f7ab49ec" providerId="ADAL" clId="{70EB9894-BF55-43BE-8662-3B478CE5B62A}" dt="2022-03-08T10:52:04.599" v="683" actId="26606"/>
          <ac:picMkLst>
            <pc:docMk/>
            <pc:sldMk cId="803524272" sldId="337"/>
            <ac:picMk id="4" creationId="{33F27B7F-3668-4603-9B79-B5DA0EE0C434}"/>
          </ac:picMkLst>
        </pc:picChg>
        <pc:cxnChg chg="add del">
          <ac:chgData name="Marie Pitson" userId="db8d2b3e-593d-47e6-a0b5-dc90f7ab49ec" providerId="ADAL" clId="{70EB9894-BF55-43BE-8662-3B478CE5B62A}" dt="2022-03-08T10:52:04.591" v="682" actId="26606"/>
          <ac:cxnSpMkLst>
            <pc:docMk/>
            <pc:sldMk cId="803524272" sldId="337"/>
            <ac:cxnSpMk id="13" creationId="{E04A321A-A039-4720-87B4-66A4210E0D57}"/>
          </ac:cxnSpMkLst>
        </pc:cxnChg>
        <pc:cxnChg chg="add del">
          <ac:chgData name="Marie Pitson" userId="db8d2b3e-593d-47e6-a0b5-dc90f7ab49ec" providerId="ADAL" clId="{70EB9894-BF55-43BE-8662-3B478CE5B62A}" dt="2022-03-08T10:52:22.269" v="704" actId="26606"/>
          <ac:cxnSpMkLst>
            <pc:docMk/>
            <pc:sldMk cId="803524272" sldId="337"/>
            <ac:cxnSpMk id="16" creationId="{7855A9B5-1710-4B19-B0F1-CDFDD4ED5B7E}"/>
          </ac:cxnSpMkLst>
        </pc:cxnChg>
        <pc:cxnChg chg="add">
          <ac:chgData name="Marie Pitson" userId="db8d2b3e-593d-47e6-a0b5-dc90f7ab49ec" providerId="ADAL" clId="{70EB9894-BF55-43BE-8662-3B478CE5B62A}" dt="2022-03-08T10:52:22.269" v="704" actId="26606"/>
          <ac:cxnSpMkLst>
            <pc:docMk/>
            <pc:sldMk cId="803524272" sldId="337"/>
            <ac:cxnSpMk id="24" creationId="{7855A9B5-1710-4B19-B0F1-CDFDD4ED5B7E}"/>
          </ac:cxnSpMkLst>
        </pc:cxnChg>
      </pc:sldChg>
      <pc:sldChg chg="addSp delSp modSp add mod setBg modNotesTx">
        <pc:chgData name="Marie Pitson" userId="db8d2b3e-593d-47e6-a0b5-dc90f7ab49ec" providerId="ADAL" clId="{70EB9894-BF55-43BE-8662-3B478CE5B62A}" dt="2022-03-18T18:46:45.624" v="748" actId="20577"/>
        <pc:sldMkLst>
          <pc:docMk/>
          <pc:sldMk cId="275167054" sldId="388"/>
        </pc:sldMkLst>
        <pc:spChg chg="mod">
          <ac:chgData name="Marie Pitson" userId="db8d2b3e-593d-47e6-a0b5-dc90f7ab49ec" providerId="ADAL" clId="{70EB9894-BF55-43BE-8662-3B478CE5B62A}" dt="2022-03-18T15:58:10.823" v="746" actId="26606"/>
          <ac:spMkLst>
            <pc:docMk/>
            <pc:sldMk cId="275167054" sldId="388"/>
            <ac:spMk id="2" creationId="{02E06BA5-3790-4248-8F18-4BEF333030E0}"/>
          </ac:spMkLst>
        </pc:spChg>
        <pc:spChg chg="mod">
          <ac:chgData name="Marie Pitson" userId="db8d2b3e-593d-47e6-a0b5-dc90f7ab49ec" providerId="ADAL" clId="{70EB9894-BF55-43BE-8662-3B478CE5B62A}" dt="2022-03-18T15:58:10.823" v="746" actId="26606"/>
          <ac:spMkLst>
            <pc:docMk/>
            <pc:sldMk cId="275167054" sldId="388"/>
            <ac:spMk id="10" creationId="{93932C5C-1325-462B-A305-19501FE9BE87}"/>
          </ac:spMkLst>
        </pc:spChg>
        <pc:spChg chg="add del">
          <ac:chgData name="Marie Pitson" userId="db8d2b3e-593d-47e6-a0b5-dc90f7ab49ec" providerId="ADAL" clId="{70EB9894-BF55-43BE-8662-3B478CE5B62A}" dt="2022-03-18T15:58:10.823" v="746" actId="26606"/>
          <ac:spMkLst>
            <pc:docMk/>
            <pc:sldMk cId="275167054" sldId="388"/>
            <ac:spMk id="15" creationId="{5E0A8391-2737-4F1C-B27A-C44629DB4D33}"/>
          </ac:spMkLst>
        </pc:spChg>
        <pc:spChg chg="add del">
          <ac:chgData name="Marie Pitson" userId="db8d2b3e-593d-47e6-a0b5-dc90f7ab49ec" providerId="ADAL" clId="{70EB9894-BF55-43BE-8662-3B478CE5B62A}" dt="2022-03-18T15:58:10.823" v="746" actId="26606"/>
          <ac:spMkLst>
            <pc:docMk/>
            <pc:sldMk cId="275167054" sldId="388"/>
            <ac:spMk id="17" creationId="{ED5EC01C-B438-4398-919E-A345C83EDAC9}"/>
          </ac:spMkLst>
        </pc:spChg>
        <pc:spChg chg="add">
          <ac:chgData name="Marie Pitson" userId="db8d2b3e-593d-47e6-a0b5-dc90f7ab49ec" providerId="ADAL" clId="{70EB9894-BF55-43BE-8662-3B478CE5B62A}" dt="2022-03-18T15:58:10.823" v="746" actId="26606"/>
          <ac:spMkLst>
            <pc:docMk/>
            <pc:sldMk cId="275167054" sldId="388"/>
            <ac:spMk id="22" creationId="{39E3965E-AC41-4711-9D10-E25ABB132D86}"/>
          </ac:spMkLst>
        </pc:spChg>
        <pc:spChg chg="add">
          <ac:chgData name="Marie Pitson" userId="db8d2b3e-593d-47e6-a0b5-dc90f7ab49ec" providerId="ADAL" clId="{70EB9894-BF55-43BE-8662-3B478CE5B62A}" dt="2022-03-18T15:58:10.823" v="746" actId="26606"/>
          <ac:spMkLst>
            <pc:docMk/>
            <pc:sldMk cId="275167054" sldId="388"/>
            <ac:spMk id="26" creationId="{4C869C3B-5565-4AAC-86A8-9EB0AB1C653E}"/>
          </ac:spMkLst>
        </pc:spChg>
        <pc:spChg chg="add">
          <ac:chgData name="Marie Pitson" userId="db8d2b3e-593d-47e6-a0b5-dc90f7ab49ec" providerId="ADAL" clId="{70EB9894-BF55-43BE-8662-3B478CE5B62A}" dt="2022-03-18T15:58:10.823" v="746" actId="26606"/>
          <ac:spMkLst>
            <pc:docMk/>
            <pc:sldMk cId="275167054" sldId="388"/>
            <ac:spMk id="30" creationId="{064CBAAB-7956-4763-9F69-A3FDBF1ACBAA}"/>
          </ac:spMkLst>
        </pc:spChg>
        <pc:picChg chg="mod ord">
          <ac:chgData name="Marie Pitson" userId="db8d2b3e-593d-47e6-a0b5-dc90f7ab49ec" providerId="ADAL" clId="{70EB9894-BF55-43BE-8662-3B478CE5B62A}" dt="2022-03-18T15:58:10.823" v="746" actId="26606"/>
          <ac:picMkLst>
            <pc:docMk/>
            <pc:sldMk cId="275167054" sldId="388"/>
            <ac:picMk id="5" creationId="{EF84E4F1-E493-4D32-8122-134C4BDFBCED}"/>
          </ac:picMkLst>
        </pc:picChg>
        <pc:cxnChg chg="add">
          <ac:chgData name="Marie Pitson" userId="db8d2b3e-593d-47e6-a0b5-dc90f7ab49ec" providerId="ADAL" clId="{70EB9894-BF55-43BE-8662-3B478CE5B62A}" dt="2022-03-18T15:58:10.823" v="746" actId="26606"/>
          <ac:cxnSpMkLst>
            <pc:docMk/>
            <pc:sldMk cId="275167054" sldId="388"/>
            <ac:cxnSpMk id="24" creationId="{1F5DC8C3-BA5F-4EED-BB9A-A14272BD82A1}"/>
          </ac:cxnSpMkLst>
        </pc:cxnChg>
        <pc:cxnChg chg="add">
          <ac:chgData name="Marie Pitson" userId="db8d2b3e-593d-47e6-a0b5-dc90f7ab49ec" providerId="ADAL" clId="{70EB9894-BF55-43BE-8662-3B478CE5B62A}" dt="2022-03-18T15:58:10.823" v="746" actId="26606"/>
          <ac:cxnSpMkLst>
            <pc:docMk/>
            <pc:sldMk cId="275167054" sldId="388"/>
            <ac:cxnSpMk id="28" creationId="{F41136EC-EC34-4D08-B5AB-8CE5870B1C74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Today we will consider what is motivation.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Evaluate different theories related to motivation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Consider how employee motivation affects organizational opportunities 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Today we will consider what is motivation. 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Evaluate different theories related to motivation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Consider how employee motivation affects organizational opportunities .</a:t>
          </a:r>
        </a:p>
      </dsp:txBody>
      <dsp:txXfrm>
        <a:off x="7041543" y="272554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2E6D3F-225B-4185-A2ED-E20C54AE8EFA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0A3DFB-4862-4F92-AFC7-638753CFA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2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8873C040-2B52-4005-B431-EA32333193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72A4CC62-0656-4DE1-A232-829BE7EF3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7B45FD6F-440B-4D12-9F64-431EDC6A13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7E15D42-29C2-4E63-B0E8-7792C3082EB0}" type="slidenum">
              <a:rPr lang="en-GB" altLang="en-US" sz="1300" i="0"/>
              <a:pPr/>
              <a:t>4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0A3DFB-4862-4F92-AFC7-638753CFA7B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8720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1F3E9EFD-99FD-4665-AC51-B58513BB398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90B788B8-41B7-47DA-BE50-8B2D2BBDD6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A841D2F5-9B3B-4767-AF3E-ED3CAAA328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DF2474F-3081-4D41-A1AA-0D0A64CBE201}" type="slidenum">
              <a:rPr lang="en-GB" altLang="en-US" sz="1300" i="0"/>
              <a:pPr/>
              <a:t>6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635ADE37-C433-4041-96B0-E5A3B9413EE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42910B56-A6EE-45CA-AF87-662F3680DD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50C9CE10-D863-4BEE-B243-BAE03B5092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06EE346-2974-4779-A427-090AAFECFD27}" type="slidenum">
              <a:rPr lang="en-GB" altLang="en-US" sz="1300" i="0"/>
              <a:pPr/>
              <a:t>7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20702934-781E-46CE-B5A4-CDD3B74A81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2BAECEB1-ECEE-4238-A49D-25C8D5CF5E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E165D7E0-EDE4-49C0-AF69-F65435551E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6B0049E-942E-4635-94A8-542E1AF646CA}" type="slidenum">
              <a:rPr lang="en-GB" altLang="en-US" sz="1300" i="0"/>
              <a:pPr/>
              <a:t>8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5238A24C-6097-490C-85C5-D185BF98DD7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DEC779AD-14E0-48EF-B217-628F0DFFF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D45A2F38-CF87-46BE-A1E8-D3FE9C06D3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3CE8907-58A7-4D47-BA51-2F85ED64F118}" type="slidenum">
              <a:rPr lang="en-GB" altLang="en-US" sz="1300" i="0"/>
              <a:pPr/>
              <a:t>9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E8FEF82D-158A-4FD6-B9CD-6A40CC4AF32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72C9C602-5C1C-4485-8EDC-7492798932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67F8662A-398E-45BD-BC1B-A4E622E819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9DED4A2-C33C-460F-A315-2A78178AFAD2}" type="slidenum">
              <a:rPr lang="en-GB" altLang="en-US" sz="1300" i="0"/>
              <a:pPr/>
              <a:t>10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F8DA9745-0A57-4D1E-9064-ABF16EE528E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9921DBE1-815E-4FF4-A505-C9D52C041C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44FF4255-F6A9-47F4-AC22-32728C4782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42A6C4E-DF2C-4C6C-8883-1C789B6CBA22}" type="slidenum">
              <a:rPr lang="en-GB" altLang="en-US" sz="1300" i="0"/>
              <a:pPr/>
              <a:t>11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9428B0B-7221-446B-A48E-7FDA923AB69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30B4B5-C152-4F2B-86B3-840C006998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8616C0C-38C9-4F6F-A469-CD95ABDCFD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C9D687C-ACAA-4F07-B57F-B592EE2A7152}" type="slidenum">
              <a:rPr lang="en-GB" altLang="en-US" sz="1300" i="0"/>
              <a:pPr/>
              <a:t>12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92C8E812-3FCC-43D2-9091-69BE0E25B5F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4A6C977-C74D-4E2B-9275-E30BF7BD24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F7E56832-51CE-4214-A4A5-38E3E4340D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B9E7844-EA68-4BBB-891B-091E0FA6EC57}" type="slidenum">
              <a:rPr lang="en-GB" altLang="en-US" sz="1300" i="0"/>
              <a:pPr/>
              <a:t>13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213ADC24-0C9F-4BF7-ACCA-E3E1532F04A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373EC1-5F3D-486C-81BF-A3CDC9D8A8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D653893F-3098-4BCC-B34E-FC40921E01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0ED0648-963A-4BE5-A6B7-0B899B508434}" type="slidenum">
              <a:rPr lang="en-GB" altLang="en-US" sz="1300" i="0"/>
              <a:pPr/>
              <a:t>14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9F7DF071-8DA6-41D7-A995-D1891EEE259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5E50AEF4-E3C7-47FD-83B0-7726C1EAA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E2BFB08F-A60A-4F2D-8D06-9C92F9853B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D3D8D1C-FE8D-4115-9ED6-86F29D810251}" type="slidenum">
              <a:rPr lang="en-GB" altLang="en-US" sz="1300" i="0"/>
              <a:pPr/>
              <a:t>15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13BA4802-95D7-48B6-AC6F-D602603704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008BADD8-B8F7-4457-8959-4992C123DE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9D76E98D-8BFC-44FD-9DB1-2BD56B440B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C873A94-C2C4-4374-B86A-4CCA80443015}" type="slidenum">
              <a:rPr lang="en-GB" altLang="en-US" sz="1300" i="0"/>
              <a:pPr/>
              <a:t>16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524180DD-0954-48E8-A395-8E1F606A8EF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FB90A15E-B78C-4091-8682-D3C69EE609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F1C607C3-6757-473D-B22F-80B71BDB90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6640319-8614-441D-A2FA-3C8970299A41}" type="slidenum">
              <a:rPr lang="en-GB" altLang="en-US" sz="1300" i="0"/>
              <a:pPr/>
              <a:t>17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495D6D67-15E0-4C99-8D73-DA7D16C74C3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D423F547-D100-48EB-83ED-DDAC09D3A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8DB3CC2B-08C5-407E-841A-7D537F15CC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15D80D-D333-4716-9D08-E13505CDAFD9}" type="slidenum">
              <a:rPr lang="en-GB" altLang="en-US" sz="1300" i="0"/>
              <a:pPr/>
              <a:t>18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43D65809-F50D-4E69-8570-18E31543C0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75E966EA-2145-4CA2-9B39-360E8C2B6E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0F2C6574-A1F3-49DB-A420-58D0991C6A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27E11B8-3442-4D18-97A4-ADC450C3B73A}" type="slidenum">
              <a:rPr lang="en-GB" altLang="en-US" sz="1300" i="0"/>
              <a:pPr/>
              <a:t>19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2F2F64D9-12E9-4907-908F-5C097AAEC4C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95C07B9F-5160-44BF-83F6-6B1AC02715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EFDA0C91-78D5-4BFD-906C-A2EB798454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AC20C18-7E75-4D94-9F7A-954E172D42CB}" type="slidenum">
              <a:rPr lang="en-GB" altLang="en-US" sz="1300" i="0"/>
              <a:pPr/>
              <a:t>20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A8464626-EBCE-43E9-B560-EFF6DF0C04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9664CDE1-5688-4085-AAE2-2E6793F6D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64A06D20-5F47-4C1A-980D-68B35B9D10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61F19A8-7AC1-4A52-A4FA-D4A8255F70AD}" type="slidenum">
              <a:rPr lang="en-GB" altLang="en-US" sz="1300" i="0"/>
              <a:pPr/>
              <a:t>21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273330E3-84D5-4905-91E6-4B9983E34C2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01F68AF4-16A0-4067-BEDF-0658D668E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434E307-ED7C-45B1-A647-31467E37F8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7C18F28-C8B0-4C8C-8AFD-C2509BD548F4}" type="slidenum">
              <a:rPr lang="en-GB" altLang="en-US" sz="1300" i="0"/>
              <a:pPr/>
              <a:t>22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159B77A1-C574-43C2-B039-313900CB264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D7764267-22AD-4F05-B737-406B4365EF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08182F17-1602-4F6B-BE02-DBF9186133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0590FAE-AC1D-4D36-A501-98806904D422}" type="slidenum">
              <a:rPr lang="en-GB" altLang="en-US" sz="1300" i="0"/>
              <a:pPr/>
              <a:t>23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F42BADD5-5BE3-436A-A7EE-BA7C2FF22C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79313A7-E2F5-4BB3-B833-74B5419CCCD8}" type="slidenum">
              <a:rPr lang="en-US" altLang="en-US" sz="1300" i="0"/>
              <a:pPr/>
              <a:t>24</a:t>
            </a:fld>
            <a:endParaRPr lang="en-US" altLang="en-US" sz="1300" i="0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9C656C22-49EA-4176-BCF1-631A189B58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EB2C2E15-DB04-45DC-9BF3-0E6AB24F60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AU" altLang="en-US" sz="1000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CEC8CAEE-CB6B-44BF-904F-DD0B272A9C0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EB6F0-0C8C-4B5B-BF45-38499204CB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FD9F2820-5A72-440D-A310-1535BFE85D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E78E241-8C71-4CE8-A750-B4A24B2DB908}" type="slidenum">
              <a:rPr lang="en-GB" altLang="en-US" sz="1300" i="0"/>
              <a:pPr/>
              <a:t>25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>
            <a:extLst>
              <a:ext uri="{FF2B5EF4-FFF2-40B4-BE49-F238E27FC236}">
                <a16:creationId xmlns:a16="http://schemas.microsoft.com/office/drawing/2014/main" id="{5C1745DC-52D3-4C60-AEE0-0261917094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>
            <a:extLst>
              <a:ext uri="{FF2B5EF4-FFF2-40B4-BE49-F238E27FC236}">
                <a16:creationId xmlns:a16="http://schemas.microsoft.com/office/drawing/2014/main" id="{DEF8A99D-1CB0-4290-AF19-2688F84D3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2468" name="Slide Number Placeholder 3">
            <a:extLst>
              <a:ext uri="{FF2B5EF4-FFF2-40B4-BE49-F238E27FC236}">
                <a16:creationId xmlns:a16="http://schemas.microsoft.com/office/drawing/2014/main" id="{75445529-EA9D-47FE-8BFC-794B035A31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E71EB50-6EFE-4A4E-8550-ABFB6D2F12E5}" type="slidenum">
              <a:rPr lang="en-GB" altLang="en-US" sz="1300" i="0"/>
              <a:pPr/>
              <a:t>26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DBBC6A38-9886-4A0C-BA40-0E5E6CC528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CC4615D2-A4D4-4FBE-BB2F-396CCC937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62BEAAB3-5E30-419A-B6E2-F79450EE15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3AE4753-2DA0-4074-A0F9-0E3AA345C1C1}" type="slidenum">
              <a:rPr lang="en-GB" altLang="en-US" sz="1300" i="0"/>
              <a:pPr/>
              <a:t>27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974140FD-3F3F-44E7-A2B0-0FCE7AC035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453CFE9B-16FA-4521-B5BF-6C23C1B3CF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D1674D58-C4FC-420A-A9B3-307EAEEB64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BCC406E-AD15-42B2-AE9F-6A5DB861B259}" type="slidenum">
              <a:rPr lang="en-GB" altLang="en-US" sz="1300" i="0"/>
              <a:pPr/>
              <a:t>28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>
            <a:extLst>
              <a:ext uri="{FF2B5EF4-FFF2-40B4-BE49-F238E27FC236}">
                <a16:creationId xmlns:a16="http://schemas.microsoft.com/office/drawing/2014/main" id="{6B5182BD-7389-42CE-BCDB-A02D42B357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>
            <a:extLst>
              <a:ext uri="{FF2B5EF4-FFF2-40B4-BE49-F238E27FC236}">
                <a16:creationId xmlns:a16="http://schemas.microsoft.com/office/drawing/2014/main" id="{616D76B0-F412-4FA3-836E-1D6FAE6FD9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68612" name="Slide Number Placeholder 3">
            <a:extLst>
              <a:ext uri="{FF2B5EF4-FFF2-40B4-BE49-F238E27FC236}">
                <a16:creationId xmlns:a16="http://schemas.microsoft.com/office/drawing/2014/main" id="{3E9FCFAA-54DA-4A8E-B9D9-444962F6CE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1C0B0B4-B432-45A5-8A5D-650A8B4B73D5}" type="slidenum">
              <a:rPr lang="en-GB" altLang="en-US" sz="1300" i="0"/>
              <a:pPr/>
              <a:t>29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2914D455-ADF6-4689-8B3D-04F1B939ED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86F28614-88AD-4D0A-AC23-ECC1D76CBE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C7444B53-D253-4BAB-AF11-2AED08929A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E7EE7DC-8CE3-4A31-8DBC-D62338CFA26E}" type="slidenum">
              <a:rPr lang="en-GB" altLang="en-US" sz="1300" i="0"/>
              <a:pPr/>
              <a:t>30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E56BE81B-BCA4-482A-8188-E312C1AAE87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C5BAD3C9-5BA5-41E9-9B14-90270922AE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79BE0288-0678-44E6-8297-A0183820F7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C3AB8EE-AFC3-40D6-B467-D4F2EE93D099}" type="slidenum">
              <a:rPr lang="en-GB" altLang="en-US" sz="1300" i="0"/>
              <a:pPr/>
              <a:t>31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>
            <a:extLst>
              <a:ext uri="{FF2B5EF4-FFF2-40B4-BE49-F238E27FC236}">
                <a16:creationId xmlns:a16="http://schemas.microsoft.com/office/drawing/2014/main" id="{62909F9D-0AB5-44E5-B94C-18E06AC31C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5" name="Notes Placeholder 2">
            <a:extLst>
              <a:ext uri="{FF2B5EF4-FFF2-40B4-BE49-F238E27FC236}">
                <a16:creationId xmlns:a16="http://schemas.microsoft.com/office/drawing/2014/main" id="{AE88D4CB-524B-4565-8569-E271E68E6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4756" name="Slide Number Placeholder 3">
            <a:extLst>
              <a:ext uri="{FF2B5EF4-FFF2-40B4-BE49-F238E27FC236}">
                <a16:creationId xmlns:a16="http://schemas.microsoft.com/office/drawing/2014/main" id="{C71DD4EB-7580-4A6A-8916-B0C724C302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7E10FDF-00CF-446E-93D1-B9D9B6D91718}" type="slidenum">
              <a:rPr lang="en-GB" altLang="en-US" sz="1300" i="0"/>
              <a:pPr/>
              <a:t>32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C07117AB-952D-44F8-94DE-282BDE6ACEE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4944931B-2433-402F-844C-A793DA1993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6804" name="Slide Number Placeholder 3">
            <a:extLst>
              <a:ext uri="{FF2B5EF4-FFF2-40B4-BE49-F238E27FC236}">
                <a16:creationId xmlns:a16="http://schemas.microsoft.com/office/drawing/2014/main" id="{F1F64DA7-71F1-4484-8001-EA8C4A7F4A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7E11E1C-4A68-4CAD-8AA6-1B18D2AD5021}" type="slidenum">
              <a:rPr lang="en-GB" altLang="en-US" sz="1300" i="0"/>
              <a:pPr/>
              <a:t>33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336CE83F-1A9B-4688-8C53-90D055586B4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4C7F64FF-DA17-4840-A74E-2CEBCB99B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C5CE44CC-9857-4BC8-8497-D70F59F3DE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EA9F7DA-809C-43AD-BAE2-0306241CA22B}" type="slidenum">
              <a:rPr lang="en-GB" altLang="en-US" sz="1300" i="0"/>
              <a:pPr/>
              <a:t>34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>
            <a:extLst>
              <a:ext uri="{FF2B5EF4-FFF2-40B4-BE49-F238E27FC236}">
                <a16:creationId xmlns:a16="http://schemas.microsoft.com/office/drawing/2014/main" id="{B7F5CD8E-7ECF-44DD-8D40-1760A0775A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9" name="Notes Placeholder 2">
            <a:extLst>
              <a:ext uri="{FF2B5EF4-FFF2-40B4-BE49-F238E27FC236}">
                <a16:creationId xmlns:a16="http://schemas.microsoft.com/office/drawing/2014/main" id="{E27B1F2B-33AE-4075-BCA9-27CE38715C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0900" name="Slide Number Placeholder 3">
            <a:extLst>
              <a:ext uri="{FF2B5EF4-FFF2-40B4-BE49-F238E27FC236}">
                <a16:creationId xmlns:a16="http://schemas.microsoft.com/office/drawing/2014/main" id="{AA9AB025-3B38-4C45-8ED9-1A533CB7C0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83FCEC4-91E8-4C5B-B271-602F5A2C191B}" type="slidenum">
              <a:rPr lang="en-GB" altLang="en-US" sz="1300" i="0"/>
              <a:pPr/>
              <a:t>35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>
            <a:extLst>
              <a:ext uri="{FF2B5EF4-FFF2-40B4-BE49-F238E27FC236}">
                <a16:creationId xmlns:a16="http://schemas.microsoft.com/office/drawing/2014/main" id="{8F966813-9E72-45A2-A49F-CF78F0E8F7B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>
            <a:extLst>
              <a:ext uri="{FF2B5EF4-FFF2-40B4-BE49-F238E27FC236}">
                <a16:creationId xmlns:a16="http://schemas.microsoft.com/office/drawing/2014/main" id="{A069D967-B3FE-4396-9A66-A4CA046B17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2948" name="Slide Number Placeholder 3">
            <a:extLst>
              <a:ext uri="{FF2B5EF4-FFF2-40B4-BE49-F238E27FC236}">
                <a16:creationId xmlns:a16="http://schemas.microsoft.com/office/drawing/2014/main" id="{8C4523C0-DD58-4011-AC49-B4CD2D755F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14B2703-6C2D-4B33-94C8-51992B84E9D7}" type="slidenum">
              <a:rPr lang="en-GB" altLang="en-US" sz="1300" i="0"/>
              <a:pPr/>
              <a:t>36</a:t>
            </a:fld>
            <a:endParaRPr lang="en-GB" altLang="en-US" sz="1300" i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>
            <a:extLst>
              <a:ext uri="{FF2B5EF4-FFF2-40B4-BE49-F238E27FC236}">
                <a16:creationId xmlns:a16="http://schemas.microsoft.com/office/drawing/2014/main" id="{4F689F34-D85A-47AD-95FC-28E9A4C0D8F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>
            <a:extLst>
              <a:ext uri="{FF2B5EF4-FFF2-40B4-BE49-F238E27FC236}">
                <a16:creationId xmlns:a16="http://schemas.microsoft.com/office/drawing/2014/main" id="{ADB3BBFB-6D0B-4C66-A96F-941E8DCB74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4996" name="Slide Number Placeholder 3">
            <a:extLst>
              <a:ext uri="{FF2B5EF4-FFF2-40B4-BE49-F238E27FC236}">
                <a16:creationId xmlns:a16="http://schemas.microsoft.com/office/drawing/2014/main" id="{F22208A9-CACD-44DF-BBF5-7FA3D9E5FE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C6D9EF7-4965-4E7A-B9A6-9E4F87FCCEF8}" type="slidenum">
              <a:rPr lang="en-GB" altLang="en-US" sz="1300" i="0"/>
              <a:pPr/>
              <a:t>37</a:t>
            </a:fld>
            <a:endParaRPr lang="en-GB" altLang="en-US" sz="1300" i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5D11e424M_Q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ruthinsideofyou.org/dealing-difficult-people-part-1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2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E57992A-6446-4C2E-8D4B-DDE9E1EAA583}"/>
              </a:ext>
            </a:extLst>
          </p:cNvPr>
          <p:cNvSpPr txBox="1"/>
          <p:nvPr/>
        </p:nvSpPr>
        <p:spPr>
          <a:xfrm>
            <a:off x="5463100" y="3619891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Font typeface="Wingdings" panose="05000000000000000000" pitchFamily="2" charset="2"/>
              <a:buNone/>
            </a:pP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What is Motivation?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59073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DD8FB-8D4E-454F-BE10-DDA082ED6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What is Motivation?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F27B7F-3668-4603-9B79-B5DA0EE0C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8E248-7B6E-4EFF-AB3D-AD6EB9D06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alt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‘The underlying concept of motivation is some driving force within individuals by which they attempt to achieve some goal in order to fulfil some need or expectation’. (Mullins, 1993)</a:t>
            </a:r>
          </a:p>
          <a:p>
            <a:pPr>
              <a:lnSpc>
                <a:spcPct val="100000"/>
              </a:lnSpc>
            </a:pPr>
            <a:r>
              <a:rPr lang="en-GB" alt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‘The study of motivation is the study of all those pushes and prods – biological, social and psychological – that defeat our laziness and move us, either eagerly or reluctantly, to action.’ (Miller, 1962)</a:t>
            </a:r>
          </a:p>
          <a:p>
            <a:pPr>
              <a:lnSpc>
                <a:spcPct val="100000"/>
              </a:lnSpc>
            </a:pPr>
            <a:r>
              <a:rPr lang="en-GB" alt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Motivation refers to why people think and act as they do. It is what makes people ‘tick’. (Gross, 1996)</a:t>
            </a: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03524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B23693E9-7281-4B6C-AE29-2C1915B66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GB" altLang="en-US" sz="4000"/>
              <a:t>Meet Mike</a:t>
            </a:r>
          </a:p>
        </p:txBody>
      </p:sp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53F1F-5AAE-4657-8A19-B58E1C5F6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932300" cy="3229714"/>
          </a:xfrm>
        </p:spPr>
        <p:txBody>
          <a:bodyPr rtlCol="0">
            <a:normAutofit/>
          </a:bodyPr>
          <a:lstStyle/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Font typeface="Wingdings 3" charset="2"/>
              <a:buChar char=""/>
              <a:defRPr/>
            </a:pPr>
            <a:endParaRPr lang="en-GB" dirty="0">
              <a:hlinkClick r:id="rId3"/>
            </a:endParaRP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endParaRPr lang="en-GB" dirty="0">
              <a:hlinkClick r:id="rId3"/>
            </a:endParaRP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Font typeface="Wingdings 3" charset="2"/>
              <a:buChar char=""/>
              <a:defRPr/>
            </a:pPr>
            <a:endParaRPr lang="en-GB" dirty="0">
              <a:hlinkClick r:id="rId3"/>
            </a:endParaRP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dirty="0">
                <a:hlinkClick r:id="rId3"/>
              </a:rPr>
              <a:t>http://youtu.be/5D11e424M_Q</a:t>
            </a:r>
            <a:endParaRPr lang="en-GB" dirty="0"/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Font typeface="Wingdings 3" charset="2"/>
              <a:buChar char=""/>
              <a:defRPr/>
            </a:pPr>
            <a:endParaRPr lang="en-GB" dirty="0"/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A86A01-DD79-47ED-8120-129735DCCA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16" y="643466"/>
            <a:ext cx="5225621" cy="5225621"/>
          </a:xfrm>
          <a:prstGeom prst="rect">
            <a:avLst/>
          </a:prstGeom>
        </p:spPr>
      </p:pic>
      <p:sp>
        <p:nvSpPr>
          <p:cNvPr id="194" name="Rectangle 193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E06BA5-3790-4248-8F18-4BEF33303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23" y="3807725"/>
            <a:ext cx="10909073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What type of people are there?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932C5C-1325-462B-A305-19501FE9BE87}"/>
              </a:ext>
            </a:extLst>
          </p:cNvPr>
          <p:cNvSpPr txBox="1"/>
          <p:nvPr/>
        </p:nvSpPr>
        <p:spPr>
          <a:xfrm>
            <a:off x="1281474" y="5576520"/>
            <a:ext cx="9622971" cy="691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US" sz="2000" cap="all" spc="200">
                <a:solidFill>
                  <a:schemeClr val="tx1">
                    <a:lumMod val="85000"/>
                    <a:lumOff val="15000"/>
                  </a:schemeClr>
                </a:solidFill>
              </a:rPr>
              <a:t>And many more…</a:t>
            </a:r>
          </a:p>
        </p:txBody>
      </p:sp>
      <p:pic>
        <p:nvPicPr>
          <p:cNvPr id="5" name="Picture 4" descr="A close up of a womans face&#10;&#10;Description generated with very high confidence">
            <a:extLst>
              <a:ext uri="{FF2B5EF4-FFF2-40B4-BE49-F238E27FC236}">
                <a16:creationId xmlns:a16="http://schemas.microsoft.com/office/drawing/2014/main" id="{EF84E4F1-E493-4D32-8122-134C4BDFBC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544009" y="805752"/>
            <a:ext cx="5091318" cy="2715369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064CBAAB-7956-4763-9F69-A3FDBF1A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5167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F154C32-0EBC-494D-8BA8-B0008EA702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1" y="457201"/>
            <a:ext cx="8304213" cy="8112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b="1" dirty="0">
                <a:solidFill>
                  <a:schemeClr val="tx2">
                    <a:satMod val="130000"/>
                  </a:schemeClr>
                </a:solidFill>
              </a:rPr>
              <a:t>Motivation and Performance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5FFF3ACB-0246-4D28-9DB9-4F8A1C470C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72038" y="2117725"/>
            <a:ext cx="5256212" cy="1708151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is INDIVIDUAL</a:t>
            </a:r>
          </a:p>
          <a:p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is INTENTIONAL</a:t>
            </a:r>
          </a:p>
          <a:p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is MULTIFACETED</a:t>
            </a:r>
          </a:p>
          <a:p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influences BEHAVIOUR</a:t>
            </a:r>
          </a:p>
        </p:txBody>
      </p:sp>
      <p:sp>
        <p:nvSpPr>
          <p:cNvPr id="16388" name="Line 6">
            <a:extLst>
              <a:ext uri="{FF2B5EF4-FFF2-40B4-BE49-F238E27FC236}">
                <a16:creationId xmlns:a16="http://schemas.microsoft.com/office/drawing/2014/main" id="{B6F40F1A-DD2B-4970-82F8-BE2E401A4FC3}"/>
              </a:ext>
            </a:extLst>
          </p:cNvPr>
          <p:cNvSpPr>
            <a:spLocks noChangeShapeType="1"/>
          </p:cNvSpPr>
          <p:nvPr/>
        </p:nvSpPr>
        <p:spPr bwMode="auto">
          <a:xfrm>
            <a:off x="2711450" y="4868863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389" name="Line 7">
            <a:extLst>
              <a:ext uri="{FF2B5EF4-FFF2-40B4-BE49-F238E27FC236}">
                <a16:creationId xmlns:a16="http://schemas.microsoft.com/office/drawing/2014/main" id="{B27875E5-6FE1-4B3B-9D68-C709A9B0A396}"/>
              </a:ext>
            </a:extLst>
          </p:cNvPr>
          <p:cNvSpPr>
            <a:spLocks noChangeShapeType="1"/>
          </p:cNvSpPr>
          <p:nvPr/>
        </p:nvSpPr>
        <p:spPr bwMode="auto">
          <a:xfrm>
            <a:off x="4583114" y="4868863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390" name="Text Box 8">
            <a:extLst>
              <a:ext uri="{FF2B5EF4-FFF2-40B4-BE49-F238E27FC236}">
                <a16:creationId xmlns:a16="http://schemas.microsoft.com/office/drawing/2014/main" id="{8C2A87A3-EBE5-40B3-B5A0-6FD7E61859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8" y="4676775"/>
            <a:ext cx="18859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800" i="0"/>
              <a:t>NEEDS </a:t>
            </a:r>
          </a:p>
          <a:p>
            <a:pPr eaLnBrk="1" hangingPunct="1"/>
            <a:r>
              <a:rPr lang="en-GB" altLang="en-US" sz="1800" i="0"/>
              <a:t>OR </a:t>
            </a:r>
          </a:p>
          <a:p>
            <a:pPr eaLnBrk="1" hangingPunct="1"/>
            <a:r>
              <a:rPr lang="en-GB" altLang="en-US" sz="1800" i="0"/>
              <a:t>EXPECTATIONS</a:t>
            </a:r>
          </a:p>
        </p:txBody>
      </p:sp>
      <p:sp>
        <p:nvSpPr>
          <p:cNvPr id="16391" name="Text Box 9">
            <a:extLst>
              <a:ext uri="{FF2B5EF4-FFF2-40B4-BE49-F238E27FC236}">
                <a16:creationId xmlns:a16="http://schemas.microsoft.com/office/drawing/2014/main" id="{8FAF6F32-1CF1-4A86-9963-7F8106D88D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6275" y="4652963"/>
            <a:ext cx="13462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800" i="0" dirty="0"/>
              <a:t>RESULT IN</a:t>
            </a:r>
          </a:p>
        </p:txBody>
      </p:sp>
      <p:sp>
        <p:nvSpPr>
          <p:cNvPr id="16392" name="Text Box 10">
            <a:extLst>
              <a:ext uri="{FF2B5EF4-FFF2-40B4-BE49-F238E27FC236}">
                <a16:creationId xmlns:a16="http://schemas.microsoft.com/office/drawing/2014/main" id="{48563423-9111-4A58-9A59-E621B211B4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9375" y="4581525"/>
            <a:ext cx="2216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800" i="0"/>
              <a:t>DRIVING FORCE</a:t>
            </a:r>
          </a:p>
          <a:p>
            <a:pPr eaLnBrk="1" hangingPunct="1"/>
            <a:r>
              <a:rPr lang="en-GB" altLang="en-US" sz="1800" i="0"/>
              <a:t>(Behaviour or Action)</a:t>
            </a:r>
          </a:p>
        </p:txBody>
      </p:sp>
      <p:sp>
        <p:nvSpPr>
          <p:cNvPr id="16393" name="Line 11">
            <a:extLst>
              <a:ext uri="{FF2B5EF4-FFF2-40B4-BE49-F238E27FC236}">
                <a16:creationId xmlns:a16="http://schemas.microsoft.com/office/drawing/2014/main" id="{74B0060C-0A38-4F03-9F70-87D2C85CD8D0}"/>
              </a:ext>
            </a:extLst>
          </p:cNvPr>
          <p:cNvSpPr>
            <a:spLocks noChangeShapeType="1"/>
          </p:cNvSpPr>
          <p:nvPr/>
        </p:nvSpPr>
        <p:spPr bwMode="auto">
          <a:xfrm>
            <a:off x="7175500" y="4868863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394" name="Text Box 12">
            <a:extLst>
              <a:ext uri="{FF2B5EF4-FFF2-40B4-BE49-F238E27FC236}">
                <a16:creationId xmlns:a16="http://schemas.microsoft.com/office/drawing/2014/main" id="{8CE9F5D9-8B62-47CD-9152-96C29E8787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8888" y="4652963"/>
            <a:ext cx="1549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800" i="0"/>
              <a:t>TO ACHIEVE</a:t>
            </a:r>
          </a:p>
        </p:txBody>
      </p:sp>
      <p:sp>
        <p:nvSpPr>
          <p:cNvPr id="16395" name="Line 13">
            <a:extLst>
              <a:ext uri="{FF2B5EF4-FFF2-40B4-BE49-F238E27FC236}">
                <a16:creationId xmlns:a16="http://schemas.microsoft.com/office/drawing/2014/main" id="{9424F266-BB40-4906-BBE7-83B16E8E3E82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0188" y="4868863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396" name="Text Box 14">
            <a:extLst>
              <a:ext uri="{FF2B5EF4-FFF2-40B4-BE49-F238E27FC236}">
                <a16:creationId xmlns:a16="http://schemas.microsoft.com/office/drawing/2014/main" id="{867DB560-9EE1-47E3-8397-26EA59E39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4375" y="4675188"/>
            <a:ext cx="11493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800" i="0"/>
              <a:t>DESIRED</a:t>
            </a:r>
          </a:p>
          <a:p>
            <a:pPr eaLnBrk="1" hangingPunct="1"/>
            <a:r>
              <a:rPr lang="en-GB" altLang="en-US" sz="1800" i="0"/>
              <a:t>GOALS</a:t>
            </a:r>
          </a:p>
        </p:txBody>
      </p:sp>
      <p:sp>
        <p:nvSpPr>
          <p:cNvPr id="16397" name="Line 15">
            <a:extLst>
              <a:ext uri="{FF2B5EF4-FFF2-40B4-BE49-F238E27FC236}">
                <a16:creationId xmlns:a16="http://schemas.microsoft.com/office/drawing/2014/main" id="{36229920-66E5-4E13-B1A9-6B5B06A8A9D9}"/>
              </a:ext>
            </a:extLst>
          </p:cNvPr>
          <p:cNvSpPr>
            <a:spLocks noChangeShapeType="1"/>
          </p:cNvSpPr>
          <p:nvPr/>
        </p:nvSpPr>
        <p:spPr bwMode="auto">
          <a:xfrm>
            <a:off x="10128250" y="5373688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398" name="Line 18">
            <a:extLst>
              <a:ext uri="{FF2B5EF4-FFF2-40B4-BE49-F238E27FC236}">
                <a16:creationId xmlns:a16="http://schemas.microsoft.com/office/drawing/2014/main" id="{1DDBE5FB-EA63-40C2-9336-61895C01FA8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9480550" y="6165850"/>
            <a:ext cx="6492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399" name="Text Box 19">
            <a:extLst>
              <a:ext uri="{FF2B5EF4-FFF2-40B4-BE49-F238E27FC236}">
                <a16:creationId xmlns:a16="http://schemas.microsoft.com/office/drawing/2014/main" id="{767F06E4-A705-4CDE-A84E-D6E7CADFF6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4425" y="5949951"/>
            <a:ext cx="2006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800" i="0"/>
              <a:t>WHICH PROVIDE</a:t>
            </a:r>
          </a:p>
        </p:txBody>
      </p:sp>
      <p:sp>
        <p:nvSpPr>
          <p:cNvPr id="16400" name="Line 20">
            <a:extLst>
              <a:ext uri="{FF2B5EF4-FFF2-40B4-BE49-F238E27FC236}">
                <a16:creationId xmlns:a16="http://schemas.microsoft.com/office/drawing/2014/main" id="{DEA92BB2-FD00-4788-8458-A30134B1935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816725" y="6165850"/>
            <a:ext cx="6492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401" name="Text Box 21">
            <a:extLst>
              <a:ext uri="{FF2B5EF4-FFF2-40B4-BE49-F238E27FC236}">
                <a16:creationId xmlns:a16="http://schemas.microsoft.com/office/drawing/2014/main" id="{122FF230-5DEE-459E-AA5D-90655AD752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6500" y="5949951"/>
            <a:ext cx="1746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800" i="0"/>
              <a:t>FULFILLMENT</a:t>
            </a:r>
          </a:p>
        </p:txBody>
      </p:sp>
      <p:sp>
        <p:nvSpPr>
          <p:cNvPr id="16402" name="Line 22">
            <a:extLst>
              <a:ext uri="{FF2B5EF4-FFF2-40B4-BE49-F238E27FC236}">
                <a16:creationId xmlns:a16="http://schemas.microsoft.com/office/drawing/2014/main" id="{C1F7CD5D-4E90-452E-8D2E-42CEA1EAD63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67214" y="6165850"/>
            <a:ext cx="649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403" name="Text Box 23">
            <a:extLst>
              <a:ext uri="{FF2B5EF4-FFF2-40B4-BE49-F238E27FC236}">
                <a16:creationId xmlns:a16="http://schemas.microsoft.com/office/drawing/2014/main" id="{80286530-6825-42E3-86F5-2C28164FA6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350" y="5949951"/>
            <a:ext cx="1390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1800" i="0"/>
              <a:t>FEEDBACK</a:t>
            </a:r>
          </a:p>
        </p:txBody>
      </p:sp>
      <p:sp>
        <p:nvSpPr>
          <p:cNvPr id="16404" name="Line 24">
            <a:extLst>
              <a:ext uri="{FF2B5EF4-FFF2-40B4-BE49-F238E27FC236}">
                <a16:creationId xmlns:a16="http://schemas.microsoft.com/office/drawing/2014/main" id="{0DF12933-9D78-4317-BEB9-7850A8EAD64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063750" y="6165850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6405" name="Line 25">
            <a:extLst>
              <a:ext uri="{FF2B5EF4-FFF2-40B4-BE49-F238E27FC236}">
                <a16:creationId xmlns:a16="http://schemas.microsoft.com/office/drawing/2014/main" id="{F99C2357-3556-4F4E-84AA-3B7182D93AB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063750" y="573405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7B22A9AC-D05F-4043-88C2-5CCEDDE8F4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71814" y="457200"/>
            <a:ext cx="6453187" cy="88423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b="1">
                <a:solidFill>
                  <a:schemeClr val="tx2">
                    <a:satMod val="130000"/>
                  </a:schemeClr>
                </a:solidFill>
              </a:rPr>
              <a:t>Motivation may be: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B047E593-D2FE-45CD-8383-24BB53D36D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43251" y="4824484"/>
            <a:ext cx="7345363" cy="1700142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What motivates you to GO to work?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What motivates you to STAY at work and give of your best?</a:t>
            </a:r>
          </a:p>
        </p:txBody>
      </p:sp>
      <p:sp>
        <p:nvSpPr>
          <p:cNvPr id="18436" name="Text Box 4">
            <a:extLst>
              <a:ext uri="{FF2B5EF4-FFF2-40B4-BE49-F238E27FC236}">
                <a16:creationId xmlns:a16="http://schemas.microsoft.com/office/drawing/2014/main" id="{9542627D-3946-4E40-9E1F-24F56B6848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676" y="2472006"/>
            <a:ext cx="2160587" cy="1562100"/>
          </a:xfrm>
          <a:prstGeom prst="rect">
            <a:avLst/>
          </a:prstGeom>
          <a:noFill/>
          <a:ln w="9525">
            <a:solidFill>
              <a:srgbClr val="333333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i="0" dirty="0"/>
              <a:t>EXTRINSIC</a:t>
            </a:r>
          </a:p>
          <a:p>
            <a:pPr algn="ctr" eaLnBrk="1" hangingPunct="1"/>
            <a:r>
              <a:rPr lang="en-GB" altLang="en-US" i="0" dirty="0"/>
              <a:t>related to</a:t>
            </a:r>
          </a:p>
          <a:p>
            <a:pPr algn="ctr" eaLnBrk="1" hangingPunct="1"/>
            <a:r>
              <a:rPr lang="en-GB" altLang="en-US" i="0" dirty="0"/>
              <a:t>TANGIBLE</a:t>
            </a:r>
          </a:p>
          <a:p>
            <a:pPr algn="ctr" eaLnBrk="1" hangingPunct="1"/>
            <a:r>
              <a:rPr lang="en-GB" altLang="en-US" i="0" dirty="0"/>
              <a:t>rewards</a:t>
            </a:r>
          </a:p>
        </p:txBody>
      </p:sp>
      <p:sp>
        <p:nvSpPr>
          <p:cNvPr id="18437" name="Text Box 5">
            <a:extLst>
              <a:ext uri="{FF2B5EF4-FFF2-40B4-BE49-F238E27FC236}">
                <a16:creationId xmlns:a16="http://schemas.microsoft.com/office/drawing/2014/main" id="{E4CA2749-BD5D-4AFE-9F56-6C11873D66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8151" y="2472006"/>
            <a:ext cx="2736850" cy="1562100"/>
          </a:xfrm>
          <a:prstGeom prst="rect">
            <a:avLst/>
          </a:prstGeom>
          <a:noFill/>
          <a:ln w="9525">
            <a:solidFill>
              <a:srgbClr val="333333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i="0" dirty="0"/>
              <a:t>INTRINSIC</a:t>
            </a:r>
          </a:p>
          <a:p>
            <a:pPr algn="ctr" eaLnBrk="1" hangingPunct="1"/>
            <a:r>
              <a:rPr lang="en-GB" altLang="en-US" i="0" dirty="0"/>
              <a:t>related to</a:t>
            </a:r>
          </a:p>
          <a:p>
            <a:pPr algn="ctr" eaLnBrk="1" hangingPunct="1"/>
            <a:r>
              <a:rPr lang="en-GB" altLang="en-US" i="0" dirty="0"/>
              <a:t>PSYCHOLOGICAL</a:t>
            </a:r>
          </a:p>
          <a:p>
            <a:pPr algn="ctr" eaLnBrk="1" hangingPunct="1"/>
            <a:r>
              <a:rPr lang="en-GB" altLang="en-US" i="0" dirty="0"/>
              <a:t>rewards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EF9E13-93A5-4C93-9A7A-C4FC5DB307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92" y="691979"/>
            <a:ext cx="5115347" cy="5154000"/>
          </a:xfrm>
          <a:prstGeom prst="rect">
            <a:avLst/>
          </a:prstGeom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2" name="Rectangle 3">
            <a:extLst>
              <a:ext uri="{FF2B5EF4-FFF2-40B4-BE49-F238E27FC236}">
                <a16:creationId xmlns:a16="http://schemas.microsoft.com/office/drawing/2014/main" id="{2C71EA79-CE45-45D7-9643-110C51406C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‘Work is about a search for daily meaning as well as daily bread, for recognition as well as cash, for astonishment rather than apathy; in short, for a sort of life rather than a Monday-through-Friday sort of dying’. (Studs Terkel)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B9EA9F0C-B031-4D60-AE35-B78FFD4BC9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700"/>
              <a:t>The needs and expectations of</a:t>
            </a:r>
            <a:br>
              <a:rPr lang="en-US" altLang="en-US" sz="3700"/>
            </a:br>
            <a:r>
              <a:rPr lang="en-US" altLang="en-US" sz="3700"/>
              <a:t>people at work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532" name="Picture 7" descr="F:\Powerpoint\pe_uk\PE105-Mullins\Final_Files\GIF\ch07\C07NF002.gif">
            <a:extLst>
              <a:ext uri="{FF2B5EF4-FFF2-40B4-BE49-F238E27FC236}">
                <a16:creationId xmlns:a16="http://schemas.microsoft.com/office/drawing/2014/main" id="{4BBEC9FF-0DFB-41B1-BB14-FD81054E55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3447" y="1171542"/>
            <a:ext cx="6892560" cy="4169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AD7E76-9C44-40C3-8C04-3A63E5197B83}"/>
              </a:ext>
            </a:extLst>
          </p:cNvPr>
          <p:cNvSpPr txBox="1"/>
          <p:nvPr/>
        </p:nvSpPr>
        <p:spPr>
          <a:xfrm>
            <a:off x="4746740" y="5430942"/>
            <a:ext cx="60971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050" dirty="0"/>
              <a:t>Figure 7.2</a:t>
            </a:r>
            <a:r>
              <a:rPr lang="en-GB" altLang="en-US" dirty="0"/>
              <a:t>  Needs and expectations of people at work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758C9A92-1B1B-49D8-948B-45A9128C47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altLang="en-US" sz="4000"/>
              <a:t>A basic model of frustration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ext Box 4">
            <a:extLst>
              <a:ext uri="{FF2B5EF4-FFF2-40B4-BE49-F238E27FC236}">
                <a16:creationId xmlns:a16="http://schemas.microsoft.com/office/drawing/2014/main" id="{4FF933AF-47E2-470A-ABA9-3947AB3185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8064" y="2639380"/>
            <a:ext cx="3205049" cy="32297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45720" rIns="0" bIns="45720" rtlCol="0">
            <a:norm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Figure 7.3  A basic model of frustration</a:t>
            </a:r>
          </a:p>
        </p:txBody>
      </p:sp>
      <p:pic>
        <p:nvPicPr>
          <p:cNvPr id="24580" name="Picture 6" descr="F:\Powerpoint\pe_uk\PE105-Mullins\Final_Files\GIF\ch07\C07NF003.gif">
            <a:extLst>
              <a:ext uri="{FF2B5EF4-FFF2-40B4-BE49-F238E27FC236}">
                <a16:creationId xmlns:a16="http://schemas.microsoft.com/office/drawing/2014/main" id="{C00F5706-6CC7-4B4C-9AA4-BE786DC75F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3447" y="1311514"/>
            <a:ext cx="6892560" cy="388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628" name="Picture 26627" descr="Complex maths formulae on a blackboard">
            <a:extLst>
              <a:ext uri="{FF2B5EF4-FFF2-40B4-BE49-F238E27FC236}">
                <a16:creationId xmlns:a16="http://schemas.microsoft.com/office/drawing/2014/main" id="{0BF67808-5AA4-4F70-BF68-97853D382D8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8208" b="47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26" name="Rectangle 3">
            <a:extLst>
              <a:ext uri="{FF2B5EF4-FFF2-40B4-BE49-F238E27FC236}">
                <a16:creationId xmlns:a16="http://schemas.microsoft.com/office/drawing/2014/main" id="{8F27A638-7D93-48A2-9904-23C7692875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Motivation Theories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F18BAF1-8278-4DC5-AE07-D6AF1C397E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27350" y="304801"/>
            <a:ext cx="7283450" cy="1311275"/>
          </a:xfrm>
        </p:spPr>
        <p:txBody>
          <a:bodyPr>
            <a:normAutofit fontScale="90000"/>
          </a:bodyPr>
          <a:lstStyle/>
          <a:p>
            <a:r>
              <a:rPr lang="en-GB" altLang="en-US" b="1">
                <a:solidFill>
                  <a:schemeClr val="tx2"/>
                </a:solidFill>
              </a:rPr>
              <a:t>Content</a:t>
            </a:r>
            <a:r>
              <a:rPr lang="en-GB" altLang="en-US">
                <a:solidFill>
                  <a:schemeClr val="tx2"/>
                </a:solidFill>
              </a:rPr>
              <a:t> and </a:t>
            </a:r>
            <a:r>
              <a:rPr lang="en-GB" altLang="en-US" b="1">
                <a:solidFill>
                  <a:schemeClr val="tx2"/>
                </a:solidFill>
              </a:rPr>
              <a:t>process</a:t>
            </a:r>
            <a:r>
              <a:rPr lang="en-GB" altLang="en-US">
                <a:solidFill>
                  <a:schemeClr val="tx2"/>
                </a:solidFill>
              </a:rPr>
              <a:t> theories</a:t>
            </a:r>
            <a:br>
              <a:rPr lang="en-GB" altLang="en-US">
                <a:solidFill>
                  <a:schemeClr val="tx2"/>
                </a:solidFill>
              </a:rPr>
            </a:br>
            <a:r>
              <a:rPr lang="en-GB" altLang="en-US">
                <a:solidFill>
                  <a:schemeClr val="tx2"/>
                </a:solidFill>
              </a:rPr>
              <a:t>of motivation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FBC06722-C852-48EB-AA52-EFC9F091445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949450" y="1882776"/>
            <a:ext cx="4038600" cy="3844925"/>
          </a:xfrm>
        </p:spPr>
        <p:txBody>
          <a:bodyPr rtlCol="0">
            <a:normAutofit fontScale="77500" lnSpcReduction="20000"/>
          </a:bodyPr>
          <a:lstStyle/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Theories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2800" i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altLang="en-US" sz="28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motivates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theorists include: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Alderfer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Herzberg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McClelland</a:t>
            </a:r>
          </a:p>
        </p:txBody>
      </p:sp>
      <p:sp>
        <p:nvSpPr>
          <p:cNvPr id="40964" name="Rectangle 4">
            <a:extLst>
              <a:ext uri="{FF2B5EF4-FFF2-40B4-BE49-F238E27FC236}">
                <a16:creationId xmlns:a16="http://schemas.microsoft.com/office/drawing/2014/main" id="{FC74B13A-9468-4AF2-9861-6E2969D2F76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5975350" y="1870076"/>
            <a:ext cx="4038600" cy="3844925"/>
          </a:xfrm>
        </p:spPr>
        <p:txBody>
          <a:bodyPr rtlCol="0">
            <a:normAutofit fontScale="77500" lnSpcReduction="20000"/>
          </a:bodyPr>
          <a:lstStyle/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31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Theories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3100" i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altLang="en-US" sz="31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motivate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endParaRPr lang="en-GB" altLang="en-US" sz="31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theorists include: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endParaRPr lang="en-GB" altLang="en-US" sz="2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Vroom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 and Lawler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Adams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Locke</a:t>
            </a:r>
          </a:p>
          <a:p>
            <a:pPr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Rectangle 75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24" name="Picture 30723" descr="Complex maths formulae on a blackboard">
            <a:extLst>
              <a:ext uri="{FF2B5EF4-FFF2-40B4-BE49-F238E27FC236}">
                <a16:creationId xmlns:a16="http://schemas.microsoft.com/office/drawing/2014/main" id="{7CC213E5-F3D4-48BD-96FA-F0739BE644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8208" b="47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722" name="Title 1">
            <a:extLst>
              <a:ext uri="{FF2B5EF4-FFF2-40B4-BE49-F238E27FC236}">
                <a16:creationId xmlns:a16="http://schemas.microsoft.com/office/drawing/2014/main" id="{BBC744C1-185E-4A32-9A28-A3D12439A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8000" dirty="0">
                <a:solidFill>
                  <a:srgbClr val="FFFFFF"/>
                </a:solidFill>
              </a:rPr>
              <a:t>Content Theories</a:t>
            </a: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!!footer rectangle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9B4056F-1959-4627-A683-77F6C0603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772" name="Picture 6" descr="F:\Powerpoint\pe_uk\PE105-Mullins\Final_Files\GIF\ch07\C07NF005.gif">
            <a:extLst>
              <a:ext uri="{FF2B5EF4-FFF2-40B4-BE49-F238E27FC236}">
                <a16:creationId xmlns:a16="http://schemas.microsoft.com/office/drawing/2014/main" id="{4AEB45FF-91E2-465B-A7BF-335FD38AAF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0305" y="643538"/>
            <a:ext cx="6972490" cy="355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D8D7349B-C9FA-4FCE-A1FF-948F460A3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554906"/>
            <a:ext cx="12188952" cy="230309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EA595828-F331-41BF-AC42-C86615E8F1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3998" y="4905301"/>
            <a:ext cx="4988879" cy="15544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altLang="en-US" sz="4000">
                <a:solidFill>
                  <a:srgbClr val="FFFFFF"/>
                </a:solidFill>
              </a:rPr>
              <a:t>Maslow’s hierarchy of needs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5646586-8E5D-4A2B-BDA9-01CE28AC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0770" y="5247564"/>
            <a:ext cx="0" cy="873457"/>
          </a:xfrm>
          <a:prstGeom prst="line">
            <a:avLst/>
          </a:prstGeom>
          <a:ln w="19050">
            <a:solidFill>
              <a:srgbClr val="E9B89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771" name="Text Box 4">
            <a:extLst>
              <a:ext uri="{FF2B5EF4-FFF2-40B4-BE49-F238E27FC236}">
                <a16:creationId xmlns:a16="http://schemas.microsoft.com/office/drawing/2014/main" id="{18709725-941C-4362-8522-6629C8A7E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4301" y="4905300"/>
            <a:ext cx="5493699" cy="15544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45720" rIns="0" bIns="45720" rtlCol="0" anchor="ctr">
            <a:norm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Font typeface="Calibri" panose="020F0502020204030204" pitchFamily="34" charset="0"/>
            </a:pPr>
            <a:r>
              <a:rPr lang="en-US" altLang="en-US">
                <a:solidFill>
                  <a:srgbClr val="FFFFFF"/>
                </a:solidFill>
                <a:latin typeface="+mn-lt"/>
              </a:rPr>
              <a:t>Figure 7.5  Maslow’s hierarchy of needs model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0745A0-C321-4453-898D-F5BE1374FE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64" y="1207196"/>
            <a:ext cx="3294253" cy="4421816"/>
          </a:xfrm>
          <a:prstGeom prst="rect">
            <a:avLst/>
          </a:prstGeom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818" name="Title 1">
            <a:extLst>
              <a:ext uri="{FF2B5EF4-FFF2-40B4-BE49-F238E27FC236}">
                <a16:creationId xmlns:a16="http://schemas.microsoft.com/office/drawing/2014/main" id="{FCD2E0E1-F55A-46B5-90A6-AAB90FDCB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>
            <a:normAutofit/>
          </a:bodyPr>
          <a:lstStyle/>
          <a:p>
            <a:r>
              <a:rPr lang="en-GB" altLang="en-US" sz="4000" b="1">
                <a:solidFill>
                  <a:srgbClr val="FFFFFF"/>
                </a:solidFill>
              </a:rPr>
              <a:t>Physiological Needs</a:t>
            </a:r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166A3-91E8-4A53-AB88-9381A63F8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Minimum wage</a:t>
            </a:r>
          </a:p>
          <a:p>
            <a:pPr marL="0" indent="0">
              <a:lnSpc>
                <a:spcPct val="10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Provision of adequate refreshment/food and toilet facilities</a:t>
            </a:r>
          </a:p>
          <a:p>
            <a:pPr marL="0" indent="0">
              <a:lnSpc>
                <a:spcPct val="10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Adequate opportunity for breaks, etc. </a:t>
            </a:r>
          </a:p>
          <a:p>
            <a:pPr marL="0" indent="0">
              <a:lnSpc>
                <a:spcPct val="10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Ergonomic / comfortable seating</a:t>
            </a:r>
          </a:p>
          <a:p>
            <a:pPr marL="0" indent="0">
              <a:lnSpc>
                <a:spcPct val="10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Ensure correct temperature and adequate light </a:t>
            </a:r>
          </a:p>
          <a:p>
            <a:pPr>
              <a:lnSpc>
                <a:spcPct val="10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endParaRPr lang="en-GB" altLang="en-US" sz="180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 b="1">
                <a:solidFill>
                  <a:srgbClr val="FFFFFF"/>
                </a:solidFill>
              </a:rPr>
              <a:t>Will satisfy employees physiological needs, </a:t>
            </a:r>
            <a:r>
              <a:rPr lang="en-GB" altLang="en-US" sz="1800">
                <a:solidFill>
                  <a:srgbClr val="FFFFFF"/>
                </a:solidFill>
              </a:rPr>
              <a:t>making them feel inclined to pursue ‘higher’ needs.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EA992A-3746-435C-9183-C94E406D85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64" y="1207196"/>
            <a:ext cx="3294253" cy="4421816"/>
          </a:xfrm>
          <a:prstGeom prst="rect">
            <a:avLst/>
          </a:prstGeom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3A8B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866" name="Title 1">
            <a:extLst>
              <a:ext uri="{FF2B5EF4-FFF2-40B4-BE49-F238E27FC236}">
                <a16:creationId xmlns:a16="http://schemas.microsoft.com/office/drawing/2014/main" id="{A07516AB-F7EF-46F7-958B-DB54FAE61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>
            <a:normAutofit/>
          </a:bodyPr>
          <a:lstStyle/>
          <a:p>
            <a:r>
              <a:rPr lang="en-GB" altLang="en-US" sz="4000" b="1">
                <a:solidFill>
                  <a:srgbClr val="FFFFFF"/>
                </a:solidFill>
              </a:rPr>
              <a:t>Safety Needs</a:t>
            </a:r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4D47D-84C5-49C2-9384-043E4E77F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500" dirty="0">
                <a:solidFill>
                  <a:srgbClr val="FFFFFF"/>
                </a:solidFill>
              </a:rPr>
              <a:t>A safe workplace environment e.g. Health and Safety</a:t>
            </a:r>
          </a:p>
          <a:p>
            <a:pPr>
              <a:lnSpc>
                <a:spcPct val="90000"/>
              </a:lnSpc>
            </a:pPr>
            <a:r>
              <a:rPr lang="en-GB" altLang="en-US" sz="1500" dirty="0">
                <a:solidFill>
                  <a:srgbClr val="FFFFFF"/>
                </a:solidFill>
              </a:rPr>
              <a:t>Employees are safe from bullying, anxiety, etc.</a:t>
            </a:r>
          </a:p>
          <a:p>
            <a:pPr>
              <a:lnSpc>
                <a:spcPct val="90000"/>
              </a:lnSpc>
            </a:pPr>
            <a:r>
              <a:rPr lang="en-GB" altLang="en-US" sz="1500" dirty="0">
                <a:solidFill>
                  <a:srgbClr val="FFFFFF"/>
                </a:solidFill>
              </a:rPr>
              <a:t>Contract of Employment, Pension Scheme, Sick Pay Scheme</a:t>
            </a:r>
          </a:p>
          <a:p>
            <a:pPr>
              <a:lnSpc>
                <a:spcPct val="90000"/>
              </a:lnSpc>
            </a:pPr>
            <a:r>
              <a:rPr lang="en-GB" altLang="en-US" sz="1500" dirty="0">
                <a:solidFill>
                  <a:srgbClr val="FFFFFF"/>
                </a:solidFill>
              </a:rPr>
              <a:t>Employees experience consistency and stability in management and employment</a:t>
            </a:r>
          </a:p>
          <a:p>
            <a:pPr>
              <a:lnSpc>
                <a:spcPct val="90000"/>
              </a:lnSpc>
            </a:pPr>
            <a:r>
              <a:rPr lang="en-GB" altLang="en-US" sz="1500" dirty="0">
                <a:solidFill>
                  <a:srgbClr val="FFFFFF"/>
                </a:solidFill>
              </a:rPr>
              <a:t>Employees’ all treated fairly</a:t>
            </a:r>
          </a:p>
          <a:p>
            <a:pPr>
              <a:lnSpc>
                <a:spcPct val="90000"/>
              </a:lnSpc>
            </a:pPr>
            <a:r>
              <a:rPr lang="en-GB" altLang="en-US" sz="1500" b="1" u="sng" dirty="0">
                <a:solidFill>
                  <a:srgbClr val="FFFFFF"/>
                </a:solidFill>
              </a:rPr>
              <a:t>Will ensure that employees feel</a:t>
            </a:r>
          </a:p>
          <a:p>
            <a:pPr lvl="1">
              <a:lnSpc>
                <a:spcPct val="90000"/>
              </a:lnSpc>
            </a:pPr>
            <a:r>
              <a:rPr lang="en-GB" altLang="en-US" sz="1500" dirty="0">
                <a:solidFill>
                  <a:srgbClr val="FFFFFF"/>
                </a:solidFill>
              </a:rPr>
              <a:t>Physically safe</a:t>
            </a:r>
          </a:p>
          <a:p>
            <a:pPr lvl="1">
              <a:lnSpc>
                <a:spcPct val="90000"/>
              </a:lnSpc>
            </a:pPr>
            <a:r>
              <a:rPr lang="en-GB" altLang="en-US" sz="1500" dirty="0">
                <a:solidFill>
                  <a:srgbClr val="FFFFFF"/>
                </a:solidFill>
              </a:rPr>
              <a:t>Secure in their jobs and therefore motivated to pursue ‘higher’ needs.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16" name="Rectangle 134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B7D758-9151-43F3-9658-1E0CB12D44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64" y="1770977"/>
            <a:ext cx="3294253" cy="3294253"/>
          </a:xfrm>
          <a:prstGeom prst="rect">
            <a:avLst/>
          </a:prstGeom>
        </p:spPr>
      </p:pic>
      <p:sp>
        <p:nvSpPr>
          <p:cNvPr id="38917" name="Rectangle 136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914" name="Title 1">
            <a:extLst>
              <a:ext uri="{FF2B5EF4-FFF2-40B4-BE49-F238E27FC236}">
                <a16:creationId xmlns:a16="http://schemas.microsoft.com/office/drawing/2014/main" id="{8047D7A5-09F1-4B4C-A35A-88988A21D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>
            <a:normAutofit/>
          </a:bodyPr>
          <a:lstStyle/>
          <a:p>
            <a:r>
              <a:rPr lang="en-GB" altLang="en-US" sz="4000" b="1">
                <a:solidFill>
                  <a:srgbClr val="FFFFFF"/>
                </a:solidFill>
              </a:rPr>
              <a:t>Love/Belongingness Needs</a:t>
            </a:r>
          </a:p>
        </p:txBody>
      </p:sp>
      <p:cxnSp>
        <p:nvCxnSpPr>
          <p:cNvPr id="38918" name="Straight Connector 138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6853C-13C6-4F4F-878A-DE63B08EA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 rtlCol="0">
            <a:noAutofit/>
          </a:bodyPr>
          <a:lstStyle/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induction to the organisation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Teams/Groups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team meetings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activities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sports facilities/activities</a:t>
            </a:r>
          </a:p>
          <a:p>
            <a:pPr lvl="1">
              <a:lnSpc>
                <a:spcPct val="90000"/>
              </a:lnSpc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None/>
              <a:defRPr/>
            </a:pPr>
            <a:endParaRPr lang="en-GB" alt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altLang="en-US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ensure that employees feel </a:t>
            </a:r>
          </a:p>
          <a:p>
            <a:pPr lvl="1">
              <a:lnSpc>
                <a:spcPct val="90000"/>
              </a:lnSpc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defRPr/>
            </a:pPr>
            <a:r>
              <a:rPr lang="en-GB" alt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of the organisation and the group</a:t>
            </a:r>
          </a:p>
          <a:p>
            <a:pPr lvl="1">
              <a:lnSpc>
                <a:spcPct val="90000"/>
              </a:lnSpc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defRPr/>
            </a:pPr>
            <a:r>
              <a:rPr lang="en-GB" alt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 in the organisation and the manager.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64" name="Picture 40963" descr="Red toy person in front of two lines of white figures">
            <a:extLst>
              <a:ext uri="{FF2B5EF4-FFF2-40B4-BE49-F238E27FC236}">
                <a16:creationId xmlns:a16="http://schemas.microsoft.com/office/drawing/2014/main" id="{FAB6CA5A-6570-4943-B368-44C9A7B94F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404" r="24550" b="2"/>
          <a:stretch/>
        </p:blipFill>
        <p:spPr>
          <a:xfrm>
            <a:off x="645764" y="1116180"/>
            <a:ext cx="3294253" cy="4603848"/>
          </a:xfrm>
          <a:prstGeom prst="rect">
            <a:avLst/>
          </a:prstGeom>
        </p:spPr>
      </p:pic>
      <p:sp>
        <p:nvSpPr>
          <p:cNvPr id="193" name="Rectangle 192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E161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962" name="Title 1">
            <a:extLst>
              <a:ext uri="{FF2B5EF4-FFF2-40B4-BE49-F238E27FC236}">
                <a16:creationId xmlns:a16="http://schemas.microsoft.com/office/drawing/2014/main" id="{C11DAD84-743A-421F-9A9A-EA168F3F2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>
            <a:normAutofit/>
          </a:bodyPr>
          <a:lstStyle/>
          <a:p>
            <a:r>
              <a:rPr lang="en-GB" altLang="en-US" sz="4000" b="1">
                <a:solidFill>
                  <a:srgbClr val="FFFFFF"/>
                </a:solidFill>
              </a:rPr>
              <a:t>Esteem Needs</a:t>
            </a:r>
          </a:p>
        </p:txBody>
      </p: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8ABAE-ABDE-4BC8-8981-B8655B1CA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 rtlCol="0">
            <a:normAutofit/>
          </a:bodyPr>
          <a:lstStyle/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given regular feedback, praise and recognition for appropriate behaviours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receive respect, both from colleagues and the manager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Independence is encouraged and ideas welcomed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status symbols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Merit pay, promotion, etc.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D3A929-154A-4807-99F3-95C13D594E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64" y="1114431"/>
            <a:ext cx="3294253" cy="4607346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5060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650" name="Title 1">
            <a:extLst>
              <a:ext uri="{FF2B5EF4-FFF2-40B4-BE49-F238E27FC236}">
                <a16:creationId xmlns:a16="http://schemas.microsoft.com/office/drawing/2014/main" id="{AA198841-FC49-4FDD-9A32-9A26BFECA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 b="1">
                <a:solidFill>
                  <a:srgbClr val="FFFFFF"/>
                </a:solidFill>
              </a:rPr>
              <a:t>Self-Actualisation Needs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21DA4-3576-4CAA-A440-CC4B5D1AA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 rtlCol="0">
            <a:normAutofit/>
          </a:bodyPr>
          <a:lstStyle/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Employees given the opportunity to grow and to develop through specialisation and creativity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Manager is enthusiastic and supportive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Individual and group-based projects and plans are encouraged and supported 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Effective use of appraisal system to aid personal development.</a:t>
            </a:r>
          </a:p>
          <a:p>
            <a:pPr lvl="1"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Font typeface="Wingdings 3" charset="2"/>
              <a:buChar char=""/>
              <a:defRPr/>
            </a:pPr>
            <a:endParaRPr lang="en-GB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2" name="Rectangle 201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157" name="Picture 49156" descr="Colourful carved figures of humans">
            <a:extLst>
              <a:ext uri="{FF2B5EF4-FFF2-40B4-BE49-F238E27FC236}">
                <a16:creationId xmlns:a16="http://schemas.microsoft.com/office/drawing/2014/main" id="{92E4C620-58BF-421C-9212-F7E8F5DA1E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625" r="24393"/>
          <a:stretch/>
        </p:blipFill>
        <p:spPr>
          <a:xfrm>
            <a:off x="645764" y="1116159"/>
            <a:ext cx="3294253" cy="4603890"/>
          </a:xfrm>
          <a:prstGeom prst="rect">
            <a:avLst/>
          </a:prstGeom>
        </p:spPr>
      </p:pic>
      <p:sp>
        <p:nvSpPr>
          <p:cNvPr id="204" name="Rectangle 203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2B52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6333BC4F-7D01-48A5-83E0-3FF839A9AE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 b="1">
                <a:solidFill>
                  <a:srgbClr val="FFFFFF"/>
                </a:solidFill>
              </a:rPr>
              <a:t>Activity</a:t>
            </a:r>
          </a:p>
        </p:txBody>
      </p:sp>
      <p:cxnSp>
        <p:nvCxnSpPr>
          <p:cNvPr id="206" name="Straight Connector 205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155" name="Rectangle 3">
            <a:extLst>
              <a:ext uri="{FF2B5EF4-FFF2-40B4-BE49-F238E27FC236}">
                <a16:creationId xmlns:a16="http://schemas.microsoft.com/office/drawing/2014/main" id="{523638E9-D964-4492-83B4-7495EC70EC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sz="1800">
                <a:solidFill>
                  <a:srgbClr val="FFFFFF"/>
                </a:solidFill>
              </a:rPr>
              <a:t>	In groups, discus what you think are the Benefits and Limitations of Maslow’s Theory?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Infographic of globe with lifestyle icons surrounding it">
            <a:extLst>
              <a:ext uri="{FF2B5EF4-FFF2-40B4-BE49-F238E27FC236}">
                <a16:creationId xmlns:a16="http://schemas.microsoft.com/office/drawing/2014/main" id="{7784C859-093E-4DF2-A02E-FA6314AA39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764" y="1207196"/>
            <a:ext cx="3294253" cy="442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6665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823AAE48-799C-436E-A6E8-0BDCEEDCC2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 b="1">
                <a:solidFill>
                  <a:srgbClr val="FFFFFF"/>
                </a:solidFill>
              </a:rPr>
              <a:t>Benefits</a:t>
            </a:r>
          </a:p>
        </p:txBody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03" name="Rectangle 3">
            <a:extLst>
              <a:ext uri="{FF2B5EF4-FFF2-40B4-BE49-F238E27FC236}">
                <a16:creationId xmlns:a16="http://schemas.microsoft.com/office/drawing/2014/main" id="{318AC0D6-C2F9-4250-B104-4BEF49A21D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1800">
                <a:solidFill>
                  <a:srgbClr val="FFFFFF"/>
                </a:solidFill>
              </a:rPr>
              <a:t>Logical and easy to follow</a:t>
            </a:r>
          </a:p>
          <a:p>
            <a:pPr marL="0" indent="0">
              <a:buNone/>
            </a:pPr>
            <a:r>
              <a:rPr lang="en-GB" altLang="en-US" sz="1800">
                <a:solidFill>
                  <a:srgbClr val="FFFFFF"/>
                </a:solidFill>
              </a:rPr>
              <a:t>Provides a useful base for the evaluation of motivation at work</a:t>
            </a:r>
          </a:p>
          <a:p>
            <a:pPr marL="0" indent="0">
              <a:buNone/>
            </a:pPr>
            <a:r>
              <a:rPr lang="en-GB" altLang="en-US" sz="1800">
                <a:solidFill>
                  <a:srgbClr val="FFFFFF"/>
                </a:solidFill>
              </a:rPr>
              <a:t>Encourages management to anticipate and satisfy various motivational needs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98FE0F-ACB1-4767-801A-9CDD2125C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64" y="1207196"/>
            <a:ext cx="3294253" cy="4421816"/>
          </a:xfrm>
          <a:prstGeom prst="rect">
            <a:avLst/>
          </a:prstGeom>
        </p:spPr>
      </p:pic>
      <p:sp>
        <p:nvSpPr>
          <p:cNvPr id="201" name="Rectangle 200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9878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2C1709D1-4114-41FB-BC1F-DBE683495B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 b="1">
                <a:solidFill>
                  <a:srgbClr val="FFFFFF"/>
                </a:solidFill>
              </a:rPr>
              <a:t>Limitations</a:t>
            </a:r>
          </a:p>
        </p:txBody>
      </p:sp>
      <p:cxnSp>
        <p:nvCxnSpPr>
          <p:cNvPr id="203" name="Straight Connector 202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19" name="Rectangle 3">
            <a:extLst>
              <a:ext uri="{FF2B5EF4-FFF2-40B4-BE49-F238E27FC236}">
                <a16:creationId xmlns:a16="http://schemas.microsoft.com/office/drawing/2014/main" id="{A7B866D1-D437-4639-97A6-F109524985B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 rtlCol="0">
            <a:normAutofit/>
          </a:bodyPr>
          <a:lstStyle/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Not necessarily a ‘fixed’ order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People do not necessarily satisfy their needs through the work situation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Different values placed on each need – depending on the person </a:t>
            </a:r>
          </a:p>
          <a:p>
            <a:pPr marL="0" indent="0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altLang="en-US" sz="1800">
                <a:solidFill>
                  <a:srgbClr val="FFFFFF"/>
                </a:solidFill>
              </a:rPr>
              <a:t>Job satisfaction does not necessarily lead to improved job performance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4F3B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298" name="Title 1">
            <a:extLst>
              <a:ext uri="{FF2B5EF4-FFF2-40B4-BE49-F238E27FC236}">
                <a16:creationId xmlns:a16="http://schemas.microsoft.com/office/drawing/2014/main" id="{BD2A0AB7-9F0B-47B9-BF8E-CC49FF558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>
            <a:normAutofit/>
          </a:bodyPr>
          <a:lstStyle/>
          <a:p>
            <a:r>
              <a:rPr lang="en-GB" altLang="en-US" sz="4000">
                <a:solidFill>
                  <a:srgbClr val="FFFFFF"/>
                </a:solidFill>
              </a:rPr>
              <a:t>Hertzberg 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299" name="Content Placeholder 2">
            <a:extLst>
              <a:ext uri="{FF2B5EF4-FFF2-40B4-BE49-F238E27FC236}">
                <a16:creationId xmlns:a16="http://schemas.microsoft.com/office/drawing/2014/main" id="{947C2EAE-A7A9-49E6-A041-CF6ECC76C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r>
              <a:rPr lang="en-GB" altLang="en-US" sz="1800">
                <a:solidFill>
                  <a:srgbClr val="FFFFFF"/>
                </a:solidFill>
              </a:rPr>
              <a:t>The two-factor theory (also known as Herzberg's motivation-hygiene theory and dual-factor theory) states that there are certain factors in the workplace that cause job satisfaction, while a separate set of factors cause dissatisfaction.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C1A68C-6B70-4AD6-877B-78CC5F787A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303" y="2505069"/>
            <a:ext cx="2857500" cy="17145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Footer Placeholder 3">
            <a:extLst>
              <a:ext uri="{FF2B5EF4-FFF2-40B4-BE49-F238E27FC236}">
                <a16:creationId xmlns:a16="http://schemas.microsoft.com/office/drawing/2014/main" id="{9BB6EB1D-A9C1-4F0B-BD41-CFF6D3137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296401" y="6135689"/>
            <a:ext cx="766763" cy="369887"/>
          </a:xfrm>
        </p:spPr>
        <p:txBody>
          <a:bodyPr/>
          <a:lstStyle/>
          <a:p>
            <a:pPr algn="r">
              <a:defRPr/>
            </a:pPr>
            <a:r>
              <a:rPr lang="en-GB"/>
              <a:t>© 2011 John Wiley &amp; Sons Ltd.</a:t>
            </a:r>
          </a:p>
          <a:p>
            <a:pPr algn="r">
              <a:defRPr/>
            </a:pPr>
            <a:r>
              <a:rPr lang="en-GB"/>
              <a:t>www.wileyeurope.com/college/french</a:t>
            </a:r>
          </a:p>
          <a:p>
            <a:pPr algn="r">
              <a:defRPr/>
            </a:pPr>
            <a:endParaRPr lang="en-GB"/>
          </a:p>
          <a:p>
            <a:pPr algn="r">
              <a:defRPr/>
            </a:pPr>
            <a:endParaRPr lang="en-US"/>
          </a:p>
          <a:p>
            <a:pPr algn="r">
              <a:defRPr/>
            </a:pPr>
            <a:endParaRPr lang="en-US"/>
          </a:p>
        </p:txBody>
      </p:sp>
      <p:sp>
        <p:nvSpPr>
          <p:cNvPr id="12290" name="Slide Number Placeholder 3">
            <a:extLst>
              <a:ext uri="{FF2B5EF4-FFF2-40B4-BE49-F238E27FC236}">
                <a16:creationId xmlns:a16="http://schemas.microsoft.com/office/drawing/2014/main" id="{A1409CA4-E788-4775-AB19-D61E6F5A2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7100" y="6135689"/>
            <a:ext cx="5716588" cy="365125"/>
          </a:xfrm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l"/>
            <a:fld id="{A35C3847-E3D8-44BB-892A-237F699239C5}" type="slidenum">
              <a:rPr lang="en-US" altLang="en-US" sz="900">
                <a:solidFill>
                  <a:srgbClr val="8E8E8C"/>
                </a:solidFill>
              </a:rPr>
              <a:pPr algn="l"/>
              <a:t>24</a:t>
            </a:fld>
            <a:endParaRPr lang="en-US" altLang="en-US" sz="900">
              <a:solidFill>
                <a:srgbClr val="8E8E8C"/>
              </a:solidFill>
            </a:endParaRPr>
          </a:p>
        </p:txBody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E8634094-6519-492D-B34D-D91A9A01380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228976" y="3929063"/>
            <a:ext cx="7439025" cy="938212"/>
          </a:xfrm>
        </p:spPr>
        <p:txBody>
          <a:bodyPr vert="horz" lIns="91429" tIns="45715" rIns="91429" bIns="45715" rtlCol="0">
            <a:normAutofit/>
          </a:bodyPr>
          <a:lstStyle/>
          <a:p>
            <a:pPr algn="ctr">
              <a:buFont typeface="Wingdings" panose="05000000000000000000" pitchFamily="2" charset="2"/>
              <a:buNone/>
            </a:pPr>
            <a:r>
              <a:rPr lang="en-AU" altLang="en-US" sz="2400" b="1">
                <a:solidFill>
                  <a:srgbClr val="800000"/>
                </a:solidFill>
              </a:rPr>
              <a:t>Herzberg’s two-factor theory</a:t>
            </a:r>
          </a:p>
        </p:txBody>
      </p:sp>
      <p:sp>
        <p:nvSpPr>
          <p:cNvPr id="12292" name="Rectangle 4">
            <a:extLst>
              <a:ext uri="{FF2B5EF4-FFF2-40B4-BE49-F238E27FC236}">
                <a16:creationId xmlns:a16="http://schemas.microsoft.com/office/drawing/2014/main" id="{319995B2-3473-48A4-B724-19CC7F9E50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4" y="274638"/>
            <a:ext cx="72723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9" tIns="45715" rIns="91429" bIns="45715" anchor="ctr"/>
          <a:lstStyle/>
          <a:p>
            <a:pPr algn="ctr">
              <a:spcBef>
                <a:spcPct val="50000"/>
              </a:spcBef>
              <a:defRPr/>
            </a:pPr>
            <a:r>
              <a:rPr lang="en-GB" sz="4400" dirty="0">
                <a:solidFill>
                  <a:schemeClr val="tx2">
                    <a:satMod val="130000"/>
                  </a:schemeClr>
                </a:solidFill>
              </a:rPr>
              <a:t>Hertzberg’s Motivation – Hygiene Theory</a:t>
            </a:r>
            <a:endParaRPr lang="en-AU" sz="4400" dirty="0">
              <a:solidFill>
                <a:srgbClr val="800000"/>
              </a:solidFill>
              <a:latin typeface="Helvetica" pitchFamily="34" charset="0"/>
            </a:endParaRPr>
          </a:p>
        </p:txBody>
      </p:sp>
      <p:grpSp>
        <p:nvGrpSpPr>
          <p:cNvPr id="2" name="Group 5">
            <a:extLst>
              <a:ext uri="{FF2B5EF4-FFF2-40B4-BE49-F238E27FC236}">
                <a16:creationId xmlns:a16="http://schemas.microsoft.com/office/drawing/2014/main" id="{8A557CCA-5FEB-411E-B2B0-CFC87276EB14}"/>
              </a:ext>
            </a:extLst>
          </p:cNvPr>
          <p:cNvGrpSpPr>
            <a:grpSpLocks/>
          </p:cNvGrpSpPr>
          <p:nvPr/>
        </p:nvGrpSpPr>
        <p:grpSpPr bwMode="auto">
          <a:xfrm>
            <a:off x="2906713" y="2605088"/>
            <a:ext cx="7200900" cy="1359255"/>
            <a:chOff x="1265" y="2616"/>
            <a:chExt cx="6350" cy="726"/>
          </a:xfrm>
        </p:grpSpPr>
        <p:sp>
          <p:nvSpPr>
            <p:cNvPr id="57351" name="Text Box 6">
              <a:extLst>
                <a:ext uri="{FF2B5EF4-FFF2-40B4-BE49-F238E27FC236}">
                  <a16:creationId xmlns:a16="http://schemas.microsoft.com/office/drawing/2014/main" id="{846ABE14-52B9-4615-B99F-0F02AC4865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65" y="2616"/>
              <a:ext cx="6350" cy="726"/>
            </a:xfrm>
            <a:prstGeom prst="rect">
              <a:avLst/>
            </a:prstGeom>
            <a:solidFill>
              <a:srgbClr val="0066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5306" tIns="32653" rIns="65306" bIns="32653">
              <a:spAutoFit/>
            </a:bodyPr>
            <a:lstStyle>
              <a:lvl1pPr marL="244475" indent="-244475"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 i="1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FontTx/>
                <a:buAutoNum type="arabicPeriod"/>
              </a:pPr>
              <a:r>
                <a:rPr lang="en-AU" altLang="en-US">
                  <a:solidFill>
                    <a:schemeClr val="bg1"/>
                  </a:solidFill>
                  <a:latin typeface="Arial" panose="020B0604020202020204" pitchFamily="34" charset="0"/>
                </a:rPr>
                <a:t>  Satisfaction			               No satisfaction</a:t>
              </a:r>
            </a:p>
            <a:p>
              <a:pPr>
                <a:spcBef>
                  <a:spcPct val="50000"/>
                </a:spcBef>
                <a:buFontTx/>
                <a:buAutoNum type="arabicPeriod"/>
              </a:pPr>
              <a:r>
                <a:rPr lang="en-AU" altLang="en-US">
                  <a:solidFill>
                    <a:schemeClr val="bg1"/>
                  </a:solidFill>
                  <a:latin typeface="Arial" panose="020B0604020202020204" pitchFamily="34" charset="0"/>
                </a:rPr>
                <a:t>  Dissatisfaction			No dissatisfaction</a:t>
              </a:r>
            </a:p>
          </p:txBody>
        </p:sp>
        <p:sp>
          <p:nvSpPr>
            <p:cNvPr id="57352" name="Line 7">
              <a:extLst>
                <a:ext uri="{FF2B5EF4-FFF2-40B4-BE49-F238E27FC236}">
                  <a16:creationId xmlns:a16="http://schemas.microsoft.com/office/drawing/2014/main" id="{CA3D098E-49C0-4733-8B59-F318DFF8C9F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73" y="2713"/>
              <a:ext cx="1641" cy="24"/>
            </a:xfrm>
            <a:prstGeom prst="line">
              <a:avLst/>
            </a:prstGeom>
            <a:noFill/>
            <a:ln w="76200">
              <a:solidFill>
                <a:schemeClr val="bg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353" name="Line 8">
              <a:extLst>
                <a:ext uri="{FF2B5EF4-FFF2-40B4-BE49-F238E27FC236}">
                  <a16:creationId xmlns:a16="http://schemas.microsoft.com/office/drawing/2014/main" id="{94190B60-76AF-4A62-8B36-3B80B2D66AE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13" y="3115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354" name="Line 9">
              <a:extLst>
                <a:ext uri="{FF2B5EF4-FFF2-40B4-BE49-F238E27FC236}">
                  <a16:creationId xmlns:a16="http://schemas.microsoft.com/office/drawing/2014/main" id="{BF0071E1-C9D1-4107-AC33-F33D926D9E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73" y="2942"/>
              <a:ext cx="1512" cy="24"/>
            </a:xfrm>
            <a:prstGeom prst="line">
              <a:avLst/>
            </a:prstGeom>
            <a:noFill/>
            <a:ln w="76200">
              <a:solidFill>
                <a:schemeClr val="bg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682" name="Rectangle 2">
            <a:extLst>
              <a:ext uri="{FF2B5EF4-FFF2-40B4-BE49-F238E27FC236}">
                <a16:creationId xmlns:a16="http://schemas.microsoft.com/office/drawing/2014/main" id="{0542778C-77B8-4460-9A97-C726C0F041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altLang="en-US" sz="4000">
                <a:solidFill>
                  <a:srgbClr val="FFFFFF"/>
                </a:solidFill>
              </a:rPr>
              <a:t>Herzberg’s two-factor theory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395" name="Text Box 4">
            <a:extLst>
              <a:ext uri="{FF2B5EF4-FFF2-40B4-BE49-F238E27FC236}">
                <a16:creationId xmlns:a16="http://schemas.microsoft.com/office/drawing/2014/main" id="{409B27CD-4055-4D4C-BBE7-4FAF424BAB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752" y="2799654"/>
            <a:ext cx="3005462" cy="318966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45720" rIns="0" bIns="45720" rtlCol="0">
            <a:norm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Font typeface="Calibri" panose="020F0502020204030204" pitchFamily="34" charset="0"/>
            </a:pPr>
            <a:r>
              <a:rPr lang="en-US" altLang="en-US" sz="1800">
                <a:solidFill>
                  <a:srgbClr val="FFFFFF"/>
                </a:solidFill>
                <a:latin typeface="+mn-lt"/>
              </a:rPr>
              <a:t>Figure 7.6  Representation of Herzberg’s two-factor theory</a:t>
            </a:r>
          </a:p>
        </p:txBody>
      </p:sp>
      <p:pic>
        <p:nvPicPr>
          <p:cNvPr id="60422" name="Picture 6" descr="F:\Powerpoint\pe_uk\PE105-Mullins\Final_Files\GIF\ch07\C07NF006.gif">
            <a:extLst>
              <a:ext uri="{FF2B5EF4-FFF2-40B4-BE49-F238E27FC236}">
                <a16:creationId xmlns:a16="http://schemas.microsoft.com/office/drawing/2014/main" id="{674BC0C9-3643-48CE-A3BD-E8B84844A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46840" y="640080"/>
            <a:ext cx="4988436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04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4D2B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42" name="Title 1">
            <a:extLst>
              <a:ext uri="{FF2B5EF4-FFF2-40B4-BE49-F238E27FC236}">
                <a16:creationId xmlns:a16="http://schemas.microsoft.com/office/drawing/2014/main" id="{C287CD2B-7556-4F5E-B2D9-3C1029F64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400">
                <a:solidFill>
                  <a:srgbClr val="FFFFFF"/>
                </a:solidFill>
              </a:rPr>
              <a:t>Hertzberg 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43" name="Picture 2">
            <a:extLst>
              <a:ext uri="{FF2B5EF4-FFF2-40B4-BE49-F238E27FC236}">
                <a16:creationId xmlns:a16="http://schemas.microsoft.com/office/drawing/2014/main" id="{D0A2D7FF-89E7-4297-BB94-DE40C61C8F3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335" y="1419000"/>
            <a:ext cx="6275667" cy="40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3492" name="Video 63491">
            <a:extLst>
              <a:ext uri="{FF2B5EF4-FFF2-40B4-BE49-F238E27FC236}">
                <a16:creationId xmlns:a16="http://schemas.microsoft.com/office/drawing/2014/main" id="{7A77C420-D7A5-4928-A3FC-490248A80F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1" b="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490" name="Title 1">
            <a:extLst>
              <a:ext uri="{FF2B5EF4-FFF2-40B4-BE49-F238E27FC236}">
                <a16:creationId xmlns:a16="http://schemas.microsoft.com/office/drawing/2014/main" id="{C20A33E0-1EBD-4339-A2EC-FB6CD84C5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5517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5400">
                <a:solidFill>
                  <a:schemeClr val="bg1"/>
                </a:solidFill>
              </a:rPr>
              <a:t>Process theories</a:t>
            </a: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634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34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34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492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3492"/>
                </p:tgtEl>
              </p:cMediaNode>
            </p:vide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56A20BD3-71E3-4807-B80F-F9E2295EF5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43251" y="457200"/>
            <a:ext cx="7273925" cy="884238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3400" b="1" dirty="0">
                <a:solidFill>
                  <a:schemeClr val="tx2">
                    <a:satMod val="130000"/>
                  </a:schemeClr>
                </a:solidFill>
              </a:rPr>
              <a:t>V. H. Vroom (1960) Expectancy Theory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4976F90B-CB24-448F-9281-D9B1CE35F9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8214" y="1844675"/>
            <a:ext cx="8135937" cy="4679950"/>
          </a:xfrm>
        </p:spPr>
        <p:txBody>
          <a:bodyPr/>
          <a:lstStyle/>
          <a:p>
            <a:r>
              <a:rPr lang="en-GB" altLang="en-US" dirty="0"/>
              <a:t>Relates to how a person perceives the relationship between three things: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dirty="0"/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    </a:t>
            </a:r>
            <a:r>
              <a:rPr lang="en-GB" altLang="en-US" b="1" dirty="0"/>
              <a:t>Effort   </a:t>
            </a:r>
            <a:r>
              <a:rPr lang="en-GB" altLang="en-US" dirty="0"/>
              <a:t>       </a:t>
            </a:r>
            <a:r>
              <a:rPr lang="en-GB" altLang="en-US" b="1" dirty="0"/>
              <a:t>Performance       			Rewards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dirty="0"/>
          </a:p>
          <a:p>
            <a:pPr>
              <a:buFont typeface="Wingdings" panose="05000000000000000000" pitchFamily="2" charset="2"/>
              <a:buNone/>
            </a:pPr>
            <a:endParaRPr lang="en-GB" altLang="en-US" dirty="0"/>
          </a:p>
        </p:txBody>
      </p:sp>
      <p:sp>
        <p:nvSpPr>
          <p:cNvPr id="65540" name="Text Box 4">
            <a:extLst>
              <a:ext uri="{FF2B5EF4-FFF2-40B4-BE49-F238E27FC236}">
                <a16:creationId xmlns:a16="http://schemas.microsoft.com/office/drawing/2014/main" id="{C30630F3-EF0C-4C68-95E0-FF092478FE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2506" y="4475629"/>
            <a:ext cx="2693987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dirty="0"/>
              <a:t>That effort will </a:t>
            </a:r>
          </a:p>
          <a:p>
            <a:pPr algn="ctr" eaLnBrk="1" hangingPunct="1"/>
            <a:r>
              <a:rPr lang="en-GB" altLang="en-US" dirty="0"/>
              <a:t>produce a particular </a:t>
            </a:r>
          </a:p>
          <a:p>
            <a:pPr algn="ctr" eaLnBrk="1" hangingPunct="1"/>
            <a:r>
              <a:rPr lang="en-GB" altLang="en-US" dirty="0"/>
              <a:t>outcome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65541" name="Text Box 5">
            <a:extLst>
              <a:ext uri="{FF2B5EF4-FFF2-40B4-BE49-F238E27FC236}">
                <a16:creationId xmlns:a16="http://schemas.microsoft.com/office/drawing/2014/main" id="{17908BCE-F463-4CAA-8A02-5731248C9F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3475" y="4644837"/>
            <a:ext cx="229421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dirty="0"/>
              <a:t>That effective</a:t>
            </a:r>
          </a:p>
          <a:p>
            <a:pPr algn="ctr" eaLnBrk="1" hangingPunct="1"/>
            <a:r>
              <a:rPr lang="en-GB" altLang="en-US" dirty="0"/>
              <a:t>performance will</a:t>
            </a:r>
          </a:p>
          <a:p>
            <a:pPr algn="ctr" eaLnBrk="1" hangingPunct="1"/>
            <a:r>
              <a:rPr lang="en-GB" altLang="en-US" dirty="0"/>
              <a:t>lead to reward</a:t>
            </a:r>
          </a:p>
        </p:txBody>
      </p:sp>
      <p:sp>
        <p:nvSpPr>
          <p:cNvPr id="65542" name="Text Box 6">
            <a:extLst>
              <a:ext uri="{FF2B5EF4-FFF2-40B4-BE49-F238E27FC236}">
                <a16:creationId xmlns:a16="http://schemas.microsoft.com/office/drawing/2014/main" id="{8D4384E7-E87B-4468-81F9-92EC25F42F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44978" y="4726723"/>
            <a:ext cx="217219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dirty="0"/>
              <a:t>That the desired</a:t>
            </a:r>
          </a:p>
          <a:p>
            <a:pPr algn="ctr" eaLnBrk="1" hangingPunct="1"/>
            <a:r>
              <a:rPr lang="en-GB" altLang="en-US" dirty="0"/>
              <a:t>reward is</a:t>
            </a:r>
          </a:p>
          <a:p>
            <a:pPr algn="ctr" eaLnBrk="1" hangingPunct="1"/>
            <a:r>
              <a:rPr lang="en-GB" altLang="en-US" dirty="0"/>
              <a:t>available</a:t>
            </a:r>
          </a:p>
        </p:txBody>
      </p:sp>
      <p:sp>
        <p:nvSpPr>
          <p:cNvPr id="65543" name="Line 7">
            <a:extLst>
              <a:ext uri="{FF2B5EF4-FFF2-40B4-BE49-F238E27FC236}">
                <a16:creationId xmlns:a16="http://schemas.microsoft.com/office/drawing/2014/main" id="{C7A28FD1-A878-4CA8-85E0-80744DE8F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2829352" y="3501457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4" name="Line 8">
            <a:extLst>
              <a:ext uri="{FF2B5EF4-FFF2-40B4-BE49-F238E27FC236}">
                <a16:creationId xmlns:a16="http://schemas.microsoft.com/office/drawing/2014/main" id="{3B0DED2D-C526-430D-BF50-3EF8243E0E9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2827" y="3590166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5" name="Line 9">
            <a:extLst>
              <a:ext uri="{FF2B5EF4-FFF2-40B4-BE49-F238E27FC236}">
                <a16:creationId xmlns:a16="http://schemas.microsoft.com/office/drawing/2014/main" id="{016FD079-1A37-4B17-ACAE-E7AB0A102634}"/>
              </a:ext>
            </a:extLst>
          </p:cNvPr>
          <p:cNvSpPr>
            <a:spLocks noChangeShapeType="1"/>
          </p:cNvSpPr>
          <p:nvPr/>
        </p:nvSpPr>
        <p:spPr bwMode="auto">
          <a:xfrm>
            <a:off x="9065597" y="3590166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 dirty="0"/>
          </a:p>
        </p:txBody>
      </p:sp>
      <p:sp>
        <p:nvSpPr>
          <p:cNvPr id="65546" name="Line 10">
            <a:extLst>
              <a:ext uri="{FF2B5EF4-FFF2-40B4-BE49-F238E27FC236}">
                <a16:creationId xmlns:a16="http://schemas.microsoft.com/office/drawing/2014/main" id="{F09E1A3B-53AE-4703-AEF4-9D8C0AB3526E}"/>
              </a:ext>
            </a:extLst>
          </p:cNvPr>
          <p:cNvSpPr>
            <a:spLocks noChangeShapeType="1"/>
          </p:cNvSpPr>
          <p:nvPr/>
        </p:nvSpPr>
        <p:spPr bwMode="auto">
          <a:xfrm>
            <a:off x="4367213" y="5445125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7" name="Line 11">
            <a:extLst>
              <a:ext uri="{FF2B5EF4-FFF2-40B4-BE49-F238E27FC236}">
                <a16:creationId xmlns:a16="http://schemas.microsoft.com/office/drawing/2014/main" id="{046F119F-3FB1-4B78-9CB5-5B6228880508}"/>
              </a:ext>
            </a:extLst>
          </p:cNvPr>
          <p:cNvSpPr>
            <a:spLocks noChangeShapeType="1"/>
          </p:cNvSpPr>
          <p:nvPr/>
        </p:nvSpPr>
        <p:spPr bwMode="auto">
          <a:xfrm>
            <a:off x="7535863" y="5445125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7588" name="Picture 67587" descr="Close up image of a hand touching flowers">
            <a:extLst>
              <a:ext uri="{FF2B5EF4-FFF2-40B4-BE49-F238E27FC236}">
                <a16:creationId xmlns:a16="http://schemas.microsoft.com/office/drawing/2014/main" id="{0E86DFD3-66FB-46B8-A228-044773CDBE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39" r="44682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586" name="Rectangle 3">
            <a:extLst>
              <a:ext uri="{FF2B5EF4-FFF2-40B4-BE49-F238E27FC236}">
                <a16:creationId xmlns:a16="http://schemas.microsoft.com/office/drawing/2014/main" id="{DEA6EDF5-934A-47CA-97F4-7BD6EE2747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altLang="en-US"/>
              <a:t>When people perceive an unequal situation, they experience </a:t>
            </a:r>
            <a:r>
              <a:rPr lang="en-GB" altLang="en-US" b="1" i="1"/>
              <a:t>equity tension</a:t>
            </a:r>
            <a:endParaRPr lang="en-GB" altLang="en-US" b="1"/>
          </a:p>
          <a:p>
            <a:r>
              <a:rPr lang="en-GB" altLang="en-US"/>
              <a:t>This motivates them to behave either </a:t>
            </a:r>
            <a:r>
              <a:rPr lang="en-GB" altLang="en-US" b="1"/>
              <a:t>positively</a:t>
            </a:r>
            <a:r>
              <a:rPr lang="en-GB" altLang="en-US"/>
              <a:t> (e.g. to improve performance) or </a:t>
            </a:r>
            <a:r>
              <a:rPr lang="en-GB" altLang="en-US" b="1"/>
              <a:t>negatively</a:t>
            </a:r>
            <a:r>
              <a:rPr lang="en-GB" altLang="en-US"/>
              <a:t> (e.g. working more slowly)</a:t>
            </a:r>
          </a:p>
          <a:p>
            <a:r>
              <a:rPr lang="en-GB" altLang="en-US"/>
              <a:t>This suggests that people are motivated not only by rewards but also by the </a:t>
            </a:r>
            <a:r>
              <a:rPr lang="en-GB" altLang="en-US" b="1" i="1"/>
              <a:t>comparative nature</a:t>
            </a:r>
            <a:r>
              <a:rPr lang="en-GB" altLang="en-US"/>
              <a:t> of rewards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28149AEE-6BF7-4C6F-8248-053B188B90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b="1"/>
              <a:t>Locke (1968) Goal Theory</a:t>
            </a:r>
          </a:p>
        </p:txBody>
      </p:sp>
      <p:pic>
        <p:nvPicPr>
          <p:cNvPr id="69637" name="Picture 69636" descr="A digital balance scale using circles">
            <a:extLst>
              <a:ext uri="{FF2B5EF4-FFF2-40B4-BE49-F238E27FC236}">
                <a16:creationId xmlns:a16="http://schemas.microsoft.com/office/drawing/2014/main" id="{256C4CE7-84EE-40E7-B109-9D8CA3FA88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07" r="28489" b="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635" name="Rectangle 3">
            <a:extLst>
              <a:ext uri="{FF2B5EF4-FFF2-40B4-BE49-F238E27FC236}">
                <a16:creationId xmlns:a16="http://schemas.microsoft.com/office/drawing/2014/main" id="{2BDECD4D-FB8C-46C3-AACE-85890C6889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altLang="en-US"/>
              <a:t>This theory suggests that motivation is driven by personal goals or objectives</a:t>
            </a:r>
          </a:p>
          <a:p>
            <a:r>
              <a:rPr lang="en-GB" altLang="en-US"/>
              <a:t>The goal itself provides the driving force</a:t>
            </a:r>
          </a:p>
          <a:p>
            <a:r>
              <a:rPr lang="en-GB" altLang="en-US"/>
              <a:t>Goals need to be specific and demanding to achieve maximum performance</a:t>
            </a:r>
          </a:p>
          <a:p>
            <a:r>
              <a:rPr lang="en-GB" altLang="en-US"/>
              <a:t>Feedback enhances achievement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685" name="Picture 71684" descr="Sunlit desk">
            <a:extLst>
              <a:ext uri="{FF2B5EF4-FFF2-40B4-BE49-F238E27FC236}">
                <a16:creationId xmlns:a16="http://schemas.microsoft.com/office/drawing/2014/main" id="{CCEE89D2-2A0A-4A80-A41B-FC8F77010F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996" r="30241"/>
          <a:stretch/>
        </p:blipFill>
        <p:spPr>
          <a:xfrm>
            <a:off x="645764" y="1116203"/>
            <a:ext cx="3294253" cy="4603802"/>
          </a:xfrm>
          <a:prstGeom prst="rect">
            <a:avLst/>
          </a:pr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9898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A96BE377-4D89-4FDB-B49F-AA596F2FFB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 b="1">
                <a:solidFill>
                  <a:srgbClr val="FFFFFF"/>
                </a:solidFill>
              </a:rPr>
              <a:t>Activity</a:t>
            </a:r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683" name="Rectangle 3">
            <a:extLst>
              <a:ext uri="{FF2B5EF4-FFF2-40B4-BE49-F238E27FC236}">
                <a16:creationId xmlns:a16="http://schemas.microsoft.com/office/drawing/2014/main" id="{B2736228-E970-4EE8-BCCE-5AE4BF2D50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Considering all that we have looked at in relation to motivation in the workplace, make a list of all the factors that you think affect motivation.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B92B2-3D61-4A52-A7A5-EF5141ECE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b="1"/>
              <a:t>Factors affecting motivation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B170B6-198B-41CB-8A7B-8B29D3A57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92" y="691979"/>
            <a:ext cx="5115347" cy="5154000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31" name="Content Placeholder 2">
            <a:extLst>
              <a:ext uri="{FF2B5EF4-FFF2-40B4-BE49-F238E27FC236}">
                <a16:creationId xmlns:a16="http://schemas.microsoft.com/office/drawing/2014/main" id="{4DD4FA4C-6D77-47D4-A25F-3348222EE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r>
              <a:rPr lang="en-GB" altLang="en-US" b="1" u="sng"/>
              <a:t>The Job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b="1" u="sng"/>
          </a:p>
          <a:p>
            <a:pPr lvl="1"/>
            <a:r>
              <a:rPr lang="en-GB" altLang="en-US"/>
              <a:t>Duties</a:t>
            </a:r>
          </a:p>
          <a:p>
            <a:pPr lvl="1"/>
            <a:r>
              <a:rPr lang="en-GB" altLang="en-US"/>
              <a:t>Authority given</a:t>
            </a:r>
          </a:p>
          <a:p>
            <a:pPr lvl="1"/>
            <a:r>
              <a:rPr lang="en-GB" altLang="en-US"/>
              <a:t>Responsibility given</a:t>
            </a:r>
          </a:p>
          <a:p>
            <a:pPr lvl="1"/>
            <a:r>
              <a:rPr lang="en-GB" altLang="en-US"/>
              <a:t>Recognition</a:t>
            </a:r>
          </a:p>
          <a:p>
            <a:pPr lvl="1"/>
            <a:r>
              <a:rPr lang="en-GB" altLang="en-US"/>
              <a:t>Development.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3D51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778" name="Content Placeholder 2">
            <a:extLst>
              <a:ext uri="{FF2B5EF4-FFF2-40B4-BE49-F238E27FC236}">
                <a16:creationId xmlns:a16="http://schemas.microsoft.com/office/drawing/2014/main" id="{F4055F70-29D3-42A8-A3B7-B34B6771C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r>
              <a:rPr lang="en-GB" altLang="en-US" sz="1800" b="1" u="sng">
                <a:solidFill>
                  <a:srgbClr val="FFFFFF"/>
                </a:solidFill>
              </a:rPr>
              <a:t>The Individual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b="1" u="sng">
              <a:solidFill>
                <a:srgbClr val="FFFFFF"/>
              </a:solidFill>
            </a:endParaRPr>
          </a:p>
          <a:p>
            <a:pPr lvl="1"/>
            <a:r>
              <a:rPr lang="en-GB" altLang="en-US">
                <a:solidFill>
                  <a:srgbClr val="FFFFFF"/>
                </a:solidFill>
              </a:rPr>
              <a:t>Intelligence</a:t>
            </a:r>
          </a:p>
          <a:p>
            <a:pPr lvl="1"/>
            <a:r>
              <a:rPr lang="en-GB" altLang="en-US">
                <a:solidFill>
                  <a:srgbClr val="FFFFFF"/>
                </a:solidFill>
              </a:rPr>
              <a:t>Education</a:t>
            </a:r>
          </a:p>
          <a:p>
            <a:pPr lvl="1"/>
            <a:r>
              <a:rPr lang="en-GB" altLang="en-US">
                <a:solidFill>
                  <a:srgbClr val="FFFFFF"/>
                </a:solidFill>
              </a:rPr>
              <a:t>Training provided</a:t>
            </a:r>
          </a:p>
          <a:p>
            <a:pPr lvl="1"/>
            <a:r>
              <a:rPr lang="en-GB" altLang="en-US">
                <a:solidFill>
                  <a:srgbClr val="FFFFFF"/>
                </a:solidFill>
              </a:rPr>
              <a:t>Background</a:t>
            </a:r>
          </a:p>
          <a:p>
            <a:pPr lvl="1"/>
            <a:r>
              <a:rPr lang="en-GB" altLang="en-US">
                <a:solidFill>
                  <a:srgbClr val="FFFFFF"/>
                </a:solidFill>
              </a:rPr>
              <a:t>Personality</a:t>
            </a:r>
          </a:p>
          <a:p>
            <a:pPr lvl="1"/>
            <a:r>
              <a:rPr lang="en-GB" altLang="en-US">
                <a:solidFill>
                  <a:srgbClr val="FFFFFF"/>
                </a:solidFill>
              </a:rPr>
              <a:t>Experience.</a:t>
            </a:r>
          </a:p>
        </p:txBody>
      </p:sp>
      <p:pic>
        <p:nvPicPr>
          <p:cNvPr id="5" name="Picture 6" descr="Infographic of a stressed male with microphones and speech bubbles pointing at him">
            <a:extLst>
              <a:ext uri="{FF2B5EF4-FFF2-40B4-BE49-F238E27FC236}">
                <a16:creationId xmlns:a16="http://schemas.microsoft.com/office/drawing/2014/main" id="{FCE148C2-1ACD-404C-A41A-CA9E129337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63313" y="640080"/>
            <a:ext cx="4155490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8E4F2F94-2948-4790-9C88-55CEB5BA0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b="1" u="sng"/>
              <a:t>The Organisation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b="1" u="sng"/>
          </a:p>
          <a:p>
            <a:pPr lvl="1">
              <a:lnSpc>
                <a:spcPct val="90000"/>
              </a:lnSpc>
            </a:pPr>
            <a:r>
              <a:rPr lang="en-GB" altLang="en-US"/>
              <a:t>Working conditions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Management style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Level of supervision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Colleagues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Salary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Security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Welfare schemes.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A46000-CC8D-48D6-B4D4-188786608A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148" y="643466"/>
            <a:ext cx="5401158" cy="5225621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9876" name="Picture 79875" descr="Computer Generated Lights">
            <a:extLst>
              <a:ext uri="{FF2B5EF4-FFF2-40B4-BE49-F238E27FC236}">
                <a16:creationId xmlns:a16="http://schemas.microsoft.com/office/drawing/2014/main" id="{941FCA10-DE49-4A6A-B9E5-BE19397CE2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15" r="30565"/>
          <a:stretch/>
        </p:blipFill>
        <p:spPr>
          <a:xfrm>
            <a:off x="645764" y="951747"/>
            <a:ext cx="3294253" cy="4932713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29A4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874" name="Content Placeholder 2">
            <a:extLst>
              <a:ext uri="{FF2B5EF4-FFF2-40B4-BE49-F238E27FC236}">
                <a16:creationId xmlns:a16="http://schemas.microsoft.com/office/drawing/2014/main" id="{A0334962-88E1-4721-BD30-3B5262B29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r>
              <a:rPr lang="en-GB" altLang="en-US" sz="18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human pressures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b="1" u="sng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 needs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needs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Traits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Drives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24" name="Picture 81923" descr="Person holding a puzzle piece">
            <a:extLst>
              <a:ext uri="{FF2B5EF4-FFF2-40B4-BE49-F238E27FC236}">
                <a16:creationId xmlns:a16="http://schemas.microsoft.com/office/drawing/2014/main" id="{7A2BD1B5-0FF8-406D-B73B-00CF7EC877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539" r="27214" b="-1"/>
          <a:stretch/>
        </p:blipFill>
        <p:spPr>
          <a:xfrm>
            <a:off x="645764" y="951777"/>
            <a:ext cx="3294253" cy="4932653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5690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22" name="Content Placeholder 2">
            <a:extLst>
              <a:ext uri="{FF2B5EF4-FFF2-40B4-BE49-F238E27FC236}">
                <a16:creationId xmlns:a16="http://schemas.microsoft.com/office/drawing/2014/main" id="{C830C5A4-E6CB-4AC6-967B-833E70F8A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r>
              <a:rPr lang="en-GB" altLang="en-US" sz="18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pressures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b="1" u="sng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 group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economic situation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wealth.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3972" name="Picture 83971" descr="Time compass on hand">
            <a:extLst>
              <a:ext uri="{FF2B5EF4-FFF2-40B4-BE49-F238E27FC236}">
                <a16:creationId xmlns:a16="http://schemas.microsoft.com/office/drawing/2014/main" id="{F4320BFC-445B-4062-90A8-4983FD90C2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415" r="34174"/>
          <a:stretch/>
        </p:blipFill>
        <p:spPr>
          <a:xfrm>
            <a:off x="645764" y="951735"/>
            <a:ext cx="3294253" cy="4932738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5840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970" name="Content Placeholder 2">
            <a:extLst>
              <a:ext uri="{FF2B5EF4-FFF2-40B4-BE49-F238E27FC236}">
                <a16:creationId xmlns:a16="http://schemas.microsoft.com/office/drawing/2014/main" id="{96411FF7-8C60-4195-8928-D65D586C8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2" y="2505069"/>
            <a:ext cx="5778919" cy="3383902"/>
          </a:xfrm>
        </p:spPr>
        <p:txBody>
          <a:bodyPr>
            <a:normAutofit/>
          </a:bodyPr>
          <a:lstStyle/>
          <a:p>
            <a:r>
              <a:rPr lang="en-GB" altLang="en-US" sz="18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Over-ride</a:t>
            </a:r>
          </a:p>
          <a:p>
            <a:endParaRPr lang="en-GB" altLang="en-US" sz="1800" b="1" u="sng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capability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pressure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capability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pPr lvl="1"/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Immediate situation</a:t>
            </a:r>
            <a:r>
              <a:rPr lang="en-GB" altLang="en-US" dirty="0">
                <a:solidFill>
                  <a:srgbClr val="FFFFFF"/>
                </a:solidFill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1048</Words>
  <Application>Microsoft Office PowerPoint</Application>
  <PresentationFormat>Widescreen</PresentationFormat>
  <Paragraphs>240</Paragraphs>
  <Slides>37</Slides>
  <Notes>34</Notes>
  <HiddenSlides>1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Arial</vt:lpstr>
      <vt:lpstr>Calibri</vt:lpstr>
      <vt:lpstr>Georgia Pro Cond Light</vt:lpstr>
      <vt:lpstr>Helvetica</vt:lpstr>
      <vt:lpstr>Speak Pro</vt:lpstr>
      <vt:lpstr>Times New Roman</vt:lpstr>
      <vt:lpstr>Wingdings</vt:lpstr>
      <vt:lpstr>Wingdings 3</vt:lpstr>
      <vt:lpstr>RetrospectVTI</vt:lpstr>
      <vt:lpstr>PowerPoint Presentation</vt:lpstr>
      <vt:lpstr>What is Motivation?</vt:lpstr>
      <vt:lpstr>What is Motivation?</vt:lpstr>
      <vt:lpstr>Meet Mike</vt:lpstr>
      <vt:lpstr>What type of people are there?</vt:lpstr>
      <vt:lpstr>Motivation and Performance</vt:lpstr>
      <vt:lpstr>Motivation may be:</vt:lpstr>
      <vt:lpstr>PowerPoint Presentation</vt:lpstr>
      <vt:lpstr>The needs and expectations of people at work</vt:lpstr>
      <vt:lpstr>A basic model of frustration</vt:lpstr>
      <vt:lpstr>PowerPoint Presentation</vt:lpstr>
      <vt:lpstr>Content and process theories of motivation</vt:lpstr>
      <vt:lpstr>Content Theories</vt:lpstr>
      <vt:lpstr>Maslow’s hierarchy of needs</vt:lpstr>
      <vt:lpstr>Physiological Needs</vt:lpstr>
      <vt:lpstr>Safety Needs</vt:lpstr>
      <vt:lpstr>Love/Belongingness Needs</vt:lpstr>
      <vt:lpstr>Esteem Needs</vt:lpstr>
      <vt:lpstr>Self-Actualisation Needs</vt:lpstr>
      <vt:lpstr>Activity</vt:lpstr>
      <vt:lpstr>Benefits</vt:lpstr>
      <vt:lpstr>Limitations</vt:lpstr>
      <vt:lpstr>Hertzberg </vt:lpstr>
      <vt:lpstr>PowerPoint Presentation</vt:lpstr>
      <vt:lpstr>Herzberg’s two-factor theory</vt:lpstr>
      <vt:lpstr>Hertzberg </vt:lpstr>
      <vt:lpstr>Process theories</vt:lpstr>
      <vt:lpstr>V. H. Vroom (1960) Expectancy Theory</vt:lpstr>
      <vt:lpstr>PowerPoint Presentation</vt:lpstr>
      <vt:lpstr>Locke (1968) Goal Theory</vt:lpstr>
      <vt:lpstr>Activity</vt:lpstr>
      <vt:lpstr>Factors affecting motivation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3</cp:revision>
  <dcterms:created xsi:type="dcterms:W3CDTF">2021-12-13T12:42:04Z</dcterms:created>
  <dcterms:modified xsi:type="dcterms:W3CDTF">2022-03-18T18:48:01Z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