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7"/>
  </p:notesMasterIdLst>
  <p:handoutMasterIdLst>
    <p:handoutMasterId r:id="rId28"/>
  </p:handoutMasterIdLst>
  <p:sldIdLst>
    <p:sldId id="286" r:id="rId2"/>
    <p:sldId id="257" r:id="rId3"/>
    <p:sldId id="258" r:id="rId4"/>
    <p:sldId id="298" r:id="rId5"/>
    <p:sldId id="305" r:id="rId6"/>
    <p:sldId id="306" r:id="rId7"/>
    <p:sldId id="307" r:id="rId8"/>
    <p:sldId id="308" r:id="rId9"/>
    <p:sldId id="309" r:id="rId10"/>
    <p:sldId id="310" r:id="rId11"/>
    <p:sldId id="317" r:id="rId12"/>
    <p:sldId id="311" r:id="rId13"/>
    <p:sldId id="318" r:id="rId14"/>
    <p:sldId id="319" r:id="rId15"/>
    <p:sldId id="312" r:id="rId16"/>
    <p:sldId id="313" r:id="rId17"/>
    <p:sldId id="299" r:id="rId18"/>
    <p:sldId id="321" r:id="rId19"/>
    <p:sldId id="300" r:id="rId20"/>
    <p:sldId id="270" r:id="rId21"/>
    <p:sldId id="314" r:id="rId22"/>
    <p:sldId id="320" r:id="rId23"/>
    <p:sldId id="280" r:id="rId24"/>
    <p:sldId id="304" r:id="rId25"/>
    <p:sldId id="301" r:id="rId26"/>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B5AE83-5D86-4B15-AAC5-E1B2474EF591}" v="505" dt="2019-12-18T11:07:42.3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6" autoAdjust="0"/>
    <p:restoredTop sz="93891" autoAdjust="0"/>
  </p:normalViewPr>
  <p:slideViewPr>
    <p:cSldViewPr>
      <p:cViewPr varScale="1">
        <p:scale>
          <a:sx n="77" d="100"/>
          <a:sy n="77" d="100"/>
        </p:scale>
        <p:origin x="106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na Nenov" userId="b7e5c3a86437b0a4" providerId="LiveId" clId="{F4B5AE83-5D86-4B15-AAC5-E1B2474EF591}"/>
    <pc:docChg chg="undo custSel addSld delSld modSld">
      <pc:chgData name="Elina Nenov" userId="b7e5c3a86437b0a4" providerId="LiveId" clId="{F4B5AE83-5D86-4B15-AAC5-E1B2474EF591}" dt="2019-12-18T11:08:31.908" v="9783" actId="255"/>
      <pc:docMkLst>
        <pc:docMk/>
      </pc:docMkLst>
      <pc:sldChg chg="addSp delSp modSp modTransition modAnim">
        <pc:chgData name="Elina Nenov" userId="b7e5c3a86437b0a4" providerId="LiveId" clId="{F4B5AE83-5D86-4B15-AAC5-E1B2474EF591}" dt="2019-12-17T11:03:45.633" v="8657"/>
        <pc:sldMkLst>
          <pc:docMk/>
          <pc:sldMk cId="0" sldId="257"/>
        </pc:sldMkLst>
        <pc:spChg chg="add mod">
          <ac:chgData name="Elina Nenov" userId="b7e5c3a86437b0a4" providerId="LiveId" clId="{F4B5AE83-5D86-4B15-AAC5-E1B2474EF591}" dt="2019-12-17T10:47:02.248" v="8476" actId="1076"/>
          <ac:spMkLst>
            <pc:docMk/>
            <pc:sldMk cId="0" sldId="257"/>
            <ac:spMk id="2" creationId="{A06BF314-1E92-4AB0-9164-A2C84170DABA}"/>
          </ac:spMkLst>
        </pc:spChg>
        <pc:spChg chg="del mod">
          <ac:chgData name="Elina Nenov" userId="b7e5c3a86437b0a4" providerId="LiveId" clId="{F4B5AE83-5D86-4B15-AAC5-E1B2474EF591}" dt="2019-12-15T09:50:03.757" v="144" actId="478"/>
          <ac:spMkLst>
            <pc:docMk/>
            <pc:sldMk cId="0" sldId="257"/>
            <ac:spMk id="7170" creationId="{97F85A85-B776-40D1-8548-64F43F7CF32F}"/>
          </ac:spMkLst>
        </pc:spChg>
        <pc:spChg chg="mod">
          <ac:chgData name="Elina Nenov" userId="b7e5c3a86437b0a4" providerId="LiveId" clId="{F4B5AE83-5D86-4B15-AAC5-E1B2474EF591}" dt="2019-12-15T09:58:36.759" v="613" actId="20577"/>
          <ac:spMkLst>
            <pc:docMk/>
            <pc:sldMk cId="0" sldId="257"/>
            <ac:spMk id="7171" creationId="{BFF85E77-D367-42C1-BDA9-AD01E8E287ED}"/>
          </ac:spMkLst>
        </pc:spChg>
      </pc:sldChg>
      <pc:sldChg chg="addSp modSp modTransition modAnim">
        <pc:chgData name="Elina Nenov" userId="b7e5c3a86437b0a4" providerId="LiveId" clId="{F4B5AE83-5D86-4B15-AAC5-E1B2474EF591}" dt="2019-12-17T11:03:54.418" v="8658"/>
        <pc:sldMkLst>
          <pc:docMk/>
          <pc:sldMk cId="0" sldId="258"/>
        </pc:sldMkLst>
        <pc:spChg chg="mod">
          <ac:chgData name="Elina Nenov" userId="b7e5c3a86437b0a4" providerId="LiveId" clId="{F4B5AE83-5D86-4B15-AAC5-E1B2474EF591}" dt="2019-12-17T10:47:11.919" v="8477" actId="255"/>
          <ac:spMkLst>
            <pc:docMk/>
            <pc:sldMk cId="0" sldId="258"/>
            <ac:spMk id="9218" creationId="{2B32E6CC-AB03-45BB-AA5B-6AB4CCD76CB2}"/>
          </ac:spMkLst>
        </pc:spChg>
        <pc:spChg chg="mod">
          <ac:chgData name="Elina Nenov" userId="b7e5c3a86437b0a4" providerId="LiveId" clId="{F4B5AE83-5D86-4B15-AAC5-E1B2474EF591}" dt="2019-12-17T10:53:20.107" v="8543" actId="20577"/>
          <ac:spMkLst>
            <pc:docMk/>
            <pc:sldMk cId="0" sldId="258"/>
            <ac:spMk id="9219" creationId="{EDD6FDD8-03F3-4F96-9979-762D8609EA45}"/>
          </ac:spMkLst>
        </pc:spChg>
        <pc:picChg chg="add mod ord">
          <ac:chgData name="Elina Nenov" userId="b7e5c3a86437b0a4" providerId="LiveId" clId="{F4B5AE83-5D86-4B15-AAC5-E1B2474EF591}" dt="2019-12-15T10:02:57.803" v="655" actId="167"/>
          <ac:picMkLst>
            <pc:docMk/>
            <pc:sldMk cId="0" sldId="258"/>
            <ac:picMk id="3" creationId="{A1F04965-E582-4414-A82E-FDD27D7F9CA2}"/>
          </ac:picMkLst>
        </pc:picChg>
      </pc:sldChg>
      <pc:sldChg chg="addSp modSp modTransition modAnim">
        <pc:chgData name="Elina Nenov" userId="b7e5c3a86437b0a4" providerId="LiveId" clId="{F4B5AE83-5D86-4B15-AAC5-E1B2474EF591}" dt="2019-12-17T11:07:20.577" v="8687"/>
        <pc:sldMkLst>
          <pc:docMk/>
          <pc:sldMk cId="0" sldId="270"/>
        </pc:sldMkLst>
        <pc:spChg chg="mod">
          <ac:chgData name="Elina Nenov" userId="b7e5c3a86437b0a4" providerId="LiveId" clId="{F4B5AE83-5D86-4B15-AAC5-E1B2474EF591}" dt="2019-12-15T12:50:07.933" v="6345"/>
          <ac:spMkLst>
            <pc:docMk/>
            <pc:sldMk cId="0" sldId="270"/>
            <ac:spMk id="11266" creationId="{85349FD5-514B-40BF-A614-344E8459B75C}"/>
          </ac:spMkLst>
        </pc:spChg>
        <pc:spChg chg="mod">
          <ac:chgData name="Elina Nenov" userId="b7e5c3a86437b0a4" providerId="LiveId" clId="{F4B5AE83-5D86-4B15-AAC5-E1B2474EF591}" dt="2019-12-17T11:07:20.577" v="8687"/>
          <ac:spMkLst>
            <pc:docMk/>
            <pc:sldMk cId="0" sldId="270"/>
            <ac:spMk id="11267" creationId="{1F13D5BA-BE65-43BD-92F7-A0E576D12422}"/>
          </ac:spMkLst>
        </pc:spChg>
        <pc:picChg chg="add mod ord">
          <ac:chgData name="Elina Nenov" userId="b7e5c3a86437b0a4" providerId="LiveId" clId="{F4B5AE83-5D86-4B15-AAC5-E1B2474EF591}" dt="2019-12-17T11:07:14.888" v="8686" actId="167"/>
          <ac:picMkLst>
            <pc:docMk/>
            <pc:sldMk cId="0" sldId="270"/>
            <ac:picMk id="3" creationId="{38891D1B-DDF6-4F7D-AB88-51B9F51799B8}"/>
          </ac:picMkLst>
        </pc:picChg>
      </pc:sldChg>
      <pc:sldChg chg="modSp modTransition modAnim">
        <pc:chgData name="Elina Nenov" userId="b7e5c3a86437b0a4" providerId="LiveId" clId="{F4B5AE83-5D86-4B15-AAC5-E1B2474EF591}" dt="2019-12-18T09:50:16.910" v="8906" actId="20577"/>
        <pc:sldMkLst>
          <pc:docMk/>
          <pc:sldMk cId="0" sldId="280"/>
        </pc:sldMkLst>
        <pc:spChg chg="mod">
          <ac:chgData name="Elina Nenov" userId="b7e5c3a86437b0a4" providerId="LiveId" clId="{F4B5AE83-5D86-4B15-AAC5-E1B2474EF591}" dt="2019-12-17T10:49:09.865" v="8493"/>
          <ac:spMkLst>
            <pc:docMk/>
            <pc:sldMk cId="0" sldId="280"/>
            <ac:spMk id="25602" creationId="{CC6C7EED-4D9E-4003-AB2B-C0BFD970E007}"/>
          </ac:spMkLst>
        </pc:spChg>
        <pc:spChg chg="mod">
          <ac:chgData name="Elina Nenov" userId="b7e5c3a86437b0a4" providerId="LiveId" clId="{F4B5AE83-5D86-4B15-AAC5-E1B2474EF591}" dt="2019-12-18T09:50:16.910" v="8906" actId="20577"/>
          <ac:spMkLst>
            <pc:docMk/>
            <pc:sldMk cId="0" sldId="280"/>
            <ac:spMk id="25604" creationId="{C292C6D8-9C4D-4B1B-9380-CB3E2B0B5EBC}"/>
          </ac:spMkLst>
        </pc:spChg>
      </pc:sldChg>
      <pc:sldChg chg="delSp modSp modTransition modAnim">
        <pc:chgData name="Elina Nenov" userId="b7e5c3a86437b0a4" providerId="LiveId" clId="{F4B5AE83-5D86-4B15-AAC5-E1B2474EF591}" dt="2019-12-17T11:03:07.944" v="8652"/>
        <pc:sldMkLst>
          <pc:docMk/>
          <pc:sldMk cId="0" sldId="286"/>
        </pc:sldMkLst>
        <pc:spChg chg="mod">
          <ac:chgData name="Elina Nenov" userId="b7e5c3a86437b0a4" providerId="LiveId" clId="{F4B5AE83-5D86-4B15-AAC5-E1B2474EF591}" dt="2019-12-17T10:46:41.001" v="8473"/>
          <ac:spMkLst>
            <pc:docMk/>
            <pc:sldMk cId="0" sldId="286"/>
            <ac:spMk id="6146" creationId="{8DA32E8A-5DB2-4AA4-AA5A-9D6420CF51C9}"/>
          </ac:spMkLst>
        </pc:spChg>
        <pc:spChg chg="mod">
          <ac:chgData name="Elina Nenov" userId="b7e5c3a86437b0a4" providerId="LiveId" clId="{F4B5AE83-5D86-4B15-AAC5-E1B2474EF591}" dt="2019-12-15T09:49:06.576" v="141" actId="1076"/>
          <ac:spMkLst>
            <pc:docMk/>
            <pc:sldMk cId="0" sldId="286"/>
            <ac:spMk id="6147" creationId="{DFF9AAD1-A0E4-41E9-85C5-C54A68C04797}"/>
          </ac:spMkLst>
        </pc:spChg>
        <pc:picChg chg="del">
          <ac:chgData name="Elina Nenov" userId="b7e5c3a86437b0a4" providerId="LiveId" clId="{F4B5AE83-5D86-4B15-AAC5-E1B2474EF591}" dt="2019-12-15T09:42:03.148" v="17"/>
          <ac:picMkLst>
            <pc:docMk/>
            <pc:sldMk cId="0" sldId="286"/>
            <ac:picMk id="6149" creationId="{8756414D-01CC-4C61-A255-232F4DBFF682}"/>
          </ac:picMkLst>
        </pc:picChg>
      </pc:sldChg>
      <pc:sldChg chg="del">
        <pc:chgData name="Elina Nenov" userId="b7e5c3a86437b0a4" providerId="LiveId" clId="{F4B5AE83-5D86-4B15-AAC5-E1B2474EF591}" dt="2019-12-15T12:57:21.785" v="6580" actId="47"/>
        <pc:sldMkLst>
          <pc:docMk/>
          <pc:sldMk cId="1114628130" sldId="295"/>
        </pc:sldMkLst>
      </pc:sldChg>
      <pc:sldChg chg="addSp modSp modTransition modAnim">
        <pc:chgData name="Elina Nenov" userId="b7e5c3a86437b0a4" providerId="LiveId" clId="{F4B5AE83-5D86-4B15-AAC5-E1B2474EF591}" dt="2019-12-17T11:04:05.707" v="8659"/>
        <pc:sldMkLst>
          <pc:docMk/>
          <pc:sldMk cId="3196839604" sldId="298"/>
        </pc:sldMkLst>
        <pc:spChg chg="add mod">
          <ac:chgData name="Elina Nenov" userId="b7e5c3a86437b0a4" providerId="LiveId" clId="{F4B5AE83-5D86-4B15-AAC5-E1B2474EF591}" dt="2019-12-15T10:37:07.063" v="1849"/>
          <ac:spMkLst>
            <pc:docMk/>
            <pc:sldMk cId="3196839604" sldId="298"/>
            <ac:spMk id="2" creationId="{5F09FC05-B7B7-4C94-A33D-7A95D3D8FB7C}"/>
          </ac:spMkLst>
        </pc:spChg>
        <pc:spChg chg="mod">
          <ac:chgData name="Elina Nenov" userId="b7e5c3a86437b0a4" providerId="LiveId" clId="{F4B5AE83-5D86-4B15-AAC5-E1B2474EF591}" dt="2019-12-15T10:15:19.587" v="1262" actId="20577"/>
          <ac:spMkLst>
            <pc:docMk/>
            <pc:sldMk cId="3196839604" sldId="298"/>
            <ac:spMk id="9218" creationId="{2B32E6CC-AB03-45BB-AA5B-6AB4CCD76CB2}"/>
          </ac:spMkLst>
        </pc:spChg>
        <pc:spChg chg="mod">
          <ac:chgData name="Elina Nenov" userId="b7e5c3a86437b0a4" providerId="LiveId" clId="{F4B5AE83-5D86-4B15-AAC5-E1B2474EF591}" dt="2019-12-15T10:39:17.086" v="1856" actId="207"/>
          <ac:spMkLst>
            <pc:docMk/>
            <pc:sldMk cId="3196839604" sldId="298"/>
            <ac:spMk id="9219" creationId="{EDD6FDD8-03F3-4F96-9979-762D8609EA45}"/>
          </ac:spMkLst>
        </pc:spChg>
        <pc:picChg chg="add mod ord">
          <ac:chgData name="Elina Nenov" userId="b7e5c3a86437b0a4" providerId="LiveId" clId="{F4B5AE83-5D86-4B15-AAC5-E1B2474EF591}" dt="2019-12-17T10:57:11.781" v="8577" actId="29295"/>
          <ac:picMkLst>
            <pc:docMk/>
            <pc:sldMk cId="3196839604" sldId="298"/>
            <ac:picMk id="5" creationId="{E484BE56-A524-4339-B182-20F6F0AB500F}"/>
          </ac:picMkLst>
        </pc:picChg>
      </pc:sldChg>
      <pc:sldChg chg="addSp modSp modTransition modAnim">
        <pc:chgData name="Elina Nenov" userId="b7e5c3a86437b0a4" providerId="LiveId" clId="{F4B5AE83-5D86-4B15-AAC5-E1B2474EF591}" dt="2019-12-17T11:05:55.203" v="8672"/>
        <pc:sldMkLst>
          <pc:docMk/>
          <pc:sldMk cId="3903640406" sldId="299"/>
        </pc:sldMkLst>
        <pc:spChg chg="mod">
          <ac:chgData name="Elina Nenov" userId="b7e5c3a86437b0a4" providerId="LiveId" clId="{F4B5AE83-5D86-4B15-AAC5-E1B2474EF591}" dt="2019-12-15T12:28:22.843" v="5027"/>
          <ac:spMkLst>
            <pc:docMk/>
            <pc:sldMk cId="3903640406" sldId="299"/>
            <ac:spMk id="9218" creationId="{2B32E6CC-AB03-45BB-AA5B-6AB4CCD76CB2}"/>
          </ac:spMkLst>
        </pc:spChg>
        <pc:spChg chg="mod">
          <ac:chgData name="Elina Nenov" userId="b7e5c3a86437b0a4" providerId="LiveId" clId="{F4B5AE83-5D86-4B15-AAC5-E1B2474EF591}" dt="2019-12-15T12:28:15.751" v="5026"/>
          <ac:spMkLst>
            <pc:docMk/>
            <pc:sldMk cId="3903640406" sldId="299"/>
            <ac:spMk id="9219" creationId="{EDD6FDD8-03F3-4F96-9979-762D8609EA45}"/>
          </ac:spMkLst>
        </pc:spChg>
        <pc:picChg chg="add mod ord">
          <ac:chgData name="Elina Nenov" userId="b7e5c3a86437b0a4" providerId="LiveId" clId="{F4B5AE83-5D86-4B15-AAC5-E1B2474EF591}" dt="2019-12-15T12:27:38.499" v="5017" actId="167"/>
          <ac:picMkLst>
            <pc:docMk/>
            <pc:sldMk cId="3903640406" sldId="299"/>
            <ac:picMk id="3" creationId="{0D99A00A-3BD9-4FCC-994F-E3C238141C8A}"/>
          </ac:picMkLst>
        </pc:picChg>
        <pc:picChg chg="add mod ord">
          <ac:chgData name="Elina Nenov" userId="b7e5c3a86437b0a4" providerId="LiveId" clId="{F4B5AE83-5D86-4B15-AAC5-E1B2474EF591}" dt="2019-12-15T12:28:10.807" v="5025" actId="1076"/>
          <ac:picMkLst>
            <pc:docMk/>
            <pc:sldMk cId="3903640406" sldId="299"/>
            <ac:picMk id="6" creationId="{EE0280AB-5F85-4AE4-B298-C11B5DE233F7}"/>
          </ac:picMkLst>
        </pc:picChg>
        <pc:picChg chg="add mod ord">
          <ac:chgData name="Elina Nenov" userId="b7e5c3a86437b0a4" providerId="LiveId" clId="{F4B5AE83-5D86-4B15-AAC5-E1B2474EF591}" dt="2019-12-15T12:27:41.949" v="5018" actId="167"/>
          <ac:picMkLst>
            <pc:docMk/>
            <pc:sldMk cId="3903640406" sldId="299"/>
            <ac:picMk id="8" creationId="{EA5252FC-538F-4533-B07F-7F2EB9B9A1DD}"/>
          </ac:picMkLst>
        </pc:picChg>
        <pc:picChg chg="add mod ord">
          <ac:chgData name="Elina Nenov" userId="b7e5c3a86437b0a4" providerId="LiveId" clId="{F4B5AE83-5D86-4B15-AAC5-E1B2474EF591}" dt="2019-12-15T12:27:53.492" v="5021" actId="167"/>
          <ac:picMkLst>
            <pc:docMk/>
            <pc:sldMk cId="3903640406" sldId="299"/>
            <ac:picMk id="10" creationId="{EB09A32E-EAF0-46CF-A20F-0B4CC5BC3D8C}"/>
          </ac:picMkLst>
        </pc:picChg>
        <pc:picChg chg="add mod ord">
          <ac:chgData name="Elina Nenov" userId="b7e5c3a86437b0a4" providerId="LiveId" clId="{F4B5AE83-5D86-4B15-AAC5-E1B2474EF591}" dt="2019-12-15T12:27:56.518" v="5022" actId="167"/>
          <ac:picMkLst>
            <pc:docMk/>
            <pc:sldMk cId="3903640406" sldId="299"/>
            <ac:picMk id="12" creationId="{91ABC838-167C-4D75-A6F5-29CA34F2C75B}"/>
          </ac:picMkLst>
        </pc:picChg>
        <pc:picChg chg="add mod ord">
          <ac:chgData name="Elina Nenov" userId="b7e5c3a86437b0a4" providerId="LiveId" clId="{F4B5AE83-5D86-4B15-AAC5-E1B2474EF591}" dt="2019-12-15T12:27:45.311" v="5019" actId="167"/>
          <ac:picMkLst>
            <pc:docMk/>
            <pc:sldMk cId="3903640406" sldId="299"/>
            <ac:picMk id="14" creationId="{2C8C3332-788E-4A9E-B781-ED1038E547DD}"/>
          </ac:picMkLst>
        </pc:picChg>
        <pc:picChg chg="add mod ord">
          <ac:chgData name="Elina Nenov" userId="b7e5c3a86437b0a4" providerId="LiveId" clId="{F4B5AE83-5D86-4B15-AAC5-E1B2474EF591}" dt="2019-12-15T12:27:49.213" v="5020" actId="167"/>
          <ac:picMkLst>
            <pc:docMk/>
            <pc:sldMk cId="3903640406" sldId="299"/>
            <ac:picMk id="16" creationId="{B3268CD0-9040-4337-BB5B-9F49F1EA5BAE}"/>
          </ac:picMkLst>
        </pc:picChg>
        <pc:picChg chg="add mod ord">
          <ac:chgData name="Elina Nenov" userId="b7e5c3a86437b0a4" providerId="LiveId" clId="{F4B5AE83-5D86-4B15-AAC5-E1B2474EF591}" dt="2019-12-15T12:28:00.115" v="5023" actId="167"/>
          <ac:picMkLst>
            <pc:docMk/>
            <pc:sldMk cId="3903640406" sldId="299"/>
            <ac:picMk id="18" creationId="{16F3F9DC-50E6-4B85-B6AB-0E2E038B5F21}"/>
          </ac:picMkLst>
        </pc:picChg>
      </pc:sldChg>
      <pc:sldChg chg="addSp modSp modTransition modAnim">
        <pc:chgData name="Elina Nenov" userId="b7e5c3a86437b0a4" providerId="LiveId" clId="{F4B5AE83-5D86-4B15-AAC5-E1B2474EF591}" dt="2019-12-17T11:06:04.150" v="8673"/>
        <pc:sldMkLst>
          <pc:docMk/>
          <pc:sldMk cId="1156520320" sldId="300"/>
        </pc:sldMkLst>
        <pc:spChg chg="mod">
          <ac:chgData name="Elina Nenov" userId="b7e5c3a86437b0a4" providerId="LiveId" clId="{F4B5AE83-5D86-4B15-AAC5-E1B2474EF591}" dt="2019-12-17T10:48:45.579" v="8489" actId="114"/>
          <ac:spMkLst>
            <pc:docMk/>
            <pc:sldMk cId="1156520320" sldId="300"/>
            <ac:spMk id="9218" creationId="{2B32E6CC-AB03-45BB-AA5B-6AB4CCD76CB2}"/>
          </ac:spMkLst>
        </pc:spChg>
        <pc:spChg chg="mod">
          <ac:chgData name="Elina Nenov" userId="b7e5c3a86437b0a4" providerId="LiveId" clId="{F4B5AE83-5D86-4B15-AAC5-E1B2474EF591}" dt="2019-12-15T12:48:10.966" v="6315"/>
          <ac:spMkLst>
            <pc:docMk/>
            <pc:sldMk cId="1156520320" sldId="300"/>
            <ac:spMk id="9219" creationId="{EDD6FDD8-03F3-4F96-9979-762D8609EA45}"/>
          </ac:spMkLst>
        </pc:spChg>
        <pc:picChg chg="add mod ord">
          <ac:chgData name="Elina Nenov" userId="b7e5c3a86437b0a4" providerId="LiveId" clId="{F4B5AE83-5D86-4B15-AAC5-E1B2474EF591}" dt="2019-12-15T12:47:55.898" v="6311" actId="167"/>
          <ac:picMkLst>
            <pc:docMk/>
            <pc:sldMk cId="1156520320" sldId="300"/>
            <ac:picMk id="3" creationId="{69D6F992-3329-49AF-B7F3-4C650CCB79A6}"/>
          </ac:picMkLst>
        </pc:picChg>
        <pc:picChg chg="add mod ord">
          <ac:chgData name="Elina Nenov" userId="b7e5c3a86437b0a4" providerId="LiveId" clId="{F4B5AE83-5D86-4B15-AAC5-E1B2474EF591}" dt="2019-12-15T12:47:59.176" v="6312" actId="167"/>
          <ac:picMkLst>
            <pc:docMk/>
            <pc:sldMk cId="1156520320" sldId="300"/>
            <ac:picMk id="6" creationId="{04B44098-6FA1-4426-8340-64CB1DF9C62E}"/>
          </ac:picMkLst>
        </pc:picChg>
        <pc:picChg chg="add mod ord">
          <ac:chgData name="Elina Nenov" userId="b7e5c3a86437b0a4" providerId="LiveId" clId="{F4B5AE83-5D86-4B15-AAC5-E1B2474EF591}" dt="2019-12-15T12:48:06.495" v="6314" actId="167"/>
          <ac:picMkLst>
            <pc:docMk/>
            <pc:sldMk cId="1156520320" sldId="300"/>
            <ac:picMk id="8" creationId="{47352BC4-7C01-408E-B72A-4D6ED113BCAE}"/>
          </ac:picMkLst>
        </pc:picChg>
        <pc:picChg chg="add mod ord">
          <ac:chgData name="Elina Nenov" userId="b7e5c3a86437b0a4" providerId="LiveId" clId="{F4B5AE83-5D86-4B15-AAC5-E1B2474EF591}" dt="2019-12-15T12:48:03.071" v="6313" actId="167"/>
          <ac:picMkLst>
            <pc:docMk/>
            <pc:sldMk cId="1156520320" sldId="300"/>
            <ac:picMk id="10" creationId="{89E36FD2-C88F-4EC6-9052-1891EE903170}"/>
          </ac:picMkLst>
        </pc:picChg>
      </pc:sldChg>
      <pc:sldChg chg="modSp modTransition modAnim">
        <pc:chgData name="Elina Nenov" userId="b7e5c3a86437b0a4" providerId="LiveId" clId="{F4B5AE83-5D86-4B15-AAC5-E1B2474EF591}" dt="2019-12-17T11:08:00.209" v="8692"/>
        <pc:sldMkLst>
          <pc:docMk/>
          <pc:sldMk cId="1596282126" sldId="301"/>
        </pc:sldMkLst>
        <pc:spChg chg="mod">
          <ac:chgData name="Elina Nenov" userId="b7e5c3a86437b0a4" providerId="LiveId" clId="{F4B5AE83-5D86-4B15-AAC5-E1B2474EF591}" dt="2019-12-17T10:49:36.493" v="8498"/>
          <ac:spMkLst>
            <pc:docMk/>
            <pc:sldMk cId="1596282126" sldId="301"/>
            <ac:spMk id="25602" creationId="{CC6C7EED-4D9E-4003-AB2B-C0BFD970E007}"/>
          </ac:spMkLst>
        </pc:spChg>
        <pc:spChg chg="mod">
          <ac:chgData name="Elina Nenov" userId="b7e5c3a86437b0a4" providerId="LiveId" clId="{F4B5AE83-5D86-4B15-AAC5-E1B2474EF591}" dt="2019-12-17T10:49:47.474" v="8502" actId="20577"/>
          <ac:spMkLst>
            <pc:docMk/>
            <pc:sldMk cId="1596282126" sldId="301"/>
            <ac:spMk id="25604" creationId="{C292C6D8-9C4D-4B1B-9380-CB3E2B0B5EBC}"/>
          </ac:spMkLst>
        </pc:spChg>
      </pc:sldChg>
      <pc:sldChg chg="modSp del modTransition">
        <pc:chgData name="Elina Nenov" userId="b7e5c3a86437b0a4" providerId="LiveId" clId="{F4B5AE83-5D86-4B15-AAC5-E1B2474EF591}" dt="2019-12-18T09:47:56.937" v="8789" actId="47"/>
        <pc:sldMkLst>
          <pc:docMk/>
          <pc:sldMk cId="3213353415" sldId="302"/>
        </pc:sldMkLst>
        <pc:spChg chg="mod">
          <ac:chgData name="Elina Nenov" userId="b7e5c3a86437b0a4" providerId="LiveId" clId="{F4B5AE83-5D86-4B15-AAC5-E1B2474EF591}" dt="2019-12-15T12:57:38.861" v="6602" actId="20577"/>
          <ac:spMkLst>
            <pc:docMk/>
            <pc:sldMk cId="3213353415" sldId="302"/>
            <ac:spMk id="11266" creationId="{85349FD5-514B-40BF-A614-344E8459B75C}"/>
          </ac:spMkLst>
        </pc:spChg>
        <pc:spChg chg="mod">
          <ac:chgData name="Elina Nenov" userId="b7e5c3a86437b0a4" providerId="LiveId" clId="{F4B5AE83-5D86-4B15-AAC5-E1B2474EF591}" dt="2019-12-15T12:58:33.918" v="6754" actId="20577"/>
          <ac:spMkLst>
            <pc:docMk/>
            <pc:sldMk cId="3213353415" sldId="302"/>
            <ac:spMk id="11267" creationId="{1F13D5BA-BE65-43BD-92F7-A0E576D12422}"/>
          </ac:spMkLst>
        </pc:spChg>
      </pc:sldChg>
      <pc:sldChg chg="del">
        <pc:chgData name="Elina Nenov" userId="b7e5c3a86437b0a4" providerId="LiveId" clId="{F4B5AE83-5D86-4B15-AAC5-E1B2474EF591}" dt="2019-12-15T12:57:11.822" v="6579" actId="47"/>
        <pc:sldMkLst>
          <pc:docMk/>
          <pc:sldMk cId="2004630280" sldId="303"/>
        </pc:sldMkLst>
      </pc:sldChg>
      <pc:sldChg chg="modSp modTransition">
        <pc:chgData name="Elina Nenov" userId="b7e5c3a86437b0a4" providerId="LiveId" clId="{F4B5AE83-5D86-4B15-AAC5-E1B2474EF591}" dt="2019-12-18T11:08:31.908" v="9783" actId="255"/>
        <pc:sldMkLst>
          <pc:docMk/>
          <pc:sldMk cId="1947179636" sldId="304"/>
        </pc:sldMkLst>
        <pc:spChg chg="mod">
          <ac:chgData name="Elina Nenov" userId="b7e5c3a86437b0a4" providerId="LiveId" clId="{F4B5AE83-5D86-4B15-AAC5-E1B2474EF591}" dt="2019-12-17T10:49:21.364" v="8494"/>
          <ac:spMkLst>
            <pc:docMk/>
            <pc:sldMk cId="1947179636" sldId="304"/>
            <ac:spMk id="25602" creationId="{CC6C7EED-4D9E-4003-AB2B-C0BFD970E007}"/>
          </ac:spMkLst>
        </pc:spChg>
        <pc:spChg chg="mod">
          <ac:chgData name="Elina Nenov" userId="b7e5c3a86437b0a4" providerId="LiveId" clId="{F4B5AE83-5D86-4B15-AAC5-E1B2474EF591}" dt="2019-12-18T11:08:31.908" v="9783" actId="255"/>
          <ac:spMkLst>
            <pc:docMk/>
            <pc:sldMk cId="1947179636" sldId="304"/>
            <ac:spMk id="25604" creationId="{C292C6D8-9C4D-4B1B-9380-CB3E2B0B5EBC}"/>
          </ac:spMkLst>
        </pc:spChg>
      </pc:sldChg>
      <pc:sldChg chg="addSp modSp add modTransition modAnim">
        <pc:chgData name="Elina Nenov" userId="b7e5c3a86437b0a4" providerId="LiveId" clId="{F4B5AE83-5D86-4B15-AAC5-E1B2474EF591}" dt="2019-12-17T11:04:17.448" v="8660"/>
        <pc:sldMkLst>
          <pc:docMk/>
          <pc:sldMk cId="1346698771" sldId="305"/>
        </pc:sldMkLst>
        <pc:spChg chg="mod">
          <ac:chgData name="Elina Nenov" userId="b7e5c3a86437b0a4" providerId="LiveId" clId="{F4B5AE83-5D86-4B15-AAC5-E1B2474EF591}" dt="2019-12-17T10:47:33.230" v="8478" actId="114"/>
          <ac:spMkLst>
            <pc:docMk/>
            <pc:sldMk cId="1346698771" sldId="305"/>
            <ac:spMk id="2" creationId="{CA9117C6-73DC-43BE-BA5D-8DE04C7035CF}"/>
          </ac:spMkLst>
        </pc:spChg>
        <pc:spChg chg="mod">
          <ac:chgData name="Elina Nenov" userId="b7e5c3a86437b0a4" providerId="LiveId" clId="{F4B5AE83-5D86-4B15-AAC5-E1B2474EF591}" dt="2019-12-15T10:54:02.331" v="2386"/>
          <ac:spMkLst>
            <pc:docMk/>
            <pc:sldMk cId="1346698771" sldId="305"/>
            <ac:spMk id="3" creationId="{3EEBAD70-7D24-4D0A-9CE4-3E3CF63F943E}"/>
          </ac:spMkLst>
        </pc:spChg>
        <pc:spChg chg="mod">
          <ac:chgData name="Elina Nenov" userId="b7e5c3a86437b0a4" providerId="LiveId" clId="{F4B5AE83-5D86-4B15-AAC5-E1B2474EF591}" dt="2019-12-15T10:54:11.842" v="2388"/>
          <ac:spMkLst>
            <pc:docMk/>
            <pc:sldMk cId="1346698771" sldId="305"/>
            <ac:spMk id="4" creationId="{43C0DE9C-D81D-4258-8D91-1D0F13BE4C35}"/>
          </ac:spMkLst>
        </pc:spChg>
        <pc:picChg chg="add mod ord">
          <ac:chgData name="Elina Nenov" userId="b7e5c3a86437b0a4" providerId="LiveId" clId="{F4B5AE83-5D86-4B15-AAC5-E1B2474EF591}" dt="2019-12-15T10:53:54.526" v="2385" actId="167"/>
          <ac:picMkLst>
            <pc:docMk/>
            <pc:sldMk cId="1346698771" sldId="305"/>
            <ac:picMk id="7" creationId="{6DC76016-22E0-4646-B707-A23B76C717E9}"/>
          </ac:picMkLst>
        </pc:picChg>
        <pc:picChg chg="add mod ord">
          <ac:chgData name="Elina Nenov" userId="b7e5c3a86437b0a4" providerId="LiveId" clId="{F4B5AE83-5D86-4B15-AAC5-E1B2474EF591}" dt="2019-12-15T10:55:04.125" v="2400" actId="14100"/>
          <ac:picMkLst>
            <pc:docMk/>
            <pc:sldMk cId="1346698771" sldId="305"/>
            <ac:picMk id="9" creationId="{7FC82DBC-C1BE-4B4C-A607-80037E6514EF}"/>
          </ac:picMkLst>
        </pc:picChg>
        <pc:picChg chg="add mod ord">
          <ac:chgData name="Elina Nenov" userId="b7e5c3a86437b0a4" providerId="LiveId" clId="{F4B5AE83-5D86-4B15-AAC5-E1B2474EF591}" dt="2019-12-15T10:55:47.048" v="2409" actId="167"/>
          <ac:picMkLst>
            <pc:docMk/>
            <pc:sldMk cId="1346698771" sldId="305"/>
            <ac:picMk id="11" creationId="{6E4D47BB-5D30-4F93-ADBB-E3EF42444B04}"/>
          </ac:picMkLst>
        </pc:picChg>
      </pc:sldChg>
      <pc:sldChg chg="addSp delSp modSp add modTransition modAnim">
        <pc:chgData name="Elina Nenov" userId="b7e5c3a86437b0a4" providerId="LiveId" clId="{F4B5AE83-5D86-4B15-AAC5-E1B2474EF591}" dt="2019-12-17T11:04:26.691" v="8661"/>
        <pc:sldMkLst>
          <pc:docMk/>
          <pc:sldMk cId="2517890938" sldId="306"/>
        </pc:sldMkLst>
        <pc:spChg chg="del">
          <ac:chgData name="Elina Nenov" userId="b7e5c3a86437b0a4" providerId="LiveId" clId="{F4B5AE83-5D86-4B15-AAC5-E1B2474EF591}" dt="2019-12-15T10:56:07.269" v="2411"/>
          <ac:spMkLst>
            <pc:docMk/>
            <pc:sldMk cId="2517890938" sldId="306"/>
            <ac:spMk id="2" creationId="{F7DD4276-D041-4659-B786-1192DD1D269C}"/>
          </ac:spMkLst>
        </pc:spChg>
        <pc:spChg chg="del">
          <ac:chgData name="Elina Nenov" userId="b7e5c3a86437b0a4" providerId="LiveId" clId="{F4B5AE83-5D86-4B15-AAC5-E1B2474EF591}" dt="2019-12-15T10:56:16.507" v="2412"/>
          <ac:spMkLst>
            <pc:docMk/>
            <pc:sldMk cId="2517890938" sldId="306"/>
            <ac:spMk id="3" creationId="{8E7E9AF6-2DAF-4EBD-A9F7-E08DAE322B49}"/>
          </ac:spMkLst>
        </pc:spChg>
        <pc:spChg chg="del">
          <ac:chgData name="Elina Nenov" userId="b7e5c3a86437b0a4" providerId="LiveId" clId="{F4B5AE83-5D86-4B15-AAC5-E1B2474EF591}" dt="2019-12-15T10:56:20.277" v="2413"/>
          <ac:spMkLst>
            <pc:docMk/>
            <pc:sldMk cId="2517890938" sldId="306"/>
            <ac:spMk id="4" creationId="{58FCF1EB-900C-4C5E-8F3C-91B0910EF4A6}"/>
          </ac:spMkLst>
        </pc:spChg>
        <pc:picChg chg="add mod">
          <ac:chgData name="Elina Nenov" userId="b7e5c3a86437b0a4" providerId="LiveId" clId="{F4B5AE83-5D86-4B15-AAC5-E1B2474EF591}" dt="2019-12-15T10:57:02.627" v="2423" actId="1076"/>
          <ac:picMkLst>
            <pc:docMk/>
            <pc:sldMk cId="2517890938" sldId="306"/>
            <ac:picMk id="7" creationId="{D7AE6394-02EB-48EB-988D-CC92EA8988E9}"/>
          </ac:picMkLst>
        </pc:picChg>
        <pc:picChg chg="add mod">
          <ac:chgData name="Elina Nenov" userId="b7e5c3a86437b0a4" providerId="LiveId" clId="{F4B5AE83-5D86-4B15-AAC5-E1B2474EF591}" dt="2019-12-15T10:57:50.132" v="2434" actId="14100"/>
          <ac:picMkLst>
            <pc:docMk/>
            <pc:sldMk cId="2517890938" sldId="306"/>
            <ac:picMk id="9" creationId="{D72C6605-95EA-4C04-9860-8315605788BC}"/>
          </ac:picMkLst>
        </pc:picChg>
        <pc:picChg chg="add mod">
          <ac:chgData name="Elina Nenov" userId="b7e5c3a86437b0a4" providerId="LiveId" clId="{F4B5AE83-5D86-4B15-AAC5-E1B2474EF591}" dt="2019-12-15T11:03:16.986" v="2456" actId="14100"/>
          <ac:picMkLst>
            <pc:docMk/>
            <pc:sldMk cId="2517890938" sldId="306"/>
            <ac:picMk id="11" creationId="{961F51D6-FFEF-48E4-B138-E44A9F9BBD5F}"/>
          </ac:picMkLst>
        </pc:picChg>
        <pc:picChg chg="add del mod">
          <ac:chgData name="Elina Nenov" userId="b7e5c3a86437b0a4" providerId="LiveId" clId="{F4B5AE83-5D86-4B15-AAC5-E1B2474EF591}" dt="2019-12-15T11:02:07.222" v="2446" actId="478"/>
          <ac:picMkLst>
            <pc:docMk/>
            <pc:sldMk cId="2517890938" sldId="306"/>
            <ac:picMk id="13" creationId="{A99AB740-D0FE-4759-A0C8-BDA2C102AFC1}"/>
          </ac:picMkLst>
        </pc:picChg>
        <pc:picChg chg="add mod">
          <ac:chgData name="Elina Nenov" userId="b7e5c3a86437b0a4" providerId="LiveId" clId="{F4B5AE83-5D86-4B15-AAC5-E1B2474EF591}" dt="2019-12-15T11:03:01.431" v="2454" actId="14100"/>
          <ac:picMkLst>
            <pc:docMk/>
            <pc:sldMk cId="2517890938" sldId="306"/>
            <ac:picMk id="15" creationId="{DD1836BD-6CEB-4DBA-A396-89B3E9E2EE96}"/>
          </ac:picMkLst>
        </pc:picChg>
      </pc:sldChg>
      <pc:sldChg chg="addSp delSp modSp add modTransition modAnim">
        <pc:chgData name="Elina Nenov" userId="b7e5c3a86437b0a4" providerId="LiveId" clId="{F4B5AE83-5D86-4B15-AAC5-E1B2474EF591}" dt="2019-12-17T11:04:35.092" v="8662"/>
        <pc:sldMkLst>
          <pc:docMk/>
          <pc:sldMk cId="2806348250" sldId="307"/>
        </pc:sldMkLst>
        <pc:spChg chg="mod">
          <ac:chgData name="Elina Nenov" userId="b7e5c3a86437b0a4" providerId="LiveId" clId="{F4B5AE83-5D86-4B15-AAC5-E1B2474EF591}" dt="2019-12-17T10:47:43.512" v="8479" actId="114"/>
          <ac:spMkLst>
            <pc:docMk/>
            <pc:sldMk cId="2806348250" sldId="307"/>
            <ac:spMk id="2" creationId="{BD46786F-7768-40D4-B114-B8FE5FF240BE}"/>
          </ac:spMkLst>
        </pc:spChg>
        <pc:spChg chg="del">
          <ac:chgData name="Elina Nenov" userId="b7e5c3a86437b0a4" providerId="LiveId" clId="{F4B5AE83-5D86-4B15-AAC5-E1B2474EF591}" dt="2019-12-15T11:04:23.123" v="2501"/>
          <ac:spMkLst>
            <pc:docMk/>
            <pc:sldMk cId="2806348250" sldId="307"/>
            <ac:spMk id="3" creationId="{D645AB6D-B8DE-4DDD-91FC-929D0580A658}"/>
          </ac:spMkLst>
        </pc:spChg>
        <pc:spChg chg="del">
          <ac:chgData name="Elina Nenov" userId="b7e5c3a86437b0a4" providerId="LiveId" clId="{F4B5AE83-5D86-4B15-AAC5-E1B2474EF591}" dt="2019-12-15T11:04:23.123" v="2501"/>
          <ac:spMkLst>
            <pc:docMk/>
            <pc:sldMk cId="2806348250" sldId="307"/>
            <ac:spMk id="4" creationId="{5EA10174-BEAA-4E76-9692-4DAE347E654F}"/>
          </ac:spMkLst>
        </pc:spChg>
        <pc:spChg chg="add mod">
          <ac:chgData name="Elina Nenov" userId="b7e5c3a86437b0a4" providerId="LiveId" clId="{F4B5AE83-5D86-4B15-AAC5-E1B2474EF591}" dt="2019-12-15T11:19:12.627" v="2914"/>
          <ac:spMkLst>
            <pc:docMk/>
            <pc:sldMk cId="2806348250" sldId="307"/>
            <ac:spMk id="6" creationId="{1488D9EB-66B2-4CBE-825E-5F3FCD230689}"/>
          </ac:spMkLst>
        </pc:spChg>
        <pc:picChg chg="add mod ord">
          <ac:chgData name="Elina Nenov" userId="b7e5c3a86437b0a4" providerId="LiveId" clId="{F4B5AE83-5D86-4B15-AAC5-E1B2474EF591}" dt="2019-12-15T11:19:07.739" v="2913" actId="167"/>
          <ac:picMkLst>
            <pc:docMk/>
            <pc:sldMk cId="2806348250" sldId="307"/>
            <ac:picMk id="8" creationId="{B7E1E761-71C1-4C63-9212-14D6020F36B1}"/>
          </ac:picMkLst>
        </pc:picChg>
      </pc:sldChg>
      <pc:sldChg chg="addSp delSp modSp add modTransition modAnim">
        <pc:chgData name="Elina Nenov" userId="b7e5c3a86437b0a4" providerId="LiveId" clId="{F4B5AE83-5D86-4B15-AAC5-E1B2474EF591}" dt="2019-12-17T11:04:43.738" v="8663"/>
        <pc:sldMkLst>
          <pc:docMk/>
          <pc:sldMk cId="2227646504" sldId="308"/>
        </pc:sldMkLst>
        <pc:spChg chg="del">
          <ac:chgData name="Elina Nenov" userId="b7e5c3a86437b0a4" providerId="LiveId" clId="{F4B5AE83-5D86-4B15-AAC5-E1B2474EF591}" dt="2019-12-15T11:19:28.161" v="2917"/>
          <ac:spMkLst>
            <pc:docMk/>
            <pc:sldMk cId="2227646504" sldId="308"/>
            <ac:spMk id="2" creationId="{AAC61D75-21AE-456C-8D8F-7DA0CBC59009}"/>
          </ac:spMkLst>
        </pc:spChg>
        <pc:spChg chg="del">
          <ac:chgData name="Elina Nenov" userId="b7e5c3a86437b0a4" providerId="LiveId" clId="{F4B5AE83-5D86-4B15-AAC5-E1B2474EF591}" dt="2019-12-15T11:19:28.161" v="2917"/>
          <ac:spMkLst>
            <pc:docMk/>
            <pc:sldMk cId="2227646504" sldId="308"/>
            <ac:spMk id="3" creationId="{EA551ECE-2F27-4D24-9ED9-956D36A5AEBF}"/>
          </ac:spMkLst>
        </pc:spChg>
        <pc:picChg chg="add mod">
          <ac:chgData name="Elina Nenov" userId="b7e5c3a86437b0a4" providerId="LiveId" clId="{F4B5AE83-5D86-4B15-AAC5-E1B2474EF591}" dt="2019-12-15T11:19:57.776" v="2926" actId="14100"/>
          <ac:picMkLst>
            <pc:docMk/>
            <pc:sldMk cId="2227646504" sldId="308"/>
            <ac:picMk id="7" creationId="{00FE32F4-A36D-45AD-9906-0737D47CB37E}"/>
          </ac:picMkLst>
        </pc:picChg>
        <pc:picChg chg="add mod">
          <ac:chgData name="Elina Nenov" userId="b7e5c3a86437b0a4" providerId="LiveId" clId="{F4B5AE83-5D86-4B15-AAC5-E1B2474EF591}" dt="2019-12-15T11:20:57.649" v="2935" actId="14100"/>
          <ac:picMkLst>
            <pc:docMk/>
            <pc:sldMk cId="2227646504" sldId="308"/>
            <ac:picMk id="9" creationId="{284064A5-0D3E-45F0-96CE-07A36F46FC7B}"/>
          </ac:picMkLst>
        </pc:picChg>
        <pc:picChg chg="add mod">
          <ac:chgData name="Elina Nenov" userId="b7e5c3a86437b0a4" providerId="LiveId" clId="{F4B5AE83-5D86-4B15-AAC5-E1B2474EF591}" dt="2019-12-15T11:22:01.833" v="2945" actId="14100"/>
          <ac:picMkLst>
            <pc:docMk/>
            <pc:sldMk cId="2227646504" sldId="308"/>
            <ac:picMk id="11" creationId="{464F3540-B4E1-42FF-B057-D3193BA2E52D}"/>
          </ac:picMkLst>
        </pc:picChg>
        <pc:picChg chg="add mod">
          <ac:chgData name="Elina Nenov" userId="b7e5c3a86437b0a4" providerId="LiveId" clId="{F4B5AE83-5D86-4B15-AAC5-E1B2474EF591}" dt="2019-12-15T11:22:36.573" v="2952" actId="14100"/>
          <ac:picMkLst>
            <pc:docMk/>
            <pc:sldMk cId="2227646504" sldId="308"/>
            <ac:picMk id="13" creationId="{EE67D1DD-3345-4AB1-BDC4-BA01576DE1E9}"/>
          </ac:picMkLst>
        </pc:picChg>
      </pc:sldChg>
      <pc:sldChg chg="addSp modSp add modTransition modAnim">
        <pc:chgData name="Elina Nenov" userId="b7e5c3a86437b0a4" providerId="LiveId" clId="{F4B5AE83-5D86-4B15-AAC5-E1B2474EF591}" dt="2019-12-17T11:04:51.488" v="8664"/>
        <pc:sldMkLst>
          <pc:docMk/>
          <pc:sldMk cId="1209968527" sldId="309"/>
        </pc:sldMkLst>
        <pc:spChg chg="add mod">
          <ac:chgData name="Elina Nenov" userId="b7e5c3a86437b0a4" providerId="LiveId" clId="{F4B5AE83-5D86-4B15-AAC5-E1B2474EF591}" dt="2019-12-17T10:47:51.112" v="8481"/>
          <ac:spMkLst>
            <pc:docMk/>
            <pc:sldMk cId="1209968527" sldId="309"/>
            <ac:spMk id="3" creationId="{1375104C-750F-4993-8BF8-1436EFF16350}"/>
          </ac:spMkLst>
        </pc:spChg>
        <pc:spChg chg="add mod">
          <ac:chgData name="Elina Nenov" userId="b7e5c3a86437b0a4" providerId="LiveId" clId="{F4B5AE83-5D86-4B15-AAC5-E1B2474EF591}" dt="2019-12-15T11:32:10.432" v="3196" actId="1076"/>
          <ac:spMkLst>
            <pc:docMk/>
            <pc:sldMk cId="1209968527" sldId="309"/>
            <ac:spMk id="4" creationId="{D57448A4-227F-43F6-B3D9-13C05D519B47}"/>
          </ac:spMkLst>
        </pc:spChg>
        <pc:picChg chg="add mod ord">
          <ac:chgData name="Elina Nenov" userId="b7e5c3a86437b0a4" providerId="LiveId" clId="{F4B5AE83-5D86-4B15-AAC5-E1B2474EF591}" dt="2019-12-15T11:31:35.357" v="3193" actId="1076"/>
          <ac:picMkLst>
            <pc:docMk/>
            <pc:sldMk cId="1209968527" sldId="309"/>
            <ac:picMk id="6" creationId="{289D88B6-0DF0-447D-BFD8-811277A9AD97}"/>
          </ac:picMkLst>
        </pc:picChg>
        <pc:picChg chg="add mod">
          <ac:chgData name="Elina Nenov" userId="b7e5c3a86437b0a4" providerId="LiveId" clId="{F4B5AE83-5D86-4B15-AAC5-E1B2474EF591}" dt="2019-12-15T11:31:50.796" v="3195" actId="1076"/>
          <ac:picMkLst>
            <pc:docMk/>
            <pc:sldMk cId="1209968527" sldId="309"/>
            <ac:picMk id="8" creationId="{9EEF83BD-D371-4C3D-8706-9D1F15B3DB6A}"/>
          </ac:picMkLst>
        </pc:picChg>
        <pc:picChg chg="add mod ord">
          <ac:chgData name="Elina Nenov" userId="b7e5c3a86437b0a4" providerId="LiveId" clId="{F4B5AE83-5D86-4B15-AAC5-E1B2474EF591}" dt="2019-12-15T11:31:25.774" v="3192" actId="167"/>
          <ac:picMkLst>
            <pc:docMk/>
            <pc:sldMk cId="1209968527" sldId="309"/>
            <ac:picMk id="10" creationId="{B1B0944F-6715-4AD6-965C-DB1CEDA5C656}"/>
          </ac:picMkLst>
        </pc:picChg>
      </pc:sldChg>
      <pc:sldChg chg="addSp delSp modSp add modTransition modAnim">
        <pc:chgData name="Elina Nenov" userId="b7e5c3a86437b0a4" providerId="LiveId" clId="{F4B5AE83-5D86-4B15-AAC5-E1B2474EF591}" dt="2019-12-17T11:05:00.066" v="8665"/>
        <pc:sldMkLst>
          <pc:docMk/>
          <pc:sldMk cId="2689347890" sldId="310"/>
        </pc:sldMkLst>
        <pc:spChg chg="del">
          <ac:chgData name="Elina Nenov" userId="b7e5c3a86437b0a4" providerId="LiveId" clId="{F4B5AE83-5D86-4B15-AAC5-E1B2474EF591}" dt="2019-12-15T11:33:59.802" v="3200"/>
          <ac:spMkLst>
            <pc:docMk/>
            <pc:sldMk cId="2689347890" sldId="310"/>
            <ac:spMk id="2" creationId="{D76715EF-3E89-4FCE-8825-D2F43FF370F3}"/>
          </ac:spMkLst>
        </pc:spChg>
        <pc:spChg chg="mod">
          <ac:chgData name="Elina Nenov" userId="b7e5c3a86437b0a4" providerId="LiveId" clId="{F4B5AE83-5D86-4B15-AAC5-E1B2474EF591}" dt="2019-12-17T10:58:17.354" v="8591" actId="313"/>
          <ac:spMkLst>
            <pc:docMk/>
            <pc:sldMk cId="2689347890" sldId="310"/>
            <ac:spMk id="3" creationId="{7BEF78D1-BC9D-4301-8E38-6B0ADED35316}"/>
          </ac:spMkLst>
        </pc:spChg>
        <pc:picChg chg="add mod ord">
          <ac:chgData name="Elina Nenov" userId="b7e5c3a86437b0a4" providerId="LiveId" clId="{F4B5AE83-5D86-4B15-AAC5-E1B2474EF591}" dt="2019-12-15T11:43:58.954" v="3641" actId="167"/>
          <ac:picMkLst>
            <pc:docMk/>
            <pc:sldMk cId="2689347890" sldId="310"/>
            <ac:picMk id="7" creationId="{5FB6C565-A0B4-465B-909B-B15109CC6469}"/>
          </ac:picMkLst>
        </pc:picChg>
        <pc:picChg chg="add mod ord">
          <ac:chgData name="Elina Nenov" userId="b7e5c3a86437b0a4" providerId="LiveId" clId="{F4B5AE83-5D86-4B15-AAC5-E1B2474EF591}" dt="2019-12-15T11:45:24.318" v="3698" actId="1076"/>
          <ac:picMkLst>
            <pc:docMk/>
            <pc:sldMk cId="2689347890" sldId="310"/>
            <ac:picMk id="9" creationId="{812C397B-0F32-453A-9297-23EE8B6155F4}"/>
          </ac:picMkLst>
        </pc:picChg>
        <pc:picChg chg="add mod ord">
          <ac:chgData name="Elina Nenov" userId="b7e5c3a86437b0a4" providerId="LiveId" clId="{F4B5AE83-5D86-4B15-AAC5-E1B2474EF591}" dt="2019-12-15T11:46:11.180" v="3709" actId="167"/>
          <ac:picMkLst>
            <pc:docMk/>
            <pc:sldMk cId="2689347890" sldId="310"/>
            <ac:picMk id="11" creationId="{6C6C2EC3-699B-48EF-8B87-803784A9F8F1}"/>
          </ac:picMkLst>
        </pc:picChg>
        <pc:picChg chg="add mod ord">
          <ac:chgData name="Elina Nenov" userId="b7e5c3a86437b0a4" providerId="LiveId" clId="{F4B5AE83-5D86-4B15-AAC5-E1B2474EF591}" dt="2019-12-15T11:47:02.852" v="3722" actId="167"/>
          <ac:picMkLst>
            <pc:docMk/>
            <pc:sldMk cId="2689347890" sldId="310"/>
            <ac:picMk id="13" creationId="{13154A21-5F22-4CB5-9882-9B6736B93177}"/>
          </ac:picMkLst>
        </pc:picChg>
        <pc:picChg chg="add mod ord">
          <ac:chgData name="Elina Nenov" userId="b7e5c3a86437b0a4" providerId="LiveId" clId="{F4B5AE83-5D86-4B15-AAC5-E1B2474EF591}" dt="2019-12-15T11:48:05.400" v="3733" actId="167"/>
          <ac:picMkLst>
            <pc:docMk/>
            <pc:sldMk cId="2689347890" sldId="310"/>
            <ac:picMk id="15" creationId="{88998D5A-95A6-44FF-9AA5-1B485EEDF0A7}"/>
          </ac:picMkLst>
        </pc:picChg>
      </pc:sldChg>
      <pc:sldChg chg="addSp delSp modSp add modTransition modAnim">
        <pc:chgData name="Elina Nenov" userId="b7e5c3a86437b0a4" providerId="LiveId" clId="{F4B5AE83-5D86-4B15-AAC5-E1B2474EF591}" dt="2019-12-17T11:05:16.225" v="8667"/>
        <pc:sldMkLst>
          <pc:docMk/>
          <pc:sldMk cId="3704833665" sldId="311"/>
        </pc:sldMkLst>
        <pc:spChg chg="del">
          <ac:chgData name="Elina Nenov" userId="b7e5c3a86437b0a4" providerId="LiveId" clId="{F4B5AE83-5D86-4B15-AAC5-E1B2474EF591}" dt="2019-12-15T11:48:28.352" v="3736"/>
          <ac:spMkLst>
            <pc:docMk/>
            <pc:sldMk cId="3704833665" sldId="311"/>
            <ac:spMk id="2" creationId="{148F254C-E586-4A0A-BEE5-D87ADF5D2221}"/>
          </ac:spMkLst>
        </pc:spChg>
        <pc:spChg chg="del">
          <ac:chgData name="Elina Nenov" userId="b7e5c3a86437b0a4" providerId="LiveId" clId="{F4B5AE83-5D86-4B15-AAC5-E1B2474EF591}" dt="2019-12-15T11:48:31.747" v="3737"/>
          <ac:spMkLst>
            <pc:docMk/>
            <pc:sldMk cId="3704833665" sldId="311"/>
            <ac:spMk id="3" creationId="{B4FA8D24-526B-4165-A86F-7C7FE84AE22A}"/>
          </ac:spMkLst>
        </pc:spChg>
        <pc:picChg chg="add mod">
          <ac:chgData name="Elina Nenov" userId="b7e5c3a86437b0a4" providerId="LiveId" clId="{F4B5AE83-5D86-4B15-AAC5-E1B2474EF591}" dt="2019-12-15T11:49:13.106" v="3744" actId="1076"/>
          <ac:picMkLst>
            <pc:docMk/>
            <pc:sldMk cId="3704833665" sldId="311"/>
            <ac:picMk id="7" creationId="{FB38AEF9-F168-4D08-99F0-5D6931462686}"/>
          </ac:picMkLst>
        </pc:picChg>
        <pc:picChg chg="add mod">
          <ac:chgData name="Elina Nenov" userId="b7e5c3a86437b0a4" providerId="LiveId" clId="{F4B5AE83-5D86-4B15-AAC5-E1B2474EF591}" dt="2019-12-15T11:49:47.731" v="3754" actId="14100"/>
          <ac:picMkLst>
            <pc:docMk/>
            <pc:sldMk cId="3704833665" sldId="311"/>
            <ac:picMk id="9" creationId="{FC6EE249-9AC6-40E2-AEEA-FFE99A769C18}"/>
          </ac:picMkLst>
        </pc:picChg>
        <pc:picChg chg="add mod">
          <ac:chgData name="Elina Nenov" userId="b7e5c3a86437b0a4" providerId="LiveId" clId="{F4B5AE83-5D86-4B15-AAC5-E1B2474EF591}" dt="2019-12-15T11:50:51.262" v="3762" actId="14100"/>
          <ac:picMkLst>
            <pc:docMk/>
            <pc:sldMk cId="3704833665" sldId="311"/>
            <ac:picMk id="11" creationId="{9AA1791B-95F5-4E65-BC81-87B9450A8A85}"/>
          </ac:picMkLst>
        </pc:picChg>
        <pc:picChg chg="add mod">
          <ac:chgData name="Elina Nenov" userId="b7e5c3a86437b0a4" providerId="LiveId" clId="{F4B5AE83-5D86-4B15-AAC5-E1B2474EF591}" dt="2019-12-15T11:51:44.760" v="3771" actId="1076"/>
          <ac:picMkLst>
            <pc:docMk/>
            <pc:sldMk cId="3704833665" sldId="311"/>
            <ac:picMk id="13" creationId="{7E8152EA-4BBF-433C-B5C8-A45BA1DD7AE8}"/>
          </ac:picMkLst>
        </pc:picChg>
      </pc:sldChg>
      <pc:sldChg chg="addSp delSp modSp add modTransition modAnim">
        <pc:chgData name="Elina Nenov" userId="b7e5c3a86437b0a4" providerId="LiveId" clId="{F4B5AE83-5D86-4B15-AAC5-E1B2474EF591}" dt="2019-12-17T11:05:39.561" v="8670"/>
        <pc:sldMkLst>
          <pc:docMk/>
          <pc:sldMk cId="3521607791" sldId="312"/>
        </pc:sldMkLst>
        <pc:spChg chg="add del mod">
          <ac:chgData name="Elina Nenov" userId="b7e5c3a86437b0a4" providerId="LiveId" clId="{F4B5AE83-5D86-4B15-AAC5-E1B2474EF591}" dt="2019-12-17T10:48:30.513" v="8487"/>
          <ac:spMkLst>
            <pc:docMk/>
            <pc:sldMk cId="3521607791" sldId="312"/>
            <ac:spMk id="2" creationId="{ADC39AEC-7F8B-4E30-A80A-A3D4B6BFB58F}"/>
          </ac:spMkLst>
        </pc:spChg>
        <pc:spChg chg="add del mod">
          <ac:chgData name="Elina Nenov" userId="b7e5c3a86437b0a4" providerId="LiveId" clId="{F4B5AE83-5D86-4B15-AAC5-E1B2474EF591}" dt="2019-12-15T12:03:41.428" v="3848" actId="207"/>
          <ac:spMkLst>
            <pc:docMk/>
            <pc:sldMk cId="3521607791" sldId="312"/>
            <ac:spMk id="3" creationId="{3FC83E38-EE1D-4EC4-B60C-48D6172C236E}"/>
          </ac:spMkLst>
        </pc:spChg>
        <pc:picChg chg="add mod ord">
          <ac:chgData name="Elina Nenov" userId="b7e5c3a86437b0a4" providerId="LiveId" clId="{F4B5AE83-5D86-4B15-AAC5-E1B2474EF591}" dt="2019-12-15T12:04:33.123" v="3868" actId="14100"/>
          <ac:picMkLst>
            <pc:docMk/>
            <pc:sldMk cId="3521607791" sldId="312"/>
            <ac:picMk id="7" creationId="{4FDC5FCB-BB51-4212-BD10-10954BB2483B}"/>
          </ac:picMkLst>
        </pc:picChg>
        <pc:picChg chg="add del mod ord">
          <ac:chgData name="Elina Nenov" userId="b7e5c3a86437b0a4" providerId="LiveId" clId="{F4B5AE83-5D86-4B15-AAC5-E1B2474EF591}" dt="2019-12-15T12:04:23.662" v="3866"/>
          <ac:picMkLst>
            <pc:docMk/>
            <pc:sldMk cId="3521607791" sldId="312"/>
            <ac:picMk id="9" creationId="{74863A51-B021-4698-A3AF-930BC15CB226}"/>
          </ac:picMkLst>
        </pc:picChg>
        <pc:picChg chg="add del mod ord">
          <ac:chgData name="Elina Nenov" userId="b7e5c3a86437b0a4" providerId="LiveId" clId="{F4B5AE83-5D86-4B15-AAC5-E1B2474EF591}" dt="2019-12-15T12:04:18.801" v="3865"/>
          <ac:picMkLst>
            <pc:docMk/>
            <pc:sldMk cId="3521607791" sldId="312"/>
            <ac:picMk id="11" creationId="{3606D104-2726-4E66-A820-733BF3127461}"/>
          </ac:picMkLst>
        </pc:picChg>
        <pc:picChg chg="add del mod ord">
          <ac:chgData name="Elina Nenov" userId="b7e5c3a86437b0a4" providerId="LiveId" clId="{F4B5AE83-5D86-4B15-AAC5-E1B2474EF591}" dt="2019-12-15T12:04:09.647" v="3857" actId="931"/>
          <ac:picMkLst>
            <pc:docMk/>
            <pc:sldMk cId="3521607791" sldId="312"/>
            <ac:picMk id="13" creationId="{8AC67827-F400-4115-94F0-D416A02DC9F8}"/>
          </ac:picMkLst>
        </pc:picChg>
      </pc:sldChg>
      <pc:sldChg chg="addSp delSp modSp add modTransition modAnim">
        <pc:chgData name="Elina Nenov" userId="b7e5c3a86437b0a4" providerId="LiveId" clId="{F4B5AE83-5D86-4B15-AAC5-E1B2474EF591}" dt="2019-12-17T11:05:47.826" v="8671"/>
        <pc:sldMkLst>
          <pc:docMk/>
          <pc:sldMk cId="1033393059" sldId="313"/>
        </pc:sldMkLst>
        <pc:spChg chg="del">
          <ac:chgData name="Elina Nenov" userId="b7e5c3a86437b0a4" providerId="LiveId" clId="{F4B5AE83-5D86-4B15-AAC5-E1B2474EF591}" dt="2019-12-15T12:04:42.294" v="3870"/>
          <ac:spMkLst>
            <pc:docMk/>
            <pc:sldMk cId="1033393059" sldId="313"/>
            <ac:spMk id="2" creationId="{A227CB09-0906-4CF2-8444-996662CD187E}"/>
          </ac:spMkLst>
        </pc:spChg>
        <pc:spChg chg="del">
          <ac:chgData name="Elina Nenov" userId="b7e5c3a86437b0a4" providerId="LiveId" clId="{F4B5AE83-5D86-4B15-AAC5-E1B2474EF591}" dt="2019-12-15T12:04:42.294" v="3870"/>
          <ac:spMkLst>
            <pc:docMk/>
            <pc:sldMk cId="1033393059" sldId="313"/>
            <ac:spMk id="3" creationId="{0568DFBF-D4FA-4873-AD23-D3E4A09F5362}"/>
          </ac:spMkLst>
        </pc:spChg>
        <pc:picChg chg="add mod">
          <ac:chgData name="Elina Nenov" userId="b7e5c3a86437b0a4" providerId="LiveId" clId="{F4B5AE83-5D86-4B15-AAC5-E1B2474EF591}" dt="2019-12-15T12:04:58.259" v="3875" actId="1076"/>
          <ac:picMkLst>
            <pc:docMk/>
            <pc:sldMk cId="1033393059" sldId="313"/>
            <ac:picMk id="7" creationId="{F5D45518-A390-407D-B29F-67EA5D3B8598}"/>
          </ac:picMkLst>
        </pc:picChg>
        <pc:picChg chg="add mod">
          <ac:chgData name="Elina Nenov" userId="b7e5c3a86437b0a4" providerId="LiveId" clId="{F4B5AE83-5D86-4B15-AAC5-E1B2474EF591}" dt="2019-12-15T12:06:06.046" v="3890" actId="14100"/>
          <ac:picMkLst>
            <pc:docMk/>
            <pc:sldMk cId="1033393059" sldId="313"/>
            <ac:picMk id="9" creationId="{4BD092C5-9CDD-441E-813E-2BD0E56C3128}"/>
          </ac:picMkLst>
        </pc:picChg>
        <pc:picChg chg="add mod">
          <ac:chgData name="Elina Nenov" userId="b7e5c3a86437b0a4" providerId="LiveId" clId="{F4B5AE83-5D86-4B15-AAC5-E1B2474EF591}" dt="2019-12-15T12:06:17.797" v="3891" actId="14100"/>
          <ac:picMkLst>
            <pc:docMk/>
            <pc:sldMk cId="1033393059" sldId="313"/>
            <ac:picMk id="11" creationId="{E8001516-2AB1-4623-9C31-7522B1984C41}"/>
          </ac:picMkLst>
        </pc:picChg>
        <pc:picChg chg="add mod">
          <ac:chgData name="Elina Nenov" userId="b7e5c3a86437b0a4" providerId="LiveId" clId="{F4B5AE83-5D86-4B15-AAC5-E1B2474EF591}" dt="2019-12-15T12:07:16.523" v="3899" actId="14100"/>
          <ac:picMkLst>
            <pc:docMk/>
            <pc:sldMk cId="1033393059" sldId="313"/>
            <ac:picMk id="13" creationId="{E7DE1452-ED6A-4E6E-9612-247291F673CD}"/>
          </ac:picMkLst>
        </pc:picChg>
        <pc:picChg chg="add mod">
          <ac:chgData name="Elina Nenov" userId="b7e5c3a86437b0a4" providerId="LiveId" clId="{F4B5AE83-5D86-4B15-AAC5-E1B2474EF591}" dt="2019-12-15T12:08:02.025" v="3906" actId="14100"/>
          <ac:picMkLst>
            <pc:docMk/>
            <pc:sldMk cId="1033393059" sldId="313"/>
            <ac:picMk id="15" creationId="{1C7ABC5D-570D-4530-BA5E-A10648134C54}"/>
          </ac:picMkLst>
        </pc:picChg>
      </pc:sldChg>
      <pc:sldChg chg="addSp modSp add modTransition">
        <pc:chgData name="Elina Nenov" userId="b7e5c3a86437b0a4" providerId="LiveId" clId="{F4B5AE83-5D86-4B15-AAC5-E1B2474EF591}" dt="2019-12-18T09:46:28.991" v="8771" actId="167"/>
        <pc:sldMkLst>
          <pc:docMk/>
          <pc:sldMk cId="2262412889" sldId="314"/>
        </pc:sldMkLst>
        <pc:spChg chg="mod">
          <ac:chgData name="Elina Nenov" userId="b7e5c3a86437b0a4" providerId="LiveId" clId="{F4B5AE83-5D86-4B15-AAC5-E1B2474EF591}" dt="2019-12-18T09:41:31.727" v="8711" actId="20577"/>
          <ac:spMkLst>
            <pc:docMk/>
            <pc:sldMk cId="2262412889" sldId="314"/>
            <ac:spMk id="2" creationId="{C2D523E5-9472-4832-8BA0-15331A6AB90C}"/>
          </ac:spMkLst>
        </pc:spChg>
        <pc:spChg chg="mod">
          <ac:chgData name="Elina Nenov" userId="b7e5c3a86437b0a4" providerId="LiveId" clId="{F4B5AE83-5D86-4B15-AAC5-E1B2474EF591}" dt="2019-12-18T09:43:58.316" v="8727"/>
          <ac:spMkLst>
            <pc:docMk/>
            <pc:sldMk cId="2262412889" sldId="314"/>
            <ac:spMk id="3" creationId="{6511133D-8F76-4824-BA39-CDCC0793EB05}"/>
          </ac:spMkLst>
        </pc:spChg>
        <pc:picChg chg="add mod ord">
          <ac:chgData name="Elina Nenov" userId="b7e5c3a86437b0a4" providerId="LiveId" clId="{F4B5AE83-5D86-4B15-AAC5-E1B2474EF591}" dt="2019-12-18T09:46:28.991" v="8771" actId="167"/>
          <ac:picMkLst>
            <pc:docMk/>
            <pc:sldMk cId="2262412889" sldId="314"/>
            <ac:picMk id="7" creationId="{38CBC23F-A037-4CDB-8351-AFADEA98A813}"/>
          </ac:picMkLst>
        </pc:picChg>
      </pc:sldChg>
      <pc:sldChg chg="modSp add del modTransition">
        <pc:chgData name="Elina Nenov" userId="b7e5c3a86437b0a4" providerId="LiveId" clId="{F4B5AE83-5D86-4B15-AAC5-E1B2474EF591}" dt="2019-12-18T09:40:13.757" v="8694" actId="47"/>
        <pc:sldMkLst>
          <pc:docMk/>
          <pc:sldMk cId="2483578162" sldId="315"/>
        </pc:sldMkLst>
        <pc:spChg chg="mod">
          <ac:chgData name="Elina Nenov" userId="b7e5c3a86437b0a4" providerId="LiveId" clId="{F4B5AE83-5D86-4B15-AAC5-E1B2474EF591}" dt="2019-12-15T13:06:06.040" v="7419" actId="20577"/>
          <ac:spMkLst>
            <pc:docMk/>
            <pc:sldMk cId="2483578162" sldId="315"/>
            <ac:spMk id="2" creationId="{6EBAA5D5-A703-4DB2-ABC2-507A59D02E5C}"/>
          </ac:spMkLst>
        </pc:spChg>
        <pc:spChg chg="mod">
          <ac:chgData name="Elina Nenov" userId="b7e5c3a86437b0a4" providerId="LiveId" clId="{F4B5AE83-5D86-4B15-AAC5-E1B2474EF591}" dt="2019-12-15T13:06:59.403" v="7558" actId="20577"/>
          <ac:spMkLst>
            <pc:docMk/>
            <pc:sldMk cId="2483578162" sldId="315"/>
            <ac:spMk id="3" creationId="{E9C9238A-1811-4629-B27B-99442A887902}"/>
          </ac:spMkLst>
        </pc:spChg>
      </pc:sldChg>
      <pc:sldChg chg="modSp add del modTransition">
        <pc:chgData name="Elina Nenov" userId="b7e5c3a86437b0a4" providerId="LiveId" clId="{F4B5AE83-5D86-4B15-AAC5-E1B2474EF591}" dt="2019-12-18T09:39:50.942" v="8693" actId="47"/>
        <pc:sldMkLst>
          <pc:docMk/>
          <pc:sldMk cId="272194130" sldId="316"/>
        </pc:sldMkLst>
        <pc:spChg chg="mod">
          <ac:chgData name="Elina Nenov" userId="b7e5c3a86437b0a4" providerId="LiveId" clId="{F4B5AE83-5D86-4B15-AAC5-E1B2474EF591}" dt="2019-12-15T13:07:16.896" v="7582" actId="20577"/>
          <ac:spMkLst>
            <pc:docMk/>
            <pc:sldMk cId="272194130" sldId="316"/>
            <ac:spMk id="2" creationId="{3816EB8F-B37A-4C97-9BCC-2031332DE48C}"/>
          </ac:spMkLst>
        </pc:spChg>
        <pc:spChg chg="mod">
          <ac:chgData name="Elina Nenov" userId="b7e5c3a86437b0a4" providerId="LiveId" clId="{F4B5AE83-5D86-4B15-AAC5-E1B2474EF591}" dt="2019-12-15T13:10:21.229" v="7841" actId="20577"/>
          <ac:spMkLst>
            <pc:docMk/>
            <pc:sldMk cId="272194130" sldId="316"/>
            <ac:spMk id="3" creationId="{5DA49DEA-8E82-48EC-AFAB-B730ED53D875}"/>
          </ac:spMkLst>
        </pc:spChg>
      </pc:sldChg>
      <pc:sldChg chg="addSp delSp modSp add modTransition modAnim">
        <pc:chgData name="Elina Nenov" userId="b7e5c3a86437b0a4" providerId="LiveId" clId="{F4B5AE83-5D86-4B15-AAC5-E1B2474EF591}" dt="2019-12-17T11:05:08.513" v="8666"/>
        <pc:sldMkLst>
          <pc:docMk/>
          <pc:sldMk cId="627093971" sldId="317"/>
        </pc:sldMkLst>
        <pc:spChg chg="del">
          <ac:chgData name="Elina Nenov" userId="b7e5c3a86437b0a4" providerId="LiveId" clId="{F4B5AE83-5D86-4B15-AAC5-E1B2474EF591}" dt="2019-12-17T09:49:07.498" v="7915"/>
          <ac:spMkLst>
            <pc:docMk/>
            <pc:sldMk cId="627093971" sldId="317"/>
            <ac:spMk id="3" creationId="{4D2EF83F-798D-4FD1-8F01-C24D11704BF3}"/>
          </ac:spMkLst>
        </pc:spChg>
        <pc:spChg chg="add del mod">
          <ac:chgData name="Elina Nenov" userId="b7e5c3a86437b0a4" providerId="LiveId" clId="{F4B5AE83-5D86-4B15-AAC5-E1B2474EF591}" dt="2019-12-17T10:06:49.249" v="8075"/>
          <ac:spMkLst>
            <pc:docMk/>
            <pc:sldMk cId="627093971" sldId="317"/>
            <ac:spMk id="11" creationId="{487E17E8-4B9D-43E1-A0EF-DC22ACACBA8E}"/>
          </ac:spMkLst>
        </pc:spChg>
        <pc:spChg chg="add mod">
          <ac:chgData name="Elina Nenov" userId="b7e5c3a86437b0a4" providerId="LiveId" clId="{F4B5AE83-5D86-4B15-AAC5-E1B2474EF591}" dt="2019-12-17T10:04:50.351" v="7978" actId="20577"/>
          <ac:spMkLst>
            <pc:docMk/>
            <pc:sldMk cId="627093971" sldId="317"/>
            <ac:spMk id="12" creationId="{585F6EC6-B754-4E91-B898-A39322829DF3}"/>
          </ac:spMkLst>
        </pc:spChg>
        <pc:spChg chg="add mod">
          <ac:chgData name="Elina Nenov" userId="b7e5c3a86437b0a4" providerId="LiveId" clId="{F4B5AE83-5D86-4B15-AAC5-E1B2474EF591}" dt="2019-12-17T10:06:41.217" v="8073"/>
          <ac:spMkLst>
            <pc:docMk/>
            <pc:sldMk cId="627093971" sldId="317"/>
            <ac:spMk id="13" creationId="{DDA948BC-BB49-4029-9264-0FBACAFF0C1C}"/>
          </ac:spMkLst>
        </pc:spChg>
        <pc:spChg chg="add mod">
          <ac:chgData name="Elina Nenov" userId="b7e5c3a86437b0a4" providerId="LiveId" clId="{F4B5AE83-5D86-4B15-AAC5-E1B2474EF591}" dt="2019-12-17T10:06:00.853" v="8038"/>
          <ac:spMkLst>
            <pc:docMk/>
            <pc:sldMk cId="627093971" sldId="317"/>
            <ac:spMk id="14" creationId="{37BA02E8-8C5B-424B-A252-B10530B1FB09}"/>
          </ac:spMkLst>
        </pc:spChg>
        <pc:spChg chg="add mod">
          <ac:chgData name="Elina Nenov" userId="b7e5c3a86437b0a4" providerId="LiveId" clId="{F4B5AE83-5D86-4B15-AAC5-E1B2474EF591}" dt="2019-12-17T10:06:33.538" v="8072"/>
          <ac:spMkLst>
            <pc:docMk/>
            <pc:sldMk cId="627093971" sldId="317"/>
            <ac:spMk id="15" creationId="{1476DDB4-A7E8-4183-A345-68CFCA4DF3DB}"/>
          </ac:spMkLst>
        </pc:spChg>
        <pc:picChg chg="add mod">
          <ac:chgData name="Elina Nenov" userId="b7e5c3a86437b0a4" providerId="LiveId" clId="{F4B5AE83-5D86-4B15-AAC5-E1B2474EF591}" dt="2019-12-17T09:50:25.561" v="7922" actId="14100"/>
          <ac:picMkLst>
            <pc:docMk/>
            <pc:sldMk cId="627093971" sldId="317"/>
            <ac:picMk id="6" creationId="{F030D65B-62D8-497E-87FA-93A1F3F45382}"/>
          </ac:picMkLst>
        </pc:picChg>
        <pc:picChg chg="add mod">
          <ac:chgData name="Elina Nenov" userId="b7e5c3a86437b0a4" providerId="LiveId" clId="{F4B5AE83-5D86-4B15-AAC5-E1B2474EF591}" dt="2019-12-17T09:52:19.623" v="7929" actId="14100"/>
          <ac:picMkLst>
            <pc:docMk/>
            <pc:sldMk cId="627093971" sldId="317"/>
            <ac:picMk id="7" creationId="{CD2887C2-765D-4F0D-89DF-E3A1C8B19C97}"/>
          </ac:picMkLst>
        </pc:picChg>
        <pc:picChg chg="add mod">
          <ac:chgData name="Elina Nenov" userId="b7e5c3a86437b0a4" providerId="LiveId" clId="{F4B5AE83-5D86-4B15-AAC5-E1B2474EF591}" dt="2019-12-17T09:53:12.932" v="7936" actId="14100"/>
          <ac:picMkLst>
            <pc:docMk/>
            <pc:sldMk cId="627093971" sldId="317"/>
            <ac:picMk id="8" creationId="{B56983A8-7245-49D7-A4AF-6CA614E01DEF}"/>
          </ac:picMkLst>
        </pc:picChg>
        <pc:picChg chg="add mod">
          <ac:chgData name="Elina Nenov" userId="b7e5c3a86437b0a4" providerId="LiveId" clId="{F4B5AE83-5D86-4B15-AAC5-E1B2474EF591}" dt="2019-12-17T09:54:56.632" v="7944" actId="1076"/>
          <ac:picMkLst>
            <pc:docMk/>
            <pc:sldMk cId="627093971" sldId="317"/>
            <ac:picMk id="10" creationId="{3C006564-8C76-42BC-9480-29EAC9DB5E08}"/>
          </ac:picMkLst>
        </pc:picChg>
      </pc:sldChg>
      <pc:sldChg chg="addSp delSp modSp add modTransition modAnim">
        <pc:chgData name="Elina Nenov" userId="b7e5c3a86437b0a4" providerId="LiveId" clId="{F4B5AE83-5D86-4B15-AAC5-E1B2474EF591}" dt="2019-12-17T11:05:23.886" v="8668"/>
        <pc:sldMkLst>
          <pc:docMk/>
          <pc:sldMk cId="750249083" sldId="318"/>
        </pc:sldMkLst>
        <pc:spChg chg="add mod">
          <ac:chgData name="Elina Nenov" userId="b7e5c3a86437b0a4" providerId="LiveId" clId="{F4B5AE83-5D86-4B15-AAC5-E1B2474EF591}" dt="2019-12-17T10:17:29.629" v="8207" actId="207"/>
          <ac:spMkLst>
            <pc:docMk/>
            <pc:sldMk cId="750249083" sldId="318"/>
            <ac:spMk id="3" creationId="{3DB438C8-DA33-4ECA-88D3-711CBAF07D77}"/>
          </ac:spMkLst>
        </pc:spChg>
        <pc:spChg chg="del">
          <ac:chgData name="Elina Nenov" userId="b7e5c3a86437b0a4" providerId="LiveId" clId="{F4B5AE83-5D86-4B15-AAC5-E1B2474EF591}" dt="2019-12-17T10:07:25.882" v="8077" actId="931"/>
          <ac:spMkLst>
            <pc:docMk/>
            <pc:sldMk cId="750249083" sldId="318"/>
            <ac:spMk id="3" creationId="{AFBAC0FE-52CB-4F70-BF8F-F33F3BB9AFF9}"/>
          </ac:spMkLst>
        </pc:spChg>
        <pc:spChg chg="add mod">
          <ac:chgData name="Elina Nenov" userId="b7e5c3a86437b0a4" providerId="LiveId" clId="{F4B5AE83-5D86-4B15-AAC5-E1B2474EF591}" dt="2019-12-17T10:08:08.823" v="8103" actId="207"/>
          <ac:spMkLst>
            <pc:docMk/>
            <pc:sldMk cId="750249083" sldId="318"/>
            <ac:spMk id="8" creationId="{7AA985BF-18C9-4905-9FB2-790704C8FD79}"/>
          </ac:spMkLst>
        </pc:spChg>
        <pc:spChg chg="add mod">
          <ac:chgData name="Elina Nenov" userId="b7e5c3a86437b0a4" providerId="LiveId" clId="{F4B5AE83-5D86-4B15-AAC5-E1B2474EF591}" dt="2019-12-17T10:17:45.363" v="8209" actId="20577"/>
          <ac:spMkLst>
            <pc:docMk/>
            <pc:sldMk cId="750249083" sldId="318"/>
            <ac:spMk id="11" creationId="{B76DB40D-6D1E-4FD2-AEBA-C0D4C0B465BE}"/>
          </ac:spMkLst>
        </pc:spChg>
        <pc:spChg chg="add mod">
          <ac:chgData name="Elina Nenov" userId="b7e5c3a86437b0a4" providerId="LiveId" clId="{F4B5AE83-5D86-4B15-AAC5-E1B2474EF591}" dt="2019-12-17T10:16:58.700" v="8193" actId="113"/>
          <ac:spMkLst>
            <pc:docMk/>
            <pc:sldMk cId="750249083" sldId="318"/>
            <ac:spMk id="16" creationId="{257F69E1-CF7E-471D-960F-A673733AE8C1}"/>
          </ac:spMkLst>
        </pc:spChg>
        <pc:picChg chg="add mod">
          <ac:chgData name="Elina Nenov" userId="b7e5c3a86437b0a4" providerId="LiveId" clId="{F4B5AE83-5D86-4B15-AAC5-E1B2474EF591}" dt="2019-12-17T10:11:26.530" v="8146" actId="14100"/>
          <ac:picMkLst>
            <pc:docMk/>
            <pc:sldMk cId="750249083" sldId="318"/>
            <ac:picMk id="7" creationId="{E27C7266-7E45-4D35-B568-511CB2624A3A}"/>
          </ac:picMkLst>
        </pc:picChg>
        <pc:picChg chg="add mod">
          <ac:chgData name="Elina Nenov" userId="b7e5c3a86437b0a4" providerId="LiveId" clId="{F4B5AE83-5D86-4B15-AAC5-E1B2474EF591}" dt="2019-12-17T10:11:38.340" v="8149" actId="14100"/>
          <ac:picMkLst>
            <pc:docMk/>
            <pc:sldMk cId="750249083" sldId="318"/>
            <ac:picMk id="10" creationId="{DD150715-80FE-4BED-866B-0320B37FFF52}"/>
          </ac:picMkLst>
        </pc:picChg>
        <pc:picChg chg="add mod">
          <ac:chgData name="Elina Nenov" userId="b7e5c3a86437b0a4" providerId="LiveId" clId="{F4B5AE83-5D86-4B15-AAC5-E1B2474EF591}" dt="2019-12-17T10:14:07.001" v="8158" actId="14100"/>
          <ac:picMkLst>
            <pc:docMk/>
            <pc:sldMk cId="750249083" sldId="318"/>
            <ac:picMk id="13" creationId="{A98220D9-981E-4674-9AB2-832B19EBBDB8}"/>
          </ac:picMkLst>
        </pc:picChg>
        <pc:picChg chg="add mod">
          <ac:chgData name="Elina Nenov" userId="b7e5c3a86437b0a4" providerId="LiveId" clId="{F4B5AE83-5D86-4B15-AAC5-E1B2474EF591}" dt="2019-12-17T10:15:23.884" v="8167" actId="1076"/>
          <ac:picMkLst>
            <pc:docMk/>
            <pc:sldMk cId="750249083" sldId="318"/>
            <ac:picMk id="15" creationId="{A1790C59-60D5-4C7F-9E16-9AF6BCC0FAF3}"/>
          </ac:picMkLst>
        </pc:picChg>
      </pc:sldChg>
      <pc:sldChg chg="addSp delSp modSp add modTransition modAnim">
        <pc:chgData name="Elina Nenov" userId="b7e5c3a86437b0a4" providerId="LiveId" clId="{F4B5AE83-5D86-4B15-AAC5-E1B2474EF591}" dt="2019-12-17T11:05:31.140" v="8669"/>
        <pc:sldMkLst>
          <pc:docMk/>
          <pc:sldMk cId="2981027266" sldId="319"/>
        </pc:sldMkLst>
        <pc:spChg chg="del">
          <ac:chgData name="Elina Nenov" userId="b7e5c3a86437b0a4" providerId="LiveId" clId="{F4B5AE83-5D86-4B15-AAC5-E1B2474EF591}" dt="2019-12-17T10:25:33.490" v="8254"/>
          <ac:spMkLst>
            <pc:docMk/>
            <pc:sldMk cId="2981027266" sldId="319"/>
            <ac:spMk id="2" creationId="{2D2E0229-7AB8-4FBB-B6D5-B71F9D1D1E83}"/>
          </ac:spMkLst>
        </pc:spChg>
        <pc:spChg chg="del">
          <ac:chgData name="Elina Nenov" userId="b7e5c3a86437b0a4" providerId="LiveId" clId="{F4B5AE83-5D86-4B15-AAC5-E1B2474EF591}" dt="2019-12-17T10:22:40.705" v="8211" actId="931"/>
          <ac:spMkLst>
            <pc:docMk/>
            <pc:sldMk cId="2981027266" sldId="319"/>
            <ac:spMk id="3" creationId="{E874295E-9C9D-4928-8BA7-FE202394B0F0}"/>
          </ac:spMkLst>
        </pc:spChg>
        <pc:spChg chg="del">
          <ac:chgData name="Elina Nenov" userId="b7e5c3a86437b0a4" providerId="LiveId" clId="{F4B5AE83-5D86-4B15-AAC5-E1B2474EF591}" dt="2019-12-17T10:28:19.257" v="8293" actId="478"/>
          <ac:spMkLst>
            <pc:docMk/>
            <pc:sldMk cId="2981027266" sldId="319"/>
            <ac:spMk id="4" creationId="{8B776735-AA97-49FC-8A54-CC12D3A97A92}"/>
          </ac:spMkLst>
        </pc:spChg>
        <pc:spChg chg="del">
          <ac:chgData name="Elina Nenov" userId="b7e5c3a86437b0a4" providerId="LiveId" clId="{F4B5AE83-5D86-4B15-AAC5-E1B2474EF591}" dt="2019-12-17T10:28:19.257" v="8293" actId="478"/>
          <ac:spMkLst>
            <pc:docMk/>
            <pc:sldMk cId="2981027266" sldId="319"/>
            <ac:spMk id="5" creationId="{F2C10925-DC44-4066-88AC-57B3626B84E7}"/>
          </ac:spMkLst>
        </pc:spChg>
        <pc:spChg chg="add del mod">
          <ac:chgData name="Elina Nenov" userId="b7e5c3a86437b0a4" providerId="LiveId" clId="{F4B5AE83-5D86-4B15-AAC5-E1B2474EF591}" dt="2019-12-17T10:28:19.257" v="8293" actId="478"/>
          <ac:spMkLst>
            <pc:docMk/>
            <pc:sldMk cId="2981027266" sldId="319"/>
            <ac:spMk id="12" creationId="{F45AC3F7-A80B-4108-B662-58CBFE61BCBA}"/>
          </ac:spMkLst>
        </pc:spChg>
        <pc:spChg chg="add del mod">
          <ac:chgData name="Elina Nenov" userId="b7e5c3a86437b0a4" providerId="LiveId" clId="{F4B5AE83-5D86-4B15-AAC5-E1B2474EF591}" dt="2019-12-17T10:28:19.257" v="8293" actId="478"/>
          <ac:spMkLst>
            <pc:docMk/>
            <pc:sldMk cId="2981027266" sldId="319"/>
            <ac:spMk id="13" creationId="{3EC41AD7-C920-4F34-9B91-53CC282E1D24}"/>
          </ac:spMkLst>
        </pc:spChg>
        <pc:spChg chg="add mod">
          <ac:chgData name="Elina Nenov" userId="b7e5c3a86437b0a4" providerId="LiveId" clId="{F4B5AE83-5D86-4B15-AAC5-E1B2474EF591}" dt="2019-12-17T10:33:34.210" v="8359" actId="20577"/>
          <ac:spMkLst>
            <pc:docMk/>
            <pc:sldMk cId="2981027266" sldId="319"/>
            <ac:spMk id="14" creationId="{F4000F2A-F1BF-4AEB-84F3-72D3CADF69B5}"/>
          </ac:spMkLst>
        </pc:spChg>
        <pc:spChg chg="add mod">
          <ac:chgData name="Elina Nenov" userId="b7e5c3a86437b0a4" providerId="LiveId" clId="{F4B5AE83-5D86-4B15-AAC5-E1B2474EF591}" dt="2019-12-17T10:48:10.673" v="8485"/>
          <ac:spMkLst>
            <pc:docMk/>
            <pc:sldMk cId="2981027266" sldId="319"/>
            <ac:spMk id="15" creationId="{979EF6EA-9430-4A4A-9EF6-159E00DC064F}"/>
          </ac:spMkLst>
        </pc:spChg>
        <pc:spChg chg="add mod">
          <ac:chgData name="Elina Nenov" userId="b7e5c3a86437b0a4" providerId="LiveId" clId="{F4B5AE83-5D86-4B15-AAC5-E1B2474EF591}" dt="2019-12-17T10:33:43.538" v="8361" actId="20577"/>
          <ac:spMkLst>
            <pc:docMk/>
            <pc:sldMk cId="2981027266" sldId="319"/>
            <ac:spMk id="16" creationId="{EA936E01-553F-462A-9616-22FB78FBC6A5}"/>
          </ac:spMkLst>
        </pc:spChg>
        <pc:picChg chg="add del mod">
          <ac:chgData name="Elina Nenov" userId="b7e5c3a86437b0a4" providerId="LiveId" clId="{F4B5AE83-5D86-4B15-AAC5-E1B2474EF591}" dt="2019-12-17T10:28:19.257" v="8293" actId="478"/>
          <ac:picMkLst>
            <pc:docMk/>
            <pc:sldMk cId="2981027266" sldId="319"/>
            <ac:picMk id="7" creationId="{EF1DB36E-A711-4DAB-83AF-4746FC425686}"/>
          </ac:picMkLst>
        </pc:picChg>
        <pc:picChg chg="add del mod ord">
          <ac:chgData name="Elina Nenov" userId="b7e5c3a86437b0a4" providerId="LiveId" clId="{F4B5AE83-5D86-4B15-AAC5-E1B2474EF591}" dt="2019-12-17T10:28:19.257" v="8293" actId="478"/>
          <ac:picMkLst>
            <pc:docMk/>
            <pc:sldMk cId="2981027266" sldId="319"/>
            <ac:picMk id="9" creationId="{D91F0ABB-7BD7-46A4-93D4-528E415CCB61}"/>
          </ac:picMkLst>
        </pc:picChg>
        <pc:picChg chg="add del mod ord">
          <ac:chgData name="Elina Nenov" userId="b7e5c3a86437b0a4" providerId="LiveId" clId="{F4B5AE83-5D86-4B15-AAC5-E1B2474EF591}" dt="2019-12-17T10:28:19.257" v="8293" actId="478"/>
          <ac:picMkLst>
            <pc:docMk/>
            <pc:sldMk cId="2981027266" sldId="319"/>
            <ac:picMk id="11" creationId="{863BE257-8B71-4339-997B-32C884D684ED}"/>
          </ac:picMkLst>
        </pc:picChg>
        <pc:picChg chg="add mod ord">
          <ac:chgData name="Elina Nenov" userId="b7e5c3a86437b0a4" providerId="LiveId" clId="{F4B5AE83-5D86-4B15-AAC5-E1B2474EF591}" dt="2019-12-17T10:38:27.896" v="8388" actId="14100"/>
          <ac:picMkLst>
            <pc:docMk/>
            <pc:sldMk cId="2981027266" sldId="319"/>
            <ac:picMk id="18" creationId="{8E0E8995-E377-4D1A-A957-025744682912}"/>
          </ac:picMkLst>
        </pc:picChg>
        <pc:picChg chg="add mod ord">
          <ac:chgData name="Elina Nenov" userId="b7e5c3a86437b0a4" providerId="LiveId" clId="{F4B5AE83-5D86-4B15-AAC5-E1B2474EF591}" dt="2019-12-17T10:38:34.430" v="8390" actId="167"/>
          <ac:picMkLst>
            <pc:docMk/>
            <pc:sldMk cId="2981027266" sldId="319"/>
            <ac:picMk id="20" creationId="{F2EF3D81-B42D-407D-A55A-520EA00A1261}"/>
          </ac:picMkLst>
        </pc:picChg>
        <pc:picChg chg="add mod ord">
          <ac:chgData name="Elina Nenov" userId="b7e5c3a86437b0a4" providerId="LiveId" clId="{F4B5AE83-5D86-4B15-AAC5-E1B2474EF591}" dt="2019-12-17T10:39:21.502" v="8402" actId="167"/>
          <ac:picMkLst>
            <pc:docMk/>
            <pc:sldMk cId="2981027266" sldId="319"/>
            <ac:picMk id="22" creationId="{402FBDDD-E976-4EC7-B125-04226958C24F}"/>
          </ac:picMkLst>
        </pc:picChg>
        <pc:picChg chg="add mod ord">
          <ac:chgData name="Elina Nenov" userId="b7e5c3a86437b0a4" providerId="LiveId" clId="{F4B5AE83-5D86-4B15-AAC5-E1B2474EF591}" dt="2019-12-17T10:39:49.770" v="8411" actId="167"/>
          <ac:picMkLst>
            <pc:docMk/>
            <pc:sldMk cId="2981027266" sldId="319"/>
            <ac:picMk id="24" creationId="{D260AFBC-15E2-4819-A331-E4D86BFD1175}"/>
          </ac:picMkLst>
        </pc:picChg>
      </pc:sldChg>
      <pc:sldChg chg="addSp delSp modSp add">
        <pc:chgData name="Elina Nenov" userId="b7e5c3a86437b0a4" providerId="LiveId" clId="{F4B5AE83-5D86-4B15-AAC5-E1B2474EF591}" dt="2019-12-18T09:52:18.183" v="8907" actId="12"/>
        <pc:sldMkLst>
          <pc:docMk/>
          <pc:sldMk cId="1942811228" sldId="320"/>
        </pc:sldMkLst>
        <pc:spChg chg="mod">
          <ac:chgData name="Elina Nenov" userId="b7e5c3a86437b0a4" providerId="LiveId" clId="{F4B5AE83-5D86-4B15-AAC5-E1B2474EF591}" dt="2019-12-18T09:44:12.932" v="8746" actId="20577"/>
          <ac:spMkLst>
            <pc:docMk/>
            <pc:sldMk cId="1942811228" sldId="320"/>
            <ac:spMk id="2" creationId="{80765CB6-7D2D-41B0-ACC7-BB470E6AC57F}"/>
          </ac:spMkLst>
        </pc:spChg>
        <pc:spChg chg="mod">
          <ac:chgData name="Elina Nenov" userId="b7e5c3a86437b0a4" providerId="LiveId" clId="{F4B5AE83-5D86-4B15-AAC5-E1B2474EF591}" dt="2019-12-18T09:52:18.183" v="8907" actId="12"/>
          <ac:spMkLst>
            <pc:docMk/>
            <pc:sldMk cId="1942811228" sldId="320"/>
            <ac:spMk id="3" creationId="{7C1D0E02-22D1-41F8-91C5-762D647ADD1A}"/>
          </ac:spMkLst>
        </pc:spChg>
        <pc:spChg chg="add del mod">
          <ac:chgData name="Elina Nenov" userId="b7e5c3a86437b0a4" providerId="LiveId" clId="{F4B5AE83-5D86-4B15-AAC5-E1B2474EF591}" dt="2019-12-18T09:46:33.015" v="8772"/>
          <ac:spMkLst>
            <pc:docMk/>
            <pc:sldMk cId="1942811228" sldId="320"/>
            <ac:spMk id="6" creationId="{BD3C03E8-BDF7-4659-A294-9DEDBEDDA77C}"/>
          </ac:spMkLst>
        </pc:spChg>
        <pc:spChg chg="add del mod">
          <ac:chgData name="Elina Nenov" userId="b7e5c3a86437b0a4" providerId="LiveId" clId="{F4B5AE83-5D86-4B15-AAC5-E1B2474EF591}" dt="2019-12-18T09:46:33.015" v="8772"/>
          <ac:spMkLst>
            <pc:docMk/>
            <pc:sldMk cId="1942811228" sldId="320"/>
            <ac:spMk id="7" creationId="{A44040EC-58B0-472B-9740-69FBCDD605FC}"/>
          </ac:spMkLst>
        </pc:spChg>
        <pc:spChg chg="add del mod">
          <ac:chgData name="Elina Nenov" userId="b7e5c3a86437b0a4" providerId="LiveId" clId="{F4B5AE83-5D86-4B15-AAC5-E1B2474EF591}" dt="2019-12-18T09:46:33.015" v="8772"/>
          <ac:spMkLst>
            <pc:docMk/>
            <pc:sldMk cId="1942811228" sldId="320"/>
            <ac:spMk id="8" creationId="{222387FA-F200-4047-ADEF-A2A600AE844D}"/>
          </ac:spMkLst>
        </pc:spChg>
        <pc:spChg chg="add del mod">
          <ac:chgData name="Elina Nenov" userId="b7e5c3a86437b0a4" providerId="LiveId" clId="{F4B5AE83-5D86-4B15-AAC5-E1B2474EF591}" dt="2019-12-18T09:46:33.015" v="8772"/>
          <ac:spMkLst>
            <pc:docMk/>
            <pc:sldMk cId="1942811228" sldId="320"/>
            <ac:spMk id="9" creationId="{A80E51B5-2D1A-4BC1-AD7E-9AFD73F9B24F}"/>
          </ac:spMkLst>
        </pc:spChg>
        <pc:picChg chg="add mod ord">
          <ac:chgData name="Elina Nenov" userId="b7e5c3a86437b0a4" providerId="LiveId" clId="{F4B5AE83-5D86-4B15-AAC5-E1B2474EF591}" dt="2019-12-18T09:47:47.375" v="8787" actId="1076"/>
          <ac:picMkLst>
            <pc:docMk/>
            <pc:sldMk cId="1942811228" sldId="320"/>
            <ac:picMk id="11" creationId="{D18C5799-B62A-46CD-8A07-87870DA827A8}"/>
          </ac:picMkLst>
        </pc:picChg>
      </pc:sldChg>
      <pc:sldChg chg="addSp delSp modSp add modTransition modAnim">
        <pc:chgData name="Elina Nenov" userId="b7e5c3a86437b0a4" providerId="LiveId" clId="{F4B5AE83-5D86-4B15-AAC5-E1B2474EF591}" dt="2019-12-18T11:08:11.771" v="9781"/>
        <pc:sldMkLst>
          <pc:docMk/>
          <pc:sldMk cId="120422834" sldId="321"/>
        </pc:sldMkLst>
        <pc:spChg chg="del">
          <ac:chgData name="Elina Nenov" userId="b7e5c3a86437b0a4" providerId="LiveId" clId="{F4B5AE83-5D86-4B15-AAC5-E1B2474EF591}" dt="2019-12-18T10:50:58.906" v="9421"/>
          <ac:spMkLst>
            <pc:docMk/>
            <pc:sldMk cId="120422834" sldId="321"/>
            <ac:spMk id="2" creationId="{1A7D09FD-DBCF-4279-9D82-7E38790D368F}"/>
          </ac:spMkLst>
        </pc:spChg>
        <pc:spChg chg="del">
          <ac:chgData name="Elina Nenov" userId="b7e5c3a86437b0a4" providerId="LiveId" clId="{F4B5AE83-5D86-4B15-AAC5-E1B2474EF591}" dt="2019-12-18T10:50:58.906" v="9421"/>
          <ac:spMkLst>
            <pc:docMk/>
            <pc:sldMk cId="120422834" sldId="321"/>
            <ac:spMk id="3" creationId="{E1480DFD-418C-4E9B-A063-F9694192B948}"/>
          </ac:spMkLst>
        </pc:spChg>
        <pc:spChg chg="add mod">
          <ac:chgData name="Elina Nenov" userId="b7e5c3a86437b0a4" providerId="LiveId" clId="{F4B5AE83-5D86-4B15-AAC5-E1B2474EF591}" dt="2019-12-18T11:01:48.165" v="9772" actId="114"/>
          <ac:spMkLst>
            <pc:docMk/>
            <pc:sldMk cId="120422834" sldId="321"/>
            <ac:spMk id="6" creationId="{2A7E9521-AD11-422A-AB7C-6B7C4096FB00}"/>
          </ac:spMkLst>
        </pc:spChg>
        <pc:spChg chg="add mod">
          <ac:chgData name="Elina Nenov" userId="b7e5c3a86437b0a4" providerId="LiveId" clId="{F4B5AE83-5D86-4B15-AAC5-E1B2474EF591}" dt="2019-12-18T11:07:18.988" v="9774" actId="255"/>
          <ac:spMkLst>
            <pc:docMk/>
            <pc:sldMk cId="120422834" sldId="321"/>
            <ac:spMk id="7" creationId="{521FFAF0-9439-436D-BC19-5E2EE084411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4</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161032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17</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8597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19</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90404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20</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23</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24</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8107420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25</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798196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17/12/2019</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17/12/2019</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17/12/2019</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17/12/2019</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17/12/2019</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17/12/2019</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17/12/2019</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17/12/2019</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17/12/2019</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17/12/2019</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17/12/2019</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17/12/2019</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youtu.be/GWLLBgyrTcc"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4.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4.xml"/><Relationship Id="rId5" Type="http://schemas.openxmlformats.org/officeDocument/2006/relationships/image" Target="../media/image11.jpg"/><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jpg"/></Relationships>
</file>

<file path=ppt/slides/_rels/slide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image" Target="../media/image19.jpg"/></Relationships>
</file>

<file path=ppt/slides/_rels/slide1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2.xml"/><Relationship Id="rId6" Type="http://schemas.openxmlformats.org/officeDocument/2006/relationships/image" Target="../media/image24.jpg"/><Relationship Id="rId5" Type="http://schemas.openxmlformats.org/officeDocument/2006/relationships/image" Target="../media/image23.jpg"/><Relationship Id="rId4" Type="http://schemas.openxmlformats.org/officeDocument/2006/relationships/image" Target="../media/image22.jpg"/></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5" Type="http://schemas.openxmlformats.org/officeDocument/2006/relationships/image" Target="../media/image28.jpg"/><Relationship Id="rId4" Type="http://schemas.openxmlformats.org/officeDocument/2006/relationships/image" Target="../media/image27.jpeg"/></Relationships>
</file>

<file path=ppt/slides/_rels/slide1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2.xml"/><Relationship Id="rId5" Type="http://schemas.openxmlformats.org/officeDocument/2006/relationships/image" Target="../media/image3.jpg"/><Relationship Id="rId4" Type="http://schemas.openxmlformats.org/officeDocument/2006/relationships/image" Target="../media/image31.jpg"/></Relationships>
</file>

<file path=ppt/slides/_rels/slide13.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2.xml"/><Relationship Id="rId5" Type="http://schemas.openxmlformats.org/officeDocument/2006/relationships/image" Target="../media/image35.jpg"/><Relationship Id="rId4" Type="http://schemas.openxmlformats.org/officeDocument/2006/relationships/image" Target="../media/image34.jpg"/></Relationships>
</file>

<file path=ppt/slides/_rels/slide14.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4.xml"/><Relationship Id="rId5" Type="http://schemas.openxmlformats.org/officeDocument/2006/relationships/image" Target="../media/image39.jpg"/><Relationship Id="rId4" Type="http://schemas.openxmlformats.org/officeDocument/2006/relationships/image" Target="../media/image38.jpg"/></Relationships>
</file>

<file path=ppt/slides/_rels/slide15.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7.xml"/><Relationship Id="rId6" Type="http://schemas.openxmlformats.org/officeDocument/2006/relationships/image" Target="../media/image45.jpg"/><Relationship Id="rId5" Type="http://schemas.openxmlformats.org/officeDocument/2006/relationships/image" Target="../media/image44.jpg"/><Relationship Id="rId4" Type="http://schemas.openxmlformats.org/officeDocument/2006/relationships/image" Target="../media/image43.jpg"/></Relationships>
</file>

<file path=ppt/slides/_rels/slide17.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jpg"/><Relationship Id="rId7" Type="http://schemas.openxmlformats.org/officeDocument/2006/relationships/image" Target="../media/image50.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49.jpg"/><Relationship Id="rId5" Type="http://schemas.openxmlformats.org/officeDocument/2006/relationships/image" Target="../media/image48.jpg"/><Relationship Id="rId10" Type="http://schemas.openxmlformats.org/officeDocument/2006/relationships/image" Target="../media/image53.gif"/><Relationship Id="rId4" Type="http://schemas.openxmlformats.org/officeDocument/2006/relationships/image" Target="../media/image47.jpg"/><Relationship Id="rId9" Type="http://schemas.openxmlformats.org/officeDocument/2006/relationships/image" Target="../media/image5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6.jpg"/><Relationship Id="rId5" Type="http://schemas.openxmlformats.org/officeDocument/2006/relationships/image" Target="../media/image55.jpg"/><Relationship Id="rId4" Type="http://schemas.openxmlformats.org/officeDocument/2006/relationships/image" Target="../media/image24.jpg"/></Relationships>
</file>

<file path=ppt/slides/_rels/slide20.xml.rels><?xml version="1.0" encoding="UTF-8" standalone="yes"?>
<Relationships xmlns="http://schemas.openxmlformats.org/package/2006/relationships"><Relationship Id="rId3" Type="http://schemas.openxmlformats.org/officeDocument/2006/relationships/image" Target="../media/image5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tropical-islands.de/e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youtu.be/GWLLBgyrTcc" TargetMode="External"/><Relationship Id="rId4" Type="http://schemas.openxmlformats.org/officeDocument/2006/relationships/hyperlink" Target="https://www.tripadvisor.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ctrTitle"/>
          </p:nvPr>
        </p:nvSpPr>
        <p:spPr>
          <a:xfrm>
            <a:off x="681038" y="955153"/>
            <a:ext cx="7772400" cy="1470025"/>
          </a:xfrm>
        </p:spPr>
        <p:txBody>
          <a:bodyPr/>
          <a:lstStyle/>
          <a:p>
            <a:r>
              <a:rPr lang="en-GB" altLang="en-US" sz="32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 </a:t>
            </a:r>
            <a:r>
              <a:rPr lang="en-GB" altLang="en-US"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Appraisal</a:t>
            </a:r>
            <a:r>
              <a:rPr lang="en-GB" altLang="en-US" sz="32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of a Guest Service Experience</a:t>
            </a:r>
          </a:p>
        </p:txBody>
      </p:sp>
      <p:sp>
        <p:nvSpPr>
          <p:cNvPr id="6147" name="Subtitle 2">
            <a:extLst>
              <a:ext uri="{FF2B5EF4-FFF2-40B4-BE49-F238E27FC236}">
                <a16:creationId xmlns:a16="http://schemas.microsoft.com/office/drawing/2014/main" id="{DFF9AAD1-A0E4-41E9-85C5-C54A68C04797}"/>
              </a:ext>
            </a:extLst>
          </p:cNvPr>
          <p:cNvSpPr>
            <a:spLocks noGrp="1"/>
          </p:cNvSpPr>
          <p:nvPr>
            <p:ph type="subTitle" idx="1"/>
          </p:nvPr>
        </p:nvSpPr>
        <p:spPr>
          <a:xfrm>
            <a:off x="1366838" y="2655240"/>
            <a:ext cx="6400800" cy="3155340"/>
          </a:xfrm>
        </p:spPr>
        <p:txBody>
          <a:bodyPr/>
          <a:lstStyle/>
          <a:p>
            <a:pPr eaLnBrk="1" hangingPunct="1">
              <a:buNone/>
            </a:pPr>
            <a:r>
              <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Name of the Students and ID Numbers:</a:t>
            </a:r>
          </a:p>
          <a:p>
            <a:pPr eaLnBrk="1" hangingPunct="1">
              <a:buFont typeface="Wingdings" panose="05000000000000000000" pitchFamily="2" charset="2"/>
              <a:buChar char="v"/>
            </a:pPr>
            <a:r>
              <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Elina Kirova 1816358 </a:t>
            </a:r>
          </a:p>
          <a:p>
            <a:pPr eaLnBrk="1" hangingPunct="1">
              <a:buFont typeface="Wingdings" panose="05000000000000000000" pitchFamily="2" charset="2"/>
              <a:buChar char="v"/>
            </a:pPr>
            <a:r>
              <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Himel Sarkar 1910088</a:t>
            </a:r>
          </a:p>
          <a:p>
            <a:pPr eaLnBrk="1" hangingPunct="1">
              <a:buFont typeface="Wingdings" panose="05000000000000000000" pitchFamily="2" charset="2"/>
              <a:buChar char="v"/>
            </a:pPr>
            <a:r>
              <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Konstantinos </a:t>
            </a:r>
            <a:r>
              <a:rPr lang="en-GB" altLang="en-US" sz="1600" dirty="0" err="1">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Soulintzis</a:t>
            </a:r>
            <a:r>
              <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1908247</a:t>
            </a:r>
          </a:p>
          <a:p>
            <a:pPr eaLnBrk="1" hangingPunct="1">
              <a:buFont typeface="Wingdings" panose="05000000000000000000" pitchFamily="2" charset="2"/>
              <a:buChar char="v"/>
            </a:pPr>
            <a:r>
              <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Alina </a:t>
            </a:r>
            <a:r>
              <a:rPr lang="en-GB" altLang="en-US" sz="1600" dirty="0" err="1">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Capitanescu</a:t>
            </a:r>
            <a:r>
              <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1715249</a:t>
            </a:r>
          </a:p>
          <a:p>
            <a:pPr eaLnBrk="1" hangingPunct="1">
              <a:buFont typeface="Wingdings" panose="05000000000000000000" pitchFamily="2" charset="2"/>
              <a:buChar char="v"/>
            </a:pPr>
            <a:r>
              <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Denitsa </a:t>
            </a:r>
            <a:r>
              <a:rPr lang="en-GB" altLang="en-US" sz="1600" dirty="0" err="1">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Kazandzhieva</a:t>
            </a:r>
            <a:r>
              <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1905860</a:t>
            </a:r>
          </a:p>
          <a:p>
            <a:pPr eaLnBrk="1" hangingPunct="1">
              <a:buNone/>
            </a:pPr>
            <a:endPar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eaLnBrk="1" hangingPunct="1">
              <a:buFont typeface="Arial" panose="020B0604020202020204" pitchFamily="34" charset="0"/>
              <a:buNone/>
            </a:pPr>
            <a:r>
              <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Lecturer  Name: Dale Clarke</a:t>
            </a:r>
          </a:p>
          <a:p>
            <a:pPr eaLnBrk="1" hangingPunct="1">
              <a:buFont typeface="Arial" panose="020B0604020202020204" pitchFamily="34" charset="0"/>
              <a:buNone/>
            </a:pPr>
            <a:endPar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eaLnBrk="1" hangingPunct="1">
              <a:buNone/>
            </a:pPr>
            <a:r>
              <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Code:  </a:t>
            </a:r>
            <a:r>
              <a:rPr lang="en-GB" altLang="en-US" sz="1600" dirty="0" err="1">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M4X01915</a:t>
            </a:r>
            <a:endParaRPr lang="en-GB" altLang="en-US" sz="16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eaLnBrk="1" hangingPunct="1">
              <a:buFont typeface="Arial" panose="020B0604020202020204" pitchFamily="34" charset="0"/>
              <a:buNone/>
            </a:pPr>
            <a:endParaRPr lang="en-GB" altLang="en-US" sz="1600" dirty="0">
              <a:latin typeface="Arial" panose="020B0604020202020204" pitchFamily="34" charset="0"/>
              <a:cs typeface="Arial" panose="020B0604020202020204" pitchFamily="34" charset="0"/>
            </a:endParaRPr>
          </a:p>
          <a:p>
            <a:pPr eaLnBrk="1" hangingPunct="1">
              <a:buFont typeface="Arial" panose="020B0604020202020204" pitchFamily="34" charset="0"/>
              <a:buNone/>
            </a:pPr>
            <a:endParaRPr lang="en-GB" altLang="en-US"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lstStyle/>
          <a:p>
            <a:pPr>
              <a:defRPr/>
            </a:pPr>
            <a:fld id="{73B07335-0E4B-4830-9DA1-499DF5ED18FC}" type="datetime1">
              <a:rPr lang="en-GB" altLang="en-US"/>
              <a:pPr>
                <a:defRPr/>
              </a:pPr>
              <a:t>17/12/2019</a:t>
            </a:fld>
            <a:endParaRPr lang="en-GB" altLang="en-US"/>
          </a:p>
        </p:txBody>
      </p:sp>
    </p:spTree>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barn(inVertical)">
                                      <p:cBhvr>
                                        <p:cTn id="7" dur="500"/>
                                        <p:tgtEl>
                                          <p:spTgt spid="614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6147">
                                            <p:txEl>
                                              <p:pRg st="0" end="0"/>
                                            </p:txEl>
                                          </p:spTgt>
                                        </p:tgtEl>
                                        <p:attrNameLst>
                                          <p:attrName>style.visibility</p:attrName>
                                        </p:attrNameLst>
                                      </p:cBhvr>
                                      <p:to>
                                        <p:strVal val="visible"/>
                                      </p:to>
                                    </p:set>
                                    <p:animEffect transition="in" filter="circle(in)">
                                      <p:cBhvr>
                                        <p:cTn id="12" dur="2000"/>
                                        <p:tgtEl>
                                          <p:spTgt spid="6147">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6147">
                                            <p:txEl>
                                              <p:pRg st="1" end="1"/>
                                            </p:txEl>
                                          </p:spTgt>
                                        </p:tgtEl>
                                        <p:attrNameLst>
                                          <p:attrName>style.visibility</p:attrName>
                                        </p:attrNameLst>
                                      </p:cBhvr>
                                      <p:to>
                                        <p:strVal val="visible"/>
                                      </p:to>
                                    </p:set>
                                    <p:animEffect transition="in" filter="circle(in)">
                                      <p:cBhvr>
                                        <p:cTn id="15" dur="2000"/>
                                        <p:tgtEl>
                                          <p:spTgt spid="6147">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6147">
                                            <p:txEl>
                                              <p:pRg st="2" end="2"/>
                                            </p:txEl>
                                          </p:spTgt>
                                        </p:tgtEl>
                                        <p:attrNameLst>
                                          <p:attrName>style.visibility</p:attrName>
                                        </p:attrNameLst>
                                      </p:cBhvr>
                                      <p:to>
                                        <p:strVal val="visible"/>
                                      </p:to>
                                    </p:set>
                                    <p:animEffect transition="in" filter="circle(in)">
                                      <p:cBhvr>
                                        <p:cTn id="18" dur="2000"/>
                                        <p:tgtEl>
                                          <p:spTgt spid="6147">
                                            <p:txEl>
                                              <p:pRg st="2" end="2"/>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6147">
                                            <p:txEl>
                                              <p:pRg st="3" end="3"/>
                                            </p:txEl>
                                          </p:spTgt>
                                        </p:tgtEl>
                                        <p:attrNameLst>
                                          <p:attrName>style.visibility</p:attrName>
                                        </p:attrNameLst>
                                      </p:cBhvr>
                                      <p:to>
                                        <p:strVal val="visible"/>
                                      </p:to>
                                    </p:set>
                                    <p:animEffect transition="in" filter="circle(in)">
                                      <p:cBhvr>
                                        <p:cTn id="21" dur="2000"/>
                                        <p:tgtEl>
                                          <p:spTgt spid="6147">
                                            <p:txEl>
                                              <p:pRg st="3" end="3"/>
                                            </p:txEl>
                                          </p:spTgt>
                                        </p:tgtEl>
                                      </p:cBhvr>
                                    </p:animEffect>
                                  </p:childTnLst>
                                </p:cTn>
                              </p:par>
                              <p:par>
                                <p:cTn id="22" presetID="6" presetClass="entr" presetSubtype="16" fill="hold" nodeType="withEffect">
                                  <p:stCondLst>
                                    <p:cond delay="0"/>
                                  </p:stCondLst>
                                  <p:childTnLst>
                                    <p:set>
                                      <p:cBhvr>
                                        <p:cTn id="23" dur="1" fill="hold">
                                          <p:stCondLst>
                                            <p:cond delay="0"/>
                                          </p:stCondLst>
                                        </p:cTn>
                                        <p:tgtEl>
                                          <p:spTgt spid="6147">
                                            <p:txEl>
                                              <p:pRg st="4" end="4"/>
                                            </p:txEl>
                                          </p:spTgt>
                                        </p:tgtEl>
                                        <p:attrNameLst>
                                          <p:attrName>style.visibility</p:attrName>
                                        </p:attrNameLst>
                                      </p:cBhvr>
                                      <p:to>
                                        <p:strVal val="visible"/>
                                      </p:to>
                                    </p:set>
                                    <p:animEffect transition="in" filter="circle(in)">
                                      <p:cBhvr>
                                        <p:cTn id="24" dur="2000"/>
                                        <p:tgtEl>
                                          <p:spTgt spid="6147">
                                            <p:txEl>
                                              <p:pRg st="4" end="4"/>
                                            </p:txEl>
                                          </p:spTgt>
                                        </p:tgtEl>
                                      </p:cBhvr>
                                    </p:animEffect>
                                  </p:childTnLst>
                                </p:cTn>
                              </p:par>
                              <p:par>
                                <p:cTn id="25" presetID="6" presetClass="entr" presetSubtype="16" fill="hold" nodeType="with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animEffect transition="in" filter="circle(in)">
                                      <p:cBhvr>
                                        <p:cTn id="27" dur="2000"/>
                                        <p:tgtEl>
                                          <p:spTgt spid="6147">
                                            <p:txEl>
                                              <p:pRg st="5" end="5"/>
                                            </p:txEl>
                                          </p:spTgt>
                                        </p:tgtEl>
                                      </p:cBhvr>
                                    </p:animEffect>
                                  </p:childTnLst>
                                </p:cTn>
                              </p:par>
                              <p:par>
                                <p:cTn id="28" presetID="6" presetClass="entr" presetSubtype="16" fill="hold" nodeType="withEffect">
                                  <p:stCondLst>
                                    <p:cond delay="0"/>
                                  </p:stCondLst>
                                  <p:childTnLst>
                                    <p:set>
                                      <p:cBhvr>
                                        <p:cTn id="29" dur="1" fill="hold">
                                          <p:stCondLst>
                                            <p:cond delay="0"/>
                                          </p:stCondLst>
                                        </p:cTn>
                                        <p:tgtEl>
                                          <p:spTgt spid="6147">
                                            <p:txEl>
                                              <p:pRg st="7" end="7"/>
                                            </p:txEl>
                                          </p:spTgt>
                                        </p:tgtEl>
                                        <p:attrNameLst>
                                          <p:attrName>style.visibility</p:attrName>
                                        </p:attrNameLst>
                                      </p:cBhvr>
                                      <p:to>
                                        <p:strVal val="visible"/>
                                      </p:to>
                                    </p:set>
                                    <p:animEffect transition="in" filter="circle(in)">
                                      <p:cBhvr>
                                        <p:cTn id="30" dur="2000"/>
                                        <p:tgtEl>
                                          <p:spTgt spid="6147">
                                            <p:txEl>
                                              <p:pRg st="7" end="7"/>
                                            </p:txEl>
                                          </p:spTgt>
                                        </p:tgtEl>
                                      </p:cBhvr>
                                    </p:animEffect>
                                  </p:childTnLst>
                                </p:cTn>
                              </p:par>
                              <p:par>
                                <p:cTn id="31" presetID="6" presetClass="entr" presetSubtype="16" fill="hold" nodeType="withEffect">
                                  <p:stCondLst>
                                    <p:cond delay="0"/>
                                  </p:stCondLst>
                                  <p:childTnLst>
                                    <p:set>
                                      <p:cBhvr>
                                        <p:cTn id="32" dur="1" fill="hold">
                                          <p:stCondLst>
                                            <p:cond delay="0"/>
                                          </p:stCondLst>
                                        </p:cTn>
                                        <p:tgtEl>
                                          <p:spTgt spid="6147">
                                            <p:txEl>
                                              <p:pRg st="9" end="9"/>
                                            </p:txEl>
                                          </p:spTgt>
                                        </p:tgtEl>
                                        <p:attrNameLst>
                                          <p:attrName>style.visibility</p:attrName>
                                        </p:attrNameLst>
                                      </p:cBhvr>
                                      <p:to>
                                        <p:strVal val="visible"/>
                                      </p:to>
                                    </p:set>
                                    <p:animEffect transition="in" filter="circle(in)">
                                      <p:cBhvr>
                                        <p:cTn id="33" dur="2000"/>
                                        <p:tgtEl>
                                          <p:spTgt spid="614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a:extLst>
              <a:ext uri="{FF2B5EF4-FFF2-40B4-BE49-F238E27FC236}">
                <a16:creationId xmlns:a16="http://schemas.microsoft.com/office/drawing/2014/main" id="{BFF85E77-D367-42C1-BDA9-AD01E8E287ED}"/>
              </a:ext>
            </a:extLst>
          </p:cNvPr>
          <p:cNvSpPr>
            <a:spLocks noGrp="1"/>
          </p:cNvSpPr>
          <p:nvPr>
            <p:ph type="subTitle" idx="1"/>
          </p:nvPr>
        </p:nvSpPr>
        <p:spPr>
          <a:xfrm>
            <a:off x="1369368" y="2204864"/>
            <a:ext cx="6400800" cy="3960440"/>
          </a:xfrm>
        </p:spPr>
        <p:txBody>
          <a:bodyPr/>
          <a:lstStyle/>
          <a:p>
            <a:pPr marL="342900" indent="-342900" algn="l" eaLnBrk="1" hangingPunct="1">
              <a:buFont typeface="Wingdings" panose="05000000000000000000" pitchFamily="2" charset="2"/>
              <a:buChar char="Ø"/>
            </a:pPr>
            <a:r>
              <a:rPr lang="en-GB" altLang="en-US"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Hospitality Industry is built upon different services and experiences, like accommodation, food and beverage or entertainment</a:t>
            </a:r>
          </a:p>
          <a:p>
            <a:pPr marL="342900" indent="-342900" algn="l" eaLnBrk="1" hangingPunct="1">
              <a:buFont typeface="Wingdings" panose="05000000000000000000" pitchFamily="2" charset="2"/>
              <a:buChar char="Ø"/>
            </a:pPr>
            <a:r>
              <a:rPr lang="en-GB" altLang="en-US"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Excellent customer service is crucial, hence the industry relies on returning customers and good reviews</a:t>
            </a:r>
          </a:p>
          <a:p>
            <a:pPr marL="342900" indent="-342900" algn="l" eaLnBrk="1" hangingPunct="1">
              <a:buFont typeface="Wingdings" panose="05000000000000000000" pitchFamily="2" charset="2"/>
              <a:buChar char="Ø"/>
            </a:pPr>
            <a:r>
              <a:rPr lang="en-GB" altLang="en-US"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Technology assisted to improve, speed up and more accurate services and guest relations</a:t>
            </a:r>
          </a:p>
          <a:p>
            <a:pPr marL="342900" indent="-342900" algn="l" eaLnBrk="1" hangingPunct="1">
              <a:buFont typeface="Wingdings" panose="05000000000000000000" pitchFamily="2" charset="2"/>
              <a:buChar char="Ø"/>
            </a:pPr>
            <a:r>
              <a:rPr lang="en-GB" altLang="en-US"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Internet engines and customer reviews make the sector more competitive than ever before </a:t>
            </a:r>
          </a:p>
          <a:p>
            <a:pPr marL="342900" indent="-342900" algn="l" eaLnBrk="1" hangingPunct="1">
              <a:buFont typeface="Wingdings" panose="05000000000000000000" pitchFamily="2" charset="2"/>
              <a:buChar char="Ø"/>
            </a:pPr>
            <a:r>
              <a:rPr lang="en-GB" altLang="en-US"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3"/>
              </a:rPr>
              <a:t>https://</a:t>
            </a:r>
            <a:r>
              <a:rPr lang="en-GB" altLang="en-US" sz="2000" dirty="0" err="1">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3"/>
              </a:rPr>
              <a:t>youtu.be</a:t>
            </a:r>
            <a:r>
              <a:rPr lang="en-GB" altLang="en-US"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3"/>
              </a:rPr>
              <a:t>/</a:t>
            </a:r>
            <a:r>
              <a:rPr lang="en-GB" altLang="en-US" sz="2000" dirty="0" err="1">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3"/>
              </a:rPr>
              <a:t>GWLLBgyrTcc</a:t>
            </a:r>
            <a:r>
              <a:rPr lang="en-GB" altLang="en-US" sz="2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p:txBody>
          <a:bodyPr/>
          <a:lstStyle/>
          <a:p>
            <a:pPr>
              <a:defRPr/>
            </a:pPr>
            <a:fld id="{4C6C5FAC-584C-43A3-8901-F20A0EB59EB5}" type="datetime1">
              <a:rPr lang="en-GB" altLang="en-US"/>
              <a:pPr>
                <a:defRPr/>
              </a:pPr>
              <a:t>17/12/2019</a:t>
            </a:fld>
            <a:endParaRPr lang="en-GB" altLang="en-US"/>
          </a:p>
        </p:txBody>
      </p:sp>
      <p:sp>
        <p:nvSpPr>
          <p:cNvPr id="2" name="Title 1">
            <a:extLst>
              <a:ext uri="{FF2B5EF4-FFF2-40B4-BE49-F238E27FC236}">
                <a16:creationId xmlns:a16="http://schemas.microsoft.com/office/drawing/2014/main" id="{A06BF314-1E92-4AB0-9164-A2C84170DABA}"/>
              </a:ext>
            </a:extLst>
          </p:cNvPr>
          <p:cNvSpPr>
            <a:spLocks noGrp="1"/>
          </p:cNvSpPr>
          <p:nvPr>
            <p:ph type="ctrTitle"/>
          </p:nvPr>
        </p:nvSpPr>
        <p:spPr>
          <a:xfrm>
            <a:off x="683568" y="836712"/>
            <a:ext cx="7772400" cy="1470025"/>
          </a:xfrm>
        </p:spPr>
        <p:txBody>
          <a:bodyPr/>
          <a:lstStyle/>
          <a:p>
            <a:pPr eaLnBrk="1" hangingPunct="1"/>
            <a:r>
              <a:rPr lang="en-GB" altLang="en-US"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Sector within the Hospitality and </a:t>
            </a:r>
            <a:br>
              <a:rPr lang="en-GB" altLang="en-US"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altLang="en-US"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Tourism Industry:</a:t>
            </a:r>
            <a:endParaRPr lang="en-GB"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7171">
                                            <p:txEl>
                                              <p:pRg st="0" end="0"/>
                                            </p:txEl>
                                          </p:spTgt>
                                        </p:tgtEl>
                                        <p:attrNameLst>
                                          <p:attrName>style.visibility</p:attrName>
                                        </p:attrNameLst>
                                      </p:cBhvr>
                                      <p:to>
                                        <p:strVal val="visible"/>
                                      </p:to>
                                    </p:set>
                                    <p:animEffect transition="in" filter="circle(in)">
                                      <p:cBhvr>
                                        <p:cTn id="12" dur="2000"/>
                                        <p:tgtEl>
                                          <p:spTgt spid="717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7171">
                                            <p:txEl>
                                              <p:pRg st="1" end="1"/>
                                            </p:txEl>
                                          </p:spTgt>
                                        </p:tgtEl>
                                        <p:attrNameLst>
                                          <p:attrName>style.visibility</p:attrName>
                                        </p:attrNameLst>
                                      </p:cBhvr>
                                      <p:to>
                                        <p:strVal val="visible"/>
                                      </p:to>
                                    </p:set>
                                    <p:animEffect transition="in" filter="circle(in)">
                                      <p:cBhvr>
                                        <p:cTn id="17" dur="2000"/>
                                        <p:tgtEl>
                                          <p:spTgt spid="717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7171">
                                            <p:txEl>
                                              <p:pRg st="2" end="2"/>
                                            </p:txEl>
                                          </p:spTgt>
                                        </p:tgtEl>
                                        <p:attrNameLst>
                                          <p:attrName>style.visibility</p:attrName>
                                        </p:attrNameLst>
                                      </p:cBhvr>
                                      <p:to>
                                        <p:strVal val="visible"/>
                                      </p:to>
                                    </p:set>
                                    <p:animEffect transition="in" filter="circle(in)">
                                      <p:cBhvr>
                                        <p:cTn id="22" dur="2000"/>
                                        <p:tgtEl>
                                          <p:spTgt spid="717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7171">
                                            <p:txEl>
                                              <p:pRg st="3" end="3"/>
                                            </p:txEl>
                                          </p:spTgt>
                                        </p:tgtEl>
                                        <p:attrNameLst>
                                          <p:attrName>style.visibility</p:attrName>
                                        </p:attrNameLst>
                                      </p:cBhvr>
                                      <p:to>
                                        <p:strVal val="visible"/>
                                      </p:to>
                                    </p:set>
                                    <p:animEffect transition="in" filter="circle(in)">
                                      <p:cBhvr>
                                        <p:cTn id="27" dur="2000"/>
                                        <p:tgtEl>
                                          <p:spTgt spid="7171">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7171">
                                            <p:txEl>
                                              <p:pRg st="4" end="4"/>
                                            </p:txEl>
                                          </p:spTgt>
                                        </p:tgtEl>
                                        <p:attrNameLst>
                                          <p:attrName>style.visibility</p:attrName>
                                        </p:attrNameLst>
                                      </p:cBhvr>
                                      <p:to>
                                        <p:strVal val="visible"/>
                                      </p:to>
                                    </p:set>
                                    <p:animEffect transition="in" filter="circle(in)">
                                      <p:cBhvr>
                                        <p:cTn id="32" dur="20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rass, stadium, building, train&#10;&#10;Description automatically generated">
            <a:extLst>
              <a:ext uri="{FF2B5EF4-FFF2-40B4-BE49-F238E27FC236}">
                <a16:creationId xmlns:a16="http://schemas.microsoft.com/office/drawing/2014/main" id="{A1F04965-E582-4414-A82E-FDD27D7F9CA2}"/>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0" y="157163"/>
            <a:ext cx="9036496" cy="5576093"/>
          </a:xfrm>
          <a:prstGeom prst="rect">
            <a:avLst/>
          </a:prstGeom>
          <a:ln>
            <a:noFill/>
          </a:ln>
          <a:effectLst>
            <a:softEdge rad="112500"/>
          </a:effectLst>
        </p:spPr>
      </p:pic>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Tropical Island Berlin</a:t>
            </a: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buFont typeface="Wingdings" panose="05000000000000000000" pitchFamily="2" charset="2"/>
              <a:buChar char="Ø"/>
            </a:pPr>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Europe’s largest tropical holiday resort</a:t>
            </a:r>
          </a:p>
          <a:p>
            <a:pPr eaLnBrk="1" hangingPunct="1">
              <a:buFont typeface="Wingdings" panose="05000000000000000000" pitchFamily="2" charset="2"/>
              <a:buChar char="Ø"/>
            </a:pPr>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Multiple award winner (including TripAdvisor and golden Pine)</a:t>
            </a:r>
          </a:p>
          <a:p>
            <a:pPr eaLnBrk="1" hangingPunct="1">
              <a:buFont typeface="Wingdings" panose="05000000000000000000" pitchFamily="2" charset="2"/>
              <a:buChar char="Ø"/>
            </a:pPr>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Offers tropical summer holiday all year long</a:t>
            </a:r>
          </a:p>
          <a:p>
            <a:pPr eaLnBrk="1" hangingPunct="1">
              <a:buFont typeface="Wingdings" panose="05000000000000000000" pitchFamily="2" charset="2"/>
              <a:buChar char="Ø"/>
            </a:pPr>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Just </a:t>
            </a:r>
            <a:r>
              <a:rPr lang="en-GB" altLang="en-US" sz="20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60km</a:t>
            </a:r>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from Berlin</a:t>
            </a:r>
          </a:p>
          <a:p>
            <a:pPr eaLnBrk="1" hangingPunct="1">
              <a:buFont typeface="Wingdings" panose="05000000000000000000" pitchFamily="2" charset="2"/>
              <a:buChar char="Ø"/>
            </a:pPr>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Europe's largest indoor beach</a:t>
            </a:r>
          </a:p>
          <a:p>
            <a:pPr eaLnBrk="1" hangingPunct="1">
              <a:buFont typeface="Wingdings" panose="05000000000000000000" pitchFamily="2" charset="2"/>
              <a:buChar char="Ø"/>
            </a:pPr>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Restaurants and Bars, Camping sites, Holiday Homes, Water attractions</a:t>
            </a:r>
          </a:p>
          <a:p>
            <a:pPr eaLnBrk="1" hangingPunct="1">
              <a:buFont typeface="Wingdings" panose="05000000000000000000" pitchFamily="2" charset="2"/>
              <a:buChar char="Ø"/>
            </a:pPr>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Biggest indoor rainforest in the world</a:t>
            </a:r>
          </a:p>
          <a:p>
            <a:pPr eaLnBrk="1" hangingPunct="1">
              <a:buFont typeface="Wingdings" panose="05000000000000000000" pitchFamily="2" charset="2"/>
              <a:buChar char="Ø"/>
            </a:pPr>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Inside Hall air temperature is always above  26 °C (</a:t>
            </a:r>
            <a:r>
              <a:rPr lang="en-GB" altLang="en-US" sz="20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78°F</a:t>
            </a:r>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and air humidity is around 64%</a:t>
            </a:r>
          </a:p>
          <a:p>
            <a:pPr eaLnBrk="1" hangingPunct="1">
              <a:buFont typeface="Wingdings" panose="05000000000000000000" pitchFamily="2" charset="2"/>
              <a:buChar char="Ø"/>
            </a:pPr>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Opened for first time: 19 December 2004</a:t>
            </a:r>
          </a:p>
          <a:p>
            <a:pPr eaLnBrk="1" hangingPunct="1">
              <a:buFont typeface="Wingdings" panose="05000000000000000000" pitchFamily="2" charset="2"/>
              <a:buChar char="Ø"/>
            </a:pPr>
            <a:endPar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17/12/2019</a:t>
            </a:fld>
            <a:endParaRPr lang="en-GB" altLang="en-US"/>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arn(inVertical)">
                                      <p:cBhvr>
                                        <p:cTn id="7" dur="500"/>
                                        <p:tgtEl>
                                          <p:spTgt spid="9218"/>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9219">
                                            <p:txEl>
                                              <p:pRg st="0" end="0"/>
                                            </p:txEl>
                                          </p:spTgt>
                                        </p:tgtEl>
                                        <p:attrNameLst>
                                          <p:attrName>style.visibility</p:attrName>
                                        </p:attrNameLst>
                                      </p:cBhvr>
                                      <p:to>
                                        <p:strVal val="visible"/>
                                      </p:to>
                                    </p:set>
                                    <p:animEffect transition="in" filter="circle(in)">
                                      <p:cBhvr>
                                        <p:cTn id="12" dur="2000"/>
                                        <p:tgtEl>
                                          <p:spTgt spid="9219">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9219">
                                            <p:txEl>
                                              <p:pRg st="1" end="1"/>
                                            </p:txEl>
                                          </p:spTgt>
                                        </p:tgtEl>
                                        <p:attrNameLst>
                                          <p:attrName>style.visibility</p:attrName>
                                        </p:attrNameLst>
                                      </p:cBhvr>
                                      <p:to>
                                        <p:strVal val="visible"/>
                                      </p:to>
                                    </p:set>
                                    <p:animEffect transition="in" filter="circle(in)">
                                      <p:cBhvr>
                                        <p:cTn id="15" dur="2000"/>
                                        <p:tgtEl>
                                          <p:spTgt spid="9219">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9219">
                                            <p:txEl>
                                              <p:pRg st="2" end="2"/>
                                            </p:txEl>
                                          </p:spTgt>
                                        </p:tgtEl>
                                        <p:attrNameLst>
                                          <p:attrName>style.visibility</p:attrName>
                                        </p:attrNameLst>
                                      </p:cBhvr>
                                      <p:to>
                                        <p:strVal val="visible"/>
                                      </p:to>
                                    </p:set>
                                    <p:animEffect transition="in" filter="circle(in)">
                                      <p:cBhvr>
                                        <p:cTn id="18" dur="2000"/>
                                        <p:tgtEl>
                                          <p:spTgt spid="9219">
                                            <p:txEl>
                                              <p:pRg st="2" end="2"/>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9219">
                                            <p:txEl>
                                              <p:pRg st="3" end="3"/>
                                            </p:txEl>
                                          </p:spTgt>
                                        </p:tgtEl>
                                        <p:attrNameLst>
                                          <p:attrName>style.visibility</p:attrName>
                                        </p:attrNameLst>
                                      </p:cBhvr>
                                      <p:to>
                                        <p:strVal val="visible"/>
                                      </p:to>
                                    </p:set>
                                    <p:animEffect transition="in" filter="circle(in)">
                                      <p:cBhvr>
                                        <p:cTn id="21" dur="2000"/>
                                        <p:tgtEl>
                                          <p:spTgt spid="9219">
                                            <p:txEl>
                                              <p:pRg st="3" end="3"/>
                                            </p:txEl>
                                          </p:spTgt>
                                        </p:tgtEl>
                                      </p:cBhvr>
                                    </p:animEffect>
                                  </p:childTnLst>
                                </p:cTn>
                              </p:par>
                              <p:par>
                                <p:cTn id="22" presetID="6" presetClass="entr" presetSubtype="16" fill="hold" nodeType="withEffect">
                                  <p:stCondLst>
                                    <p:cond delay="0"/>
                                  </p:stCondLst>
                                  <p:childTnLst>
                                    <p:set>
                                      <p:cBhvr>
                                        <p:cTn id="23" dur="1" fill="hold">
                                          <p:stCondLst>
                                            <p:cond delay="0"/>
                                          </p:stCondLst>
                                        </p:cTn>
                                        <p:tgtEl>
                                          <p:spTgt spid="9219">
                                            <p:txEl>
                                              <p:pRg st="4" end="4"/>
                                            </p:txEl>
                                          </p:spTgt>
                                        </p:tgtEl>
                                        <p:attrNameLst>
                                          <p:attrName>style.visibility</p:attrName>
                                        </p:attrNameLst>
                                      </p:cBhvr>
                                      <p:to>
                                        <p:strVal val="visible"/>
                                      </p:to>
                                    </p:set>
                                    <p:animEffect transition="in" filter="circle(in)">
                                      <p:cBhvr>
                                        <p:cTn id="24" dur="2000"/>
                                        <p:tgtEl>
                                          <p:spTgt spid="9219">
                                            <p:txEl>
                                              <p:pRg st="4" end="4"/>
                                            </p:txEl>
                                          </p:spTgt>
                                        </p:tgtEl>
                                      </p:cBhvr>
                                    </p:animEffect>
                                  </p:childTnLst>
                                </p:cTn>
                              </p:par>
                              <p:par>
                                <p:cTn id="25" presetID="6" presetClass="entr" presetSubtype="16" fill="hold" nodeType="with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animEffect transition="in" filter="circle(in)">
                                      <p:cBhvr>
                                        <p:cTn id="27" dur="2000"/>
                                        <p:tgtEl>
                                          <p:spTgt spid="9219">
                                            <p:txEl>
                                              <p:pRg st="5" end="5"/>
                                            </p:txEl>
                                          </p:spTgt>
                                        </p:tgtEl>
                                      </p:cBhvr>
                                    </p:animEffect>
                                  </p:childTnLst>
                                </p:cTn>
                              </p:par>
                              <p:par>
                                <p:cTn id="28" presetID="6" presetClass="entr" presetSubtype="16" fill="hold" nodeType="withEffect">
                                  <p:stCondLst>
                                    <p:cond delay="0"/>
                                  </p:stCondLst>
                                  <p:childTnLst>
                                    <p:set>
                                      <p:cBhvr>
                                        <p:cTn id="29" dur="1" fill="hold">
                                          <p:stCondLst>
                                            <p:cond delay="0"/>
                                          </p:stCondLst>
                                        </p:cTn>
                                        <p:tgtEl>
                                          <p:spTgt spid="9219">
                                            <p:txEl>
                                              <p:pRg st="6" end="6"/>
                                            </p:txEl>
                                          </p:spTgt>
                                        </p:tgtEl>
                                        <p:attrNameLst>
                                          <p:attrName>style.visibility</p:attrName>
                                        </p:attrNameLst>
                                      </p:cBhvr>
                                      <p:to>
                                        <p:strVal val="visible"/>
                                      </p:to>
                                    </p:set>
                                    <p:animEffect transition="in" filter="circle(in)">
                                      <p:cBhvr>
                                        <p:cTn id="30" dur="2000"/>
                                        <p:tgtEl>
                                          <p:spTgt spid="9219">
                                            <p:txEl>
                                              <p:pRg st="6" end="6"/>
                                            </p:txEl>
                                          </p:spTgt>
                                        </p:tgtEl>
                                      </p:cBhvr>
                                    </p:animEffect>
                                  </p:childTnLst>
                                </p:cTn>
                              </p:par>
                              <p:par>
                                <p:cTn id="31" presetID="6" presetClass="entr" presetSubtype="16" fill="hold" nodeType="withEffect">
                                  <p:stCondLst>
                                    <p:cond delay="0"/>
                                  </p:stCondLst>
                                  <p:childTnLst>
                                    <p:set>
                                      <p:cBhvr>
                                        <p:cTn id="32" dur="1" fill="hold">
                                          <p:stCondLst>
                                            <p:cond delay="0"/>
                                          </p:stCondLst>
                                        </p:cTn>
                                        <p:tgtEl>
                                          <p:spTgt spid="9219">
                                            <p:txEl>
                                              <p:pRg st="7" end="7"/>
                                            </p:txEl>
                                          </p:spTgt>
                                        </p:tgtEl>
                                        <p:attrNameLst>
                                          <p:attrName>style.visibility</p:attrName>
                                        </p:attrNameLst>
                                      </p:cBhvr>
                                      <p:to>
                                        <p:strVal val="visible"/>
                                      </p:to>
                                    </p:set>
                                    <p:animEffect transition="in" filter="circle(in)">
                                      <p:cBhvr>
                                        <p:cTn id="33" dur="2000"/>
                                        <p:tgtEl>
                                          <p:spTgt spid="9219">
                                            <p:txEl>
                                              <p:pRg st="7" end="7"/>
                                            </p:txEl>
                                          </p:spTgt>
                                        </p:tgtEl>
                                      </p:cBhvr>
                                    </p:animEffect>
                                  </p:childTnLst>
                                </p:cTn>
                              </p:par>
                              <p:par>
                                <p:cTn id="34" presetID="6" presetClass="entr" presetSubtype="16" fill="hold" nodeType="withEffect">
                                  <p:stCondLst>
                                    <p:cond delay="0"/>
                                  </p:stCondLst>
                                  <p:childTnLst>
                                    <p:set>
                                      <p:cBhvr>
                                        <p:cTn id="35" dur="1" fill="hold">
                                          <p:stCondLst>
                                            <p:cond delay="0"/>
                                          </p:stCondLst>
                                        </p:cTn>
                                        <p:tgtEl>
                                          <p:spTgt spid="9219">
                                            <p:txEl>
                                              <p:pRg st="8" end="8"/>
                                            </p:txEl>
                                          </p:spTgt>
                                        </p:tgtEl>
                                        <p:attrNameLst>
                                          <p:attrName>style.visibility</p:attrName>
                                        </p:attrNameLst>
                                      </p:cBhvr>
                                      <p:to>
                                        <p:strVal val="visible"/>
                                      </p:to>
                                    </p:set>
                                    <p:animEffect transition="in" filter="circle(in)">
                                      <p:cBhvr>
                                        <p:cTn id="36" dur="2000"/>
                                        <p:tgtEl>
                                          <p:spTgt spid="921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E484BE56-A524-4339-B182-20F6F0AB500F}"/>
              </a:ext>
            </a:extLst>
          </p:cNvPr>
          <p:cNvPicPr>
            <a:picLocks noChangeAspect="1"/>
          </p:cNvPicPr>
          <p:nvPr/>
        </p:nvPicPr>
        <p:blipFill>
          <a:blip r:embed="rId3">
            <a:alphaModFix amt="35000"/>
            <a:extLst>
              <a:ext uri="{28A0092B-C50C-407E-A947-70E740481C1C}">
                <a14:useLocalDpi xmlns:a14="http://schemas.microsoft.com/office/drawing/2010/main" val="0"/>
              </a:ext>
            </a:extLst>
          </a:blip>
          <a:stretch>
            <a:fillRect/>
          </a:stretch>
        </p:blipFill>
        <p:spPr>
          <a:xfrm>
            <a:off x="107504" y="189359"/>
            <a:ext cx="8928992" cy="5399881"/>
          </a:xfrm>
          <a:prstGeom prst="rect">
            <a:avLst/>
          </a:prstGeom>
          <a:ln>
            <a:noFill/>
          </a:ln>
          <a:effectLst>
            <a:softEdge rad="112500"/>
          </a:effectLst>
        </p:spPr>
      </p:pic>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p:txBody>
          <a:bodyPr/>
          <a:lstStyle/>
          <a:p>
            <a:pPr eaLnBrk="1" hangingPunct="1"/>
            <a:r>
              <a:rPr lang="en-GB" altLang="en-US"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Products and services</a:t>
            </a:r>
          </a:p>
        </p:txBody>
      </p:sp>
      <p:sp>
        <p:nvSpPr>
          <p:cNvPr id="9219" name="Rectangle 3">
            <a:extLst>
              <a:ext uri="{FF2B5EF4-FFF2-40B4-BE49-F238E27FC236}">
                <a16:creationId xmlns:a16="http://schemas.microsoft.com/office/drawing/2014/main" id="{EDD6FDD8-03F3-4F96-9979-762D8609EA45}"/>
              </a:ext>
            </a:extLst>
          </p:cNvPr>
          <p:cNvSpPr>
            <a:spLocks noGrp="1"/>
          </p:cNvSpPr>
          <p:nvPr>
            <p:ph sz="half" idx="1"/>
          </p:nvPr>
        </p:nvSpPr>
        <p:spPr>
          <a:xfrm>
            <a:off x="0" y="1124744"/>
            <a:ext cx="5580112" cy="4464497"/>
          </a:xfrm>
        </p:spPr>
        <p:txBody>
          <a:bodyPr/>
          <a:lstStyle/>
          <a:p>
            <a:pPr eaLnBrk="1" hangingPunct="1">
              <a:buFont typeface="Wingdings" panose="05000000000000000000" pitchFamily="2" charset="2"/>
              <a:buChar char="v"/>
            </a:pPr>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Themed Areas:</a:t>
            </a:r>
          </a:p>
          <a:p>
            <a:pPr lvl="1" eaLnBrk="1" hangingPunct="1">
              <a:buFont typeface="Wingdings" panose="05000000000000000000" pitchFamily="2" charset="2"/>
              <a:buChar char="v"/>
            </a:pPr>
            <a:r>
              <a:rPr lang="en-GB" altLang="en-US"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Tropical Village -featuring copies of traditional buildings from Thailand, Borneo, Samoa and Bali</a:t>
            </a:r>
          </a:p>
          <a:p>
            <a:pPr lvl="1" eaLnBrk="1" hangingPunct="1">
              <a:buFont typeface="Wingdings" panose="05000000000000000000" pitchFamily="2" charset="2"/>
              <a:buChar char="v"/>
            </a:pPr>
            <a:r>
              <a:rPr lang="en-GB" altLang="en-US"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Rainforest -with around 50,000 plants and 600 different species, including some rare plants</a:t>
            </a:r>
          </a:p>
          <a:p>
            <a:pPr lvl="1" eaLnBrk="1" hangingPunct="1">
              <a:buFont typeface="Wingdings" panose="05000000000000000000" pitchFamily="2" charset="2"/>
              <a:buChar char="v"/>
            </a:pPr>
            <a:r>
              <a:rPr lang="en-GB" altLang="en-US"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Tropical Sea -a 140 metres pool with an area of 4,400 square metres and a depth of 1.35 metres, designed to look like the waters of a coral island and a 200 metres sandy beach</a:t>
            </a:r>
          </a:p>
          <a:p>
            <a:pPr lvl="1" eaLnBrk="1" hangingPunct="1">
              <a:buFont typeface="Wingdings" panose="05000000000000000000" pitchFamily="2" charset="2"/>
              <a:buChar char="v"/>
            </a:pPr>
            <a:r>
              <a:rPr lang="en-GB" altLang="en-US"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Bali Lagoon -area of 1,200 square metres and a depth of less than 1 metre in places, with fountains, a canal, whirlpools and two water slides</a:t>
            </a:r>
          </a:p>
          <a:p>
            <a:pPr lvl="1" eaLnBrk="1" hangingPunct="1">
              <a:buFont typeface="Wingdings" panose="05000000000000000000" pitchFamily="2" charset="2"/>
              <a:buChar char="v"/>
            </a:pPr>
            <a:r>
              <a:rPr lang="en-GB" altLang="en-US"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Amazonia -outdoor area of over 35.000 square meters with two large pools, a sunbathing area, a beach volleyball and beach soccer field, as well as a kiosk</a:t>
            </a:r>
          </a:p>
        </p:txBody>
      </p:sp>
      <p:sp>
        <p:nvSpPr>
          <p:cNvPr id="2" name="Content Placeholder 1">
            <a:extLst>
              <a:ext uri="{FF2B5EF4-FFF2-40B4-BE49-F238E27FC236}">
                <a16:creationId xmlns:a16="http://schemas.microsoft.com/office/drawing/2014/main" id="{5F09FC05-B7B7-4C94-A33D-7A95D3D8FB7C}"/>
              </a:ext>
            </a:extLst>
          </p:cNvPr>
          <p:cNvSpPr>
            <a:spLocks noGrp="1"/>
          </p:cNvSpPr>
          <p:nvPr>
            <p:ph sz="half" idx="2"/>
          </p:nvPr>
        </p:nvSpPr>
        <p:spPr>
          <a:xfrm>
            <a:off x="5508104" y="1124744"/>
            <a:ext cx="3744416" cy="4464497"/>
          </a:xfrm>
        </p:spPr>
        <p:txBody>
          <a:bodyPr/>
          <a:lstStyle/>
          <a:p>
            <a:pPr>
              <a:buFont typeface="Wingdings" panose="05000000000000000000" pitchFamily="2" charset="2"/>
              <a:buChar char="v"/>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Other Products and Services: </a:t>
            </a:r>
          </a:p>
          <a:p>
            <a:pPr lvl="1">
              <a:buFont typeface="Wingdings" panose="05000000000000000000" pitchFamily="2" charset="2"/>
              <a:buChar char="v"/>
            </a:pP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Hotel on Site</a:t>
            </a:r>
          </a:p>
          <a:p>
            <a:pPr lvl="1">
              <a:buFont typeface="Wingdings" panose="05000000000000000000" pitchFamily="2" charset="2"/>
              <a:buChar char="v"/>
            </a:pP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Camping Site</a:t>
            </a:r>
          </a:p>
          <a:p>
            <a:pPr lvl="1">
              <a:buFont typeface="Wingdings" panose="05000000000000000000" pitchFamily="2" charset="2"/>
              <a:buChar char="v"/>
            </a:pP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Mobile and Nature Homes</a:t>
            </a:r>
          </a:p>
          <a:p>
            <a:pPr lvl="1">
              <a:buFont typeface="Wingdings" panose="05000000000000000000" pitchFamily="2" charset="2"/>
              <a:buChar char="v"/>
            </a:pP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Bars and Restaurants (Indoor, Outdoor and In-water)</a:t>
            </a:r>
          </a:p>
          <a:p>
            <a:pPr lvl="1">
              <a:buFont typeface="Wingdings" panose="05000000000000000000" pitchFamily="2" charset="2"/>
              <a:buChar char="v"/>
            </a:pP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Entertainment such as: Surf Simulator, Mermaid swimming, Scuba diving, Daily, Weakly and Seasonal Events for children and adults</a:t>
            </a:r>
          </a:p>
          <a:p>
            <a:pPr lvl="1">
              <a:buFont typeface="Wingdings" panose="05000000000000000000" pitchFamily="2" charset="2"/>
              <a:buChar char="v"/>
            </a:pPr>
            <a:r>
              <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Incentives, Events and Meeting programs for employers and teambuilding</a:t>
            </a:r>
          </a:p>
          <a:p>
            <a:pPr lvl="1">
              <a:buFont typeface="Wingdings" panose="05000000000000000000" pitchFamily="2" charset="2"/>
              <a:buChar char="v"/>
            </a:pPr>
            <a:endParaRPr lang="en-GB"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17/12/2019</a:t>
            </a:fld>
            <a:endParaRPr lang="en-GB" altLang="en-US"/>
          </a:p>
        </p:txBody>
      </p:sp>
    </p:spTree>
    <p:extLst>
      <p:ext uri="{BB962C8B-B14F-4D97-AF65-F5344CB8AC3E}">
        <p14:creationId xmlns:p14="http://schemas.microsoft.com/office/powerpoint/2010/main" val="319683960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arn(inVertical)">
                                      <p:cBhvr>
                                        <p:cTn id="7" dur="500"/>
                                        <p:tgtEl>
                                          <p:spTgt spid="9218"/>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9219">
                                            <p:txEl>
                                              <p:pRg st="0" end="0"/>
                                            </p:txEl>
                                          </p:spTgt>
                                        </p:tgtEl>
                                        <p:attrNameLst>
                                          <p:attrName>style.visibility</p:attrName>
                                        </p:attrNameLst>
                                      </p:cBhvr>
                                      <p:to>
                                        <p:strVal val="visible"/>
                                      </p:to>
                                    </p:set>
                                    <p:animEffect transition="in" filter="circle(in)">
                                      <p:cBhvr>
                                        <p:cTn id="12" dur="2000"/>
                                        <p:tgtEl>
                                          <p:spTgt spid="921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9219">
                                            <p:txEl>
                                              <p:pRg st="1" end="1"/>
                                            </p:txEl>
                                          </p:spTgt>
                                        </p:tgtEl>
                                        <p:attrNameLst>
                                          <p:attrName>style.visibility</p:attrName>
                                        </p:attrNameLst>
                                      </p:cBhvr>
                                      <p:to>
                                        <p:strVal val="visible"/>
                                      </p:to>
                                    </p:set>
                                    <p:animEffect transition="in" filter="circle(in)">
                                      <p:cBhvr>
                                        <p:cTn id="17" dur="2000"/>
                                        <p:tgtEl>
                                          <p:spTgt spid="921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9219">
                                            <p:txEl>
                                              <p:pRg st="2" end="2"/>
                                            </p:txEl>
                                          </p:spTgt>
                                        </p:tgtEl>
                                        <p:attrNameLst>
                                          <p:attrName>style.visibility</p:attrName>
                                        </p:attrNameLst>
                                      </p:cBhvr>
                                      <p:to>
                                        <p:strVal val="visible"/>
                                      </p:to>
                                    </p:set>
                                    <p:animEffect transition="in" filter="circle(in)">
                                      <p:cBhvr>
                                        <p:cTn id="22" dur="2000"/>
                                        <p:tgtEl>
                                          <p:spTgt spid="921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9219">
                                            <p:txEl>
                                              <p:pRg st="3" end="3"/>
                                            </p:txEl>
                                          </p:spTgt>
                                        </p:tgtEl>
                                        <p:attrNameLst>
                                          <p:attrName>style.visibility</p:attrName>
                                        </p:attrNameLst>
                                      </p:cBhvr>
                                      <p:to>
                                        <p:strVal val="visible"/>
                                      </p:to>
                                    </p:set>
                                    <p:animEffect transition="in" filter="circle(in)">
                                      <p:cBhvr>
                                        <p:cTn id="27" dur="2000"/>
                                        <p:tgtEl>
                                          <p:spTgt spid="921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9219">
                                            <p:txEl>
                                              <p:pRg st="4" end="4"/>
                                            </p:txEl>
                                          </p:spTgt>
                                        </p:tgtEl>
                                        <p:attrNameLst>
                                          <p:attrName>style.visibility</p:attrName>
                                        </p:attrNameLst>
                                      </p:cBhvr>
                                      <p:to>
                                        <p:strVal val="visible"/>
                                      </p:to>
                                    </p:set>
                                    <p:animEffect transition="in" filter="circle(in)">
                                      <p:cBhvr>
                                        <p:cTn id="32" dur="2000"/>
                                        <p:tgtEl>
                                          <p:spTgt spid="921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9219">
                                            <p:txEl>
                                              <p:pRg st="5" end="5"/>
                                            </p:txEl>
                                          </p:spTgt>
                                        </p:tgtEl>
                                        <p:attrNameLst>
                                          <p:attrName>style.visibility</p:attrName>
                                        </p:attrNameLst>
                                      </p:cBhvr>
                                      <p:to>
                                        <p:strVal val="visible"/>
                                      </p:to>
                                    </p:set>
                                    <p:animEffect transition="in" filter="circle(in)">
                                      <p:cBhvr>
                                        <p:cTn id="37" dur="2000"/>
                                        <p:tgtEl>
                                          <p:spTgt spid="921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2">
                                            <p:txEl>
                                              <p:pRg st="0" end="0"/>
                                            </p:txEl>
                                          </p:spTgt>
                                        </p:tgtEl>
                                        <p:attrNameLst>
                                          <p:attrName>style.visibility</p:attrName>
                                        </p:attrNameLst>
                                      </p:cBhvr>
                                      <p:to>
                                        <p:strVal val="visible"/>
                                      </p:to>
                                    </p:set>
                                    <p:animEffect transition="in" filter="circle(in)">
                                      <p:cBhvr>
                                        <p:cTn id="42" dur="2000"/>
                                        <p:tgtEl>
                                          <p:spTgt spid="2">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nodeType="clickEffect">
                                  <p:stCondLst>
                                    <p:cond delay="0"/>
                                  </p:stCondLst>
                                  <p:childTnLst>
                                    <p:set>
                                      <p:cBhvr>
                                        <p:cTn id="46" dur="1" fill="hold">
                                          <p:stCondLst>
                                            <p:cond delay="0"/>
                                          </p:stCondLst>
                                        </p:cTn>
                                        <p:tgtEl>
                                          <p:spTgt spid="2">
                                            <p:txEl>
                                              <p:pRg st="1" end="1"/>
                                            </p:txEl>
                                          </p:spTgt>
                                        </p:tgtEl>
                                        <p:attrNameLst>
                                          <p:attrName>style.visibility</p:attrName>
                                        </p:attrNameLst>
                                      </p:cBhvr>
                                      <p:to>
                                        <p:strVal val="visible"/>
                                      </p:to>
                                    </p:set>
                                    <p:animEffect transition="in" filter="circle(in)">
                                      <p:cBhvr>
                                        <p:cTn id="47" dur="2000"/>
                                        <p:tgtEl>
                                          <p:spTgt spid="2">
                                            <p:txEl>
                                              <p:pRg st="1" end="1"/>
                                            </p:txEl>
                                          </p:spTgt>
                                        </p:tgtEl>
                                      </p:cBhvr>
                                    </p:animEffect>
                                  </p:childTnLst>
                                </p:cTn>
                              </p:par>
                              <p:par>
                                <p:cTn id="48" presetID="6" presetClass="entr" presetSubtype="16" fill="hold" nodeType="withEffect">
                                  <p:stCondLst>
                                    <p:cond delay="0"/>
                                  </p:stCondLst>
                                  <p:childTnLst>
                                    <p:set>
                                      <p:cBhvr>
                                        <p:cTn id="49" dur="1" fill="hold">
                                          <p:stCondLst>
                                            <p:cond delay="0"/>
                                          </p:stCondLst>
                                        </p:cTn>
                                        <p:tgtEl>
                                          <p:spTgt spid="2">
                                            <p:txEl>
                                              <p:pRg st="2" end="2"/>
                                            </p:txEl>
                                          </p:spTgt>
                                        </p:tgtEl>
                                        <p:attrNameLst>
                                          <p:attrName>style.visibility</p:attrName>
                                        </p:attrNameLst>
                                      </p:cBhvr>
                                      <p:to>
                                        <p:strVal val="visible"/>
                                      </p:to>
                                    </p:set>
                                    <p:animEffect transition="in" filter="circle(in)">
                                      <p:cBhvr>
                                        <p:cTn id="50" dur="2000"/>
                                        <p:tgtEl>
                                          <p:spTgt spid="2">
                                            <p:txEl>
                                              <p:pRg st="2" end="2"/>
                                            </p:txEl>
                                          </p:spTgt>
                                        </p:tgtEl>
                                      </p:cBhvr>
                                    </p:animEffect>
                                  </p:childTnLst>
                                </p:cTn>
                              </p:par>
                              <p:par>
                                <p:cTn id="51" presetID="6" presetClass="entr" presetSubtype="16" fill="hold" nodeType="withEffect">
                                  <p:stCondLst>
                                    <p:cond delay="0"/>
                                  </p:stCondLst>
                                  <p:childTnLst>
                                    <p:set>
                                      <p:cBhvr>
                                        <p:cTn id="52" dur="1" fill="hold">
                                          <p:stCondLst>
                                            <p:cond delay="0"/>
                                          </p:stCondLst>
                                        </p:cTn>
                                        <p:tgtEl>
                                          <p:spTgt spid="2">
                                            <p:txEl>
                                              <p:pRg st="3" end="3"/>
                                            </p:txEl>
                                          </p:spTgt>
                                        </p:tgtEl>
                                        <p:attrNameLst>
                                          <p:attrName>style.visibility</p:attrName>
                                        </p:attrNameLst>
                                      </p:cBhvr>
                                      <p:to>
                                        <p:strVal val="visible"/>
                                      </p:to>
                                    </p:set>
                                    <p:animEffect transition="in" filter="circle(in)">
                                      <p:cBhvr>
                                        <p:cTn id="53" dur="2000"/>
                                        <p:tgtEl>
                                          <p:spTgt spid="2">
                                            <p:txEl>
                                              <p:pRg st="3" end="3"/>
                                            </p:txEl>
                                          </p:spTgt>
                                        </p:tgtEl>
                                      </p:cBhvr>
                                    </p:animEffect>
                                  </p:childTnLst>
                                </p:cTn>
                              </p:par>
                              <p:par>
                                <p:cTn id="54" presetID="6" presetClass="entr" presetSubtype="16" fill="hold" nodeType="withEffect">
                                  <p:stCondLst>
                                    <p:cond delay="0"/>
                                  </p:stCondLst>
                                  <p:childTnLst>
                                    <p:set>
                                      <p:cBhvr>
                                        <p:cTn id="55" dur="1" fill="hold">
                                          <p:stCondLst>
                                            <p:cond delay="0"/>
                                          </p:stCondLst>
                                        </p:cTn>
                                        <p:tgtEl>
                                          <p:spTgt spid="2">
                                            <p:txEl>
                                              <p:pRg st="4" end="4"/>
                                            </p:txEl>
                                          </p:spTgt>
                                        </p:tgtEl>
                                        <p:attrNameLst>
                                          <p:attrName>style.visibility</p:attrName>
                                        </p:attrNameLst>
                                      </p:cBhvr>
                                      <p:to>
                                        <p:strVal val="visible"/>
                                      </p:to>
                                    </p:set>
                                    <p:animEffect transition="in" filter="circle(in)">
                                      <p:cBhvr>
                                        <p:cTn id="56" dur="2000"/>
                                        <p:tgtEl>
                                          <p:spTgt spid="2">
                                            <p:txEl>
                                              <p:pRg st="4" end="4"/>
                                            </p:txEl>
                                          </p:spTgt>
                                        </p:tgtEl>
                                      </p:cBhvr>
                                    </p:animEffect>
                                  </p:childTnLst>
                                </p:cTn>
                              </p:par>
                              <p:par>
                                <p:cTn id="57" presetID="6" presetClass="entr" presetSubtype="16" fill="hold" nodeType="withEffect">
                                  <p:stCondLst>
                                    <p:cond delay="0"/>
                                  </p:stCondLst>
                                  <p:childTnLst>
                                    <p:set>
                                      <p:cBhvr>
                                        <p:cTn id="58" dur="1" fill="hold">
                                          <p:stCondLst>
                                            <p:cond delay="0"/>
                                          </p:stCondLst>
                                        </p:cTn>
                                        <p:tgtEl>
                                          <p:spTgt spid="2">
                                            <p:txEl>
                                              <p:pRg st="5" end="5"/>
                                            </p:txEl>
                                          </p:spTgt>
                                        </p:tgtEl>
                                        <p:attrNameLst>
                                          <p:attrName>style.visibility</p:attrName>
                                        </p:attrNameLst>
                                      </p:cBhvr>
                                      <p:to>
                                        <p:strVal val="visible"/>
                                      </p:to>
                                    </p:set>
                                    <p:animEffect transition="in" filter="circle(in)">
                                      <p:cBhvr>
                                        <p:cTn id="59" dur="2000"/>
                                        <p:tgtEl>
                                          <p:spTgt spid="2">
                                            <p:txEl>
                                              <p:pRg st="5" end="5"/>
                                            </p:txEl>
                                          </p:spTgt>
                                        </p:tgtEl>
                                      </p:cBhvr>
                                    </p:animEffect>
                                  </p:childTnLst>
                                </p:cTn>
                              </p:par>
                              <p:par>
                                <p:cTn id="60" presetID="6" presetClass="entr" presetSubtype="16" fill="hold" nodeType="withEffect">
                                  <p:stCondLst>
                                    <p:cond delay="0"/>
                                  </p:stCondLst>
                                  <p:childTnLst>
                                    <p:set>
                                      <p:cBhvr>
                                        <p:cTn id="61" dur="1" fill="hold">
                                          <p:stCondLst>
                                            <p:cond delay="0"/>
                                          </p:stCondLst>
                                        </p:cTn>
                                        <p:tgtEl>
                                          <p:spTgt spid="2">
                                            <p:txEl>
                                              <p:pRg st="6" end="6"/>
                                            </p:txEl>
                                          </p:spTgt>
                                        </p:tgtEl>
                                        <p:attrNameLst>
                                          <p:attrName>style.visibility</p:attrName>
                                        </p:attrNameLst>
                                      </p:cBhvr>
                                      <p:to>
                                        <p:strVal val="visible"/>
                                      </p:to>
                                    </p:set>
                                    <p:animEffect transition="in" filter="circle(in)">
                                      <p:cBhvr>
                                        <p:cTn id="62" dur="20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cture containing indoor, table, room, bed&#10;&#10;Description automatically generated">
            <a:extLst>
              <a:ext uri="{FF2B5EF4-FFF2-40B4-BE49-F238E27FC236}">
                <a16:creationId xmlns:a16="http://schemas.microsoft.com/office/drawing/2014/main" id="{6E4D47BB-5D30-4F93-ADBB-E3EF42444B04}"/>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201960" y="3333155"/>
            <a:ext cx="8892480" cy="2279923"/>
          </a:xfrm>
          <a:prstGeom prst="rect">
            <a:avLst/>
          </a:prstGeom>
          <a:ln>
            <a:noFill/>
          </a:ln>
          <a:effectLst>
            <a:softEdge rad="112500"/>
          </a:effectLst>
        </p:spPr>
      </p:pic>
      <p:pic>
        <p:nvPicPr>
          <p:cNvPr id="9" name="Picture 8" descr="A bedroom with a large bed in a room&#10;&#10;Description automatically generated">
            <a:extLst>
              <a:ext uri="{FF2B5EF4-FFF2-40B4-BE49-F238E27FC236}">
                <a16:creationId xmlns:a16="http://schemas.microsoft.com/office/drawing/2014/main" id="{7FC82DBC-C1BE-4B4C-A607-80037E6514EF}"/>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4572000" y="114300"/>
            <a:ext cx="4593568" cy="3173119"/>
          </a:xfrm>
          <a:prstGeom prst="rect">
            <a:avLst/>
          </a:prstGeom>
          <a:ln>
            <a:noFill/>
          </a:ln>
          <a:effectLst>
            <a:softEdge rad="112500"/>
          </a:effectLst>
        </p:spPr>
      </p:pic>
      <p:pic>
        <p:nvPicPr>
          <p:cNvPr id="7" name="Picture 6" descr="A building in the rain&#10;&#10;Description automatically generated">
            <a:extLst>
              <a:ext uri="{FF2B5EF4-FFF2-40B4-BE49-F238E27FC236}">
                <a16:creationId xmlns:a16="http://schemas.microsoft.com/office/drawing/2014/main" id="{6DC76016-22E0-4646-B707-A23B76C717E9}"/>
              </a:ext>
            </a:extLst>
          </p:cNvPr>
          <p:cNvPicPr>
            <a:picLocks noChangeAspect="1"/>
          </p:cNvPicPr>
          <p:nvPr/>
        </p:nvPicPr>
        <p:blipFill>
          <a:blip r:embed="rId4">
            <a:alphaModFix amt="50000"/>
            <a:extLst>
              <a:ext uri="{28A0092B-C50C-407E-A947-70E740481C1C}">
                <a14:useLocalDpi xmlns:a14="http://schemas.microsoft.com/office/drawing/2010/main" val="0"/>
              </a:ext>
            </a:extLst>
          </a:blip>
          <a:stretch>
            <a:fillRect/>
          </a:stretch>
        </p:blipFill>
        <p:spPr>
          <a:xfrm>
            <a:off x="107505" y="114300"/>
            <a:ext cx="4540696" cy="3242692"/>
          </a:xfrm>
          <a:prstGeom prst="rect">
            <a:avLst/>
          </a:prstGeom>
          <a:ln>
            <a:noFill/>
          </a:ln>
          <a:effectLst>
            <a:softEdge rad="112500"/>
          </a:effectLst>
        </p:spPr>
      </p:pic>
      <p:sp>
        <p:nvSpPr>
          <p:cNvPr id="2" name="Title 1">
            <a:extLst>
              <a:ext uri="{FF2B5EF4-FFF2-40B4-BE49-F238E27FC236}">
                <a16:creationId xmlns:a16="http://schemas.microsoft.com/office/drawing/2014/main" id="{CA9117C6-73DC-43BE-BA5D-8DE04C7035CF}"/>
              </a:ext>
            </a:extLst>
          </p:cNvPr>
          <p:cNvSpPr>
            <a:spLocks noGrp="1"/>
          </p:cNvSpPr>
          <p:nvPr>
            <p:ph type="title"/>
          </p:nvPr>
        </p:nvSpPr>
        <p:spPr/>
        <p:txBody>
          <a:bodyPr/>
          <a:lstStyle/>
          <a:p>
            <a:r>
              <a:rPr lang="en-GB"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Hotel</a:t>
            </a:r>
          </a:p>
        </p:txBody>
      </p:sp>
      <p:sp>
        <p:nvSpPr>
          <p:cNvPr id="3" name="Content Placeholder 2">
            <a:extLst>
              <a:ext uri="{FF2B5EF4-FFF2-40B4-BE49-F238E27FC236}">
                <a16:creationId xmlns:a16="http://schemas.microsoft.com/office/drawing/2014/main" id="{3EEBAD70-7D24-4D0A-9CE4-3E3CF63F943E}"/>
              </a:ext>
            </a:extLst>
          </p:cNvPr>
          <p:cNvSpPr>
            <a:spLocks noGrp="1"/>
          </p:cNvSpPr>
          <p:nvPr>
            <p:ph sz="half" idx="1"/>
          </p:nvPr>
        </p:nvSpPr>
        <p:spPr/>
        <p:txBody>
          <a:bodyPr/>
          <a:lstStyle/>
          <a:p>
            <a:r>
              <a:rPr lang="en-GB" sz="20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WiFi</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Parking and Entrance to </a:t>
            </a:r>
            <a:r>
              <a:rPr lang="en-GB" sz="20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Themeparks</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included</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Breakfast included</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Guest sleep right next to the Dome in a comfortable room</a:t>
            </a:r>
          </a:p>
          <a:p>
            <a:r>
              <a:rPr lang="en-GB" sz="20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Tropino</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20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Kidsclub</a:t>
            </a:r>
            <a:endPar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Children under 5 stay for free</a:t>
            </a:r>
          </a:p>
          <a:p>
            <a:endPar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3C0DE9C-D81D-4258-8D91-1D0F13BE4C35}"/>
              </a:ext>
            </a:extLst>
          </p:cNvPr>
          <p:cNvSpPr>
            <a:spLocks noGrp="1"/>
          </p:cNvSpPr>
          <p:nvPr>
            <p:ph sz="half" idx="2"/>
          </p:nvPr>
        </p:nvSpPr>
        <p:spPr/>
        <p:txBody>
          <a:bodyPr/>
          <a:lstStyle/>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Room type :Comfort, Premium, Designer, Junior suites and Suites</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Rooms are equipped with flat TV screens, mini fridge, Sky TV, </a:t>
            </a:r>
            <a:r>
              <a:rPr lang="en-GB" sz="20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AirCon</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suites have rainforest showers and bathtubs</a:t>
            </a:r>
          </a:p>
          <a:p>
            <a:pPr marL="0" indent="0">
              <a:buNone/>
            </a:pPr>
            <a:endPar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852304CC-E699-4BC1-9ECD-A45C48B4F5C6}"/>
              </a:ext>
            </a:extLst>
          </p:cNvPr>
          <p:cNvSpPr>
            <a:spLocks noGrp="1"/>
          </p:cNvSpPr>
          <p:nvPr>
            <p:ph type="dt" sz="half" idx="10"/>
          </p:nvPr>
        </p:nvSpPr>
        <p:spPr/>
        <p:txBody>
          <a:bodyPr/>
          <a:lstStyle/>
          <a:p>
            <a:pPr>
              <a:defRPr/>
            </a:pPr>
            <a:fld id="{6729F174-4E7E-4651-BE04-FB34C38F7A97}" type="datetime1">
              <a:rPr lang="en-GB" altLang="en-US" smtClean="0"/>
              <a:pPr>
                <a:defRPr/>
              </a:pPr>
              <a:t>17/12/2019</a:t>
            </a:fld>
            <a:endParaRPr lang="en-GB" altLang="en-US"/>
          </a:p>
        </p:txBody>
      </p:sp>
    </p:spTree>
    <p:extLst>
      <p:ext uri="{BB962C8B-B14F-4D97-AF65-F5344CB8AC3E}">
        <p14:creationId xmlns:p14="http://schemas.microsoft.com/office/powerpoint/2010/main" val="13466987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ircle(in)">
                                      <p:cBhvr>
                                        <p:cTn id="15" dur="2000"/>
                                        <p:tgtEl>
                                          <p:spTgt spid="3">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circle(in)">
                                      <p:cBhvr>
                                        <p:cTn id="18" dur="2000"/>
                                        <p:tgtEl>
                                          <p:spTgt spid="3">
                                            <p:txEl>
                                              <p:pRg st="2" end="2"/>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circle(in)">
                                      <p:cBhvr>
                                        <p:cTn id="21" dur="2000"/>
                                        <p:tgtEl>
                                          <p:spTgt spid="3">
                                            <p:txEl>
                                              <p:pRg st="3" end="3"/>
                                            </p:txEl>
                                          </p:spTgt>
                                        </p:tgtEl>
                                      </p:cBhvr>
                                    </p:animEffect>
                                  </p:childTnLst>
                                </p:cTn>
                              </p:par>
                              <p:par>
                                <p:cTn id="22" presetID="6" presetClass="entr" presetSubtype="16"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circle(in)">
                                      <p:cBhvr>
                                        <p:cTn id="24" dur="20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circle(in)">
                                      <p:cBhvr>
                                        <p:cTn id="29" dur="2000"/>
                                        <p:tgtEl>
                                          <p:spTgt spid="4">
                                            <p:txEl>
                                              <p:pRg st="0" end="0"/>
                                            </p:txEl>
                                          </p:spTgt>
                                        </p:tgtEl>
                                      </p:cBhvr>
                                    </p:animEffect>
                                  </p:childTnLst>
                                </p:cTn>
                              </p:par>
                              <p:par>
                                <p:cTn id="30" presetID="6" presetClass="entr" presetSubtype="16" fill="hold" nodeType="withEffect">
                                  <p:stCondLst>
                                    <p:cond delay="0"/>
                                  </p:stCondLst>
                                  <p:childTnLst>
                                    <p:set>
                                      <p:cBhvr>
                                        <p:cTn id="31" dur="1" fill="hold">
                                          <p:stCondLst>
                                            <p:cond delay="0"/>
                                          </p:stCondLst>
                                        </p:cTn>
                                        <p:tgtEl>
                                          <p:spTgt spid="4">
                                            <p:txEl>
                                              <p:pRg st="1" end="1"/>
                                            </p:txEl>
                                          </p:spTgt>
                                        </p:tgtEl>
                                        <p:attrNameLst>
                                          <p:attrName>style.visibility</p:attrName>
                                        </p:attrNameLst>
                                      </p:cBhvr>
                                      <p:to>
                                        <p:strVal val="visible"/>
                                      </p:to>
                                    </p:set>
                                    <p:animEffect transition="in" filter="circle(in)">
                                      <p:cBhvr>
                                        <p:cTn id="32" dur="2000"/>
                                        <p:tgtEl>
                                          <p:spTgt spid="4">
                                            <p:txEl>
                                              <p:pRg st="1" end="1"/>
                                            </p:txEl>
                                          </p:spTgt>
                                        </p:tgtEl>
                                      </p:cBhvr>
                                    </p:animEffect>
                                  </p:childTnLst>
                                </p:cTn>
                              </p:par>
                              <p:par>
                                <p:cTn id="33" presetID="6" presetClass="entr" presetSubtype="16" fill="hold" nodeType="with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circle(in)">
                                      <p:cBhvr>
                                        <p:cTn id="35" dur="2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061C2B7-63C6-488B-A942-3BD2E96DF035}"/>
              </a:ext>
            </a:extLst>
          </p:cNvPr>
          <p:cNvSpPr>
            <a:spLocks noGrp="1"/>
          </p:cNvSpPr>
          <p:nvPr>
            <p:ph type="dt" sz="half" idx="10"/>
          </p:nvPr>
        </p:nvSpPr>
        <p:spPr/>
        <p:txBody>
          <a:bodyPr/>
          <a:lstStyle/>
          <a:p>
            <a:pPr>
              <a:defRPr/>
            </a:pPr>
            <a:fld id="{6729F174-4E7E-4651-BE04-FB34C38F7A97}" type="datetime1">
              <a:rPr lang="en-GB" altLang="en-US" smtClean="0"/>
              <a:pPr>
                <a:defRPr/>
              </a:pPr>
              <a:t>17/12/2019</a:t>
            </a:fld>
            <a:endParaRPr lang="en-GB" altLang="en-US"/>
          </a:p>
        </p:txBody>
      </p:sp>
      <p:pic>
        <p:nvPicPr>
          <p:cNvPr id="7" name="Picture 6" descr="A living room filled with furniture and a large window&#10;&#10;Description automatically generated">
            <a:extLst>
              <a:ext uri="{FF2B5EF4-FFF2-40B4-BE49-F238E27FC236}">
                <a16:creationId xmlns:a16="http://schemas.microsoft.com/office/drawing/2014/main" id="{D7AE6394-02EB-48EB-988D-CC92EA8988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7992"/>
            <a:ext cx="4572000" cy="3126691"/>
          </a:xfrm>
          <a:prstGeom prst="rect">
            <a:avLst/>
          </a:prstGeom>
          <a:ln>
            <a:noFill/>
          </a:ln>
          <a:effectLst>
            <a:softEdge rad="112500"/>
          </a:effectLst>
        </p:spPr>
      </p:pic>
      <p:pic>
        <p:nvPicPr>
          <p:cNvPr id="9" name="Picture 8" descr="A person preparing food in a restaurant&#10;&#10;Description automatically generated">
            <a:extLst>
              <a:ext uri="{FF2B5EF4-FFF2-40B4-BE49-F238E27FC236}">
                <a16:creationId xmlns:a16="http://schemas.microsoft.com/office/drawing/2014/main" id="{D72C6605-95EA-4C04-9860-8315605788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9992" y="116632"/>
            <a:ext cx="4572000" cy="2952327"/>
          </a:xfrm>
          <a:prstGeom prst="rect">
            <a:avLst/>
          </a:prstGeom>
          <a:ln>
            <a:noFill/>
          </a:ln>
          <a:effectLst>
            <a:softEdge rad="112500"/>
          </a:effectLst>
        </p:spPr>
      </p:pic>
      <p:pic>
        <p:nvPicPr>
          <p:cNvPr id="11" name="Picture 10" descr="A small house surrounded by water&#10;&#10;Description automatically generated">
            <a:extLst>
              <a:ext uri="{FF2B5EF4-FFF2-40B4-BE49-F238E27FC236}">
                <a16:creationId xmlns:a16="http://schemas.microsoft.com/office/drawing/2014/main" id="{961F51D6-FFEF-48E4-B138-E44A9F9BBD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0" y="3068957"/>
            <a:ext cx="4427984" cy="3200400"/>
          </a:xfrm>
          <a:prstGeom prst="rect">
            <a:avLst/>
          </a:prstGeom>
          <a:ln>
            <a:noFill/>
          </a:ln>
          <a:effectLst>
            <a:softEdge rad="112500"/>
          </a:effectLst>
        </p:spPr>
      </p:pic>
      <p:pic>
        <p:nvPicPr>
          <p:cNvPr id="15" name="Picture 14" descr="A bedroom with a bed in a room&#10;&#10;Description automatically generated">
            <a:extLst>
              <a:ext uri="{FF2B5EF4-FFF2-40B4-BE49-F238E27FC236}">
                <a16:creationId xmlns:a16="http://schemas.microsoft.com/office/drawing/2014/main" id="{DD1836BD-6CEB-4DBA-A396-89B3E9E2EE9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2008" y="3068958"/>
            <a:ext cx="4499992" cy="3056385"/>
          </a:xfrm>
          <a:prstGeom prst="rect">
            <a:avLst/>
          </a:prstGeom>
          <a:ln>
            <a:noFill/>
          </a:ln>
          <a:effectLst>
            <a:softEdge rad="112500"/>
          </a:effectLst>
        </p:spPr>
      </p:pic>
    </p:spTree>
    <p:extLst>
      <p:ext uri="{BB962C8B-B14F-4D97-AF65-F5344CB8AC3E}">
        <p14:creationId xmlns:p14="http://schemas.microsoft.com/office/powerpoint/2010/main" val="251789093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ircle(in)">
                                      <p:cBhvr>
                                        <p:cTn id="12" dur="20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circle(in)">
                                      <p:cBhvr>
                                        <p:cTn id="17" dur="20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circle(in)">
                                      <p:cBhvr>
                                        <p:cTn id="2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house with trees in the front yard&#10;&#10;Description automatically generated">
            <a:extLst>
              <a:ext uri="{FF2B5EF4-FFF2-40B4-BE49-F238E27FC236}">
                <a16:creationId xmlns:a16="http://schemas.microsoft.com/office/drawing/2014/main" id="{B7E1E761-71C1-4C63-9212-14D6020F36B1}"/>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107504" y="114301"/>
            <a:ext cx="8856984" cy="5546947"/>
          </a:xfrm>
          <a:prstGeom prst="rect">
            <a:avLst/>
          </a:prstGeom>
          <a:ln>
            <a:noFill/>
          </a:ln>
          <a:effectLst>
            <a:softEdge rad="112500"/>
          </a:effectLst>
        </p:spPr>
      </p:pic>
      <p:sp>
        <p:nvSpPr>
          <p:cNvPr id="2" name="Title 1">
            <a:extLst>
              <a:ext uri="{FF2B5EF4-FFF2-40B4-BE49-F238E27FC236}">
                <a16:creationId xmlns:a16="http://schemas.microsoft.com/office/drawing/2014/main" id="{BD46786F-7768-40D4-B114-B8FE5FF240BE}"/>
              </a:ext>
            </a:extLst>
          </p:cNvPr>
          <p:cNvSpPr>
            <a:spLocks noGrp="1"/>
          </p:cNvSpPr>
          <p:nvPr>
            <p:ph type="title"/>
          </p:nvPr>
        </p:nvSpPr>
        <p:spPr/>
        <p:txBody>
          <a:bodyPr/>
          <a:lstStyle/>
          <a:p>
            <a:r>
              <a:rPr lang="en-GB"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Mobile and Nature Homes</a:t>
            </a:r>
          </a:p>
        </p:txBody>
      </p:sp>
      <p:sp>
        <p:nvSpPr>
          <p:cNvPr id="6" name="Content Placeholder 5">
            <a:extLst>
              <a:ext uri="{FF2B5EF4-FFF2-40B4-BE49-F238E27FC236}">
                <a16:creationId xmlns:a16="http://schemas.microsoft.com/office/drawing/2014/main" id="{1488D9EB-66B2-4CBE-825E-5F3FCD230689}"/>
              </a:ext>
            </a:extLst>
          </p:cNvPr>
          <p:cNvSpPr>
            <a:spLocks noGrp="1"/>
          </p:cNvSpPr>
          <p:nvPr>
            <p:ph idx="1"/>
          </p:nvPr>
        </p:nvSpPr>
        <p:spPr/>
        <p:txBody>
          <a:bodyPr/>
          <a:lstStyle/>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Offers Accommodation for  up to 6 people</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10 minutes walking distance from the Hall</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Includes entrance to theme areas, sauna and pools</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Have kitchen equipment, like kettle, toaster, pans and cutlery</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Mobile Homes are smaller for up to 4 people</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Nature Homes are bigger for up to 6 people</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Include WLAN and TV and Shuttlebus</a:t>
            </a:r>
          </a:p>
        </p:txBody>
      </p:sp>
      <p:sp>
        <p:nvSpPr>
          <p:cNvPr id="5" name="Date Placeholder 4">
            <a:extLst>
              <a:ext uri="{FF2B5EF4-FFF2-40B4-BE49-F238E27FC236}">
                <a16:creationId xmlns:a16="http://schemas.microsoft.com/office/drawing/2014/main" id="{5CB4B3D7-7440-4B6E-921A-901DB7CD957A}"/>
              </a:ext>
            </a:extLst>
          </p:cNvPr>
          <p:cNvSpPr>
            <a:spLocks noGrp="1"/>
          </p:cNvSpPr>
          <p:nvPr>
            <p:ph type="dt" sz="half" idx="10"/>
          </p:nvPr>
        </p:nvSpPr>
        <p:spPr/>
        <p:txBody>
          <a:bodyPr/>
          <a:lstStyle/>
          <a:p>
            <a:pPr>
              <a:defRPr/>
            </a:pPr>
            <a:fld id="{6729F174-4E7E-4651-BE04-FB34C38F7A97}" type="datetime1">
              <a:rPr lang="en-GB" altLang="en-US" smtClean="0"/>
              <a:pPr>
                <a:defRPr/>
              </a:pPr>
              <a:t>17/12/2019</a:t>
            </a:fld>
            <a:endParaRPr lang="en-GB" altLang="en-US"/>
          </a:p>
        </p:txBody>
      </p:sp>
    </p:spTree>
    <p:extLst>
      <p:ext uri="{BB962C8B-B14F-4D97-AF65-F5344CB8AC3E}">
        <p14:creationId xmlns:p14="http://schemas.microsoft.com/office/powerpoint/2010/main" val="280634825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circle(in)">
                                      <p:cBhvr>
                                        <p:cTn id="12" dur="2000"/>
                                        <p:tgtEl>
                                          <p:spTgt spid="6">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animEffect transition="in" filter="circle(in)">
                                      <p:cBhvr>
                                        <p:cTn id="15" dur="2000"/>
                                        <p:tgtEl>
                                          <p:spTgt spid="6">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6">
                                            <p:txEl>
                                              <p:pRg st="2" end="2"/>
                                            </p:txEl>
                                          </p:spTgt>
                                        </p:tgtEl>
                                        <p:attrNameLst>
                                          <p:attrName>style.visibility</p:attrName>
                                        </p:attrNameLst>
                                      </p:cBhvr>
                                      <p:to>
                                        <p:strVal val="visible"/>
                                      </p:to>
                                    </p:set>
                                    <p:animEffect transition="in" filter="circle(in)">
                                      <p:cBhvr>
                                        <p:cTn id="18" dur="2000"/>
                                        <p:tgtEl>
                                          <p:spTgt spid="6">
                                            <p:txEl>
                                              <p:pRg st="2" end="2"/>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circle(in)">
                                      <p:cBhvr>
                                        <p:cTn id="21" dur="2000"/>
                                        <p:tgtEl>
                                          <p:spTgt spid="6">
                                            <p:txEl>
                                              <p:pRg st="3" end="3"/>
                                            </p:txEl>
                                          </p:spTgt>
                                        </p:tgtEl>
                                      </p:cBhvr>
                                    </p:animEffect>
                                  </p:childTnLst>
                                </p:cTn>
                              </p:par>
                              <p:par>
                                <p:cTn id="22" presetID="6" presetClass="entr" presetSubtype="16" fill="hold" nodeType="withEffect">
                                  <p:stCondLst>
                                    <p:cond delay="0"/>
                                  </p:stCondLst>
                                  <p:childTnLst>
                                    <p:set>
                                      <p:cBhvr>
                                        <p:cTn id="23" dur="1" fill="hold">
                                          <p:stCondLst>
                                            <p:cond delay="0"/>
                                          </p:stCondLst>
                                        </p:cTn>
                                        <p:tgtEl>
                                          <p:spTgt spid="6">
                                            <p:txEl>
                                              <p:pRg st="4" end="4"/>
                                            </p:txEl>
                                          </p:spTgt>
                                        </p:tgtEl>
                                        <p:attrNameLst>
                                          <p:attrName>style.visibility</p:attrName>
                                        </p:attrNameLst>
                                      </p:cBhvr>
                                      <p:to>
                                        <p:strVal val="visible"/>
                                      </p:to>
                                    </p:set>
                                    <p:animEffect transition="in" filter="circle(in)">
                                      <p:cBhvr>
                                        <p:cTn id="24" dur="2000"/>
                                        <p:tgtEl>
                                          <p:spTgt spid="6">
                                            <p:txEl>
                                              <p:pRg st="4" end="4"/>
                                            </p:txEl>
                                          </p:spTgt>
                                        </p:tgtEl>
                                      </p:cBhvr>
                                    </p:animEffect>
                                  </p:childTnLst>
                                </p:cTn>
                              </p:par>
                              <p:par>
                                <p:cTn id="25" presetID="6" presetClass="entr" presetSubtype="16" fill="hold" nodeType="with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circle(in)">
                                      <p:cBhvr>
                                        <p:cTn id="27" dur="2000"/>
                                        <p:tgtEl>
                                          <p:spTgt spid="6">
                                            <p:txEl>
                                              <p:pRg st="5" end="5"/>
                                            </p:txEl>
                                          </p:spTgt>
                                        </p:tgtEl>
                                      </p:cBhvr>
                                    </p:animEffect>
                                  </p:childTnLst>
                                </p:cTn>
                              </p:par>
                              <p:par>
                                <p:cTn id="28" presetID="6" presetClass="entr" presetSubtype="16" fill="hold" nodeType="withEffect">
                                  <p:stCondLst>
                                    <p:cond delay="0"/>
                                  </p:stCondLst>
                                  <p:childTnLst>
                                    <p:set>
                                      <p:cBhvr>
                                        <p:cTn id="29" dur="1" fill="hold">
                                          <p:stCondLst>
                                            <p:cond delay="0"/>
                                          </p:stCondLst>
                                        </p:cTn>
                                        <p:tgtEl>
                                          <p:spTgt spid="6">
                                            <p:txEl>
                                              <p:pRg st="6" end="6"/>
                                            </p:txEl>
                                          </p:spTgt>
                                        </p:tgtEl>
                                        <p:attrNameLst>
                                          <p:attrName>style.visibility</p:attrName>
                                        </p:attrNameLst>
                                      </p:cBhvr>
                                      <p:to>
                                        <p:strVal val="visible"/>
                                      </p:to>
                                    </p:set>
                                    <p:animEffect transition="in" filter="circle(in)">
                                      <p:cBhvr>
                                        <p:cTn id="30" dur="20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882C0DD-D7A1-4B5B-A152-06D0BA84F3B6}"/>
              </a:ext>
            </a:extLst>
          </p:cNvPr>
          <p:cNvSpPr>
            <a:spLocks noGrp="1"/>
          </p:cNvSpPr>
          <p:nvPr>
            <p:ph type="dt" sz="half" idx="10"/>
          </p:nvPr>
        </p:nvSpPr>
        <p:spPr/>
        <p:txBody>
          <a:bodyPr/>
          <a:lstStyle/>
          <a:p>
            <a:pPr>
              <a:defRPr/>
            </a:pPr>
            <a:fld id="{384B99DA-8C13-4E5F-AA0A-1F1000BE46CB}" type="datetime1">
              <a:rPr lang="en-GB" altLang="en-US" smtClean="0"/>
              <a:pPr>
                <a:defRPr/>
              </a:pPr>
              <a:t>17/12/2019</a:t>
            </a:fld>
            <a:endParaRPr lang="en-GB" altLang="en-US"/>
          </a:p>
        </p:txBody>
      </p:sp>
      <p:sp>
        <p:nvSpPr>
          <p:cNvPr id="5" name="Footer Placeholder 4">
            <a:extLst>
              <a:ext uri="{FF2B5EF4-FFF2-40B4-BE49-F238E27FC236}">
                <a16:creationId xmlns:a16="http://schemas.microsoft.com/office/drawing/2014/main" id="{D9EFC085-8612-4DA9-A36C-5A6FC7704381}"/>
              </a:ext>
            </a:extLst>
          </p:cNvPr>
          <p:cNvSpPr>
            <a:spLocks noGrp="1"/>
          </p:cNvSpPr>
          <p:nvPr>
            <p:ph type="ftr" sz="quarter" idx="4294967295"/>
          </p:nvPr>
        </p:nvSpPr>
        <p:spPr>
          <a:xfrm>
            <a:off x="6248400" y="6461125"/>
            <a:ext cx="2895600" cy="365125"/>
          </a:xfrm>
          <a:prstGeom prst="rect">
            <a:avLst/>
          </a:prstGeom>
        </p:spPr>
        <p:txBody>
          <a:bodyPr/>
          <a:lstStyle/>
          <a:p>
            <a:pPr>
              <a:defRPr/>
            </a:pPr>
            <a:r>
              <a:rPr lang="en-GB" altLang="en-US"/>
              <a:t>Mary March</a:t>
            </a:r>
          </a:p>
        </p:txBody>
      </p:sp>
      <p:pic>
        <p:nvPicPr>
          <p:cNvPr id="7" name="Picture 6" descr="A large green field with trees in the background&#10;&#10;Description automatically generated">
            <a:extLst>
              <a:ext uri="{FF2B5EF4-FFF2-40B4-BE49-F238E27FC236}">
                <a16:creationId xmlns:a16="http://schemas.microsoft.com/office/drawing/2014/main" id="{00FE32F4-A36D-45AD-9906-0737D47CB3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672" y="24476"/>
            <a:ext cx="5810808" cy="2900468"/>
          </a:xfrm>
          <a:prstGeom prst="rect">
            <a:avLst/>
          </a:prstGeom>
          <a:ln>
            <a:noFill/>
          </a:ln>
          <a:effectLst>
            <a:softEdge rad="112500"/>
          </a:effectLst>
        </p:spPr>
      </p:pic>
      <p:pic>
        <p:nvPicPr>
          <p:cNvPr id="9" name="Picture 8" descr="A view of a living room&#10;&#10;Description automatically generated">
            <a:extLst>
              <a:ext uri="{FF2B5EF4-FFF2-40B4-BE49-F238E27FC236}">
                <a16:creationId xmlns:a16="http://schemas.microsoft.com/office/drawing/2014/main" id="{284064A5-0D3E-45F0-96CE-07A36F46FC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04" y="2924944"/>
            <a:ext cx="4608512" cy="2664296"/>
          </a:xfrm>
          <a:prstGeom prst="rect">
            <a:avLst/>
          </a:prstGeom>
          <a:ln>
            <a:noFill/>
          </a:ln>
          <a:effectLst>
            <a:softEdge rad="112500"/>
          </a:effectLst>
        </p:spPr>
      </p:pic>
      <p:pic>
        <p:nvPicPr>
          <p:cNvPr id="11" name="Picture 10" descr="A picture containing grass, outdoor, building, table&#10;&#10;Description automatically generated">
            <a:extLst>
              <a:ext uri="{FF2B5EF4-FFF2-40B4-BE49-F238E27FC236}">
                <a16:creationId xmlns:a16="http://schemas.microsoft.com/office/drawing/2014/main" id="{464F3540-B4E1-42FF-B057-D3193BA2E5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98976" y="60553"/>
            <a:ext cx="3345024" cy="2792383"/>
          </a:xfrm>
          <a:prstGeom prst="rect">
            <a:avLst/>
          </a:prstGeom>
          <a:ln>
            <a:noFill/>
          </a:ln>
          <a:effectLst>
            <a:softEdge rad="112500"/>
          </a:effectLst>
        </p:spPr>
      </p:pic>
      <p:pic>
        <p:nvPicPr>
          <p:cNvPr id="13" name="Picture 12" descr="A large room&#10;&#10;Description automatically generated">
            <a:extLst>
              <a:ext uri="{FF2B5EF4-FFF2-40B4-BE49-F238E27FC236}">
                <a16:creationId xmlns:a16="http://schemas.microsoft.com/office/drawing/2014/main" id="{EE67D1DD-3345-4AB1-BDC4-BA01576DE1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16016" y="2934719"/>
            <a:ext cx="4320480" cy="2654521"/>
          </a:xfrm>
          <a:prstGeom prst="rect">
            <a:avLst/>
          </a:prstGeom>
          <a:ln>
            <a:noFill/>
          </a:ln>
          <a:effectLst>
            <a:softEdge rad="112500"/>
          </a:effectLst>
        </p:spPr>
      </p:pic>
    </p:spTree>
    <p:extLst>
      <p:ext uri="{BB962C8B-B14F-4D97-AF65-F5344CB8AC3E}">
        <p14:creationId xmlns:p14="http://schemas.microsoft.com/office/powerpoint/2010/main" val="222764650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circle(in)">
                                      <p:cBhvr>
                                        <p:cTn id="12" dur="20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circle(in)">
                                      <p:cBhvr>
                                        <p:cTn id="17" dur="20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circle(in)">
                                      <p:cBhvr>
                                        <p:cTn id="22"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tent in the background&#10;&#10;Description automatically generated">
            <a:extLst>
              <a:ext uri="{FF2B5EF4-FFF2-40B4-BE49-F238E27FC236}">
                <a16:creationId xmlns:a16="http://schemas.microsoft.com/office/drawing/2014/main" id="{B1B0944F-6715-4AD6-965C-DB1CEDA5C656}"/>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12508" y="3111343"/>
            <a:ext cx="9131492" cy="3513935"/>
          </a:xfrm>
          <a:prstGeom prst="rect">
            <a:avLst/>
          </a:prstGeom>
          <a:ln>
            <a:noFill/>
          </a:ln>
          <a:effectLst>
            <a:softEdge rad="112500"/>
          </a:effectLst>
        </p:spPr>
      </p:pic>
      <p:pic>
        <p:nvPicPr>
          <p:cNvPr id="6" name="Picture 5" descr="A tent in the background&#10;&#10;Description automatically generated">
            <a:extLst>
              <a:ext uri="{FF2B5EF4-FFF2-40B4-BE49-F238E27FC236}">
                <a16:creationId xmlns:a16="http://schemas.microsoft.com/office/drawing/2014/main" id="{289D88B6-0DF0-447D-BFD8-811277A9AD97}"/>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29682" y="50863"/>
            <a:ext cx="4464496" cy="3098675"/>
          </a:xfrm>
          <a:prstGeom prst="rect">
            <a:avLst/>
          </a:prstGeom>
          <a:ln>
            <a:noFill/>
          </a:ln>
          <a:effectLst>
            <a:softEdge rad="112500"/>
          </a:effectLst>
        </p:spPr>
      </p:pic>
      <p:sp>
        <p:nvSpPr>
          <p:cNvPr id="3" name="Title 2">
            <a:extLst>
              <a:ext uri="{FF2B5EF4-FFF2-40B4-BE49-F238E27FC236}">
                <a16:creationId xmlns:a16="http://schemas.microsoft.com/office/drawing/2014/main" id="{1375104C-750F-4993-8BF8-1436EFF16350}"/>
              </a:ext>
            </a:extLst>
          </p:cNvPr>
          <p:cNvSpPr>
            <a:spLocks noGrp="1"/>
          </p:cNvSpPr>
          <p:nvPr>
            <p:ph type="title"/>
          </p:nvPr>
        </p:nvSpPr>
        <p:spPr>
          <a:xfrm>
            <a:off x="457200" y="1011480"/>
            <a:ext cx="7571184" cy="1143000"/>
          </a:xfrm>
        </p:spPr>
        <p:txBody>
          <a:bodyPr/>
          <a:lstStyle/>
          <a:p>
            <a:r>
              <a:rPr lang="en-GB"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Tents and Lodges Inside the Hall</a:t>
            </a:r>
          </a:p>
        </p:txBody>
      </p:sp>
      <p:sp>
        <p:nvSpPr>
          <p:cNvPr id="4" name="Content Placeholder 3">
            <a:extLst>
              <a:ext uri="{FF2B5EF4-FFF2-40B4-BE49-F238E27FC236}">
                <a16:creationId xmlns:a16="http://schemas.microsoft.com/office/drawing/2014/main" id="{D57448A4-227F-43F6-B3D9-13C05D519B47}"/>
              </a:ext>
            </a:extLst>
          </p:cNvPr>
          <p:cNvSpPr>
            <a:spLocks noGrp="1"/>
          </p:cNvSpPr>
          <p:nvPr>
            <p:ph idx="1"/>
          </p:nvPr>
        </p:nvSpPr>
        <p:spPr>
          <a:xfrm>
            <a:off x="457200" y="3156994"/>
            <a:ext cx="8229600" cy="2476871"/>
          </a:xfrm>
        </p:spPr>
        <p:txBody>
          <a:bodyPr/>
          <a:lstStyle/>
          <a:p>
            <a:r>
              <a:rPr lang="en-GB" sz="2000" dirty="0">
                <a:latin typeface="Arial" panose="020B0604020202020204" pitchFamily="34" charset="0"/>
                <a:cs typeface="Arial" panose="020B0604020202020204" pitchFamily="34" charset="0"/>
              </a:rPr>
              <a:t>Guests can sleep in the main Hall</a:t>
            </a:r>
          </a:p>
          <a:p>
            <a:r>
              <a:rPr lang="en-GB" sz="2000" dirty="0">
                <a:latin typeface="Arial" panose="020B0604020202020204" pitchFamily="34" charset="0"/>
                <a:cs typeface="Arial" panose="020B0604020202020204" pitchFamily="34" charset="0"/>
              </a:rPr>
              <a:t>Breakfast included</a:t>
            </a:r>
          </a:p>
          <a:p>
            <a:r>
              <a:rPr lang="en-GB" sz="2000" dirty="0">
                <a:latin typeface="Arial" panose="020B0604020202020204" pitchFamily="34" charset="0"/>
                <a:cs typeface="Arial" panose="020B0604020202020204" pitchFamily="34" charset="0"/>
              </a:rPr>
              <a:t>Entrance to all activities and services</a:t>
            </a:r>
          </a:p>
          <a:p>
            <a:r>
              <a:rPr lang="en-GB" sz="2000" dirty="0">
                <a:latin typeface="Arial" panose="020B0604020202020204" pitchFamily="34" charset="0"/>
                <a:cs typeface="Arial" panose="020B0604020202020204" pitchFamily="34" charset="0"/>
              </a:rPr>
              <a:t>Tents also have a double bed with bedding, storage options, lighting and electricity</a:t>
            </a:r>
          </a:p>
          <a:p>
            <a:r>
              <a:rPr lang="en-GB" sz="2000" dirty="0">
                <a:latin typeface="Arial" panose="020B0604020202020204" pitchFamily="34" charset="0"/>
                <a:cs typeface="Arial" panose="020B0604020202020204" pitchFamily="34" charset="0"/>
              </a:rPr>
              <a:t>No air conditioning, tropical nights of 26 degrees </a:t>
            </a:r>
          </a:p>
        </p:txBody>
      </p:sp>
      <p:sp>
        <p:nvSpPr>
          <p:cNvPr id="2" name="Date Placeholder 1">
            <a:extLst>
              <a:ext uri="{FF2B5EF4-FFF2-40B4-BE49-F238E27FC236}">
                <a16:creationId xmlns:a16="http://schemas.microsoft.com/office/drawing/2014/main" id="{0B6B10A1-5AEF-4A1E-8280-03D932954255}"/>
              </a:ext>
            </a:extLst>
          </p:cNvPr>
          <p:cNvSpPr>
            <a:spLocks noGrp="1"/>
          </p:cNvSpPr>
          <p:nvPr>
            <p:ph type="dt" sz="half" idx="10"/>
          </p:nvPr>
        </p:nvSpPr>
        <p:spPr/>
        <p:txBody>
          <a:bodyPr/>
          <a:lstStyle/>
          <a:p>
            <a:pPr>
              <a:defRPr/>
            </a:pPr>
            <a:fld id="{47C9B511-EA7C-47B7-97E3-4B5B1A80CF69}" type="datetime1">
              <a:rPr lang="en-GB" altLang="en-US" smtClean="0"/>
              <a:pPr>
                <a:defRPr/>
              </a:pPr>
              <a:t>17/12/2019</a:t>
            </a:fld>
            <a:endParaRPr lang="en-GB" altLang="en-US"/>
          </a:p>
        </p:txBody>
      </p:sp>
      <p:pic>
        <p:nvPicPr>
          <p:cNvPr id="8" name="Picture 7" descr="A person in a tent&#10;&#10;Description automatically generated">
            <a:extLst>
              <a:ext uri="{FF2B5EF4-FFF2-40B4-BE49-F238E27FC236}">
                <a16:creationId xmlns:a16="http://schemas.microsoft.com/office/drawing/2014/main" id="{9EEF83BD-D371-4C3D-8706-9D1F15B3DB6A}"/>
              </a:ext>
            </a:extLst>
          </p:cNvPr>
          <p:cNvPicPr>
            <a:picLocks noChangeAspect="1"/>
          </p:cNvPicPr>
          <p:nvPr/>
        </p:nvPicPr>
        <p:blipFill>
          <a:blip r:embed="rId4">
            <a:alphaModFix amt="50000"/>
            <a:extLst>
              <a:ext uri="{28A0092B-C50C-407E-A947-70E740481C1C}">
                <a14:useLocalDpi xmlns:a14="http://schemas.microsoft.com/office/drawing/2010/main" val="0"/>
              </a:ext>
            </a:extLst>
          </a:blip>
          <a:stretch>
            <a:fillRect/>
          </a:stretch>
        </p:blipFill>
        <p:spPr>
          <a:xfrm>
            <a:off x="4326158" y="54591"/>
            <a:ext cx="4860032" cy="3098675"/>
          </a:xfrm>
          <a:prstGeom prst="rect">
            <a:avLst/>
          </a:prstGeom>
          <a:ln>
            <a:noFill/>
          </a:ln>
          <a:effectLst>
            <a:softEdge rad="112500"/>
          </a:effectLst>
        </p:spPr>
      </p:pic>
    </p:spTree>
    <p:extLst>
      <p:ext uri="{BB962C8B-B14F-4D97-AF65-F5344CB8AC3E}">
        <p14:creationId xmlns:p14="http://schemas.microsoft.com/office/powerpoint/2010/main" val="120996852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circle(in)">
                                      <p:cBhvr>
                                        <p:cTn id="15" dur="2000"/>
                                        <p:tgtEl>
                                          <p:spTgt spid="4">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circle(in)">
                                      <p:cBhvr>
                                        <p:cTn id="18" dur="2000"/>
                                        <p:tgtEl>
                                          <p:spTgt spid="4">
                                            <p:txEl>
                                              <p:pRg st="2" end="2"/>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circle(in)">
                                      <p:cBhvr>
                                        <p:cTn id="21" dur="2000"/>
                                        <p:tgtEl>
                                          <p:spTgt spid="4">
                                            <p:txEl>
                                              <p:pRg st="3" end="3"/>
                                            </p:txEl>
                                          </p:spTgt>
                                        </p:tgtEl>
                                      </p:cBhvr>
                                    </p:animEffect>
                                  </p:childTnLst>
                                </p:cTn>
                              </p:par>
                              <p:par>
                                <p:cTn id="22" presetID="6" presetClass="entr" presetSubtype="16" fill="hold" nodeType="withEffect">
                                  <p:stCondLst>
                                    <p:cond delay="0"/>
                                  </p:stCondLst>
                                  <p:childTnLst>
                                    <p:set>
                                      <p:cBhvr>
                                        <p:cTn id="23" dur="1" fill="hold">
                                          <p:stCondLst>
                                            <p:cond delay="0"/>
                                          </p:stCondLst>
                                        </p:cTn>
                                        <p:tgtEl>
                                          <p:spTgt spid="4">
                                            <p:txEl>
                                              <p:pRg st="4" end="4"/>
                                            </p:txEl>
                                          </p:spTgt>
                                        </p:tgtEl>
                                        <p:attrNameLst>
                                          <p:attrName>style.visibility</p:attrName>
                                        </p:attrNameLst>
                                      </p:cBhvr>
                                      <p:to>
                                        <p:strVal val="visible"/>
                                      </p:to>
                                    </p:set>
                                    <p:animEffect transition="in" filter="circle(in)">
                                      <p:cBhvr>
                                        <p:cTn id="24" dur="20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hand holding a glass of wine&#10;&#10;Description automatically generated">
            <a:extLst>
              <a:ext uri="{FF2B5EF4-FFF2-40B4-BE49-F238E27FC236}">
                <a16:creationId xmlns:a16="http://schemas.microsoft.com/office/drawing/2014/main" id="{88998D5A-95A6-44FF-9AA5-1B485EEDF0A7}"/>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3411984" y="3718693"/>
            <a:ext cx="5408488" cy="2742432"/>
          </a:xfrm>
          <a:prstGeom prst="rect">
            <a:avLst/>
          </a:prstGeom>
          <a:ln>
            <a:noFill/>
          </a:ln>
          <a:effectLst>
            <a:softEdge rad="112500"/>
          </a:effectLst>
        </p:spPr>
      </p:pic>
      <p:pic>
        <p:nvPicPr>
          <p:cNvPr id="13" name="Picture 12" descr="A palm tree on a table&#10;&#10;Description automatically generated">
            <a:extLst>
              <a:ext uri="{FF2B5EF4-FFF2-40B4-BE49-F238E27FC236}">
                <a16:creationId xmlns:a16="http://schemas.microsoft.com/office/drawing/2014/main" id="{13154A21-5F22-4CB5-9882-9B6736B93177}"/>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3358232" y="56090"/>
            <a:ext cx="5606256" cy="3638263"/>
          </a:xfrm>
          <a:prstGeom prst="rect">
            <a:avLst/>
          </a:prstGeom>
          <a:ln>
            <a:noFill/>
          </a:ln>
          <a:effectLst>
            <a:softEdge rad="112500"/>
          </a:effectLst>
        </p:spPr>
      </p:pic>
      <p:pic>
        <p:nvPicPr>
          <p:cNvPr id="11" name="Picture 10" descr="A person riding a wave on a surf board on a body of water&#10;&#10;Description automatically generated">
            <a:extLst>
              <a:ext uri="{FF2B5EF4-FFF2-40B4-BE49-F238E27FC236}">
                <a16:creationId xmlns:a16="http://schemas.microsoft.com/office/drawing/2014/main" id="{6C6C2EC3-699B-48EF-8B87-803784A9F8F1}"/>
              </a:ext>
            </a:extLst>
          </p:cNvPr>
          <p:cNvPicPr>
            <a:picLocks noChangeAspect="1"/>
          </p:cNvPicPr>
          <p:nvPr/>
        </p:nvPicPr>
        <p:blipFill>
          <a:blip r:embed="rId4">
            <a:alphaModFix amt="50000"/>
            <a:extLst>
              <a:ext uri="{28A0092B-C50C-407E-A947-70E740481C1C}">
                <a14:useLocalDpi xmlns:a14="http://schemas.microsoft.com/office/drawing/2010/main" val="0"/>
              </a:ext>
            </a:extLst>
          </a:blip>
          <a:stretch>
            <a:fillRect/>
          </a:stretch>
        </p:blipFill>
        <p:spPr>
          <a:xfrm>
            <a:off x="53752" y="4687825"/>
            <a:ext cx="3250728" cy="1955862"/>
          </a:xfrm>
          <a:prstGeom prst="rect">
            <a:avLst/>
          </a:prstGeom>
          <a:ln>
            <a:noFill/>
          </a:ln>
          <a:effectLst>
            <a:softEdge rad="112500"/>
          </a:effectLst>
        </p:spPr>
      </p:pic>
      <p:pic>
        <p:nvPicPr>
          <p:cNvPr id="9" name="Picture 8" descr="A group of people in a room&#10;&#10;Description automatically generated">
            <a:extLst>
              <a:ext uri="{FF2B5EF4-FFF2-40B4-BE49-F238E27FC236}">
                <a16:creationId xmlns:a16="http://schemas.microsoft.com/office/drawing/2014/main" id="{812C397B-0F32-453A-9297-23EE8B6155F4}"/>
              </a:ext>
            </a:extLst>
          </p:cNvPr>
          <p:cNvPicPr>
            <a:picLocks noChangeAspect="1"/>
          </p:cNvPicPr>
          <p:nvPr/>
        </p:nvPicPr>
        <p:blipFill>
          <a:blip r:embed="rId5">
            <a:alphaModFix amt="50000"/>
            <a:extLst>
              <a:ext uri="{28A0092B-C50C-407E-A947-70E740481C1C}">
                <a14:useLocalDpi xmlns:a14="http://schemas.microsoft.com/office/drawing/2010/main" val="0"/>
              </a:ext>
            </a:extLst>
          </a:blip>
          <a:stretch>
            <a:fillRect/>
          </a:stretch>
        </p:blipFill>
        <p:spPr>
          <a:xfrm>
            <a:off x="0" y="2486459"/>
            <a:ext cx="3358232" cy="2317130"/>
          </a:xfrm>
          <a:prstGeom prst="rect">
            <a:avLst/>
          </a:prstGeom>
          <a:ln>
            <a:noFill/>
          </a:ln>
          <a:effectLst>
            <a:softEdge rad="112500"/>
          </a:effectLst>
        </p:spPr>
      </p:pic>
      <p:pic>
        <p:nvPicPr>
          <p:cNvPr id="7" name="Picture 6" descr="A bowl of food&#10;&#10;Description automatically generated">
            <a:extLst>
              <a:ext uri="{FF2B5EF4-FFF2-40B4-BE49-F238E27FC236}">
                <a16:creationId xmlns:a16="http://schemas.microsoft.com/office/drawing/2014/main" id="{5FB6C565-A0B4-465B-909B-B15109CC6469}"/>
              </a:ext>
            </a:extLst>
          </p:cNvPr>
          <p:cNvPicPr>
            <a:picLocks noChangeAspect="1"/>
          </p:cNvPicPr>
          <p:nvPr/>
        </p:nvPicPr>
        <p:blipFill>
          <a:blip r:embed="rId6">
            <a:alphaModFix amt="50000"/>
            <a:extLst>
              <a:ext uri="{28A0092B-C50C-407E-A947-70E740481C1C}">
                <a14:useLocalDpi xmlns:a14="http://schemas.microsoft.com/office/drawing/2010/main" val="0"/>
              </a:ext>
            </a:extLst>
          </a:blip>
          <a:stretch>
            <a:fillRect/>
          </a:stretch>
        </p:blipFill>
        <p:spPr>
          <a:xfrm>
            <a:off x="0" y="31750"/>
            <a:ext cx="3358232" cy="2520280"/>
          </a:xfrm>
          <a:prstGeom prst="rect">
            <a:avLst/>
          </a:prstGeom>
          <a:ln>
            <a:noFill/>
          </a:ln>
          <a:effectLst>
            <a:softEdge rad="112500"/>
          </a:effectLst>
        </p:spPr>
      </p:pic>
      <p:sp>
        <p:nvSpPr>
          <p:cNvPr id="3" name="Content Placeholder 2">
            <a:extLst>
              <a:ext uri="{FF2B5EF4-FFF2-40B4-BE49-F238E27FC236}">
                <a16:creationId xmlns:a16="http://schemas.microsoft.com/office/drawing/2014/main" id="{7BEF78D1-BC9D-4301-8E38-6B0ADED35316}"/>
              </a:ext>
            </a:extLst>
          </p:cNvPr>
          <p:cNvSpPr>
            <a:spLocks noGrp="1"/>
          </p:cNvSpPr>
          <p:nvPr>
            <p:ph idx="1"/>
          </p:nvPr>
        </p:nvSpPr>
        <p:spPr>
          <a:xfrm>
            <a:off x="457200" y="1124744"/>
            <a:ext cx="8229600" cy="3917032"/>
          </a:xfrm>
        </p:spPr>
        <p:txBody>
          <a:bodyPr/>
          <a:lstStyle/>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Tropical Island offers revenue for team building and business meetings and trainings, with catering and additional services</a:t>
            </a:r>
          </a:p>
          <a:p>
            <a:r>
              <a:rPr lang="en-GB" sz="20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Tropino</a:t>
            </a: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Kids club offers a wide range of activities suited to every child’s age</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Seasonal Events, for Christmas, New years and other public Holidays</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Monthly Events like laser Shows, karaoke Nights, Starlight Express night (a Musical), Jamaican night, Thai night, Bali Night and many more</a:t>
            </a:r>
          </a:p>
          <a:p>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Fitness and Wellness centres and activities</a:t>
            </a:r>
          </a:p>
        </p:txBody>
      </p:sp>
      <p:sp>
        <p:nvSpPr>
          <p:cNvPr id="4" name="Date Placeholder 3">
            <a:extLst>
              <a:ext uri="{FF2B5EF4-FFF2-40B4-BE49-F238E27FC236}">
                <a16:creationId xmlns:a16="http://schemas.microsoft.com/office/drawing/2014/main" id="{529D9446-65E3-4B87-8210-C7392F711657}"/>
              </a:ext>
            </a:extLst>
          </p:cNvPr>
          <p:cNvSpPr>
            <a:spLocks noGrp="1"/>
          </p:cNvSpPr>
          <p:nvPr>
            <p:ph type="dt" sz="half" idx="10"/>
          </p:nvPr>
        </p:nvSpPr>
        <p:spPr/>
        <p:txBody>
          <a:bodyPr/>
          <a:lstStyle/>
          <a:p>
            <a:pPr>
              <a:defRPr/>
            </a:pPr>
            <a:fld id="{384B99DA-8C13-4E5F-AA0A-1F1000BE46CB}" type="datetime1">
              <a:rPr lang="en-GB" altLang="en-US" smtClean="0"/>
              <a:pPr>
                <a:defRPr/>
              </a:pPr>
              <a:t>17/12/2019</a:t>
            </a:fld>
            <a:endParaRPr lang="en-GB" altLang="en-US"/>
          </a:p>
        </p:txBody>
      </p:sp>
      <p:sp>
        <p:nvSpPr>
          <p:cNvPr id="5" name="Footer Placeholder 4">
            <a:extLst>
              <a:ext uri="{FF2B5EF4-FFF2-40B4-BE49-F238E27FC236}">
                <a16:creationId xmlns:a16="http://schemas.microsoft.com/office/drawing/2014/main" id="{4591DBDF-D0A4-4E22-B0AD-673194BB14B8}"/>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268934789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circle(in)">
                                      <p:cBhvr>
                                        <p:cTn id="19"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799E0-1E5C-46C8-A319-8B17313D0A34}"/>
              </a:ext>
            </a:extLst>
          </p:cNvPr>
          <p:cNvSpPr>
            <a:spLocks noGrp="1"/>
          </p:cNvSpPr>
          <p:nvPr>
            <p:ph type="title"/>
          </p:nvPr>
        </p:nvSpPr>
        <p:spPr/>
        <p:txBody>
          <a:bodyPr/>
          <a:lstStyle/>
          <a:p>
            <a:endParaRPr lang="en-GB" dirty="0"/>
          </a:p>
        </p:txBody>
      </p:sp>
      <p:sp>
        <p:nvSpPr>
          <p:cNvPr id="4" name="Date Placeholder 3">
            <a:extLst>
              <a:ext uri="{FF2B5EF4-FFF2-40B4-BE49-F238E27FC236}">
                <a16:creationId xmlns:a16="http://schemas.microsoft.com/office/drawing/2014/main" id="{7E6F2B2E-2D1B-49E6-8E02-42E3FB63DC41}"/>
              </a:ext>
            </a:extLst>
          </p:cNvPr>
          <p:cNvSpPr>
            <a:spLocks noGrp="1"/>
          </p:cNvSpPr>
          <p:nvPr>
            <p:ph type="dt" sz="half" idx="10"/>
          </p:nvPr>
        </p:nvSpPr>
        <p:spPr/>
        <p:txBody>
          <a:bodyPr/>
          <a:lstStyle/>
          <a:p>
            <a:pPr>
              <a:defRPr/>
            </a:pPr>
            <a:fld id="{384B99DA-8C13-4E5F-AA0A-1F1000BE46CB}" type="datetime1">
              <a:rPr lang="en-GB" altLang="en-US" smtClean="0"/>
              <a:pPr>
                <a:defRPr/>
              </a:pPr>
              <a:t>17/12/2019</a:t>
            </a:fld>
            <a:endParaRPr lang="en-GB" altLang="en-US"/>
          </a:p>
        </p:txBody>
      </p:sp>
      <p:sp>
        <p:nvSpPr>
          <p:cNvPr id="5" name="Footer Placeholder 4">
            <a:extLst>
              <a:ext uri="{FF2B5EF4-FFF2-40B4-BE49-F238E27FC236}">
                <a16:creationId xmlns:a16="http://schemas.microsoft.com/office/drawing/2014/main" id="{223DFD01-87DF-4708-8A3D-0DB7562771AA}"/>
              </a:ext>
            </a:extLst>
          </p:cNvPr>
          <p:cNvSpPr>
            <a:spLocks noGrp="1"/>
          </p:cNvSpPr>
          <p:nvPr>
            <p:ph type="ftr" sz="quarter" idx="11"/>
          </p:nvPr>
        </p:nvSpPr>
        <p:spPr/>
        <p:txBody>
          <a:bodyPr/>
          <a:lstStyle/>
          <a:p>
            <a:pPr>
              <a:defRPr/>
            </a:pPr>
            <a:r>
              <a:rPr lang="en-GB" altLang="en-US"/>
              <a:t>Mary March</a:t>
            </a:r>
          </a:p>
        </p:txBody>
      </p:sp>
      <p:pic>
        <p:nvPicPr>
          <p:cNvPr id="6" name="Content Placeholder 5" descr="C:\Users\jini.000\AppData\Local\Microsoft\Windows\INetCache\Content.MSO\73D8A9F6.tmp">
            <a:extLst>
              <a:ext uri="{FF2B5EF4-FFF2-40B4-BE49-F238E27FC236}">
                <a16:creationId xmlns:a16="http://schemas.microsoft.com/office/drawing/2014/main" id="{F030D65B-62D8-497E-87FA-93A1F3F45382}"/>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1" y="31750"/>
            <a:ext cx="4572000" cy="3037210"/>
          </a:xfrm>
          <a:prstGeom prst="rect">
            <a:avLst/>
          </a:prstGeom>
          <a:ln>
            <a:noFill/>
          </a:ln>
          <a:effectLst>
            <a:softEdge rad="112500"/>
          </a:effectLst>
        </p:spPr>
      </p:pic>
      <p:pic>
        <p:nvPicPr>
          <p:cNvPr id="7" name="Picture 6" descr="Image result for bali night club">
            <a:extLst>
              <a:ext uri="{FF2B5EF4-FFF2-40B4-BE49-F238E27FC236}">
                <a16:creationId xmlns:a16="http://schemas.microsoft.com/office/drawing/2014/main" id="{CD2887C2-765D-4F0D-89DF-E3A1C8B19C97}"/>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 y="31750"/>
            <a:ext cx="4572000" cy="3037210"/>
          </a:xfrm>
          <a:prstGeom prst="rect">
            <a:avLst/>
          </a:prstGeom>
          <a:ln>
            <a:noFill/>
          </a:ln>
          <a:effectLst>
            <a:softEdge rad="112500"/>
          </a:effectLst>
        </p:spPr>
      </p:pic>
      <p:pic>
        <p:nvPicPr>
          <p:cNvPr id="8" name="Picture 7" descr="Image result for jamaican night">
            <a:extLst>
              <a:ext uri="{FF2B5EF4-FFF2-40B4-BE49-F238E27FC236}">
                <a16:creationId xmlns:a16="http://schemas.microsoft.com/office/drawing/2014/main" id="{B56983A8-7245-49D7-A4AF-6CA614E01DE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0" y="3068960"/>
            <a:ext cx="4571998" cy="2826246"/>
          </a:xfrm>
          <a:prstGeom prst="rect">
            <a:avLst/>
          </a:prstGeom>
          <a:ln>
            <a:noFill/>
          </a:ln>
          <a:effectLst>
            <a:softEdge rad="112500"/>
          </a:effectLst>
        </p:spPr>
      </p:pic>
      <p:pic>
        <p:nvPicPr>
          <p:cNvPr id="10" name="Picture 9" descr="A picture containing light, dark, night, building&#10;&#10;Description automatically generated">
            <a:extLst>
              <a:ext uri="{FF2B5EF4-FFF2-40B4-BE49-F238E27FC236}">
                <a16:creationId xmlns:a16="http://schemas.microsoft.com/office/drawing/2014/main" id="{3C006564-8C76-42BC-9480-29EAC9DB5E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56724" y="2973139"/>
            <a:ext cx="4571998" cy="3037210"/>
          </a:xfrm>
          <a:prstGeom prst="rect">
            <a:avLst/>
          </a:prstGeom>
          <a:ln>
            <a:noFill/>
          </a:ln>
          <a:effectLst>
            <a:softEdge rad="112500"/>
          </a:effectLst>
        </p:spPr>
      </p:pic>
      <p:sp>
        <p:nvSpPr>
          <p:cNvPr id="12" name="TextBox 11">
            <a:extLst>
              <a:ext uri="{FF2B5EF4-FFF2-40B4-BE49-F238E27FC236}">
                <a16:creationId xmlns:a16="http://schemas.microsoft.com/office/drawing/2014/main" id="{585F6EC6-B754-4E91-B898-A39322829DF3}"/>
              </a:ext>
            </a:extLst>
          </p:cNvPr>
          <p:cNvSpPr txBox="1"/>
          <p:nvPr/>
        </p:nvSpPr>
        <p:spPr>
          <a:xfrm>
            <a:off x="5004048" y="2386372"/>
            <a:ext cx="3816424" cy="369332"/>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Bali Night @  Tropical Island</a:t>
            </a:r>
          </a:p>
        </p:txBody>
      </p:sp>
      <p:sp>
        <p:nvSpPr>
          <p:cNvPr id="13" name="TextBox 12">
            <a:extLst>
              <a:ext uri="{FF2B5EF4-FFF2-40B4-BE49-F238E27FC236}">
                <a16:creationId xmlns:a16="http://schemas.microsoft.com/office/drawing/2014/main" id="{DDA948BC-BB49-4029-9264-0FBACAFF0C1C}"/>
              </a:ext>
            </a:extLst>
          </p:cNvPr>
          <p:cNvSpPr txBox="1"/>
          <p:nvPr/>
        </p:nvSpPr>
        <p:spPr>
          <a:xfrm>
            <a:off x="323528" y="2522363"/>
            <a:ext cx="3924944" cy="368740"/>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Thai Night @ Tropical Island</a:t>
            </a:r>
          </a:p>
        </p:txBody>
      </p:sp>
      <p:sp>
        <p:nvSpPr>
          <p:cNvPr id="14" name="TextBox 13">
            <a:extLst>
              <a:ext uri="{FF2B5EF4-FFF2-40B4-BE49-F238E27FC236}">
                <a16:creationId xmlns:a16="http://schemas.microsoft.com/office/drawing/2014/main" id="{37BA02E8-8C5B-424B-A252-B10530B1FB09}"/>
              </a:ext>
            </a:extLst>
          </p:cNvPr>
          <p:cNvSpPr txBox="1"/>
          <p:nvPr/>
        </p:nvSpPr>
        <p:spPr>
          <a:xfrm>
            <a:off x="457200" y="5229200"/>
            <a:ext cx="3642322" cy="369332"/>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Lion King Theme Night</a:t>
            </a:r>
          </a:p>
        </p:txBody>
      </p:sp>
      <p:sp>
        <p:nvSpPr>
          <p:cNvPr id="15" name="TextBox 14">
            <a:extLst>
              <a:ext uri="{FF2B5EF4-FFF2-40B4-BE49-F238E27FC236}">
                <a16:creationId xmlns:a16="http://schemas.microsoft.com/office/drawing/2014/main" id="{1476DDB4-A7E8-4183-A345-68CFCA4DF3DB}"/>
              </a:ext>
            </a:extLst>
          </p:cNvPr>
          <p:cNvSpPr txBox="1"/>
          <p:nvPr/>
        </p:nvSpPr>
        <p:spPr>
          <a:xfrm>
            <a:off x="5004048" y="5229200"/>
            <a:ext cx="2880320" cy="646331"/>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Laser Show @ Tropical Island</a:t>
            </a:r>
          </a:p>
        </p:txBody>
      </p:sp>
    </p:spTree>
    <p:extLst>
      <p:ext uri="{BB962C8B-B14F-4D97-AF65-F5344CB8AC3E}">
        <p14:creationId xmlns:p14="http://schemas.microsoft.com/office/powerpoint/2010/main" val="62709397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circle(in)">
                                      <p:cBhvr>
                                        <p:cTn id="17" dur="20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circle(in)">
                                      <p:cBhvr>
                                        <p:cTn id="22"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EE62D50-48DA-46D2-B2E7-E1D19AB49FA0}"/>
              </a:ext>
            </a:extLst>
          </p:cNvPr>
          <p:cNvSpPr>
            <a:spLocks noGrp="1"/>
          </p:cNvSpPr>
          <p:nvPr>
            <p:ph type="dt" sz="half" idx="10"/>
          </p:nvPr>
        </p:nvSpPr>
        <p:spPr/>
        <p:txBody>
          <a:bodyPr/>
          <a:lstStyle/>
          <a:p>
            <a:pPr>
              <a:defRPr/>
            </a:pPr>
            <a:fld id="{384B99DA-8C13-4E5F-AA0A-1F1000BE46CB}" type="datetime1">
              <a:rPr lang="en-GB" altLang="en-US" smtClean="0"/>
              <a:pPr>
                <a:defRPr/>
              </a:pPr>
              <a:t>17/12/2019</a:t>
            </a:fld>
            <a:endParaRPr lang="en-GB" altLang="en-US"/>
          </a:p>
        </p:txBody>
      </p:sp>
      <p:sp>
        <p:nvSpPr>
          <p:cNvPr id="5" name="Footer Placeholder 4">
            <a:extLst>
              <a:ext uri="{FF2B5EF4-FFF2-40B4-BE49-F238E27FC236}">
                <a16:creationId xmlns:a16="http://schemas.microsoft.com/office/drawing/2014/main" id="{2B196F48-24C6-4184-9B5D-4B00BF2B6147}"/>
              </a:ext>
            </a:extLst>
          </p:cNvPr>
          <p:cNvSpPr>
            <a:spLocks noGrp="1"/>
          </p:cNvSpPr>
          <p:nvPr>
            <p:ph type="ftr" sz="quarter" idx="11"/>
          </p:nvPr>
        </p:nvSpPr>
        <p:spPr/>
        <p:txBody>
          <a:bodyPr/>
          <a:lstStyle/>
          <a:p>
            <a:pPr>
              <a:defRPr/>
            </a:pPr>
            <a:r>
              <a:rPr lang="en-GB" altLang="en-US"/>
              <a:t>Mary March</a:t>
            </a:r>
          </a:p>
        </p:txBody>
      </p:sp>
      <p:pic>
        <p:nvPicPr>
          <p:cNvPr id="7" name="Picture 6" descr="A large building&#10;&#10;Description automatically generated">
            <a:extLst>
              <a:ext uri="{FF2B5EF4-FFF2-40B4-BE49-F238E27FC236}">
                <a16:creationId xmlns:a16="http://schemas.microsoft.com/office/drawing/2014/main" id="{FB38AEF9-F168-4D08-99F0-5D69314626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140968"/>
            <a:ext cx="5148064" cy="2927995"/>
          </a:xfrm>
          <a:prstGeom prst="rect">
            <a:avLst/>
          </a:prstGeom>
          <a:ln>
            <a:noFill/>
          </a:ln>
          <a:effectLst>
            <a:softEdge rad="112500"/>
          </a:effectLst>
        </p:spPr>
      </p:pic>
      <p:pic>
        <p:nvPicPr>
          <p:cNvPr id="9" name="Picture 8" descr="A close up of a rug&#10;&#10;Description automatically generated">
            <a:extLst>
              <a:ext uri="{FF2B5EF4-FFF2-40B4-BE49-F238E27FC236}">
                <a16:creationId xmlns:a16="http://schemas.microsoft.com/office/drawing/2014/main" id="{FC6EE249-9AC6-40E2-AEEA-FFE99A769C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051"/>
            <a:ext cx="6300192" cy="3144019"/>
          </a:xfrm>
          <a:prstGeom prst="rect">
            <a:avLst/>
          </a:prstGeom>
          <a:ln>
            <a:noFill/>
          </a:ln>
          <a:effectLst>
            <a:softEdge rad="112500"/>
          </a:effectLst>
        </p:spPr>
      </p:pic>
      <p:pic>
        <p:nvPicPr>
          <p:cNvPr id="11" name="Picture 10" descr="A picture containing umbrella, table, sitting, woman&#10;&#10;Description automatically generated">
            <a:extLst>
              <a:ext uri="{FF2B5EF4-FFF2-40B4-BE49-F238E27FC236}">
                <a16:creationId xmlns:a16="http://schemas.microsoft.com/office/drawing/2014/main" id="{9AA1791B-95F5-4E65-BC81-87B9450A8A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32107" y="3068960"/>
            <a:ext cx="3904389" cy="2788344"/>
          </a:xfrm>
          <a:prstGeom prst="rect">
            <a:avLst/>
          </a:prstGeom>
          <a:ln>
            <a:noFill/>
          </a:ln>
          <a:effectLst>
            <a:softEdge rad="112500"/>
          </a:effectLst>
        </p:spPr>
      </p:pic>
      <p:pic>
        <p:nvPicPr>
          <p:cNvPr id="13" name="Picture 12" descr="A picture containing grass, stadium, building, train&#10;&#10;Description automatically generated">
            <a:extLst>
              <a:ext uri="{FF2B5EF4-FFF2-40B4-BE49-F238E27FC236}">
                <a16:creationId xmlns:a16="http://schemas.microsoft.com/office/drawing/2014/main" id="{7E8152EA-4BBF-433C-B5C8-A45BA1DD7A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00192" y="210790"/>
            <a:ext cx="2857060" cy="2716336"/>
          </a:xfrm>
          <a:prstGeom prst="rect">
            <a:avLst/>
          </a:prstGeom>
          <a:ln>
            <a:noFill/>
          </a:ln>
          <a:effectLst>
            <a:softEdge rad="112500"/>
          </a:effectLst>
        </p:spPr>
      </p:pic>
    </p:spTree>
    <p:extLst>
      <p:ext uri="{BB962C8B-B14F-4D97-AF65-F5344CB8AC3E}">
        <p14:creationId xmlns:p14="http://schemas.microsoft.com/office/powerpoint/2010/main" val="370483366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circle(in)">
                                      <p:cBhvr>
                                        <p:cTn id="12" dur="20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circle(in)">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circle(in)">
                                      <p:cBhvr>
                                        <p:cTn id="2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9DD5D-FB2F-4690-89DD-2B988CA876D9}"/>
              </a:ext>
            </a:extLst>
          </p:cNvPr>
          <p:cNvSpPr>
            <a:spLocks noGrp="1"/>
          </p:cNvSpPr>
          <p:nvPr>
            <p:ph type="title"/>
          </p:nvPr>
        </p:nvSpPr>
        <p:spPr/>
        <p:txBody>
          <a:bodyPr/>
          <a:lstStyle/>
          <a:p>
            <a:endParaRPr lang="en-GB"/>
          </a:p>
        </p:txBody>
      </p:sp>
      <p:pic>
        <p:nvPicPr>
          <p:cNvPr id="7" name="Content Placeholder 6" descr="A picture containing filled, building, table, covered&#10;&#10;Description automatically generated">
            <a:extLst>
              <a:ext uri="{FF2B5EF4-FFF2-40B4-BE49-F238E27FC236}">
                <a16:creationId xmlns:a16="http://schemas.microsoft.com/office/drawing/2014/main" id="{E27C7266-7E45-4D35-B568-511CB2624A3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822" y="1"/>
            <a:ext cx="4734838" cy="3429000"/>
          </a:xfrm>
          <a:prstGeom prst="rect">
            <a:avLst/>
          </a:prstGeom>
          <a:ln>
            <a:noFill/>
          </a:ln>
          <a:effectLst>
            <a:softEdge rad="112500"/>
          </a:effectLst>
        </p:spPr>
      </p:pic>
      <p:sp>
        <p:nvSpPr>
          <p:cNvPr id="4" name="Date Placeholder 3">
            <a:extLst>
              <a:ext uri="{FF2B5EF4-FFF2-40B4-BE49-F238E27FC236}">
                <a16:creationId xmlns:a16="http://schemas.microsoft.com/office/drawing/2014/main" id="{1CF4E695-D392-4A9F-8215-20E0052F530E}"/>
              </a:ext>
            </a:extLst>
          </p:cNvPr>
          <p:cNvSpPr>
            <a:spLocks noGrp="1"/>
          </p:cNvSpPr>
          <p:nvPr>
            <p:ph type="dt" sz="half" idx="10"/>
          </p:nvPr>
        </p:nvSpPr>
        <p:spPr/>
        <p:txBody>
          <a:bodyPr/>
          <a:lstStyle/>
          <a:p>
            <a:pPr>
              <a:defRPr/>
            </a:pPr>
            <a:fld id="{384B99DA-8C13-4E5F-AA0A-1F1000BE46CB}" type="datetime1">
              <a:rPr lang="en-GB" altLang="en-US" smtClean="0"/>
              <a:pPr>
                <a:defRPr/>
              </a:pPr>
              <a:t>17/12/2019</a:t>
            </a:fld>
            <a:endParaRPr lang="en-GB" altLang="en-US"/>
          </a:p>
        </p:txBody>
      </p:sp>
      <p:sp>
        <p:nvSpPr>
          <p:cNvPr id="5" name="Footer Placeholder 4">
            <a:extLst>
              <a:ext uri="{FF2B5EF4-FFF2-40B4-BE49-F238E27FC236}">
                <a16:creationId xmlns:a16="http://schemas.microsoft.com/office/drawing/2014/main" id="{F07BF5DC-860C-413D-BD7D-78B4663FA41A}"/>
              </a:ext>
            </a:extLst>
          </p:cNvPr>
          <p:cNvSpPr>
            <a:spLocks noGrp="1"/>
          </p:cNvSpPr>
          <p:nvPr>
            <p:ph type="ftr" sz="quarter" idx="11"/>
          </p:nvPr>
        </p:nvSpPr>
        <p:spPr/>
        <p:txBody>
          <a:bodyPr/>
          <a:lstStyle/>
          <a:p>
            <a:pPr>
              <a:defRPr/>
            </a:pPr>
            <a:r>
              <a:rPr lang="en-GB" altLang="en-US"/>
              <a:t>Mary March</a:t>
            </a:r>
          </a:p>
        </p:txBody>
      </p:sp>
      <p:sp>
        <p:nvSpPr>
          <p:cNvPr id="8" name="TextBox 7">
            <a:extLst>
              <a:ext uri="{FF2B5EF4-FFF2-40B4-BE49-F238E27FC236}">
                <a16:creationId xmlns:a16="http://schemas.microsoft.com/office/drawing/2014/main" id="{7AA985BF-18C9-4905-9FB2-790704C8FD79}"/>
              </a:ext>
            </a:extLst>
          </p:cNvPr>
          <p:cNvSpPr txBox="1"/>
          <p:nvPr/>
        </p:nvSpPr>
        <p:spPr>
          <a:xfrm>
            <a:off x="250825" y="2636912"/>
            <a:ext cx="3961135" cy="369332"/>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24/7 h Beach Zone</a:t>
            </a:r>
          </a:p>
        </p:txBody>
      </p:sp>
      <p:pic>
        <p:nvPicPr>
          <p:cNvPr id="10" name="Picture 9" descr="A group of people on a stage in front of a crowd&#10;&#10;Description automatically generated">
            <a:extLst>
              <a:ext uri="{FF2B5EF4-FFF2-40B4-BE49-F238E27FC236}">
                <a16:creationId xmlns:a16="http://schemas.microsoft.com/office/drawing/2014/main" id="{DD150715-80FE-4BED-866B-0320B37FFF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822" y="3360142"/>
            <a:ext cx="4734838" cy="3321894"/>
          </a:xfrm>
          <a:prstGeom prst="rect">
            <a:avLst/>
          </a:prstGeom>
          <a:ln>
            <a:noFill/>
          </a:ln>
          <a:effectLst>
            <a:softEdge rad="112500"/>
          </a:effectLst>
        </p:spPr>
      </p:pic>
      <p:sp>
        <p:nvSpPr>
          <p:cNvPr id="11" name="TextBox 10">
            <a:extLst>
              <a:ext uri="{FF2B5EF4-FFF2-40B4-BE49-F238E27FC236}">
                <a16:creationId xmlns:a16="http://schemas.microsoft.com/office/drawing/2014/main" id="{B76DB40D-6D1E-4FD2-AEBA-C0D4C0B465BE}"/>
              </a:ext>
            </a:extLst>
          </p:cNvPr>
          <p:cNvSpPr txBox="1"/>
          <p:nvPr/>
        </p:nvSpPr>
        <p:spPr>
          <a:xfrm>
            <a:off x="250825" y="6093296"/>
            <a:ext cx="4969247" cy="369332"/>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Bar Mitzvah @ Tropical island</a:t>
            </a:r>
          </a:p>
        </p:txBody>
      </p:sp>
      <p:pic>
        <p:nvPicPr>
          <p:cNvPr id="13" name="Picture 12" descr="A picture containing building, table, sitting, flower&#10;&#10;Description automatically generated">
            <a:extLst>
              <a:ext uri="{FF2B5EF4-FFF2-40B4-BE49-F238E27FC236}">
                <a16:creationId xmlns:a16="http://schemas.microsoft.com/office/drawing/2014/main" id="{A98220D9-981E-4674-9AB2-832B19EBBD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87981" y="-38137"/>
            <a:ext cx="4493689" cy="3398279"/>
          </a:xfrm>
          <a:prstGeom prst="rect">
            <a:avLst/>
          </a:prstGeom>
          <a:ln>
            <a:noFill/>
          </a:ln>
          <a:effectLst>
            <a:softEdge rad="112500"/>
          </a:effectLst>
        </p:spPr>
      </p:pic>
      <p:pic>
        <p:nvPicPr>
          <p:cNvPr id="15" name="Picture 14" descr="A large stone building&#10;&#10;Description automatically generated">
            <a:extLst>
              <a:ext uri="{FF2B5EF4-FFF2-40B4-BE49-F238E27FC236}">
                <a16:creationId xmlns:a16="http://schemas.microsoft.com/office/drawing/2014/main" id="{A1790C59-60D5-4C7F-9E16-9AF6BCC0FA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87980" y="3360142"/>
            <a:ext cx="4493689" cy="3600416"/>
          </a:xfrm>
          <a:prstGeom prst="rect">
            <a:avLst/>
          </a:prstGeom>
          <a:ln>
            <a:noFill/>
          </a:ln>
          <a:effectLst>
            <a:softEdge rad="112500"/>
          </a:effectLst>
        </p:spPr>
      </p:pic>
      <p:sp>
        <p:nvSpPr>
          <p:cNvPr id="16" name="TextBox 15">
            <a:extLst>
              <a:ext uri="{FF2B5EF4-FFF2-40B4-BE49-F238E27FC236}">
                <a16:creationId xmlns:a16="http://schemas.microsoft.com/office/drawing/2014/main" id="{257F69E1-CF7E-471D-960F-A673733AE8C1}"/>
              </a:ext>
            </a:extLst>
          </p:cNvPr>
          <p:cNvSpPr txBox="1"/>
          <p:nvPr/>
        </p:nvSpPr>
        <p:spPr>
          <a:xfrm>
            <a:off x="5004048" y="2636912"/>
            <a:ext cx="3600400" cy="369332"/>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Hot </a:t>
            </a:r>
            <a:r>
              <a:rPr lang="en-GB" b="1" dirty="0" err="1">
                <a:solidFill>
                  <a:schemeClr val="bg1"/>
                </a:solidFill>
                <a:effectLst>
                  <a:outerShdw blurRad="38100" dist="38100" dir="2700000" algn="tl">
                    <a:srgbClr val="000000">
                      <a:alpha val="43137"/>
                    </a:srgbClr>
                  </a:outerShdw>
                </a:effectLst>
              </a:rPr>
              <a:t>Airballoon</a:t>
            </a:r>
            <a:r>
              <a:rPr lang="en-GB" b="1" dirty="0">
                <a:solidFill>
                  <a:schemeClr val="bg1"/>
                </a:solidFill>
                <a:effectLst>
                  <a:outerShdw blurRad="38100" dist="38100" dir="2700000" algn="tl">
                    <a:srgbClr val="000000">
                      <a:alpha val="43137"/>
                    </a:srgbClr>
                  </a:outerShdw>
                </a:effectLst>
              </a:rPr>
              <a:t> flight</a:t>
            </a:r>
          </a:p>
        </p:txBody>
      </p:sp>
      <p:sp>
        <p:nvSpPr>
          <p:cNvPr id="3" name="TextBox 2">
            <a:extLst>
              <a:ext uri="{FF2B5EF4-FFF2-40B4-BE49-F238E27FC236}">
                <a16:creationId xmlns:a16="http://schemas.microsoft.com/office/drawing/2014/main" id="{3DB438C8-DA33-4ECA-88D3-711CBAF07D77}"/>
              </a:ext>
            </a:extLst>
          </p:cNvPr>
          <p:cNvSpPr txBox="1"/>
          <p:nvPr/>
        </p:nvSpPr>
        <p:spPr>
          <a:xfrm>
            <a:off x="5004048" y="6237312"/>
            <a:ext cx="3366984" cy="369332"/>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rPr>
              <a:t>Bali Theme</a:t>
            </a:r>
          </a:p>
        </p:txBody>
      </p:sp>
    </p:spTree>
    <p:extLst>
      <p:ext uri="{BB962C8B-B14F-4D97-AF65-F5344CB8AC3E}">
        <p14:creationId xmlns:p14="http://schemas.microsoft.com/office/powerpoint/2010/main" val="75024908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circle(in)">
                                      <p:cBhvr>
                                        <p:cTn id="12" dur="20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circle(in)">
                                      <p:cBhvr>
                                        <p:cTn id="17" dur="20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circle(in)">
                                      <p:cBhvr>
                                        <p:cTn id="22"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descr="A pool next to a palm tree&#10;&#10;Description automatically generated">
            <a:extLst>
              <a:ext uri="{FF2B5EF4-FFF2-40B4-BE49-F238E27FC236}">
                <a16:creationId xmlns:a16="http://schemas.microsoft.com/office/drawing/2014/main" id="{D260AFBC-15E2-4819-A331-E4D86BFD1175}"/>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4625758" y="2917514"/>
            <a:ext cx="4572000" cy="3048000"/>
          </a:xfrm>
          <a:prstGeom prst="rect">
            <a:avLst/>
          </a:prstGeom>
          <a:ln>
            <a:noFill/>
          </a:ln>
          <a:effectLst>
            <a:softEdge rad="112500"/>
          </a:effectLst>
        </p:spPr>
      </p:pic>
      <p:pic>
        <p:nvPicPr>
          <p:cNvPr id="22" name="Picture 21" descr="A dining room table&#10;&#10;Description automatically generated">
            <a:extLst>
              <a:ext uri="{FF2B5EF4-FFF2-40B4-BE49-F238E27FC236}">
                <a16:creationId xmlns:a16="http://schemas.microsoft.com/office/drawing/2014/main" id="{402FBDDD-E976-4EC7-B125-04226958C24F}"/>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4648199" y="0"/>
            <a:ext cx="4388297" cy="2952327"/>
          </a:xfrm>
          <a:prstGeom prst="rect">
            <a:avLst/>
          </a:prstGeom>
          <a:ln>
            <a:noFill/>
          </a:ln>
          <a:effectLst>
            <a:softEdge rad="112500"/>
          </a:effectLst>
        </p:spPr>
      </p:pic>
      <p:pic>
        <p:nvPicPr>
          <p:cNvPr id="20" name="Picture 19" descr="A person sitting at a table&#10;&#10;Description automatically generated">
            <a:extLst>
              <a:ext uri="{FF2B5EF4-FFF2-40B4-BE49-F238E27FC236}">
                <a16:creationId xmlns:a16="http://schemas.microsoft.com/office/drawing/2014/main" id="{F2EF3D81-B42D-407D-A55A-520EA00A1261}"/>
              </a:ext>
            </a:extLst>
          </p:cNvPr>
          <p:cNvPicPr>
            <a:picLocks noChangeAspect="1"/>
          </p:cNvPicPr>
          <p:nvPr/>
        </p:nvPicPr>
        <p:blipFill>
          <a:blip r:embed="rId4">
            <a:alphaModFix amt="50000"/>
            <a:extLst>
              <a:ext uri="{28A0092B-C50C-407E-A947-70E740481C1C}">
                <a14:useLocalDpi xmlns:a14="http://schemas.microsoft.com/office/drawing/2010/main" val="0"/>
              </a:ext>
            </a:extLst>
          </a:blip>
          <a:stretch>
            <a:fillRect/>
          </a:stretch>
        </p:blipFill>
        <p:spPr>
          <a:xfrm>
            <a:off x="5534" y="3343498"/>
            <a:ext cx="4642665" cy="2279923"/>
          </a:xfrm>
          <a:prstGeom prst="rect">
            <a:avLst/>
          </a:prstGeom>
          <a:ln>
            <a:noFill/>
          </a:ln>
          <a:effectLst>
            <a:softEdge rad="112500"/>
          </a:effectLst>
        </p:spPr>
      </p:pic>
      <p:pic>
        <p:nvPicPr>
          <p:cNvPr id="18" name="Picture 17" descr="A chair in a room&#10;&#10;Description automatically generated">
            <a:extLst>
              <a:ext uri="{FF2B5EF4-FFF2-40B4-BE49-F238E27FC236}">
                <a16:creationId xmlns:a16="http://schemas.microsoft.com/office/drawing/2014/main" id="{8E0E8995-E377-4D1A-A957-025744682912}"/>
              </a:ext>
            </a:extLst>
          </p:cNvPr>
          <p:cNvPicPr>
            <a:picLocks noChangeAspect="1"/>
          </p:cNvPicPr>
          <p:nvPr/>
        </p:nvPicPr>
        <p:blipFill>
          <a:blip r:embed="rId5">
            <a:alphaModFix amt="50000"/>
            <a:extLst>
              <a:ext uri="{28A0092B-C50C-407E-A947-70E740481C1C}">
                <a14:useLocalDpi xmlns:a14="http://schemas.microsoft.com/office/drawing/2010/main" val="0"/>
              </a:ext>
            </a:extLst>
          </a:blip>
          <a:stretch>
            <a:fillRect/>
          </a:stretch>
        </p:blipFill>
        <p:spPr>
          <a:xfrm>
            <a:off x="5534" y="0"/>
            <a:ext cx="4642665" cy="3309318"/>
          </a:xfrm>
          <a:prstGeom prst="rect">
            <a:avLst/>
          </a:prstGeom>
          <a:ln>
            <a:noFill/>
          </a:ln>
          <a:effectLst>
            <a:softEdge rad="112500"/>
          </a:effectLst>
        </p:spPr>
      </p:pic>
      <p:sp>
        <p:nvSpPr>
          <p:cNvPr id="15" name="Title 14">
            <a:extLst>
              <a:ext uri="{FF2B5EF4-FFF2-40B4-BE49-F238E27FC236}">
                <a16:creationId xmlns:a16="http://schemas.microsoft.com/office/drawing/2014/main" id="{979EF6EA-9430-4A4A-9EF6-159E00DC064F}"/>
              </a:ext>
            </a:extLst>
          </p:cNvPr>
          <p:cNvSpPr>
            <a:spLocks noGrp="1"/>
          </p:cNvSpPr>
          <p:nvPr>
            <p:ph type="title"/>
          </p:nvPr>
        </p:nvSpPr>
        <p:spPr/>
        <p:txBody>
          <a:bodyPr/>
          <a:lstStyle/>
          <a:p>
            <a:r>
              <a:rPr lang="en-GB"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Fitness and Spa Centre</a:t>
            </a:r>
            <a:r>
              <a:rPr lang="en-GB" dirty="0"/>
              <a:t>	</a:t>
            </a:r>
          </a:p>
        </p:txBody>
      </p:sp>
      <p:sp>
        <p:nvSpPr>
          <p:cNvPr id="14" name="Content Placeholder 13">
            <a:extLst>
              <a:ext uri="{FF2B5EF4-FFF2-40B4-BE49-F238E27FC236}">
                <a16:creationId xmlns:a16="http://schemas.microsoft.com/office/drawing/2014/main" id="{F4000F2A-F1BF-4AEB-84F3-72D3CADF69B5}"/>
              </a:ext>
            </a:extLst>
          </p:cNvPr>
          <p:cNvSpPr>
            <a:spLocks noGrp="1"/>
          </p:cNvSpPr>
          <p:nvPr>
            <p:ph sz="half" idx="1"/>
          </p:nvPr>
        </p:nvSpPr>
        <p:spPr/>
        <p:txBody>
          <a:bodyPr/>
          <a:lstStyle/>
          <a:p>
            <a:r>
              <a:rPr lang="en-GB" sz="2000" dirty="0">
                <a:latin typeface="Arial" panose="020B0604020202020204" pitchFamily="34" charset="0"/>
                <a:cs typeface="Arial" panose="020B0604020202020204" pitchFamily="34" charset="0"/>
              </a:rPr>
              <a:t>Swimming pool</a:t>
            </a:r>
          </a:p>
          <a:p>
            <a:r>
              <a:rPr lang="en-GB" sz="2000" dirty="0">
                <a:latin typeface="Arial" panose="020B0604020202020204" pitchFamily="34" charset="0"/>
                <a:cs typeface="Arial" panose="020B0604020202020204" pitchFamily="34" charset="0"/>
              </a:rPr>
              <a:t>Fitness </a:t>
            </a:r>
          </a:p>
          <a:p>
            <a:r>
              <a:rPr lang="en-GB" sz="2000" dirty="0">
                <a:latin typeface="Arial" panose="020B0604020202020204" pitchFamily="34" charset="0"/>
                <a:cs typeface="Arial" panose="020B0604020202020204" pitchFamily="34" charset="0"/>
              </a:rPr>
              <a:t>Wellness packages </a:t>
            </a:r>
          </a:p>
          <a:p>
            <a:r>
              <a:rPr lang="en-GB" sz="2000" dirty="0">
                <a:latin typeface="Arial" panose="020B0604020202020204" pitchFamily="34" charset="0"/>
                <a:cs typeface="Arial" panose="020B0604020202020204" pitchFamily="34" charset="0"/>
              </a:rPr>
              <a:t>Spa lounge/Relaxation area </a:t>
            </a:r>
          </a:p>
          <a:p>
            <a:r>
              <a:rPr lang="en-GB" sz="2000" dirty="0">
                <a:latin typeface="Arial" panose="020B0604020202020204" pitchFamily="34" charset="0"/>
                <a:cs typeface="Arial" panose="020B0604020202020204" pitchFamily="34" charset="0"/>
              </a:rPr>
              <a:t>Steam room</a:t>
            </a:r>
          </a:p>
          <a:p>
            <a:r>
              <a:rPr lang="en-GB" sz="2000" dirty="0">
                <a:latin typeface="Arial" panose="020B0604020202020204" pitchFamily="34" charset="0"/>
                <a:cs typeface="Arial" panose="020B0604020202020204" pitchFamily="34" charset="0"/>
              </a:rPr>
              <a:t>Spa facilities</a:t>
            </a:r>
          </a:p>
          <a:p>
            <a:r>
              <a:rPr lang="en-GB" sz="2000" dirty="0">
                <a:latin typeface="Arial" panose="020B0604020202020204" pitchFamily="34" charset="0"/>
                <a:cs typeface="Arial" panose="020B0604020202020204" pitchFamily="34" charset="0"/>
              </a:rPr>
              <a:t>Body scrub</a:t>
            </a:r>
          </a:p>
          <a:p>
            <a:r>
              <a:rPr lang="en-GB" sz="2000" dirty="0">
                <a:latin typeface="Arial" panose="020B0604020202020204" pitchFamily="34" charset="0"/>
                <a:cs typeface="Arial" panose="020B0604020202020204" pitchFamily="34" charset="0"/>
              </a:rPr>
              <a:t>Pedicure</a:t>
            </a:r>
          </a:p>
          <a:p>
            <a:r>
              <a:rPr lang="en-GB" sz="2000" dirty="0">
                <a:latin typeface="Arial" panose="020B0604020202020204" pitchFamily="34" charset="0"/>
                <a:cs typeface="Arial" panose="020B0604020202020204" pitchFamily="34" charset="0"/>
              </a:rPr>
              <a:t>Manicure </a:t>
            </a:r>
          </a:p>
        </p:txBody>
      </p:sp>
      <p:sp>
        <p:nvSpPr>
          <p:cNvPr id="16" name="Content Placeholder 15">
            <a:extLst>
              <a:ext uri="{FF2B5EF4-FFF2-40B4-BE49-F238E27FC236}">
                <a16:creationId xmlns:a16="http://schemas.microsoft.com/office/drawing/2014/main" id="{EA936E01-553F-462A-9616-22FB78FBC6A5}"/>
              </a:ext>
            </a:extLst>
          </p:cNvPr>
          <p:cNvSpPr>
            <a:spLocks noGrp="1"/>
          </p:cNvSpPr>
          <p:nvPr>
            <p:ph sz="half" idx="2"/>
          </p:nvPr>
        </p:nvSpPr>
        <p:spPr/>
        <p:txBody>
          <a:bodyPr/>
          <a:lstStyle/>
          <a:p>
            <a:pPr lvl="0"/>
            <a:r>
              <a:rPr lang="en-GB" sz="2000" dirty="0">
                <a:solidFill>
                  <a:prstClr val="black"/>
                </a:solidFill>
                <a:latin typeface="Arial" panose="020B0604020202020204" pitchFamily="34" charset="0"/>
                <a:cs typeface="Arial" panose="020B0604020202020204" pitchFamily="34" charset="0"/>
              </a:rPr>
              <a:t>Facial treatments</a:t>
            </a:r>
          </a:p>
          <a:p>
            <a:pPr lvl="0"/>
            <a:r>
              <a:rPr lang="en-GB" sz="2000" dirty="0">
                <a:solidFill>
                  <a:prstClr val="black"/>
                </a:solidFill>
                <a:latin typeface="Arial" panose="020B0604020202020204" pitchFamily="34" charset="0"/>
                <a:cs typeface="Arial" panose="020B0604020202020204" pitchFamily="34" charset="0"/>
              </a:rPr>
              <a:t>Beauty services</a:t>
            </a:r>
          </a:p>
          <a:p>
            <a:pPr lvl="0"/>
            <a:r>
              <a:rPr lang="en-GB" sz="2000" dirty="0">
                <a:solidFill>
                  <a:prstClr val="black"/>
                </a:solidFill>
                <a:latin typeface="Arial" panose="020B0604020202020204" pitchFamily="34" charset="0"/>
                <a:cs typeface="Arial" panose="020B0604020202020204" pitchFamily="34" charset="0"/>
              </a:rPr>
              <a:t>Turkish/Steam Bath </a:t>
            </a:r>
          </a:p>
          <a:p>
            <a:pPr lvl="0"/>
            <a:r>
              <a:rPr lang="en-GB" sz="2000" dirty="0">
                <a:solidFill>
                  <a:prstClr val="black"/>
                </a:solidFill>
                <a:latin typeface="Arial" panose="020B0604020202020204" pitchFamily="34" charset="0"/>
                <a:cs typeface="Arial" panose="020B0604020202020204" pitchFamily="34" charset="0"/>
              </a:rPr>
              <a:t>Hot tub/Jacuzzi</a:t>
            </a:r>
          </a:p>
          <a:p>
            <a:pPr lvl="0"/>
            <a:r>
              <a:rPr lang="en-GB" sz="2000" dirty="0">
                <a:solidFill>
                  <a:prstClr val="black"/>
                </a:solidFill>
                <a:latin typeface="Arial" panose="020B0604020202020204" pitchFamily="34" charset="0"/>
                <a:cs typeface="Arial" panose="020B0604020202020204" pitchFamily="34" charset="0"/>
              </a:rPr>
              <a:t> Massage (Additional charge) </a:t>
            </a:r>
          </a:p>
          <a:p>
            <a:pPr lvl="0"/>
            <a:r>
              <a:rPr lang="en-GB" sz="2000" dirty="0">
                <a:solidFill>
                  <a:prstClr val="black"/>
                </a:solidFill>
                <a:latin typeface="Arial" panose="020B0604020202020204" pitchFamily="34" charset="0"/>
                <a:cs typeface="Arial" panose="020B0604020202020204" pitchFamily="34" charset="0"/>
              </a:rPr>
              <a:t>Solarium (Additional charge) Fitness centre</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102726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circle(in)">
                                      <p:cBhvr>
                                        <p:cTn id="12" dur="2000"/>
                                        <p:tgtEl>
                                          <p:spTgt spid="14">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14">
                                            <p:txEl>
                                              <p:pRg st="1" end="1"/>
                                            </p:txEl>
                                          </p:spTgt>
                                        </p:tgtEl>
                                        <p:attrNameLst>
                                          <p:attrName>style.visibility</p:attrName>
                                        </p:attrNameLst>
                                      </p:cBhvr>
                                      <p:to>
                                        <p:strVal val="visible"/>
                                      </p:to>
                                    </p:set>
                                    <p:animEffect transition="in" filter="circle(in)">
                                      <p:cBhvr>
                                        <p:cTn id="15" dur="2000"/>
                                        <p:tgtEl>
                                          <p:spTgt spid="14">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14">
                                            <p:txEl>
                                              <p:pRg st="2" end="2"/>
                                            </p:txEl>
                                          </p:spTgt>
                                        </p:tgtEl>
                                        <p:attrNameLst>
                                          <p:attrName>style.visibility</p:attrName>
                                        </p:attrNameLst>
                                      </p:cBhvr>
                                      <p:to>
                                        <p:strVal val="visible"/>
                                      </p:to>
                                    </p:set>
                                    <p:animEffect transition="in" filter="circle(in)">
                                      <p:cBhvr>
                                        <p:cTn id="18" dur="2000"/>
                                        <p:tgtEl>
                                          <p:spTgt spid="14">
                                            <p:txEl>
                                              <p:pRg st="2" end="2"/>
                                            </p:txEl>
                                          </p:spTgt>
                                        </p:tgtEl>
                                      </p:cBhvr>
                                    </p:animEffect>
                                  </p:childTnLst>
                                </p:cTn>
                              </p:par>
                              <p:par>
                                <p:cTn id="19" presetID="6" presetClass="entr" presetSubtype="16" fill="hold" nodeType="withEffect">
                                  <p:stCondLst>
                                    <p:cond delay="0"/>
                                  </p:stCondLst>
                                  <p:childTnLst>
                                    <p:set>
                                      <p:cBhvr>
                                        <p:cTn id="20" dur="1" fill="hold">
                                          <p:stCondLst>
                                            <p:cond delay="0"/>
                                          </p:stCondLst>
                                        </p:cTn>
                                        <p:tgtEl>
                                          <p:spTgt spid="14">
                                            <p:txEl>
                                              <p:pRg st="3" end="3"/>
                                            </p:txEl>
                                          </p:spTgt>
                                        </p:tgtEl>
                                        <p:attrNameLst>
                                          <p:attrName>style.visibility</p:attrName>
                                        </p:attrNameLst>
                                      </p:cBhvr>
                                      <p:to>
                                        <p:strVal val="visible"/>
                                      </p:to>
                                    </p:set>
                                    <p:animEffect transition="in" filter="circle(in)">
                                      <p:cBhvr>
                                        <p:cTn id="21" dur="2000"/>
                                        <p:tgtEl>
                                          <p:spTgt spid="14">
                                            <p:txEl>
                                              <p:pRg st="3" end="3"/>
                                            </p:txEl>
                                          </p:spTgt>
                                        </p:tgtEl>
                                      </p:cBhvr>
                                    </p:animEffect>
                                  </p:childTnLst>
                                </p:cTn>
                              </p:par>
                              <p:par>
                                <p:cTn id="22" presetID="6" presetClass="entr" presetSubtype="16" fill="hold" nodeType="withEffect">
                                  <p:stCondLst>
                                    <p:cond delay="0"/>
                                  </p:stCondLst>
                                  <p:childTnLst>
                                    <p:set>
                                      <p:cBhvr>
                                        <p:cTn id="23" dur="1" fill="hold">
                                          <p:stCondLst>
                                            <p:cond delay="0"/>
                                          </p:stCondLst>
                                        </p:cTn>
                                        <p:tgtEl>
                                          <p:spTgt spid="14">
                                            <p:txEl>
                                              <p:pRg st="4" end="4"/>
                                            </p:txEl>
                                          </p:spTgt>
                                        </p:tgtEl>
                                        <p:attrNameLst>
                                          <p:attrName>style.visibility</p:attrName>
                                        </p:attrNameLst>
                                      </p:cBhvr>
                                      <p:to>
                                        <p:strVal val="visible"/>
                                      </p:to>
                                    </p:set>
                                    <p:animEffect transition="in" filter="circle(in)">
                                      <p:cBhvr>
                                        <p:cTn id="24" dur="2000"/>
                                        <p:tgtEl>
                                          <p:spTgt spid="14">
                                            <p:txEl>
                                              <p:pRg st="4" end="4"/>
                                            </p:txEl>
                                          </p:spTgt>
                                        </p:tgtEl>
                                      </p:cBhvr>
                                    </p:animEffect>
                                  </p:childTnLst>
                                </p:cTn>
                              </p:par>
                              <p:par>
                                <p:cTn id="25" presetID="6" presetClass="entr" presetSubtype="16" fill="hold" nodeType="withEffect">
                                  <p:stCondLst>
                                    <p:cond delay="0"/>
                                  </p:stCondLst>
                                  <p:childTnLst>
                                    <p:set>
                                      <p:cBhvr>
                                        <p:cTn id="26" dur="1" fill="hold">
                                          <p:stCondLst>
                                            <p:cond delay="0"/>
                                          </p:stCondLst>
                                        </p:cTn>
                                        <p:tgtEl>
                                          <p:spTgt spid="14">
                                            <p:txEl>
                                              <p:pRg st="5" end="5"/>
                                            </p:txEl>
                                          </p:spTgt>
                                        </p:tgtEl>
                                        <p:attrNameLst>
                                          <p:attrName>style.visibility</p:attrName>
                                        </p:attrNameLst>
                                      </p:cBhvr>
                                      <p:to>
                                        <p:strVal val="visible"/>
                                      </p:to>
                                    </p:set>
                                    <p:animEffect transition="in" filter="circle(in)">
                                      <p:cBhvr>
                                        <p:cTn id="27" dur="2000"/>
                                        <p:tgtEl>
                                          <p:spTgt spid="14">
                                            <p:txEl>
                                              <p:pRg st="5" end="5"/>
                                            </p:txEl>
                                          </p:spTgt>
                                        </p:tgtEl>
                                      </p:cBhvr>
                                    </p:animEffect>
                                  </p:childTnLst>
                                </p:cTn>
                              </p:par>
                              <p:par>
                                <p:cTn id="28" presetID="6" presetClass="entr" presetSubtype="16" fill="hold" nodeType="withEffect">
                                  <p:stCondLst>
                                    <p:cond delay="0"/>
                                  </p:stCondLst>
                                  <p:childTnLst>
                                    <p:set>
                                      <p:cBhvr>
                                        <p:cTn id="29" dur="1" fill="hold">
                                          <p:stCondLst>
                                            <p:cond delay="0"/>
                                          </p:stCondLst>
                                        </p:cTn>
                                        <p:tgtEl>
                                          <p:spTgt spid="14">
                                            <p:txEl>
                                              <p:pRg st="6" end="6"/>
                                            </p:txEl>
                                          </p:spTgt>
                                        </p:tgtEl>
                                        <p:attrNameLst>
                                          <p:attrName>style.visibility</p:attrName>
                                        </p:attrNameLst>
                                      </p:cBhvr>
                                      <p:to>
                                        <p:strVal val="visible"/>
                                      </p:to>
                                    </p:set>
                                    <p:animEffect transition="in" filter="circle(in)">
                                      <p:cBhvr>
                                        <p:cTn id="30" dur="2000"/>
                                        <p:tgtEl>
                                          <p:spTgt spid="14">
                                            <p:txEl>
                                              <p:pRg st="6" end="6"/>
                                            </p:txEl>
                                          </p:spTgt>
                                        </p:tgtEl>
                                      </p:cBhvr>
                                    </p:animEffect>
                                  </p:childTnLst>
                                </p:cTn>
                              </p:par>
                              <p:par>
                                <p:cTn id="31" presetID="6" presetClass="entr" presetSubtype="16" fill="hold" nodeType="withEffect">
                                  <p:stCondLst>
                                    <p:cond delay="0"/>
                                  </p:stCondLst>
                                  <p:childTnLst>
                                    <p:set>
                                      <p:cBhvr>
                                        <p:cTn id="32" dur="1" fill="hold">
                                          <p:stCondLst>
                                            <p:cond delay="0"/>
                                          </p:stCondLst>
                                        </p:cTn>
                                        <p:tgtEl>
                                          <p:spTgt spid="14">
                                            <p:txEl>
                                              <p:pRg st="7" end="7"/>
                                            </p:txEl>
                                          </p:spTgt>
                                        </p:tgtEl>
                                        <p:attrNameLst>
                                          <p:attrName>style.visibility</p:attrName>
                                        </p:attrNameLst>
                                      </p:cBhvr>
                                      <p:to>
                                        <p:strVal val="visible"/>
                                      </p:to>
                                    </p:set>
                                    <p:animEffect transition="in" filter="circle(in)">
                                      <p:cBhvr>
                                        <p:cTn id="33" dur="2000"/>
                                        <p:tgtEl>
                                          <p:spTgt spid="14">
                                            <p:txEl>
                                              <p:pRg st="7" end="7"/>
                                            </p:txEl>
                                          </p:spTgt>
                                        </p:tgtEl>
                                      </p:cBhvr>
                                    </p:animEffect>
                                  </p:childTnLst>
                                </p:cTn>
                              </p:par>
                              <p:par>
                                <p:cTn id="34" presetID="6" presetClass="entr" presetSubtype="16" fill="hold" nodeType="withEffect">
                                  <p:stCondLst>
                                    <p:cond delay="0"/>
                                  </p:stCondLst>
                                  <p:childTnLst>
                                    <p:set>
                                      <p:cBhvr>
                                        <p:cTn id="35" dur="1" fill="hold">
                                          <p:stCondLst>
                                            <p:cond delay="0"/>
                                          </p:stCondLst>
                                        </p:cTn>
                                        <p:tgtEl>
                                          <p:spTgt spid="14">
                                            <p:txEl>
                                              <p:pRg st="8" end="8"/>
                                            </p:txEl>
                                          </p:spTgt>
                                        </p:tgtEl>
                                        <p:attrNameLst>
                                          <p:attrName>style.visibility</p:attrName>
                                        </p:attrNameLst>
                                      </p:cBhvr>
                                      <p:to>
                                        <p:strVal val="visible"/>
                                      </p:to>
                                    </p:set>
                                    <p:animEffect transition="in" filter="circle(in)">
                                      <p:cBhvr>
                                        <p:cTn id="36" dur="2000"/>
                                        <p:tgtEl>
                                          <p:spTgt spid="14">
                                            <p:txEl>
                                              <p:pRg st="8" end="8"/>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16">
                                            <p:txEl>
                                              <p:pRg st="0" end="0"/>
                                            </p:txEl>
                                          </p:spTgt>
                                        </p:tgtEl>
                                        <p:attrNameLst>
                                          <p:attrName>style.visibility</p:attrName>
                                        </p:attrNameLst>
                                      </p:cBhvr>
                                      <p:to>
                                        <p:strVal val="visible"/>
                                      </p:to>
                                    </p:set>
                                    <p:animEffect transition="in" filter="circle(in)">
                                      <p:cBhvr>
                                        <p:cTn id="41" dur="2000"/>
                                        <p:tgtEl>
                                          <p:spTgt spid="16">
                                            <p:txEl>
                                              <p:pRg st="0" end="0"/>
                                            </p:txEl>
                                          </p:spTgt>
                                        </p:tgtEl>
                                      </p:cBhvr>
                                    </p:animEffect>
                                  </p:childTnLst>
                                </p:cTn>
                              </p:par>
                              <p:par>
                                <p:cTn id="42" presetID="6" presetClass="entr" presetSubtype="16" fill="hold" nodeType="withEffect">
                                  <p:stCondLst>
                                    <p:cond delay="0"/>
                                  </p:stCondLst>
                                  <p:childTnLst>
                                    <p:set>
                                      <p:cBhvr>
                                        <p:cTn id="43" dur="1" fill="hold">
                                          <p:stCondLst>
                                            <p:cond delay="0"/>
                                          </p:stCondLst>
                                        </p:cTn>
                                        <p:tgtEl>
                                          <p:spTgt spid="16">
                                            <p:txEl>
                                              <p:pRg st="1" end="1"/>
                                            </p:txEl>
                                          </p:spTgt>
                                        </p:tgtEl>
                                        <p:attrNameLst>
                                          <p:attrName>style.visibility</p:attrName>
                                        </p:attrNameLst>
                                      </p:cBhvr>
                                      <p:to>
                                        <p:strVal val="visible"/>
                                      </p:to>
                                    </p:set>
                                    <p:animEffect transition="in" filter="circle(in)">
                                      <p:cBhvr>
                                        <p:cTn id="44" dur="2000"/>
                                        <p:tgtEl>
                                          <p:spTgt spid="16">
                                            <p:txEl>
                                              <p:pRg st="1" end="1"/>
                                            </p:txEl>
                                          </p:spTgt>
                                        </p:tgtEl>
                                      </p:cBhvr>
                                    </p:animEffect>
                                  </p:childTnLst>
                                </p:cTn>
                              </p:par>
                              <p:par>
                                <p:cTn id="45" presetID="6" presetClass="entr" presetSubtype="16" fill="hold" nodeType="withEffect">
                                  <p:stCondLst>
                                    <p:cond delay="0"/>
                                  </p:stCondLst>
                                  <p:childTnLst>
                                    <p:set>
                                      <p:cBhvr>
                                        <p:cTn id="46" dur="1" fill="hold">
                                          <p:stCondLst>
                                            <p:cond delay="0"/>
                                          </p:stCondLst>
                                        </p:cTn>
                                        <p:tgtEl>
                                          <p:spTgt spid="16">
                                            <p:txEl>
                                              <p:pRg st="2" end="2"/>
                                            </p:txEl>
                                          </p:spTgt>
                                        </p:tgtEl>
                                        <p:attrNameLst>
                                          <p:attrName>style.visibility</p:attrName>
                                        </p:attrNameLst>
                                      </p:cBhvr>
                                      <p:to>
                                        <p:strVal val="visible"/>
                                      </p:to>
                                    </p:set>
                                    <p:animEffect transition="in" filter="circle(in)">
                                      <p:cBhvr>
                                        <p:cTn id="47" dur="2000"/>
                                        <p:tgtEl>
                                          <p:spTgt spid="16">
                                            <p:txEl>
                                              <p:pRg st="2" end="2"/>
                                            </p:txEl>
                                          </p:spTgt>
                                        </p:tgtEl>
                                      </p:cBhvr>
                                    </p:animEffect>
                                  </p:childTnLst>
                                </p:cTn>
                              </p:par>
                              <p:par>
                                <p:cTn id="48" presetID="6" presetClass="entr" presetSubtype="16" fill="hold" nodeType="withEffect">
                                  <p:stCondLst>
                                    <p:cond delay="0"/>
                                  </p:stCondLst>
                                  <p:childTnLst>
                                    <p:set>
                                      <p:cBhvr>
                                        <p:cTn id="49" dur="1" fill="hold">
                                          <p:stCondLst>
                                            <p:cond delay="0"/>
                                          </p:stCondLst>
                                        </p:cTn>
                                        <p:tgtEl>
                                          <p:spTgt spid="16">
                                            <p:txEl>
                                              <p:pRg st="3" end="3"/>
                                            </p:txEl>
                                          </p:spTgt>
                                        </p:tgtEl>
                                        <p:attrNameLst>
                                          <p:attrName>style.visibility</p:attrName>
                                        </p:attrNameLst>
                                      </p:cBhvr>
                                      <p:to>
                                        <p:strVal val="visible"/>
                                      </p:to>
                                    </p:set>
                                    <p:animEffect transition="in" filter="circle(in)">
                                      <p:cBhvr>
                                        <p:cTn id="50" dur="2000"/>
                                        <p:tgtEl>
                                          <p:spTgt spid="16">
                                            <p:txEl>
                                              <p:pRg st="3" end="3"/>
                                            </p:txEl>
                                          </p:spTgt>
                                        </p:tgtEl>
                                      </p:cBhvr>
                                    </p:animEffect>
                                  </p:childTnLst>
                                </p:cTn>
                              </p:par>
                              <p:par>
                                <p:cTn id="51" presetID="6" presetClass="entr" presetSubtype="16" fill="hold" nodeType="withEffect">
                                  <p:stCondLst>
                                    <p:cond delay="0"/>
                                  </p:stCondLst>
                                  <p:childTnLst>
                                    <p:set>
                                      <p:cBhvr>
                                        <p:cTn id="52" dur="1" fill="hold">
                                          <p:stCondLst>
                                            <p:cond delay="0"/>
                                          </p:stCondLst>
                                        </p:cTn>
                                        <p:tgtEl>
                                          <p:spTgt spid="16">
                                            <p:txEl>
                                              <p:pRg st="4" end="4"/>
                                            </p:txEl>
                                          </p:spTgt>
                                        </p:tgtEl>
                                        <p:attrNameLst>
                                          <p:attrName>style.visibility</p:attrName>
                                        </p:attrNameLst>
                                      </p:cBhvr>
                                      <p:to>
                                        <p:strVal val="visible"/>
                                      </p:to>
                                    </p:set>
                                    <p:animEffect transition="in" filter="circle(in)">
                                      <p:cBhvr>
                                        <p:cTn id="53" dur="2000"/>
                                        <p:tgtEl>
                                          <p:spTgt spid="16">
                                            <p:txEl>
                                              <p:pRg st="4" end="4"/>
                                            </p:txEl>
                                          </p:spTgt>
                                        </p:tgtEl>
                                      </p:cBhvr>
                                    </p:animEffect>
                                  </p:childTnLst>
                                </p:cTn>
                              </p:par>
                              <p:par>
                                <p:cTn id="54" presetID="6" presetClass="entr" presetSubtype="16" fill="hold" nodeType="withEffect">
                                  <p:stCondLst>
                                    <p:cond delay="0"/>
                                  </p:stCondLst>
                                  <p:childTnLst>
                                    <p:set>
                                      <p:cBhvr>
                                        <p:cTn id="55" dur="1" fill="hold">
                                          <p:stCondLst>
                                            <p:cond delay="0"/>
                                          </p:stCondLst>
                                        </p:cTn>
                                        <p:tgtEl>
                                          <p:spTgt spid="16">
                                            <p:txEl>
                                              <p:pRg st="5" end="5"/>
                                            </p:txEl>
                                          </p:spTgt>
                                        </p:tgtEl>
                                        <p:attrNameLst>
                                          <p:attrName>style.visibility</p:attrName>
                                        </p:attrNameLst>
                                      </p:cBhvr>
                                      <p:to>
                                        <p:strVal val="visible"/>
                                      </p:to>
                                    </p:set>
                                    <p:animEffect transition="in" filter="circle(in)">
                                      <p:cBhvr>
                                        <p:cTn id="56" dur="2000"/>
                                        <p:tgtEl>
                                          <p:spTgt spid="1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late of food and glasses of wine on a table&#10;&#10;Description automatically generated">
            <a:extLst>
              <a:ext uri="{FF2B5EF4-FFF2-40B4-BE49-F238E27FC236}">
                <a16:creationId xmlns:a16="http://schemas.microsoft.com/office/drawing/2014/main" id="{4FDC5FCB-BB51-4212-BD10-10954BB2483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114300"/>
            <a:ext cx="8964488" cy="6158623"/>
          </a:xfrm>
          <a:prstGeom prst="rect">
            <a:avLst/>
          </a:prstGeom>
          <a:ln>
            <a:noFill/>
          </a:ln>
          <a:effectLst>
            <a:softEdge rad="112500"/>
          </a:effectLst>
        </p:spPr>
      </p:pic>
      <p:sp>
        <p:nvSpPr>
          <p:cNvPr id="2" name="Title 1">
            <a:extLst>
              <a:ext uri="{FF2B5EF4-FFF2-40B4-BE49-F238E27FC236}">
                <a16:creationId xmlns:a16="http://schemas.microsoft.com/office/drawing/2014/main" id="{ADC39AEC-7F8B-4E30-A80A-A3D4B6BFB58F}"/>
              </a:ext>
            </a:extLst>
          </p:cNvPr>
          <p:cNvSpPr>
            <a:spLocks noGrp="1"/>
          </p:cNvSpPr>
          <p:nvPr>
            <p:ph type="title"/>
          </p:nvPr>
        </p:nvSpPr>
        <p:spPr/>
        <p:txBody>
          <a:bodyPr/>
          <a:lstStyle/>
          <a:p>
            <a:r>
              <a:rPr lang="en-GB"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 Culinary Tour of the Tropics</a:t>
            </a:r>
          </a:p>
        </p:txBody>
      </p:sp>
      <p:sp>
        <p:nvSpPr>
          <p:cNvPr id="3" name="Content Placeholder 2">
            <a:extLst>
              <a:ext uri="{FF2B5EF4-FFF2-40B4-BE49-F238E27FC236}">
                <a16:creationId xmlns:a16="http://schemas.microsoft.com/office/drawing/2014/main" id="{3FC83E38-EE1D-4EC4-B60C-48D6172C236E}"/>
              </a:ext>
            </a:extLst>
          </p:cNvPr>
          <p:cNvSpPr>
            <a:spLocks noGrp="1"/>
          </p:cNvSpPr>
          <p:nvPr>
            <p:ph idx="1"/>
          </p:nvPr>
        </p:nvSpPr>
        <p:spPr>
          <a:xfrm>
            <a:off x="395536" y="1268760"/>
            <a:ext cx="8229600" cy="3917032"/>
          </a:xfrm>
        </p:spPr>
        <p:txBody>
          <a:bodyPr/>
          <a:lstStyle/>
          <a:p>
            <a:r>
              <a:rPr lang="en-GB" sz="2000" dirty="0">
                <a:latin typeface="Arial" panose="020B0604020202020204" pitchFamily="34" charset="0"/>
                <a:cs typeface="Arial" panose="020B0604020202020204" pitchFamily="34" charset="0"/>
              </a:rPr>
              <a:t>Embark on a culinary voyage at Tropical Islands’ 5 restaurants. At the </a:t>
            </a:r>
            <a:r>
              <a:rPr lang="en-GB" sz="2000" b="1" i="1" dirty="0">
                <a:latin typeface="Arial" panose="020B0604020202020204" pitchFamily="34" charset="0"/>
                <a:cs typeface="Arial" panose="020B0604020202020204" pitchFamily="34" charset="0"/>
              </a:rPr>
              <a:t>Palm Beach Restaurant </a:t>
            </a:r>
            <a:r>
              <a:rPr lang="en-GB" sz="2000" dirty="0">
                <a:latin typeface="Arial" panose="020B0604020202020204" pitchFamily="34" charset="0"/>
                <a:cs typeface="Arial" panose="020B0604020202020204" pitchFamily="34" charset="0"/>
              </a:rPr>
              <a:t>with its fine view of the Tropical Sea, you can choose from a selection of fish and meat dishes. You can also opt for the </a:t>
            </a:r>
            <a:r>
              <a:rPr lang="en-GB" sz="2000" b="1" i="1" dirty="0" err="1">
                <a:latin typeface="Arial" panose="020B0604020202020204" pitchFamily="34" charset="0"/>
                <a:cs typeface="Arial" panose="020B0604020202020204" pitchFamily="34" charset="0"/>
              </a:rPr>
              <a:t>Sawadee</a:t>
            </a:r>
            <a:r>
              <a:rPr lang="en-GB" sz="2000" dirty="0">
                <a:latin typeface="Arial" panose="020B0604020202020204" pitchFamily="34" charset="0"/>
                <a:cs typeface="Arial" panose="020B0604020202020204" pitchFamily="34" charset="0"/>
              </a:rPr>
              <a:t> and its Asian all-you-can-eat buffet. At the </a:t>
            </a:r>
            <a:r>
              <a:rPr lang="en-GB" sz="2000" b="1" i="1" dirty="0">
                <a:latin typeface="Arial" panose="020B0604020202020204" pitchFamily="34" charset="0"/>
                <a:cs typeface="Arial" panose="020B0604020202020204" pitchFamily="34" charset="0"/>
              </a:rPr>
              <a:t>Mondial Food Court </a:t>
            </a:r>
            <a:r>
              <a:rPr lang="en-GB" sz="2000" dirty="0">
                <a:latin typeface="Arial" panose="020B0604020202020204" pitchFamily="34" charset="0"/>
                <a:cs typeface="Arial" panose="020B0604020202020204" pitchFamily="34" charset="0"/>
              </a:rPr>
              <a:t>you can pick up salads, wraps, burgers and pizza inspired by international street food. At the </a:t>
            </a:r>
            <a:r>
              <a:rPr lang="en-GB" sz="2000" b="1" i="1" dirty="0" err="1">
                <a:latin typeface="Arial" panose="020B0604020202020204" pitchFamily="34" charset="0"/>
                <a:cs typeface="Arial" panose="020B0604020202020204" pitchFamily="34" charset="0"/>
              </a:rPr>
              <a:t>Aroi</a:t>
            </a:r>
            <a:r>
              <a:rPr lang="en-GB" sz="2000" b="1" i="1" dirty="0">
                <a:latin typeface="Arial" panose="020B0604020202020204" pitchFamily="34" charset="0"/>
                <a:cs typeface="Arial" panose="020B0604020202020204" pitchFamily="34" charset="0"/>
              </a:rPr>
              <a:t> Dee </a:t>
            </a:r>
            <a:r>
              <a:rPr lang="en-GB" sz="2000" dirty="0">
                <a:latin typeface="Arial" panose="020B0604020202020204" pitchFamily="34" charset="0"/>
                <a:cs typeface="Arial" panose="020B0604020202020204" pitchFamily="34" charset="0"/>
              </a:rPr>
              <a:t>you can </a:t>
            </a:r>
            <a:r>
              <a:rPr lang="en-GB" sz="2000" dirty="0" err="1">
                <a:latin typeface="Arial" panose="020B0604020202020204" pitchFamily="34" charset="0"/>
                <a:cs typeface="Arial" panose="020B0604020202020204" pitchFamily="34" charset="0"/>
              </a:rPr>
              <a:t>choos</a:t>
            </a:r>
            <a:r>
              <a:rPr lang="en-GB" sz="2000" dirty="0">
                <a:latin typeface="Arial" panose="020B0604020202020204" pitchFamily="34" charset="0"/>
                <a:cs typeface="Arial" panose="020B0604020202020204" pitchFamily="34" charset="0"/>
              </a:rPr>
              <a:t> from a variety of noodles. The </a:t>
            </a:r>
            <a:r>
              <a:rPr lang="en-GB" sz="2000" b="1" i="1" dirty="0">
                <a:latin typeface="Arial" panose="020B0604020202020204" pitchFamily="34" charset="0"/>
                <a:cs typeface="Arial" panose="020B0604020202020204" pitchFamily="34" charset="0"/>
              </a:rPr>
              <a:t>Tropical Garden </a:t>
            </a:r>
            <a:r>
              <a:rPr lang="en-GB" sz="2000" dirty="0">
                <a:latin typeface="Arial" panose="020B0604020202020204" pitchFamily="34" charset="0"/>
                <a:cs typeface="Arial" panose="020B0604020202020204" pitchFamily="34" charset="0"/>
              </a:rPr>
              <a:t>restaurant offers multi-course menus for discerning palates, while children can enjoy typical kids' favourites at the </a:t>
            </a:r>
            <a:r>
              <a:rPr lang="en-GB" sz="2000" dirty="0" err="1">
                <a:latin typeface="Arial" panose="020B0604020202020204" pitchFamily="34" charset="0"/>
                <a:cs typeface="Arial" panose="020B0604020202020204" pitchFamily="34" charset="0"/>
              </a:rPr>
              <a:t>Tropino</a:t>
            </a:r>
            <a:r>
              <a:rPr lang="en-GB" sz="2000" dirty="0">
                <a:latin typeface="Arial" panose="020B0604020202020204" pitchFamily="34" charset="0"/>
                <a:cs typeface="Arial" panose="020B0604020202020204" pitchFamily="34" charset="0"/>
              </a:rPr>
              <a:t> Restaurant – Tropical Islands caters for all tastes!</a:t>
            </a:r>
          </a:p>
          <a:p>
            <a:r>
              <a:rPr lang="en-GB" sz="2000" dirty="0">
                <a:latin typeface="Arial" panose="020B0604020202020204" pitchFamily="34" charset="0"/>
                <a:cs typeface="Arial" panose="020B0604020202020204" pitchFamily="34" charset="0"/>
              </a:rPr>
              <a:t>After selecting your tasty lunch, snack or drink, take your food to the central </a:t>
            </a:r>
            <a:r>
              <a:rPr lang="en-GB" sz="2000" b="1" i="1" dirty="0">
                <a:latin typeface="Arial" panose="020B0604020202020204" pitchFamily="34" charset="0"/>
                <a:cs typeface="Arial" panose="020B0604020202020204" pitchFamily="34" charset="0"/>
              </a:rPr>
              <a:t>Pasar Food Market </a:t>
            </a:r>
            <a:r>
              <a:rPr lang="en-GB" sz="2000" dirty="0">
                <a:latin typeface="Arial" panose="020B0604020202020204" pitchFamily="34" charset="0"/>
                <a:cs typeface="Arial" panose="020B0604020202020204" pitchFamily="34" charset="0"/>
              </a:rPr>
              <a:t>and enjoy it in the company of your friends.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79F2C294-6DB9-480B-9ECE-F872B68DE0CE}"/>
              </a:ext>
            </a:extLst>
          </p:cNvPr>
          <p:cNvSpPr>
            <a:spLocks noGrp="1"/>
          </p:cNvSpPr>
          <p:nvPr>
            <p:ph type="dt" sz="half" idx="10"/>
          </p:nvPr>
        </p:nvSpPr>
        <p:spPr/>
        <p:txBody>
          <a:bodyPr/>
          <a:lstStyle/>
          <a:p>
            <a:pPr>
              <a:defRPr/>
            </a:pPr>
            <a:fld id="{384B99DA-8C13-4E5F-AA0A-1F1000BE46CB}" type="datetime1">
              <a:rPr lang="en-GB" altLang="en-US" smtClean="0"/>
              <a:pPr>
                <a:defRPr/>
              </a:pPr>
              <a:t>17/12/2019</a:t>
            </a:fld>
            <a:endParaRPr lang="en-GB" altLang="en-US"/>
          </a:p>
        </p:txBody>
      </p:sp>
      <p:sp>
        <p:nvSpPr>
          <p:cNvPr id="5" name="Footer Placeholder 4">
            <a:extLst>
              <a:ext uri="{FF2B5EF4-FFF2-40B4-BE49-F238E27FC236}">
                <a16:creationId xmlns:a16="http://schemas.microsoft.com/office/drawing/2014/main" id="{9CC443D3-3F04-4689-8A3C-9CC4EF04209E}"/>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352160779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circle(in)">
                                      <p:cBhvr>
                                        <p:cTn id="15"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1E28293-F788-4D80-BF6A-01A402E7D123}"/>
              </a:ext>
            </a:extLst>
          </p:cNvPr>
          <p:cNvSpPr>
            <a:spLocks noGrp="1"/>
          </p:cNvSpPr>
          <p:nvPr>
            <p:ph type="dt" sz="half" idx="10"/>
          </p:nvPr>
        </p:nvSpPr>
        <p:spPr/>
        <p:txBody>
          <a:bodyPr/>
          <a:lstStyle/>
          <a:p>
            <a:pPr>
              <a:defRPr/>
            </a:pPr>
            <a:fld id="{384B99DA-8C13-4E5F-AA0A-1F1000BE46CB}" type="datetime1">
              <a:rPr lang="en-GB" altLang="en-US" smtClean="0"/>
              <a:pPr>
                <a:defRPr/>
              </a:pPr>
              <a:t>17/12/2019</a:t>
            </a:fld>
            <a:endParaRPr lang="en-GB" altLang="en-US"/>
          </a:p>
        </p:txBody>
      </p:sp>
      <p:sp>
        <p:nvSpPr>
          <p:cNvPr id="5" name="Footer Placeholder 4">
            <a:extLst>
              <a:ext uri="{FF2B5EF4-FFF2-40B4-BE49-F238E27FC236}">
                <a16:creationId xmlns:a16="http://schemas.microsoft.com/office/drawing/2014/main" id="{EC5D6976-8845-44BC-9225-2369BB8EE836}"/>
              </a:ext>
            </a:extLst>
          </p:cNvPr>
          <p:cNvSpPr>
            <a:spLocks noGrp="1"/>
          </p:cNvSpPr>
          <p:nvPr>
            <p:ph type="ftr" sz="quarter" idx="4294967295"/>
          </p:nvPr>
        </p:nvSpPr>
        <p:spPr>
          <a:xfrm>
            <a:off x="6248400" y="6461125"/>
            <a:ext cx="2895600" cy="365125"/>
          </a:xfrm>
          <a:prstGeom prst="rect">
            <a:avLst/>
          </a:prstGeom>
        </p:spPr>
        <p:txBody>
          <a:bodyPr/>
          <a:lstStyle/>
          <a:p>
            <a:pPr>
              <a:defRPr/>
            </a:pPr>
            <a:r>
              <a:rPr lang="en-GB" altLang="en-US"/>
              <a:t>Mary March</a:t>
            </a:r>
          </a:p>
        </p:txBody>
      </p:sp>
      <p:pic>
        <p:nvPicPr>
          <p:cNvPr id="7" name="Picture 6" descr="A dining table&#10;&#10;Description automatically generated">
            <a:extLst>
              <a:ext uri="{FF2B5EF4-FFF2-40B4-BE49-F238E27FC236}">
                <a16:creationId xmlns:a16="http://schemas.microsoft.com/office/drawing/2014/main" id="{F5D45518-A390-407D-B29F-67EA5D3B85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34494" y="3212976"/>
            <a:ext cx="2540000" cy="3124200"/>
          </a:xfrm>
          <a:prstGeom prst="rect">
            <a:avLst/>
          </a:prstGeom>
          <a:ln>
            <a:noFill/>
          </a:ln>
          <a:effectLst>
            <a:softEdge rad="112500"/>
          </a:effectLst>
        </p:spPr>
      </p:pic>
      <p:pic>
        <p:nvPicPr>
          <p:cNvPr id="9" name="Picture 8" descr="A store inside of a building&#10;&#10;Description automatically generated">
            <a:extLst>
              <a:ext uri="{FF2B5EF4-FFF2-40B4-BE49-F238E27FC236}">
                <a16:creationId xmlns:a16="http://schemas.microsoft.com/office/drawing/2014/main" id="{4BD092C5-9CDD-441E-813E-2BD0E56C31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52949"/>
            <a:ext cx="6634494" cy="2585678"/>
          </a:xfrm>
          <a:prstGeom prst="rect">
            <a:avLst/>
          </a:prstGeom>
          <a:ln>
            <a:noFill/>
          </a:ln>
          <a:effectLst>
            <a:softEdge rad="112500"/>
          </a:effectLst>
        </p:spPr>
      </p:pic>
      <p:pic>
        <p:nvPicPr>
          <p:cNvPr id="11" name="Picture 10" descr="A picture containing table, building, outdoor, sitting&#10;&#10;Description automatically generated">
            <a:extLst>
              <a:ext uri="{FF2B5EF4-FFF2-40B4-BE49-F238E27FC236}">
                <a16:creationId xmlns:a16="http://schemas.microsoft.com/office/drawing/2014/main" id="{E8001516-2AB1-4623-9C31-7522B1984C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757" y="34685"/>
            <a:ext cx="3224605" cy="3518263"/>
          </a:xfrm>
          <a:prstGeom prst="rect">
            <a:avLst/>
          </a:prstGeom>
          <a:ln>
            <a:noFill/>
          </a:ln>
          <a:effectLst>
            <a:softEdge rad="112500"/>
          </a:effectLst>
        </p:spPr>
      </p:pic>
      <p:pic>
        <p:nvPicPr>
          <p:cNvPr id="13" name="Picture 12" descr="A dining room table&#10;&#10;Description automatically generated">
            <a:extLst>
              <a:ext uri="{FF2B5EF4-FFF2-40B4-BE49-F238E27FC236}">
                <a16:creationId xmlns:a16="http://schemas.microsoft.com/office/drawing/2014/main" id="{E7DE1452-ED6A-4E6E-9612-247291F673C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34494" y="116632"/>
            <a:ext cx="2509506" cy="2972395"/>
          </a:xfrm>
          <a:prstGeom prst="rect">
            <a:avLst/>
          </a:prstGeom>
          <a:ln>
            <a:noFill/>
          </a:ln>
          <a:effectLst>
            <a:softEdge rad="112500"/>
          </a:effectLst>
        </p:spPr>
      </p:pic>
      <p:pic>
        <p:nvPicPr>
          <p:cNvPr id="15" name="Picture 14" descr="A dining table&#10;&#10;Description automatically generated">
            <a:extLst>
              <a:ext uri="{FF2B5EF4-FFF2-40B4-BE49-F238E27FC236}">
                <a16:creationId xmlns:a16="http://schemas.microsoft.com/office/drawing/2014/main" id="{1C7ABC5D-570D-4530-BA5E-A10648134C5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141171" y="116633"/>
            <a:ext cx="3556000" cy="3312368"/>
          </a:xfrm>
          <a:prstGeom prst="rect">
            <a:avLst/>
          </a:prstGeom>
          <a:ln>
            <a:noFill/>
          </a:ln>
          <a:effectLst>
            <a:softEdge rad="112500"/>
          </a:effectLst>
        </p:spPr>
      </p:pic>
    </p:spTree>
    <p:extLst>
      <p:ext uri="{BB962C8B-B14F-4D97-AF65-F5344CB8AC3E}">
        <p14:creationId xmlns:p14="http://schemas.microsoft.com/office/powerpoint/2010/main" val="103339305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ircle(in)">
                                      <p:cBhvr>
                                        <p:cTn id="7" dur="2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circle(in)">
                                      <p:cBhvr>
                                        <p:cTn id="12" dur="20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circle(in)">
                                      <p:cBhvr>
                                        <p:cTn id="17" dur="20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circle(in)">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circle(in)">
                                      <p:cBhvr>
                                        <p:cTn id="2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 up of a sign&#10;&#10;Description automatically generated">
            <a:extLst>
              <a:ext uri="{FF2B5EF4-FFF2-40B4-BE49-F238E27FC236}">
                <a16:creationId xmlns:a16="http://schemas.microsoft.com/office/drawing/2014/main" id="{EE0280AB-5F85-4AE4-B298-C11B5DE233F7}"/>
              </a:ext>
            </a:extLst>
          </p:cNvPr>
          <p:cNvPicPr>
            <a:picLocks noChangeAspect="1"/>
          </p:cNvPicPr>
          <p:nvPr/>
        </p:nvPicPr>
        <p:blipFill>
          <a:blip r:embed="rId3">
            <a:alphaModFix amt="35000"/>
            <a:extLst>
              <a:ext uri="{28A0092B-C50C-407E-A947-70E740481C1C}">
                <a14:useLocalDpi xmlns:a14="http://schemas.microsoft.com/office/drawing/2010/main" val="0"/>
              </a:ext>
            </a:extLst>
          </a:blip>
          <a:stretch>
            <a:fillRect/>
          </a:stretch>
        </p:blipFill>
        <p:spPr>
          <a:xfrm>
            <a:off x="-47667" y="2208922"/>
            <a:ext cx="2383211" cy="1901128"/>
          </a:xfrm>
          <a:prstGeom prst="rect">
            <a:avLst/>
          </a:prstGeom>
          <a:ln>
            <a:noFill/>
          </a:ln>
          <a:effectLst>
            <a:softEdge rad="112500"/>
          </a:effectLst>
        </p:spPr>
      </p:pic>
      <p:pic>
        <p:nvPicPr>
          <p:cNvPr id="18" name="Picture 17" descr="A picture containing flower, bird, tree&#10;&#10;Description automatically generated">
            <a:extLst>
              <a:ext uri="{FF2B5EF4-FFF2-40B4-BE49-F238E27FC236}">
                <a16:creationId xmlns:a16="http://schemas.microsoft.com/office/drawing/2014/main" id="{16F3F9DC-50E6-4B85-B6AB-0E2E038B5F21}"/>
              </a:ext>
            </a:extLst>
          </p:cNvPr>
          <p:cNvPicPr>
            <a:picLocks noChangeAspect="1"/>
          </p:cNvPicPr>
          <p:nvPr/>
        </p:nvPicPr>
        <p:blipFill>
          <a:blip r:embed="rId4">
            <a:alphaModFix amt="70000"/>
            <a:extLst>
              <a:ext uri="{28A0092B-C50C-407E-A947-70E740481C1C}">
                <a14:useLocalDpi xmlns:a14="http://schemas.microsoft.com/office/drawing/2010/main" val="0"/>
              </a:ext>
            </a:extLst>
          </a:blip>
          <a:stretch>
            <a:fillRect/>
          </a:stretch>
        </p:blipFill>
        <p:spPr>
          <a:xfrm>
            <a:off x="200344" y="3926715"/>
            <a:ext cx="1995392" cy="1590517"/>
          </a:xfrm>
          <a:prstGeom prst="rect">
            <a:avLst/>
          </a:prstGeom>
          <a:ln>
            <a:noFill/>
          </a:ln>
          <a:effectLst>
            <a:softEdge rad="112500"/>
          </a:effectLst>
        </p:spPr>
      </p:pic>
      <p:pic>
        <p:nvPicPr>
          <p:cNvPr id="12" name="Picture 11" descr="A picture containing fabric, shirt&#10;&#10;Description automatically generated">
            <a:extLst>
              <a:ext uri="{FF2B5EF4-FFF2-40B4-BE49-F238E27FC236}">
                <a16:creationId xmlns:a16="http://schemas.microsoft.com/office/drawing/2014/main" id="{91ABC838-167C-4D75-A6F5-29CA34F2C75B}"/>
              </a:ext>
            </a:extLst>
          </p:cNvPr>
          <p:cNvPicPr>
            <a:picLocks noChangeAspect="1"/>
          </p:cNvPicPr>
          <p:nvPr/>
        </p:nvPicPr>
        <p:blipFill>
          <a:blip r:embed="rId5">
            <a:alphaModFix amt="35000"/>
            <a:extLst>
              <a:ext uri="{28A0092B-C50C-407E-A947-70E740481C1C}">
                <a14:useLocalDpi xmlns:a14="http://schemas.microsoft.com/office/drawing/2010/main" val="0"/>
              </a:ext>
            </a:extLst>
          </a:blip>
          <a:stretch>
            <a:fillRect/>
          </a:stretch>
        </p:blipFill>
        <p:spPr>
          <a:xfrm>
            <a:off x="2581131" y="2492897"/>
            <a:ext cx="1856679" cy="3234306"/>
          </a:xfrm>
          <a:prstGeom prst="rect">
            <a:avLst/>
          </a:prstGeom>
          <a:ln>
            <a:noFill/>
          </a:ln>
          <a:effectLst>
            <a:softEdge rad="112500"/>
          </a:effectLst>
        </p:spPr>
      </p:pic>
      <p:pic>
        <p:nvPicPr>
          <p:cNvPr id="10" name="Picture 9" descr="A picture containing drawing&#10;&#10;Description automatically generated">
            <a:extLst>
              <a:ext uri="{FF2B5EF4-FFF2-40B4-BE49-F238E27FC236}">
                <a16:creationId xmlns:a16="http://schemas.microsoft.com/office/drawing/2014/main" id="{EB09A32E-EAF0-46CF-A20F-0B4CC5BC3D8C}"/>
              </a:ext>
            </a:extLst>
          </p:cNvPr>
          <p:cNvPicPr>
            <a:picLocks noChangeAspect="1"/>
          </p:cNvPicPr>
          <p:nvPr/>
        </p:nvPicPr>
        <p:blipFill>
          <a:blip r:embed="rId6">
            <a:alphaModFix amt="35000"/>
            <a:extLst>
              <a:ext uri="{28A0092B-C50C-407E-A947-70E740481C1C}">
                <a14:useLocalDpi xmlns:a14="http://schemas.microsoft.com/office/drawing/2010/main" val="0"/>
              </a:ext>
            </a:extLst>
          </a:blip>
          <a:stretch>
            <a:fillRect/>
          </a:stretch>
        </p:blipFill>
        <p:spPr>
          <a:xfrm>
            <a:off x="4477086" y="2729074"/>
            <a:ext cx="2193939" cy="2078673"/>
          </a:xfrm>
          <a:prstGeom prst="rect">
            <a:avLst/>
          </a:prstGeom>
          <a:ln>
            <a:noFill/>
          </a:ln>
          <a:effectLst>
            <a:softEdge rad="112500"/>
          </a:effectLst>
        </p:spPr>
      </p:pic>
      <p:pic>
        <p:nvPicPr>
          <p:cNvPr id="16" name="Picture 15" descr="A picture containing drawing, food&#10;&#10;Description automatically generated">
            <a:extLst>
              <a:ext uri="{FF2B5EF4-FFF2-40B4-BE49-F238E27FC236}">
                <a16:creationId xmlns:a16="http://schemas.microsoft.com/office/drawing/2014/main" id="{B3268CD0-9040-4337-BB5B-9F49F1EA5BAE}"/>
              </a:ext>
            </a:extLst>
          </p:cNvPr>
          <p:cNvPicPr>
            <a:picLocks noChangeAspect="1"/>
          </p:cNvPicPr>
          <p:nvPr/>
        </p:nvPicPr>
        <p:blipFill>
          <a:blip r:embed="rId7">
            <a:alphaModFix amt="35000"/>
            <a:extLst>
              <a:ext uri="{28A0092B-C50C-407E-A947-70E740481C1C}">
                <a14:useLocalDpi xmlns:a14="http://schemas.microsoft.com/office/drawing/2010/main" val="0"/>
              </a:ext>
            </a:extLst>
          </a:blip>
          <a:stretch>
            <a:fillRect/>
          </a:stretch>
        </p:blipFill>
        <p:spPr>
          <a:xfrm>
            <a:off x="6579352" y="2492896"/>
            <a:ext cx="2317268" cy="3024336"/>
          </a:xfrm>
          <a:prstGeom prst="rect">
            <a:avLst/>
          </a:prstGeom>
          <a:ln>
            <a:noFill/>
          </a:ln>
          <a:effectLst>
            <a:softEdge rad="112500"/>
          </a:effectLst>
        </p:spPr>
      </p:pic>
      <p:pic>
        <p:nvPicPr>
          <p:cNvPr id="14" name="Picture 13" descr="A picture containing device&#10;&#10;Description automatically generated">
            <a:extLst>
              <a:ext uri="{FF2B5EF4-FFF2-40B4-BE49-F238E27FC236}">
                <a16:creationId xmlns:a16="http://schemas.microsoft.com/office/drawing/2014/main" id="{2C8C3332-788E-4A9E-B781-ED1038E547DD}"/>
              </a:ext>
            </a:extLst>
          </p:cNvPr>
          <p:cNvPicPr>
            <a:picLocks noChangeAspect="1"/>
          </p:cNvPicPr>
          <p:nvPr/>
        </p:nvPicPr>
        <p:blipFill>
          <a:blip r:embed="rId8">
            <a:alphaModFix amt="35000"/>
            <a:extLst>
              <a:ext uri="{28A0092B-C50C-407E-A947-70E740481C1C}">
                <a14:useLocalDpi xmlns:a14="http://schemas.microsoft.com/office/drawing/2010/main" val="0"/>
              </a:ext>
            </a:extLst>
          </a:blip>
          <a:stretch>
            <a:fillRect/>
          </a:stretch>
        </p:blipFill>
        <p:spPr>
          <a:xfrm>
            <a:off x="6049687" y="96385"/>
            <a:ext cx="3070446" cy="2000780"/>
          </a:xfrm>
          <a:prstGeom prst="rect">
            <a:avLst/>
          </a:prstGeom>
          <a:ln>
            <a:noFill/>
          </a:ln>
          <a:effectLst>
            <a:softEdge rad="112500"/>
          </a:effectLst>
        </p:spPr>
      </p:pic>
      <p:pic>
        <p:nvPicPr>
          <p:cNvPr id="8" name="Picture 7" descr="A close up of a sign&#10;&#10;Description automatically generated">
            <a:extLst>
              <a:ext uri="{FF2B5EF4-FFF2-40B4-BE49-F238E27FC236}">
                <a16:creationId xmlns:a16="http://schemas.microsoft.com/office/drawing/2014/main" id="{EA5252FC-538F-4533-B07F-7F2EB9B9A1DD}"/>
              </a:ext>
            </a:extLst>
          </p:cNvPr>
          <p:cNvPicPr>
            <a:picLocks noChangeAspect="1"/>
          </p:cNvPicPr>
          <p:nvPr/>
        </p:nvPicPr>
        <p:blipFill>
          <a:blip r:embed="rId9">
            <a:alphaModFix amt="35000"/>
            <a:extLst>
              <a:ext uri="{28A0092B-C50C-407E-A947-70E740481C1C}">
                <a14:useLocalDpi xmlns:a14="http://schemas.microsoft.com/office/drawing/2010/main" val="0"/>
              </a:ext>
            </a:extLst>
          </a:blip>
          <a:stretch>
            <a:fillRect/>
          </a:stretch>
        </p:blipFill>
        <p:spPr>
          <a:xfrm>
            <a:off x="3059832" y="-51432"/>
            <a:ext cx="2222501" cy="2132856"/>
          </a:xfrm>
          <a:prstGeom prst="rect">
            <a:avLst/>
          </a:prstGeom>
          <a:ln>
            <a:noFill/>
          </a:ln>
          <a:effectLst>
            <a:softEdge rad="112500"/>
          </a:effectLst>
        </p:spPr>
      </p:pic>
      <p:pic>
        <p:nvPicPr>
          <p:cNvPr id="3" name="Picture 2">
            <a:extLst>
              <a:ext uri="{FF2B5EF4-FFF2-40B4-BE49-F238E27FC236}">
                <a16:creationId xmlns:a16="http://schemas.microsoft.com/office/drawing/2014/main" id="{0D99A00A-3BD9-4FCC-994F-E3C238141C8A}"/>
              </a:ext>
            </a:extLst>
          </p:cNvPr>
          <p:cNvPicPr>
            <a:picLocks noChangeAspect="1"/>
          </p:cNvPicPr>
          <p:nvPr/>
        </p:nvPicPr>
        <p:blipFill>
          <a:blip r:embed="rId10">
            <a:alphaModFix amt="35000"/>
            <a:extLst>
              <a:ext uri="{28A0092B-C50C-407E-A947-70E740481C1C}">
                <a14:useLocalDpi xmlns:a14="http://schemas.microsoft.com/office/drawing/2010/main" val="0"/>
              </a:ext>
            </a:extLst>
          </a:blip>
          <a:stretch>
            <a:fillRect/>
          </a:stretch>
        </p:blipFill>
        <p:spPr>
          <a:xfrm>
            <a:off x="15010" y="1"/>
            <a:ext cx="2383211" cy="2132856"/>
          </a:xfrm>
          <a:prstGeom prst="rect">
            <a:avLst/>
          </a:prstGeom>
          <a:ln>
            <a:noFill/>
          </a:ln>
          <a:effectLst>
            <a:softEdge rad="112500"/>
          </a:effectLst>
        </p:spPr>
      </p:pic>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Strategies for appraising guest service experience</a:t>
            </a: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21433" y="1114050"/>
            <a:ext cx="8229600" cy="4835230"/>
          </a:xfrm>
        </p:spPr>
        <p:txBody>
          <a:bodyPr/>
          <a:lstStyle/>
          <a:p>
            <a:pPr eaLnBrk="1" hangingPunct="1"/>
            <a:r>
              <a:rPr lang="en-GB" altLang="en-US"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Company attracts many and different customers</a:t>
            </a:r>
          </a:p>
          <a:p>
            <a:pPr eaLnBrk="1" hangingPunct="1"/>
            <a:r>
              <a:rPr lang="en-GB" altLang="en-US"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It delivers excellent service, no matter if you stay for an hour, a day or a week and no matter if you are a small family or business</a:t>
            </a:r>
          </a:p>
          <a:p>
            <a:pPr eaLnBrk="1" hangingPunct="1"/>
            <a:r>
              <a:rPr lang="en-GB" altLang="en-US"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Every sector of the resort offers professional and trained staff for services, help and security</a:t>
            </a:r>
          </a:p>
          <a:p>
            <a:pPr eaLnBrk="1" hangingPunct="1"/>
            <a:r>
              <a:rPr lang="en-GB" altLang="en-US"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Wide range of everything – sleeping accommodation, theme parks, 5 restaurants on site and much more</a:t>
            </a:r>
          </a:p>
          <a:p>
            <a:pPr eaLnBrk="1" hangingPunct="1"/>
            <a:r>
              <a:rPr lang="en-GB" altLang="en-US"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Prices start from 15€ for entry and 85€ for accommodation so it’s quite affordable for all the services offered</a:t>
            </a:r>
          </a:p>
          <a:p>
            <a:pPr eaLnBrk="1" hangingPunct="1"/>
            <a:r>
              <a:rPr lang="en-GB" altLang="en-US"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They offer tropical summer all year long, it’s an indoor rainforest </a:t>
            </a:r>
            <a:r>
              <a:rPr lang="en-GB" altLang="en-US" sz="19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60km</a:t>
            </a:r>
            <a:r>
              <a:rPr lang="en-GB" altLang="en-US"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from Berlin with public transport link and close to the airport (shuttle included in some prices)</a:t>
            </a:r>
          </a:p>
          <a:p>
            <a:pPr eaLnBrk="1" hangingPunct="1"/>
            <a:r>
              <a:rPr lang="en-GB" altLang="en-US"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Based in Germany they serve a wide range of customers and offer services in many languages like English, French or Polish</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17/12/2019</a:t>
            </a:fld>
            <a:endParaRPr lang="en-GB" altLang="en-US"/>
          </a:p>
        </p:txBody>
      </p:sp>
    </p:spTree>
    <p:extLst>
      <p:ext uri="{BB962C8B-B14F-4D97-AF65-F5344CB8AC3E}">
        <p14:creationId xmlns:p14="http://schemas.microsoft.com/office/powerpoint/2010/main" val="390364040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arn(inVertical)">
                                      <p:cBhvr>
                                        <p:cTn id="7" dur="500"/>
                                        <p:tgtEl>
                                          <p:spTgt spid="9218"/>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9219">
                                            <p:txEl>
                                              <p:pRg st="0" end="0"/>
                                            </p:txEl>
                                          </p:spTgt>
                                        </p:tgtEl>
                                        <p:attrNameLst>
                                          <p:attrName>style.visibility</p:attrName>
                                        </p:attrNameLst>
                                      </p:cBhvr>
                                      <p:to>
                                        <p:strVal val="visible"/>
                                      </p:to>
                                    </p:set>
                                    <p:animEffect transition="in" filter="circle(in)">
                                      <p:cBhvr>
                                        <p:cTn id="12" dur="2000"/>
                                        <p:tgtEl>
                                          <p:spTgt spid="9219">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9219">
                                            <p:txEl>
                                              <p:pRg st="1" end="1"/>
                                            </p:txEl>
                                          </p:spTgt>
                                        </p:tgtEl>
                                        <p:attrNameLst>
                                          <p:attrName>style.visibility</p:attrName>
                                        </p:attrNameLst>
                                      </p:cBhvr>
                                      <p:to>
                                        <p:strVal val="visible"/>
                                      </p:to>
                                    </p:set>
                                    <p:animEffect transition="in" filter="circle(in)">
                                      <p:cBhvr>
                                        <p:cTn id="15" dur="2000"/>
                                        <p:tgtEl>
                                          <p:spTgt spid="921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9219">
                                            <p:txEl>
                                              <p:pRg st="2" end="2"/>
                                            </p:txEl>
                                          </p:spTgt>
                                        </p:tgtEl>
                                        <p:attrNameLst>
                                          <p:attrName>style.visibility</p:attrName>
                                        </p:attrNameLst>
                                      </p:cBhvr>
                                      <p:to>
                                        <p:strVal val="visible"/>
                                      </p:to>
                                    </p:set>
                                    <p:animEffect transition="in" filter="circle(in)">
                                      <p:cBhvr>
                                        <p:cTn id="20" dur="2000"/>
                                        <p:tgtEl>
                                          <p:spTgt spid="9219">
                                            <p:txEl>
                                              <p:pRg st="2" end="2"/>
                                            </p:txEl>
                                          </p:spTgt>
                                        </p:tgtEl>
                                      </p:cBhvr>
                                    </p:animEffect>
                                  </p:childTnLst>
                                </p:cTn>
                              </p:par>
                              <p:par>
                                <p:cTn id="21" presetID="6" presetClass="entr" presetSubtype="16" fill="hold" nodeType="withEffect">
                                  <p:stCondLst>
                                    <p:cond delay="0"/>
                                  </p:stCondLst>
                                  <p:childTnLst>
                                    <p:set>
                                      <p:cBhvr>
                                        <p:cTn id="22" dur="1" fill="hold">
                                          <p:stCondLst>
                                            <p:cond delay="0"/>
                                          </p:stCondLst>
                                        </p:cTn>
                                        <p:tgtEl>
                                          <p:spTgt spid="9219">
                                            <p:txEl>
                                              <p:pRg st="3" end="3"/>
                                            </p:txEl>
                                          </p:spTgt>
                                        </p:tgtEl>
                                        <p:attrNameLst>
                                          <p:attrName>style.visibility</p:attrName>
                                        </p:attrNameLst>
                                      </p:cBhvr>
                                      <p:to>
                                        <p:strVal val="visible"/>
                                      </p:to>
                                    </p:set>
                                    <p:animEffect transition="in" filter="circle(in)">
                                      <p:cBhvr>
                                        <p:cTn id="23" dur="2000"/>
                                        <p:tgtEl>
                                          <p:spTgt spid="9219">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nodeType="clickEffect">
                                  <p:stCondLst>
                                    <p:cond delay="0"/>
                                  </p:stCondLst>
                                  <p:childTnLst>
                                    <p:set>
                                      <p:cBhvr>
                                        <p:cTn id="27" dur="1" fill="hold">
                                          <p:stCondLst>
                                            <p:cond delay="0"/>
                                          </p:stCondLst>
                                        </p:cTn>
                                        <p:tgtEl>
                                          <p:spTgt spid="9219">
                                            <p:txEl>
                                              <p:pRg st="4" end="4"/>
                                            </p:txEl>
                                          </p:spTgt>
                                        </p:tgtEl>
                                        <p:attrNameLst>
                                          <p:attrName>style.visibility</p:attrName>
                                        </p:attrNameLst>
                                      </p:cBhvr>
                                      <p:to>
                                        <p:strVal val="visible"/>
                                      </p:to>
                                    </p:set>
                                    <p:animEffect transition="in" filter="circle(in)">
                                      <p:cBhvr>
                                        <p:cTn id="28" dur="2000"/>
                                        <p:tgtEl>
                                          <p:spTgt spid="9219">
                                            <p:txEl>
                                              <p:pRg st="4" end="4"/>
                                            </p:txEl>
                                          </p:spTgt>
                                        </p:tgtEl>
                                      </p:cBhvr>
                                    </p:animEffect>
                                  </p:childTnLst>
                                </p:cTn>
                              </p:par>
                              <p:par>
                                <p:cTn id="29" presetID="6" presetClass="entr" presetSubtype="16" fill="hold" nodeType="withEffect">
                                  <p:stCondLst>
                                    <p:cond delay="0"/>
                                  </p:stCondLst>
                                  <p:childTnLst>
                                    <p:set>
                                      <p:cBhvr>
                                        <p:cTn id="30" dur="1" fill="hold">
                                          <p:stCondLst>
                                            <p:cond delay="0"/>
                                          </p:stCondLst>
                                        </p:cTn>
                                        <p:tgtEl>
                                          <p:spTgt spid="9219">
                                            <p:txEl>
                                              <p:pRg st="5" end="5"/>
                                            </p:txEl>
                                          </p:spTgt>
                                        </p:tgtEl>
                                        <p:attrNameLst>
                                          <p:attrName>style.visibility</p:attrName>
                                        </p:attrNameLst>
                                      </p:cBhvr>
                                      <p:to>
                                        <p:strVal val="visible"/>
                                      </p:to>
                                    </p:set>
                                    <p:animEffect transition="in" filter="circle(in)">
                                      <p:cBhvr>
                                        <p:cTn id="31" dur="2000"/>
                                        <p:tgtEl>
                                          <p:spTgt spid="9219">
                                            <p:txEl>
                                              <p:pRg st="5" end="5"/>
                                            </p:txEl>
                                          </p:spTgt>
                                        </p:tgtEl>
                                      </p:cBhvr>
                                    </p:animEffect>
                                  </p:childTnLst>
                                </p:cTn>
                              </p:par>
                              <p:par>
                                <p:cTn id="32" presetID="6" presetClass="entr" presetSubtype="16" fill="hold" nodeType="withEffect">
                                  <p:stCondLst>
                                    <p:cond delay="0"/>
                                  </p:stCondLst>
                                  <p:childTnLst>
                                    <p:set>
                                      <p:cBhvr>
                                        <p:cTn id="33" dur="1" fill="hold">
                                          <p:stCondLst>
                                            <p:cond delay="0"/>
                                          </p:stCondLst>
                                        </p:cTn>
                                        <p:tgtEl>
                                          <p:spTgt spid="9219">
                                            <p:txEl>
                                              <p:pRg st="6" end="6"/>
                                            </p:txEl>
                                          </p:spTgt>
                                        </p:tgtEl>
                                        <p:attrNameLst>
                                          <p:attrName>style.visibility</p:attrName>
                                        </p:attrNameLst>
                                      </p:cBhvr>
                                      <p:to>
                                        <p:strVal val="visible"/>
                                      </p:to>
                                    </p:set>
                                    <p:animEffect transition="in" filter="circle(in)">
                                      <p:cBhvr>
                                        <p:cTn id="34" dur="2000"/>
                                        <p:tgtEl>
                                          <p:spTgt spid="921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A7E9521-AD11-422A-AB7C-6B7C4096FB00}"/>
              </a:ext>
            </a:extLst>
          </p:cNvPr>
          <p:cNvSpPr>
            <a:spLocks noGrp="1"/>
          </p:cNvSpPr>
          <p:nvPr>
            <p:ph type="title"/>
          </p:nvPr>
        </p:nvSpPr>
        <p:spPr/>
        <p:txBody>
          <a:bodyPr/>
          <a:lstStyle/>
          <a:p>
            <a:r>
              <a:rPr lang="en-GB"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Business strategy</a:t>
            </a:r>
          </a:p>
        </p:txBody>
      </p:sp>
      <p:sp>
        <p:nvSpPr>
          <p:cNvPr id="7" name="Content Placeholder 6">
            <a:extLst>
              <a:ext uri="{FF2B5EF4-FFF2-40B4-BE49-F238E27FC236}">
                <a16:creationId xmlns:a16="http://schemas.microsoft.com/office/drawing/2014/main" id="{521FFAF0-9439-436D-BC19-5E2EE0844115}"/>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The Tropical island resort has the biggest indoor beach in Europe. </a:t>
            </a:r>
          </a:p>
          <a:p>
            <a:r>
              <a:rPr lang="en-GB" sz="2000" dirty="0">
                <a:latin typeface="Arial" panose="020B0604020202020204" pitchFamily="34" charset="0"/>
                <a:cs typeface="Arial" panose="020B0604020202020204" pitchFamily="34" charset="0"/>
              </a:rPr>
              <a:t>We would make changes in the business strategy in order to improve the return on investment. </a:t>
            </a:r>
          </a:p>
          <a:p>
            <a:r>
              <a:rPr lang="en-GB" sz="2000" dirty="0">
                <a:latin typeface="Arial" panose="020B0604020202020204" pitchFamily="34" charset="0"/>
                <a:cs typeface="Arial" panose="020B0604020202020204" pitchFamily="34" charset="0"/>
              </a:rPr>
              <a:t>We would try to attract people who want to have a summer holiday in the winter .</a:t>
            </a: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8C167CA3-179C-467E-AFAA-582A9D5D90CD}"/>
              </a:ext>
            </a:extLst>
          </p:cNvPr>
          <p:cNvSpPr>
            <a:spLocks noGrp="1"/>
          </p:cNvSpPr>
          <p:nvPr>
            <p:ph type="dt" sz="half" idx="10"/>
          </p:nvPr>
        </p:nvSpPr>
        <p:spPr/>
        <p:txBody>
          <a:bodyPr/>
          <a:lstStyle/>
          <a:p>
            <a:pPr>
              <a:defRPr/>
            </a:pPr>
            <a:fld id="{384B99DA-8C13-4E5F-AA0A-1F1000BE46CB}" type="datetime1">
              <a:rPr lang="en-GB" altLang="en-US" smtClean="0"/>
              <a:pPr>
                <a:defRPr/>
              </a:pPr>
              <a:t>18/12/2019</a:t>
            </a:fld>
            <a:endParaRPr lang="en-GB" altLang="en-US"/>
          </a:p>
        </p:txBody>
      </p:sp>
      <p:sp>
        <p:nvSpPr>
          <p:cNvPr id="5" name="Footer Placeholder 4">
            <a:extLst>
              <a:ext uri="{FF2B5EF4-FFF2-40B4-BE49-F238E27FC236}">
                <a16:creationId xmlns:a16="http://schemas.microsoft.com/office/drawing/2014/main" id="{1DBEC0D8-4E98-4CFF-8790-AC86969A1A4E}"/>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120422834"/>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barn(inVertical)">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barn(inVertical)">
                                      <p:cBhvr>
                                        <p:cTn id="1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picture containing outdoor, table, grass, bird&#10;&#10;Description automatically generated">
            <a:extLst>
              <a:ext uri="{FF2B5EF4-FFF2-40B4-BE49-F238E27FC236}">
                <a16:creationId xmlns:a16="http://schemas.microsoft.com/office/drawing/2014/main" id="{47352BC4-7C01-408E-B72A-4D6ED113BCAE}"/>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55678" y="2895703"/>
            <a:ext cx="4617143" cy="2682082"/>
          </a:xfrm>
          <a:prstGeom prst="rect">
            <a:avLst/>
          </a:prstGeom>
          <a:ln>
            <a:noFill/>
          </a:ln>
          <a:effectLst>
            <a:softEdge rad="112500"/>
          </a:effectLst>
        </p:spPr>
      </p:pic>
      <p:pic>
        <p:nvPicPr>
          <p:cNvPr id="10" name="Picture 9" descr="A bowl of food&#10;&#10;Description automatically generated">
            <a:extLst>
              <a:ext uri="{FF2B5EF4-FFF2-40B4-BE49-F238E27FC236}">
                <a16:creationId xmlns:a16="http://schemas.microsoft.com/office/drawing/2014/main" id="{89E36FD2-C88F-4EC6-9052-1891EE903170}"/>
              </a:ext>
            </a:extLst>
          </p:cNvPr>
          <p:cNvPicPr>
            <a:picLocks noChangeAspect="1"/>
          </p:cNvPicPr>
          <p:nvPr/>
        </p:nvPicPr>
        <p:blipFill>
          <a:blip r:embed="rId4">
            <a:alphaModFix amt="50000"/>
            <a:extLst>
              <a:ext uri="{28A0092B-C50C-407E-A947-70E740481C1C}">
                <a14:useLocalDpi xmlns:a14="http://schemas.microsoft.com/office/drawing/2010/main" val="0"/>
              </a:ext>
            </a:extLst>
          </a:blip>
          <a:stretch>
            <a:fillRect/>
          </a:stretch>
        </p:blipFill>
        <p:spPr>
          <a:xfrm>
            <a:off x="4924524" y="2753668"/>
            <a:ext cx="4111971" cy="2682082"/>
          </a:xfrm>
          <a:prstGeom prst="rect">
            <a:avLst/>
          </a:prstGeom>
          <a:ln>
            <a:noFill/>
          </a:ln>
          <a:effectLst>
            <a:softEdge rad="112500"/>
          </a:effectLst>
        </p:spPr>
      </p:pic>
      <p:pic>
        <p:nvPicPr>
          <p:cNvPr id="6" name="Picture 5" descr="A person standing in a garden&#10;&#10;Description automatically generated">
            <a:extLst>
              <a:ext uri="{FF2B5EF4-FFF2-40B4-BE49-F238E27FC236}">
                <a16:creationId xmlns:a16="http://schemas.microsoft.com/office/drawing/2014/main" id="{04B44098-6FA1-4426-8340-64CB1DF9C62E}"/>
              </a:ext>
            </a:extLst>
          </p:cNvPr>
          <p:cNvPicPr>
            <a:picLocks noChangeAspect="1"/>
          </p:cNvPicPr>
          <p:nvPr/>
        </p:nvPicPr>
        <p:blipFill>
          <a:blip r:embed="rId5">
            <a:alphaModFix amt="35000"/>
            <a:extLst>
              <a:ext uri="{28A0092B-C50C-407E-A947-70E740481C1C}">
                <a14:useLocalDpi xmlns:a14="http://schemas.microsoft.com/office/drawing/2010/main" val="0"/>
              </a:ext>
            </a:extLst>
          </a:blip>
          <a:stretch>
            <a:fillRect/>
          </a:stretch>
        </p:blipFill>
        <p:spPr>
          <a:xfrm>
            <a:off x="4419352" y="157163"/>
            <a:ext cx="4617144" cy="2479749"/>
          </a:xfrm>
          <a:prstGeom prst="rect">
            <a:avLst/>
          </a:prstGeom>
          <a:ln>
            <a:noFill/>
          </a:ln>
          <a:effectLst>
            <a:softEdge rad="112500"/>
          </a:effectLst>
        </p:spPr>
      </p:pic>
      <p:pic>
        <p:nvPicPr>
          <p:cNvPr id="3" name="Picture 2" descr="A picture containing person, indoor, woman, sitting&#10;&#10;Description automatically generated">
            <a:extLst>
              <a:ext uri="{FF2B5EF4-FFF2-40B4-BE49-F238E27FC236}">
                <a16:creationId xmlns:a16="http://schemas.microsoft.com/office/drawing/2014/main" id="{69D6F992-3329-49AF-B7F3-4C650CCB79A6}"/>
              </a:ext>
            </a:extLst>
          </p:cNvPr>
          <p:cNvPicPr>
            <a:picLocks noChangeAspect="1"/>
          </p:cNvPicPr>
          <p:nvPr/>
        </p:nvPicPr>
        <p:blipFill>
          <a:blip r:embed="rId6">
            <a:alphaModFix amt="35000"/>
            <a:extLst>
              <a:ext uri="{28A0092B-C50C-407E-A947-70E740481C1C}">
                <a14:useLocalDpi xmlns:a14="http://schemas.microsoft.com/office/drawing/2010/main" val="0"/>
              </a:ext>
            </a:extLst>
          </a:blip>
          <a:stretch>
            <a:fillRect/>
          </a:stretch>
        </p:blipFill>
        <p:spPr>
          <a:xfrm>
            <a:off x="3854" y="-20430"/>
            <a:ext cx="4267448" cy="2939256"/>
          </a:xfrm>
          <a:prstGeom prst="rect">
            <a:avLst/>
          </a:prstGeom>
          <a:ln>
            <a:noFill/>
          </a:ln>
          <a:effectLst>
            <a:softEdge rad="112500"/>
          </a:effectLst>
        </p:spPr>
      </p:pic>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Service Quality, Service Setting, Service Delivery</a:t>
            </a: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pPr eaLnBrk="1" hangingPunct="1"/>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More than 500 people work for Tropical Island on site</a:t>
            </a:r>
          </a:p>
          <a:p>
            <a:pPr eaLnBrk="1" hangingPunct="1"/>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Service quality is always monitored and kept high</a:t>
            </a:r>
          </a:p>
          <a:p>
            <a:pPr eaLnBrk="1" hangingPunct="1"/>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Staff is adequately trained and equipped</a:t>
            </a:r>
          </a:p>
          <a:p>
            <a:pPr eaLnBrk="1" hangingPunct="1"/>
            <a:r>
              <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Service delivery is different depending on the sector</a:t>
            </a:r>
          </a:p>
          <a:p>
            <a:pPr lvl="1" eaLnBrk="1" hangingPunct="1"/>
            <a:r>
              <a:rPr lang="en-GB" altLang="en-US"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 the Hotel rooms can be prepaid, but you can book on spot as well</a:t>
            </a:r>
          </a:p>
          <a:p>
            <a:pPr lvl="1" eaLnBrk="1" hangingPunct="1"/>
            <a:r>
              <a:rPr lang="en-GB" altLang="en-US"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Mobile Homes, Nature Homes and Camping are most prepaid, but have ”self service” option, because you have a kitchen</a:t>
            </a:r>
          </a:p>
          <a:p>
            <a:pPr lvl="1" eaLnBrk="1" hangingPunct="1"/>
            <a:r>
              <a:rPr lang="en-GB" altLang="en-US"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Entrance to Theme parks is charged at the entrance till, but every customer receives a chipped bracelet if they wish to purchase further inside, so no wallet or money is needed, everything is paid at the till by checkout</a:t>
            </a:r>
          </a:p>
          <a:p>
            <a:pPr lvl="1" eaLnBrk="1" hangingPunct="1"/>
            <a:r>
              <a:rPr lang="en-GB" altLang="en-US" sz="1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Food and beverage can be purchased on spot at Kiosks, Restaurants and Bars; in the Hotel and tents buffet breakfast is included	</a:t>
            </a:r>
          </a:p>
          <a:p>
            <a:pPr lvl="1" eaLnBrk="1" hangingPunct="1"/>
            <a:endParaRPr lang="en-GB" altLang="en-US"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17/12/2019</a:t>
            </a:fld>
            <a:endParaRPr lang="en-GB" altLang="en-US"/>
          </a:p>
        </p:txBody>
      </p:sp>
    </p:spTree>
    <p:extLst>
      <p:ext uri="{BB962C8B-B14F-4D97-AF65-F5344CB8AC3E}">
        <p14:creationId xmlns:p14="http://schemas.microsoft.com/office/powerpoint/2010/main" val="1156520320"/>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barn(inVertical)">
                                      <p:cBhvr>
                                        <p:cTn id="7" dur="500"/>
                                        <p:tgtEl>
                                          <p:spTgt spid="9218"/>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9219">
                                            <p:txEl>
                                              <p:pRg st="0" end="0"/>
                                            </p:txEl>
                                          </p:spTgt>
                                        </p:tgtEl>
                                        <p:attrNameLst>
                                          <p:attrName>style.visibility</p:attrName>
                                        </p:attrNameLst>
                                      </p:cBhvr>
                                      <p:to>
                                        <p:strVal val="visible"/>
                                      </p:to>
                                    </p:set>
                                    <p:animEffect transition="in" filter="circle(in)">
                                      <p:cBhvr>
                                        <p:cTn id="12" dur="2000"/>
                                        <p:tgtEl>
                                          <p:spTgt spid="9219">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9219">
                                            <p:txEl>
                                              <p:pRg st="1" end="1"/>
                                            </p:txEl>
                                          </p:spTgt>
                                        </p:tgtEl>
                                        <p:attrNameLst>
                                          <p:attrName>style.visibility</p:attrName>
                                        </p:attrNameLst>
                                      </p:cBhvr>
                                      <p:to>
                                        <p:strVal val="visible"/>
                                      </p:to>
                                    </p:set>
                                    <p:animEffect transition="in" filter="circle(in)">
                                      <p:cBhvr>
                                        <p:cTn id="15" dur="2000"/>
                                        <p:tgtEl>
                                          <p:spTgt spid="9219">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9219">
                                            <p:txEl>
                                              <p:pRg st="2" end="2"/>
                                            </p:txEl>
                                          </p:spTgt>
                                        </p:tgtEl>
                                        <p:attrNameLst>
                                          <p:attrName>style.visibility</p:attrName>
                                        </p:attrNameLst>
                                      </p:cBhvr>
                                      <p:to>
                                        <p:strVal val="visible"/>
                                      </p:to>
                                    </p:set>
                                    <p:animEffect transition="in" filter="circle(in)">
                                      <p:cBhvr>
                                        <p:cTn id="18" dur="2000"/>
                                        <p:tgtEl>
                                          <p:spTgt spid="9219">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nodeType="clickEffect">
                                  <p:stCondLst>
                                    <p:cond delay="0"/>
                                  </p:stCondLst>
                                  <p:childTnLst>
                                    <p:set>
                                      <p:cBhvr>
                                        <p:cTn id="22" dur="1" fill="hold">
                                          <p:stCondLst>
                                            <p:cond delay="0"/>
                                          </p:stCondLst>
                                        </p:cTn>
                                        <p:tgtEl>
                                          <p:spTgt spid="9219">
                                            <p:txEl>
                                              <p:pRg st="3" end="3"/>
                                            </p:txEl>
                                          </p:spTgt>
                                        </p:tgtEl>
                                        <p:attrNameLst>
                                          <p:attrName>style.visibility</p:attrName>
                                        </p:attrNameLst>
                                      </p:cBhvr>
                                      <p:to>
                                        <p:strVal val="visible"/>
                                      </p:to>
                                    </p:set>
                                    <p:animEffect transition="in" filter="circle(in)">
                                      <p:cBhvr>
                                        <p:cTn id="23" dur="2000"/>
                                        <p:tgtEl>
                                          <p:spTgt spid="9219">
                                            <p:txEl>
                                              <p:pRg st="3" end="3"/>
                                            </p:txEl>
                                          </p:spTgt>
                                        </p:tgtEl>
                                      </p:cBhvr>
                                    </p:animEffect>
                                  </p:childTnLst>
                                </p:cTn>
                              </p:par>
                              <p:par>
                                <p:cTn id="24" presetID="6" presetClass="entr" presetSubtype="16" fill="hold" nodeType="withEffect">
                                  <p:stCondLst>
                                    <p:cond delay="0"/>
                                  </p:stCondLst>
                                  <p:childTnLst>
                                    <p:set>
                                      <p:cBhvr>
                                        <p:cTn id="25" dur="1" fill="hold">
                                          <p:stCondLst>
                                            <p:cond delay="0"/>
                                          </p:stCondLst>
                                        </p:cTn>
                                        <p:tgtEl>
                                          <p:spTgt spid="9219">
                                            <p:txEl>
                                              <p:pRg st="4" end="4"/>
                                            </p:txEl>
                                          </p:spTgt>
                                        </p:tgtEl>
                                        <p:attrNameLst>
                                          <p:attrName>style.visibility</p:attrName>
                                        </p:attrNameLst>
                                      </p:cBhvr>
                                      <p:to>
                                        <p:strVal val="visible"/>
                                      </p:to>
                                    </p:set>
                                    <p:animEffect transition="in" filter="circle(in)">
                                      <p:cBhvr>
                                        <p:cTn id="26" dur="2000"/>
                                        <p:tgtEl>
                                          <p:spTgt spid="9219">
                                            <p:txEl>
                                              <p:pRg st="4" end="4"/>
                                            </p:txEl>
                                          </p:spTgt>
                                        </p:tgtEl>
                                      </p:cBhvr>
                                    </p:animEffect>
                                  </p:childTnLst>
                                </p:cTn>
                              </p:par>
                              <p:par>
                                <p:cTn id="27" presetID="6" presetClass="entr" presetSubtype="16" fill="hold" nodeType="withEffect">
                                  <p:stCondLst>
                                    <p:cond delay="0"/>
                                  </p:stCondLst>
                                  <p:childTnLst>
                                    <p:set>
                                      <p:cBhvr>
                                        <p:cTn id="28" dur="1" fill="hold">
                                          <p:stCondLst>
                                            <p:cond delay="0"/>
                                          </p:stCondLst>
                                        </p:cTn>
                                        <p:tgtEl>
                                          <p:spTgt spid="9219">
                                            <p:txEl>
                                              <p:pRg st="5" end="5"/>
                                            </p:txEl>
                                          </p:spTgt>
                                        </p:tgtEl>
                                        <p:attrNameLst>
                                          <p:attrName>style.visibility</p:attrName>
                                        </p:attrNameLst>
                                      </p:cBhvr>
                                      <p:to>
                                        <p:strVal val="visible"/>
                                      </p:to>
                                    </p:set>
                                    <p:animEffect transition="in" filter="circle(in)">
                                      <p:cBhvr>
                                        <p:cTn id="29" dur="2000"/>
                                        <p:tgtEl>
                                          <p:spTgt spid="9219">
                                            <p:txEl>
                                              <p:pRg st="5" end="5"/>
                                            </p:txEl>
                                          </p:spTgt>
                                        </p:tgtEl>
                                      </p:cBhvr>
                                    </p:animEffect>
                                  </p:childTnLst>
                                </p:cTn>
                              </p:par>
                              <p:par>
                                <p:cTn id="30" presetID="6" presetClass="entr" presetSubtype="16" fill="hold" nodeType="withEffect">
                                  <p:stCondLst>
                                    <p:cond delay="0"/>
                                  </p:stCondLst>
                                  <p:childTnLst>
                                    <p:set>
                                      <p:cBhvr>
                                        <p:cTn id="31" dur="1" fill="hold">
                                          <p:stCondLst>
                                            <p:cond delay="0"/>
                                          </p:stCondLst>
                                        </p:cTn>
                                        <p:tgtEl>
                                          <p:spTgt spid="9219">
                                            <p:txEl>
                                              <p:pRg st="6" end="6"/>
                                            </p:txEl>
                                          </p:spTgt>
                                        </p:tgtEl>
                                        <p:attrNameLst>
                                          <p:attrName>style.visibility</p:attrName>
                                        </p:attrNameLst>
                                      </p:cBhvr>
                                      <p:to>
                                        <p:strVal val="visible"/>
                                      </p:to>
                                    </p:set>
                                    <p:animEffect transition="in" filter="circle(in)">
                                      <p:cBhvr>
                                        <p:cTn id="32" dur="2000"/>
                                        <p:tgtEl>
                                          <p:spTgt spid="9219">
                                            <p:txEl>
                                              <p:pRg st="6" end="6"/>
                                            </p:txEl>
                                          </p:spTgt>
                                        </p:tgtEl>
                                      </p:cBhvr>
                                    </p:animEffect>
                                  </p:childTnLst>
                                </p:cTn>
                              </p:par>
                              <p:par>
                                <p:cTn id="33" presetID="6" presetClass="entr" presetSubtype="16" fill="hold" nodeType="withEffect">
                                  <p:stCondLst>
                                    <p:cond delay="0"/>
                                  </p:stCondLst>
                                  <p:childTnLst>
                                    <p:set>
                                      <p:cBhvr>
                                        <p:cTn id="34" dur="1" fill="hold">
                                          <p:stCondLst>
                                            <p:cond delay="0"/>
                                          </p:stCondLst>
                                        </p:cTn>
                                        <p:tgtEl>
                                          <p:spTgt spid="9219">
                                            <p:txEl>
                                              <p:pRg st="7" end="7"/>
                                            </p:txEl>
                                          </p:spTgt>
                                        </p:tgtEl>
                                        <p:attrNameLst>
                                          <p:attrName>style.visibility</p:attrName>
                                        </p:attrNameLst>
                                      </p:cBhvr>
                                      <p:to>
                                        <p:strVal val="visible"/>
                                      </p:to>
                                    </p:set>
                                    <p:animEffect transition="in" filter="circle(in)">
                                      <p:cBhvr>
                                        <p:cTn id="35" dur="2000"/>
                                        <p:tgtEl>
                                          <p:spTgt spid="921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standing in front of a building&#10;&#10;Description automatically generated">
            <a:extLst>
              <a:ext uri="{FF2B5EF4-FFF2-40B4-BE49-F238E27FC236}">
                <a16:creationId xmlns:a16="http://schemas.microsoft.com/office/drawing/2014/main" id="{38891D1B-DDF6-4F7D-AB88-51B9F51799B8}"/>
              </a:ext>
            </a:extLst>
          </p:cNvPr>
          <p:cNvPicPr>
            <a:picLocks noChangeAspect="1"/>
          </p:cNvPicPr>
          <p:nvPr/>
        </p:nvPicPr>
        <p:blipFill>
          <a:blip r:embed="rId3">
            <a:alphaModFix amt="50000"/>
            <a:extLst>
              <a:ext uri="{28A0092B-C50C-407E-A947-70E740481C1C}">
                <a14:useLocalDpi xmlns:a14="http://schemas.microsoft.com/office/drawing/2010/main" val="0"/>
              </a:ext>
            </a:extLst>
          </a:blip>
          <a:stretch>
            <a:fillRect/>
          </a:stretch>
        </p:blipFill>
        <p:spPr>
          <a:xfrm>
            <a:off x="179512" y="114299"/>
            <a:ext cx="8784976" cy="5481637"/>
          </a:xfrm>
          <a:prstGeom prst="rect">
            <a:avLst/>
          </a:prstGeom>
          <a:ln>
            <a:noFill/>
          </a:ln>
          <a:effectLst>
            <a:softEdge rad="112500"/>
          </a:effectLst>
        </p:spPr>
      </p:pic>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Guest Service Experiences</a:t>
            </a:r>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179512" y="1262062"/>
            <a:ext cx="8784976" cy="4333875"/>
          </a:xfrm>
        </p:spPr>
        <p:txBody>
          <a:bodyPr/>
          <a:lstStyle/>
          <a:p>
            <a:pPr eaLnBrk="1" hangingPunct="1"/>
            <a:r>
              <a:rPr lang="en-GB" altLang="en-US" sz="1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On TripAdvisor 35% rate it as excellent and 30% as very good</a:t>
            </a:r>
          </a:p>
          <a:p>
            <a:pPr eaLnBrk="1" hangingPunct="1"/>
            <a:r>
              <a:rPr lang="en-GB" altLang="en-US" sz="1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 Review from a London Mom reads : “ I have visited twice already. Two years ago and now. It is getting better and bigger with every visit. Current Tropical Island Resort have got outside area called - Amazonia. Outside pool with </a:t>
            </a:r>
            <a:r>
              <a:rPr lang="en-GB" altLang="en-US" sz="18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31C</a:t>
            </a:r>
            <a:r>
              <a:rPr lang="en-GB" altLang="en-US" sz="1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degree water, slide, massage spots underwater and amazing </a:t>
            </a:r>
            <a:r>
              <a:rPr lang="en-GB" altLang="en-US" sz="18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view.Inside</a:t>
            </a:r>
            <a:r>
              <a:rPr lang="en-GB" altLang="en-US" sz="1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the dome you have got a massive choice of food, cafes, restaurants, bars, sauna, jacuzzi, water slides for all ages and tastes, waterfall, tropical atmosphere with </a:t>
            </a:r>
            <a:r>
              <a:rPr lang="en-GB" altLang="en-US" sz="18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35C</a:t>
            </a:r>
            <a:r>
              <a:rPr lang="en-GB" altLang="en-US" sz="1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degree air, different pools, kids water zone, an area with animals such as flamingos, fishes, tortoise, big parrots, toilet facilities and shower facilities, lockers, changing rooms etc. This place is worth a visit and worth every single euro you pay. Kids under 6 are going free of charge. Adults prices varies as of with sauna or without. This place is amazing, to see the whole dome and explore you can get onto hot air balloon and have a fly with family or alone. I love this place so does my child.”</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17/12/2019</a:t>
            </a:fld>
            <a:endParaRPr lang="en-GB" altLang="en-US"/>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barn(inVertical)">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1267">
                                            <p:txEl>
                                              <p:pRg st="0" end="0"/>
                                            </p:txEl>
                                          </p:spTgt>
                                        </p:tgtEl>
                                        <p:attrNameLst>
                                          <p:attrName>style.visibility</p:attrName>
                                        </p:attrNameLst>
                                      </p:cBhvr>
                                      <p:to>
                                        <p:strVal val="visible"/>
                                      </p:to>
                                    </p:set>
                                    <p:animEffect transition="in" filter="circle(in)">
                                      <p:cBhvr>
                                        <p:cTn id="12" dur="2000"/>
                                        <p:tgtEl>
                                          <p:spTgt spid="11267">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animEffect transition="in" filter="circle(in)">
                                      <p:cBhvr>
                                        <p:cTn id="15" dur="2000"/>
                                        <p:tgtEl>
                                          <p:spTgt spid="1126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standing in front of a mirror posing for the camera&#10;&#10;Description automatically generated">
            <a:extLst>
              <a:ext uri="{FF2B5EF4-FFF2-40B4-BE49-F238E27FC236}">
                <a16:creationId xmlns:a16="http://schemas.microsoft.com/office/drawing/2014/main" id="{38CBC23F-A037-4CDB-8351-AFADEA98A813}"/>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107504" y="116632"/>
            <a:ext cx="8712968" cy="5544616"/>
          </a:xfrm>
          <a:prstGeom prst="rect">
            <a:avLst/>
          </a:prstGeom>
          <a:ln>
            <a:noFill/>
          </a:ln>
          <a:effectLst>
            <a:softEdge rad="112500"/>
          </a:effectLst>
        </p:spPr>
      </p:pic>
      <p:sp>
        <p:nvSpPr>
          <p:cNvPr id="2" name="Title 1">
            <a:extLst>
              <a:ext uri="{FF2B5EF4-FFF2-40B4-BE49-F238E27FC236}">
                <a16:creationId xmlns:a16="http://schemas.microsoft.com/office/drawing/2014/main" id="{C2D523E5-9472-4832-8BA0-15331A6AB90C}"/>
              </a:ext>
            </a:extLst>
          </p:cNvPr>
          <p:cNvSpPr>
            <a:spLocks noGrp="1"/>
          </p:cNvSpPr>
          <p:nvPr>
            <p:ph type="title"/>
          </p:nvPr>
        </p:nvSpPr>
        <p:spPr/>
        <p:txBody>
          <a:bodyPr/>
          <a:lstStyle/>
          <a:p>
            <a:r>
              <a:rPr lang="en-GB" dirty="0"/>
              <a:t>Customer reviews</a:t>
            </a:r>
          </a:p>
        </p:txBody>
      </p:sp>
      <p:sp>
        <p:nvSpPr>
          <p:cNvPr id="3" name="Content Placeholder 2">
            <a:extLst>
              <a:ext uri="{FF2B5EF4-FFF2-40B4-BE49-F238E27FC236}">
                <a16:creationId xmlns:a16="http://schemas.microsoft.com/office/drawing/2014/main" id="{6511133D-8F76-4824-BA39-CDCC0793EB05}"/>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“A very nice place to be. We loved it as a family. We </a:t>
            </a:r>
            <a:r>
              <a:rPr lang="en-GB" sz="2000" dirty="0" err="1">
                <a:latin typeface="Arial" panose="020B0604020202020204" pitchFamily="34" charset="0"/>
                <a:cs typeface="Arial" panose="020B0604020202020204" pitchFamily="34" charset="0"/>
              </a:rPr>
              <a:t>sleept</a:t>
            </a:r>
            <a:r>
              <a:rPr lang="en-GB" sz="2000" dirty="0">
                <a:latin typeface="Arial" panose="020B0604020202020204" pitchFamily="34" charset="0"/>
                <a:cs typeface="Arial" panose="020B0604020202020204" pitchFamily="34" charset="0"/>
              </a:rPr>
              <a:t> outside in a tipi, what a great thing to do, and jo go to the bus next morning and go </a:t>
            </a:r>
            <a:r>
              <a:rPr lang="en-GB" sz="2000" dirty="0" err="1">
                <a:latin typeface="Arial" panose="020B0604020202020204" pitchFamily="34" charset="0"/>
                <a:cs typeface="Arial" panose="020B0604020202020204" pitchFamily="34" charset="0"/>
              </a:rPr>
              <a:t>ind</a:t>
            </a:r>
            <a:r>
              <a:rPr lang="en-GB" sz="2000" dirty="0">
                <a:latin typeface="Arial" panose="020B0604020202020204" pitchFamily="34" charset="0"/>
                <a:cs typeface="Arial" panose="020B0604020202020204" pitchFamily="34" charset="0"/>
              </a:rPr>
              <a:t> playing and swimming after the big breakfast inside the dome.” </a:t>
            </a:r>
          </a:p>
          <a:p>
            <a:r>
              <a:rPr lang="en-GB" sz="2000" dirty="0">
                <a:latin typeface="Arial" panose="020B0604020202020204" pitchFamily="34" charset="0"/>
                <a:cs typeface="Arial" panose="020B0604020202020204" pitchFamily="34" charset="0"/>
              </a:rPr>
              <a:t>“It is so impressing, beautiful, the air is great and all the </a:t>
            </a:r>
            <a:r>
              <a:rPr lang="en-GB" sz="2000" dirty="0" err="1">
                <a:latin typeface="Arial" panose="020B0604020202020204" pitchFamily="34" charset="0"/>
                <a:cs typeface="Arial" panose="020B0604020202020204" pitchFamily="34" charset="0"/>
              </a:rPr>
              <a:t>beautifull</a:t>
            </a:r>
            <a:r>
              <a:rPr lang="en-GB" sz="2000" dirty="0">
                <a:latin typeface="Arial" panose="020B0604020202020204" pitchFamily="34" charset="0"/>
                <a:cs typeface="Arial" panose="020B0604020202020204" pitchFamily="34" charset="0"/>
              </a:rPr>
              <a:t> plants takes a lot of the high sounds.... so you </a:t>
            </a:r>
            <a:r>
              <a:rPr lang="en-GB" sz="2000" dirty="0" err="1">
                <a:latin typeface="Arial" panose="020B0604020202020204" pitchFamily="34" charset="0"/>
                <a:cs typeface="Arial" panose="020B0604020202020204" pitchFamily="34" charset="0"/>
              </a:rPr>
              <a:t>dont</a:t>
            </a:r>
            <a:r>
              <a:rPr lang="en-GB" sz="2000" dirty="0">
                <a:latin typeface="Arial" panose="020B0604020202020204" pitchFamily="34" charset="0"/>
                <a:cs typeface="Arial" panose="020B0604020202020204" pitchFamily="34" charset="0"/>
              </a:rPr>
              <a:t> get tired in your head.”</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86ABBA17-0A38-4753-8771-D8FF2218326A}"/>
              </a:ext>
            </a:extLst>
          </p:cNvPr>
          <p:cNvSpPr>
            <a:spLocks noGrp="1"/>
          </p:cNvSpPr>
          <p:nvPr>
            <p:ph type="dt" sz="half" idx="10"/>
          </p:nvPr>
        </p:nvSpPr>
        <p:spPr/>
        <p:txBody>
          <a:bodyPr/>
          <a:lstStyle/>
          <a:p>
            <a:pPr>
              <a:defRPr/>
            </a:pPr>
            <a:fld id="{384B99DA-8C13-4E5F-AA0A-1F1000BE46CB}" type="datetime1">
              <a:rPr lang="en-GB" altLang="en-US" smtClean="0"/>
              <a:pPr>
                <a:defRPr/>
              </a:pPr>
              <a:t>18/12/2019</a:t>
            </a:fld>
            <a:endParaRPr lang="en-GB" altLang="en-US"/>
          </a:p>
        </p:txBody>
      </p:sp>
      <p:sp>
        <p:nvSpPr>
          <p:cNvPr id="5" name="Footer Placeholder 4">
            <a:extLst>
              <a:ext uri="{FF2B5EF4-FFF2-40B4-BE49-F238E27FC236}">
                <a16:creationId xmlns:a16="http://schemas.microsoft.com/office/drawing/2014/main" id="{3B6F8864-198C-4673-AFF0-B8D7F098CB6D}"/>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226241288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cture containing indoor, table, window, sitting&#10;&#10;Description automatically generated">
            <a:extLst>
              <a:ext uri="{FF2B5EF4-FFF2-40B4-BE49-F238E27FC236}">
                <a16:creationId xmlns:a16="http://schemas.microsoft.com/office/drawing/2014/main" id="{D18C5799-B62A-46CD-8A07-87870DA827A8}"/>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117253"/>
            <a:ext cx="8856984" cy="5399980"/>
          </a:xfrm>
          <a:prstGeom prst="rect">
            <a:avLst/>
          </a:prstGeom>
          <a:ln>
            <a:noFill/>
          </a:ln>
          <a:effectLst>
            <a:softEdge rad="112500"/>
          </a:effectLst>
        </p:spPr>
      </p:pic>
      <p:sp>
        <p:nvSpPr>
          <p:cNvPr id="2" name="Title 1">
            <a:extLst>
              <a:ext uri="{FF2B5EF4-FFF2-40B4-BE49-F238E27FC236}">
                <a16:creationId xmlns:a16="http://schemas.microsoft.com/office/drawing/2014/main" id="{80765CB6-7D2D-41B0-ACC7-BB470E6AC57F}"/>
              </a:ext>
            </a:extLst>
          </p:cNvPr>
          <p:cNvSpPr>
            <a:spLocks noGrp="1"/>
          </p:cNvSpPr>
          <p:nvPr>
            <p:ph type="title"/>
          </p:nvPr>
        </p:nvSpPr>
        <p:spPr/>
        <p:txBody>
          <a:bodyPr/>
          <a:lstStyle/>
          <a:p>
            <a:r>
              <a:rPr lang="en-GB" dirty="0"/>
              <a:t>Customer reviews</a:t>
            </a:r>
          </a:p>
        </p:txBody>
      </p:sp>
      <p:sp>
        <p:nvSpPr>
          <p:cNvPr id="3" name="Content Placeholder 2">
            <a:extLst>
              <a:ext uri="{FF2B5EF4-FFF2-40B4-BE49-F238E27FC236}">
                <a16:creationId xmlns:a16="http://schemas.microsoft.com/office/drawing/2014/main" id="{7C1D0E02-22D1-41F8-91C5-762D647ADD1A}"/>
              </a:ext>
            </a:extLst>
          </p:cNvPr>
          <p:cNvSpPr>
            <a:spLocks noGrp="1"/>
          </p:cNvSpPr>
          <p:nvPr>
            <p:ph idx="1"/>
          </p:nvPr>
        </p:nvSpPr>
        <p:spPr>
          <a:xfrm>
            <a:off x="287016" y="1268760"/>
            <a:ext cx="8229600" cy="3917032"/>
          </a:xfrm>
        </p:spPr>
        <p:txBody>
          <a:bodyPr/>
          <a:lstStyle/>
          <a:p>
            <a:pPr marL="0" indent="0">
              <a:buNone/>
            </a:pPr>
            <a:r>
              <a:rPr lang="en-GB" sz="1900" dirty="0">
                <a:latin typeface="Arial" panose="020B0604020202020204" pitchFamily="34" charset="0"/>
                <a:cs typeface="Arial" panose="020B0604020202020204" pitchFamily="34" charset="0"/>
              </a:rPr>
              <a:t>“Perfect holiday for all ages</a:t>
            </a:r>
          </a:p>
          <a:p>
            <a:pPr marL="0" indent="0">
              <a:buNone/>
            </a:pPr>
            <a:r>
              <a:rPr lang="en-GB" sz="1900" dirty="0">
                <a:latin typeface="Arial" panose="020B0604020202020204" pitchFamily="34" charset="0"/>
                <a:cs typeface="Arial" panose="020B0604020202020204" pitchFamily="34" charset="0"/>
              </a:rPr>
              <a:t>We stayed for 4 nights after 3 nights in Berlin. Easy to get to by train, shuttle bus to/from station very efficient. Stayed in a nature home, excellent accommodation, clean and spacious, 2 double rooms and one with bunk beds. Very hot when we there so air conditioning would have been appreciated. </a:t>
            </a:r>
          </a:p>
          <a:p>
            <a:pPr marL="0" indent="0">
              <a:buNone/>
            </a:pPr>
            <a:r>
              <a:rPr lang="en-GB" sz="1900" dirty="0">
                <a:latin typeface="Arial" panose="020B0604020202020204" pitchFamily="34" charset="0"/>
                <a:cs typeface="Arial" panose="020B0604020202020204" pitchFamily="34" charset="0"/>
              </a:rPr>
              <a:t>The pools in the dome are fantastic but spent most of time in outside pools as very hot in the dome.</a:t>
            </a:r>
          </a:p>
          <a:p>
            <a:pPr marL="0" indent="0">
              <a:buNone/>
            </a:pPr>
            <a:r>
              <a:rPr lang="en-GB" sz="1900" dirty="0">
                <a:latin typeface="Arial" panose="020B0604020202020204" pitchFamily="34" charset="0"/>
                <a:cs typeface="Arial" panose="020B0604020202020204" pitchFamily="34" charset="0"/>
              </a:rPr>
              <a:t>Restaurants in dome quite expensive and shop at campsite limited so wished we had bought more supplies with us from Berlin. Once there if you do not have a car you have to rely on shop and restaurants.</a:t>
            </a:r>
          </a:p>
          <a:p>
            <a:pPr marL="0" indent="0">
              <a:buNone/>
            </a:pPr>
            <a:r>
              <a:rPr lang="en-GB" sz="1900" dirty="0">
                <a:latin typeface="Arial" panose="020B0604020202020204" pitchFamily="34" charset="0"/>
                <a:cs typeface="Arial" panose="020B0604020202020204" pitchFamily="34" charset="0"/>
              </a:rPr>
              <a:t>Price of stay so much cheaper than similar parcs in UK. Cheaper to fly to Berlin and stay there!</a:t>
            </a:r>
          </a:p>
          <a:p>
            <a:pPr marL="0" indent="0">
              <a:buNone/>
            </a:pPr>
            <a:r>
              <a:rPr lang="en-GB" sz="1900" dirty="0">
                <a:latin typeface="Arial" panose="020B0604020202020204" pitchFamily="34" charset="0"/>
                <a:cs typeface="Arial" panose="020B0604020202020204" pitchFamily="34" charset="0"/>
              </a:rPr>
              <a:t>Would highly recommend”</a:t>
            </a:r>
          </a:p>
          <a:p>
            <a:pPr marL="0" indent="0">
              <a:buNone/>
            </a:pPr>
            <a:endParaRPr lang="en-GB" sz="19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771ACE2-F130-4E9B-A652-326D06A0954C}"/>
              </a:ext>
            </a:extLst>
          </p:cNvPr>
          <p:cNvSpPr>
            <a:spLocks noGrp="1"/>
          </p:cNvSpPr>
          <p:nvPr>
            <p:ph type="dt" sz="half" idx="10"/>
          </p:nvPr>
        </p:nvSpPr>
        <p:spPr/>
        <p:txBody>
          <a:bodyPr/>
          <a:lstStyle/>
          <a:p>
            <a:fld id="{384B99DA-8C13-4E5F-AA0A-1F1000BE46CB}" type="datetime1">
              <a:rPr lang="en-GB" altLang="en-US" smtClean="0"/>
              <a:pPr/>
              <a:t>18/12/2019</a:t>
            </a:fld>
            <a:endParaRPr lang="en-GB" altLang="en-US"/>
          </a:p>
        </p:txBody>
      </p:sp>
      <p:sp>
        <p:nvSpPr>
          <p:cNvPr id="5" name="Footer Placeholder 4">
            <a:extLst>
              <a:ext uri="{FF2B5EF4-FFF2-40B4-BE49-F238E27FC236}">
                <a16:creationId xmlns:a16="http://schemas.microsoft.com/office/drawing/2014/main" id="{13BA4E21-293A-4117-BBD2-B48FE9DC9437}"/>
              </a:ext>
            </a:extLst>
          </p:cNvPr>
          <p:cNvSpPr>
            <a:spLocks noGrp="1"/>
          </p:cNvSpPr>
          <p:nvPr>
            <p:ph type="ftr" sz="quarter" idx="11"/>
          </p:nvPr>
        </p:nvSpPr>
        <p:spPr/>
        <p:txBody>
          <a:bodyPr/>
          <a:lstStyle/>
          <a:p>
            <a:r>
              <a:rPr lang="en-GB" altLang="en-US"/>
              <a:t>Mary March</a:t>
            </a:r>
          </a:p>
        </p:txBody>
      </p:sp>
    </p:spTree>
    <p:extLst>
      <p:ext uri="{BB962C8B-B14F-4D97-AF65-F5344CB8AC3E}">
        <p14:creationId xmlns:p14="http://schemas.microsoft.com/office/powerpoint/2010/main" val="19428112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Findings</a:t>
            </a:r>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The establishment keeps evolving, customers and staff as well, report constant modifications for better service and more fun</a:t>
            </a: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It’s the biggest indoor rainforest in the world; an attraction for itself worth visiting and marketing gold</a:t>
            </a: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Services and Products have a wide range, so every customer can choose what suits their taste or wallet</a:t>
            </a:r>
          </a:p>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Resort is open all year round, even public holidays and tropical zone is available 24/7</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17/12/2019</a:t>
            </a:fld>
            <a:endParaRPr lang="en-GB" altLang="en-US"/>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animEffect transition="in" filter="circle(in)">
                                      <p:cBhvr>
                                        <p:cTn id="7" dur="2000"/>
                                        <p:tgtEl>
                                          <p:spTgt spid="25604">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25604">
                                            <p:txEl>
                                              <p:pRg st="1" end="1"/>
                                            </p:txEl>
                                          </p:spTgt>
                                        </p:tgtEl>
                                        <p:attrNameLst>
                                          <p:attrName>style.visibility</p:attrName>
                                        </p:attrNameLst>
                                      </p:cBhvr>
                                      <p:to>
                                        <p:strVal val="visible"/>
                                      </p:to>
                                    </p:set>
                                    <p:animEffect transition="in" filter="circle(in)">
                                      <p:cBhvr>
                                        <p:cTn id="10" dur="2000"/>
                                        <p:tgtEl>
                                          <p:spTgt spid="25604">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25604">
                                            <p:txEl>
                                              <p:pRg st="2" end="2"/>
                                            </p:txEl>
                                          </p:spTgt>
                                        </p:tgtEl>
                                        <p:attrNameLst>
                                          <p:attrName>style.visibility</p:attrName>
                                        </p:attrNameLst>
                                      </p:cBhvr>
                                      <p:to>
                                        <p:strVal val="visible"/>
                                      </p:to>
                                    </p:set>
                                    <p:animEffect transition="in" filter="circle(in)">
                                      <p:cBhvr>
                                        <p:cTn id="13" dur="2000"/>
                                        <p:tgtEl>
                                          <p:spTgt spid="25604">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25604">
                                            <p:txEl>
                                              <p:pRg st="3" end="3"/>
                                            </p:txEl>
                                          </p:spTgt>
                                        </p:tgtEl>
                                        <p:attrNameLst>
                                          <p:attrName>style.visibility</p:attrName>
                                        </p:attrNameLst>
                                      </p:cBhvr>
                                      <p:to>
                                        <p:strVal val="visible"/>
                                      </p:to>
                                    </p:set>
                                    <p:animEffect transition="in" filter="circle(in)">
                                      <p:cBhvr>
                                        <p:cTn id="16" dur="2000"/>
                                        <p:tgtEl>
                                          <p:spTgt spid="2560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470025"/>
            <a:ext cx="8229600" cy="3917950"/>
          </a:xfrm>
        </p:spPr>
        <p:txBody>
          <a:bodyPr/>
          <a:lstStyle/>
          <a:p>
            <a:pPr>
              <a:buFont typeface="Wingdings" panose="05000000000000000000" pitchFamily="2" charset="2"/>
              <a:buChar char="§"/>
            </a:pPr>
            <a:r>
              <a:rPr lang="en-GB" altLang="en-US" sz="2000" dirty="0">
                <a:latin typeface="Arial" panose="020B0604020202020204" pitchFamily="34" charset="0"/>
                <a:cs typeface="Arial" panose="020B0604020202020204" pitchFamily="34" charset="0"/>
              </a:rPr>
              <a:t>Given the attractive location, the good weather all year long, the quality service and the clean accommodation, the Tropical Island resort experiences huge growth and will keep growing in the near near future. Being Europe’s largest tropical resort it offers a wide range of activities, making it an excellent place for both adults and children.  </a:t>
            </a: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17/12/2019</a:t>
            </a:fld>
            <a:endParaRPr lang="en-GB" altLang="en-US"/>
          </a:p>
        </p:txBody>
      </p:sp>
    </p:spTree>
    <p:extLst>
      <p:ext uri="{BB962C8B-B14F-4D97-AF65-F5344CB8AC3E}">
        <p14:creationId xmlns:p14="http://schemas.microsoft.com/office/powerpoint/2010/main" val="194717963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0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457200" y="1268412"/>
            <a:ext cx="8229600" cy="4248819"/>
          </a:xfrm>
        </p:spPr>
        <p:txBody>
          <a:bodyPr/>
          <a:lstStyle/>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Most information and pictures taken from </a:t>
            </a:r>
            <a:r>
              <a:rPr lang="en-GB" altLang="en-US" dirty="0">
                <a:latin typeface="Arial" panose="020B0604020202020204" pitchFamily="34" charset="0"/>
                <a:cs typeface="Arial" panose="020B0604020202020204" pitchFamily="34" charset="0"/>
                <a:hlinkClick r:id="rId3"/>
              </a:rPr>
              <a:t>https://</a:t>
            </a:r>
            <a:r>
              <a:rPr lang="en-GB" altLang="en-US" dirty="0" err="1">
                <a:latin typeface="Arial" panose="020B0604020202020204" pitchFamily="34" charset="0"/>
                <a:cs typeface="Arial" panose="020B0604020202020204" pitchFamily="34" charset="0"/>
                <a:hlinkClick r:id="rId3"/>
              </a:rPr>
              <a:t>www.tropical-islands.de</a:t>
            </a:r>
            <a:r>
              <a:rPr lang="en-GB" altLang="en-US" dirty="0">
                <a:latin typeface="Arial" panose="020B0604020202020204" pitchFamily="34" charset="0"/>
                <a:cs typeface="Arial" panose="020B0604020202020204" pitchFamily="34" charset="0"/>
                <a:hlinkClick r:id="rId3"/>
              </a:rPr>
              <a:t>/</a:t>
            </a:r>
            <a:r>
              <a:rPr lang="en-GB" altLang="en-US" dirty="0" err="1">
                <a:latin typeface="Arial" panose="020B0604020202020204" pitchFamily="34" charset="0"/>
                <a:cs typeface="Arial" panose="020B0604020202020204" pitchFamily="34" charset="0"/>
                <a:hlinkClick r:id="rId3"/>
              </a:rPr>
              <a:t>en</a:t>
            </a:r>
            <a:r>
              <a:rPr lang="en-GB" altLang="en-US"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Additional information taken from TripAdvisor, available at : </a:t>
            </a:r>
            <a:r>
              <a:rPr lang="en-GB" altLang="en-US" dirty="0">
                <a:latin typeface="Arial" panose="020B0604020202020204" pitchFamily="34" charset="0"/>
                <a:cs typeface="Arial" panose="020B0604020202020204" pitchFamily="34" charset="0"/>
                <a:hlinkClick r:id="rId4"/>
              </a:rPr>
              <a:t>https://www.tripadvisor.co.uk</a:t>
            </a:r>
            <a:r>
              <a:rPr lang="en-GB" altLang="en-US"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Training Program “Golden Service”, available in </a:t>
            </a:r>
            <a:r>
              <a:rPr lang="en-GB" altLang="en-US" dirty="0" err="1">
                <a:latin typeface="Arial" panose="020B0604020202020204" pitchFamily="34" charset="0"/>
                <a:cs typeface="Arial" panose="020B0604020202020204" pitchFamily="34" charset="0"/>
              </a:rPr>
              <a:t>youtube</a:t>
            </a:r>
            <a:r>
              <a:rPr lang="en-GB" altLang="en-US" dirty="0">
                <a:latin typeface="Arial" panose="020B0604020202020204" pitchFamily="34" charset="0"/>
                <a:cs typeface="Arial" panose="020B0604020202020204" pitchFamily="34" charset="0"/>
              </a:rPr>
              <a:t>: </a:t>
            </a:r>
            <a:r>
              <a:rPr lang="en-GB" altLang="en-US" dirty="0">
                <a:latin typeface="Arial" panose="020B0604020202020204" pitchFamily="34" charset="0"/>
                <a:cs typeface="Arial" panose="020B0604020202020204" pitchFamily="34" charset="0"/>
                <a:hlinkClick r:id="rId5"/>
              </a:rPr>
              <a:t>https://youtu.be/GWLLBgyrTcc</a:t>
            </a:r>
            <a:r>
              <a:rPr lang="en-GB" altLang="en-US" dirty="0">
                <a:latin typeface="Arial" panose="020B0604020202020204" pitchFamily="34" charset="0"/>
                <a:cs typeface="Arial" panose="020B0604020202020204" pitchFamily="34" charset="0"/>
              </a:rPr>
              <a:t>  </a:t>
            </a:r>
          </a:p>
          <a:p>
            <a:pPr>
              <a:buFont typeface="Wingdings" panose="05000000000000000000" pitchFamily="2" charset="2"/>
              <a:buChar char="§"/>
            </a:pPr>
            <a:endParaRPr lang="en-GB" altLang="en-US"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17/12/2019</a:t>
            </a:fld>
            <a:endParaRPr lang="en-GB" altLang="en-US"/>
          </a:p>
        </p:txBody>
      </p:sp>
    </p:spTree>
    <p:extLst>
      <p:ext uri="{BB962C8B-B14F-4D97-AF65-F5344CB8AC3E}">
        <p14:creationId xmlns:p14="http://schemas.microsoft.com/office/powerpoint/2010/main" val="159628212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barn(inVertical)">
                                      <p:cBhvr>
                                        <p:cTn id="7" dur="500"/>
                                        <p:tgtEl>
                                          <p:spTgt spid="2560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25604">
                                            <p:txEl>
                                              <p:pRg st="0" end="0"/>
                                            </p:txEl>
                                          </p:spTgt>
                                        </p:tgtEl>
                                        <p:attrNameLst>
                                          <p:attrName>style.visibility</p:attrName>
                                        </p:attrNameLst>
                                      </p:cBhvr>
                                      <p:to>
                                        <p:strVal val="visible"/>
                                      </p:to>
                                    </p:set>
                                    <p:animEffect transition="in" filter="circle(in)">
                                      <p:cBhvr>
                                        <p:cTn id="12" dur="2000"/>
                                        <p:tgtEl>
                                          <p:spTgt spid="25604">
                                            <p:txEl>
                                              <p:pRg st="0" end="0"/>
                                            </p:txEl>
                                          </p:spTgt>
                                        </p:tgtEl>
                                      </p:cBhvr>
                                    </p:animEffect>
                                  </p:childTnLst>
                                </p:cTn>
                              </p:par>
                              <p:par>
                                <p:cTn id="13" presetID="6" presetClass="entr" presetSubtype="16" fill="hold" nodeType="withEffect">
                                  <p:stCondLst>
                                    <p:cond delay="0"/>
                                  </p:stCondLst>
                                  <p:childTnLst>
                                    <p:set>
                                      <p:cBhvr>
                                        <p:cTn id="14" dur="1" fill="hold">
                                          <p:stCondLst>
                                            <p:cond delay="0"/>
                                          </p:stCondLst>
                                        </p:cTn>
                                        <p:tgtEl>
                                          <p:spTgt spid="25604">
                                            <p:txEl>
                                              <p:pRg st="1" end="1"/>
                                            </p:txEl>
                                          </p:spTgt>
                                        </p:tgtEl>
                                        <p:attrNameLst>
                                          <p:attrName>style.visibility</p:attrName>
                                        </p:attrNameLst>
                                      </p:cBhvr>
                                      <p:to>
                                        <p:strVal val="visible"/>
                                      </p:to>
                                    </p:set>
                                    <p:animEffect transition="in" filter="circle(in)">
                                      <p:cBhvr>
                                        <p:cTn id="15" dur="2000"/>
                                        <p:tgtEl>
                                          <p:spTgt spid="25604">
                                            <p:txEl>
                                              <p:pRg st="1" end="1"/>
                                            </p:txEl>
                                          </p:spTgt>
                                        </p:tgtEl>
                                      </p:cBhvr>
                                    </p:animEffect>
                                  </p:childTnLst>
                                </p:cTn>
                              </p:par>
                              <p:par>
                                <p:cTn id="16" presetID="6" presetClass="entr" presetSubtype="16" fill="hold" nodeType="withEffect">
                                  <p:stCondLst>
                                    <p:cond delay="0"/>
                                  </p:stCondLst>
                                  <p:childTnLst>
                                    <p:set>
                                      <p:cBhvr>
                                        <p:cTn id="17" dur="1" fill="hold">
                                          <p:stCondLst>
                                            <p:cond delay="0"/>
                                          </p:stCondLst>
                                        </p:cTn>
                                        <p:tgtEl>
                                          <p:spTgt spid="25604">
                                            <p:txEl>
                                              <p:pRg st="2" end="2"/>
                                            </p:txEl>
                                          </p:spTgt>
                                        </p:tgtEl>
                                        <p:attrNameLst>
                                          <p:attrName>style.visibility</p:attrName>
                                        </p:attrNameLst>
                                      </p:cBhvr>
                                      <p:to>
                                        <p:strVal val="visible"/>
                                      </p:to>
                                    </p:set>
                                    <p:animEffect transition="in" filter="circle(in)">
                                      <p:cBhvr>
                                        <p:cTn id="18" dur="2000"/>
                                        <p:tgtEl>
                                          <p:spTgt spid="2560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4565</TotalTime>
  <Words>1935</Words>
  <Application>Microsoft Office PowerPoint</Application>
  <PresentationFormat>On-screen Show (4:3)</PresentationFormat>
  <Paragraphs>184</Paragraphs>
  <Slides>25</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Myriad Pro</vt:lpstr>
      <vt:lpstr>Wingdings</vt:lpstr>
      <vt:lpstr>20140311PresentationUWTSDTemplate</vt:lpstr>
      <vt:lpstr>An Appraisal of a Guest Service Experience</vt:lpstr>
      <vt:lpstr>The Sector within the Hospitality and  Tourism Industry:</vt:lpstr>
      <vt:lpstr>Tropical Island Berlin</vt:lpstr>
      <vt:lpstr>Products and services</vt:lpstr>
      <vt:lpstr>The Hotel</vt:lpstr>
      <vt:lpstr>PowerPoint Presentation</vt:lpstr>
      <vt:lpstr>Mobile and Nature Homes</vt:lpstr>
      <vt:lpstr>PowerPoint Presentation</vt:lpstr>
      <vt:lpstr>Tents and Lodges Inside the Hall</vt:lpstr>
      <vt:lpstr>PowerPoint Presentation</vt:lpstr>
      <vt:lpstr>PowerPoint Presentation</vt:lpstr>
      <vt:lpstr>PowerPoint Presentation</vt:lpstr>
      <vt:lpstr>PowerPoint Presentation</vt:lpstr>
      <vt:lpstr>The Fitness and Spa Centre </vt:lpstr>
      <vt:lpstr>A Culinary Tour of the Tropics</vt:lpstr>
      <vt:lpstr>PowerPoint Presentation</vt:lpstr>
      <vt:lpstr>Strategies for appraising guest service experience</vt:lpstr>
      <vt:lpstr>Business strategy</vt:lpstr>
      <vt:lpstr>Service Quality, Service Setting, Service Delivery</vt:lpstr>
      <vt:lpstr>Guest Service Experiences</vt:lpstr>
      <vt:lpstr>Customer reviews</vt:lpstr>
      <vt:lpstr>Customer reviews</vt:lpstr>
      <vt:lpstr>Findings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Elina Nenov</cp:lastModifiedBy>
  <cp:revision>100</cp:revision>
  <cp:lastPrinted>2018-03-20T16:28:46Z</cp:lastPrinted>
  <dcterms:created xsi:type="dcterms:W3CDTF">2004-11-12T17:24:38Z</dcterms:created>
  <dcterms:modified xsi:type="dcterms:W3CDTF">2019-12-18T11:08:41Z</dcterms:modified>
</cp:coreProperties>
</file>