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53" r:id="rId1"/>
  </p:sldMasterIdLst>
  <p:sldIdLst>
    <p:sldId id="264" r:id="rId2"/>
    <p:sldId id="258" r:id="rId3"/>
    <p:sldId id="259" r:id="rId4"/>
    <p:sldId id="261" r:id="rId5"/>
    <p:sldId id="265" r:id="rId6"/>
    <p:sldId id="257" r:id="rId7"/>
    <p:sldId id="263" r:id="rId8"/>
    <p:sldId id="260" r:id="rId9"/>
  </p:sldIdLst>
  <p:sldSz cx="28165425" cy="1701165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E63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E674E5-0435-47CC-B35D-10755618B228}" v="27" dt="2021-03-05T10:16:24.779"/>
    <p1510:client id="{1753CB02-24F9-49B6-C8D7-5F8314638D89}" v="587" dt="2021-03-18T12:29:29.004"/>
    <p1510:client id="{1BB57582-043A-DFAF-001F-9D7C50BFEB6A}" v="868" dt="2021-03-11T19:59:15.803"/>
    <p1510:client id="{4B8CB49F-20C5-B000-DB9F-598F90604D64}" v="639" dt="2021-03-15T17:03:53.140"/>
    <p1510:client id="{657F3074-3293-4904-AAFB-0441F13066F6}" v="255" dt="2021-03-17T19:13:15.380"/>
    <p1510:client id="{6686F506-1759-CDBE-C03B-7CE20DB4B065}" v="2025" dt="2021-03-12T13:33:05.737"/>
    <p1510:client id="{674BCAB4-56E8-0375-B74B-8E0BF69CD13B}" v="579" dt="2021-03-05T11:06:05.260"/>
    <p1510:client id="{7627E0E7-E970-5FAB-6810-37CBBDDAC11B}" v="2318" dt="2021-03-15T14:21:32.124"/>
    <p1510:client id="{9DFC1712-31FB-6969-804D-224F9EC6451F}" v="11" dt="2021-03-17T19:26:20.430"/>
    <p1510:client id="{B87B2C34-DFCF-D4C3-E80B-8AB8E9EB1D20}" v="20" dt="2021-03-18T12:43:46.320"/>
    <p1510:client id="{C499391C-99AC-C1BC-B5B4-DCC82DA3FAE8}" v="2110" dt="2021-03-17T19:09:49.263"/>
    <p1510:client id="{DA84DFEC-AB49-BB64-795B-7E7FFD11D12E}" v="4" dt="2021-03-12T10:22:31.0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diha Yousuf (1911360)" userId="S::1911360@student.uwtsd.ac.uk::b2adfb65-365a-4fff-92aa-69e8cd76a5f4" providerId="AD" clId="Web-{4B8CB49F-20C5-B000-DB9F-598F90604D64}"/>
    <pc:docChg chg="modSld sldOrd">
      <pc:chgData name="Madiha Yousuf (1911360)" userId="S::1911360@student.uwtsd.ac.uk::b2adfb65-365a-4fff-92aa-69e8cd76a5f4" providerId="AD" clId="Web-{4B8CB49F-20C5-B000-DB9F-598F90604D64}" dt="2021-03-15T17:03:53.140" v="497" actId="1076"/>
      <pc:docMkLst>
        <pc:docMk/>
      </pc:docMkLst>
      <pc:sldChg chg="addSp delSp modSp ord">
        <pc:chgData name="Madiha Yousuf (1911360)" userId="S::1911360@student.uwtsd.ac.uk::b2adfb65-365a-4fff-92aa-69e8cd76a5f4" providerId="AD" clId="Web-{4B8CB49F-20C5-B000-DB9F-598F90604D64}" dt="2021-03-15T17:03:13.591" v="494" actId="1076"/>
        <pc:sldMkLst>
          <pc:docMk/>
          <pc:sldMk cId="109857222" sldId="256"/>
        </pc:sldMkLst>
        <pc:spChg chg="add mod">
          <ac:chgData name="Madiha Yousuf (1911360)" userId="S::1911360@student.uwtsd.ac.uk::b2adfb65-365a-4fff-92aa-69e8cd76a5f4" providerId="AD" clId="Web-{4B8CB49F-20C5-B000-DB9F-598F90604D64}" dt="2021-03-15T16:57:27.070" v="469" actId="1076"/>
          <ac:spMkLst>
            <pc:docMk/>
            <pc:sldMk cId="109857222" sldId="256"/>
            <ac:spMk id="3" creationId="{66EE5A53-755F-4C55-AE55-99F317955E9C}"/>
          </ac:spMkLst>
        </pc:spChg>
        <pc:spChg chg="mod">
          <ac:chgData name="Madiha Yousuf (1911360)" userId="S::1911360@student.uwtsd.ac.uk::b2adfb65-365a-4fff-92aa-69e8cd76a5f4" providerId="AD" clId="Web-{4B8CB49F-20C5-B000-DB9F-598F90604D64}" dt="2021-03-15T16:56:32.598" v="462" actId="1076"/>
          <ac:spMkLst>
            <pc:docMk/>
            <pc:sldMk cId="109857222" sldId="256"/>
            <ac:spMk id="9" creationId="{696E7165-FA21-40FB-8569-DFC2C2C3E0ED}"/>
          </ac:spMkLst>
        </pc:spChg>
        <pc:spChg chg="mod">
          <ac:chgData name="Madiha Yousuf (1911360)" userId="S::1911360@student.uwtsd.ac.uk::b2adfb65-365a-4fff-92aa-69e8cd76a5f4" providerId="AD" clId="Web-{4B8CB49F-20C5-B000-DB9F-598F90604D64}" dt="2021-03-15T17:01:18.395" v="488"/>
          <ac:spMkLst>
            <pc:docMk/>
            <pc:sldMk cId="109857222" sldId="256"/>
            <ac:spMk id="12" creationId="{ECE59E9A-448D-40BC-9CF4-4A724461F452}"/>
          </ac:spMkLst>
        </pc:spChg>
        <pc:spChg chg="mod">
          <ac:chgData name="Madiha Yousuf (1911360)" userId="S::1911360@student.uwtsd.ac.uk::b2adfb65-365a-4fff-92aa-69e8cd76a5f4" providerId="AD" clId="Web-{4B8CB49F-20C5-B000-DB9F-598F90604D64}" dt="2021-03-15T16:18:03.770" v="191" actId="14100"/>
          <ac:spMkLst>
            <pc:docMk/>
            <pc:sldMk cId="109857222" sldId="256"/>
            <ac:spMk id="14" creationId="{D138833F-41CA-454D-BCF9-4C73E2F4048D}"/>
          </ac:spMkLst>
        </pc:spChg>
        <pc:spChg chg="mod">
          <ac:chgData name="Madiha Yousuf (1911360)" userId="S::1911360@student.uwtsd.ac.uk::b2adfb65-365a-4fff-92aa-69e8cd76a5f4" providerId="AD" clId="Web-{4B8CB49F-20C5-B000-DB9F-598F90604D64}" dt="2021-03-15T16:18:33.443" v="196" actId="1076"/>
          <ac:spMkLst>
            <pc:docMk/>
            <pc:sldMk cId="109857222" sldId="256"/>
            <ac:spMk id="16" creationId="{966BCCB2-1914-4574-8C8F-3B84F70D0559}"/>
          </ac:spMkLst>
        </pc:spChg>
        <pc:spChg chg="del mod">
          <ac:chgData name="Madiha Yousuf (1911360)" userId="S::1911360@student.uwtsd.ac.uk::b2adfb65-365a-4fff-92aa-69e8cd76a5f4" providerId="AD" clId="Web-{4B8CB49F-20C5-B000-DB9F-598F90604D64}" dt="2021-03-15T15:57:42.326" v="40"/>
          <ac:spMkLst>
            <pc:docMk/>
            <pc:sldMk cId="109857222" sldId="256"/>
            <ac:spMk id="17" creationId="{C8E531C9-5352-4BF4-ACE0-96A200EC7088}"/>
          </ac:spMkLst>
        </pc:spChg>
        <pc:spChg chg="add mod">
          <ac:chgData name="Madiha Yousuf (1911360)" userId="S::1911360@student.uwtsd.ac.uk::b2adfb65-365a-4fff-92aa-69e8cd76a5f4" providerId="AD" clId="Web-{4B8CB49F-20C5-B000-DB9F-598F90604D64}" dt="2021-03-15T17:01:54.461" v="490" actId="1076"/>
          <ac:spMkLst>
            <pc:docMk/>
            <pc:sldMk cId="109857222" sldId="256"/>
            <ac:spMk id="18" creationId="{A981C71A-CC9C-41A3-9F45-7409701887A2}"/>
          </ac:spMkLst>
        </pc:spChg>
        <pc:spChg chg="add del mod">
          <ac:chgData name="Madiha Yousuf (1911360)" userId="S::1911360@student.uwtsd.ac.uk::b2adfb65-365a-4fff-92aa-69e8cd76a5f4" providerId="AD" clId="Web-{4B8CB49F-20C5-B000-DB9F-598F90604D64}" dt="2021-03-15T16:46:30.845" v="369"/>
          <ac:spMkLst>
            <pc:docMk/>
            <pc:sldMk cId="109857222" sldId="256"/>
            <ac:spMk id="22" creationId="{997C3069-29AE-42C2-A70E-93437A72E9C7}"/>
          </ac:spMkLst>
        </pc:spChg>
        <pc:spChg chg="add mod ord">
          <ac:chgData name="Madiha Yousuf (1911360)" userId="S::1911360@student.uwtsd.ac.uk::b2adfb65-365a-4fff-92aa-69e8cd76a5f4" providerId="AD" clId="Web-{4B8CB49F-20C5-B000-DB9F-598F90604D64}" dt="2021-03-15T17:02:20.057" v="492" actId="14100"/>
          <ac:spMkLst>
            <pc:docMk/>
            <pc:sldMk cId="109857222" sldId="256"/>
            <ac:spMk id="23" creationId="{0A9180E7-E013-4A67-8133-32CC26AD1A5F}"/>
          </ac:spMkLst>
        </pc:spChg>
        <pc:spChg chg="add mod">
          <ac:chgData name="Madiha Yousuf (1911360)" userId="S::1911360@student.uwtsd.ac.uk::b2adfb65-365a-4fff-92aa-69e8cd76a5f4" providerId="AD" clId="Web-{4B8CB49F-20C5-B000-DB9F-598F90604D64}" dt="2021-03-15T17:02:23.416" v="493" actId="1076"/>
          <ac:spMkLst>
            <pc:docMk/>
            <pc:sldMk cId="109857222" sldId="256"/>
            <ac:spMk id="24" creationId="{8A3F985E-6A5A-4834-9B2B-B504D2CB92DA}"/>
          </ac:spMkLst>
        </pc:spChg>
        <pc:spChg chg="add del mod">
          <ac:chgData name="Madiha Yousuf (1911360)" userId="S::1911360@student.uwtsd.ac.uk::b2adfb65-365a-4fff-92aa-69e8cd76a5f4" providerId="AD" clId="Web-{4B8CB49F-20C5-B000-DB9F-598F90604D64}" dt="2021-03-15T16:52:49.726" v="440"/>
          <ac:spMkLst>
            <pc:docMk/>
            <pc:sldMk cId="109857222" sldId="256"/>
            <ac:spMk id="25" creationId="{79463A0F-E708-4401-AFC8-F584084C2BFA}"/>
          </ac:spMkLst>
        </pc:spChg>
        <pc:spChg chg="add mod">
          <ac:chgData name="Madiha Yousuf (1911360)" userId="S::1911360@student.uwtsd.ac.uk::b2adfb65-365a-4fff-92aa-69e8cd76a5f4" providerId="AD" clId="Web-{4B8CB49F-20C5-B000-DB9F-598F90604D64}" dt="2021-03-15T17:03:13.591" v="494" actId="1076"/>
          <ac:spMkLst>
            <pc:docMk/>
            <pc:sldMk cId="109857222" sldId="256"/>
            <ac:spMk id="27" creationId="{44DD234B-68FC-45B8-A674-D8A0E38E8508}"/>
          </ac:spMkLst>
        </pc:spChg>
        <pc:picChg chg="mod">
          <ac:chgData name="Madiha Yousuf (1911360)" userId="S::1911360@student.uwtsd.ac.uk::b2adfb65-365a-4fff-92aa-69e8cd76a5f4" providerId="AD" clId="Web-{4B8CB49F-20C5-B000-DB9F-598F90604D64}" dt="2021-03-15T16:37:40.651" v="310" actId="1076"/>
          <ac:picMkLst>
            <pc:docMk/>
            <pc:sldMk cId="109857222" sldId="256"/>
            <ac:picMk id="2" creationId="{1D4F86F9-4FF6-4469-B263-36801B63094D}"/>
          </ac:picMkLst>
        </pc:picChg>
        <pc:picChg chg="mod">
          <ac:chgData name="Madiha Yousuf (1911360)" userId="S::1911360@student.uwtsd.ac.uk::b2adfb65-365a-4fff-92aa-69e8cd76a5f4" providerId="AD" clId="Web-{4B8CB49F-20C5-B000-DB9F-598F90604D64}" dt="2021-03-15T16:28:29.149" v="283" actId="1076"/>
          <ac:picMkLst>
            <pc:docMk/>
            <pc:sldMk cId="109857222" sldId="256"/>
            <ac:picMk id="4" creationId="{1DBC2FBB-B5FD-422A-8979-C7792BA50596}"/>
          </ac:picMkLst>
        </pc:picChg>
        <pc:picChg chg="mod">
          <ac:chgData name="Madiha Yousuf (1911360)" userId="S::1911360@student.uwtsd.ac.uk::b2adfb65-365a-4fff-92aa-69e8cd76a5f4" providerId="AD" clId="Web-{4B8CB49F-20C5-B000-DB9F-598F90604D64}" dt="2021-03-15T16:01:53.543" v="106" actId="1076"/>
          <ac:picMkLst>
            <pc:docMk/>
            <pc:sldMk cId="109857222" sldId="256"/>
            <ac:picMk id="5" creationId="{888071D7-9BC5-4306-AC0D-F756B99E7A8C}"/>
          </ac:picMkLst>
        </pc:picChg>
        <pc:picChg chg="add del mod">
          <ac:chgData name="Madiha Yousuf (1911360)" userId="S::1911360@student.uwtsd.ac.uk::b2adfb65-365a-4fff-92aa-69e8cd76a5f4" providerId="AD" clId="Web-{4B8CB49F-20C5-B000-DB9F-598F90604D64}" dt="2021-03-15T16:07:16.873" v="136"/>
          <ac:picMkLst>
            <pc:docMk/>
            <pc:sldMk cId="109857222" sldId="256"/>
            <ac:picMk id="6" creationId="{764CD0C1-2946-4CED-9542-88511A69C889}"/>
          </ac:picMkLst>
        </pc:picChg>
        <pc:picChg chg="add mod">
          <ac:chgData name="Madiha Yousuf (1911360)" userId="S::1911360@student.uwtsd.ac.uk::b2adfb65-365a-4fff-92aa-69e8cd76a5f4" providerId="AD" clId="Web-{4B8CB49F-20C5-B000-DB9F-598F90604D64}" dt="2021-03-15T16:53:48.135" v="445" actId="1076"/>
          <ac:picMkLst>
            <pc:docMk/>
            <pc:sldMk cId="109857222" sldId="256"/>
            <ac:picMk id="7" creationId="{6F0DE88F-C427-4634-ADB1-DDA90E5628AA}"/>
          </ac:picMkLst>
        </pc:picChg>
        <pc:picChg chg="mod">
          <ac:chgData name="Madiha Yousuf (1911360)" userId="S::1911360@student.uwtsd.ac.uk::b2adfb65-365a-4fff-92aa-69e8cd76a5f4" providerId="AD" clId="Web-{4B8CB49F-20C5-B000-DB9F-598F90604D64}" dt="2021-03-15T16:37:37.807" v="309" actId="1076"/>
          <ac:picMkLst>
            <pc:docMk/>
            <pc:sldMk cId="109857222" sldId="256"/>
            <ac:picMk id="8" creationId="{8F121212-0B53-4232-98BD-74B5801C4E3D}"/>
          </ac:picMkLst>
        </pc:picChg>
        <pc:picChg chg="mod">
          <ac:chgData name="Madiha Yousuf (1911360)" userId="S::1911360@student.uwtsd.ac.uk::b2adfb65-365a-4fff-92aa-69e8cd76a5f4" providerId="AD" clId="Web-{4B8CB49F-20C5-B000-DB9F-598F90604D64}" dt="2021-03-15T16:37:50.949" v="312" actId="1076"/>
          <ac:picMkLst>
            <pc:docMk/>
            <pc:sldMk cId="109857222" sldId="256"/>
            <ac:picMk id="13" creationId="{743CCC44-2A76-4573-A56B-19A9513CA823}"/>
          </ac:picMkLst>
        </pc:picChg>
        <pc:picChg chg="add mod modCrop">
          <ac:chgData name="Madiha Yousuf (1911360)" userId="S::1911360@student.uwtsd.ac.uk::b2adfb65-365a-4fff-92aa-69e8cd76a5f4" providerId="AD" clId="Web-{4B8CB49F-20C5-B000-DB9F-598F90604D64}" dt="2021-03-15T17:02:10.040" v="491" actId="1076"/>
          <ac:picMkLst>
            <pc:docMk/>
            <pc:sldMk cId="109857222" sldId="256"/>
            <ac:picMk id="19" creationId="{DFD9E6C4-3D3B-4B96-8639-14BD59D23A43}"/>
          </ac:picMkLst>
        </pc:picChg>
        <pc:cxnChg chg="add del mod">
          <ac:chgData name="Madiha Yousuf (1911360)" userId="S::1911360@student.uwtsd.ac.uk::b2adfb65-365a-4fff-92aa-69e8cd76a5f4" providerId="AD" clId="Web-{4B8CB49F-20C5-B000-DB9F-598F90604D64}" dt="2021-03-15T16:24:03.540" v="219"/>
          <ac:cxnSpMkLst>
            <pc:docMk/>
            <pc:sldMk cId="109857222" sldId="256"/>
            <ac:cxnSpMk id="20" creationId="{0DA03E37-0358-4AE4-8341-8ADD28EA0917}"/>
          </ac:cxnSpMkLst>
        </pc:cxnChg>
        <pc:cxnChg chg="add mod">
          <ac:chgData name="Madiha Yousuf (1911360)" userId="S::1911360@student.uwtsd.ac.uk::b2adfb65-365a-4fff-92aa-69e8cd76a5f4" providerId="AD" clId="Web-{4B8CB49F-20C5-B000-DB9F-598F90604D64}" dt="2021-03-15T16:28:56.307" v="287" actId="14100"/>
          <ac:cxnSpMkLst>
            <pc:docMk/>
            <pc:sldMk cId="109857222" sldId="256"/>
            <ac:cxnSpMk id="21" creationId="{6F8B0A7C-F31B-43D0-9BB1-814F673077F5}"/>
          </ac:cxnSpMkLst>
        </pc:cxnChg>
      </pc:sldChg>
      <pc:sldChg chg="addSp delSp modSp">
        <pc:chgData name="Madiha Yousuf (1911360)" userId="S::1911360@student.uwtsd.ac.uk::b2adfb65-365a-4fff-92aa-69e8cd76a5f4" providerId="AD" clId="Web-{4B8CB49F-20C5-B000-DB9F-598F90604D64}" dt="2021-03-15T17:03:53.140" v="497" actId="1076"/>
        <pc:sldMkLst>
          <pc:docMk/>
          <pc:sldMk cId="2198975198" sldId="257"/>
        </pc:sldMkLst>
        <pc:spChg chg="add mod">
          <ac:chgData name="Madiha Yousuf (1911360)" userId="S::1911360@student.uwtsd.ac.uk::b2adfb65-365a-4fff-92aa-69e8cd76a5f4" providerId="AD" clId="Web-{4B8CB49F-20C5-B000-DB9F-598F90604D64}" dt="2021-03-15T17:03:53.140" v="497" actId="1076"/>
          <ac:spMkLst>
            <pc:docMk/>
            <pc:sldMk cId="2198975198" sldId="257"/>
            <ac:spMk id="8" creationId="{851C3564-7284-4747-B1E3-D6B01E118D5B}"/>
          </ac:spMkLst>
        </pc:spChg>
        <pc:spChg chg="del mod">
          <ac:chgData name="Madiha Yousuf (1911360)" userId="S::1911360@student.uwtsd.ac.uk::b2adfb65-365a-4fff-92aa-69e8cd76a5f4" providerId="AD" clId="Web-{4B8CB49F-20C5-B000-DB9F-598F90604D64}" dt="2021-03-15T16:58:24.963" v="481"/>
          <ac:spMkLst>
            <pc:docMk/>
            <pc:sldMk cId="2198975198" sldId="257"/>
            <ac:spMk id="13" creationId="{D8094D80-C938-4514-B114-4B550E7E0912}"/>
          </ac:spMkLst>
        </pc:spChg>
        <pc:spChg chg="mod">
          <ac:chgData name="Madiha Yousuf (1911360)" userId="S::1911360@student.uwtsd.ac.uk::b2adfb65-365a-4fff-92aa-69e8cd76a5f4" providerId="AD" clId="Web-{4B8CB49F-20C5-B000-DB9F-598F90604D64}" dt="2021-03-15T15:54:41.549" v="3" actId="1076"/>
          <ac:spMkLst>
            <pc:docMk/>
            <pc:sldMk cId="2198975198" sldId="257"/>
            <ac:spMk id="15" creationId="{C7B1ED0D-3211-4993-9F94-A4509C776C40}"/>
          </ac:spMkLst>
        </pc:spChg>
        <pc:spChg chg="mod">
          <ac:chgData name="Madiha Yousuf (1911360)" userId="S::1911360@student.uwtsd.ac.uk::b2adfb65-365a-4fff-92aa-69e8cd76a5f4" providerId="AD" clId="Web-{4B8CB49F-20C5-B000-DB9F-598F90604D64}" dt="2021-03-15T16:03:16.876" v="121" actId="1076"/>
          <ac:spMkLst>
            <pc:docMk/>
            <pc:sldMk cId="2198975198" sldId="257"/>
            <ac:spMk id="16" creationId="{98336F57-F545-4322-AE83-026730182271}"/>
          </ac:spMkLst>
        </pc:spChg>
        <pc:spChg chg="del">
          <ac:chgData name="Madiha Yousuf (1911360)" userId="S::1911360@student.uwtsd.ac.uk::b2adfb65-365a-4fff-92aa-69e8cd76a5f4" providerId="AD" clId="Web-{4B8CB49F-20C5-B000-DB9F-598F90604D64}" dt="2021-03-15T16:03:04.297" v="119"/>
          <ac:spMkLst>
            <pc:docMk/>
            <pc:sldMk cId="2198975198" sldId="257"/>
            <ac:spMk id="24" creationId="{F6307449-02F4-4944-95CF-EAEBD1F36EAD}"/>
          </ac:spMkLst>
        </pc:spChg>
        <pc:cxnChg chg="add del mod">
          <ac:chgData name="Madiha Yousuf (1911360)" userId="S::1911360@student.uwtsd.ac.uk::b2adfb65-365a-4fff-92aa-69e8cd76a5f4" providerId="AD" clId="Web-{4B8CB49F-20C5-B000-DB9F-598F90604D64}" dt="2021-03-15T16:23:11.943" v="213"/>
          <ac:cxnSpMkLst>
            <pc:docMk/>
            <pc:sldMk cId="2198975198" sldId="257"/>
            <ac:cxnSpMk id="6" creationId="{41FAC328-8167-4CBF-92A4-5E1FCA6CECCB}"/>
          </ac:cxnSpMkLst>
        </pc:cxnChg>
        <pc:cxnChg chg="add mod">
          <ac:chgData name="Madiha Yousuf (1911360)" userId="S::1911360@student.uwtsd.ac.uk::b2adfb65-365a-4fff-92aa-69e8cd76a5f4" providerId="AD" clId="Web-{4B8CB49F-20C5-B000-DB9F-598F90604D64}" dt="2021-03-15T16:28:45.447" v="285" actId="14100"/>
          <ac:cxnSpMkLst>
            <pc:docMk/>
            <pc:sldMk cId="2198975198" sldId="257"/>
            <ac:cxnSpMk id="7" creationId="{F3E0E867-87F7-4CD6-BFAB-BD4C1DCF7AEF}"/>
          </ac:cxnSpMkLst>
        </pc:cxnChg>
      </pc:sldChg>
      <pc:sldChg chg="modSp">
        <pc:chgData name="Madiha Yousuf (1911360)" userId="S::1911360@student.uwtsd.ac.uk::b2adfb65-365a-4fff-92aa-69e8cd76a5f4" providerId="AD" clId="Web-{4B8CB49F-20C5-B000-DB9F-598F90604D64}" dt="2021-03-15T15:54:25.720" v="2" actId="1076"/>
        <pc:sldMkLst>
          <pc:docMk/>
          <pc:sldMk cId="3045908829" sldId="258"/>
        </pc:sldMkLst>
        <pc:spChg chg="mod">
          <ac:chgData name="Madiha Yousuf (1911360)" userId="S::1911360@student.uwtsd.ac.uk::b2adfb65-365a-4fff-92aa-69e8cd76a5f4" providerId="AD" clId="Web-{4B8CB49F-20C5-B000-DB9F-598F90604D64}" dt="2021-03-15T15:54:25.720" v="2" actId="1076"/>
          <ac:spMkLst>
            <pc:docMk/>
            <pc:sldMk cId="3045908829" sldId="258"/>
            <ac:spMk id="2" creationId="{6A5837E6-6C49-4E77-9B2C-BC02A333C8F9}"/>
          </ac:spMkLst>
        </pc:spChg>
        <pc:spChg chg="mod">
          <ac:chgData name="Madiha Yousuf (1911360)" userId="S::1911360@student.uwtsd.ac.uk::b2adfb65-365a-4fff-92aa-69e8cd76a5f4" providerId="AD" clId="Web-{4B8CB49F-20C5-B000-DB9F-598F90604D64}" dt="2021-03-15T15:54:20.251" v="1" actId="1076"/>
          <ac:spMkLst>
            <pc:docMk/>
            <pc:sldMk cId="3045908829" sldId="258"/>
            <ac:spMk id="3" creationId="{662C2CEA-BCE5-4EF8-9801-85F4C3307F81}"/>
          </ac:spMkLst>
        </pc:spChg>
      </pc:sldChg>
    </pc:docChg>
  </pc:docChgLst>
  <pc:docChgLst>
    <pc:chgData name="Madiha Yousuf (1911360)" userId="S::1911360@student.uwtsd.ac.uk::b2adfb65-365a-4fff-92aa-69e8cd76a5f4" providerId="AD" clId="Web-{B87B2C34-DFCF-D4C3-E80B-8AB8E9EB1D20}"/>
    <pc:docChg chg="modSld">
      <pc:chgData name="Madiha Yousuf (1911360)" userId="S::1911360@student.uwtsd.ac.uk::b2adfb65-365a-4fff-92aa-69e8cd76a5f4" providerId="AD" clId="Web-{B87B2C34-DFCF-D4C3-E80B-8AB8E9EB1D20}" dt="2021-03-18T12:43:46.320" v="19" actId="1076"/>
      <pc:docMkLst>
        <pc:docMk/>
      </pc:docMkLst>
      <pc:sldChg chg="modSp">
        <pc:chgData name="Madiha Yousuf (1911360)" userId="S::1911360@student.uwtsd.ac.uk::b2adfb65-365a-4fff-92aa-69e8cd76a5f4" providerId="AD" clId="Web-{B87B2C34-DFCF-D4C3-E80B-8AB8E9EB1D20}" dt="2021-03-18T12:43:26.773" v="18" actId="1076"/>
        <pc:sldMkLst>
          <pc:docMk/>
          <pc:sldMk cId="3045908829" sldId="258"/>
        </pc:sldMkLst>
        <pc:spChg chg="mod">
          <ac:chgData name="Madiha Yousuf (1911360)" userId="S::1911360@student.uwtsd.ac.uk::b2adfb65-365a-4fff-92aa-69e8cd76a5f4" providerId="AD" clId="Web-{B87B2C34-DFCF-D4C3-E80B-8AB8E9EB1D20}" dt="2021-03-18T12:43:26.773" v="18" actId="1076"/>
          <ac:spMkLst>
            <pc:docMk/>
            <pc:sldMk cId="3045908829" sldId="258"/>
            <ac:spMk id="9" creationId="{C9A1B631-F9D5-4FE5-84FF-362A4E253CB6}"/>
          </ac:spMkLst>
        </pc:spChg>
      </pc:sldChg>
      <pc:sldChg chg="addSp modSp">
        <pc:chgData name="Madiha Yousuf (1911360)" userId="S::1911360@student.uwtsd.ac.uk::b2adfb65-365a-4fff-92aa-69e8cd76a5f4" providerId="AD" clId="Web-{B87B2C34-DFCF-D4C3-E80B-8AB8E9EB1D20}" dt="2021-03-18T12:43:09.710" v="17" actId="1076"/>
        <pc:sldMkLst>
          <pc:docMk/>
          <pc:sldMk cId="1517270434" sldId="259"/>
        </pc:sldMkLst>
        <pc:spChg chg="mod ord">
          <ac:chgData name="Madiha Yousuf (1911360)" userId="S::1911360@student.uwtsd.ac.uk::b2adfb65-365a-4fff-92aa-69e8cd76a5f4" providerId="AD" clId="Web-{B87B2C34-DFCF-D4C3-E80B-8AB8E9EB1D20}" dt="2021-03-18T12:43:03.616" v="16" actId="1076"/>
          <ac:spMkLst>
            <pc:docMk/>
            <pc:sldMk cId="1517270434" sldId="259"/>
            <ac:spMk id="5" creationId="{88B94D98-4A0B-4ABB-A1BC-CFEB9A115120}"/>
          </ac:spMkLst>
        </pc:spChg>
        <pc:spChg chg="add mod ord">
          <ac:chgData name="Madiha Yousuf (1911360)" userId="S::1911360@student.uwtsd.ac.uk::b2adfb65-365a-4fff-92aa-69e8cd76a5f4" providerId="AD" clId="Web-{B87B2C34-DFCF-D4C3-E80B-8AB8E9EB1D20}" dt="2021-03-18T12:42:41.522" v="11"/>
          <ac:spMkLst>
            <pc:docMk/>
            <pc:sldMk cId="1517270434" sldId="259"/>
            <ac:spMk id="7" creationId="{FF26B12A-E939-4D4A-B2C6-A946B295582C}"/>
          </ac:spMkLst>
        </pc:spChg>
        <pc:picChg chg="mod ord">
          <ac:chgData name="Madiha Yousuf (1911360)" userId="S::1911360@student.uwtsd.ac.uk::b2adfb65-365a-4fff-92aa-69e8cd76a5f4" providerId="AD" clId="Web-{B87B2C34-DFCF-D4C3-E80B-8AB8E9EB1D20}" dt="2021-03-18T12:43:09.710" v="17" actId="1076"/>
          <ac:picMkLst>
            <pc:docMk/>
            <pc:sldMk cId="1517270434" sldId="259"/>
            <ac:picMk id="4" creationId="{DAA89E3B-7E1D-4CB6-976F-4C1CF07DB348}"/>
          </ac:picMkLst>
        </pc:picChg>
      </pc:sldChg>
      <pc:sldChg chg="modSp">
        <pc:chgData name="Madiha Yousuf (1911360)" userId="S::1911360@student.uwtsd.ac.uk::b2adfb65-365a-4fff-92aa-69e8cd76a5f4" providerId="AD" clId="Web-{B87B2C34-DFCF-D4C3-E80B-8AB8E9EB1D20}" dt="2021-03-18T12:43:46.320" v="19" actId="1076"/>
        <pc:sldMkLst>
          <pc:docMk/>
          <pc:sldMk cId="2570421097" sldId="260"/>
        </pc:sldMkLst>
        <pc:spChg chg="mod">
          <ac:chgData name="Madiha Yousuf (1911360)" userId="S::1911360@student.uwtsd.ac.uk::b2adfb65-365a-4fff-92aa-69e8cd76a5f4" providerId="AD" clId="Web-{B87B2C34-DFCF-D4C3-E80B-8AB8E9EB1D20}" dt="2021-03-18T12:43:46.320" v="19" actId="1076"/>
          <ac:spMkLst>
            <pc:docMk/>
            <pc:sldMk cId="2570421097" sldId="260"/>
            <ac:spMk id="3" creationId="{6D15CA2C-65A1-430F-9AEC-CAE476BE3D1E}"/>
          </ac:spMkLst>
        </pc:spChg>
      </pc:sldChg>
    </pc:docChg>
  </pc:docChgLst>
  <pc:docChgLst>
    <pc:chgData name="Madiha Yousuf (1911360)" userId="S::1911360@student.uwtsd.ac.uk::b2adfb65-365a-4fff-92aa-69e8cd76a5f4" providerId="AD" clId="Web-{1753CB02-24F9-49B6-C8D7-5F8314638D89}"/>
    <pc:docChg chg="mod addSld delSld modSld sldOrd addMainMaster delMainMaster modMainMaster setSldSz">
      <pc:chgData name="Madiha Yousuf (1911360)" userId="S::1911360@student.uwtsd.ac.uk::b2adfb65-365a-4fff-92aa-69e8cd76a5f4" providerId="AD" clId="Web-{1753CB02-24F9-49B6-C8D7-5F8314638D89}" dt="2021-03-18T12:29:29.004" v="440" actId="14100"/>
      <pc:docMkLst>
        <pc:docMk/>
      </pc:docMkLst>
      <pc:sldChg chg="modSp del">
        <pc:chgData name="Madiha Yousuf (1911360)" userId="S::1911360@student.uwtsd.ac.uk::b2adfb65-365a-4fff-92aa-69e8cd76a5f4" providerId="AD" clId="Web-{1753CB02-24F9-49B6-C8D7-5F8314638D89}" dt="2021-03-18T12:04:48.666" v="335"/>
        <pc:sldMkLst>
          <pc:docMk/>
          <pc:sldMk cId="109857222" sldId="256"/>
        </pc:sldMkLst>
        <pc:spChg chg="mod">
          <ac:chgData name="Madiha Yousuf (1911360)" userId="S::1911360@student.uwtsd.ac.uk::b2adfb65-365a-4fff-92aa-69e8cd76a5f4" providerId="AD" clId="Web-{1753CB02-24F9-49B6-C8D7-5F8314638D89}" dt="2021-03-18T11:50:52.761" v="330" actId="1076"/>
          <ac:spMkLst>
            <pc:docMk/>
            <pc:sldMk cId="109857222" sldId="256"/>
            <ac:spMk id="3" creationId="{66EE5A53-755F-4C55-AE55-99F317955E9C}"/>
          </ac:spMkLst>
        </pc:spChg>
        <pc:spChg chg="mod">
          <ac:chgData name="Madiha Yousuf (1911360)" userId="S::1911360@student.uwtsd.ac.uk::b2adfb65-365a-4fff-92aa-69e8cd76a5f4" providerId="AD" clId="Web-{1753CB02-24F9-49B6-C8D7-5F8314638D89}" dt="2021-03-18T11:51:14.293" v="333" actId="1076"/>
          <ac:spMkLst>
            <pc:docMk/>
            <pc:sldMk cId="109857222" sldId="256"/>
            <ac:spMk id="6" creationId="{8173439A-3405-4E9B-B5AA-14BDBCAF775B}"/>
          </ac:spMkLst>
        </pc:spChg>
        <pc:spChg chg="mod">
          <ac:chgData name="Madiha Yousuf (1911360)" userId="S::1911360@student.uwtsd.ac.uk::b2adfb65-365a-4fff-92aa-69e8cd76a5f4" providerId="AD" clId="Web-{1753CB02-24F9-49B6-C8D7-5F8314638D89}" dt="2021-03-18T11:50:44.496" v="328" actId="1076"/>
          <ac:spMkLst>
            <pc:docMk/>
            <pc:sldMk cId="109857222" sldId="256"/>
            <ac:spMk id="9" creationId="{696E7165-FA21-40FB-8569-DFC2C2C3E0ED}"/>
          </ac:spMkLst>
        </pc:spChg>
        <pc:spChg chg="mod">
          <ac:chgData name="Madiha Yousuf (1911360)" userId="S::1911360@student.uwtsd.ac.uk::b2adfb65-365a-4fff-92aa-69e8cd76a5f4" providerId="AD" clId="Web-{1753CB02-24F9-49B6-C8D7-5F8314638D89}" dt="2021-03-18T11:51:02.152" v="332" actId="14100"/>
          <ac:spMkLst>
            <pc:docMk/>
            <pc:sldMk cId="109857222" sldId="256"/>
            <ac:spMk id="12" creationId="{ECE59E9A-448D-40BC-9CF4-4A724461F452}"/>
          </ac:spMkLst>
        </pc:spChg>
        <pc:spChg chg="mod">
          <ac:chgData name="Madiha Yousuf (1911360)" userId="S::1911360@student.uwtsd.ac.uk::b2adfb65-365a-4fff-92aa-69e8cd76a5f4" providerId="AD" clId="Web-{1753CB02-24F9-49B6-C8D7-5F8314638D89}" dt="2021-03-18T10:47:50.660" v="213" actId="1076"/>
          <ac:spMkLst>
            <pc:docMk/>
            <pc:sldMk cId="109857222" sldId="256"/>
            <ac:spMk id="17" creationId="{654B5A16-873B-47E2-B4D4-3F85A2C2CE76}"/>
          </ac:spMkLst>
        </pc:spChg>
        <pc:spChg chg="mod">
          <ac:chgData name="Madiha Yousuf (1911360)" userId="S::1911360@student.uwtsd.ac.uk::b2adfb65-365a-4fff-92aa-69e8cd76a5f4" providerId="AD" clId="Web-{1753CB02-24F9-49B6-C8D7-5F8314638D89}" dt="2021-03-18T11:50:56.496" v="331" actId="1076"/>
          <ac:spMkLst>
            <pc:docMk/>
            <pc:sldMk cId="109857222" sldId="256"/>
            <ac:spMk id="18" creationId="{A981C71A-CC9C-41A3-9F45-7409701887A2}"/>
          </ac:spMkLst>
        </pc:spChg>
        <pc:spChg chg="mod">
          <ac:chgData name="Madiha Yousuf (1911360)" userId="S::1911360@student.uwtsd.ac.uk::b2adfb65-365a-4fff-92aa-69e8cd76a5f4" providerId="AD" clId="Web-{1753CB02-24F9-49B6-C8D7-5F8314638D89}" dt="2021-03-18T10:47:09.550" v="204" actId="1076"/>
          <ac:spMkLst>
            <pc:docMk/>
            <pc:sldMk cId="109857222" sldId="256"/>
            <ac:spMk id="20" creationId="{4C6CB1ED-A640-4AA0-84C2-0B713C1A1E47}"/>
          </ac:spMkLst>
        </pc:spChg>
        <pc:spChg chg="mod">
          <ac:chgData name="Madiha Yousuf (1911360)" userId="S::1911360@student.uwtsd.ac.uk::b2adfb65-365a-4fff-92aa-69e8cd76a5f4" providerId="AD" clId="Web-{1753CB02-24F9-49B6-C8D7-5F8314638D89}" dt="2021-03-18T11:50:29.902" v="323" actId="14100"/>
          <ac:spMkLst>
            <pc:docMk/>
            <pc:sldMk cId="109857222" sldId="256"/>
            <ac:spMk id="23" creationId="{0A9180E7-E013-4A67-8133-32CC26AD1A5F}"/>
          </ac:spMkLst>
        </pc:spChg>
        <pc:spChg chg="mod">
          <ac:chgData name="Madiha Yousuf (1911360)" userId="S::1911360@student.uwtsd.ac.uk::b2adfb65-365a-4fff-92aa-69e8cd76a5f4" providerId="AD" clId="Web-{1753CB02-24F9-49B6-C8D7-5F8314638D89}" dt="2021-03-18T11:50:41.261" v="327" actId="1076"/>
          <ac:spMkLst>
            <pc:docMk/>
            <pc:sldMk cId="109857222" sldId="256"/>
            <ac:spMk id="24" creationId="{8A3F985E-6A5A-4834-9B2B-B504D2CB92DA}"/>
          </ac:spMkLst>
        </pc:spChg>
        <pc:picChg chg="mod">
          <ac:chgData name="Madiha Yousuf (1911360)" userId="S::1911360@student.uwtsd.ac.uk::b2adfb65-365a-4fff-92aa-69e8cd76a5f4" providerId="AD" clId="Web-{1753CB02-24F9-49B6-C8D7-5F8314638D89}" dt="2021-03-18T11:50:36.792" v="326" actId="14100"/>
          <ac:picMkLst>
            <pc:docMk/>
            <pc:sldMk cId="109857222" sldId="256"/>
            <ac:picMk id="7" creationId="{6F0DE88F-C427-4634-ADB1-DDA90E5628AA}"/>
          </ac:picMkLst>
        </pc:picChg>
        <pc:picChg chg="mod">
          <ac:chgData name="Madiha Yousuf (1911360)" userId="S::1911360@student.uwtsd.ac.uk::b2adfb65-365a-4fff-92aa-69e8cd76a5f4" providerId="AD" clId="Web-{1753CB02-24F9-49B6-C8D7-5F8314638D89}" dt="2021-03-18T10:28:04.183" v="104" actId="1076"/>
          <ac:picMkLst>
            <pc:docMk/>
            <pc:sldMk cId="109857222" sldId="256"/>
            <ac:picMk id="15" creationId="{3622A50E-3B40-4992-A048-DE7D403693D7}"/>
          </ac:picMkLst>
        </pc:picChg>
      </pc:sldChg>
      <pc:sldChg chg="modSp mod modClrScheme chgLayout">
        <pc:chgData name="Madiha Yousuf (1911360)" userId="S::1911360@student.uwtsd.ac.uk::b2adfb65-365a-4fff-92aa-69e8cd76a5f4" providerId="AD" clId="Web-{1753CB02-24F9-49B6-C8D7-5F8314638D89}" dt="2021-03-18T12:21:41.402" v="434" actId="14100"/>
        <pc:sldMkLst>
          <pc:docMk/>
          <pc:sldMk cId="2198975198" sldId="257"/>
        </pc:sldMkLst>
        <pc:spChg chg="mod ord">
          <ac:chgData name="Madiha Yousuf (1911360)" userId="S::1911360@student.uwtsd.ac.uk::b2adfb65-365a-4fff-92aa-69e8cd76a5f4" providerId="AD" clId="Web-{1753CB02-24F9-49B6-C8D7-5F8314638D89}" dt="2021-03-18T12:12:10.642" v="351"/>
          <ac:spMkLst>
            <pc:docMk/>
            <pc:sldMk cId="2198975198" sldId="257"/>
            <ac:spMk id="2" creationId="{0F723EBF-F40B-48AA-8DD0-0AA528F4649A}"/>
          </ac:spMkLst>
        </pc:spChg>
        <pc:spChg chg="mod">
          <ac:chgData name="Madiha Yousuf (1911360)" userId="S::1911360@student.uwtsd.ac.uk::b2adfb65-365a-4fff-92aa-69e8cd76a5f4" providerId="AD" clId="Web-{1753CB02-24F9-49B6-C8D7-5F8314638D89}" dt="2021-03-18T12:12:09.549" v="350"/>
          <ac:spMkLst>
            <pc:docMk/>
            <pc:sldMk cId="2198975198" sldId="257"/>
            <ac:spMk id="4" creationId="{746035F7-4C52-4B36-A99D-D30A572562F8}"/>
          </ac:spMkLst>
        </pc:spChg>
        <pc:spChg chg="mod">
          <ac:chgData name="Madiha Yousuf (1911360)" userId="S::1911360@student.uwtsd.ac.uk::b2adfb65-365a-4fff-92aa-69e8cd76a5f4" providerId="AD" clId="Web-{1753CB02-24F9-49B6-C8D7-5F8314638D89}" dt="2021-03-18T12:12:09.549" v="350"/>
          <ac:spMkLst>
            <pc:docMk/>
            <pc:sldMk cId="2198975198" sldId="257"/>
            <ac:spMk id="5" creationId="{8354F71A-D5ED-4D17-BF6B-0F223830DFBB}"/>
          </ac:spMkLst>
        </pc:spChg>
        <pc:spChg chg="mod">
          <ac:chgData name="Madiha Yousuf (1911360)" userId="S::1911360@student.uwtsd.ac.uk::b2adfb65-365a-4fff-92aa-69e8cd76a5f4" providerId="AD" clId="Web-{1753CB02-24F9-49B6-C8D7-5F8314638D89}" dt="2021-03-18T12:12:09.549" v="350"/>
          <ac:spMkLst>
            <pc:docMk/>
            <pc:sldMk cId="2198975198" sldId="257"/>
            <ac:spMk id="8" creationId="{851C3564-7284-4747-B1E3-D6B01E118D5B}"/>
          </ac:spMkLst>
        </pc:spChg>
        <pc:spChg chg="mod">
          <ac:chgData name="Madiha Yousuf (1911360)" userId="S::1911360@student.uwtsd.ac.uk::b2adfb65-365a-4fff-92aa-69e8cd76a5f4" providerId="AD" clId="Web-{1753CB02-24F9-49B6-C8D7-5F8314638D89}" dt="2021-03-18T12:12:09.549" v="350"/>
          <ac:spMkLst>
            <pc:docMk/>
            <pc:sldMk cId="2198975198" sldId="257"/>
            <ac:spMk id="15" creationId="{C7B1ED0D-3211-4993-9F94-A4509C776C40}"/>
          </ac:spMkLst>
        </pc:spChg>
        <pc:spChg chg="mod">
          <ac:chgData name="Madiha Yousuf (1911360)" userId="S::1911360@student.uwtsd.ac.uk::b2adfb65-365a-4fff-92aa-69e8cd76a5f4" providerId="AD" clId="Web-{1753CB02-24F9-49B6-C8D7-5F8314638D89}" dt="2021-03-18T12:12:09.549" v="350"/>
          <ac:spMkLst>
            <pc:docMk/>
            <pc:sldMk cId="2198975198" sldId="257"/>
            <ac:spMk id="16" creationId="{98336F57-F545-4322-AE83-026730182271}"/>
          </ac:spMkLst>
        </pc:spChg>
        <pc:picChg chg="mod">
          <ac:chgData name="Madiha Yousuf (1911360)" userId="S::1911360@student.uwtsd.ac.uk::b2adfb65-365a-4fff-92aa-69e8cd76a5f4" providerId="AD" clId="Web-{1753CB02-24F9-49B6-C8D7-5F8314638D89}" dt="2021-03-18T12:21:41.402" v="434" actId="14100"/>
          <ac:picMkLst>
            <pc:docMk/>
            <pc:sldMk cId="2198975198" sldId="257"/>
            <ac:picMk id="3" creationId="{164584CF-C779-44F2-B7E7-5DDC47BD756A}"/>
          </ac:picMkLst>
        </pc:picChg>
        <pc:picChg chg="mod">
          <ac:chgData name="Madiha Yousuf (1911360)" userId="S::1911360@student.uwtsd.ac.uk::b2adfb65-365a-4fff-92aa-69e8cd76a5f4" providerId="AD" clId="Web-{1753CB02-24F9-49B6-C8D7-5F8314638D89}" dt="2021-03-18T12:14:50.676" v="376" actId="1076"/>
          <ac:picMkLst>
            <pc:docMk/>
            <pc:sldMk cId="2198975198" sldId="257"/>
            <ac:picMk id="11" creationId="{4CF187E0-5CD8-4D93-94E4-AC7F5656B301}"/>
          </ac:picMkLst>
        </pc:picChg>
        <pc:cxnChg chg="mod">
          <ac:chgData name="Madiha Yousuf (1911360)" userId="S::1911360@student.uwtsd.ac.uk::b2adfb65-365a-4fff-92aa-69e8cd76a5f4" providerId="AD" clId="Web-{1753CB02-24F9-49B6-C8D7-5F8314638D89}" dt="2021-03-18T12:12:09.549" v="350"/>
          <ac:cxnSpMkLst>
            <pc:docMk/>
            <pc:sldMk cId="2198975198" sldId="257"/>
            <ac:cxnSpMk id="7" creationId="{F3E0E867-87F7-4CD6-BFAB-BD4C1DCF7AEF}"/>
          </ac:cxnSpMkLst>
        </pc:cxnChg>
      </pc:sldChg>
      <pc:sldChg chg="modSp mod modClrScheme chgLayout">
        <pc:chgData name="Madiha Yousuf (1911360)" userId="S::1911360@student.uwtsd.ac.uk::b2adfb65-365a-4fff-92aa-69e8cd76a5f4" providerId="AD" clId="Web-{1753CB02-24F9-49B6-C8D7-5F8314638D89}" dt="2021-03-18T12:20:31.120" v="422" actId="1076"/>
        <pc:sldMkLst>
          <pc:docMk/>
          <pc:sldMk cId="3045908829" sldId="258"/>
        </pc:sldMkLst>
        <pc:spChg chg="mod ord">
          <ac:chgData name="Madiha Yousuf (1911360)" userId="S::1911360@student.uwtsd.ac.uk::b2adfb65-365a-4fff-92aa-69e8cd76a5f4" providerId="AD" clId="Web-{1753CB02-24F9-49B6-C8D7-5F8314638D89}" dt="2021-03-18T12:12:10.642" v="351"/>
          <ac:spMkLst>
            <pc:docMk/>
            <pc:sldMk cId="3045908829" sldId="258"/>
            <ac:spMk id="2" creationId="{6A5837E6-6C49-4E77-9B2C-BC02A333C8F9}"/>
          </ac:spMkLst>
        </pc:spChg>
        <pc:spChg chg="mod ord">
          <ac:chgData name="Madiha Yousuf (1911360)" userId="S::1911360@student.uwtsd.ac.uk::b2adfb65-365a-4fff-92aa-69e8cd76a5f4" providerId="AD" clId="Web-{1753CB02-24F9-49B6-C8D7-5F8314638D89}" dt="2021-03-18T12:12:10.642" v="351"/>
          <ac:spMkLst>
            <pc:docMk/>
            <pc:sldMk cId="3045908829" sldId="258"/>
            <ac:spMk id="3" creationId="{662C2CEA-BCE5-4EF8-9801-85F4C3307F81}"/>
          </ac:spMkLst>
        </pc:spChg>
        <pc:spChg chg="mod">
          <ac:chgData name="Madiha Yousuf (1911360)" userId="S::1911360@student.uwtsd.ac.uk::b2adfb65-365a-4fff-92aa-69e8cd76a5f4" providerId="AD" clId="Web-{1753CB02-24F9-49B6-C8D7-5F8314638D89}" dt="2021-03-18T12:20:26.120" v="421" actId="20577"/>
          <ac:spMkLst>
            <pc:docMk/>
            <pc:sldMk cId="3045908829" sldId="258"/>
            <ac:spMk id="9" creationId="{C9A1B631-F9D5-4FE5-84FF-362A4E253CB6}"/>
          </ac:spMkLst>
        </pc:spChg>
        <pc:picChg chg="mod">
          <ac:chgData name="Madiha Yousuf (1911360)" userId="S::1911360@student.uwtsd.ac.uk::b2adfb65-365a-4fff-92aa-69e8cd76a5f4" providerId="AD" clId="Web-{1753CB02-24F9-49B6-C8D7-5F8314638D89}" dt="2021-03-18T12:20:31.120" v="422" actId="1076"/>
          <ac:picMkLst>
            <pc:docMk/>
            <pc:sldMk cId="3045908829" sldId="258"/>
            <ac:picMk id="7" creationId="{C1A71E6F-D275-42FD-BF3B-DC70F152D688}"/>
          </ac:picMkLst>
        </pc:picChg>
        <pc:cxnChg chg="mod">
          <ac:chgData name="Madiha Yousuf (1911360)" userId="S::1911360@student.uwtsd.ac.uk::b2adfb65-365a-4fff-92aa-69e8cd76a5f4" providerId="AD" clId="Web-{1753CB02-24F9-49B6-C8D7-5F8314638D89}" dt="2021-03-18T12:12:09.549" v="350"/>
          <ac:cxnSpMkLst>
            <pc:docMk/>
            <pc:sldMk cId="3045908829" sldId="258"/>
            <ac:cxnSpMk id="5" creationId="{7AC1D8F8-93C4-4CC9-AF20-09753F8202FB}"/>
          </ac:cxnSpMkLst>
        </pc:cxnChg>
      </pc:sldChg>
      <pc:sldChg chg="modSp mod chgLayout">
        <pc:chgData name="Madiha Yousuf (1911360)" userId="S::1911360@student.uwtsd.ac.uk::b2adfb65-365a-4fff-92aa-69e8cd76a5f4" providerId="AD" clId="Web-{1753CB02-24F9-49B6-C8D7-5F8314638D89}" dt="2021-03-18T12:20:58.886" v="427"/>
        <pc:sldMkLst>
          <pc:docMk/>
          <pc:sldMk cId="1517270434" sldId="259"/>
        </pc:sldMkLst>
        <pc:spChg chg="mod ord">
          <ac:chgData name="Madiha Yousuf (1911360)" userId="S::1911360@student.uwtsd.ac.uk::b2adfb65-365a-4fff-92aa-69e8cd76a5f4" providerId="AD" clId="Web-{1753CB02-24F9-49B6-C8D7-5F8314638D89}" dt="2021-03-18T12:12:10.642" v="351"/>
          <ac:spMkLst>
            <pc:docMk/>
            <pc:sldMk cId="1517270434" sldId="259"/>
            <ac:spMk id="2" creationId="{3D7A3484-3B10-49B2-BEFA-51E06E10683B}"/>
          </ac:spMkLst>
        </pc:spChg>
        <pc:spChg chg="mod ord">
          <ac:chgData name="Madiha Yousuf (1911360)" userId="S::1911360@student.uwtsd.ac.uk::b2adfb65-365a-4fff-92aa-69e8cd76a5f4" providerId="AD" clId="Web-{1753CB02-24F9-49B6-C8D7-5F8314638D89}" dt="2021-03-18T12:12:10.642" v="351"/>
          <ac:spMkLst>
            <pc:docMk/>
            <pc:sldMk cId="1517270434" sldId="259"/>
            <ac:spMk id="3" creationId="{5E845CD9-ECBA-418C-BF3D-9BC3BF5537CA}"/>
          </ac:spMkLst>
        </pc:spChg>
        <pc:spChg chg="mod">
          <ac:chgData name="Madiha Yousuf (1911360)" userId="S::1911360@student.uwtsd.ac.uk::b2adfb65-365a-4fff-92aa-69e8cd76a5f4" providerId="AD" clId="Web-{1753CB02-24F9-49B6-C8D7-5F8314638D89}" dt="2021-03-18T12:12:09.549" v="350"/>
          <ac:spMkLst>
            <pc:docMk/>
            <pc:sldMk cId="1517270434" sldId="259"/>
            <ac:spMk id="5" creationId="{88B94D98-4A0B-4ABB-A1BC-CFEB9A115120}"/>
          </ac:spMkLst>
        </pc:spChg>
        <pc:spChg chg="mod">
          <ac:chgData name="Madiha Yousuf (1911360)" userId="S::1911360@student.uwtsd.ac.uk::b2adfb65-365a-4fff-92aa-69e8cd76a5f4" providerId="AD" clId="Web-{1753CB02-24F9-49B6-C8D7-5F8314638D89}" dt="2021-03-18T12:12:09.549" v="350"/>
          <ac:spMkLst>
            <pc:docMk/>
            <pc:sldMk cId="1517270434" sldId="259"/>
            <ac:spMk id="30" creationId="{74CD14DB-BB81-479F-A1FC-1C75640E9F84}"/>
          </ac:spMkLst>
        </pc:spChg>
        <pc:spChg chg="mod">
          <ac:chgData name="Madiha Yousuf (1911360)" userId="S::1911360@student.uwtsd.ac.uk::b2adfb65-365a-4fff-92aa-69e8cd76a5f4" providerId="AD" clId="Web-{1753CB02-24F9-49B6-C8D7-5F8314638D89}" dt="2021-03-18T12:12:09.549" v="350"/>
          <ac:spMkLst>
            <pc:docMk/>
            <pc:sldMk cId="1517270434" sldId="259"/>
            <ac:spMk id="32" creationId="{C943A91B-7CA7-4592-A975-73B1BF8C4C74}"/>
          </ac:spMkLst>
        </pc:spChg>
        <pc:spChg chg="mod">
          <ac:chgData name="Madiha Yousuf (1911360)" userId="S::1911360@student.uwtsd.ac.uk::b2adfb65-365a-4fff-92aa-69e8cd76a5f4" providerId="AD" clId="Web-{1753CB02-24F9-49B6-C8D7-5F8314638D89}" dt="2021-03-18T12:12:09.549" v="350"/>
          <ac:spMkLst>
            <pc:docMk/>
            <pc:sldMk cId="1517270434" sldId="259"/>
            <ac:spMk id="34" creationId="{EC471314-E46A-414B-8D91-74880E84F187}"/>
          </ac:spMkLst>
        </pc:spChg>
        <pc:spChg chg="mod">
          <ac:chgData name="Madiha Yousuf (1911360)" userId="S::1911360@student.uwtsd.ac.uk::b2adfb65-365a-4fff-92aa-69e8cd76a5f4" providerId="AD" clId="Web-{1753CB02-24F9-49B6-C8D7-5F8314638D89}" dt="2021-03-18T12:12:09.549" v="350"/>
          <ac:spMkLst>
            <pc:docMk/>
            <pc:sldMk cId="1517270434" sldId="259"/>
            <ac:spMk id="36" creationId="{6A681326-1C9D-44A3-A627-3871BDAE4127}"/>
          </ac:spMkLst>
        </pc:spChg>
        <pc:picChg chg="mod">
          <ac:chgData name="Madiha Yousuf (1911360)" userId="S::1911360@student.uwtsd.ac.uk::b2adfb65-365a-4fff-92aa-69e8cd76a5f4" providerId="AD" clId="Web-{1753CB02-24F9-49B6-C8D7-5F8314638D89}" dt="2021-03-18T12:20:58.886" v="427"/>
          <ac:picMkLst>
            <pc:docMk/>
            <pc:sldMk cId="1517270434" sldId="259"/>
            <ac:picMk id="4" creationId="{DAA89E3B-7E1D-4CB6-976F-4C1CF07DB348}"/>
          </ac:picMkLst>
        </pc:picChg>
        <pc:cxnChg chg="mod">
          <ac:chgData name="Madiha Yousuf (1911360)" userId="S::1911360@student.uwtsd.ac.uk::b2adfb65-365a-4fff-92aa-69e8cd76a5f4" providerId="AD" clId="Web-{1753CB02-24F9-49B6-C8D7-5F8314638D89}" dt="2021-03-18T12:12:09.549" v="350"/>
          <ac:cxnSpMkLst>
            <pc:docMk/>
            <pc:sldMk cId="1517270434" sldId="259"/>
            <ac:cxnSpMk id="6" creationId="{201674DD-EEB6-4D34-8B3C-91F945D5FE84}"/>
          </ac:cxnSpMkLst>
        </pc:cxnChg>
      </pc:sldChg>
      <pc:sldChg chg="addSp modSp mod modClrScheme chgLayout">
        <pc:chgData name="Madiha Yousuf (1911360)" userId="S::1911360@student.uwtsd.ac.uk::b2adfb65-365a-4fff-92aa-69e8cd76a5f4" providerId="AD" clId="Web-{1753CB02-24F9-49B6-C8D7-5F8314638D89}" dt="2021-03-18T12:12:10.642" v="351"/>
        <pc:sldMkLst>
          <pc:docMk/>
          <pc:sldMk cId="2570421097" sldId="260"/>
        </pc:sldMkLst>
        <pc:spChg chg="mod">
          <ac:chgData name="Madiha Yousuf (1911360)" userId="S::1911360@student.uwtsd.ac.uk::b2adfb65-365a-4fff-92aa-69e8cd76a5f4" providerId="AD" clId="Web-{1753CB02-24F9-49B6-C8D7-5F8314638D89}" dt="2021-03-18T12:12:09.549" v="350"/>
          <ac:spMkLst>
            <pc:docMk/>
            <pc:sldMk cId="2570421097" sldId="260"/>
            <ac:spMk id="2" creationId="{F1768A5E-55A5-4CEA-A672-216CA5F3F1D5}"/>
          </ac:spMkLst>
        </pc:spChg>
        <pc:spChg chg="add mod">
          <ac:chgData name="Madiha Yousuf (1911360)" userId="S::1911360@student.uwtsd.ac.uk::b2adfb65-365a-4fff-92aa-69e8cd76a5f4" providerId="AD" clId="Web-{1753CB02-24F9-49B6-C8D7-5F8314638D89}" dt="2021-03-18T12:12:09.549" v="350"/>
          <ac:spMkLst>
            <pc:docMk/>
            <pc:sldMk cId="2570421097" sldId="260"/>
            <ac:spMk id="3" creationId="{6D15CA2C-65A1-430F-9AEC-CAE476BE3D1E}"/>
          </ac:spMkLst>
        </pc:spChg>
        <pc:spChg chg="mod">
          <ac:chgData name="Madiha Yousuf (1911360)" userId="S::1911360@student.uwtsd.ac.uk::b2adfb65-365a-4fff-92aa-69e8cd76a5f4" providerId="AD" clId="Web-{1753CB02-24F9-49B6-C8D7-5F8314638D89}" dt="2021-03-18T12:12:09.549" v="350"/>
          <ac:spMkLst>
            <pc:docMk/>
            <pc:sldMk cId="2570421097" sldId="260"/>
            <ac:spMk id="4" creationId="{0EF7E6F6-200D-49CA-BF40-68EE55441EE1}"/>
          </ac:spMkLst>
        </pc:spChg>
        <pc:spChg chg="mod">
          <ac:chgData name="Madiha Yousuf (1911360)" userId="S::1911360@student.uwtsd.ac.uk::b2adfb65-365a-4fff-92aa-69e8cd76a5f4" providerId="AD" clId="Web-{1753CB02-24F9-49B6-C8D7-5F8314638D89}" dt="2021-03-18T12:12:09.549" v="350"/>
          <ac:spMkLst>
            <pc:docMk/>
            <pc:sldMk cId="2570421097" sldId="260"/>
            <ac:spMk id="107" creationId="{4FA533C5-33E3-4611-AF9F-72811D8B26A6}"/>
          </ac:spMkLst>
        </pc:spChg>
        <pc:spChg chg="mod">
          <ac:chgData name="Madiha Yousuf (1911360)" userId="S::1911360@student.uwtsd.ac.uk::b2adfb65-365a-4fff-92aa-69e8cd76a5f4" providerId="AD" clId="Web-{1753CB02-24F9-49B6-C8D7-5F8314638D89}" dt="2021-03-18T12:12:09.549" v="350"/>
          <ac:spMkLst>
            <pc:docMk/>
            <pc:sldMk cId="2570421097" sldId="260"/>
            <ac:spMk id="113" creationId="{87F0FDC4-AD8C-47D9-9131-623C98ADB0AE}"/>
          </ac:spMkLst>
        </pc:spChg>
        <pc:spChg chg="mod">
          <ac:chgData name="Madiha Yousuf (1911360)" userId="S::1911360@student.uwtsd.ac.uk::b2adfb65-365a-4fff-92aa-69e8cd76a5f4" providerId="AD" clId="Web-{1753CB02-24F9-49B6-C8D7-5F8314638D89}" dt="2021-03-18T12:12:09.549" v="350"/>
          <ac:spMkLst>
            <pc:docMk/>
            <pc:sldMk cId="2570421097" sldId="260"/>
            <ac:spMk id="115" creationId="{270BDA80-627C-422A-AFFD-B7F1DC0F7734}"/>
          </ac:spMkLst>
        </pc:spChg>
        <pc:picChg chg="mod">
          <ac:chgData name="Madiha Yousuf (1911360)" userId="S::1911360@student.uwtsd.ac.uk::b2adfb65-365a-4fff-92aa-69e8cd76a5f4" providerId="AD" clId="Web-{1753CB02-24F9-49B6-C8D7-5F8314638D89}" dt="2021-03-18T12:12:09.549" v="350"/>
          <ac:picMkLst>
            <pc:docMk/>
            <pc:sldMk cId="2570421097" sldId="260"/>
            <ac:picMk id="6" creationId="{2C2FE95D-134F-45FA-8567-48382022A995}"/>
          </ac:picMkLst>
        </pc:picChg>
        <pc:picChg chg="mod">
          <ac:chgData name="Madiha Yousuf (1911360)" userId="S::1911360@student.uwtsd.ac.uk::b2adfb65-365a-4fff-92aa-69e8cd76a5f4" providerId="AD" clId="Web-{1753CB02-24F9-49B6-C8D7-5F8314638D89}" dt="2021-03-18T12:12:09.549" v="350"/>
          <ac:picMkLst>
            <pc:docMk/>
            <pc:sldMk cId="2570421097" sldId="260"/>
            <ac:picMk id="103" creationId="{91B28F63-CF00-448F-B141-FE33C33B1891}"/>
          </ac:picMkLst>
        </pc:picChg>
        <pc:picChg chg="mod">
          <ac:chgData name="Madiha Yousuf (1911360)" userId="S::1911360@student.uwtsd.ac.uk::b2adfb65-365a-4fff-92aa-69e8cd76a5f4" providerId="AD" clId="Web-{1753CB02-24F9-49B6-C8D7-5F8314638D89}" dt="2021-03-18T12:12:09.549" v="350"/>
          <ac:picMkLst>
            <pc:docMk/>
            <pc:sldMk cId="2570421097" sldId="260"/>
            <ac:picMk id="105" creationId="{2AE609E2-8522-44E4-9077-980E5BCF3E14}"/>
          </ac:picMkLst>
        </pc:picChg>
        <pc:picChg chg="mod">
          <ac:chgData name="Madiha Yousuf (1911360)" userId="S::1911360@student.uwtsd.ac.uk::b2adfb65-365a-4fff-92aa-69e8cd76a5f4" providerId="AD" clId="Web-{1753CB02-24F9-49B6-C8D7-5F8314638D89}" dt="2021-03-18T12:12:09.549" v="350"/>
          <ac:picMkLst>
            <pc:docMk/>
            <pc:sldMk cId="2570421097" sldId="260"/>
            <ac:picMk id="109" creationId="{8949AD42-25FD-4C3D-9EEE-B7FEC5809988}"/>
          </ac:picMkLst>
        </pc:picChg>
        <pc:picChg chg="mod">
          <ac:chgData name="Madiha Yousuf (1911360)" userId="S::1911360@student.uwtsd.ac.uk::b2adfb65-365a-4fff-92aa-69e8cd76a5f4" providerId="AD" clId="Web-{1753CB02-24F9-49B6-C8D7-5F8314638D89}" dt="2021-03-18T12:12:09.549" v="350"/>
          <ac:picMkLst>
            <pc:docMk/>
            <pc:sldMk cId="2570421097" sldId="260"/>
            <ac:picMk id="111" creationId="{6AC7D913-60B7-4603-881B-831DA5D3A940}"/>
          </ac:picMkLst>
        </pc:picChg>
        <pc:cxnChg chg="mod">
          <ac:chgData name="Madiha Yousuf (1911360)" userId="S::1911360@student.uwtsd.ac.uk::b2adfb65-365a-4fff-92aa-69e8cd76a5f4" providerId="AD" clId="Web-{1753CB02-24F9-49B6-C8D7-5F8314638D89}" dt="2021-03-18T12:12:09.549" v="350"/>
          <ac:cxnSpMkLst>
            <pc:docMk/>
            <pc:sldMk cId="2570421097" sldId="260"/>
            <ac:cxnSpMk id="8" creationId="{8D4A6164-03AC-496E-AA9D-981CA52D430D}"/>
          </ac:cxnSpMkLst>
        </pc:cxnChg>
      </pc:sldChg>
      <pc:sldChg chg="modSp mod modClrScheme chgLayout">
        <pc:chgData name="Madiha Yousuf (1911360)" userId="S::1911360@student.uwtsd.ac.uk::b2adfb65-365a-4fff-92aa-69e8cd76a5f4" providerId="AD" clId="Web-{1753CB02-24F9-49B6-C8D7-5F8314638D89}" dt="2021-03-18T12:21:12.183" v="430" actId="1076"/>
        <pc:sldMkLst>
          <pc:docMk/>
          <pc:sldMk cId="2438362937" sldId="261"/>
        </pc:sldMkLst>
        <pc:spChg chg="mod">
          <ac:chgData name="Madiha Yousuf (1911360)" userId="S::1911360@student.uwtsd.ac.uk::b2adfb65-365a-4fff-92aa-69e8cd76a5f4" providerId="AD" clId="Web-{1753CB02-24F9-49B6-C8D7-5F8314638D89}" dt="2021-03-18T12:12:09.549" v="350"/>
          <ac:spMkLst>
            <pc:docMk/>
            <pc:sldMk cId="2438362937" sldId="261"/>
            <ac:spMk id="2" creationId="{3D70CF8B-1214-41F7-AAA7-247884A3A369}"/>
          </ac:spMkLst>
        </pc:spChg>
        <pc:spChg chg="mod">
          <ac:chgData name="Madiha Yousuf (1911360)" userId="S::1911360@student.uwtsd.ac.uk::b2adfb65-365a-4fff-92aa-69e8cd76a5f4" providerId="AD" clId="Web-{1753CB02-24F9-49B6-C8D7-5F8314638D89}" dt="2021-03-18T12:21:12.183" v="430" actId="1076"/>
          <ac:spMkLst>
            <pc:docMk/>
            <pc:sldMk cId="2438362937" sldId="261"/>
            <ac:spMk id="6" creationId="{7877088F-2543-4B3D-B197-E11D95698418}"/>
          </ac:spMkLst>
        </pc:spChg>
        <pc:picChg chg="mod">
          <ac:chgData name="Madiha Yousuf (1911360)" userId="S::1911360@student.uwtsd.ac.uk::b2adfb65-365a-4fff-92aa-69e8cd76a5f4" providerId="AD" clId="Web-{1753CB02-24F9-49B6-C8D7-5F8314638D89}" dt="2021-03-18T12:21:07.995" v="429" actId="1076"/>
          <ac:picMkLst>
            <pc:docMk/>
            <pc:sldMk cId="2438362937" sldId="261"/>
            <ac:picMk id="4" creationId="{1A448540-B677-4EE0-AB36-756E621A50A2}"/>
          </ac:picMkLst>
        </pc:picChg>
        <pc:cxnChg chg="mod">
          <ac:chgData name="Madiha Yousuf (1911360)" userId="S::1911360@student.uwtsd.ac.uk::b2adfb65-365a-4fff-92aa-69e8cd76a5f4" providerId="AD" clId="Web-{1753CB02-24F9-49B6-C8D7-5F8314638D89}" dt="2021-03-18T12:12:09.549" v="350"/>
          <ac:cxnSpMkLst>
            <pc:docMk/>
            <pc:sldMk cId="2438362937" sldId="261"/>
            <ac:cxnSpMk id="8" creationId="{D6B63D61-EE42-400D-ACE9-BD46A29B3C05}"/>
          </ac:cxnSpMkLst>
        </pc:cxnChg>
      </pc:sldChg>
      <pc:sldChg chg="modSp mod modClrScheme chgLayout">
        <pc:chgData name="Madiha Yousuf (1911360)" userId="S::1911360@student.uwtsd.ac.uk::b2adfb65-365a-4fff-92aa-69e8cd76a5f4" providerId="AD" clId="Web-{1753CB02-24F9-49B6-C8D7-5F8314638D89}" dt="2021-03-18T12:22:45.184" v="435" actId="1076"/>
        <pc:sldMkLst>
          <pc:docMk/>
          <pc:sldMk cId="115565639" sldId="263"/>
        </pc:sldMkLst>
        <pc:spChg chg="mod ord">
          <ac:chgData name="Madiha Yousuf (1911360)" userId="S::1911360@student.uwtsd.ac.uk::b2adfb65-365a-4fff-92aa-69e8cd76a5f4" providerId="AD" clId="Web-{1753CB02-24F9-49B6-C8D7-5F8314638D89}" dt="2021-03-18T12:13:43.863" v="357" actId="1076"/>
          <ac:spMkLst>
            <pc:docMk/>
            <pc:sldMk cId="115565639" sldId="263"/>
            <ac:spMk id="2" creationId="{39E1B2E0-2D26-4E81-9545-93E090909003}"/>
          </ac:spMkLst>
        </pc:spChg>
        <pc:spChg chg="mod">
          <ac:chgData name="Madiha Yousuf (1911360)" userId="S::1911360@student.uwtsd.ac.uk::b2adfb65-365a-4fff-92aa-69e8cd76a5f4" providerId="AD" clId="Web-{1753CB02-24F9-49B6-C8D7-5F8314638D89}" dt="2021-03-18T12:15:07.614" v="377" actId="14100"/>
          <ac:spMkLst>
            <pc:docMk/>
            <pc:sldMk cId="115565639" sldId="263"/>
            <ac:spMk id="5" creationId="{1E5AED04-D4B9-4D1D-BA17-04CD10C2AB71}"/>
          </ac:spMkLst>
        </pc:spChg>
        <pc:spChg chg="mod">
          <ac:chgData name="Madiha Yousuf (1911360)" userId="S::1911360@student.uwtsd.ac.uk::b2adfb65-365a-4fff-92aa-69e8cd76a5f4" providerId="AD" clId="Web-{1753CB02-24F9-49B6-C8D7-5F8314638D89}" dt="2021-03-18T12:12:09.549" v="350"/>
          <ac:spMkLst>
            <pc:docMk/>
            <pc:sldMk cId="115565639" sldId="263"/>
            <ac:spMk id="8" creationId="{15F3EDCC-C66B-479E-B350-19CC8EF2BA2D}"/>
          </ac:spMkLst>
        </pc:spChg>
        <pc:spChg chg="mod">
          <ac:chgData name="Madiha Yousuf (1911360)" userId="S::1911360@student.uwtsd.ac.uk::b2adfb65-365a-4fff-92aa-69e8cd76a5f4" providerId="AD" clId="Web-{1753CB02-24F9-49B6-C8D7-5F8314638D89}" dt="2021-03-18T12:22:45.184" v="435" actId="1076"/>
          <ac:spMkLst>
            <pc:docMk/>
            <pc:sldMk cId="115565639" sldId="263"/>
            <ac:spMk id="10" creationId="{DB0DA18E-B2F3-4EDA-9393-EBD16F1E5E78}"/>
          </ac:spMkLst>
        </pc:spChg>
        <pc:spChg chg="mod">
          <ac:chgData name="Madiha Yousuf (1911360)" userId="S::1911360@student.uwtsd.ac.uk::b2adfb65-365a-4fff-92aa-69e8cd76a5f4" providerId="AD" clId="Web-{1753CB02-24F9-49B6-C8D7-5F8314638D89}" dt="2021-03-18T12:14:34.551" v="375" actId="1076"/>
          <ac:spMkLst>
            <pc:docMk/>
            <pc:sldMk cId="115565639" sldId="263"/>
            <ac:spMk id="12" creationId="{6A383374-D208-4A32-BAD5-30B02469302D}"/>
          </ac:spMkLst>
        </pc:spChg>
        <pc:spChg chg="mod">
          <ac:chgData name="Madiha Yousuf (1911360)" userId="S::1911360@student.uwtsd.ac.uk::b2adfb65-365a-4fff-92aa-69e8cd76a5f4" providerId="AD" clId="Web-{1753CB02-24F9-49B6-C8D7-5F8314638D89}" dt="2021-03-18T12:12:09.549" v="350"/>
          <ac:spMkLst>
            <pc:docMk/>
            <pc:sldMk cId="115565639" sldId="263"/>
            <ac:spMk id="13" creationId="{989BE678-777B-482A-A616-FEDC47B162E5}"/>
          </ac:spMkLst>
        </pc:spChg>
        <pc:spChg chg="mod">
          <ac:chgData name="Madiha Yousuf (1911360)" userId="S::1911360@student.uwtsd.ac.uk::b2adfb65-365a-4fff-92aa-69e8cd76a5f4" providerId="AD" clId="Web-{1753CB02-24F9-49B6-C8D7-5F8314638D89}" dt="2021-03-18T12:12:09.549" v="350"/>
          <ac:spMkLst>
            <pc:docMk/>
            <pc:sldMk cId="115565639" sldId="263"/>
            <ac:spMk id="19" creationId="{D28BE0C3-2102-4820-B88B-A448B1840D14}"/>
          </ac:spMkLst>
        </pc:spChg>
        <pc:spChg chg="mod">
          <ac:chgData name="Madiha Yousuf (1911360)" userId="S::1911360@student.uwtsd.ac.uk::b2adfb65-365a-4fff-92aa-69e8cd76a5f4" providerId="AD" clId="Web-{1753CB02-24F9-49B6-C8D7-5F8314638D89}" dt="2021-03-18T12:12:09.549" v="350"/>
          <ac:spMkLst>
            <pc:docMk/>
            <pc:sldMk cId="115565639" sldId="263"/>
            <ac:spMk id="21" creationId="{A4322390-8B58-46BE-88EB-D9FD30C08743}"/>
          </ac:spMkLst>
        </pc:spChg>
        <pc:spChg chg="mod">
          <ac:chgData name="Madiha Yousuf (1911360)" userId="S::1911360@student.uwtsd.ac.uk::b2adfb65-365a-4fff-92aa-69e8cd76a5f4" providerId="AD" clId="Web-{1753CB02-24F9-49B6-C8D7-5F8314638D89}" dt="2021-03-18T12:12:09.549" v="350"/>
          <ac:spMkLst>
            <pc:docMk/>
            <pc:sldMk cId="115565639" sldId="263"/>
            <ac:spMk id="23" creationId="{C885E190-58DD-42DD-A4A8-401E15C92A52}"/>
          </ac:spMkLst>
        </pc:spChg>
        <pc:spChg chg="mod">
          <ac:chgData name="Madiha Yousuf (1911360)" userId="S::1911360@student.uwtsd.ac.uk::b2adfb65-365a-4fff-92aa-69e8cd76a5f4" providerId="AD" clId="Web-{1753CB02-24F9-49B6-C8D7-5F8314638D89}" dt="2021-03-18T12:14:27.785" v="374" actId="1076"/>
          <ac:spMkLst>
            <pc:docMk/>
            <pc:sldMk cId="115565639" sldId="263"/>
            <ac:spMk id="24" creationId="{845483B9-8DE8-4DAF-96E6-EA72C1D8E6E0}"/>
          </ac:spMkLst>
        </pc:spChg>
        <pc:spChg chg="mod">
          <ac:chgData name="Madiha Yousuf (1911360)" userId="S::1911360@student.uwtsd.ac.uk::b2adfb65-365a-4fff-92aa-69e8cd76a5f4" providerId="AD" clId="Web-{1753CB02-24F9-49B6-C8D7-5F8314638D89}" dt="2021-03-18T12:14:24.223" v="373" actId="14100"/>
          <ac:spMkLst>
            <pc:docMk/>
            <pc:sldMk cId="115565639" sldId="263"/>
            <ac:spMk id="26" creationId="{775E44C3-FBAC-46FA-9A65-5845029A8B47}"/>
          </ac:spMkLst>
        </pc:spChg>
        <pc:picChg chg="mod">
          <ac:chgData name="Madiha Yousuf (1911360)" userId="S::1911360@student.uwtsd.ac.uk::b2adfb65-365a-4fff-92aa-69e8cd76a5f4" providerId="AD" clId="Web-{1753CB02-24F9-49B6-C8D7-5F8314638D89}" dt="2021-03-18T12:13:51.566" v="359" actId="14100"/>
          <ac:picMkLst>
            <pc:docMk/>
            <pc:sldMk cId="115565639" sldId="263"/>
            <ac:picMk id="4" creationId="{E6DBFFD2-FF60-4E58-932F-3ACEDD4ADD62}"/>
          </ac:picMkLst>
        </pc:picChg>
        <pc:picChg chg="mod">
          <ac:chgData name="Madiha Yousuf (1911360)" userId="S::1911360@student.uwtsd.ac.uk::b2adfb65-365a-4fff-92aa-69e8cd76a5f4" providerId="AD" clId="Web-{1753CB02-24F9-49B6-C8D7-5F8314638D89}" dt="2021-03-18T12:12:09.549" v="350"/>
          <ac:picMkLst>
            <pc:docMk/>
            <pc:sldMk cId="115565639" sldId="263"/>
            <ac:picMk id="6" creationId="{AF5D44F1-0591-4909-98C1-E9B417B9EE79}"/>
          </ac:picMkLst>
        </pc:picChg>
        <pc:picChg chg="mod">
          <ac:chgData name="Madiha Yousuf (1911360)" userId="S::1911360@student.uwtsd.ac.uk::b2adfb65-365a-4fff-92aa-69e8cd76a5f4" providerId="AD" clId="Web-{1753CB02-24F9-49B6-C8D7-5F8314638D89}" dt="2021-03-18T12:12:09.549" v="350"/>
          <ac:picMkLst>
            <pc:docMk/>
            <pc:sldMk cId="115565639" sldId="263"/>
            <ac:picMk id="9" creationId="{DF19BAF3-7E20-4B9D-B544-BABAEEA1FA75}"/>
          </ac:picMkLst>
        </pc:picChg>
        <pc:picChg chg="mod">
          <ac:chgData name="Madiha Yousuf (1911360)" userId="S::1911360@student.uwtsd.ac.uk::b2adfb65-365a-4fff-92aa-69e8cd76a5f4" providerId="AD" clId="Web-{1753CB02-24F9-49B6-C8D7-5F8314638D89}" dt="2021-03-18T12:12:09.549" v="350"/>
          <ac:picMkLst>
            <pc:docMk/>
            <pc:sldMk cId="115565639" sldId="263"/>
            <ac:picMk id="11" creationId="{950648F4-ABCD-4DF0-8641-76CFB2354721}"/>
          </ac:picMkLst>
        </pc:picChg>
        <pc:picChg chg="mod">
          <ac:chgData name="Madiha Yousuf (1911360)" userId="S::1911360@student.uwtsd.ac.uk::b2adfb65-365a-4fff-92aa-69e8cd76a5f4" providerId="AD" clId="Web-{1753CB02-24F9-49B6-C8D7-5F8314638D89}" dt="2021-03-18T12:12:09.549" v="350"/>
          <ac:picMkLst>
            <pc:docMk/>
            <pc:sldMk cId="115565639" sldId="263"/>
            <ac:picMk id="15" creationId="{CF1EB4BD-9C7E-4AA3-9681-C7EB0DA6250B}"/>
          </ac:picMkLst>
        </pc:picChg>
        <pc:picChg chg="mod">
          <ac:chgData name="Madiha Yousuf (1911360)" userId="S::1911360@student.uwtsd.ac.uk::b2adfb65-365a-4fff-92aa-69e8cd76a5f4" providerId="AD" clId="Web-{1753CB02-24F9-49B6-C8D7-5F8314638D89}" dt="2021-03-18T12:12:09.549" v="350"/>
          <ac:picMkLst>
            <pc:docMk/>
            <pc:sldMk cId="115565639" sldId="263"/>
            <ac:picMk id="17" creationId="{94AAE3AA-3759-4D28-B0EF-575F25A5146C}"/>
          </ac:picMkLst>
        </pc:picChg>
        <pc:cxnChg chg="mod">
          <ac:chgData name="Madiha Yousuf (1911360)" userId="S::1911360@student.uwtsd.ac.uk::b2adfb65-365a-4fff-92aa-69e8cd76a5f4" providerId="AD" clId="Web-{1753CB02-24F9-49B6-C8D7-5F8314638D89}" dt="2021-03-18T12:12:09.549" v="350"/>
          <ac:cxnSpMkLst>
            <pc:docMk/>
            <pc:sldMk cId="115565639" sldId="263"/>
            <ac:cxnSpMk id="7" creationId="{A6F0190D-5DC9-4E0E-BC16-A2AC0C223482}"/>
          </ac:cxnSpMkLst>
        </pc:cxnChg>
      </pc:sldChg>
      <pc:sldChg chg="addSp delSp modSp mod modClrScheme chgLayout">
        <pc:chgData name="Madiha Yousuf (1911360)" userId="S::1911360@student.uwtsd.ac.uk::b2adfb65-365a-4fff-92aa-69e8cd76a5f4" providerId="AD" clId="Web-{1753CB02-24F9-49B6-C8D7-5F8314638D89}" dt="2021-03-18T12:20:16.713" v="420" actId="1076"/>
        <pc:sldMkLst>
          <pc:docMk/>
          <pc:sldMk cId="1272921852" sldId="264"/>
        </pc:sldMkLst>
        <pc:spChg chg="mod ord">
          <ac:chgData name="Madiha Yousuf (1911360)" userId="S::1911360@student.uwtsd.ac.uk::b2adfb65-365a-4fff-92aa-69e8cd76a5f4" providerId="AD" clId="Web-{1753CB02-24F9-49B6-C8D7-5F8314638D89}" dt="2021-03-18T12:12:10.642" v="351"/>
          <ac:spMkLst>
            <pc:docMk/>
            <pc:sldMk cId="1272921852" sldId="264"/>
            <ac:spMk id="2" creationId="{64B3B03B-60FF-4B7D-A126-721F74980277}"/>
          </ac:spMkLst>
        </pc:spChg>
        <pc:spChg chg="del">
          <ac:chgData name="Madiha Yousuf (1911360)" userId="S::1911360@student.uwtsd.ac.uk::b2adfb65-365a-4fff-92aa-69e8cd76a5f4" providerId="AD" clId="Web-{1753CB02-24F9-49B6-C8D7-5F8314638D89}" dt="2021-03-17T19:13:09.500" v="1"/>
          <ac:spMkLst>
            <pc:docMk/>
            <pc:sldMk cId="1272921852" sldId="264"/>
            <ac:spMk id="3" creationId="{3C87D52A-5D8A-4913-AF5F-3A98B38174AA}"/>
          </ac:spMkLst>
        </pc:spChg>
        <pc:spChg chg="mod">
          <ac:chgData name="Madiha Yousuf (1911360)" userId="S::1911360@student.uwtsd.ac.uk::b2adfb65-365a-4fff-92aa-69e8cd76a5f4" providerId="AD" clId="Web-{1753CB02-24F9-49B6-C8D7-5F8314638D89}" dt="2021-03-18T12:12:09.549" v="350"/>
          <ac:spMkLst>
            <pc:docMk/>
            <pc:sldMk cId="1272921852" sldId="264"/>
            <ac:spMk id="4" creationId="{54CBACDB-9C21-40F3-91EB-0F85E57DB22B}"/>
          </ac:spMkLst>
        </pc:spChg>
        <pc:spChg chg="mod">
          <ac:chgData name="Madiha Yousuf (1911360)" userId="S::1911360@student.uwtsd.ac.uk::b2adfb65-365a-4fff-92aa-69e8cd76a5f4" providerId="AD" clId="Web-{1753CB02-24F9-49B6-C8D7-5F8314638D89}" dt="2021-03-18T12:20:16.713" v="420" actId="1076"/>
          <ac:spMkLst>
            <pc:docMk/>
            <pc:sldMk cId="1272921852" sldId="264"/>
            <ac:spMk id="5" creationId="{DF5A71DE-6E7A-4372-A93C-3A4C8E5A6644}"/>
          </ac:spMkLst>
        </pc:spChg>
        <pc:spChg chg="add mod ord">
          <ac:chgData name="Madiha Yousuf (1911360)" userId="S::1911360@student.uwtsd.ac.uk::b2adfb65-365a-4fff-92aa-69e8cd76a5f4" providerId="AD" clId="Web-{1753CB02-24F9-49B6-C8D7-5F8314638D89}" dt="2021-03-18T12:12:09.549" v="350"/>
          <ac:spMkLst>
            <pc:docMk/>
            <pc:sldMk cId="1272921852" sldId="264"/>
            <ac:spMk id="6" creationId="{CC126C13-1602-46FE-B769-8481CC65FDBD}"/>
          </ac:spMkLst>
        </pc:spChg>
        <pc:picChg chg="mod">
          <ac:chgData name="Madiha Yousuf (1911360)" userId="S::1911360@student.uwtsd.ac.uk::b2adfb65-365a-4fff-92aa-69e8cd76a5f4" providerId="AD" clId="Web-{1753CB02-24F9-49B6-C8D7-5F8314638D89}" dt="2021-03-18T12:20:03.275" v="418" actId="1076"/>
          <ac:picMkLst>
            <pc:docMk/>
            <pc:sldMk cId="1272921852" sldId="264"/>
            <ac:picMk id="7" creationId="{8B4D43D3-517D-4575-B871-DCB07C38CDDB}"/>
          </ac:picMkLst>
        </pc:picChg>
        <pc:cxnChg chg="mod">
          <ac:chgData name="Madiha Yousuf (1911360)" userId="S::1911360@student.uwtsd.ac.uk::b2adfb65-365a-4fff-92aa-69e8cd76a5f4" providerId="AD" clId="Web-{1753CB02-24F9-49B6-C8D7-5F8314638D89}" dt="2021-03-18T12:12:09.549" v="350"/>
          <ac:cxnSpMkLst>
            <pc:docMk/>
            <pc:sldMk cId="1272921852" sldId="264"/>
            <ac:cxnSpMk id="9" creationId="{2011C09F-0D02-4E93-A4D4-8BCCECC62E48}"/>
          </ac:cxnSpMkLst>
        </pc:cxnChg>
        <pc:cxnChg chg="add del mod">
          <ac:chgData name="Madiha Yousuf (1911360)" userId="S::1911360@student.uwtsd.ac.uk::b2adfb65-365a-4fff-92aa-69e8cd76a5f4" providerId="AD" clId="Web-{1753CB02-24F9-49B6-C8D7-5F8314638D89}" dt="2021-03-17T19:21:23.607" v="57"/>
          <ac:cxnSpMkLst>
            <pc:docMk/>
            <pc:sldMk cId="1272921852" sldId="264"/>
            <ac:cxnSpMk id="10" creationId="{E3E299EB-C44A-4BD4-B5AA-04A60224FB88}"/>
          </ac:cxnSpMkLst>
        </pc:cxnChg>
      </pc:sldChg>
      <pc:sldChg chg="addSp modSp new del mod ord setBg">
        <pc:chgData name="Madiha Yousuf (1911360)" userId="S::1911360@student.uwtsd.ac.uk::b2adfb65-365a-4fff-92aa-69e8cd76a5f4" providerId="AD" clId="Web-{1753CB02-24F9-49B6-C8D7-5F8314638D89}" dt="2021-03-18T10:28:55.684" v="114"/>
        <pc:sldMkLst>
          <pc:docMk/>
          <pc:sldMk cId="872752963" sldId="265"/>
        </pc:sldMkLst>
        <pc:spChg chg="add mod">
          <ac:chgData name="Madiha Yousuf (1911360)" userId="S::1911360@student.uwtsd.ac.uk::b2adfb65-365a-4fff-92aa-69e8cd76a5f4" providerId="AD" clId="Web-{1753CB02-24F9-49B6-C8D7-5F8314638D89}" dt="2021-03-18T10:27:39.339" v="102" actId="20577"/>
          <ac:spMkLst>
            <pc:docMk/>
            <pc:sldMk cId="872752963" sldId="265"/>
            <ac:spMk id="2" creationId="{8F5ECCB1-56E8-453C-91D7-2A2ABD673105}"/>
          </ac:spMkLst>
        </pc:spChg>
        <pc:spChg chg="add">
          <ac:chgData name="Madiha Yousuf (1911360)" userId="S::1911360@student.uwtsd.ac.uk::b2adfb65-365a-4fff-92aa-69e8cd76a5f4" providerId="AD" clId="Web-{1753CB02-24F9-49B6-C8D7-5F8314638D89}" dt="2021-03-18T10:26:55.932" v="99"/>
          <ac:spMkLst>
            <pc:docMk/>
            <pc:sldMk cId="872752963" sldId="265"/>
            <ac:spMk id="13" creationId="{4AC0CD9D-7610-4620-93B4-798CCD9AB581}"/>
          </ac:spMkLst>
        </pc:spChg>
        <pc:spChg chg="add">
          <ac:chgData name="Madiha Yousuf (1911360)" userId="S::1911360@student.uwtsd.ac.uk::b2adfb65-365a-4fff-92aa-69e8cd76a5f4" providerId="AD" clId="Web-{1753CB02-24F9-49B6-C8D7-5F8314638D89}" dt="2021-03-18T10:26:55.932" v="99"/>
          <ac:spMkLst>
            <pc:docMk/>
            <pc:sldMk cId="872752963" sldId="265"/>
            <ac:spMk id="19" creationId="{DE4D62F9-188E-4530-84C2-24BDEE4BEB82}"/>
          </ac:spMkLst>
        </pc:spChg>
        <pc:picChg chg="add">
          <ac:chgData name="Madiha Yousuf (1911360)" userId="S::1911360@student.uwtsd.ac.uk::b2adfb65-365a-4fff-92aa-69e8cd76a5f4" providerId="AD" clId="Web-{1753CB02-24F9-49B6-C8D7-5F8314638D89}" dt="2021-03-18T10:26:55.932" v="99"/>
          <ac:picMkLst>
            <pc:docMk/>
            <pc:sldMk cId="872752963" sldId="265"/>
            <ac:picMk id="6" creationId="{7FC82320-209A-4D48-A2F0-C07B9C848005}"/>
          </ac:picMkLst>
        </pc:picChg>
        <pc:picChg chg="add">
          <ac:chgData name="Madiha Yousuf (1911360)" userId="S::1911360@student.uwtsd.ac.uk::b2adfb65-365a-4fff-92aa-69e8cd76a5f4" providerId="AD" clId="Web-{1753CB02-24F9-49B6-C8D7-5F8314638D89}" dt="2021-03-18T10:26:55.932" v="99"/>
          <ac:picMkLst>
            <pc:docMk/>
            <pc:sldMk cId="872752963" sldId="265"/>
            <ac:picMk id="9" creationId="{41B68C77-138E-4BF7-A276-BD0C78A4219F}"/>
          </ac:picMkLst>
        </pc:picChg>
        <pc:picChg chg="add">
          <ac:chgData name="Madiha Yousuf (1911360)" userId="S::1911360@student.uwtsd.ac.uk::b2adfb65-365a-4fff-92aa-69e8cd76a5f4" providerId="AD" clId="Web-{1753CB02-24F9-49B6-C8D7-5F8314638D89}" dt="2021-03-18T10:26:55.932" v="99"/>
          <ac:picMkLst>
            <pc:docMk/>
            <pc:sldMk cId="872752963" sldId="265"/>
            <ac:picMk id="11" creationId="{7C268552-D473-46ED-B1B8-422042C4DEF1}"/>
          </ac:picMkLst>
        </pc:picChg>
        <pc:picChg chg="add">
          <ac:chgData name="Madiha Yousuf (1911360)" userId="S::1911360@student.uwtsd.ac.uk::b2adfb65-365a-4fff-92aa-69e8cd76a5f4" providerId="AD" clId="Web-{1753CB02-24F9-49B6-C8D7-5F8314638D89}" dt="2021-03-18T10:26:55.932" v="99"/>
          <ac:picMkLst>
            <pc:docMk/>
            <pc:sldMk cId="872752963" sldId="265"/>
            <ac:picMk id="15" creationId="{B9238B3E-24AA-439A-B527-6C5DF6D72145}"/>
          </ac:picMkLst>
        </pc:picChg>
        <pc:picChg chg="add">
          <ac:chgData name="Madiha Yousuf (1911360)" userId="S::1911360@student.uwtsd.ac.uk::b2adfb65-365a-4fff-92aa-69e8cd76a5f4" providerId="AD" clId="Web-{1753CB02-24F9-49B6-C8D7-5F8314638D89}" dt="2021-03-18T10:26:55.932" v="99"/>
          <ac:picMkLst>
            <pc:docMk/>
            <pc:sldMk cId="872752963" sldId="265"/>
            <ac:picMk id="17" creationId="{69F01145-BEA3-4CBF-AA21-10077B948CA8}"/>
          </ac:picMkLst>
        </pc:picChg>
      </pc:sldChg>
      <pc:sldChg chg="delSp modSp add mod replId modClrScheme chgLayout">
        <pc:chgData name="Madiha Yousuf (1911360)" userId="S::1911360@student.uwtsd.ac.uk::b2adfb65-365a-4fff-92aa-69e8cd76a5f4" providerId="AD" clId="Web-{1753CB02-24F9-49B6-C8D7-5F8314638D89}" dt="2021-03-18T12:29:29.004" v="440" actId="14100"/>
        <pc:sldMkLst>
          <pc:docMk/>
          <pc:sldMk cId="1829664207" sldId="265"/>
        </pc:sldMkLst>
        <pc:spChg chg="mod">
          <ac:chgData name="Madiha Yousuf (1911360)" userId="S::1911360@student.uwtsd.ac.uk::b2adfb65-365a-4fff-92aa-69e8cd76a5f4" providerId="AD" clId="Web-{1753CB02-24F9-49B6-C8D7-5F8314638D89}" dt="2021-03-18T12:27:55.799" v="436" actId="1076"/>
          <ac:spMkLst>
            <pc:docMk/>
            <pc:sldMk cId="1829664207" sldId="265"/>
            <ac:spMk id="3" creationId="{66EE5A53-755F-4C55-AE55-99F317955E9C}"/>
          </ac:spMkLst>
        </pc:spChg>
        <pc:spChg chg="mod">
          <ac:chgData name="Madiha Yousuf (1911360)" userId="S::1911360@student.uwtsd.ac.uk::b2adfb65-365a-4fff-92aa-69e8cd76a5f4" providerId="AD" clId="Web-{1753CB02-24F9-49B6-C8D7-5F8314638D89}" dt="2021-03-18T12:29:29.004" v="440" actId="14100"/>
          <ac:spMkLst>
            <pc:docMk/>
            <pc:sldMk cId="1829664207" sldId="265"/>
            <ac:spMk id="6" creationId="{8173439A-3405-4E9B-B5AA-14BDBCAF775B}"/>
          </ac:spMkLst>
        </pc:spChg>
        <pc:spChg chg="del mod">
          <ac:chgData name="Madiha Yousuf (1911360)" userId="S::1911360@student.uwtsd.ac.uk::b2adfb65-365a-4fff-92aa-69e8cd76a5f4" providerId="AD" clId="Web-{1753CB02-24F9-49B6-C8D7-5F8314638D89}" dt="2021-03-18T12:17:05.460" v="393"/>
          <ac:spMkLst>
            <pc:docMk/>
            <pc:sldMk cId="1829664207" sldId="265"/>
            <ac:spMk id="9" creationId="{696E7165-FA21-40FB-8569-DFC2C2C3E0ED}"/>
          </ac:spMkLst>
        </pc:spChg>
        <pc:spChg chg="mod">
          <ac:chgData name="Madiha Yousuf (1911360)" userId="S::1911360@student.uwtsd.ac.uk::b2adfb65-365a-4fff-92aa-69e8cd76a5f4" providerId="AD" clId="Web-{1753CB02-24F9-49B6-C8D7-5F8314638D89}" dt="2021-03-18T12:15:47.755" v="382" actId="1076"/>
          <ac:spMkLst>
            <pc:docMk/>
            <pc:sldMk cId="1829664207" sldId="265"/>
            <ac:spMk id="11" creationId="{DD14C7CB-E2EF-46CE-AC50-B12D6CD0CA93}"/>
          </ac:spMkLst>
        </pc:spChg>
        <pc:spChg chg="mod">
          <ac:chgData name="Madiha Yousuf (1911360)" userId="S::1911360@student.uwtsd.ac.uk::b2adfb65-365a-4fff-92aa-69e8cd76a5f4" providerId="AD" clId="Web-{1753CB02-24F9-49B6-C8D7-5F8314638D89}" dt="2021-03-18T12:29:15.910" v="439" actId="14100"/>
          <ac:spMkLst>
            <pc:docMk/>
            <pc:sldMk cId="1829664207" sldId="265"/>
            <ac:spMk id="12" creationId="{ECE59E9A-448D-40BC-9CF4-4A724461F452}"/>
          </ac:spMkLst>
        </pc:spChg>
        <pc:spChg chg="mod">
          <ac:chgData name="Madiha Yousuf (1911360)" userId="S::1911360@student.uwtsd.ac.uk::b2adfb65-365a-4fff-92aa-69e8cd76a5f4" providerId="AD" clId="Web-{1753CB02-24F9-49B6-C8D7-5F8314638D89}" dt="2021-03-18T12:15:40.115" v="381" actId="1076"/>
          <ac:spMkLst>
            <pc:docMk/>
            <pc:sldMk cId="1829664207" sldId="265"/>
            <ac:spMk id="14" creationId="{D138833F-41CA-454D-BCF9-4C73E2F4048D}"/>
          </ac:spMkLst>
        </pc:spChg>
        <pc:spChg chg="mod">
          <ac:chgData name="Madiha Yousuf (1911360)" userId="S::1911360@student.uwtsd.ac.uk::b2adfb65-365a-4fff-92aa-69e8cd76a5f4" providerId="AD" clId="Web-{1753CB02-24F9-49B6-C8D7-5F8314638D89}" dt="2021-03-18T12:15:37.302" v="380" actId="1076"/>
          <ac:spMkLst>
            <pc:docMk/>
            <pc:sldMk cId="1829664207" sldId="265"/>
            <ac:spMk id="16" creationId="{966BCCB2-1914-4574-8C8F-3B84F70D0559}"/>
          </ac:spMkLst>
        </pc:spChg>
        <pc:spChg chg="mod">
          <ac:chgData name="Madiha Yousuf (1911360)" userId="S::1911360@student.uwtsd.ac.uk::b2adfb65-365a-4fff-92aa-69e8cd76a5f4" providerId="AD" clId="Web-{1753CB02-24F9-49B6-C8D7-5F8314638D89}" dt="2021-03-18T12:15:33.646" v="379" actId="1076"/>
          <ac:spMkLst>
            <pc:docMk/>
            <pc:sldMk cId="1829664207" sldId="265"/>
            <ac:spMk id="17" creationId="{654B5A16-873B-47E2-B4D4-3F85A2C2CE76}"/>
          </ac:spMkLst>
        </pc:spChg>
        <pc:spChg chg="mod">
          <ac:chgData name="Madiha Yousuf (1911360)" userId="S::1911360@student.uwtsd.ac.uk::b2adfb65-365a-4fff-92aa-69e8cd76a5f4" providerId="AD" clId="Web-{1753CB02-24F9-49B6-C8D7-5F8314638D89}" dt="2021-03-18T12:27:59.830" v="437" actId="1076"/>
          <ac:spMkLst>
            <pc:docMk/>
            <pc:sldMk cId="1829664207" sldId="265"/>
            <ac:spMk id="18" creationId="{A981C71A-CC9C-41A3-9F45-7409701887A2}"/>
          </ac:spMkLst>
        </pc:spChg>
        <pc:spChg chg="mod">
          <ac:chgData name="Madiha Yousuf (1911360)" userId="S::1911360@student.uwtsd.ac.uk::b2adfb65-365a-4fff-92aa-69e8cd76a5f4" providerId="AD" clId="Web-{1753CB02-24F9-49B6-C8D7-5F8314638D89}" dt="2021-03-18T12:12:09.549" v="350"/>
          <ac:spMkLst>
            <pc:docMk/>
            <pc:sldMk cId="1829664207" sldId="265"/>
            <ac:spMk id="20" creationId="{4C6CB1ED-A640-4AA0-84C2-0B713C1A1E47}"/>
          </ac:spMkLst>
        </pc:spChg>
        <pc:spChg chg="mod">
          <ac:chgData name="Madiha Yousuf (1911360)" userId="S::1911360@student.uwtsd.ac.uk::b2adfb65-365a-4fff-92aa-69e8cd76a5f4" providerId="AD" clId="Web-{1753CB02-24F9-49B6-C8D7-5F8314638D89}" dt="2021-03-18T12:18:45.399" v="409" actId="1076"/>
          <ac:spMkLst>
            <pc:docMk/>
            <pc:sldMk cId="1829664207" sldId="265"/>
            <ac:spMk id="23" creationId="{0A9180E7-E013-4A67-8133-32CC26AD1A5F}"/>
          </ac:spMkLst>
        </pc:spChg>
        <pc:spChg chg="mod">
          <ac:chgData name="Madiha Yousuf (1911360)" userId="S::1911360@student.uwtsd.ac.uk::b2adfb65-365a-4fff-92aa-69e8cd76a5f4" providerId="AD" clId="Web-{1753CB02-24F9-49B6-C8D7-5F8314638D89}" dt="2021-03-18T12:18:34.602" v="407" actId="1076"/>
          <ac:spMkLst>
            <pc:docMk/>
            <pc:sldMk cId="1829664207" sldId="265"/>
            <ac:spMk id="24" creationId="{8A3F985E-6A5A-4834-9B2B-B504D2CB92DA}"/>
          </ac:spMkLst>
        </pc:spChg>
        <pc:picChg chg="mod">
          <ac:chgData name="Madiha Yousuf (1911360)" userId="S::1911360@student.uwtsd.ac.uk::b2adfb65-365a-4fff-92aa-69e8cd76a5f4" providerId="AD" clId="Web-{1753CB02-24F9-49B6-C8D7-5F8314638D89}" dt="2021-03-18T12:28:59.956" v="438" actId="14100"/>
          <ac:picMkLst>
            <pc:docMk/>
            <pc:sldMk cId="1829664207" sldId="265"/>
            <ac:picMk id="7" creationId="{6F0DE88F-C427-4634-ADB1-DDA90E5628AA}"/>
          </ac:picMkLst>
        </pc:picChg>
        <pc:picChg chg="mod">
          <ac:chgData name="Madiha Yousuf (1911360)" userId="S::1911360@student.uwtsd.ac.uk::b2adfb65-365a-4fff-92aa-69e8cd76a5f4" providerId="AD" clId="Web-{1753CB02-24F9-49B6-C8D7-5F8314638D89}" dt="2021-03-18T12:12:09.549" v="350"/>
          <ac:picMkLst>
            <pc:docMk/>
            <pc:sldMk cId="1829664207" sldId="265"/>
            <ac:picMk id="10" creationId="{36C8908A-648F-44BF-AC6F-CF1524553A3D}"/>
          </ac:picMkLst>
        </pc:picChg>
        <pc:picChg chg="mod">
          <ac:chgData name="Madiha Yousuf (1911360)" userId="S::1911360@student.uwtsd.ac.uk::b2adfb65-365a-4fff-92aa-69e8cd76a5f4" providerId="AD" clId="Web-{1753CB02-24F9-49B6-C8D7-5F8314638D89}" dt="2021-03-18T12:15:30.208" v="378" actId="1076"/>
          <ac:picMkLst>
            <pc:docMk/>
            <pc:sldMk cId="1829664207" sldId="265"/>
            <ac:picMk id="15" creationId="{3622A50E-3B40-4992-A048-DE7D403693D7}"/>
          </ac:picMkLst>
        </pc:picChg>
        <pc:cxnChg chg="mod">
          <ac:chgData name="Madiha Yousuf (1911360)" userId="S::1911360@student.uwtsd.ac.uk::b2adfb65-365a-4fff-92aa-69e8cd76a5f4" providerId="AD" clId="Web-{1753CB02-24F9-49B6-C8D7-5F8314638D89}" dt="2021-03-18T12:12:09.549" v="350"/>
          <ac:cxnSpMkLst>
            <pc:docMk/>
            <pc:sldMk cId="1829664207" sldId="265"/>
            <ac:cxnSpMk id="21" creationId="{6F8B0A7C-F31B-43D0-9BB1-814F673077F5}"/>
          </ac:cxnSpMkLst>
        </pc:cxnChg>
      </pc:sldChg>
      <pc:sldMasterChg chg="modSp del delSldLayout modSldLayout">
        <pc:chgData name="Madiha Yousuf (1911360)" userId="S::1911360@student.uwtsd.ac.uk::b2adfb65-365a-4fff-92aa-69e8cd76a5f4" providerId="AD" clId="Web-{1753CB02-24F9-49B6-C8D7-5F8314638D89}" dt="2021-03-18T12:12:10.642" v="351"/>
        <pc:sldMasterMkLst>
          <pc:docMk/>
          <pc:sldMasterMk cId="4045877363" sldId="2147483935"/>
        </pc:sldMasterMkLst>
        <pc:spChg chg="mod">
          <ac:chgData name="Madiha Yousuf (1911360)" userId="S::1911360@student.uwtsd.ac.uk::b2adfb65-365a-4fff-92aa-69e8cd76a5f4" providerId="AD" clId="Web-{1753CB02-24F9-49B6-C8D7-5F8314638D89}" dt="2021-03-18T12:12:09.549" v="350"/>
          <ac:spMkLst>
            <pc:docMk/>
            <pc:sldMasterMk cId="4045877363" sldId="2147483935"/>
            <ac:spMk id="2" creationId="{00000000-0000-0000-0000-000000000000}"/>
          </ac:spMkLst>
        </pc:spChg>
        <pc:spChg chg="mod">
          <ac:chgData name="Madiha Yousuf (1911360)" userId="S::1911360@student.uwtsd.ac.uk::b2adfb65-365a-4fff-92aa-69e8cd76a5f4" providerId="AD" clId="Web-{1753CB02-24F9-49B6-C8D7-5F8314638D89}" dt="2021-03-18T12:12:09.549" v="350"/>
          <ac:spMkLst>
            <pc:docMk/>
            <pc:sldMasterMk cId="4045877363" sldId="2147483935"/>
            <ac:spMk id="3" creationId="{00000000-0000-0000-0000-000000000000}"/>
          </ac:spMkLst>
        </pc:spChg>
        <pc:spChg chg="mod">
          <ac:chgData name="Madiha Yousuf (1911360)" userId="S::1911360@student.uwtsd.ac.uk::b2adfb65-365a-4fff-92aa-69e8cd76a5f4" providerId="AD" clId="Web-{1753CB02-24F9-49B6-C8D7-5F8314638D89}" dt="2021-03-18T12:12:09.549" v="350"/>
          <ac:spMkLst>
            <pc:docMk/>
            <pc:sldMasterMk cId="4045877363" sldId="2147483935"/>
            <ac:spMk id="4" creationId="{00000000-0000-0000-0000-000000000000}"/>
          </ac:spMkLst>
        </pc:spChg>
        <pc:spChg chg="mod">
          <ac:chgData name="Madiha Yousuf (1911360)" userId="S::1911360@student.uwtsd.ac.uk::b2adfb65-365a-4fff-92aa-69e8cd76a5f4" providerId="AD" clId="Web-{1753CB02-24F9-49B6-C8D7-5F8314638D89}" dt="2021-03-18T12:12:09.549" v="350"/>
          <ac:spMkLst>
            <pc:docMk/>
            <pc:sldMasterMk cId="4045877363" sldId="2147483935"/>
            <ac:spMk id="5" creationId="{00000000-0000-0000-0000-000000000000}"/>
          </ac:spMkLst>
        </pc:spChg>
        <pc:spChg chg="mod">
          <ac:chgData name="Madiha Yousuf (1911360)" userId="S::1911360@student.uwtsd.ac.uk::b2adfb65-365a-4fff-92aa-69e8cd76a5f4" providerId="AD" clId="Web-{1753CB02-24F9-49B6-C8D7-5F8314638D89}" dt="2021-03-18T12:12:09.549" v="350"/>
          <ac:spMkLst>
            <pc:docMk/>
            <pc:sldMasterMk cId="4045877363" sldId="2147483935"/>
            <ac:spMk id="6" creationId="{00000000-0000-0000-0000-000000000000}"/>
          </ac:spMkLst>
        </pc:spChg>
        <pc:spChg chg="mod">
          <ac:chgData name="Madiha Yousuf (1911360)" userId="S::1911360@student.uwtsd.ac.uk::b2adfb65-365a-4fff-92aa-69e8cd76a5f4" providerId="AD" clId="Web-{1753CB02-24F9-49B6-C8D7-5F8314638D89}" dt="2021-03-18T12:12:09.549" v="350"/>
          <ac:spMkLst>
            <pc:docMk/>
            <pc:sldMasterMk cId="4045877363" sldId="2147483935"/>
            <ac:spMk id="14" creationId="{00000000-0000-0000-0000-000000000000}"/>
          </ac:spMkLst>
        </pc:spChg>
        <pc:spChg chg="mod">
          <ac:chgData name="Madiha Yousuf (1911360)" userId="S::1911360@student.uwtsd.ac.uk::b2adfb65-365a-4fff-92aa-69e8cd76a5f4" providerId="AD" clId="Web-{1753CB02-24F9-49B6-C8D7-5F8314638D89}" dt="2021-03-18T12:12:09.549" v="350"/>
          <ac:spMkLst>
            <pc:docMk/>
            <pc:sldMasterMk cId="4045877363" sldId="2147483935"/>
            <ac:spMk id="16" creationId="{00000000-0000-0000-0000-000000000000}"/>
          </ac:spMkLst>
        </pc:spChg>
        <pc:picChg chg="mod">
          <ac:chgData name="Madiha Yousuf (1911360)" userId="S::1911360@student.uwtsd.ac.uk::b2adfb65-365a-4fff-92aa-69e8cd76a5f4" providerId="AD" clId="Web-{1753CB02-24F9-49B6-C8D7-5F8314638D89}" dt="2021-03-18T12:12:09.549" v="350"/>
          <ac:picMkLst>
            <pc:docMk/>
            <pc:sldMasterMk cId="4045877363" sldId="2147483935"/>
            <ac:picMk id="7" creationId="{00000000-0000-0000-0000-000000000000}"/>
          </ac:picMkLst>
        </pc:picChg>
        <pc:picChg chg="mod">
          <ac:chgData name="Madiha Yousuf (1911360)" userId="S::1911360@student.uwtsd.ac.uk::b2adfb65-365a-4fff-92aa-69e8cd76a5f4" providerId="AD" clId="Web-{1753CB02-24F9-49B6-C8D7-5F8314638D89}" dt="2021-03-18T12:12:09.549" v="350"/>
          <ac:picMkLst>
            <pc:docMk/>
            <pc:sldMasterMk cId="4045877363" sldId="2147483935"/>
            <ac:picMk id="8" creationId="{00000000-0000-0000-0000-000000000000}"/>
          </ac:picMkLst>
        </pc:picChg>
        <pc:picChg chg="mod">
          <ac:chgData name="Madiha Yousuf (1911360)" userId="S::1911360@student.uwtsd.ac.uk::b2adfb65-365a-4fff-92aa-69e8cd76a5f4" providerId="AD" clId="Web-{1753CB02-24F9-49B6-C8D7-5F8314638D89}" dt="2021-03-18T12:12:09.549" v="350"/>
          <ac:picMkLst>
            <pc:docMk/>
            <pc:sldMasterMk cId="4045877363" sldId="2147483935"/>
            <ac:picMk id="9" creationId="{00000000-0000-0000-0000-000000000000}"/>
          </ac:picMkLst>
        </pc:picChg>
        <pc:picChg chg="mod">
          <ac:chgData name="Madiha Yousuf (1911360)" userId="S::1911360@student.uwtsd.ac.uk::b2adfb65-365a-4fff-92aa-69e8cd76a5f4" providerId="AD" clId="Web-{1753CB02-24F9-49B6-C8D7-5F8314638D89}" dt="2021-03-18T12:12:09.549" v="350"/>
          <ac:picMkLst>
            <pc:docMk/>
            <pc:sldMasterMk cId="4045877363" sldId="2147483935"/>
            <ac:picMk id="10" creationId="{00000000-0000-0000-0000-000000000000}"/>
          </ac:picMkLst>
        </pc:picChg>
        <pc:sldLayoutChg chg="modSp del">
          <pc:chgData name="Madiha Yousuf (1911360)" userId="S::1911360@student.uwtsd.ac.uk::b2adfb65-365a-4fff-92aa-69e8cd76a5f4" providerId="AD" clId="Web-{1753CB02-24F9-49B6-C8D7-5F8314638D89}" dt="2021-03-18T12:12:10.642" v="351"/>
          <pc:sldLayoutMkLst>
            <pc:docMk/>
            <pc:sldMasterMk cId="4045877363" sldId="2147483935"/>
            <pc:sldLayoutMk cId="2449403896" sldId="2147483936"/>
          </pc:sldLayoutMkLst>
          <pc:spChg chg="mod">
            <ac:chgData name="Madiha Yousuf (1911360)" userId="S::1911360@student.uwtsd.ac.uk::b2adfb65-365a-4fff-92aa-69e8cd76a5f4" providerId="AD" clId="Web-{1753CB02-24F9-49B6-C8D7-5F8314638D89}" dt="2021-03-18T12:12:09.549" v="350"/>
            <ac:spMkLst>
              <pc:docMk/>
              <pc:sldMasterMk cId="4045877363" sldId="2147483935"/>
              <pc:sldLayoutMk cId="2449403896" sldId="2147483936"/>
              <ac:spMk id="2" creationId="{00000000-0000-0000-0000-000000000000}"/>
            </ac:spMkLst>
          </pc:spChg>
          <pc:spChg chg="mod">
            <ac:chgData name="Madiha Yousuf (1911360)" userId="S::1911360@student.uwtsd.ac.uk::b2adfb65-365a-4fff-92aa-69e8cd76a5f4" providerId="AD" clId="Web-{1753CB02-24F9-49B6-C8D7-5F8314638D89}" dt="2021-03-18T12:12:09.549" v="350"/>
            <ac:spMkLst>
              <pc:docMk/>
              <pc:sldMasterMk cId="4045877363" sldId="2147483935"/>
              <pc:sldLayoutMk cId="2449403896" sldId="2147483936"/>
              <ac:spMk id="3" creationId="{00000000-0000-0000-0000-000000000000}"/>
            </ac:spMkLst>
          </pc:spChg>
        </pc:sldLayoutChg>
        <pc:sldLayoutChg chg="del">
          <pc:chgData name="Madiha Yousuf (1911360)" userId="S::1911360@student.uwtsd.ac.uk::b2adfb65-365a-4fff-92aa-69e8cd76a5f4" providerId="AD" clId="Web-{1753CB02-24F9-49B6-C8D7-5F8314638D89}" dt="2021-03-18T12:12:10.642" v="351"/>
          <pc:sldLayoutMkLst>
            <pc:docMk/>
            <pc:sldMasterMk cId="4045877363" sldId="2147483935"/>
            <pc:sldLayoutMk cId="2711649834" sldId="2147483937"/>
          </pc:sldLayoutMkLst>
        </pc:sldLayoutChg>
        <pc:sldLayoutChg chg="modSp del">
          <pc:chgData name="Madiha Yousuf (1911360)" userId="S::1911360@student.uwtsd.ac.uk::b2adfb65-365a-4fff-92aa-69e8cd76a5f4" providerId="AD" clId="Web-{1753CB02-24F9-49B6-C8D7-5F8314638D89}" dt="2021-03-18T12:12:10.642" v="351"/>
          <pc:sldLayoutMkLst>
            <pc:docMk/>
            <pc:sldMasterMk cId="4045877363" sldId="2147483935"/>
            <pc:sldLayoutMk cId="908576018" sldId="2147483938"/>
          </pc:sldLayoutMkLst>
          <pc:spChg chg="mod">
            <ac:chgData name="Madiha Yousuf (1911360)" userId="S::1911360@student.uwtsd.ac.uk::b2adfb65-365a-4fff-92aa-69e8cd76a5f4" providerId="AD" clId="Web-{1753CB02-24F9-49B6-C8D7-5F8314638D89}" dt="2021-03-18T12:12:09.549" v="350"/>
            <ac:spMkLst>
              <pc:docMk/>
              <pc:sldMasterMk cId="4045877363" sldId="2147483935"/>
              <pc:sldLayoutMk cId="908576018" sldId="2147483938"/>
              <ac:spMk id="2" creationId="{00000000-0000-0000-0000-000000000000}"/>
            </ac:spMkLst>
          </pc:spChg>
          <pc:spChg chg="mod">
            <ac:chgData name="Madiha Yousuf (1911360)" userId="S::1911360@student.uwtsd.ac.uk::b2adfb65-365a-4fff-92aa-69e8cd76a5f4" providerId="AD" clId="Web-{1753CB02-24F9-49B6-C8D7-5F8314638D89}" dt="2021-03-18T12:12:09.549" v="350"/>
            <ac:spMkLst>
              <pc:docMk/>
              <pc:sldMasterMk cId="4045877363" sldId="2147483935"/>
              <pc:sldLayoutMk cId="908576018" sldId="2147483938"/>
              <ac:spMk id="3" creationId="{00000000-0000-0000-0000-000000000000}"/>
            </ac:spMkLst>
          </pc:spChg>
        </pc:sldLayoutChg>
        <pc:sldLayoutChg chg="modSp del">
          <pc:chgData name="Madiha Yousuf (1911360)" userId="S::1911360@student.uwtsd.ac.uk::b2adfb65-365a-4fff-92aa-69e8cd76a5f4" providerId="AD" clId="Web-{1753CB02-24F9-49B6-C8D7-5F8314638D89}" dt="2021-03-18T12:12:10.642" v="351"/>
          <pc:sldLayoutMkLst>
            <pc:docMk/>
            <pc:sldMasterMk cId="4045877363" sldId="2147483935"/>
            <pc:sldLayoutMk cId="2166287891" sldId="2147483939"/>
          </pc:sldLayoutMkLst>
          <pc:spChg chg="mod">
            <ac:chgData name="Madiha Yousuf (1911360)" userId="S::1911360@student.uwtsd.ac.uk::b2adfb65-365a-4fff-92aa-69e8cd76a5f4" providerId="AD" clId="Web-{1753CB02-24F9-49B6-C8D7-5F8314638D89}" dt="2021-03-18T12:12:09.549" v="350"/>
            <ac:spMkLst>
              <pc:docMk/>
              <pc:sldMasterMk cId="4045877363" sldId="2147483935"/>
              <pc:sldLayoutMk cId="2166287891" sldId="2147483939"/>
              <ac:spMk id="3" creationId="{00000000-0000-0000-0000-000000000000}"/>
            </ac:spMkLst>
          </pc:spChg>
          <pc:spChg chg="mod">
            <ac:chgData name="Madiha Yousuf (1911360)" userId="S::1911360@student.uwtsd.ac.uk::b2adfb65-365a-4fff-92aa-69e8cd76a5f4" providerId="AD" clId="Web-{1753CB02-24F9-49B6-C8D7-5F8314638D89}" dt="2021-03-18T12:12:09.549" v="350"/>
            <ac:spMkLst>
              <pc:docMk/>
              <pc:sldMasterMk cId="4045877363" sldId="2147483935"/>
              <pc:sldLayoutMk cId="2166287891" sldId="2147483939"/>
              <ac:spMk id="4" creationId="{00000000-0000-0000-0000-000000000000}"/>
            </ac:spMkLst>
          </pc:spChg>
        </pc:sldLayoutChg>
        <pc:sldLayoutChg chg="modSp del">
          <pc:chgData name="Madiha Yousuf (1911360)" userId="S::1911360@student.uwtsd.ac.uk::b2adfb65-365a-4fff-92aa-69e8cd76a5f4" providerId="AD" clId="Web-{1753CB02-24F9-49B6-C8D7-5F8314638D89}" dt="2021-03-18T12:12:10.642" v="351"/>
          <pc:sldLayoutMkLst>
            <pc:docMk/>
            <pc:sldMasterMk cId="4045877363" sldId="2147483935"/>
            <pc:sldLayoutMk cId="1729150987" sldId="2147483940"/>
          </pc:sldLayoutMkLst>
          <pc:spChg chg="mod">
            <ac:chgData name="Madiha Yousuf (1911360)" userId="S::1911360@student.uwtsd.ac.uk::b2adfb65-365a-4fff-92aa-69e8cd76a5f4" providerId="AD" clId="Web-{1753CB02-24F9-49B6-C8D7-5F8314638D89}" dt="2021-03-18T12:12:09.549" v="350"/>
            <ac:spMkLst>
              <pc:docMk/>
              <pc:sldMasterMk cId="4045877363" sldId="2147483935"/>
              <pc:sldLayoutMk cId="1729150987" sldId="2147483940"/>
              <ac:spMk id="3" creationId="{00000000-0000-0000-0000-000000000000}"/>
            </ac:spMkLst>
          </pc:spChg>
          <pc:spChg chg="mod">
            <ac:chgData name="Madiha Yousuf (1911360)" userId="S::1911360@student.uwtsd.ac.uk::b2adfb65-365a-4fff-92aa-69e8cd76a5f4" providerId="AD" clId="Web-{1753CB02-24F9-49B6-C8D7-5F8314638D89}" dt="2021-03-18T12:12:09.549" v="350"/>
            <ac:spMkLst>
              <pc:docMk/>
              <pc:sldMasterMk cId="4045877363" sldId="2147483935"/>
              <pc:sldLayoutMk cId="1729150987" sldId="2147483940"/>
              <ac:spMk id="4" creationId="{00000000-0000-0000-0000-000000000000}"/>
            </ac:spMkLst>
          </pc:spChg>
          <pc:spChg chg="mod">
            <ac:chgData name="Madiha Yousuf (1911360)" userId="S::1911360@student.uwtsd.ac.uk::b2adfb65-365a-4fff-92aa-69e8cd76a5f4" providerId="AD" clId="Web-{1753CB02-24F9-49B6-C8D7-5F8314638D89}" dt="2021-03-18T12:12:09.549" v="350"/>
            <ac:spMkLst>
              <pc:docMk/>
              <pc:sldMasterMk cId="4045877363" sldId="2147483935"/>
              <pc:sldLayoutMk cId="1729150987" sldId="2147483940"/>
              <ac:spMk id="5" creationId="{00000000-0000-0000-0000-000000000000}"/>
            </ac:spMkLst>
          </pc:spChg>
          <pc:spChg chg="mod">
            <ac:chgData name="Madiha Yousuf (1911360)" userId="S::1911360@student.uwtsd.ac.uk::b2adfb65-365a-4fff-92aa-69e8cd76a5f4" providerId="AD" clId="Web-{1753CB02-24F9-49B6-C8D7-5F8314638D89}" dt="2021-03-18T12:12:09.549" v="350"/>
            <ac:spMkLst>
              <pc:docMk/>
              <pc:sldMasterMk cId="4045877363" sldId="2147483935"/>
              <pc:sldLayoutMk cId="1729150987" sldId="2147483940"/>
              <ac:spMk id="6" creationId="{00000000-0000-0000-0000-000000000000}"/>
            </ac:spMkLst>
          </pc:spChg>
        </pc:sldLayoutChg>
        <pc:sldLayoutChg chg="del">
          <pc:chgData name="Madiha Yousuf (1911360)" userId="S::1911360@student.uwtsd.ac.uk::b2adfb65-365a-4fff-92aa-69e8cd76a5f4" providerId="AD" clId="Web-{1753CB02-24F9-49B6-C8D7-5F8314638D89}" dt="2021-03-18T12:12:10.642" v="351"/>
          <pc:sldLayoutMkLst>
            <pc:docMk/>
            <pc:sldMasterMk cId="4045877363" sldId="2147483935"/>
            <pc:sldLayoutMk cId="1486947638" sldId="2147483941"/>
          </pc:sldLayoutMkLst>
        </pc:sldLayoutChg>
        <pc:sldLayoutChg chg="del">
          <pc:chgData name="Madiha Yousuf (1911360)" userId="S::1911360@student.uwtsd.ac.uk::b2adfb65-365a-4fff-92aa-69e8cd76a5f4" providerId="AD" clId="Web-{1753CB02-24F9-49B6-C8D7-5F8314638D89}" dt="2021-03-18T12:12:10.642" v="351"/>
          <pc:sldLayoutMkLst>
            <pc:docMk/>
            <pc:sldMasterMk cId="4045877363" sldId="2147483935"/>
            <pc:sldLayoutMk cId="1000858684" sldId="2147483942"/>
          </pc:sldLayoutMkLst>
        </pc:sldLayoutChg>
        <pc:sldLayoutChg chg="modSp del">
          <pc:chgData name="Madiha Yousuf (1911360)" userId="S::1911360@student.uwtsd.ac.uk::b2adfb65-365a-4fff-92aa-69e8cd76a5f4" providerId="AD" clId="Web-{1753CB02-24F9-49B6-C8D7-5F8314638D89}" dt="2021-03-18T12:12:10.642" v="351"/>
          <pc:sldLayoutMkLst>
            <pc:docMk/>
            <pc:sldMasterMk cId="4045877363" sldId="2147483935"/>
            <pc:sldLayoutMk cId="1656267559" sldId="2147483943"/>
          </pc:sldLayoutMkLst>
          <pc:spChg chg="mod">
            <ac:chgData name="Madiha Yousuf (1911360)" userId="S::1911360@student.uwtsd.ac.uk::b2adfb65-365a-4fff-92aa-69e8cd76a5f4" providerId="AD" clId="Web-{1753CB02-24F9-49B6-C8D7-5F8314638D89}" dt="2021-03-18T12:12:09.549" v="350"/>
            <ac:spMkLst>
              <pc:docMk/>
              <pc:sldMasterMk cId="4045877363" sldId="2147483935"/>
              <pc:sldLayoutMk cId="1656267559" sldId="2147483943"/>
              <ac:spMk id="2" creationId="{00000000-0000-0000-0000-000000000000}"/>
            </ac:spMkLst>
          </pc:spChg>
          <pc:spChg chg="mod">
            <ac:chgData name="Madiha Yousuf (1911360)" userId="S::1911360@student.uwtsd.ac.uk::b2adfb65-365a-4fff-92aa-69e8cd76a5f4" providerId="AD" clId="Web-{1753CB02-24F9-49B6-C8D7-5F8314638D89}" dt="2021-03-18T12:12:09.549" v="350"/>
            <ac:spMkLst>
              <pc:docMk/>
              <pc:sldMasterMk cId="4045877363" sldId="2147483935"/>
              <pc:sldLayoutMk cId="1656267559" sldId="2147483943"/>
              <ac:spMk id="3" creationId="{00000000-0000-0000-0000-000000000000}"/>
            </ac:spMkLst>
          </pc:spChg>
          <pc:spChg chg="mod">
            <ac:chgData name="Madiha Yousuf (1911360)" userId="S::1911360@student.uwtsd.ac.uk::b2adfb65-365a-4fff-92aa-69e8cd76a5f4" providerId="AD" clId="Web-{1753CB02-24F9-49B6-C8D7-5F8314638D89}" dt="2021-03-18T12:12:09.549" v="350"/>
            <ac:spMkLst>
              <pc:docMk/>
              <pc:sldMasterMk cId="4045877363" sldId="2147483935"/>
              <pc:sldLayoutMk cId="1656267559" sldId="2147483943"/>
              <ac:spMk id="4" creationId="{00000000-0000-0000-0000-000000000000}"/>
            </ac:spMkLst>
          </pc:spChg>
        </pc:sldLayoutChg>
        <pc:sldLayoutChg chg="modSp del">
          <pc:chgData name="Madiha Yousuf (1911360)" userId="S::1911360@student.uwtsd.ac.uk::b2adfb65-365a-4fff-92aa-69e8cd76a5f4" providerId="AD" clId="Web-{1753CB02-24F9-49B6-C8D7-5F8314638D89}" dt="2021-03-18T12:12:10.642" v="351"/>
          <pc:sldLayoutMkLst>
            <pc:docMk/>
            <pc:sldMasterMk cId="4045877363" sldId="2147483935"/>
            <pc:sldLayoutMk cId="1838300412" sldId="2147483944"/>
          </pc:sldLayoutMkLst>
          <pc:spChg chg="mod">
            <ac:chgData name="Madiha Yousuf (1911360)" userId="S::1911360@student.uwtsd.ac.uk::b2adfb65-365a-4fff-92aa-69e8cd76a5f4" providerId="AD" clId="Web-{1753CB02-24F9-49B6-C8D7-5F8314638D89}" dt="2021-03-18T12:12:09.549" v="350"/>
            <ac:spMkLst>
              <pc:docMk/>
              <pc:sldMasterMk cId="4045877363" sldId="2147483935"/>
              <pc:sldLayoutMk cId="1838300412" sldId="2147483944"/>
              <ac:spMk id="2" creationId="{00000000-0000-0000-0000-000000000000}"/>
            </ac:spMkLst>
          </pc:spChg>
          <pc:spChg chg="mod">
            <ac:chgData name="Madiha Yousuf (1911360)" userId="S::1911360@student.uwtsd.ac.uk::b2adfb65-365a-4fff-92aa-69e8cd76a5f4" providerId="AD" clId="Web-{1753CB02-24F9-49B6-C8D7-5F8314638D89}" dt="2021-03-18T12:12:09.549" v="350"/>
            <ac:spMkLst>
              <pc:docMk/>
              <pc:sldMasterMk cId="4045877363" sldId="2147483935"/>
              <pc:sldLayoutMk cId="1838300412" sldId="2147483944"/>
              <ac:spMk id="3" creationId="{00000000-0000-0000-0000-000000000000}"/>
            </ac:spMkLst>
          </pc:spChg>
          <pc:spChg chg="mod">
            <ac:chgData name="Madiha Yousuf (1911360)" userId="S::1911360@student.uwtsd.ac.uk::b2adfb65-365a-4fff-92aa-69e8cd76a5f4" providerId="AD" clId="Web-{1753CB02-24F9-49B6-C8D7-5F8314638D89}" dt="2021-03-18T12:12:09.549" v="350"/>
            <ac:spMkLst>
              <pc:docMk/>
              <pc:sldMasterMk cId="4045877363" sldId="2147483935"/>
              <pc:sldLayoutMk cId="1838300412" sldId="2147483944"/>
              <ac:spMk id="4" creationId="{00000000-0000-0000-0000-000000000000}"/>
            </ac:spMkLst>
          </pc:spChg>
        </pc:sldLayoutChg>
        <pc:sldLayoutChg chg="modSp del">
          <pc:chgData name="Madiha Yousuf (1911360)" userId="S::1911360@student.uwtsd.ac.uk::b2adfb65-365a-4fff-92aa-69e8cd76a5f4" providerId="AD" clId="Web-{1753CB02-24F9-49B6-C8D7-5F8314638D89}" dt="2021-03-18T12:12:10.642" v="351"/>
          <pc:sldLayoutMkLst>
            <pc:docMk/>
            <pc:sldMasterMk cId="4045877363" sldId="2147483935"/>
            <pc:sldLayoutMk cId="2858440873" sldId="2147483945"/>
          </pc:sldLayoutMkLst>
          <pc:spChg chg="mod">
            <ac:chgData name="Madiha Yousuf (1911360)" userId="S::1911360@student.uwtsd.ac.uk::b2adfb65-365a-4fff-92aa-69e8cd76a5f4" providerId="AD" clId="Web-{1753CB02-24F9-49B6-C8D7-5F8314638D89}" dt="2021-03-18T12:12:09.549" v="350"/>
            <ac:spMkLst>
              <pc:docMk/>
              <pc:sldMasterMk cId="4045877363" sldId="2147483935"/>
              <pc:sldLayoutMk cId="2858440873" sldId="2147483945"/>
              <ac:spMk id="2" creationId="{00000000-0000-0000-0000-000000000000}"/>
            </ac:spMkLst>
          </pc:spChg>
          <pc:spChg chg="mod">
            <ac:chgData name="Madiha Yousuf (1911360)" userId="S::1911360@student.uwtsd.ac.uk::b2adfb65-365a-4fff-92aa-69e8cd76a5f4" providerId="AD" clId="Web-{1753CB02-24F9-49B6-C8D7-5F8314638D89}" dt="2021-03-18T12:12:09.549" v="350"/>
            <ac:spMkLst>
              <pc:docMk/>
              <pc:sldMasterMk cId="4045877363" sldId="2147483935"/>
              <pc:sldLayoutMk cId="2858440873" sldId="2147483945"/>
              <ac:spMk id="3" creationId="{00000000-0000-0000-0000-000000000000}"/>
            </ac:spMkLst>
          </pc:spChg>
          <pc:spChg chg="mod">
            <ac:chgData name="Madiha Yousuf (1911360)" userId="S::1911360@student.uwtsd.ac.uk::b2adfb65-365a-4fff-92aa-69e8cd76a5f4" providerId="AD" clId="Web-{1753CB02-24F9-49B6-C8D7-5F8314638D89}" dt="2021-03-18T12:12:09.549" v="350"/>
            <ac:spMkLst>
              <pc:docMk/>
              <pc:sldMasterMk cId="4045877363" sldId="2147483935"/>
              <pc:sldLayoutMk cId="2858440873" sldId="2147483945"/>
              <ac:spMk id="4" creationId="{00000000-0000-0000-0000-000000000000}"/>
            </ac:spMkLst>
          </pc:spChg>
        </pc:sldLayoutChg>
        <pc:sldLayoutChg chg="modSp del">
          <pc:chgData name="Madiha Yousuf (1911360)" userId="S::1911360@student.uwtsd.ac.uk::b2adfb65-365a-4fff-92aa-69e8cd76a5f4" providerId="AD" clId="Web-{1753CB02-24F9-49B6-C8D7-5F8314638D89}" dt="2021-03-18T12:12:10.642" v="351"/>
          <pc:sldLayoutMkLst>
            <pc:docMk/>
            <pc:sldMasterMk cId="4045877363" sldId="2147483935"/>
            <pc:sldLayoutMk cId="1127627154" sldId="2147483946"/>
          </pc:sldLayoutMkLst>
          <pc:spChg chg="mod">
            <ac:chgData name="Madiha Yousuf (1911360)" userId="S::1911360@student.uwtsd.ac.uk::b2adfb65-365a-4fff-92aa-69e8cd76a5f4" providerId="AD" clId="Web-{1753CB02-24F9-49B6-C8D7-5F8314638D89}" dt="2021-03-18T12:12:09.549" v="350"/>
            <ac:spMkLst>
              <pc:docMk/>
              <pc:sldMasterMk cId="4045877363" sldId="2147483935"/>
              <pc:sldLayoutMk cId="1127627154" sldId="2147483946"/>
              <ac:spMk id="2" creationId="{00000000-0000-0000-0000-000000000000}"/>
            </ac:spMkLst>
          </pc:spChg>
          <pc:spChg chg="mod">
            <ac:chgData name="Madiha Yousuf (1911360)" userId="S::1911360@student.uwtsd.ac.uk::b2adfb65-365a-4fff-92aa-69e8cd76a5f4" providerId="AD" clId="Web-{1753CB02-24F9-49B6-C8D7-5F8314638D89}" dt="2021-03-18T12:12:09.549" v="350"/>
            <ac:spMkLst>
              <pc:docMk/>
              <pc:sldMasterMk cId="4045877363" sldId="2147483935"/>
              <pc:sldLayoutMk cId="1127627154" sldId="2147483946"/>
              <ac:spMk id="8" creationId="{00000000-0000-0000-0000-000000000000}"/>
            </ac:spMkLst>
          </pc:spChg>
        </pc:sldLayoutChg>
        <pc:sldLayoutChg chg="modSp del">
          <pc:chgData name="Madiha Yousuf (1911360)" userId="S::1911360@student.uwtsd.ac.uk::b2adfb65-365a-4fff-92aa-69e8cd76a5f4" providerId="AD" clId="Web-{1753CB02-24F9-49B6-C8D7-5F8314638D89}" dt="2021-03-18T12:12:10.642" v="351"/>
          <pc:sldLayoutMkLst>
            <pc:docMk/>
            <pc:sldMasterMk cId="4045877363" sldId="2147483935"/>
            <pc:sldLayoutMk cId="909950093" sldId="2147483947"/>
          </pc:sldLayoutMkLst>
          <pc:spChg chg="mod">
            <ac:chgData name="Madiha Yousuf (1911360)" userId="S::1911360@student.uwtsd.ac.uk::b2adfb65-365a-4fff-92aa-69e8cd76a5f4" providerId="AD" clId="Web-{1753CB02-24F9-49B6-C8D7-5F8314638D89}" dt="2021-03-18T12:12:09.549" v="350"/>
            <ac:spMkLst>
              <pc:docMk/>
              <pc:sldMasterMk cId="4045877363" sldId="2147483935"/>
              <pc:sldLayoutMk cId="909950093" sldId="2147483947"/>
              <ac:spMk id="2" creationId="{00000000-0000-0000-0000-000000000000}"/>
            </ac:spMkLst>
          </pc:spChg>
          <pc:spChg chg="mod">
            <ac:chgData name="Madiha Yousuf (1911360)" userId="S::1911360@student.uwtsd.ac.uk::b2adfb65-365a-4fff-92aa-69e8cd76a5f4" providerId="AD" clId="Web-{1753CB02-24F9-49B6-C8D7-5F8314638D89}" dt="2021-03-18T12:12:09.549" v="350"/>
            <ac:spMkLst>
              <pc:docMk/>
              <pc:sldMasterMk cId="4045877363" sldId="2147483935"/>
              <pc:sldLayoutMk cId="909950093" sldId="2147483947"/>
              <ac:spMk id="10" creationId="{00000000-0000-0000-0000-000000000000}"/>
            </ac:spMkLst>
          </pc:spChg>
          <pc:spChg chg="mod">
            <ac:chgData name="Madiha Yousuf (1911360)" userId="S::1911360@student.uwtsd.ac.uk::b2adfb65-365a-4fff-92aa-69e8cd76a5f4" providerId="AD" clId="Web-{1753CB02-24F9-49B6-C8D7-5F8314638D89}" dt="2021-03-18T12:12:09.549" v="350"/>
            <ac:spMkLst>
              <pc:docMk/>
              <pc:sldMasterMk cId="4045877363" sldId="2147483935"/>
              <pc:sldLayoutMk cId="909950093" sldId="2147483947"/>
              <ac:spMk id="11" creationId="{00000000-0000-0000-0000-000000000000}"/>
            </ac:spMkLst>
          </pc:spChg>
          <pc:spChg chg="mod">
            <ac:chgData name="Madiha Yousuf (1911360)" userId="S::1911360@student.uwtsd.ac.uk::b2adfb65-365a-4fff-92aa-69e8cd76a5f4" providerId="AD" clId="Web-{1753CB02-24F9-49B6-C8D7-5F8314638D89}" dt="2021-03-18T12:12:09.549" v="350"/>
            <ac:spMkLst>
              <pc:docMk/>
              <pc:sldMasterMk cId="4045877363" sldId="2147483935"/>
              <pc:sldLayoutMk cId="909950093" sldId="2147483947"/>
              <ac:spMk id="12" creationId="{00000000-0000-0000-0000-000000000000}"/>
            </ac:spMkLst>
          </pc:spChg>
          <pc:spChg chg="mod">
            <ac:chgData name="Madiha Yousuf (1911360)" userId="S::1911360@student.uwtsd.ac.uk::b2adfb65-365a-4fff-92aa-69e8cd76a5f4" providerId="AD" clId="Web-{1753CB02-24F9-49B6-C8D7-5F8314638D89}" dt="2021-03-18T12:12:09.549" v="350"/>
            <ac:spMkLst>
              <pc:docMk/>
              <pc:sldMasterMk cId="4045877363" sldId="2147483935"/>
              <pc:sldLayoutMk cId="909950093" sldId="2147483947"/>
              <ac:spMk id="15" creationId="{00000000-0000-0000-0000-000000000000}"/>
            </ac:spMkLst>
          </pc:spChg>
        </pc:sldLayoutChg>
        <pc:sldLayoutChg chg="modSp del">
          <pc:chgData name="Madiha Yousuf (1911360)" userId="S::1911360@student.uwtsd.ac.uk::b2adfb65-365a-4fff-92aa-69e8cd76a5f4" providerId="AD" clId="Web-{1753CB02-24F9-49B6-C8D7-5F8314638D89}" dt="2021-03-18T12:12:10.642" v="351"/>
          <pc:sldLayoutMkLst>
            <pc:docMk/>
            <pc:sldMasterMk cId="4045877363" sldId="2147483935"/>
            <pc:sldLayoutMk cId="679719401" sldId="2147483948"/>
          </pc:sldLayoutMkLst>
          <pc:spChg chg="mod">
            <ac:chgData name="Madiha Yousuf (1911360)" userId="S::1911360@student.uwtsd.ac.uk::b2adfb65-365a-4fff-92aa-69e8cd76a5f4" providerId="AD" clId="Web-{1753CB02-24F9-49B6-C8D7-5F8314638D89}" dt="2021-03-18T12:12:09.549" v="350"/>
            <ac:spMkLst>
              <pc:docMk/>
              <pc:sldMasterMk cId="4045877363" sldId="2147483935"/>
              <pc:sldLayoutMk cId="679719401" sldId="2147483948"/>
              <ac:spMk id="2" creationId="{00000000-0000-0000-0000-000000000000}"/>
            </ac:spMkLst>
          </pc:spChg>
          <pc:spChg chg="mod">
            <ac:chgData name="Madiha Yousuf (1911360)" userId="S::1911360@student.uwtsd.ac.uk::b2adfb65-365a-4fff-92aa-69e8cd76a5f4" providerId="AD" clId="Web-{1753CB02-24F9-49B6-C8D7-5F8314638D89}" dt="2021-03-18T12:12:09.549" v="350"/>
            <ac:spMkLst>
              <pc:docMk/>
              <pc:sldMasterMk cId="4045877363" sldId="2147483935"/>
              <pc:sldLayoutMk cId="679719401" sldId="2147483948"/>
              <ac:spMk id="3" creationId="{00000000-0000-0000-0000-000000000000}"/>
            </ac:spMkLst>
          </pc:spChg>
        </pc:sldLayoutChg>
        <pc:sldLayoutChg chg="modSp del">
          <pc:chgData name="Madiha Yousuf (1911360)" userId="S::1911360@student.uwtsd.ac.uk::b2adfb65-365a-4fff-92aa-69e8cd76a5f4" providerId="AD" clId="Web-{1753CB02-24F9-49B6-C8D7-5F8314638D89}" dt="2021-03-18T12:12:10.642" v="351"/>
          <pc:sldLayoutMkLst>
            <pc:docMk/>
            <pc:sldMasterMk cId="4045877363" sldId="2147483935"/>
            <pc:sldLayoutMk cId="4177675949" sldId="2147483949"/>
          </pc:sldLayoutMkLst>
          <pc:spChg chg="mod">
            <ac:chgData name="Madiha Yousuf (1911360)" userId="S::1911360@student.uwtsd.ac.uk::b2adfb65-365a-4fff-92aa-69e8cd76a5f4" providerId="AD" clId="Web-{1753CB02-24F9-49B6-C8D7-5F8314638D89}" dt="2021-03-18T12:12:09.549" v="350"/>
            <ac:spMkLst>
              <pc:docMk/>
              <pc:sldMasterMk cId="4045877363" sldId="2147483935"/>
              <pc:sldLayoutMk cId="4177675949" sldId="2147483949"/>
              <ac:spMk id="2" creationId="{00000000-0000-0000-0000-000000000000}"/>
            </ac:spMkLst>
          </pc:spChg>
          <pc:spChg chg="mod">
            <ac:chgData name="Madiha Yousuf (1911360)" userId="S::1911360@student.uwtsd.ac.uk::b2adfb65-365a-4fff-92aa-69e8cd76a5f4" providerId="AD" clId="Web-{1753CB02-24F9-49B6-C8D7-5F8314638D89}" dt="2021-03-18T12:12:09.549" v="350"/>
            <ac:spMkLst>
              <pc:docMk/>
              <pc:sldMasterMk cId="4045877363" sldId="2147483935"/>
              <pc:sldLayoutMk cId="4177675949" sldId="2147483949"/>
              <ac:spMk id="3" creationId="{00000000-0000-0000-0000-000000000000}"/>
            </ac:spMkLst>
          </pc:spChg>
          <pc:spChg chg="mod">
            <ac:chgData name="Madiha Yousuf (1911360)" userId="S::1911360@student.uwtsd.ac.uk::b2adfb65-365a-4fff-92aa-69e8cd76a5f4" providerId="AD" clId="Web-{1753CB02-24F9-49B6-C8D7-5F8314638D89}" dt="2021-03-18T12:12:09.549" v="350"/>
            <ac:spMkLst>
              <pc:docMk/>
              <pc:sldMasterMk cId="4045877363" sldId="2147483935"/>
              <pc:sldLayoutMk cId="4177675949" sldId="2147483949"/>
              <ac:spMk id="5" creationId="{00000000-0000-0000-0000-000000000000}"/>
            </ac:spMkLst>
          </pc:spChg>
          <pc:spChg chg="mod">
            <ac:chgData name="Madiha Yousuf (1911360)" userId="S::1911360@student.uwtsd.ac.uk::b2adfb65-365a-4fff-92aa-69e8cd76a5f4" providerId="AD" clId="Web-{1753CB02-24F9-49B6-C8D7-5F8314638D89}" dt="2021-03-18T12:12:09.549" v="350"/>
            <ac:spMkLst>
              <pc:docMk/>
              <pc:sldMasterMk cId="4045877363" sldId="2147483935"/>
              <pc:sldLayoutMk cId="4177675949" sldId="2147483949"/>
              <ac:spMk id="14" creationId="{00000000-0000-0000-0000-000000000000}"/>
            </ac:spMkLst>
          </pc:spChg>
          <pc:spChg chg="mod">
            <ac:chgData name="Madiha Yousuf (1911360)" userId="S::1911360@student.uwtsd.ac.uk::b2adfb65-365a-4fff-92aa-69e8cd76a5f4" providerId="AD" clId="Web-{1753CB02-24F9-49B6-C8D7-5F8314638D89}" dt="2021-03-18T12:12:09.549" v="350"/>
            <ac:spMkLst>
              <pc:docMk/>
              <pc:sldMasterMk cId="4045877363" sldId="2147483935"/>
              <pc:sldLayoutMk cId="4177675949" sldId="2147483949"/>
              <ac:spMk id="16" creationId="{00000000-0000-0000-0000-000000000000}"/>
            </ac:spMkLst>
          </pc:spChg>
          <pc:spChg chg="mod">
            <ac:chgData name="Madiha Yousuf (1911360)" userId="S::1911360@student.uwtsd.ac.uk::b2adfb65-365a-4fff-92aa-69e8cd76a5f4" providerId="AD" clId="Web-{1753CB02-24F9-49B6-C8D7-5F8314638D89}" dt="2021-03-18T12:12:09.549" v="350"/>
            <ac:spMkLst>
              <pc:docMk/>
              <pc:sldMasterMk cId="4045877363" sldId="2147483935"/>
              <pc:sldLayoutMk cId="4177675949" sldId="2147483949"/>
              <ac:spMk id="19" creationId="{00000000-0000-0000-0000-000000000000}"/>
            </ac:spMkLst>
          </pc:spChg>
          <pc:spChg chg="mod">
            <ac:chgData name="Madiha Yousuf (1911360)" userId="S::1911360@student.uwtsd.ac.uk::b2adfb65-365a-4fff-92aa-69e8cd76a5f4" providerId="AD" clId="Web-{1753CB02-24F9-49B6-C8D7-5F8314638D89}" dt="2021-03-18T12:12:09.549" v="350"/>
            <ac:spMkLst>
              <pc:docMk/>
              <pc:sldMasterMk cId="4045877363" sldId="2147483935"/>
              <pc:sldLayoutMk cId="4177675949" sldId="2147483949"/>
              <ac:spMk id="20" creationId="{00000000-0000-0000-0000-000000000000}"/>
            </ac:spMkLst>
          </pc:spChg>
          <pc:cxnChg chg="mod">
            <ac:chgData name="Madiha Yousuf (1911360)" userId="S::1911360@student.uwtsd.ac.uk::b2adfb65-365a-4fff-92aa-69e8cd76a5f4" providerId="AD" clId="Web-{1753CB02-24F9-49B6-C8D7-5F8314638D89}" dt="2021-03-18T12:12:09.549" v="350"/>
            <ac:cxnSpMkLst>
              <pc:docMk/>
              <pc:sldMasterMk cId="4045877363" sldId="2147483935"/>
              <pc:sldLayoutMk cId="4177675949" sldId="2147483949"/>
              <ac:cxnSpMk id="17" creationId="{00000000-0000-0000-0000-000000000000}"/>
            </ac:cxnSpMkLst>
          </pc:cxnChg>
          <pc:cxnChg chg="mod">
            <ac:chgData name="Madiha Yousuf (1911360)" userId="S::1911360@student.uwtsd.ac.uk::b2adfb65-365a-4fff-92aa-69e8cd76a5f4" providerId="AD" clId="Web-{1753CB02-24F9-49B6-C8D7-5F8314638D89}" dt="2021-03-18T12:12:09.549" v="350"/>
            <ac:cxnSpMkLst>
              <pc:docMk/>
              <pc:sldMasterMk cId="4045877363" sldId="2147483935"/>
              <pc:sldLayoutMk cId="4177675949" sldId="2147483949"/>
              <ac:cxnSpMk id="18" creationId="{00000000-0000-0000-0000-000000000000}"/>
            </ac:cxnSpMkLst>
          </pc:cxnChg>
        </pc:sldLayoutChg>
        <pc:sldLayoutChg chg="modSp del">
          <pc:chgData name="Madiha Yousuf (1911360)" userId="S::1911360@student.uwtsd.ac.uk::b2adfb65-365a-4fff-92aa-69e8cd76a5f4" providerId="AD" clId="Web-{1753CB02-24F9-49B6-C8D7-5F8314638D89}" dt="2021-03-18T12:12:10.642" v="351"/>
          <pc:sldLayoutMkLst>
            <pc:docMk/>
            <pc:sldMasterMk cId="4045877363" sldId="2147483935"/>
            <pc:sldLayoutMk cId="574701119" sldId="2147483950"/>
          </pc:sldLayoutMkLst>
          <pc:spChg chg="mod">
            <ac:chgData name="Madiha Yousuf (1911360)" userId="S::1911360@student.uwtsd.ac.uk::b2adfb65-365a-4fff-92aa-69e8cd76a5f4" providerId="AD" clId="Web-{1753CB02-24F9-49B6-C8D7-5F8314638D89}" dt="2021-03-18T12:12:09.549" v="350"/>
            <ac:spMkLst>
              <pc:docMk/>
              <pc:sldMasterMk cId="4045877363" sldId="2147483935"/>
              <pc:sldLayoutMk cId="574701119" sldId="2147483950"/>
              <ac:spMk id="2" creationId="{00000000-0000-0000-0000-000000000000}"/>
            </ac:spMkLst>
          </pc:spChg>
          <pc:spChg chg="mod">
            <ac:chgData name="Madiha Yousuf (1911360)" userId="S::1911360@student.uwtsd.ac.uk::b2adfb65-365a-4fff-92aa-69e8cd76a5f4" providerId="AD" clId="Web-{1753CB02-24F9-49B6-C8D7-5F8314638D89}" dt="2021-03-18T12:12:09.549" v="350"/>
            <ac:spMkLst>
              <pc:docMk/>
              <pc:sldMasterMk cId="4045877363" sldId="2147483935"/>
              <pc:sldLayoutMk cId="574701119" sldId="2147483950"/>
              <ac:spMk id="3" creationId="{00000000-0000-0000-0000-000000000000}"/>
            </ac:spMkLst>
          </pc:spChg>
          <pc:spChg chg="mod">
            <ac:chgData name="Madiha Yousuf (1911360)" userId="S::1911360@student.uwtsd.ac.uk::b2adfb65-365a-4fff-92aa-69e8cd76a5f4" providerId="AD" clId="Web-{1753CB02-24F9-49B6-C8D7-5F8314638D89}" dt="2021-03-18T12:12:09.549" v="350"/>
            <ac:spMkLst>
              <pc:docMk/>
              <pc:sldMasterMk cId="4045877363" sldId="2147483935"/>
              <pc:sldLayoutMk cId="574701119" sldId="2147483950"/>
              <ac:spMk id="5" creationId="{00000000-0000-0000-0000-000000000000}"/>
            </ac:spMkLst>
          </pc:spChg>
          <pc:spChg chg="mod">
            <ac:chgData name="Madiha Yousuf (1911360)" userId="S::1911360@student.uwtsd.ac.uk::b2adfb65-365a-4fff-92aa-69e8cd76a5f4" providerId="AD" clId="Web-{1753CB02-24F9-49B6-C8D7-5F8314638D89}" dt="2021-03-18T12:12:09.549" v="350"/>
            <ac:spMkLst>
              <pc:docMk/>
              <pc:sldMasterMk cId="4045877363" sldId="2147483935"/>
              <pc:sldLayoutMk cId="574701119" sldId="2147483950"/>
              <ac:spMk id="14" creationId="{00000000-0000-0000-0000-000000000000}"/>
            </ac:spMkLst>
          </pc:spChg>
          <pc:spChg chg="mod">
            <ac:chgData name="Madiha Yousuf (1911360)" userId="S::1911360@student.uwtsd.ac.uk::b2adfb65-365a-4fff-92aa-69e8cd76a5f4" providerId="AD" clId="Web-{1753CB02-24F9-49B6-C8D7-5F8314638D89}" dt="2021-03-18T12:12:09.549" v="350"/>
            <ac:spMkLst>
              <pc:docMk/>
              <pc:sldMasterMk cId="4045877363" sldId="2147483935"/>
              <pc:sldLayoutMk cId="574701119" sldId="2147483950"/>
              <ac:spMk id="22" creationId="{00000000-0000-0000-0000-000000000000}"/>
            </ac:spMkLst>
          </pc:spChg>
          <pc:spChg chg="mod">
            <ac:chgData name="Madiha Yousuf (1911360)" userId="S::1911360@student.uwtsd.ac.uk::b2adfb65-365a-4fff-92aa-69e8cd76a5f4" providerId="AD" clId="Web-{1753CB02-24F9-49B6-C8D7-5F8314638D89}" dt="2021-03-18T12:12:09.549" v="350"/>
            <ac:spMkLst>
              <pc:docMk/>
              <pc:sldMasterMk cId="4045877363" sldId="2147483935"/>
              <pc:sldLayoutMk cId="574701119" sldId="2147483950"/>
              <ac:spMk id="23" creationId="{00000000-0000-0000-0000-000000000000}"/>
            </ac:spMkLst>
          </pc:spChg>
          <pc:spChg chg="mod">
            <ac:chgData name="Madiha Yousuf (1911360)" userId="S::1911360@student.uwtsd.ac.uk::b2adfb65-365a-4fff-92aa-69e8cd76a5f4" providerId="AD" clId="Web-{1753CB02-24F9-49B6-C8D7-5F8314638D89}" dt="2021-03-18T12:12:09.549" v="350"/>
            <ac:spMkLst>
              <pc:docMk/>
              <pc:sldMasterMk cId="4045877363" sldId="2147483935"/>
              <pc:sldLayoutMk cId="574701119" sldId="2147483950"/>
              <ac:spMk id="24" creationId="{00000000-0000-0000-0000-000000000000}"/>
            </ac:spMkLst>
          </pc:spChg>
          <pc:spChg chg="mod">
            <ac:chgData name="Madiha Yousuf (1911360)" userId="S::1911360@student.uwtsd.ac.uk::b2adfb65-365a-4fff-92aa-69e8cd76a5f4" providerId="AD" clId="Web-{1753CB02-24F9-49B6-C8D7-5F8314638D89}" dt="2021-03-18T12:12:09.549" v="350"/>
            <ac:spMkLst>
              <pc:docMk/>
              <pc:sldMasterMk cId="4045877363" sldId="2147483935"/>
              <pc:sldLayoutMk cId="574701119" sldId="2147483950"/>
              <ac:spMk id="29" creationId="{00000000-0000-0000-0000-000000000000}"/>
            </ac:spMkLst>
          </pc:spChg>
          <pc:spChg chg="mod">
            <ac:chgData name="Madiha Yousuf (1911360)" userId="S::1911360@student.uwtsd.ac.uk::b2adfb65-365a-4fff-92aa-69e8cd76a5f4" providerId="AD" clId="Web-{1753CB02-24F9-49B6-C8D7-5F8314638D89}" dt="2021-03-18T12:12:09.549" v="350"/>
            <ac:spMkLst>
              <pc:docMk/>
              <pc:sldMasterMk cId="4045877363" sldId="2147483935"/>
              <pc:sldLayoutMk cId="574701119" sldId="2147483950"/>
              <ac:spMk id="30" creationId="{00000000-0000-0000-0000-000000000000}"/>
            </ac:spMkLst>
          </pc:spChg>
          <pc:spChg chg="mod">
            <ac:chgData name="Madiha Yousuf (1911360)" userId="S::1911360@student.uwtsd.ac.uk::b2adfb65-365a-4fff-92aa-69e8cd76a5f4" providerId="AD" clId="Web-{1753CB02-24F9-49B6-C8D7-5F8314638D89}" dt="2021-03-18T12:12:09.549" v="350"/>
            <ac:spMkLst>
              <pc:docMk/>
              <pc:sldMasterMk cId="4045877363" sldId="2147483935"/>
              <pc:sldLayoutMk cId="574701119" sldId="2147483950"/>
              <ac:spMk id="31" creationId="{00000000-0000-0000-0000-000000000000}"/>
            </ac:spMkLst>
          </pc:spChg>
          <pc:cxnChg chg="mod">
            <ac:chgData name="Madiha Yousuf (1911360)" userId="S::1911360@student.uwtsd.ac.uk::b2adfb65-365a-4fff-92aa-69e8cd76a5f4" providerId="AD" clId="Web-{1753CB02-24F9-49B6-C8D7-5F8314638D89}" dt="2021-03-18T12:12:09.549" v="350"/>
            <ac:cxnSpMkLst>
              <pc:docMk/>
              <pc:sldMasterMk cId="4045877363" sldId="2147483935"/>
              <pc:sldLayoutMk cId="574701119" sldId="2147483950"/>
              <ac:cxnSpMk id="19" creationId="{00000000-0000-0000-0000-000000000000}"/>
            </ac:cxnSpMkLst>
          </pc:cxnChg>
          <pc:cxnChg chg="mod">
            <ac:chgData name="Madiha Yousuf (1911360)" userId="S::1911360@student.uwtsd.ac.uk::b2adfb65-365a-4fff-92aa-69e8cd76a5f4" providerId="AD" clId="Web-{1753CB02-24F9-49B6-C8D7-5F8314638D89}" dt="2021-03-18T12:12:09.549" v="350"/>
            <ac:cxnSpMkLst>
              <pc:docMk/>
              <pc:sldMasterMk cId="4045877363" sldId="2147483935"/>
              <pc:sldLayoutMk cId="574701119" sldId="2147483950"/>
              <ac:cxnSpMk id="20" creationId="{00000000-0000-0000-0000-000000000000}"/>
            </ac:cxnSpMkLst>
          </pc:cxnChg>
        </pc:sldLayoutChg>
        <pc:sldLayoutChg chg="del">
          <pc:chgData name="Madiha Yousuf (1911360)" userId="S::1911360@student.uwtsd.ac.uk::b2adfb65-365a-4fff-92aa-69e8cd76a5f4" providerId="AD" clId="Web-{1753CB02-24F9-49B6-C8D7-5F8314638D89}" dt="2021-03-18T12:12:10.642" v="351"/>
          <pc:sldLayoutMkLst>
            <pc:docMk/>
            <pc:sldMasterMk cId="4045877363" sldId="2147483935"/>
            <pc:sldLayoutMk cId="2808856065" sldId="2147483951"/>
          </pc:sldLayoutMkLst>
        </pc:sldLayoutChg>
        <pc:sldLayoutChg chg="modSp del">
          <pc:chgData name="Madiha Yousuf (1911360)" userId="S::1911360@student.uwtsd.ac.uk::b2adfb65-365a-4fff-92aa-69e8cd76a5f4" providerId="AD" clId="Web-{1753CB02-24F9-49B6-C8D7-5F8314638D89}" dt="2021-03-18T12:12:10.642" v="351"/>
          <pc:sldLayoutMkLst>
            <pc:docMk/>
            <pc:sldMasterMk cId="4045877363" sldId="2147483935"/>
            <pc:sldLayoutMk cId="3802078861" sldId="2147483952"/>
          </pc:sldLayoutMkLst>
          <pc:spChg chg="mod">
            <ac:chgData name="Madiha Yousuf (1911360)" userId="S::1911360@student.uwtsd.ac.uk::b2adfb65-365a-4fff-92aa-69e8cd76a5f4" providerId="AD" clId="Web-{1753CB02-24F9-49B6-C8D7-5F8314638D89}" dt="2021-03-18T12:12:09.549" v="350"/>
            <ac:spMkLst>
              <pc:docMk/>
              <pc:sldMasterMk cId="4045877363" sldId="2147483935"/>
              <pc:sldLayoutMk cId="3802078861" sldId="2147483952"/>
              <ac:spMk id="2" creationId="{00000000-0000-0000-0000-000000000000}"/>
            </ac:spMkLst>
          </pc:spChg>
          <pc:spChg chg="mod">
            <ac:chgData name="Madiha Yousuf (1911360)" userId="S::1911360@student.uwtsd.ac.uk::b2adfb65-365a-4fff-92aa-69e8cd76a5f4" providerId="AD" clId="Web-{1753CB02-24F9-49B6-C8D7-5F8314638D89}" dt="2021-03-18T12:12:09.549" v="350"/>
            <ac:spMkLst>
              <pc:docMk/>
              <pc:sldMasterMk cId="4045877363" sldId="2147483935"/>
              <pc:sldLayoutMk cId="3802078861" sldId="2147483952"/>
              <ac:spMk id="3" creationId="{00000000-0000-0000-0000-000000000000}"/>
            </ac:spMkLst>
          </pc:spChg>
        </pc:sldLayoutChg>
      </pc:sldMasterChg>
      <pc:sldMasterChg chg="add addSldLayout modSldLayout">
        <pc:chgData name="Madiha Yousuf (1911360)" userId="S::1911360@student.uwtsd.ac.uk::b2adfb65-365a-4fff-92aa-69e8cd76a5f4" providerId="AD" clId="Web-{1753CB02-24F9-49B6-C8D7-5F8314638D89}" dt="2021-03-18T12:12:10.642" v="351"/>
        <pc:sldMasterMkLst>
          <pc:docMk/>
          <pc:sldMasterMk cId="4136590683" sldId="2147483953"/>
        </pc:sldMasterMkLst>
        <pc:sldLayoutChg chg="add mod replId">
          <pc:chgData name="Madiha Yousuf (1911360)" userId="S::1911360@student.uwtsd.ac.uk::b2adfb65-365a-4fff-92aa-69e8cd76a5f4" providerId="AD" clId="Web-{1753CB02-24F9-49B6-C8D7-5F8314638D89}" dt="2021-03-18T12:12:10.642" v="351"/>
          <pc:sldLayoutMkLst>
            <pc:docMk/>
            <pc:sldMasterMk cId="4136590683" sldId="2147483953"/>
            <pc:sldLayoutMk cId="2948091338" sldId="2147483954"/>
          </pc:sldLayoutMkLst>
        </pc:sldLayoutChg>
        <pc:sldLayoutChg chg="add mod replId">
          <pc:chgData name="Madiha Yousuf (1911360)" userId="S::1911360@student.uwtsd.ac.uk::b2adfb65-365a-4fff-92aa-69e8cd76a5f4" providerId="AD" clId="Web-{1753CB02-24F9-49B6-C8D7-5F8314638D89}" dt="2021-03-18T12:12:10.642" v="351"/>
          <pc:sldLayoutMkLst>
            <pc:docMk/>
            <pc:sldMasterMk cId="4136590683" sldId="2147483953"/>
            <pc:sldLayoutMk cId="1852201676" sldId="2147483955"/>
          </pc:sldLayoutMkLst>
        </pc:sldLayoutChg>
        <pc:sldLayoutChg chg="add mod replId">
          <pc:chgData name="Madiha Yousuf (1911360)" userId="S::1911360@student.uwtsd.ac.uk::b2adfb65-365a-4fff-92aa-69e8cd76a5f4" providerId="AD" clId="Web-{1753CB02-24F9-49B6-C8D7-5F8314638D89}" dt="2021-03-18T12:12:10.642" v="351"/>
          <pc:sldLayoutMkLst>
            <pc:docMk/>
            <pc:sldMasterMk cId="4136590683" sldId="2147483953"/>
            <pc:sldLayoutMk cId="2952154089" sldId="2147483956"/>
          </pc:sldLayoutMkLst>
        </pc:sldLayoutChg>
        <pc:sldLayoutChg chg="add mod replId">
          <pc:chgData name="Madiha Yousuf (1911360)" userId="S::1911360@student.uwtsd.ac.uk::b2adfb65-365a-4fff-92aa-69e8cd76a5f4" providerId="AD" clId="Web-{1753CB02-24F9-49B6-C8D7-5F8314638D89}" dt="2021-03-18T12:12:10.642" v="351"/>
          <pc:sldLayoutMkLst>
            <pc:docMk/>
            <pc:sldMasterMk cId="4136590683" sldId="2147483953"/>
            <pc:sldLayoutMk cId="517064723" sldId="2147483957"/>
          </pc:sldLayoutMkLst>
        </pc:sldLayoutChg>
        <pc:sldLayoutChg chg="add mod replId">
          <pc:chgData name="Madiha Yousuf (1911360)" userId="S::1911360@student.uwtsd.ac.uk::b2adfb65-365a-4fff-92aa-69e8cd76a5f4" providerId="AD" clId="Web-{1753CB02-24F9-49B6-C8D7-5F8314638D89}" dt="2021-03-18T12:12:10.642" v="351"/>
          <pc:sldLayoutMkLst>
            <pc:docMk/>
            <pc:sldMasterMk cId="4136590683" sldId="2147483953"/>
            <pc:sldLayoutMk cId="3500342657" sldId="2147483958"/>
          </pc:sldLayoutMkLst>
        </pc:sldLayoutChg>
        <pc:sldLayoutChg chg="add mod replId">
          <pc:chgData name="Madiha Yousuf (1911360)" userId="S::1911360@student.uwtsd.ac.uk::b2adfb65-365a-4fff-92aa-69e8cd76a5f4" providerId="AD" clId="Web-{1753CB02-24F9-49B6-C8D7-5F8314638D89}" dt="2021-03-18T12:12:10.642" v="351"/>
          <pc:sldLayoutMkLst>
            <pc:docMk/>
            <pc:sldMasterMk cId="4136590683" sldId="2147483953"/>
            <pc:sldLayoutMk cId="3471446477" sldId="2147483959"/>
          </pc:sldLayoutMkLst>
        </pc:sldLayoutChg>
        <pc:sldLayoutChg chg="add mod replId">
          <pc:chgData name="Madiha Yousuf (1911360)" userId="S::1911360@student.uwtsd.ac.uk::b2adfb65-365a-4fff-92aa-69e8cd76a5f4" providerId="AD" clId="Web-{1753CB02-24F9-49B6-C8D7-5F8314638D89}" dt="2021-03-18T12:12:10.642" v="351"/>
          <pc:sldLayoutMkLst>
            <pc:docMk/>
            <pc:sldMasterMk cId="4136590683" sldId="2147483953"/>
            <pc:sldLayoutMk cId="2442531612" sldId="2147483960"/>
          </pc:sldLayoutMkLst>
        </pc:sldLayoutChg>
        <pc:sldLayoutChg chg="add mod replId">
          <pc:chgData name="Madiha Yousuf (1911360)" userId="S::1911360@student.uwtsd.ac.uk::b2adfb65-365a-4fff-92aa-69e8cd76a5f4" providerId="AD" clId="Web-{1753CB02-24F9-49B6-C8D7-5F8314638D89}" dt="2021-03-18T12:12:10.642" v="351"/>
          <pc:sldLayoutMkLst>
            <pc:docMk/>
            <pc:sldMasterMk cId="4136590683" sldId="2147483953"/>
            <pc:sldLayoutMk cId="1651281940" sldId="2147483961"/>
          </pc:sldLayoutMkLst>
        </pc:sldLayoutChg>
        <pc:sldLayoutChg chg="add mod replId">
          <pc:chgData name="Madiha Yousuf (1911360)" userId="S::1911360@student.uwtsd.ac.uk::b2adfb65-365a-4fff-92aa-69e8cd76a5f4" providerId="AD" clId="Web-{1753CB02-24F9-49B6-C8D7-5F8314638D89}" dt="2021-03-18T12:12:10.642" v="351"/>
          <pc:sldLayoutMkLst>
            <pc:docMk/>
            <pc:sldMasterMk cId="4136590683" sldId="2147483953"/>
            <pc:sldLayoutMk cId="4292767133" sldId="2147483962"/>
          </pc:sldLayoutMkLst>
        </pc:sldLayoutChg>
        <pc:sldLayoutChg chg="add mod replId">
          <pc:chgData name="Madiha Yousuf (1911360)" userId="S::1911360@student.uwtsd.ac.uk::b2adfb65-365a-4fff-92aa-69e8cd76a5f4" providerId="AD" clId="Web-{1753CB02-24F9-49B6-C8D7-5F8314638D89}" dt="2021-03-18T12:12:10.642" v="351"/>
          <pc:sldLayoutMkLst>
            <pc:docMk/>
            <pc:sldMasterMk cId="4136590683" sldId="2147483953"/>
            <pc:sldLayoutMk cId="2966024088" sldId="2147483963"/>
          </pc:sldLayoutMkLst>
        </pc:sldLayoutChg>
        <pc:sldLayoutChg chg="add mod replId">
          <pc:chgData name="Madiha Yousuf (1911360)" userId="S::1911360@student.uwtsd.ac.uk::b2adfb65-365a-4fff-92aa-69e8cd76a5f4" providerId="AD" clId="Web-{1753CB02-24F9-49B6-C8D7-5F8314638D89}" dt="2021-03-18T12:12:10.642" v="351"/>
          <pc:sldLayoutMkLst>
            <pc:docMk/>
            <pc:sldMasterMk cId="4136590683" sldId="2147483953"/>
            <pc:sldLayoutMk cId="1547061943" sldId="2147483964"/>
          </pc:sldLayoutMkLst>
        </pc:sldLayoutChg>
        <pc:sldLayoutChg chg="add mod replId">
          <pc:chgData name="Madiha Yousuf (1911360)" userId="S::1911360@student.uwtsd.ac.uk::b2adfb65-365a-4fff-92aa-69e8cd76a5f4" providerId="AD" clId="Web-{1753CB02-24F9-49B6-C8D7-5F8314638D89}" dt="2021-03-18T12:12:10.642" v="351"/>
          <pc:sldLayoutMkLst>
            <pc:docMk/>
            <pc:sldMasterMk cId="4136590683" sldId="2147483953"/>
            <pc:sldLayoutMk cId="863949239" sldId="2147483965"/>
          </pc:sldLayoutMkLst>
        </pc:sldLayoutChg>
        <pc:sldLayoutChg chg="add mod replId">
          <pc:chgData name="Madiha Yousuf (1911360)" userId="S::1911360@student.uwtsd.ac.uk::b2adfb65-365a-4fff-92aa-69e8cd76a5f4" providerId="AD" clId="Web-{1753CB02-24F9-49B6-C8D7-5F8314638D89}" dt="2021-03-18T12:12:10.642" v="351"/>
          <pc:sldLayoutMkLst>
            <pc:docMk/>
            <pc:sldMasterMk cId="4136590683" sldId="2147483953"/>
            <pc:sldLayoutMk cId="3889714084" sldId="2147483966"/>
          </pc:sldLayoutMkLst>
        </pc:sldLayoutChg>
        <pc:sldLayoutChg chg="add mod replId">
          <pc:chgData name="Madiha Yousuf (1911360)" userId="S::1911360@student.uwtsd.ac.uk::b2adfb65-365a-4fff-92aa-69e8cd76a5f4" providerId="AD" clId="Web-{1753CB02-24F9-49B6-C8D7-5F8314638D89}" dt="2021-03-18T12:12:10.642" v="351"/>
          <pc:sldLayoutMkLst>
            <pc:docMk/>
            <pc:sldMasterMk cId="4136590683" sldId="2147483953"/>
            <pc:sldLayoutMk cId="310993721" sldId="2147483967"/>
          </pc:sldLayoutMkLst>
        </pc:sldLayoutChg>
        <pc:sldLayoutChg chg="add mod replId">
          <pc:chgData name="Madiha Yousuf (1911360)" userId="S::1911360@student.uwtsd.ac.uk::b2adfb65-365a-4fff-92aa-69e8cd76a5f4" providerId="AD" clId="Web-{1753CB02-24F9-49B6-C8D7-5F8314638D89}" dt="2021-03-18T12:12:10.642" v="351"/>
          <pc:sldLayoutMkLst>
            <pc:docMk/>
            <pc:sldMasterMk cId="4136590683" sldId="2147483953"/>
            <pc:sldLayoutMk cId="3856815417" sldId="2147483968"/>
          </pc:sldLayoutMkLst>
        </pc:sldLayoutChg>
        <pc:sldLayoutChg chg="add mod replId">
          <pc:chgData name="Madiha Yousuf (1911360)" userId="S::1911360@student.uwtsd.ac.uk::b2adfb65-365a-4fff-92aa-69e8cd76a5f4" providerId="AD" clId="Web-{1753CB02-24F9-49B6-C8D7-5F8314638D89}" dt="2021-03-18T12:12:10.642" v="351"/>
          <pc:sldLayoutMkLst>
            <pc:docMk/>
            <pc:sldMasterMk cId="4136590683" sldId="2147483953"/>
            <pc:sldLayoutMk cId="409550902" sldId="2147483969"/>
          </pc:sldLayoutMkLst>
        </pc:sldLayoutChg>
        <pc:sldLayoutChg chg="add mod replId">
          <pc:chgData name="Madiha Yousuf (1911360)" userId="S::1911360@student.uwtsd.ac.uk::b2adfb65-365a-4fff-92aa-69e8cd76a5f4" providerId="AD" clId="Web-{1753CB02-24F9-49B6-C8D7-5F8314638D89}" dt="2021-03-18T12:12:10.642" v="351"/>
          <pc:sldLayoutMkLst>
            <pc:docMk/>
            <pc:sldMasterMk cId="4136590683" sldId="2147483953"/>
            <pc:sldLayoutMk cId="1102961273" sldId="2147483970"/>
          </pc:sldLayoutMkLst>
        </pc:sldLayoutChg>
      </pc:sldMasterChg>
    </pc:docChg>
  </pc:docChgLst>
  <pc:docChgLst>
    <pc:chgData name="Fatima Zahra (1912185)" userId="S::1912185@student.uwtsd.ac.uk::d6a40ea2-c562-4c1b-b6c1-c0c86d8e4e34" providerId="AD" clId="Web-{9DFC1712-31FB-6969-804D-224F9EC6451F}"/>
    <pc:docChg chg="modSld">
      <pc:chgData name="Fatima Zahra (1912185)" userId="S::1912185@student.uwtsd.ac.uk::d6a40ea2-c562-4c1b-b6c1-c0c86d8e4e34" providerId="AD" clId="Web-{9DFC1712-31FB-6969-804D-224F9EC6451F}" dt="2021-03-17T19:26:20.430" v="10" actId="14100"/>
      <pc:docMkLst>
        <pc:docMk/>
      </pc:docMkLst>
      <pc:sldChg chg="modSp">
        <pc:chgData name="Fatima Zahra (1912185)" userId="S::1912185@student.uwtsd.ac.uk::d6a40ea2-c562-4c1b-b6c1-c0c86d8e4e34" providerId="AD" clId="Web-{9DFC1712-31FB-6969-804D-224F9EC6451F}" dt="2021-03-17T19:26:20.430" v="10" actId="14100"/>
        <pc:sldMkLst>
          <pc:docMk/>
          <pc:sldMk cId="1272921852" sldId="264"/>
        </pc:sldMkLst>
        <pc:spChg chg="mod">
          <ac:chgData name="Fatima Zahra (1912185)" userId="S::1912185@student.uwtsd.ac.uk::d6a40ea2-c562-4c1b-b6c1-c0c86d8e4e34" providerId="AD" clId="Web-{9DFC1712-31FB-6969-804D-224F9EC6451F}" dt="2021-03-17T19:26:20.430" v="10" actId="14100"/>
          <ac:spMkLst>
            <pc:docMk/>
            <pc:sldMk cId="1272921852" sldId="264"/>
            <ac:spMk id="2" creationId="{64B3B03B-60FF-4B7D-A126-721F74980277}"/>
          </ac:spMkLst>
        </pc:spChg>
      </pc:sldChg>
    </pc:docChg>
  </pc:docChgLst>
  <pc:docChgLst>
    <pc:chgData name="Fatima Zahra (1912185)" userId="S::1912185@student.uwtsd.ac.uk::d6a40ea2-c562-4c1b-b6c1-c0c86d8e4e34" providerId="AD" clId="Web-{657F3074-3293-4904-AAFB-0441F13066F6}"/>
    <pc:docChg chg="modSld">
      <pc:chgData name="Fatima Zahra (1912185)" userId="S::1912185@student.uwtsd.ac.uk::d6a40ea2-c562-4c1b-b6c1-c0c86d8e4e34" providerId="AD" clId="Web-{657F3074-3293-4904-AAFB-0441F13066F6}" dt="2021-03-17T19:13:15.380" v="174" actId="20577"/>
      <pc:docMkLst>
        <pc:docMk/>
      </pc:docMkLst>
      <pc:sldChg chg="modSp">
        <pc:chgData name="Fatima Zahra (1912185)" userId="S::1912185@student.uwtsd.ac.uk::d6a40ea2-c562-4c1b-b6c1-c0c86d8e4e34" providerId="AD" clId="Web-{657F3074-3293-4904-AAFB-0441F13066F6}" dt="2021-03-17T19:08:40.066" v="91" actId="1076"/>
        <pc:sldMkLst>
          <pc:docMk/>
          <pc:sldMk cId="109857222" sldId="256"/>
        </pc:sldMkLst>
        <pc:spChg chg="mod">
          <ac:chgData name="Fatima Zahra (1912185)" userId="S::1912185@student.uwtsd.ac.uk::d6a40ea2-c562-4c1b-b6c1-c0c86d8e4e34" providerId="AD" clId="Web-{657F3074-3293-4904-AAFB-0441F13066F6}" dt="2021-03-17T19:08:29.222" v="85" actId="1076"/>
          <ac:spMkLst>
            <pc:docMk/>
            <pc:sldMk cId="109857222" sldId="256"/>
            <ac:spMk id="14" creationId="{D138833F-41CA-454D-BCF9-4C73E2F4048D}"/>
          </ac:spMkLst>
        </pc:spChg>
        <pc:spChg chg="mod">
          <ac:chgData name="Fatima Zahra (1912185)" userId="S::1912185@student.uwtsd.ac.uk::d6a40ea2-c562-4c1b-b6c1-c0c86d8e4e34" providerId="AD" clId="Web-{657F3074-3293-4904-AAFB-0441F13066F6}" dt="2021-03-17T19:08:40.066" v="91" actId="1076"/>
          <ac:spMkLst>
            <pc:docMk/>
            <pc:sldMk cId="109857222" sldId="256"/>
            <ac:spMk id="16" creationId="{966BCCB2-1914-4574-8C8F-3B84F70D0559}"/>
          </ac:spMkLst>
        </pc:spChg>
      </pc:sldChg>
      <pc:sldChg chg="modSp">
        <pc:chgData name="Fatima Zahra (1912185)" userId="S::1912185@student.uwtsd.ac.uk::d6a40ea2-c562-4c1b-b6c1-c0c86d8e4e34" providerId="AD" clId="Web-{657F3074-3293-4904-AAFB-0441F13066F6}" dt="2021-03-17T18:57:14.503" v="53" actId="20577"/>
        <pc:sldMkLst>
          <pc:docMk/>
          <pc:sldMk cId="1517270434" sldId="259"/>
        </pc:sldMkLst>
        <pc:spChg chg="mod">
          <ac:chgData name="Fatima Zahra (1912185)" userId="S::1912185@student.uwtsd.ac.uk::d6a40ea2-c562-4c1b-b6c1-c0c86d8e4e34" providerId="AD" clId="Web-{657F3074-3293-4904-AAFB-0441F13066F6}" dt="2021-03-17T18:57:14.503" v="53" actId="20577"/>
          <ac:spMkLst>
            <pc:docMk/>
            <pc:sldMk cId="1517270434" sldId="259"/>
            <ac:spMk id="3" creationId="{5E845CD9-ECBA-418C-BF3D-9BC3BF5537CA}"/>
          </ac:spMkLst>
        </pc:spChg>
      </pc:sldChg>
      <pc:sldChg chg="modSp">
        <pc:chgData name="Fatima Zahra (1912185)" userId="S::1912185@student.uwtsd.ac.uk::d6a40ea2-c562-4c1b-b6c1-c0c86d8e4e34" providerId="AD" clId="Web-{657F3074-3293-4904-AAFB-0441F13066F6}" dt="2021-03-17T19:11:55.406" v="120" actId="20577"/>
        <pc:sldMkLst>
          <pc:docMk/>
          <pc:sldMk cId="2570421097" sldId="260"/>
        </pc:sldMkLst>
        <pc:spChg chg="mod">
          <ac:chgData name="Fatima Zahra (1912185)" userId="S::1912185@student.uwtsd.ac.uk::d6a40ea2-c562-4c1b-b6c1-c0c86d8e4e34" providerId="AD" clId="Web-{657F3074-3293-4904-AAFB-0441F13066F6}" dt="2021-03-17T19:11:55.406" v="120" actId="20577"/>
          <ac:spMkLst>
            <pc:docMk/>
            <pc:sldMk cId="2570421097" sldId="260"/>
            <ac:spMk id="2" creationId="{F1768A5E-55A5-4CEA-A672-216CA5F3F1D5}"/>
          </ac:spMkLst>
        </pc:spChg>
      </pc:sldChg>
      <pc:sldChg chg="modSp">
        <pc:chgData name="Fatima Zahra (1912185)" userId="S::1912185@student.uwtsd.ac.uk::d6a40ea2-c562-4c1b-b6c1-c0c86d8e4e34" providerId="AD" clId="Web-{657F3074-3293-4904-AAFB-0441F13066F6}" dt="2021-03-17T19:07:35.562" v="74" actId="1076"/>
        <pc:sldMkLst>
          <pc:docMk/>
          <pc:sldMk cId="2438362937" sldId="261"/>
        </pc:sldMkLst>
        <pc:spChg chg="mod">
          <ac:chgData name="Fatima Zahra (1912185)" userId="S::1912185@student.uwtsd.ac.uk::d6a40ea2-c562-4c1b-b6c1-c0c86d8e4e34" providerId="AD" clId="Web-{657F3074-3293-4904-AAFB-0441F13066F6}" dt="2021-03-17T19:07:35.562" v="74" actId="1076"/>
          <ac:spMkLst>
            <pc:docMk/>
            <pc:sldMk cId="2438362937" sldId="261"/>
            <ac:spMk id="2" creationId="{3D70CF8B-1214-41F7-AAA7-247884A3A369}"/>
          </ac:spMkLst>
        </pc:spChg>
      </pc:sldChg>
      <pc:sldChg chg="modSp">
        <pc:chgData name="Fatima Zahra (1912185)" userId="S::1912185@student.uwtsd.ac.uk::d6a40ea2-c562-4c1b-b6c1-c0c86d8e4e34" providerId="AD" clId="Web-{657F3074-3293-4904-AAFB-0441F13066F6}" dt="2021-03-17T19:11:12.232" v="118" actId="20577"/>
        <pc:sldMkLst>
          <pc:docMk/>
          <pc:sldMk cId="115565639" sldId="263"/>
        </pc:sldMkLst>
        <pc:spChg chg="mod">
          <ac:chgData name="Fatima Zahra (1912185)" userId="S::1912185@student.uwtsd.ac.uk::d6a40ea2-c562-4c1b-b6c1-c0c86d8e4e34" providerId="AD" clId="Web-{657F3074-3293-4904-AAFB-0441F13066F6}" dt="2021-03-17T19:11:12.232" v="118" actId="20577"/>
          <ac:spMkLst>
            <pc:docMk/>
            <pc:sldMk cId="115565639" sldId="263"/>
            <ac:spMk id="2" creationId="{39E1B2E0-2D26-4E81-9545-93E090909003}"/>
          </ac:spMkLst>
        </pc:spChg>
        <pc:spChg chg="mod">
          <ac:chgData name="Fatima Zahra (1912185)" userId="S::1912185@student.uwtsd.ac.uk::d6a40ea2-c562-4c1b-b6c1-c0c86d8e4e34" providerId="AD" clId="Web-{657F3074-3293-4904-AAFB-0441F13066F6}" dt="2021-03-17T19:10:47.527" v="109" actId="1076"/>
          <ac:spMkLst>
            <pc:docMk/>
            <pc:sldMk cId="115565639" sldId="263"/>
            <ac:spMk id="24" creationId="{845483B9-8DE8-4DAF-96E6-EA72C1D8E6E0}"/>
          </ac:spMkLst>
        </pc:spChg>
        <pc:spChg chg="mod">
          <ac:chgData name="Fatima Zahra (1912185)" userId="S::1912185@student.uwtsd.ac.uk::d6a40ea2-c562-4c1b-b6c1-c0c86d8e4e34" providerId="AD" clId="Web-{657F3074-3293-4904-AAFB-0441F13066F6}" dt="2021-03-17T19:11:07.153" v="116" actId="1076"/>
          <ac:spMkLst>
            <pc:docMk/>
            <pc:sldMk cId="115565639" sldId="263"/>
            <ac:spMk id="26" creationId="{775E44C3-FBAC-46FA-9A65-5845029A8B47}"/>
          </ac:spMkLst>
        </pc:spChg>
      </pc:sldChg>
      <pc:sldChg chg="addSp modSp">
        <pc:chgData name="Fatima Zahra (1912185)" userId="S::1912185@student.uwtsd.ac.uk::d6a40ea2-c562-4c1b-b6c1-c0c86d8e4e34" providerId="AD" clId="Web-{657F3074-3293-4904-AAFB-0441F13066F6}" dt="2021-03-17T19:13:15.380" v="174" actId="20577"/>
        <pc:sldMkLst>
          <pc:docMk/>
          <pc:sldMk cId="1272921852" sldId="264"/>
        </pc:sldMkLst>
        <pc:spChg chg="mod">
          <ac:chgData name="Fatima Zahra (1912185)" userId="S::1912185@student.uwtsd.ac.uk::d6a40ea2-c562-4c1b-b6c1-c0c86d8e4e34" providerId="AD" clId="Web-{657F3074-3293-4904-AAFB-0441F13066F6}" dt="2021-03-17T19:13:15.380" v="174" actId="20577"/>
          <ac:spMkLst>
            <pc:docMk/>
            <pc:sldMk cId="1272921852" sldId="264"/>
            <ac:spMk id="2" creationId="{64B3B03B-60FF-4B7D-A126-721F74980277}"/>
          </ac:spMkLst>
        </pc:spChg>
        <pc:spChg chg="add mod">
          <ac:chgData name="Fatima Zahra (1912185)" userId="S::1912185@student.uwtsd.ac.uk::d6a40ea2-c562-4c1b-b6c1-c0c86d8e4e34" providerId="AD" clId="Web-{657F3074-3293-4904-AAFB-0441F13066F6}" dt="2021-03-17T19:12:10.735" v="138" actId="20577"/>
          <ac:spMkLst>
            <pc:docMk/>
            <pc:sldMk cId="1272921852" sldId="264"/>
            <ac:spMk id="4" creationId="{54CBACDB-9C21-40F3-91EB-0F85E57DB22B}"/>
          </ac:spMkLst>
        </pc:spChg>
      </pc:sldChg>
    </pc:docChg>
  </pc:docChgLst>
  <pc:docChgLst>
    <pc:chgData name="Madiha Yousuf (1911360)" userId="S::1911360@student.uwtsd.ac.uk::b2adfb65-365a-4fff-92aa-69e8cd76a5f4" providerId="AD" clId="Web-{1BB57582-043A-DFAF-001F-9D7C50BFEB6A}"/>
    <pc:docChg chg="addSld modSld sldOrd">
      <pc:chgData name="Madiha Yousuf (1911360)" userId="S::1911360@student.uwtsd.ac.uk::b2adfb65-365a-4fff-92aa-69e8cd76a5f4" providerId="AD" clId="Web-{1BB57582-043A-DFAF-001F-9D7C50BFEB6A}" dt="2021-03-11T19:59:15.803" v="433" actId="20577"/>
      <pc:docMkLst>
        <pc:docMk/>
      </pc:docMkLst>
      <pc:sldChg chg="ord">
        <pc:chgData name="Madiha Yousuf (1911360)" userId="S::1911360@student.uwtsd.ac.uk::b2adfb65-365a-4fff-92aa-69e8cd76a5f4" providerId="AD" clId="Web-{1BB57582-043A-DFAF-001F-9D7C50BFEB6A}" dt="2021-03-11T10:20:47.622" v="285"/>
        <pc:sldMkLst>
          <pc:docMk/>
          <pc:sldMk cId="109857222" sldId="256"/>
        </pc:sldMkLst>
      </pc:sldChg>
      <pc:sldChg chg="modSp new">
        <pc:chgData name="Madiha Yousuf (1911360)" userId="S::1911360@student.uwtsd.ac.uk::b2adfb65-365a-4fff-92aa-69e8cd76a5f4" providerId="AD" clId="Web-{1BB57582-043A-DFAF-001F-9D7C50BFEB6A}" dt="2021-03-11T10:34:56.973" v="294" actId="20577"/>
        <pc:sldMkLst>
          <pc:docMk/>
          <pc:sldMk cId="3045908829" sldId="258"/>
        </pc:sldMkLst>
        <pc:spChg chg="mod">
          <ac:chgData name="Madiha Yousuf (1911360)" userId="S::1911360@student.uwtsd.ac.uk::b2adfb65-365a-4fff-92aa-69e8cd76a5f4" providerId="AD" clId="Web-{1BB57582-043A-DFAF-001F-9D7C50BFEB6A}" dt="2021-03-11T10:15:23.307" v="12" actId="20577"/>
          <ac:spMkLst>
            <pc:docMk/>
            <pc:sldMk cId="3045908829" sldId="258"/>
            <ac:spMk id="2" creationId="{6A5837E6-6C49-4E77-9B2C-BC02A333C8F9}"/>
          </ac:spMkLst>
        </pc:spChg>
        <pc:spChg chg="mod">
          <ac:chgData name="Madiha Yousuf (1911360)" userId="S::1911360@student.uwtsd.ac.uk::b2adfb65-365a-4fff-92aa-69e8cd76a5f4" providerId="AD" clId="Web-{1BB57582-043A-DFAF-001F-9D7C50BFEB6A}" dt="2021-03-11T10:34:56.973" v="294" actId="20577"/>
          <ac:spMkLst>
            <pc:docMk/>
            <pc:sldMk cId="3045908829" sldId="258"/>
            <ac:spMk id="3" creationId="{662C2CEA-BCE5-4EF8-9801-85F4C3307F81}"/>
          </ac:spMkLst>
        </pc:spChg>
      </pc:sldChg>
      <pc:sldChg chg="modSp new">
        <pc:chgData name="Madiha Yousuf (1911360)" userId="S::1911360@student.uwtsd.ac.uk::b2adfb65-365a-4fff-92aa-69e8cd76a5f4" providerId="AD" clId="Web-{1BB57582-043A-DFAF-001F-9D7C50BFEB6A}" dt="2021-03-11T19:56:46.128" v="398" actId="20577"/>
        <pc:sldMkLst>
          <pc:docMk/>
          <pc:sldMk cId="1517270434" sldId="259"/>
        </pc:sldMkLst>
        <pc:spChg chg="mod">
          <ac:chgData name="Madiha Yousuf (1911360)" userId="S::1911360@student.uwtsd.ac.uk::b2adfb65-365a-4fff-92aa-69e8cd76a5f4" providerId="AD" clId="Web-{1BB57582-043A-DFAF-001F-9D7C50BFEB6A}" dt="2021-03-11T10:35:18.489" v="306" actId="20577"/>
          <ac:spMkLst>
            <pc:docMk/>
            <pc:sldMk cId="1517270434" sldId="259"/>
            <ac:spMk id="2" creationId="{3D7A3484-3B10-49B2-BEFA-51E06E10683B}"/>
          </ac:spMkLst>
        </pc:spChg>
        <pc:spChg chg="mod">
          <ac:chgData name="Madiha Yousuf (1911360)" userId="S::1911360@student.uwtsd.ac.uk::b2adfb65-365a-4fff-92aa-69e8cd76a5f4" providerId="AD" clId="Web-{1BB57582-043A-DFAF-001F-9D7C50BFEB6A}" dt="2021-03-11T19:56:46.128" v="398" actId="20577"/>
          <ac:spMkLst>
            <pc:docMk/>
            <pc:sldMk cId="1517270434" sldId="259"/>
            <ac:spMk id="3" creationId="{5E845CD9-ECBA-418C-BF3D-9BC3BF5537CA}"/>
          </ac:spMkLst>
        </pc:spChg>
      </pc:sldChg>
      <pc:sldChg chg="addSp modSp new">
        <pc:chgData name="Madiha Yousuf (1911360)" userId="S::1911360@student.uwtsd.ac.uk::b2adfb65-365a-4fff-92aa-69e8cd76a5f4" providerId="AD" clId="Web-{1BB57582-043A-DFAF-001F-9D7C50BFEB6A}" dt="2021-03-11T19:59:15.803" v="433" actId="20577"/>
        <pc:sldMkLst>
          <pc:docMk/>
          <pc:sldMk cId="2570421097" sldId="260"/>
        </pc:sldMkLst>
        <pc:spChg chg="add mod">
          <ac:chgData name="Madiha Yousuf (1911360)" userId="S::1911360@student.uwtsd.ac.uk::b2adfb65-365a-4fff-92aa-69e8cd76a5f4" providerId="AD" clId="Web-{1BB57582-043A-DFAF-001F-9D7C50BFEB6A}" dt="2021-03-11T19:59:15.803" v="433" actId="20577"/>
          <ac:spMkLst>
            <pc:docMk/>
            <pc:sldMk cId="2570421097" sldId="260"/>
            <ac:spMk id="2" creationId="{F1768A5E-55A5-4CEA-A672-216CA5F3F1D5}"/>
          </ac:spMkLst>
        </pc:spChg>
      </pc:sldChg>
    </pc:docChg>
  </pc:docChgLst>
  <pc:docChgLst>
    <pc:chgData name="Madiha Yousuf (1911360)" userId="S::1911360@student.uwtsd.ac.uk::b2adfb65-365a-4fff-92aa-69e8cd76a5f4" providerId="AD" clId="Web-{7627E0E7-E970-5FAB-6810-37CBBDDAC11B}"/>
    <pc:docChg chg="mod addSld modSld sldOrd addMainMaster delMainMaster modMainMaster setSldSz">
      <pc:chgData name="Madiha Yousuf (1911360)" userId="S::1911360@student.uwtsd.ac.uk::b2adfb65-365a-4fff-92aa-69e8cd76a5f4" providerId="AD" clId="Web-{7627E0E7-E970-5FAB-6810-37CBBDDAC11B}" dt="2021-03-15T14:21:32.124" v="1774" actId="1076"/>
      <pc:docMkLst>
        <pc:docMk/>
      </pc:docMkLst>
      <pc:sldChg chg="addSp delSp modSp mod modTransition setBg modClrScheme delDesignElem chgLayout">
        <pc:chgData name="Madiha Yousuf (1911360)" userId="S::1911360@student.uwtsd.ac.uk::b2adfb65-365a-4fff-92aa-69e8cd76a5f4" providerId="AD" clId="Web-{7627E0E7-E970-5FAB-6810-37CBBDDAC11B}" dt="2021-03-15T14:21:32.124" v="1774" actId="1076"/>
        <pc:sldMkLst>
          <pc:docMk/>
          <pc:sldMk cId="109857222" sldId="256"/>
        </pc:sldMkLst>
        <pc:spChg chg="del mod ord">
          <ac:chgData name="Madiha Yousuf (1911360)" userId="S::1911360@student.uwtsd.ac.uk::b2adfb65-365a-4fff-92aa-69e8cd76a5f4" providerId="AD" clId="Web-{7627E0E7-E970-5FAB-6810-37CBBDDAC11B}" dt="2021-03-14T17:30:54.804" v="1025"/>
          <ac:spMkLst>
            <pc:docMk/>
            <pc:sldMk cId="109857222" sldId="256"/>
            <ac:spMk id="2" creationId="{00000000-0000-0000-0000-000000000000}"/>
          </ac:spMkLst>
        </pc:spChg>
        <pc:spChg chg="add del">
          <ac:chgData name="Madiha Yousuf (1911360)" userId="S::1911360@student.uwtsd.ac.uk::b2adfb65-365a-4fff-92aa-69e8cd76a5f4" providerId="AD" clId="Web-{7627E0E7-E970-5FAB-6810-37CBBDDAC11B}" dt="2021-03-15T11:50:36.600" v="1295"/>
          <ac:spMkLst>
            <pc:docMk/>
            <pc:sldMk cId="109857222" sldId="256"/>
            <ac:spMk id="2" creationId="{82DCBC4E-5226-47D6-9E4C-481F425CA5F6}"/>
          </ac:spMkLst>
        </pc:spChg>
        <pc:spChg chg="del mod ord">
          <ac:chgData name="Madiha Yousuf (1911360)" userId="S::1911360@student.uwtsd.ac.uk::b2adfb65-365a-4fff-92aa-69e8cd76a5f4" providerId="AD" clId="Web-{7627E0E7-E970-5FAB-6810-37CBBDDAC11B}" dt="2021-03-15T12:15:01.464" v="1526"/>
          <ac:spMkLst>
            <pc:docMk/>
            <pc:sldMk cId="109857222" sldId="256"/>
            <ac:spMk id="3" creationId="{00000000-0000-0000-0000-000000000000}"/>
          </ac:spMkLst>
        </pc:spChg>
        <pc:spChg chg="add del mod">
          <ac:chgData name="Madiha Yousuf (1911360)" userId="S::1911360@student.uwtsd.ac.uk::b2adfb65-365a-4fff-92aa-69e8cd76a5f4" providerId="AD" clId="Web-{7627E0E7-E970-5FAB-6810-37CBBDDAC11B}" dt="2021-03-15T14:10:14.781" v="1636"/>
          <ac:spMkLst>
            <pc:docMk/>
            <pc:sldMk cId="109857222" sldId="256"/>
            <ac:spMk id="3" creationId="{DD08AE8E-D369-42B9-9097-F48F9979DAD5}"/>
          </ac:spMkLst>
        </pc:spChg>
        <pc:spChg chg="add del mod">
          <ac:chgData name="Madiha Yousuf (1911360)" userId="S::1911360@student.uwtsd.ac.uk::b2adfb65-365a-4fff-92aa-69e8cd76a5f4" providerId="AD" clId="Web-{7627E0E7-E970-5FAB-6810-37CBBDDAC11B}" dt="2021-03-15T14:09:42.999" v="1629"/>
          <ac:spMkLst>
            <pc:docMk/>
            <pc:sldMk cId="109857222" sldId="256"/>
            <ac:spMk id="6" creationId="{A71E63A0-41E8-40D8-A193-2F15BA9C0EFE}"/>
          </ac:spMkLst>
        </pc:spChg>
        <pc:spChg chg="add del mod">
          <ac:chgData name="Madiha Yousuf (1911360)" userId="S::1911360@student.uwtsd.ac.uk::b2adfb65-365a-4fff-92aa-69e8cd76a5f4" providerId="AD" clId="Web-{7627E0E7-E970-5FAB-6810-37CBBDDAC11B}" dt="2021-03-14T17:33:26.576" v="1040"/>
          <ac:spMkLst>
            <pc:docMk/>
            <pc:sldMk cId="109857222" sldId="256"/>
            <ac:spMk id="7" creationId="{4F58ABB6-0D90-489F-84B6-2A69E74F9B88}"/>
          </ac:spMkLst>
        </pc:spChg>
        <pc:spChg chg="add del mod">
          <ac:chgData name="Madiha Yousuf (1911360)" userId="S::1911360@student.uwtsd.ac.uk::b2adfb65-365a-4fff-92aa-69e8cd76a5f4" providerId="AD" clId="Web-{7627E0E7-E970-5FAB-6810-37CBBDDAC11B}" dt="2021-03-15T14:15:35.257" v="1721"/>
          <ac:spMkLst>
            <pc:docMk/>
            <pc:sldMk cId="109857222" sldId="256"/>
            <ac:spMk id="7" creationId="{B87E83E3-47EB-441F-BA4D-964A49D63645}"/>
          </ac:spMkLst>
        </pc:spChg>
        <pc:spChg chg="add del mod">
          <ac:chgData name="Madiha Yousuf (1911360)" userId="S::1911360@student.uwtsd.ac.uk::b2adfb65-365a-4fff-92aa-69e8cd76a5f4" providerId="AD" clId="Web-{7627E0E7-E970-5FAB-6810-37CBBDDAC11B}" dt="2021-03-14T17:34:39.890" v="1056"/>
          <ac:spMkLst>
            <pc:docMk/>
            <pc:sldMk cId="109857222" sldId="256"/>
            <ac:spMk id="8" creationId="{C43DB755-3466-4B4B-9880-CE2289D41CBB}"/>
          </ac:spMkLst>
        </pc:spChg>
        <pc:spChg chg="add mod">
          <ac:chgData name="Madiha Yousuf (1911360)" userId="S::1911360@student.uwtsd.ac.uk::b2adfb65-365a-4fff-92aa-69e8cd76a5f4" providerId="AD" clId="Web-{7627E0E7-E970-5FAB-6810-37CBBDDAC11B}" dt="2021-03-15T14:20:16.545" v="1766" actId="1076"/>
          <ac:spMkLst>
            <pc:docMk/>
            <pc:sldMk cId="109857222" sldId="256"/>
            <ac:spMk id="9" creationId="{696E7165-FA21-40FB-8569-DFC2C2C3E0ED}"/>
          </ac:spMkLst>
        </pc:spChg>
        <pc:spChg chg="add del mod">
          <ac:chgData name="Madiha Yousuf (1911360)" userId="S::1911360@student.uwtsd.ac.uk::b2adfb65-365a-4fff-92aa-69e8cd76a5f4" providerId="AD" clId="Web-{7627E0E7-E970-5FAB-6810-37CBBDDAC11B}" dt="2021-03-15T11:51:29.961" v="1302"/>
          <ac:spMkLst>
            <pc:docMk/>
            <pc:sldMk cId="109857222" sldId="256"/>
            <ac:spMk id="9" creationId="{E8548907-BDA1-4B34-907F-6B6D621F2B1B}"/>
          </ac:spMkLst>
        </pc:spChg>
        <pc:spChg chg="add mod">
          <ac:chgData name="Madiha Yousuf (1911360)" userId="S::1911360@student.uwtsd.ac.uk::b2adfb65-365a-4fff-92aa-69e8cd76a5f4" providerId="AD" clId="Web-{7627E0E7-E970-5FAB-6810-37CBBDDAC11B}" dt="2021-03-15T11:58:08.143" v="1373" actId="1076"/>
          <ac:spMkLst>
            <pc:docMk/>
            <pc:sldMk cId="109857222" sldId="256"/>
            <ac:spMk id="11" creationId="{DD14C7CB-E2EF-46CE-AC50-B12D6CD0CA93}"/>
          </ac:spMkLst>
        </pc:spChg>
        <pc:spChg chg="add del mod">
          <ac:chgData name="Madiha Yousuf (1911360)" userId="S::1911360@student.uwtsd.ac.uk::b2adfb65-365a-4fff-92aa-69e8cd76a5f4" providerId="AD" clId="Web-{7627E0E7-E970-5FAB-6810-37CBBDDAC11B}" dt="2021-03-15T11:52:31.713" v="1312"/>
          <ac:spMkLst>
            <pc:docMk/>
            <pc:sldMk cId="109857222" sldId="256"/>
            <ac:spMk id="12" creationId="{8A644490-F06D-42FE-B11F-A9E9014DE4E4}"/>
          </ac:spMkLst>
        </pc:spChg>
        <pc:spChg chg="add mod ord">
          <ac:chgData name="Madiha Yousuf (1911360)" userId="S::1911360@student.uwtsd.ac.uk::b2adfb65-365a-4fff-92aa-69e8cd76a5f4" providerId="AD" clId="Web-{7627E0E7-E970-5FAB-6810-37CBBDDAC11B}" dt="2021-03-15T14:20:31.186" v="1768" actId="1076"/>
          <ac:spMkLst>
            <pc:docMk/>
            <pc:sldMk cId="109857222" sldId="256"/>
            <ac:spMk id="12" creationId="{ECE59E9A-448D-40BC-9CF4-4A724461F452}"/>
          </ac:spMkLst>
        </pc:spChg>
        <pc:spChg chg="add mod">
          <ac:chgData name="Madiha Yousuf (1911360)" userId="S::1911360@student.uwtsd.ac.uk::b2adfb65-365a-4fff-92aa-69e8cd76a5f4" providerId="AD" clId="Web-{7627E0E7-E970-5FAB-6810-37CBBDDAC11B}" dt="2021-03-15T14:10:16.218" v="1637" actId="1076"/>
          <ac:spMkLst>
            <pc:docMk/>
            <pc:sldMk cId="109857222" sldId="256"/>
            <ac:spMk id="14" creationId="{D138833F-41CA-454D-BCF9-4C73E2F4048D}"/>
          </ac:spMkLst>
        </pc:spChg>
        <pc:spChg chg="add mod">
          <ac:chgData name="Madiha Yousuf (1911360)" userId="S::1911360@student.uwtsd.ac.uk::b2adfb65-365a-4fff-92aa-69e8cd76a5f4" providerId="AD" clId="Web-{7627E0E7-E970-5FAB-6810-37CBBDDAC11B}" dt="2021-03-15T14:21:32.124" v="1774" actId="1076"/>
          <ac:spMkLst>
            <pc:docMk/>
            <pc:sldMk cId="109857222" sldId="256"/>
            <ac:spMk id="16" creationId="{966BCCB2-1914-4574-8C8F-3B84F70D0559}"/>
          </ac:spMkLst>
        </pc:spChg>
        <pc:spChg chg="add mod">
          <ac:chgData name="Madiha Yousuf (1911360)" userId="S::1911360@student.uwtsd.ac.uk::b2adfb65-365a-4fff-92aa-69e8cd76a5f4" providerId="AD" clId="Web-{7627E0E7-E970-5FAB-6810-37CBBDDAC11B}" dt="2021-03-15T14:20:37.951" v="1770" actId="1076"/>
          <ac:spMkLst>
            <pc:docMk/>
            <pc:sldMk cId="109857222" sldId="256"/>
            <ac:spMk id="17" creationId="{C8E531C9-5352-4BF4-ACE0-96A200EC7088}"/>
          </ac:spMkLst>
        </pc:spChg>
        <pc:spChg chg="del mod ord">
          <ac:chgData name="Madiha Yousuf (1911360)" userId="S::1911360@student.uwtsd.ac.uk::b2adfb65-365a-4fff-92aa-69e8cd76a5f4" providerId="AD" clId="Web-{7627E0E7-E970-5FAB-6810-37CBBDDAC11B}" dt="2021-03-14T17:33:48.248" v="1046"/>
          <ac:spMkLst>
            <pc:docMk/>
            <pc:sldMk cId="109857222" sldId="256"/>
            <ac:spMk id="26" creationId="{F3F2490E-3874-4BC9-8B84-E4AE0D40FE3C}"/>
          </ac:spMkLst>
        </pc:spChg>
        <pc:spChg chg="del">
          <ac:chgData name="Madiha Yousuf (1911360)" userId="S::1911360@student.uwtsd.ac.uk::b2adfb65-365a-4fff-92aa-69e8cd76a5f4" providerId="AD" clId="Web-{7627E0E7-E970-5FAB-6810-37CBBDDAC11B}" dt="2021-03-12T14:30:20.925" v="65"/>
          <ac:spMkLst>
            <pc:docMk/>
            <pc:sldMk cId="109857222" sldId="256"/>
            <ac:spMk id="96" creationId="{E7818327-9D44-4214-BEC7-F7463A8BDE7B}"/>
          </ac:spMkLst>
        </pc:spChg>
        <pc:picChg chg="add mod">
          <ac:chgData name="Madiha Yousuf (1911360)" userId="S::1911360@student.uwtsd.ac.uk::b2adfb65-365a-4fff-92aa-69e8cd76a5f4" providerId="AD" clId="Web-{7627E0E7-E970-5FAB-6810-37CBBDDAC11B}" dt="2021-03-15T14:19:26.247" v="1763" actId="1076"/>
          <ac:picMkLst>
            <pc:docMk/>
            <pc:sldMk cId="109857222" sldId="256"/>
            <ac:picMk id="2" creationId="{1D4F86F9-4FF6-4469-B263-36801B63094D}"/>
          </ac:picMkLst>
        </pc:picChg>
        <pc:picChg chg="add mod ord">
          <ac:chgData name="Madiha Yousuf (1911360)" userId="S::1911360@student.uwtsd.ac.uk::b2adfb65-365a-4fff-92aa-69e8cd76a5f4" providerId="AD" clId="Web-{7627E0E7-E970-5FAB-6810-37CBBDDAC11B}" dt="2021-03-15T12:15:21.981" v="1528" actId="1076"/>
          <ac:picMkLst>
            <pc:docMk/>
            <pc:sldMk cId="109857222" sldId="256"/>
            <ac:picMk id="4" creationId="{1DBC2FBB-B5FD-422A-8979-C7792BA50596}"/>
          </ac:picMkLst>
        </pc:picChg>
        <pc:picChg chg="add mod">
          <ac:chgData name="Madiha Yousuf (1911360)" userId="S::1911360@student.uwtsd.ac.uk::b2adfb65-365a-4fff-92aa-69e8cd76a5f4" providerId="AD" clId="Web-{7627E0E7-E970-5FAB-6810-37CBBDDAC11B}" dt="2021-03-15T14:07:54.590" v="1602" actId="1076"/>
          <ac:picMkLst>
            <pc:docMk/>
            <pc:sldMk cId="109857222" sldId="256"/>
            <ac:picMk id="5" creationId="{888071D7-9BC5-4306-AC0D-F756B99E7A8C}"/>
          </ac:picMkLst>
        </pc:picChg>
        <pc:picChg chg="add mod">
          <ac:chgData name="Madiha Yousuf (1911360)" userId="S::1911360@student.uwtsd.ac.uk::b2adfb65-365a-4fff-92aa-69e8cd76a5f4" providerId="AD" clId="Web-{7627E0E7-E970-5FAB-6810-37CBBDDAC11B}" dt="2021-03-15T14:19:26.184" v="1762" actId="1076"/>
          <ac:picMkLst>
            <pc:docMk/>
            <pc:sldMk cId="109857222" sldId="256"/>
            <ac:picMk id="8" creationId="{8F121212-0B53-4232-98BD-74B5801C4E3D}"/>
          </ac:picMkLst>
        </pc:picChg>
        <pc:picChg chg="add mod">
          <ac:chgData name="Madiha Yousuf (1911360)" userId="S::1911360@student.uwtsd.ac.uk::b2adfb65-365a-4fff-92aa-69e8cd76a5f4" providerId="AD" clId="Web-{7627E0E7-E970-5FAB-6810-37CBBDDAC11B}" dt="2021-03-15T11:57:52.752" v="1371" actId="14100"/>
          <ac:picMkLst>
            <pc:docMk/>
            <pc:sldMk cId="109857222" sldId="256"/>
            <ac:picMk id="10" creationId="{36C8908A-648F-44BF-AC6F-CF1524553A3D}"/>
          </ac:picMkLst>
        </pc:picChg>
        <pc:picChg chg="add mod">
          <ac:chgData name="Madiha Yousuf (1911360)" userId="S::1911360@student.uwtsd.ac.uk::b2adfb65-365a-4fff-92aa-69e8cd76a5f4" providerId="AD" clId="Web-{7627E0E7-E970-5FAB-6810-37CBBDDAC11B}" dt="2021-03-15T14:19:26.997" v="1764" actId="1076"/>
          <ac:picMkLst>
            <pc:docMk/>
            <pc:sldMk cId="109857222" sldId="256"/>
            <ac:picMk id="13" creationId="{743CCC44-2A76-4573-A56B-19A9513CA823}"/>
          </ac:picMkLst>
        </pc:picChg>
        <pc:picChg chg="add mod">
          <ac:chgData name="Madiha Yousuf (1911360)" userId="S::1911360@student.uwtsd.ac.uk::b2adfb65-365a-4fff-92aa-69e8cd76a5f4" providerId="AD" clId="Web-{7627E0E7-E970-5FAB-6810-37CBBDDAC11B}" dt="2021-03-15T14:19:30.387" v="1765" actId="1076"/>
          <ac:picMkLst>
            <pc:docMk/>
            <pc:sldMk cId="109857222" sldId="256"/>
            <ac:picMk id="15" creationId="{3622A50E-3B40-4992-A048-DE7D403693D7}"/>
          </ac:picMkLst>
        </pc:picChg>
        <pc:picChg chg="del mod ord">
          <ac:chgData name="Madiha Yousuf (1911360)" userId="S::1911360@student.uwtsd.ac.uk::b2adfb65-365a-4fff-92aa-69e8cd76a5f4" providerId="AD" clId="Web-{7627E0E7-E970-5FAB-6810-37CBBDDAC11B}" dt="2021-03-14T17:29:39.754" v="1012"/>
          <ac:picMkLst>
            <pc:docMk/>
            <pc:sldMk cId="109857222" sldId="256"/>
            <ac:picMk id="64" creationId="{33F594E9-F741-44C9-9192-7F757E4D42BF}"/>
          </ac:picMkLst>
        </pc:picChg>
        <pc:cxnChg chg="del">
          <ac:chgData name="Madiha Yousuf (1911360)" userId="S::1911360@student.uwtsd.ac.uk::b2adfb65-365a-4fff-92aa-69e8cd76a5f4" providerId="AD" clId="Web-{7627E0E7-E970-5FAB-6810-37CBBDDAC11B}" dt="2021-03-12T14:30:20.925" v="65"/>
          <ac:cxnSpMkLst>
            <pc:docMk/>
            <pc:sldMk cId="109857222" sldId="256"/>
            <ac:cxnSpMk id="98" creationId="{F896B7D9-8894-4E5C-8DCF-35BECF8D365A}"/>
          </ac:cxnSpMkLst>
        </pc:cxnChg>
      </pc:sldChg>
      <pc:sldChg chg="addSp delSp modSp mod setBg modClrScheme chgLayout">
        <pc:chgData name="Madiha Yousuf (1911360)" userId="S::1911360@student.uwtsd.ac.uk::b2adfb65-365a-4fff-92aa-69e8cd76a5f4" providerId="AD" clId="Web-{7627E0E7-E970-5FAB-6810-37CBBDDAC11B}" dt="2021-03-14T17:42:39.774" v="1130" actId="1076"/>
        <pc:sldMkLst>
          <pc:docMk/>
          <pc:sldMk cId="2198975198" sldId="257"/>
        </pc:sldMkLst>
        <pc:spChg chg="mod ord">
          <ac:chgData name="Madiha Yousuf (1911360)" userId="S::1911360@student.uwtsd.ac.uk::b2adfb65-365a-4fff-92aa-69e8cd76a5f4" providerId="AD" clId="Web-{7627E0E7-E970-5FAB-6810-37CBBDDAC11B}" dt="2021-03-14T16:08:36.577" v="932" actId="20577"/>
          <ac:spMkLst>
            <pc:docMk/>
            <pc:sldMk cId="2198975198" sldId="257"/>
            <ac:spMk id="2" creationId="{0F723EBF-F40B-48AA-8DD0-0AA528F4649A}"/>
          </ac:spMkLst>
        </pc:spChg>
        <pc:spChg chg="add mod">
          <ac:chgData name="Madiha Yousuf (1911360)" userId="S::1911360@student.uwtsd.ac.uk::b2adfb65-365a-4fff-92aa-69e8cd76a5f4" providerId="AD" clId="Web-{7627E0E7-E970-5FAB-6810-37CBBDDAC11B}" dt="2021-03-14T17:28:48.609" v="1006" actId="1076"/>
          <ac:spMkLst>
            <pc:docMk/>
            <pc:sldMk cId="2198975198" sldId="257"/>
            <ac:spMk id="4" creationId="{746035F7-4C52-4B36-A99D-D30A572562F8}"/>
          </ac:spMkLst>
        </pc:spChg>
        <pc:spChg chg="add mod">
          <ac:chgData name="Madiha Yousuf (1911360)" userId="S::1911360@student.uwtsd.ac.uk::b2adfb65-365a-4fff-92aa-69e8cd76a5f4" providerId="AD" clId="Web-{7627E0E7-E970-5FAB-6810-37CBBDDAC11B}" dt="2021-03-14T17:42:31.790" v="1128" actId="1076"/>
          <ac:spMkLst>
            <pc:docMk/>
            <pc:sldMk cId="2198975198" sldId="257"/>
            <ac:spMk id="5" creationId="{8354F71A-D5ED-4D17-BF6B-0F223830DFBB}"/>
          </ac:spMkLst>
        </pc:spChg>
        <pc:spChg chg="add del mod ord">
          <ac:chgData name="Madiha Yousuf (1911360)" userId="S::1911360@student.uwtsd.ac.uk::b2adfb65-365a-4fff-92aa-69e8cd76a5f4" providerId="AD" clId="Web-{7627E0E7-E970-5FAB-6810-37CBBDDAC11B}" dt="2021-03-14T15:26:51.492" v="491"/>
          <ac:spMkLst>
            <pc:docMk/>
            <pc:sldMk cId="2198975198" sldId="257"/>
            <ac:spMk id="5" creationId="{C8DEAB42-969A-48B5-AFA1-6D2236C9479F}"/>
          </ac:spMkLst>
        </pc:spChg>
        <pc:spChg chg="add del mod">
          <ac:chgData name="Madiha Yousuf (1911360)" userId="S::1911360@student.uwtsd.ac.uk::b2adfb65-365a-4fff-92aa-69e8cd76a5f4" providerId="AD" clId="Web-{7627E0E7-E970-5FAB-6810-37CBBDDAC11B}" dt="2021-03-14T15:08:23.499" v="333"/>
          <ac:spMkLst>
            <pc:docMk/>
            <pc:sldMk cId="2198975198" sldId="257"/>
            <ac:spMk id="7" creationId="{D1DEE2A8-8277-452A-8133-F82AFF50F183}"/>
          </ac:spMkLst>
        </pc:spChg>
        <pc:spChg chg="add del mod">
          <ac:chgData name="Madiha Yousuf (1911360)" userId="S::1911360@student.uwtsd.ac.uk::b2adfb65-365a-4fff-92aa-69e8cd76a5f4" providerId="AD" clId="Web-{7627E0E7-E970-5FAB-6810-37CBBDDAC11B}" dt="2021-03-14T15:25:46.460" v="477"/>
          <ac:spMkLst>
            <pc:docMk/>
            <pc:sldMk cId="2198975198" sldId="257"/>
            <ac:spMk id="9" creationId="{0D187C4E-14B9-4504-B200-5127823FA78C}"/>
          </ac:spMkLst>
        </pc:spChg>
        <pc:spChg chg="add del mod ord">
          <ac:chgData name="Madiha Yousuf (1911360)" userId="S::1911360@student.uwtsd.ac.uk::b2adfb65-365a-4fff-92aa-69e8cd76a5f4" providerId="AD" clId="Web-{7627E0E7-E970-5FAB-6810-37CBBDDAC11B}" dt="2021-03-14T15:25:48.632" v="478"/>
          <ac:spMkLst>
            <pc:docMk/>
            <pc:sldMk cId="2198975198" sldId="257"/>
            <ac:spMk id="10" creationId="{D6E1E4BE-33AD-44A8-92AE-24D229EF373A}"/>
          </ac:spMkLst>
        </pc:spChg>
        <pc:spChg chg="add del mod">
          <ac:chgData name="Madiha Yousuf (1911360)" userId="S::1911360@student.uwtsd.ac.uk::b2adfb65-365a-4fff-92aa-69e8cd76a5f4" providerId="AD" clId="Web-{7627E0E7-E970-5FAB-6810-37CBBDDAC11B}" dt="2021-03-14T15:28:06.842" v="497"/>
          <ac:spMkLst>
            <pc:docMk/>
            <pc:sldMk cId="2198975198" sldId="257"/>
            <ac:spMk id="12" creationId="{96D4D648-4C96-4C4B-8038-537409A4B84B}"/>
          </ac:spMkLst>
        </pc:spChg>
        <pc:spChg chg="add mod ord">
          <ac:chgData name="Madiha Yousuf (1911360)" userId="S::1911360@student.uwtsd.ac.uk::b2adfb65-365a-4fff-92aa-69e8cd76a5f4" providerId="AD" clId="Web-{7627E0E7-E970-5FAB-6810-37CBBDDAC11B}" dt="2021-03-14T16:08:01.810" v="923" actId="1076"/>
          <ac:spMkLst>
            <pc:docMk/>
            <pc:sldMk cId="2198975198" sldId="257"/>
            <ac:spMk id="13" creationId="{D8094D80-C938-4514-B114-4B550E7E0912}"/>
          </ac:spMkLst>
        </pc:spChg>
        <pc:spChg chg="add mod ord">
          <ac:chgData name="Madiha Yousuf (1911360)" userId="S::1911360@student.uwtsd.ac.uk::b2adfb65-365a-4fff-92aa-69e8cd76a5f4" providerId="AD" clId="Web-{7627E0E7-E970-5FAB-6810-37CBBDDAC11B}" dt="2021-03-14T17:42:39.774" v="1130" actId="1076"/>
          <ac:spMkLst>
            <pc:docMk/>
            <pc:sldMk cId="2198975198" sldId="257"/>
            <ac:spMk id="15" creationId="{C7B1ED0D-3211-4993-9F94-A4509C776C40}"/>
          </ac:spMkLst>
        </pc:spChg>
        <pc:spChg chg="add mod">
          <ac:chgData name="Madiha Yousuf (1911360)" userId="S::1911360@student.uwtsd.ac.uk::b2adfb65-365a-4fff-92aa-69e8cd76a5f4" providerId="AD" clId="Web-{7627E0E7-E970-5FAB-6810-37CBBDDAC11B}" dt="2021-03-14T17:29:10.659" v="1010" actId="14100"/>
          <ac:spMkLst>
            <pc:docMk/>
            <pc:sldMk cId="2198975198" sldId="257"/>
            <ac:spMk id="16" creationId="{98336F57-F545-4322-AE83-026730182271}"/>
          </ac:spMkLst>
        </pc:spChg>
        <pc:spChg chg="add del">
          <ac:chgData name="Madiha Yousuf (1911360)" userId="S::1911360@student.uwtsd.ac.uk::b2adfb65-365a-4fff-92aa-69e8cd76a5f4" providerId="AD" clId="Web-{7627E0E7-E970-5FAB-6810-37CBBDDAC11B}" dt="2021-03-14T15:06:16.325" v="323"/>
          <ac:spMkLst>
            <pc:docMk/>
            <pc:sldMk cId="2198975198" sldId="257"/>
            <ac:spMk id="16" creationId="{989BE678-777B-482A-A616-FEDC47B162E5}"/>
          </ac:spMkLst>
        </pc:spChg>
        <pc:spChg chg="add del">
          <ac:chgData name="Madiha Yousuf (1911360)" userId="S::1911360@student.uwtsd.ac.uk::b2adfb65-365a-4fff-92aa-69e8cd76a5f4" providerId="AD" clId="Web-{7627E0E7-E970-5FAB-6810-37CBBDDAC11B}" dt="2021-03-14T16:00:57.287" v="832"/>
          <ac:spMkLst>
            <pc:docMk/>
            <pc:sldMk cId="2198975198" sldId="257"/>
            <ac:spMk id="22" creationId="{B1233922-CFE6-47F4-8330-5CD47F6D0312}"/>
          </ac:spMkLst>
        </pc:spChg>
        <pc:spChg chg="add del">
          <ac:chgData name="Madiha Yousuf (1911360)" userId="S::1911360@student.uwtsd.ac.uk::b2adfb65-365a-4fff-92aa-69e8cd76a5f4" providerId="AD" clId="Web-{7627E0E7-E970-5FAB-6810-37CBBDDAC11B}" dt="2021-03-14T15:06:16.325" v="323"/>
          <ac:spMkLst>
            <pc:docMk/>
            <pc:sldMk cId="2198975198" sldId="257"/>
            <ac:spMk id="22" creationId="{D28BE0C3-2102-4820-B88B-A448B1840D14}"/>
          </ac:spMkLst>
        </pc:spChg>
        <pc:spChg chg="add del">
          <ac:chgData name="Madiha Yousuf (1911360)" userId="S::1911360@student.uwtsd.ac.uk::b2adfb65-365a-4fff-92aa-69e8cd76a5f4" providerId="AD" clId="Web-{7627E0E7-E970-5FAB-6810-37CBBDDAC11B}" dt="2021-03-14T15:06:16.325" v="323"/>
          <ac:spMkLst>
            <pc:docMk/>
            <pc:sldMk cId="2198975198" sldId="257"/>
            <ac:spMk id="24" creationId="{E4F17063-EDA4-417B-946F-BA357F3B390D}"/>
          </ac:spMkLst>
        </pc:spChg>
        <pc:spChg chg="add mod">
          <ac:chgData name="Madiha Yousuf (1911360)" userId="S::1911360@student.uwtsd.ac.uk::b2adfb65-365a-4fff-92aa-69e8cd76a5f4" providerId="AD" clId="Web-{7627E0E7-E970-5FAB-6810-37CBBDDAC11B}" dt="2021-03-14T17:29:17.394" v="1011" actId="1076"/>
          <ac:spMkLst>
            <pc:docMk/>
            <pc:sldMk cId="2198975198" sldId="257"/>
            <ac:spMk id="24" creationId="{F6307449-02F4-4944-95CF-EAEBD1F36EAD}"/>
          </ac:spMkLst>
        </pc:spChg>
        <pc:spChg chg="add del">
          <ac:chgData name="Madiha Yousuf (1911360)" userId="S::1911360@student.uwtsd.ac.uk::b2adfb65-365a-4fff-92aa-69e8cd76a5f4" providerId="AD" clId="Web-{7627E0E7-E970-5FAB-6810-37CBBDDAC11B}" dt="2021-03-14T15:06:16.325" v="323"/>
          <ac:spMkLst>
            <pc:docMk/>
            <pc:sldMk cId="2198975198" sldId="257"/>
            <ac:spMk id="26" creationId="{D36F3EEA-55D4-4677-80E7-92D00B8F343B}"/>
          </ac:spMkLst>
        </pc:spChg>
        <pc:spChg chg="add del mod">
          <ac:chgData name="Madiha Yousuf (1911360)" userId="S::1911360@student.uwtsd.ac.uk::b2adfb65-365a-4fff-92aa-69e8cd76a5f4" providerId="AD" clId="Web-{7627E0E7-E970-5FAB-6810-37CBBDDAC11B}" dt="2021-03-14T16:05:48.370" v="888"/>
          <ac:spMkLst>
            <pc:docMk/>
            <pc:sldMk cId="2198975198" sldId="257"/>
            <ac:spMk id="35" creationId="{899D9675-5DC4-4F6C-BEF1-B1D699F37C83}"/>
          </ac:spMkLst>
        </pc:spChg>
        <pc:picChg chg="add del mod ord">
          <ac:chgData name="Madiha Yousuf (1911360)" userId="S::1911360@student.uwtsd.ac.uk::b2adfb65-365a-4fff-92aa-69e8cd76a5f4" providerId="AD" clId="Web-{7627E0E7-E970-5FAB-6810-37CBBDDAC11B}" dt="2021-03-14T17:39:16.005" v="1094" actId="14100"/>
          <ac:picMkLst>
            <pc:docMk/>
            <pc:sldMk cId="2198975198" sldId="257"/>
            <ac:picMk id="3" creationId="{164584CF-C779-44F2-B7E7-5DDC47BD756A}"/>
          </ac:picMkLst>
        </pc:picChg>
        <pc:picChg chg="add del mod ord">
          <ac:chgData name="Madiha Yousuf (1911360)" userId="S::1911360@student.uwtsd.ac.uk::b2adfb65-365a-4fff-92aa-69e8cd76a5f4" providerId="AD" clId="Web-{7627E0E7-E970-5FAB-6810-37CBBDDAC11B}" dt="2021-03-14T15:37:10.916" v="580"/>
          <ac:picMkLst>
            <pc:docMk/>
            <pc:sldMk cId="2198975198" sldId="257"/>
            <ac:picMk id="4" creationId="{213AD866-4235-412F-8697-25D14B3A603C}"/>
          </ac:picMkLst>
        </pc:picChg>
        <pc:picChg chg="del mod">
          <ac:chgData name="Madiha Yousuf (1911360)" userId="S::1911360@student.uwtsd.ac.uk::b2adfb65-365a-4fff-92aa-69e8cd76a5f4" providerId="AD" clId="Web-{7627E0E7-E970-5FAB-6810-37CBBDDAC11B}" dt="2021-03-14T15:03:27.947" v="304"/>
          <ac:picMkLst>
            <pc:docMk/>
            <pc:sldMk cId="2198975198" sldId="257"/>
            <ac:picMk id="5" creationId="{C37B2FE8-9B7F-4822-8525-52C06ED0237F}"/>
          </ac:picMkLst>
        </pc:picChg>
        <pc:picChg chg="del mod ord">
          <ac:chgData name="Madiha Yousuf (1911360)" userId="S::1911360@student.uwtsd.ac.uk::b2adfb65-365a-4fff-92aa-69e8cd76a5f4" providerId="AD" clId="Web-{7627E0E7-E970-5FAB-6810-37CBBDDAC11B}" dt="2021-03-14T15:03:42.728" v="306"/>
          <ac:picMkLst>
            <pc:docMk/>
            <pc:sldMk cId="2198975198" sldId="257"/>
            <ac:picMk id="6" creationId="{8E088C63-F0BD-4D4A-A246-EC4B16986706}"/>
          </ac:picMkLst>
        </pc:picChg>
        <pc:picChg chg="add del mod ord">
          <ac:chgData name="Madiha Yousuf (1911360)" userId="S::1911360@student.uwtsd.ac.uk::b2adfb65-365a-4fff-92aa-69e8cd76a5f4" providerId="AD" clId="Web-{7627E0E7-E970-5FAB-6810-37CBBDDAC11B}" dt="2021-03-14T15:27:01.633" v="494"/>
          <ac:picMkLst>
            <pc:docMk/>
            <pc:sldMk cId="2198975198" sldId="257"/>
            <ac:picMk id="8" creationId="{C6440C2C-B287-49F8-B98C-BCE41E979D70}"/>
          </ac:picMkLst>
        </pc:picChg>
        <pc:picChg chg="add mod ord">
          <ac:chgData name="Madiha Yousuf (1911360)" userId="S::1911360@student.uwtsd.ac.uk::b2adfb65-365a-4fff-92aa-69e8cd76a5f4" providerId="AD" clId="Web-{7627E0E7-E970-5FAB-6810-37CBBDDAC11B}" dt="2021-03-14T17:42:35.587" v="1129" actId="1076"/>
          <ac:picMkLst>
            <pc:docMk/>
            <pc:sldMk cId="2198975198" sldId="257"/>
            <ac:picMk id="11" creationId="{4CF187E0-5CD8-4D93-94E4-AC7F5656B301}"/>
          </ac:picMkLst>
        </pc:picChg>
        <pc:picChg chg="add del">
          <ac:chgData name="Madiha Yousuf (1911360)" userId="S::1911360@student.uwtsd.ac.uk::b2adfb65-365a-4fff-92aa-69e8cd76a5f4" providerId="AD" clId="Web-{7627E0E7-E970-5FAB-6810-37CBBDDAC11B}" dt="2021-03-14T17:38:21.332" v="1090"/>
          <ac:picMkLst>
            <pc:docMk/>
            <pc:sldMk cId="2198975198" sldId="257"/>
            <ac:picMk id="12" creationId="{43B545DC-6611-4C89-AF68-06B86D10ADAB}"/>
          </ac:picMkLst>
        </pc:picChg>
        <pc:picChg chg="add del">
          <ac:chgData name="Madiha Yousuf (1911360)" userId="S::1911360@student.uwtsd.ac.uk::b2adfb65-365a-4fff-92aa-69e8cd76a5f4" providerId="AD" clId="Web-{7627E0E7-E970-5FAB-6810-37CBBDDAC11B}" dt="2021-03-14T15:06:16.325" v="323"/>
          <ac:picMkLst>
            <pc:docMk/>
            <pc:sldMk cId="2198975198" sldId="257"/>
            <ac:picMk id="12" creationId="{DF19BAF3-7E20-4B9D-B544-BABAEEA1FA75}"/>
          </ac:picMkLst>
        </pc:picChg>
        <pc:picChg chg="add del mod ord">
          <ac:chgData name="Madiha Yousuf (1911360)" userId="S::1911360@student.uwtsd.ac.uk::b2adfb65-365a-4fff-92aa-69e8cd76a5f4" providerId="AD" clId="Web-{7627E0E7-E970-5FAB-6810-37CBBDDAC11B}" dt="2021-03-14T16:05:37.651" v="886"/>
          <ac:picMkLst>
            <pc:docMk/>
            <pc:sldMk cId="2198975198" sldId="257"/>
            <ac:picMk id="14" creationId="{897B57B7-57D9-429C-9E6C-33DCE274243D}"/>
          </ac:picMkLst>
        </pc:picChg>
        <pc:picChg chg="add del">
          <ac:chgData name="Madiha Yousuf (1911360)" userId="S::1911360@student.uwtsd.ac.uk::b2adfb65-365a-4fff-92aa-69e8cd76a5f4" providerId="AD" clId="Web-{7627E0E7-E970-5FAB-6810-37CBBDDAC11B}" dt="2021-03-14T15:06:16.325" v="323"/>
          <ac:picMkLst>
            <pc:docMk/>
            <pc:sldMk cId="2198975198" sldId="257"/>
            <ac:picMk id="14" creationId="{950648F4-ABCD-4DF0-8641-76CFB2354721}"/>
          </ac:picMkLst>
        </pc:picChg>
        <pc:picChg chg="add del">
          <ac:chgData name="Madiha Yousuf (1911360)" userId="S::1911360@student.uwtsd.ac.uk::b2adfb65-365a-4fff-92aa-69e8cd76a5f4" providerId="AD" clId="Web-{7627E0E7-E970-5FAB-6810-37CBBDDAC11B}" dt="2021-03-14T15:06:16.325" v="323"/>
          <ac:picMkLst>
            <pc:docMk/>
            <pc:sldMk cId="2198975198" sldId="257"/>
            <ac:picMk id="18" creationId="{CF1EB4BD-9C7E-4AA3-9681-C7EB0DA6250B}"/>
          </ac:picMkLst>
        </pc:picChg>
        <pc:picChg chg="add del">
          <ac:chgData name="Madiha Yousuf (1911360)" userId="S::1911360@student.uwtsd.ac.uk::b2adfb65-365a-4fff-92aa-69e8cd76a5f4" providerId="AD" clId="Web-{7627E0E7-E970-5FAB-6810-37CBBDDAC11B}" dt="2021-03-14T15:06:16.325" v="323"/>
          <ac:picMkLst>
            <pc:docMk/>
            <pc:sldMk cId="2198975198" sldId="257"/>
            <ac:picMk id="20" creationId="{94AAE3AA-3759-4D28-B0EF-575F25A5146C}"/>
          </ac:picMkLst>
        </pc:picChg>
        <pc:inkChg chg="add del">
          <ac:chgData name="Madiha Yousuf (1911360)" userId="S::1911360@student.uwtsd.ac.uk::b2adfb65-365a-4fff-92aa-69e8cd76a5f4" providerId="AD" clId="Web-{7627E0E7-E970-5FAB-6810-37CBBDDAC11B}" dt="2021-03-14T16:00:05.770" v="827"/>
          <ac:inkMkLst>
            <pc:docMk/>
            <pc:sldMk cId="2198975198" sldId="257"/>
            <ac:inkMk id="17" creationId="{2C49801A-9ECA-48AC-BA10-F28C44FADCA1}"/>
          </ac:inkMkLst>
        </pc:inkChg>
        <pc:inkChg chg="add del">
          <ac:chgData name="Madiha Yousuf (1911360)" userId="S::1911360@student.uwtsd.ac.uk::b2adfb65-365a-4fff-92aa-69e8cd76a5f4" providerId="AD" clId="Web-{7627E0E7-E970-5FAB-6810-37CBBDDAC11B}" dt="2021-03-14T16:00:04.833" v="826"/>
          <ac:inkMkLst>
            <pc:docMk/>
            <pc:sldMk cId="2198975198" sldId="257"/>
            <ac:inkMk id="18" creationId="{40E909C1-0EF2-4023-93D5-B9AE23228E87}"/>
          </ac:inkMkLst>
        </pc:inkChg>
        <pc:inkChg chg="add del">
          <ac:chgData name="Madiha Yousuf (1911360)" userId="S::1911360@student.uwtsd.ac.uk::b2adfb65-365a-4fff-92aa-69e8cd76a5f4" providerId="AD" clId="Web-{7627E0E7-E970-5FAB-6810-37CBBDDAC11B}" dt="2021-03-14T16:00:04.817" v="825"/>
          <ac:inkMkLst>
            <pc:docMk/>
            <pc:sldMk cId="2198975198" sldId="257"/>
            <ac:inkMk id="19" creationId="{7C1D727D-6CA2-4013-BB9C-D604A3409D29}"/>
          </ac:inkMkLst>
        </pc:inkChg>
        <pc:inkChg chg="add del">
          <ac:chgData name="Madiha Yousuf (1911360)" userId="S::1911360@student.uwtsd.ac.uk::b2adfb65-365a-4fff-92aa-69e8cd76a5f4" providerId="AD" clId="Web-{7627E0E7-E970-5FAB-6810-37CBBDDAC11B}" dt="2021-03-14T16:00:04.098" v="824"/>
          <ac:inkMkLst>
            <pc:docMk/>
            <pc:sldMk cId="2198975198" sldId="257"/>
            <ac:inkMk id="20" creationId="{FF1F0724-D564-498B-8A15-4689998A45E5}"/>
          </ac:inkMkLst>
        </pc:inkChg>
        <pc:inkChg chg="add del">
          <ac:chgData name="Madiha Yousuf (1911360)" userId="S::1911360@student.uwtsd.ac.uk::b2adfb65-365a-4fff-92aa-69e8cd76a5f4" providerId="AD" clId="Web-{7627E0E7-E970-5FAB-6810-37CBBDDAC11B}" dt="2021-03-14T16:01:27.225" v="843"/>
          <ac:inkMkLst>
            <pc:docMk/>
            <pc:sldMk cId="2198975198" sldId="257"/>
            <ac:inkMk id="21" creationId="{8C99AA8F-6689-45F3-AEBB-0C42D2CEDD4A}"/>
          </ac:inkMkLst>
        </pc:inkChg>
        <pc:inkChg chg="add del">
          <ac:chgData name="Madiha Yousuf (1911360)" userId="S::1911360@student.uwtsd.ac.uk::b2adfb65-365a-4fff-92aa-69e8cd76a5f4" providerId="AD" clId="Web-{7627E0E7-E970-5FAB-6810-37CBBDDAC11B}" dt="2021-03-14T16:00:46.161" v="831"/>
          <ac:inkMkLst>
            <pc:docMk/>
            <pc:sldMk cId="2198975198" sldId="257"/>
            <ac:inkMk id="23" creationId="{0FDD36BC-4F8F-4D70-9486-2BDE49A13552}"/>
          </ac:inkMkLst>
        </pc:inkChg>
        <pc:inkChg chg="add del">
          <ac:chgData name="Madiha Yousuf (1911360)" userId="S::1911360@student.uwtsd.ac.uk::b2adfb65-365a-4fff-92aa-69e8cd76a5f4" providerId="AD" clId="Web-{7627E0E7-E970-5FAB-6810-37CBBDDAC11B}" dt="2021-03-14T16:02:07.335" v="855"/>
          <ac:inkMkLst>
            <pc:docMk/>
            <pc:sldMk cId="2198975198" sldId="257"/>
            <ac:inkMk id="25" creationId="{16A16F27-1F14-44C8-B7C3-274FD75D63EB}"/>
          </ac:inkMkLst>
        </pc:inkChg>
        <pc:inkChg chg="add del">
          <ac:chgData name="Madiha Yousuf (1911360)" userId="S::1911360@student.uwtsd.ac.uk::b2adfb65-365a-4fff-92aa-69e8cd76a5f4" providerId="AD" clId="Web-{7627E0E7-E970-5FAB-6810-37CBBDDAC11B}" dt="2021-03-14T16:02:03.100" v="853"/>
          <ac:inkMkLst>
            <pc:docMk/>
            <pc:sldMk cId="2198975198" sldId="257"/>
            <ac:inkMk id="26" creationId="{DEBB0CF1-9C92-48A9-A128-2B1668F37402}"/>
          </ac:inkMkLst>
        </pc:inkChg>
        <pc:inkChg chg="add del">
          <ac:chgData name="Madiha Yousuf (1911360)" userId="S::1911360@student.uwtsd.ac.uk::b2adfb65-365a-4fff-92aa-69e8cd76a5f4" providerId="AD" clId="Web-{7627E0E7-E970-5FAB-6810-37CBBDDAC11B}" dt="2021-03-14T16:02:09.976" v="856"/>
          <ac:inkMkLst>
            <pc:docMk/>
            <pc:sldMk cId="2198975198" sldId="257"/>
            <ac:inkMk id="27" creationId="{4ECB7F2A-E007-4CCE-BD5F-DD29718BD990}"/>
          </ac:inkMkLst>
        </pc:inkChg>
        <pc:inkChg chg="add del">
          <ac:chgData name="Madiha Yousuf (1911360)" userId="S::1911360@student.uwtsd.ac.uk::b2adfb65-365a-4fff-92aa-69e8cd76a5f4" providerId="AD" clId="Web-{7627E0E7-E970-5FAB-6810-37CBBDDAC11B}" dt="2021-03-14T16:02:05.366" v="854"/>
          <ac:inkMkLst>
            <pc:docMk/>
            <pc:sldMk cId="2198975198" sldId="257"/>
            <ac:inkMk id="28" creationId="{24FD1B97-5881-454D-9D34-70CFB30C4E4E}"/>
          </ac:inkMkLst>
        </pc:inkChg>
        <pc:inkChg chg="add del mod">
          <ac:chgData name="Madiha Yousuf (1911360)" userId="S::1911360@student.uwtsd.ac.uk::b2adfb65-365a-4fff-92aa-69e8cd76a5f4" providerId="AD" clId="Web-{7627E0E7-E970-5FAB-6810-37CBBDDAC11B}" dt="2021-03-14T16:02:11.944" v="857"/>
          <ac:inkMkLst>
            <pc:docMk/>
            <pc:sldMk cId="2198975198" sldId="257"/>
            <ac:inkMk id="29" creationId="{3656BCAC-6769-46B6-82D5-8D96B988412C}"/>
          </ac:inkMkLst>
        </pc:inkChg>
        <pc:inkChg chg="add del">
          <ac:chgData name="Madiha Yousuf (1911360)" userId="S::1911360@student.uwtsd.ac.uk::b2adfb65-365a-4fff-92aa-69e8cd76a5f4" providerId="AD" clId="Web-{7627E0E7-E970-5FAB-6810-37CBBDDAC11B}" dt="2021-03-14T16:02:01.163" v="852"/>
          <ac:inkMkLst>
            <pc:docMk/>
            <pc:sldMk cId="2198975198" sldId="257"/>
            <ac:inkMk id="30" creationId="{2D1E56ED-4CB4-42BC-9149-7600B182F923}"/>
          </ac:inkMkLst>
        </pc:inkChg>
        <pc:inkChg chg="add del">
          <ac:chgData name="Madiha Yousuf (1911360)" userId="S::1911360@student.uwtsd.ac.uk::b2adfb65-365a-4fff-92aa-69e8cd76a5f4" providerId="AD" clId="Web-{7627E0E7-E970-5FAB-6810-37CBBDDAC11B}" dt="2021-03-14T16:01:54.866" v="850"/>
          <ac:inkMkLst>
            <pc:docMk/>
            <pc:sldMk cId="2198975198" sldId="257"/>
            <ac:inkMk id="31" creationId="{1F4638D7-ECFB-4FC2-B723-EF83752C36BB}"/>
          </ac:inkMkLst>
        </pc:inkChg>
        <pc:inkChg chg="add del">
          <ac:chgData name="Madiha Yousuf (1911360)" userId="S::1911360@student.uwtsd.ac.uk::b2adfb65-365a-4fff-92aa-69e8cd76a5f4" providerId="AD" clId="Web-{7627E0E7-E970-5FAB-6810-37CBBDDAC11B}" dt="2021-03-14T16:01:29.803" v="844"/>
          <ac:inkMkLst>
            <pc:docMk/>
            <pc:sldMk cId="2198975198" sldId="257"/>
            <ac:inkMk id="32" creationId="{F7325BBD-AA6D-4482-8429-148BE1A60E6D}"/>
          </ac:inkMkLst>
        </pc:inkChg>
        <pc:inkChg chg="add del">
          <ac:chgData name="Madiha Yousuf (1911360)" userId="S::1911360@student.uwtsd.ac.uk::b2adfb65-365a-4fff-92aa-69e8cd76a5f4" providerId="AD" clId="Web-{7627E0E7-E970-5FAB-6810-37CBBDDAC11B}" dt="2021-03-14T16:01:52.866" v="849"/>
          <ac:inkMkLst>
            <pc:docMk/>
            <pc:sldMk cId="2198975198" sldId="257"/>
            <ac:inkMk id="33" creationId="{13E9DDB2-7842-46B8-A0B2-30419FE3C14E}"/>
          </ac:inkMkLst>
        </pc:inkChg>
      </pc:sldChg>
      <pc:sldChg chg="modSp mod modClrScheme chgLayout">
        <pc:chgData name="Madiha Yousuf (1911360)" userId="S::1911360@student.uwtsd.ac.uk::b2adfb65-365a-4fff-92aa-69e8cd76a5f4" providerId="AD" clId="Web-{7627E0E7-E970-5FAB-6810-37CBBDDAC11B}" dt="2021-03-14T15:19:20.027" v="439"/>
        <pc:sldMkLst>
          <pc:docMk/>
          <pc:sldMk cId="3045908829" sldId="258"/>
        </pc:sldMkLst>
        <pc:spChg chg="mod ord">
          <ac:chgData name="Madiha Yousuf (1911360)" userId="S::1911360@student.uwtsd.ac.uk::b2adfb65-365a-4fff-92aa-69e8cd76a5f4" providerId="AD" clId="Web-{7627E0E7-E970-5FAB-6810-37CBBDDAC11B}" dt="2021-03-14T15:19:20.027" v="439"/>
          <ac:spMkLst>
            <pc:docMk/>
            <pc:sldMk cId="3045908829" sldId="258"/>
            <ac:spMk id="2" creationId="{6A5837E6-6C49-4E77-9B2C-BC02A333C8F9}"/>
          </ac:spMkLst>
        </pc:spChg>
        <pc:spChg chg="mod ord">
          <ac:chgData name="Madiha Yousuf (1911360)" userId="S::1911360@student.uwtsd.ac.uk::b2adfb65-365a-4fff-92aa-69e8cd76a5f4" providerId="AD" clId="Web-{7627E0E7-E970-5FAB-6810-37CBBDDAC11B}" dt="2021-03-14T15:19:20.027" v="439"/>
          <ac:spMkLst>
            <pc:docMk/>
            <pc:sldMk cId="3045908829" sldId="258"/>
            <ac:spMk id="3" creationId="{662C2CEA-BCE5-4EF8-9801-85F4C3307F81}"/>
          </ac:spMkLst>
        </pc:spChg>
      </pc:sldChg>
      <pc:sldChg chg="addSp delSp modSp mod setBg modClrScheme setClrOvrMap chgLayout">
        <pc:chgData name="Madiha Yousuf (1911360)" userId="S::1911360@student.uwtsd.ac.uk::b2adfb65-365a-4fff-92aa-69e8cd76a5f4" providerId="AD" clId="Web-{7627E0E7-E970-5FAB-6810-37CBBDDAC11B}" dt="2021-03-14T15:19:20.027" v="439"/>
        <pc:sldMkLst>
          <pc:docMk/>
          <pc:sldMk cId="1517270434" sldId="259"/>
        </pc:sldMkLst>
        <pc:spChg chg="mod ord">
          <ac:chgData name="Madiha Yousuf (1911360)" userId="S::1911360@student.uwtsd.ac.uk::b2adfb65-365a-4fff-92aa-69e8cd76a5f4" providerId="AD" clId="Web-{7627E0E7-E970-5FAB-6810-37CBBDDAC11B}" dt="2021-03-14T15:19:20.027" v="439"/>
          <ac:spMkLst>
            <pc:docMk/>
            <pc:sldMk cId="1517270434" sldId="259"/>
            <ac:spMk id="2" creationId="{3D7A3484-3B10-49B2-BEFA-51E06E10683B}"/>
          </ac:spMkLst>
        </pc:spChg>
        <pc:spChg chg="mod ord">
          <ac:chgData name="Madiha Yousuf (1911360)" userId="S::1911360@student.uwtsd.ac.uk::b2adfb65-365a-4fff-92aa-69e8cd76a5f4" providerId="AD" clId="Web-{7627E0E7-E970-5FAB-6810-37CBBDDAC11B}" dt="2021-03-14T15:19:20.027" v="439"/>
          <ac:spMkLst>
            <pc:docMk/>
            <pc:sldMk cId="1517270434" sldId="259"/>
            <ac:spMk id="3" creationId="{5E845CD9-ECBA-418C-BF3D-9BC3BF5537CA}"/>
          </ac:spMkLst>
        </pc:spChg>
        <pc:spChg chg="add del">
          <ac:chgData name="Madiha Yousuf (1911360)" userId="S::1911360@student.uwtsd.ac.uk::b2adfb65-365a-4fff-92aa-69e8cd76a5f4" providerId="AD" clId="Web-{7627E0E7-E970-5FAB-6810-37CBBDDAC11B}" dt="2021-03-12T14:33:59.249" v="69"/>
          <ac:spMkLst>
            <pc:docMk/>
            <pc:sldMk cId="1517270434" sldId="259"/>
            <ac:spMk id="5" creationId="{052BEFF1-896C-45B1-B02C-96A6A1BC389A}"/>
          </ac:spMkLst>
        </pc:spChg>
        <pc:spChg chg="add del">
          <ac:chgData name="Madiha Yousuf (1911360)" userId="S::1911360@student.uwtsd.ac.uk::b2adfb65-365a-4fff-92aa-69e8cd76a5f4" providerId="AD" clId="Web-{7627E0E7-E970-5FAB-6810-37CBBDDAC11B}" dt="2021-03-12T14:33:59.249" v="69"/>
          <ac:spMkLst>
            <pc:docMk/>
            <pc:sldMk cId="1517270434" sldId="259"/>
            <ac:spMk id="6" creationId="{0BA768A8-4FED-4ED8-9E46-6BE72188ECD2}"/>
          </ac:spMkLst>
        </pc:spChg>
        <pc:spChg chg="add del">
          <ac:chgData name="Madiha Yousuf (1911360)" userId="S::1911360@student.uwtsd.ac.uk::b2adfb65-365a-4fff-92aa-69e8cd76a5f4" providerId="AD" clId="Web-{7627E0E7-E970-5FAB-6810-37CBBDDAC11B}" dt="2021-03-12T14:33:59.249" v="69"/>
          <ac:spMkLst>
            <pc:docMk/>
            <pc:sldMk cId="1517270434" sldId="259"/>
            <ac:spMk id="7" creationId="{BB237A14-61B1-4C00-A670-5D8D68A8668E}"/>
          </ac:spMkLst>
        </pc:spChg>
        <pc:spChg chg="add del">
          <ac:chgData name="Madiha Yousuf (1911360)" userId="S::1911360@student.uwtsd.ac.uk::b2adfb65-365a-4fff-92aa-69e8cd76a5f4" providerId="AD" clId="Web-{7627E0E7-E970-5FAB-6810-37CBBDDAC11B}" dt="2021-03-12T14:33:50.139" v="67"/>
          <ac:spMkLst>
            <pc:docMk/>
            <pc:sldMk cId="1517270434" sldId="259"/>
            <ac:spMk id="8" creationId="{052BEFF1-896C-45B1-B02C-96A6A1BC389A}"/>
          </ac:spMkLst>
        </pc:spChg>
        <pc:spChg chg="add del">
          <ac:chgData name="Madiha Yousuf (1911360)" userId="S::1911360@student.uwtsd.ac.uk::b2adfb65-365a-4fff-92aa-69e8cd76a5f4" providerId="AD" clId="Web-{7627E0E7-E970-5FAB-6810-37CBBDDAC11B}" dt="2021-03-12T14:33:59.249" v="69"/>
          <ac:spMkLst>
            <pc:docMk/>
            <pc:sldMk cId="1517270434" sldId="259"/>
            <ac:spMk id="9" creationId="{8598F259-6F54-47A3-8D13-1603D786A328}"/>
          </ac:spMkLst>
        </pc:spChg>
        <pc:spChg chg="add del">
          <ac:chgData name="Madiha Yousuf (1911360)" userId="S::1911360@student.uwtsd.ac.uk::b2adfb65-365a-4fff-92aa-69e8cd76a5f4" providerId="AD" clId="Web-{7627E0E7-E970-5FAB-6810-37CBBDDAC11B}" dt="2021-03-12T14:33:50.139" v="67"/>
          <ac:spMkLst>
            <pc:docMk/>
            <pc:sldMk cId="1517270434" sldId="259"/>
            <ac:spMk id="10" creationId="{BB237A14-61B1-4C00-A670-5D8D68A8668E}"/>
          </ac:spMkLst>
        </pc:spChg>
        <pc:spChg chg="add del">
          <ac:chgData name="Madiha Yousuf (1911360)" userId="S::1911360@student.uwtsd.ac.uk::b2adfb65-365a-4fff-92aa-69e8cd76a5f4" providerId="AD" clId="Web-{7627E0E7-E970-5FAB-6810-37CBBDDAC11B}" dt="2021-03-12T14:34:12.046" v="71"/>
          <ac:spMkLst>
            <pc:docMk/>
            <pc:sldMk cId="1517270434" sldId="259"/>
            <ac:spMk id="11" creationId="{74CD14DB-BB81-479F-A1FC-1C75640E9F84}"/>
          </ac:spMkLst>
        </pc:spChg>
        <pc:spChg chg="add del">
          <ac:chgData name="Madiha Yousuf (1911360)" userId="S::1911360@student.uwtsd.ac.uk::b2adfb65-365a-4fff-92aa-69e8cd76a5f4" providerId="AD" clId="Web-{7627E0E7-E970-5FAB-6810-37CBBDDAC11B}" dt="2021-03-12T14:33:50.139" v="67"/>
          <ac:spMkLst>
            <pc:docMk/>
            <pc:sldMk cId="1517270434" sldId="259"/>
            <ac:spMk id="12" creationId="{8598F259-6F54-47A3-8D13-1603D786A328}"/>
          </ac:spMkLst>
        </pc:spChg>
        <pc:spChg chg="add del">
          <ac:chgData name="Madiha Yousuf (1911360)" userId="S::1911360@student.uwtsd.ac.uk::b2adfb65-365a-4fff-92aa-69e8cd76a5f4" providerId="AD" clId="Web-{7627E0E7-E970-5FAB-6810-37CBBDDAC11B}" dt="2021-03-12T14:34:12.046" v="71"/>
          <ac:spMkLst>
            <pc:docMk/>
            <pc:sldMk cId="1517270434" sldId="259"/>
            <ac:spMk id="13" creationId="{C943A91B-7CA7-4592-A975-73B1BF8C4C74}"/>
          </ac:spMkLst>
        </pc:spChg>
        <pc:spChg chg="add del">
          <ac:chgData name="Madiha Yousuf (1911360)" userId="S::1911360@student.uwtsd.ac.uk::b2adfb65-365a-4fff-92aa-69e8cd76a5f4" providerId="AD" clId="Web-{7627E0E7-E970-5FAB-6810-37CBBDDAC11B}" dt="2021-03-12T14:33:50.139" v="67"/>
          <ac:spMkLst>
            <pc:docMk/>
            <pc:sldMk cId="1517270434" sldId="259"/>
            <ac:spMk id="14" creationId="{0BA768A8-4FED-4ED8-9E46-6BE72188ECD2}"/>
          </ac:spMkLst>
        </pc:spChg>
        <pc:spChg chg="add del">
          <ac:chgData name="Madiha Yousuf (1911360)" userId="S::1911360@student.uwtsd.ac.uk::b2adfb65-365a-4fff-92aa-69e8cd76a5f4" providerId="AD" clId="Web-{7627E0E7-E970-5FAB-6810-37CBBDDAC11B}" dt="2021-03-12T14:34:12.046" v="71"/>
          <ac:spMkLst>
            <pc:docMk/>
            <pc:sldMk cId="1517270434" sldId="259"/>
            <ac:spMk id="15" creationId="{EC471314-E46A-414B-8D91-74880E84F187}"/>
          </ac:spMkLst>
        </pc:spChg>
        <pc:spChg chg="add del">
          <ac:chgData name="Madiha Yousuf (1911360)" userId="S::1911360@student.uwtsd.ac.uk::b2adfb65-365a-4fff-92aa-69e8cd76a5f4" providerId="AD" clId="Web-{7627E0E7-E970-5FAB-6810-37CBBDDAC11B}" dt="2021-03-12T14:34:12.046" v="71"/>
          <ac:spMkLst>
            <pc:docMk/>
            <pc:sldMk cId="1517270434" sldId="259"/>
            <ac:spMk id="16" creationId="{6A681326-1C9D-44A3-A627-3871BDAE4127}"/>
          </ac:spMkLst>
        </pc:spChg>
        <pc:spChg chg="add del">
          <ac:chgData name="Madiha Yousuf (1911360)" userId="S::1911360@student.uwtsd.ac.uk::b2adfb65-365a-4fff-92aa-69e8cd76a5f4" providerId="AD" clId="Web-{7627E0E7-E970-5FAB-6810-37CBBDDAC11B}" dt="2021-03-12T14:34:17.015" v="73"/>
          <ac:spMkLst>
            <pc:docMk/>
            <pc:sldMk cId="1517270434" sldId="259"/>
            <ac:spMk id="17" creationId="{923E8915-D2AA-4327-A45A-972C3CA9574B}"/>
          </ac:spMkLst>
        </pc:spChg>
        <pc:spChg chg="add del">
          <ac:chgData name="Madiha Yousuf (1911360)" userId="S::1911360@student.uwtsd.ac.uk::b2adfb65-365a-4fff-92aa-69e8cd76a5f4" providerId="AD" clId="Web-{7627E0E7-E970-5FAB-6810-37CBBDDAC11B}" dt="2021-03-12T14:34:17.015" v="73"/>
          <ac:spMkLst>
            <pc:docMk/>
            <pc:sldMk cId="1517270434" sldId="259"/>
            <ac:spMk id="18" creationId="{8302FC3C-9804-4950-B721-5FD704BA6065}"/>
          </ac:spMkLst>
        </pc:spChg>
        <pc:spChg chg="add del">
          <ac:chgData name="Madiha Yousuf (1911360)" userId="S::1911360@student.uwtsd.ac.uk::b2adfb65-365a-4fff-92aa-69e8cd76a5f4" providerId="AD" clId="Web-{7627E0E7-E970-5FAB-6810-37CBBDDAC11B}" dt="2021-03-12T14:34:17.015" v="73"/>
          <ac:spMkLst>
            <pc:docMk/>
            <pc:sldMk cId="1517270434" sldId="259"/>
            <ac:spMk id="21" creationId="{F3798573-F27B-47EB-8EA4-7EE34954C2D6}"/>
          </ac:spMkLst>
        </pc:spChg>
        <pc:spChg chg="add mod">
          <ac:chgData name="Madiha Yousuf (1911360)" userId="S::1911360@student.uwtsd.ac.uk::b2adfb65-365a-4fff-92aa-69e8cd76a5f4" providerId="AD" clId="Web-{7627E0E7-E970-5FAB-6810-37CBBDDAC11B}" dt="2021-03-14T15:19:19.512" v="438"/>
          <ac:spMkLst>
            <pc:docMk/>
            <pc:sldMk cId="1517270434" sldId="259"/>
            <ac:spMk id="22" creationId="{74CD14DB-BB81-479F-A1FC-1C75640E9F84}"/>
          </ac:spMkLst>
        </pc:spChg>
        <pc:spChg chg="add mod">
          <ac:chgData name="Madiha Yousuf (1911360)" userId="S::1911360@student.uwtsd.ac.uk::b2adfb65-365a-4fff-92aa-69e8cd76a5f4" providerId="AD" clId="Web-{7627E0E7-E970-5FAB-6810-37CBBDDAC11B}" dt="2021-03-14T15:19:19.512" v="438"/>
          <ac:spMkLst>
            <pc:docMk/>
            <pc:sldMk cId="1517270434" sldId="259"/>
            <ac:spMk id="23" creationId="{C943A91B-7CA7-4592-A975-73B1BF8C4C74}"/>
          </ac:spMkLst>
        </pc:spChg>
        <pc:spChg chg="add mod">
          <ac:chgData name="Madiha Yousuf (1911360)" userId="S::1911360@student.uwtsd.ac.uk::b2adfb65-365a-4fff-92aa-69e8cd76a5f4" providerId="AD" clId="Web-{7627E0E7-E970-5FAB-6810-37CBBDDAC11B}" dt="2021-03-14T15:19:19.512" v="438"/>
          <ac:spMkLst>
            <pc:docMk/>
            <pc:sldMk cId="1517270434" sldId="259"/>
            <ac:spMk id="24" creationId="{EC471314-E46A-414B-8D91-74880E84F187}"/>
          </ac:spMkLst>
        </pc:spChg>
        <pc:spChg chg="add mod">
          <ac:chgData name="Madiha Yousuf (1911360)" userId="S::1911360@student.uwtsd.ac.uk::b2adfb65-365a-4fff-92aa-69e8cd76a5f4" providerId="AD" clId="Web-{7627E0E7-E970-5FAB-6810-37CBBDDAC11B}" dt="2021-03-14T15:19:19.512" v="438"/>
          <ac:spMkLst>
            <pc:docMk/>
            <pc:sldMk cId="1517270434" sldId="259"/>
            <ac:spMk id="25" creationId="{6A681326-1C9D-44A3-A627-3871BDAE4127}"/>
          </ac:spMkLst>
        </pc:spChg>
        <pc:picChg chg="add del">
          <ac:chgData name="Madiha Yousuf (1911360)" userId="S::1911360@student.uwtsd.ac.uk::b2adfb65-365a-4fff-92aa-69e8cd76a5f4" providerId="AD" clId="Web-{7627E0E7-E970-5FAB-6810-37CBBDDAC11B}" dt="2021-03-12T14:34:17.015" v="73"/>
          <ac:picMkLst>
            <pc:docMk/>
            <pc:sldMk cId="1517270434" sldId="259"/>
            <ac:picMk id="20" creationId="{3BC6EBB2-9BDC-4075-BA6B-43A9FBF9C86C}"/>
          </ac:picMkLst>
        </pc:picChg>
        <pc:cxnChg chg="add del">
          <ac:chgData name="Madiha Yousuf (1911360)" userId="S::1911360@student.uwtsd.ac.uk::b2adfb65-365a-4fff-92aa-69e8cd76a5f4" providerId="AD" clId="Web-{7627E0E7-E970-5FAB-6810-37CBBDDAC11B}" dt="2021-03-12T14:34:17.015" v="73"/>
          <ac:cxnSpMkLst>
            <pc:docMk/>
            <pc:sldMk cId="1517270434" sldId="259"/>
            <ac:cxnSpMk id="19" creationId="{6B9695BD-ECF6-49CA-8877-8C493193C65D}"/>
          </ac:cxnSpMkLst>
        </pc:cxnChg>
      </pc:sldChg>
      <pc:sldChg chg="modSp mod ord modClrScheme chgLayout">
        <pc:chgData name="Madiha Yousuf (1911360)" userId="S::1911360@student.uwtsd.ac.uk::b2adfb65-365a-4fff-92aa-69e8cd76a5f4" providerId="AD" clId="Web-{7627E0E7-E970-5FAB-6810-37CBBDDAC11B}" dt="2021-03-15T12:16:12.107" v="1540" actId="20577"/>
        <pc:sldMkLst>
          <pc:docMk/>
          <pc:sldMk cId="2570421097" sldId="260"/>
        </pc:sldMkLst>
        <pc:spChg chg="mod">
          <ac:chgData name="Madiha Yousuf (1911360)" userId="S::1911360@student.uwtsd.ac.uk::b2adfb65-365a-4fff-92aa-69e8cd76a5f4" providerId="AD" clId="Web-{7627E0E7-E970-5FAB-6810-37CBBDDAC11B}" dt="2021-03-15T12:16:12.107" v="1540" actId="20577"/>
          <ac:spMkLst>
            <pc:docMk/>
            <pc:sldMk cId="2570421097" sldId="260"/>
            <ac:spMk id="2" creationId="{F1768A5E-55A5-4CEA-A672-216CA5F3F1D5}"/>
          </ac:spMkLst>
        </pc:spChg>
      </pc:sldChg>
      <pc:sldChg chg="addSp modSp new mod modClrScheme chgLayout">
        <pc:chgData name="Madiha Yousuf (1911360)" userId="S::1911360@student.uwtsd.ac.uk::b2adfb65-365a-4fff-92aa-69e8cd76a5f4" providerId="AD" clId="Web-{7627E0E7-E970-5FAB-6810-37CBBDDAC11B}" dt="2021-03-14T17:32:39.071" v="1034" actId="20577"/>
        <pc:sldMkLst>
          <pc:docMk/>
          <pc:sldMk cId="2438362937" sldId="261"/>
        </pc:sldMkLst>
        <pc:spChg chg="add mod">
          <ac:chgData name="Madiha Yousuf (1911360)" userId="S::1911360@student.uwtsd.ac.uk::b2adfb65-365a-4fff-92aa-69e8cd76a5f4" providerId="AD" clId="Web-{7627E0E7-E970-5FAB-6810-37CBBDDAC11B}" dt="2021-03-14T17:32:39.071" v="1034" actId="20577"/>
          <ac:spMkLst>
            <pc:docMk/>
            <pc:sldMk cId="2438362937" sldId="261"/>
            <ac:spMk id="2" creationId="{3D70CF8B-1214-41F7-AAA7-247884A3A369}"/>
          </ac:spMkLst>
        </pc:spChg>
      </pc:sldChg>
      <pc:sldChg chg="addSp modSp new">
        <pc:chgData name="Madiha Yousuf (1911360)" userId="S::1911360@student.uwtsd.ac.uk::b2adfb65-365a-4fff-92aa-69e8cd76a5f4" providerId="AD" clId="Web-{7627E0E7-E970-5FAB-6810-37CBBDDAC11B}" dt="2021-03-14T17:31:44.008" v="1030" actId="20577"/>
        <pc:sldMkLst>
          <pc:docMk/>
          <pc:sldMk cId="850362400" sldId="262"/>
        </pc:sldMkLst>
        <pc:spChg chg="add mod">
          <ac:chgData name="Madiha Yousuf (1911360)" userId="S::1911360@student.uwtsd.ac.uk::b2adfb65-365a-4fff-92aa-69e8cd76a5f4" providerId="AD" clId="Web-{7627E0E7-E970-5FAB-6810-37CBBDDAC11B}" dt="2021-03-14T17:31:44.008" v="1030" actId="20577"/>
          <ac:spMkLst>
            <pc:docMk/>
            <pc:sldMk cId="850362400" sldId="262"/>
            <ac:spMk id="2" creationId="{DD15FDF5-3BD8-4DE6-B3DE-D02C451F2CDB}"/>
          </ac:spMkLst>
        </pc:spChg>
      </pc:sldChg>
      <pc:sldChg chg="modSp new">
        <pc:chgData name="Madiha Yousuf (1911360)" userId="S::1911360@student.uwtsd.ac.uk::b2adfb65-365a-4fff-92aa-69e8cd76a5f4" providerId="AD" clId="Web-{7627E0E7-E970-5FAB-6810-37CBBDDAC11B}" dt="2021-03-14T17:32:09.633" v="1032" actId="20577"/>
        <pc:sldMkLst>
          <pc:docMk/>
          <pc:sldMk cId="115565639" sldId="263"/>
        </pc:sldMkLst>
        <pc:spChg chg="mod">
          <ac:chgData name="Madiha Yousuf (1911360)" userId="S::1911360@student.uwtsd.ac.uk::b2adfb65-365a-4fff-92aa-69e8cd76a5f4" providerId="AD" clId="Web-{7627E0E7-E970-5FAB-6810-37CBBDDAC11B}" dt="2021-03-14T17:32:09.633" v="1032" actId="20577"/>
          <ac:spMkLst>
            <pc:docMk/>
            <pc:sldMk cId="115565639" sldId="263"/>
            <ac:spMk id="2" creationId="{39E1B2E0-2D26-4E81-9545-93E090909003}"/>
          </ac:spMkLst>
        </pc:spChg>
      </pc:sldChg>
      <pc:sldMasterChg chg="del delSldLayout">
        <pc:chgData name="Madiha Yousuf (1911360)" userId="S::1911360@student.uwtsd.ac.uk::b2adfb65-365a-4fff-92aa-69e8cd76a5f4" providerId="AD" clId="Web-{7627E0E7-E970-5FAB-6810-37CBBDDAC11B}" dt="2021-03-12T14:30:20.925" v="65"/>
        <pc:sldMasterMkLst>
          <pc:docMk/>
          <pc:sldMasterMk cId="779971050" sldId="2147483761"/>
        </pc:sldMasterMkLst>
        <pc:sldLayoutChg chg="del">
          <pc:chgData name="Madiha Yousuf (1911360)" userId="S::1911360@student.uwtsd.ac.uk::b2adfb65-365a-4fff-92aa-69e8cd76a5f4" providerId="AD" clId="Web-{7627E0E7-E970-5FAB-6810-37CBBDDAC11B}" dt="2021-03-12T14:30:20.925" v="65"/>
          <pc:sldLayoutMkLst>
            <pc:docMk/>
            <pc:sldMasterMk cId="779971050" sldId="2147483761"/>
            <pc:sldLayoutMk cId="865827954" sldId="2147483762"/>
          </pc:sldLayoutMkLst>
        </pc:sldLayoutChg>
        <pc:sldLayoutChg chg="del">
          <pc:chgData name="Madiha Yousuf (1911360)" userId="S::1911360@student.uwtsd.ac.uk::b2adfb65-365a-4fff-92aa-69e8cd76a5f4" providerId="AD" clId="Web-{7627E0E7-E970-5FAB-6810-37CBBDDAC11B}" dt="2021-03-12T14:30:20.925" v="65"/>
          <pc:sldLayoutMkLst>
            <pc:docMk/>
            <pc:sldMasterMk cId="779971050" sldId="2147483761"/>
            <pc:sldLayoutMk cId="1370336162" sldId="2147483763"/>
          </pc:sldLayoutMkLst>
        </pc:sldLayoutChg>
        <pc:sldLayoutChg chg="del">
          <pc:chgData name="Madiha Yousuf (1911360)" userId="S::1911360@student.uwtsd.ac.uk::b2adfb65-365a-4fff-92aa-69e8cd76a5f4" providerId="AD" clId="Web-{7627E0E7-E970-5FAB-6810-37CBBDDAC11B}" dt="2021-03-12T14:30:20.925" v="65"/>
          <pc:sldLayoutMkLst>
            <pc:docMk/>
            <pc:sldMasterMk cId="779971050" sldId="2147483761"/>
            <pc:sldLayoutMk cId="1693527609" sldId="2147483764"/>
          </pc:sldLayoutMkLst>
        </pc:sldLayoutChg>
        <pc:sldLayoutChg chg="del">
          <pc:chgData name="Madiha Yousuf (1911360)" userId="S::1911360@student.uwtsd.ac.uk::b2adfb65-365a-4fff-92aa-69e8cd76a5f4" providerId="AD" clId="Web-{7627E0E7-E970-5FAB-6810-37CBBDDAC11B}" dt="2021-03-12T14:30:20.925" v="65"/>
          <pc:sldLayoutMkLst>
            <pc:docMk/>
            <pc:sldMasterMk cId="779971050" sldId="2147483761"/>
            <pc:sldLayoutMk cId="3637999575" sldId="2147483765"/>
          </pc:sldLayoutMkLst>
        </pc:sldLayoutChg>
        <pc:sldLayoutChg chg="del">
          <pc:chgData name="Madiha Yousuf (1911360)" userId="S::1911360@student.uwtsd.ac.uk::b2adfb65-365a-4fff-92aa-69e8cd76a5f4" providerId="AD" clId="Web-{7627E0E7-E970-5FAB-6810-37CBBDDAC11B}" dt="2021-03-12T14:30:20.925" v="65"/>
          <pc:sldLayoutMkLst>
            <pc:docMk/>
            <pc:sldMasterMk cId="779971050" sldId="2147483761"/>
            <pc:sldLayoutMk cId="1551729116" sldId="2147483766"/>
          </pc:sldLayoutMkLst>
        </pc:sldLayoutChg>
        <pc:sldLayoutChg chg="del">
          <pc:chgData name="Madiha Yousuf (1911360)" userId="S::1911360@student.uwtsd.ac.uk::b2adfb65-365a-4fff-92aa-69e8cd76a5f4" providerId="AD" clId="Web-{7627E0E7-E970-5FAB-6810-37CBBDDAC11B}" dt="2021-03-12T14:30:20.925" v="65"/>
          <pc:sldLayoutMkLst>
            <pc:docMk/>
            <pc:sldMasterMk cId="779971050" sldId="2147483761"/>
            <pc:sldLayoutMk cId="2378594832" sldId="2147483767"/>
          </pc:sldLayoutMkLst>
        </pc:sldLayoutChg>
        <pc:sldLayoutChg chg="del">
          <pc:chgData name="Madiha Yousuf (1911360)" userId="S::1911360@student.uwtsd.ac.uk::b2adfb65-365a-4fff-92aa-69e8cd76a5f4" providerId="AD" clId="Web-{7627E0E7-E970-5FAB-6810-37CBBDDAC11B}" dt="2021-03-12T14:30:20.925" v="65"/>
          <pc:sldLayoutMkLst>
            <pc:docMk/>
            <pc:sldMasterMk cId="779971050" sldId="2147483761"/>
            <pc:sldLayoutMk cId="1212821129" sldId="2147483768"/>
          </pc:sldLayoutMkLst>
        </pc:sldLayoutChg>
        <pc:sldLayoutChg chg="del">
          <pc:chgData name="Madiha Yousuf (1911360)" userId="S::1911360@student.uwtsd.ac.uk::b2adfb65-365a-4fff-92aa-69e8cd76a5f4" providerId="AD" clId="Web-{7627E0E7-E970-5FAB-6810-37CBBDDAC11B}" dt="2021-03-12T14:30:20.925" v="65"/>
          <pc:sldLayoutMkLst>
            <pc:docMk/>
            <pc:sldMasterMk cId="779971050" sldId="2147483761"/>
            <pc:sldLayoutMk cId="2870001577" sldId="2147483769"/>
          </pc:sldLayoutMkLst>
        </pc:sldLayoutChg>
        <pc:sldLayoutChg chg="del">
          <pc:chgData name="Madiha Yousuf (1911360)" userId="S::1911360@student.uwtsd.ac.uk::b2adfb65-365a-4fff-92aa-69e8cd76a5f4" providerId="AD" clId="Web-{7627E0E7-E970-5FAB-6810-37CBBDDAC11B}" dt="2021-03-12T14:30:20.925" v="65"/>
          <pc:sldLayoutMkLst>
            <pc:docMk/>
            <pc:sldMasterMk cId="779971050" sldId="2147483761"/>
            <pc:sldLayoutMk cId="3853219712" sldId="2147483770"/>
          </pc:sldLayoutMkLst>
        </pc:sldLayoutChg>
        <pc:sldLayoutChg chg="del">
          <pc:chgData name="Madiha Yousuf (1911360)" userId="S::1911360@student.uwtsd.ac.uk::b2adfb65-365a-4fff-92aa-69e8cd76a5f4" providerId="AD" clId="Web-{7627E0E7-E970-5FAB-6810-37CBBDDAC11B}" dt="2021-03-12T14:30:20.925" v="65"/>
          <pc:sldLayoutMkLst>
            <pc:docMk/>
            <pc:sldMasterMk cId="779971050" sldId="2147483761"/>
            <pc:sldLayoutMk cId="3619440338" sldId="2147483771"/>
          </pc:sldLayoutMkLst>
        </pc:sldLayoutChg>
        <pc:sldLayoutChg chg="del">
          <pc:chgData name="Madiha Yousuf (1911360)" userId="S::1911360@student.uwtsd.ac.uk::b2adfb65-365a-4fff-92aa-69e8cd76a5f4" providerId="AD" clId="Web-{7627E0E7-E970-5FAB-6810-37CBBDDAC11B}" dt="2021-03-12T14:30:20.925" v="65"/>
          <pc:sldLayoutMkLst>
            <pc:docMk/>
            <pc:sldMasterMk cId="779971050" sldId="2147483761"/>
            <pc:sldLayoutMk cId="1210499330" sldId="2147483772"/>
          </pc:sldLayoutMkLst>
        </pc:sldLayoutChg>
      </pc:sldMasterChg>
      <pc:sldMasterChg chg="modSp add del addSldLayout delSldLayout modSldLayout">
        <pc:chgData name="Madiha Yousuf (1911360)" userId="S::1911360@student.uwtsd.ac.uk::b2adfb65-365a-4fff-92aa-69e8cd76a5f4" providerId="AD" clId="Web-{7627E0E7-E970-5FAB-6810-37CBBDDAC11B}" dt="2021-03-14T15:14:01.115" v="412"/>
        <pc:sldMasterMkLst>
          <pc:docMk/>
          <pc:sldMasterMk cId="2024654845" sldId="2147483773"/>
        </pc:sldMasterMkLst>
        <pc:spChg chg="mod">
          <ac:chgData name="Madiha Yousuf (1911360)" userId="S::1911360@student.uwtsd.ac.uk::b2adfb65-365a-4fff-92aa-69e8cd76a5f4" providerId="AD" clId="Web-{7627E0E7-E970-5FAB-6810-37CBBDDAC11B}" dt="2021-03-14T15:14:00.381" v="411"/>
          <ac:spMkLst>
            <pc:docMk/>
            <pc:sldMasterMk cId="2024654845" sldId="2147483773"/>
            <ac:spMk id="2" creationId="{00000000-0000-0000-0000-000000000000}"/>
          </ac:spMkLst>
        </pc:spChg>
        <pc:spChg chg="mod">
          <ac:chgData name="Madiha Yousuf (1911360)" userId="S::1911360@student.uwtsd.ac.uk::b2adfb65-365a-4fff-92aa-69e8cd76a5f4" providerId="AD" clId="Web-{7627E0E7-E970-5FAB-6810-37CBBDDAC11B}" dt="2021-03-14T15:14:00.381" v="411"/>
          <ac:spMkLst>
            <pc:docMk/>
            <pc:sldMasterMk cId="2024654845" sldId="2147483773"/>
            <ac:spMk id="3" creationId="{00000000-0000-0000-0000-000000000000}"/>
          </ac:spMkLst>
        </pc:spChg>
        <pc:spChg chg="mod">
          <ac:chgData name="Madiha Yousuf (1911360)" userId="S::1911360@student.uwtsd.ac.uk::b2adfb65-365a-4fff-92aa-69e8cd76a5f4" providerId="AD" clId="Web-{7627E0E7-E970-5FAB-6810-37CBBDDAC11B}" dt="2021-03-14T15:14:00.381" v="411"/>
          <ac:spMkLst>
            <pc:docMk/>
            <pc:sldMasterMk cId="2024654845" sldId="2147483773"/>
            <ac:spMk id="4" creationId="{00000000-0000-0000-0000-000000000000}"/>
          </ac:spMkLst>
        </pc:spChg>
        <pc:spChg chg="mod">
          <ac:chgData name="Madiha Yousuf (1911360)" userId="S::1911360@student.uwtsd.ac.uk::b2adfb65-365a-4fff-92aa-69e8cd76a5f4" providerId="AD" clId="Web-{7627E0E7-E970-5FAB-6810-37CBBDDAC11B}" dt="2021-03-14T15:14:00.381" v="411"/>
          <ac:spMkLst>
            <pc:docMk/>
            <pc:sldMasterMk cId="2024654845" sldId="2147483773"/>
            <ac:spMk id="5" creationId="{00000000-0000-0000-0000-000000000000}"/>
          </ac:spMkLst>
        </pc:spChg>
        <pc:spChg chg="mod">
          <ac:chgData name="Madiha Yousuf (1911360)" userId="S::1911360@student.uwtsd.ac.uk::b2adfb65-365a-4fff-92aa-69e8cd76a5f4" providerId="AD" clId="Web-{7627E0E7-E970-5FAB-6810-37CBBDDAC11B}" dt="2021-03-14T15:14:00.381" v="411"/>
          <ac:spMkLst>
            <pc:docMk/>
            <pc:sldMasterMk cId="2024654845" sldId="2147483773"/>
            <ac:spMk id="6" creationId="{00000000-0000-0000-0000-000000000000}"/>
          </ac:spMkLst>
        </pc:spChg>
        <pc:spChg chg="mod">
          <ac:chgData name="Madiha Yousuf (1911360)" userId="S::1911360@student.uwtsd.ac.uk::b2adfb65-365a-4fff-92aa-69e8cd76a5f4" providerId="AD" clId="Web-{7627E0E7-E970-5FAB-6810-37CBBDDAC11B}" dt="2021-03-14T15:14:00.381" v="411"/>
          <ac:spMkLst>
            <pc:docMk/>
            <pc:sldMasterMk cId="2024654845" sldId="2147483773"/>
            <ac:spMk id="14" creationId="{00000000-0000-0000-0000-000000000000}"/>
          </ac:spMkLst>
        </pc:spChg>
        <pc:spChg chg="mod">
          <ac:chgData name="Madiha Yousuf (1911360)" userId="S::1911360@student.uwtsd.ac.uk::b2adfb65-365a-4fff-92aa-69e8cd76a5f4" providerId="AD" clId="Web-{7627E0E7-E970-5FAB-6810-37CBBDDAC11B}" dt="2021-03-14T15:14:00.381" v="411"/>
          <ac:spMkLst>
            <pc:docMk/>
            <pc:sldMasterMk cId="2024654845" sldId="2147483773"/>
            <ac:spMk id="16" creationId="{00000000-0000-0000-0000-000000000000}"/>
          </ac:spMkLst>
        </pc:spChg>
        <pc:picChg chg="mod">
          <ac:chgData name="Madiha Yousuf (1911360)" userId="S::1911360@student.uwtsd.ac.uk::b2adfb65-365a-4fff-92aa-69e8cd76a5f4" providerId="AD" clId="Web-{7627E0E7-E970-5FAB-6810-37CBBDDAC11B}" dt="2021-03-14T15:14:00.381" v="411"/>
          <ac:picMkLst>
            <pc:docMk/>
            <pc:sldMasterMk cId="2024654845" sldId="2147483773"/>
            <ac:picMk id="7" creationId="{00000000-0000-0000-0000-000000000000}"/>
          </ac:picMkLst>
        </pc:picChg>
        <pc:picChg chg="mod">
          <ac:chgData name="Madiha Yousuf (1911360)" userId="S::1911360@student.uwtsd.ac.uk::b2adfb65-365a-4fff-92aa-69e8cd76a5f4" providerId="AD" clId="Web-{7627E0E7-E970-5FAB-6810-37CBBDDAC11B}" dt="2021-03-14T15:14:00.381" v="411"/>
          <ac:picMkLst>
            <pc:docMk/>
            <pc:sldMasterMk cId="2024654845" sldId="2147483773"/>
            <ac:picMk id="8" creationId="{00000000-0000-0000-0000-000000000000}"/>
          </ac:picMkLst>
        </pc:picChg>
        <pc:picChg chg="mod">
          <ac:chgData name="Madiha Yousuf (1911360)" userId="S::1911360@student.uwtsd.ac.uk::b2adfb65-365a-4fff-92aa-69e8cd76a5f4" providerId="AD" clId="Web-{7627E0E7-E970-5FAB-6810-37CBBDDAC11B}" dt="2021-03-14T15:14:00.381" v="411"/>
          <ac:picMkLst>
            <pc:docMk/>
            <pc:sldMasterMk cId="2024654845" sldId="2147483773"/>
            <ac:picMk id="9" creationId="{00000000-0000-0000-0000-000000000000}"/>
          </ac:picMkLst>
        </pc:picChg>
        <pc:picChg chg="mod">
          <ac:chgData name="Madiha Yousuf (1911360)" userId="S::1911360@student.uwtsd.ac.uk::b2adfb65-365a-4fff-92aa-69e8cd76a5f4" providerId="AD" clId="Web-{7627E0E7-E970-5FAB-6810-37CBBDDAC11B}" dt="2021-03-14T15:14:00.381" v="411"/>
          <ac:picMkLst>
            <pc:docMk/>
            <pc:sldMasterMk cId="2024654845" sldId="2147483773"/>
            <ac:picMk id="10" creationId="{00000000-0000-0000-0000-000000000000}"/>
          </ac:picMkLst>
        </pc:picChg>
        <pc:sldLayoutChg chg="modSp add del mod replId">
          <pc:chgData name="Madiha Yousuf (1911360)" userId="S::1911360@student.uwtsd.ac.uk::b2adfb65-365a-4fff-92aa-69e8cd76a5f4" providerId="AD" clId="Web-{7627E0E7-E970-5FAB-6810-37CBBDDAC11B}" dt="2021-03-14T15:14:01.115" v="412"/>
          <pc:sldLayoutMkLst>
            <pc:docMk/>
            <pc:sldMasterMk cId="2024654845" sldId="2147483773"/>
            <pc:sldLayoutMk cId="4088258227" sldId="2147483774"/>
          </pc:sldLayoutMkLst>
          <pc:spChg chg="mod">
            <ac:chgData name="Madiha Yousuf (1911360)" userId="S::1911360@student.uwtsd.ac.uk::b2adfb65-365a-4fff-92aa-69e8cd76a5f4" providerId="AD" clId="Web-{7627E0E7-E970-5FAB-6810-37CBBDDAC11B}" dt="2021-03-14T15:14:00.381" v="411"/>
            <ac:spMkLst>
              <pc:docMk/>
              <pc:sldMasterMk cId="2024654845" sldId="2147483773"/>
              <pc:sldLayoutMk cId="4088258227" sldId="2147483774"/>
              <ac:spMk id="2" creationId="{00000000-0000-0000-0000-000000000000}"/>
            </ac:spMkLst>
          </pc:spChg>
          <pc:spChg chg="mod">
            <ac:chgData name="Madiha Yousuf (1911360)" userId="S::1911360@student.uwtsd.ac.uk::b2adfb65-365a-4fff-92aa-69e8cd76a5f4" providerId="AD" clId="Web-{7627E0E7-E970-5FAB-6810-37CBBDDAC11B}" dt="2021-03-14T15:14:00.381" v="411"/>
            <ac:spMkLst>
              <pc:docMk/>
              <pc:sldMasterMk cId="2024654845" sldId="2147483773"/>
              <pc:sldLayoutMk cId="4088258227" sldId="2147483774"/>
              <ac:spMk id="3" creationId="{00000000-0000-0000-0000-000000000000}"/>
            </ac:spMkLst>
          </pc:spChg>
        </pc:sldLayoutChg>
        <pc:sldLayoutChg chg="add del mod replId">
          <pc:chgData name="Madiha Yousuf (1911360)" userId="S::1911360@student.uwtsd.ac.uk::b2adfb65-365a-4fff-92aa-69e8cd76a5f4" providerId="AD" clId="Web-{7627E0E7-E970-5FAB-6810-37CBBDDAC11B}" dt="2021-03-14T15:14:01.115" v="412"/>
          <pc:sldLayoutMkLst>
            <pc:docMk/>
            <pc:sldMasterMk cId="2024654845" sldId="2147483773"/>
            <pc:sldLayoutMk cId="1130366465" sldId="2147483775"/>
          </pc:sldLayoutMkLst>
        </pc:sldLayoutChg>
        <pc:sldLayoutChg chg="modSp add del mod replId">
          <pc:chgData name="Madiha Yousuf (1911360)" userId="S::1911360@student.uwtsd.ac.uk::b2adfb65-365a-4fff-92aa-69e8cd76a5f4" providerId="AD" clId="Web-{7627E0E7-E970-5FAB-6810-37CBBDDAC11B}" dt="2021-03-14T15:14:01.115" v="412"/>
          <pc:sldLayoutMkLst>
            <pc:docMk/>
            <pc:sldMasterMk cId="2024654845" sldId="2147483773"/>
            <pc:sldLayoutMk cId="3959979068" sldId="2147483776"/>
          </pc:sldLayoutMkLst>
          <pc:spChg chg="mod">
            <ac:chgData name="Madiha Yousuf (1911360)" userId="S::1911360@student.uwtsd.ac.uk::b2adfb65-365a-4fff-92aa-69e8cd76a5f4" providerId="AD" clId="Web-{7627E0E7-E970-5FAB-6810-37CBBDDAC11B}" dt="2021-03-14T15:14:00.381" v="411"/>
            <ac:spMkLst>
              <pc:docMk/>
              <pc:sldMasterMk cId="2024654845" sldId="2147483773"/>
              <pc:sldLayoutMk cId="3959979068" sldId="2147483776"/>
              <ac:spMk id="2" creationId="{00000000-0000-0000-0000-000000000000}"/>
            </ac:spMkLst>
          </pc:spChg>
          <pc:spChg chg="mod">
            <ac:chgData name="Madiha Yousuf (1911360)" userId="S::1911360@student.uwtsd.ac.uk::b2adfb65-365a-4fff-92aa-69e8cd76a5f4" providerId="AD" clId="Web-{7627E0E7-E970-5FAB-6810-37CBBDDAC11B}" dt="2021-03-14T15:14:00.381" v="411"/>
            <ac:spMkLst>
              <pc:docMk/>
              <pc:sldMasterMk cId="2024654845" sldId="2147483773"/>
              <pc:sldLayoutMk cId="3959979068" sldId="2147483776"/>
              <ac:spMk id="3" creationId="{00000000-0000-0000-0000-000000000000}"/>
            </ac:spMkLst>
          </pc:spChg>
        </pc:sldLayoutChg>
        <pc:sldLayoutChg chg="modSp add del mod replId">
          <pc:chgData name="Madiha Yousuf (1911360)" userId="S::1911360@student.uwtsd.ac.uk::b2adfb65-365a-4fff-92aa-69e8cd76a5f4" providerId="AD" clId="Web-{7627E0E7-E970-5FAB-6810-37CBBDDAC11B}" dt="2021-03-14T15:14:01.115" v="412"/>
          <pc:sldLayoutMkLst>
            <pc:docMk/>
            <pc:sldMasterMk cId="2024654845" sldId="2147483773"/>
            <pc:sldLayoutMk cId="3107762693" sldId="2147483777"/>
          </pc:sldLayoutMkLst>
          <pc:spChg chg="mod">
            <ac:chgData name="Madiha Yousuf (1911360)" userId="S::1911360@student.uwtsd.ac.uk::b2adfb65-365a-4fff-92aa-69e8cd76a5f4" providerId="AD" clId="Web-{7627E0E7-E970-5FAB-6810-37CBBDDAC11B}" dt="2021-03-14T15:14:00.381" v="411"/>
            <ac:spMkLst>
              <pc:docMk/>
              <pc:sldMasterMk cId="2024654845" sldId="2147483773"/>
              <pc:sldLayoutMk cId="3107762693" sldId="2147483777"/>
              <ac:spMk id="3" creationId="{00000000-0000-0000-0000-000000000000}"/>
            </ac:spMkLst>
          </pc:spChg>
          <pc:spChg chg="mod">
            <ac:chgData name="Madiha Yousuf (1911360)" userId="S::1911360@student.uwtsd.ac.uk::b2adfb65-365a-4fff-92aa-69e8cd76a5f4" providerId="AD" clId="Web-{7627E0E7-E970-5FAB-6810-37CBBDDAC11B}" dt="2021-03-14T15:14:00.381" v="411"/>
            <ac:spMkLst>
              <pc:docMk/>
              <pc:sldMasterMk cId="2024654845" sldId="2147483773"/>
              <pc:sldLayoutMk cId="3107762693" sldId="2147483777"/>
              <ac:spMk id="4" creationId="{00000000-0000-0000-0000-000000000000}"/>
            </ac:spMkLst>
          </pc:spChg>
        </pc:sldLayoutChg>
        <pc:sldLayoutChg chg="modSp add del mod replId">
          <pc:chgData name="Madiha Yousuf (1911360)" userId="S::1911360@student.uwtsd.ac.uk::b2adfb65-365a-4fff-92aa-69e8cd76a5f4" providerId="AD" clId="Web-{7627E0E7-E970-5FAB-6810-37CBBDDAC11B}" dt="2021-03-14T15:14:01.115" v="412"/>
          <pc:sldLayoutMkLst>
            <pc:docMk/>
            <pc:sldMasterMk cId="2024654845" sldId="2147483773"/>
            <pc:sldLayoutMk cId="2445678525" sldId="2147483778"/>
          </pc:sldLayoutMkLst>
          <pc:spChg chg="mod">
            <ac:chgData name="Madiha Yousuf (1911360)" userId="S::1911360@student.uwtsd.ac.uk::b2adfb65-365a-4fff-92aa-69e8cd76a5f4" providerId="AD" clId="Web-{7627E0E7-E970-5FAB-6810-37CBBDDAC11B}" dt="2021-03-14T15:14:00.381" v="411"/>
            <ac:spMkLst>
              <pc:docMk/>
              <pc:sldMasterMk cId="2024654845" sldId="2147483773"/>
              <pc:sldLayoutMk cId="2445678525" sldId="2147483778"/>
              <ac:spMk id="3" creationId="{00000000-0000-0000-0000-000000000000}"/>
            </ac:spMkLst>
          </pc:spChg>
          <pc:spChg chg="mod">
            <ac:chgData name="Madiha Yousuf (1911360)" userId="S::1911360@student.uwtsd.ac.uk::b2adfb65-365a-4fff-92aa-69e8cd76a5f4" providerId="AD" clId="Web-{7627E0E7-E970-5FAB-6810-37CBBDDAC11B}" dt="2021-03-14T15:14:00.381" v="411"/>
            <ac:spMkLst>
              <pc:docMk/>
              <pc:sldMasterMk cId="2024654845" sldId="2147483773"/>
              <pc:sldLayoutMk cId="2445678525" sldId="2147483778"/>
              <ac:spMk id="4" creationId="{00000000-0000-0000-0000-000000000000}"/>
            </ac:spMkLst>
          </pc:spChg>
          <pc:spChg chg="mod">
            <ac:chgData name="Madiha Yousuf (1911360)" userId="S::1911360@student.uwtsd.ac.uk::b2adfb65-365a-4fff-92aa-69e8cd76a5f4" providerId="AD" clId="Web-{7627E0E7-E970-5FAB-6810-37CBBDDAC11B}" dt="2021-03-14T15:14:00.381" v="411"/>
            <ac:spMkLst>
              <pc:docMk/>
              <pc:sldMasterMk cId="2024654845" sldId="2147483773"/>
              <pc:sldLayoutMk cId="2445678525" sldId="2147483778"/>
              <ac:spMk id="5" creationId="{00000000-0000-0000-0000-000000000000}"/>
            </ac:spMkLst>
          </pc:spChg>
          <pc:spChg chg="mod">
            <ac:chgData name="Madiha Yousuf (1911360)" userId="S::1911360@student.uwtsd.ac.uk::b2adfb65-365a-4fff-92aa-69e8cd76a5f4" providerId="AD" clId="Web-{7627E0E7-E970-5FAB-6810-37CBBDDAC11B}" dt="2021-03-14T15:14:00.381" v="411"/>
            <ac:spMkLst>
              <pc:docMk/>
              <pc:sldMasterMk cId="2024654845" sldId="2147483773"/>
              <pc:sldLayoutMk cId="2445678525" sldId="2147483778"/>
              <ac:spMk id="6" creationId="{00000000-0000-0000-0000-000000000000}"/>
            </ac:spMkLst>
          </pc:spChg>
        </pc:sldLayoutChg>
        <pc:sldLayoutChg chg="add del mod replId">
          <pc:chgData name="Madiha Yousuf (1911360)" userId="S::1911360@student.uwtsd.ac.uk::b2adfb65-365a-4fff-92aa-69e8cd76a5f4" providerId="AD" clId="Web-{7627E0E7-E970-5FAB-6810-37CBBDDAC11B}" dt="2021-03-14T15:14:01.115" v="412"/>
          <pc:sldLayoutMkLst>
            <pc:docMk/>
            <pc:sldMasterMk cId="2024654845" sldId="2147483773"/>
            <pc:sldLayoutMk cId="1627303190" sldId="2147483779"/>
          </pc:sldLayoutMkLst>
        </pc:sldLayoutChg>
        <pc:sldLayoutChg chg="add del mod replId">
          <pc:chgData name="Madiha Yousuf (1911360)" userId="S::1911360@student.uwtsd.ac.uk::b2adfb65-365a-4fff-92aa-69e8cd76a5f4" providerId="AD" clId="Web-{7627E0E7-E970-5FAB-6810-37CBBDDAC11B}" dt="2021-03-14T15:14:01.115" v="412"/>
          <pc:sldLayoutMkLst>
            <pc:docMk/>
            <pc:sldMasterMk cId="2024654845" sldId="2147483773"/>
            <pc:sldLayoutMk cId="2497977657" sldId="2147483780"/>
          </pc:sldLayoutMkLst>
        </pc:sldLayoutChg>
        <pc:sldLayoutChg chg="modSp add del mod replId">
          <pc:chgData name="Madiha Yousuf (1911360)" userId="S::1911360@student.uwtsd.ac.uk::b2adfb65-365a-4fff-92aa-69e8cd76a5f4" providerId="AD" clId="Web-{7627E0E7-E970-5FAB-6810-37CBBDDAC11B}" dt="2021-03-14T15:14:01.115" v="412"/>
          <pc:sldLayoutMkLst>
            <pc:docMk/>
            <pc:sldMasterMk cId="2024654845" sldId="2147483773"/>
            <pc:sldLayoutMk cId="3977123345" sldId="2147483781"/>
          </pc:sldLayoutMkLst>
          <pc:spChg chg="mod">
            <ac:chgData name="Madiha Yousuf (1911360)" userId="S::1911360@student.uwtsd.ac.uk::b2adfb65-365a-4fff-92aa-69e8cd76a5f4" providerId="AD" clId="Web-{7627E0E7-E970-5FAB-6810-37CBBDDAC11B}" dt="2021-03-14T15:14:00.381" v="411"/>
            <ac:spMkLst>
              <pc:docMk/>
              <pc:sldMasterMk cId="2024654845" sldId="2147483773"/>
              <pc:sldLayoutMk cId="3977123345" sldId="2147483781"/>
              <ac:spMk id="2" creationId="{00000000-0000-0000-0000-000000000000}"/>
            </ac:spMkLst>
          </pc:spChg>
          <pc:spChg chg="mod">
            <ac:chgData name="Madiha Yousuf (1911360)" userId="S::1911360@student.uwtsd.ac.uk::b2adfb65-365a-4fff-92aa-69e8cd76a5f4" providerId="AD" clId="Web-{7627E0E7-E970-5FAB-6810-37CBBDDAC11B}" dt="2021-03-14T15:14:00.381" v="411"/>
            <ac:spMkLst>
              <pc:docMk/>
              <pc:sldMasterMk cId="2024654845" sldId="2147483773"/>
              <pc:sldLayoutMk cId="3977123345" sldId="2147483781"/>
              <ac:spMk id="3" creationId="{00000000-0000-0000-0000-000000000000}"/>
            </ac:spMkLst>
          </pc:spChg>
          <pc:spChg chg="mod">
            <ac:chgData name="Madiha Yousuf (1911360)" userId="S::1911360@student.uwtsd.ac.uk::b2adfb65-365a-4fff-92aa-69e8cd76a5f4" providerId="AD" clId="Web-{7627E0E7-E970-5FAB-6810-37CBBDDAC11B}" dt="2021-03-14T15:14:00.381" v="411"/>
            <ac:spMkLst>
              <pc:docMk/>
              <pc:sldMasterMk cId="2024654845" sldId="2147483773"/>
              <pc:sldLayoutMk cId="3977123345" sldId="2147483781"/>
              <ac:spMk id="4" creationId="{00000000-0000-0000-0000-000000000000}"/>
            </ac:spMkLst>
          </pc:spChg>
        </pc:sldLayoutChg>
        <pc:sldLayoutChg chg="modSp add del mod replId">
          <pc:chgData name="Madiha Yousuf (1911360)" userId="S::1911360@student.uwtsd.ac.uk::b2adfb65-365a-4fff-92aa-69e8cd76a5f4" providerId="AD" clId="Web-{7627E0E7-E970-5FAB-6810-37CBBDDAC11B}" dt="2021-03-14T15:14:01.115" v="412"/>
          <pc:sldLayoutMkLst>
            <pc:docMk/>
            <pc:sldMasterMk cId="2024654845" sldId="2147483773"/>
            <pc:sldLayoutMk cId="2761219523" sldId="2147483782"/>
          </pc:sldLayoutMkLst>
          <pc:spChg chg="mod">
            <ac:chgData name="Madiha Yousuf (1911360)" userId="S::1911360@student.uwtsd.ac.uk::b2adfb65-365a-4fff-92aa-69e8cd76a5f4" providerId="AD" clId="Web-{7627E0E7-E970-5FAB-6810-37CBBDDAC11B}" dt="2021-03-14T15:14:00.381" v="411"/>
            <ac:spMkLst>
              <pc:docMk/>
              <pc:sldMasterMk cId="2024654845" sldId="2147483773"/>
              <pc:sldLayoutMk cId="2761219523" sldId="2147483782"/>
              <ac:spMk id="2" creationId="{00000000-0000-0000-0000-000000000000}"/>
            </ac:spMkLst>
          </pc:spChg>
          <pc:spChg chg="mod">
            <ac:chgData name="Madiha Yousuf (1911360)" userId="S::1911360@student.uwtsd.ac.uk::b2adfb65-365a-4fff-92aa-69e8cd76a5f4" providerId="AD" clId="Web-{7627E0E7-E970-5FAB-6810-37CBBDDAC11B}" dt="2021-03-14T15:14:00.381" v="411"/>
            <ac:spMkLst>
              <pc:docMk/>
              <pc:sldMasterMk cId="2024654845" sldId="2147483773"/>
              <pc:sldLayoutMk cId="2761219523" sldId="2147483782"/>
              <ac:spMk id="3" creationId="{00000000-0000-0000-0000-000000000000}"/>
            </ac:spMkLst>
          </pc:spChg>
          <pc:spChg chg="mod">
            <ac:chgData name="Madiha Yousuf (1911360)" userId="S::1911360@student.uwtsd.ac.uk::b2adfb65-365a-4fff-92aa-69e8cd76a5f4" providerId="AD" clId="Web-{7627E0E7-E970-5FAB-6810-37CBBDDAC11B}" dt="2021-03-14T15:14:00.381" v="411"/>
            <ac:spMkLst>
              <pc:docMk/>
              <pc:sldMasterMk cId="2024654845" sldId="2147483773"/>
              <pc:sldLayoutMk cId="2761219523" sldId="2147483782"/>
              <ac:spMk id="4" creationId="{00000000-0000-0000-0000-000000000000}"/>
            </ac:spMkLst>
          </pc:spChg>
        </pc:sldLayoutChg>
        <pc:sldLayoutChg chg="modSp add del mod replId">
          <pc:chgData name="Madiha Yousuf (1911360)" userId="S::1911360@student.uwtsd.ac.uk::b2adfb65-365a-4fff-92aa-69e8cd76a5f4" providerId="AD" clId="Web-{7627E0E7-E970-5FAB-6810-37CBBDDAC11B}" dt="2021-03-14T15:14:01.115" v="412"/>
          <pc:sldLayoutMkLst>
            <pc:docMk/>
            <pc:sldMasterMk cId="2024654845" sldId="2147483773"/>
            <pc:sldLayoutMk cId="2298750016" sldId="2147483783"/>
          </pc:sldLayoutMkLst>
          <pc:spChg chg="mod">
            <ac:chgData name="Madiha Yousuf (1911360)" userId="S::1911360@student.uwtsd.ac.uk::b2adfb65-365a-4fff-92aa-69e8cd76a5f4" providerId="AD" clId="Web-{7627E0E7-E970-5FAB-6810-37CBBDDAC11B}" dt="2021-03-14T15:14:00.381" v="411"/>
            <ac:spMkLst>
              <pc:docMk/>
              <pc:sldMasterMk cId="2024654845" sldId="2147483773"/>
              <pc:sldLayoutMk cId="2298750016" sldId="2147483783"/>
              <ac:spMk id="2" creationId="{00000000-0000-0000-0000-000000000000}"/>
            </ac:spMkLst>
          </pc:spChg>
          <pc:spChg chg="mod">
            <ac:chgData name="Madiha Yousuf (1911360)" userId="S::1911360@student.uwtsd.ac.uk::b2adfb65-365a-4fff-92aa-69e8cd76a5f4" providerId="AD" clId="Web-{7627E0E7-E970-5FAB-6810-37CBBDDAC11B}" dt="2021-03-14T15:14:00.381" v="411"/>
            <ac:spMkLst>
              <pc:docMk/>
              <pc:sldMasterMk cId="2024654845" sldId="2147483773"/>
              <pc:sldLayoutMk cId="2298750016" sldId="2147483783"/>
              <ac:spMk id="3" creationId="{00000000-0000-0000-0000-000000000000}"/>
            </ac:spMkLst>
          </pc:spChg>
          <pc:spChg chg="mod">
            <ac:chgData name="Madiha Yousuf (1911360)" userId="S::1911360@student.uwtsd.ac.uk::b2adfb65-365a-4fff-92aa-69e8cd76a5f4" providerId="AD" clId="Web-{7627E0E7-E970-5FAB-6810-37CBBDDAC11B}" dt="2021-03-14T15:14:00.381" v="411"/>
            <ac:spMkLst>
              <pc:docMk/>
              <pc:sldMasterMk cId="2024654845" sldId="2147483773"/>
              <pc:sldLayoutMk cId="2298750016" sldId="2147483783"/>
              <ac:spMk id="4" creationId="{00000000-0000-0000-0000-000000000000}"/>
            </ac:spMkLst>
          </pc:spChg>
        </pc:sldLayoutChg>
        <pc:sldLayoutChg chg="modSp add del mod replId">
          <pc:chgData name="Madiha Yousuf (1911360)" userId="S::1911360@student.uwtsd.ac.uk::b2adfb65-365a-4fff-92aa-69e8cd76a5f4" providerId="AD" clId="Web-{7627E0E7-E970-5FAB-6810-37CBBDDAC11B}" dt="2021-03-14T15:14:01.115" v="412"/>
          <pc:sldLayoutMkLst>
            <pc:docMk/>
            <pc:sldMasterMk cId="2024654845" sldId="2147483773"/>
            <pc:sldLayoutMk cId="1316191280" sldId="2147483784"/>
          </pc:sldLayoutMkLst>
          <pc:spChg chg="mod">
            <ac:chgData name="Madiha Yousuf (1911360)" userId="S::1911360@student.uwtsd.ac.uk::b2adfb65-365a-4fff-92aa-69e8cd76a5f4" providerId="AD" clId="Web-{7627E0E7-E970-5FAB-6810-37CBBDDAC11B}" dt="2021-03-14T15:14:00.381" v="411"/>
            <ac:spMkLst>
              <pc:docMk/>
              <pc:sldMasterMk cId="2024654845" sldId="2147483773"/>
              <pc:sldLayoutMk cId="1316191280" sldId="2147483784"/>
              <ac:spMk id="2" creationId="{00000000-0000-0000-0000-000000000000}"/>
            </ac:spMkLst>
          </pc:spChg>
          <pc:spChg chg="mod">
            <ac:chgData name="Madiha Yousuf (1911360)" userId="S::1911360@student.uwtsd.ac.uk::b2adfb65-365a-4fff-92aa-69e8cd76a5f4" providerId="AD" clId="Web-{7627E0E7-E970-5FAB-6810-37CBBDDAC11B}" dt="2021-03-14T15:14:00.381" v="411"/>
            <ac:spMkLst>
              <pc:docMk/>
              <pc:sldMasterMk cId="2024654845" sldId="2147483773"/>
              <pc:sldLayoutMk cId="1316191280" sldId="2147483784"/>
              <ac:spMk id="8" creationId="{00000000-0000-0000-0000-000000000000}"/>
            </ac:spMkLst>
          </pc:spChg>
        </pc:sldLayoutChg>
        <pc:sldLayoutChg chg="modSp add del mod replId">
          <pc:chgData name="Madiha Yousuf (1911360)" userId="S::1911360@student.uwtsd.ac.uk::b2adfb65-365a-4fff-92aa-69e8cd76a5f4" providerId="AD" clId="Web-{7627E0E7-E970-5FAB-6810-37CBBDDAC11B}" dt="2021-03-14T15:14:01.115" v="412"/>
          <pc:sldLayoutMkLst>
            <pc:docMk/>
            <pc:sldMasterMk cId="2024654845" sldId="2147483773"/>
            <pc:sldLayoutMk cId="1416971049" sldId="2147483785"/>
          </pc:sldLayoutMkLst>
          <pc:spChg chg="mod">
            <ac:chgData name="Madiha Yousuf (1911360)" userId="S::1911360@student.uwtsd.ac.uk::b2adfb65-365a-4fff-92aa-69e8cd76a5f4" providerId="AD" clId="Web-{7627E0E7-E970-5FAB-6810-37CBBDDAC11B}" dt="2021-03-14T15:14:00.381" v="411"/>
            <ac:spMkLst>
              <pc:docMk/>
              <pc:sldMasterMk cId="2024654845" sldId="2147483773"/>
              <pc:sldLayoutMk cId="1416971049" sldId="2147483785"/>
              <ac:spMk id="2" creationId="{00000000-0000-0000-0000-000000000000}"/>
            </ac:spMkLst>
          </pc:spChg>
          <pc:spChg chg="mod">
            <ac:chgData name="Madiha Yousuf (1911360)" userId="S::1911360@student.uwtsd.ac.uk::b2adfb65-365a-4fff-92aa-69e8cd76a5f4" providerId="AD" clId="Web-{7627E0E7-E970-5FAB-6810-37CBBDDAC11B}" dt="2021-03-14T15:14:00.381" v="411"/>
            <ac:spMkLst>
              <pc:docMk/>
              <pc:sldMasterMk cId="2024654845" sldId="2147483773"/>
              <pc:sldLayoutMk cId="1416971049" sldId="2147483785"/>
              <ac:spMk id="10" creationId="{00000000-0000-0000-0000-000000000000}"/>
            </ac:spMkLst>
          </pc:spChg>
          <pc:spChg chg="mod">
            <ac:chgData name="Madiha Yousuf (1911360)" userId="S::1911360@student.uwtsd.ac.uk::b2adfb65-365a-4fff-92aa-69e8cd76a5f4" providerId="AD" clId="Web-{7627E0E7-E970-5FAB-6810-37CBBDDAC11B}" dt="2021-03-14T15:14:00.381" v="411"/>
            <ac:spMkLst>
              <pc:docMk/>
              <pc:sldMasterMk cId="2024654845" sldId="2147483773"/>
              <pc:sldLayoutMk cId="1416971049" sldId="2147483785"/>
              <ac:spMk id="11" creationId="{00000000-0000-0000-0000-000000000000}"/>
            </ac:spMkLst>
          </pc:spChg>
          <pc:spChg chg="mod">
            <ac:chgData name="Madiha Yousuf (1911360)" userId="S::1911360@student.uwtsd.ac.uk::b2adfb65-365a-4fff-92aa-69e8cd76a5f4" providerId="AD" clId="Web-{7627E0E7-E970-5FAB-6810-37CBBDDAC11B}" dt="2021-03-14T15:14:00.381" v="411"/>
            <ac:spMkLst>
              <pc:docMk/>
              <pc:sldMasterMk cId="2024654845" sldId="2147483773"/>
              <pc:sldLayoutMk cId="1416971049" sldId="2147483785"/>
              <ac:spMk id="12" creationId="{00000000-0000-0000-0000-000000000000}"/>
            </ac:spMkLst>
          </pc:spChg>
          <pc:spChg chg="mod">
            <ac:chgData name="Madiha Yousuf (1911360)" userId="S::1911360@student.uwtsd.ac.uk::b2adfb65-365a-4fff-92aa-69e8cd76a5f4" providerId="AD" clId="Web-{7627E0E7-E970-5FAB-6810-37CBBDDAC11B}" dt="2021-03-14T15:14:00.381" v="411"/>
            <ac:spMkLst>
              <pc:docMk/>
              <pc:sldMasterMk cId="2024654845" sldId="2147483773"/>
              <pc:sldLayoutMk cId="1416971049" sldId="2147483785"/>
              <ac:spMk id="15" creationId="{00000000-0000-0000-0000-000000000000}"/>
            </ac:spMkLst>
          </pc:spChg>
        </pc:sldLayoutChg>
        <pc:sldLayoutChg chg="modSp add del mod replId">
          <pc:chgData name="Madiha Yousuf (1911360)" userId="S::1911360@student.uwtsd.ac.uk::b2adfb65-365a-4fff-92aa-69e8cd76a5f4" providerId="AD" clId="Web-{7627E0E7-E970-5FAB-6810-37CBBDDAC11B}" dt="2021-03-14T15:14:01.115" v="412"/>
          <pc:sldLayoutMkLst>
            <pc:docMk/>
            <pc:sldMasterMk cId="2024654845" sldId="2147483773"/>
            <pc:sldLayoutMk cId="2552175475" sldId="2147483786"/>
          </pc:sldLayoutMkLst>
          <pc:spChg chg="mod">
            <ac:chgData name="Madiha Yousuf (1911360)" userId="S::1911360@student.uwtsd.ac.uk::b2adfb65-365a-4fff-92aa-69e8cd76a5f4" providerId="AD" clId="Web-{7627E0E7-E970-5FAB-6810-37CBBDDAC11B}" dt="2021-03-14T15:14:00.381" v="411"/>
            <ac:spMkLst>
              <pc:docMk/>
              <pc:sldMasterMk cId="2024654845" sldId="2147483773"/>
              <pc:sldLayoutMk cId="2552175475" sldId="2147483786"/>
              <ac:spMk id="2" creationId="{00000000-0000-0000-0000-000000000000}"/>
            </ac:spMkLst>
          </pc:spChg>
          <pc:spChg chg="mod">
            <ac:chgData name="Madiha Yousuf (1911360)" userId="S::1911360@student.uwtsd.ac.uk::b2adfb65-365a-4fff-92aa-69e8cd76a5f4" providerId="AD" clId="Web-{7627E0E7-E970-5FAB-6810-37CBBDDAC11B}" dt="2021-03-14T15:14:00.381" v="411"/>
            <ac:spMkLst>
              <pc:docMk/>
              <pc:sldMasterMk cId="2024654845" sldId="2147483773"/>
              <pc:sldLayoutMk cId="2552175475" sldId="2147483786"/>
              <ac:spMk id="3" creationId="{00000000-0000-0000-0000-000000000000}"/>
            </ac:spMkLst>
          </pc:spChg>
        </pc:sldLayoutChg>
        <pc:sldLayoutChg chg="modSp add del mod replId">
          <pc:chgData name="Madiha Yousuf (1911360)" userId="S::1911360@student.uwtsd.ac.uk::b2adfb65-365a-4fff-92aa-69e8cd76a5f4" providerId="AD" clId="Web-{7627E0E7-E970-5FAB-6810-37CBBDDAC11B}" dt="2021-03-14T15:14:01.115" v="412"/>
          <pc:sldLayoutMkLst>
            <pc:docMk/>
            <pc:sldMasterMk cId="2024654845" sldId="2147483773"/>
            <pc:sldLayoutMk cId="89209668" sldId="2147483787"/>
          </pc:sldLayoutMkLst>
          <pc:spChg chg="mod">
            <ac:chgData name="Madiha Yousuf (1911360)" userId="S::1911360@student.uwtsd.ac.uk::b2adfb65-365a-4fff-92aa-69e8cd76a5f4" providerId="AD" clId="Web-{7627E0E7-E970-5FAB-6810-37CBBDDAC11B}" dt="2021-03-14T15:14:00.381" v="411"/>
            <ac:spMkLst>
              <pc:docMk/>
              <pc:sldMasterMk cId="2024654845" sldId="2147483773"/>
              <pc:sldLayoutMk cId="89209668" sldId="2147483787"/>
              <ac:spMk id="2" creationId="{00000000-0000-0000-0000-000000000000}"/>
            </ac:spMkLst>
          </pc:spChg>
          <pc:spChg chg="mod">
            <ac:chgData name="Madiha Yousuf (1911360)" userId="S::1911360@student.uwtsd.ac.uk::b2adfb65-365a-4fff-92aa-69e8cd76a5f4" providerId="AD" clId="Web-{7627E0E7-E970-5FAB-6810-37CBBDDAC11B}" dt="2021-03-14T15:14:00.381" v="411"/>
            <ac:spMkLst>
              <pc:docMk/>
              <pc:sldMasterMk cId="2024654845" sldId="2147483773"/>
              <pc:sldLayoutMk cId="89209668" sldId="2147483787"/>
              <ac:spMk id="3" creationId="{00000000-0000-0000-0000-000000000000}"/>
            </ac:spMkLst>
          </pc:spChg>
          <pc:spChg chg="mod">
            <ac:chgData name="Madiha Yousuf (1911360)" userId="S::1911360@student.uwtsd.ac.uk::b2adfb65-365a-4fff-92aa-69e8cd76a5f4" providerId="AD" clId="Web-{7627E0E7-E970-5FAB-6810-37CBBDDAC11B}" dt="2021-03-14T15:14:00.381" v="411"/>
            <ac:spMkLst>
              <pc:docMk/>
              <pc:sldMasterMk cId="2024654845" sldId="2147483773"/>
              <pc:sldLayoutMk cId="89209668" sldId="2147483787"/>
              <ac:spMk id="5" creationId="{00000000-0000-0000-0000-000000000000}"/>
            </ac:spMkLst>
          </pc:spChg>
          <pc:spChg chg="mod">
            <ac:chgData name="Madiha Yousuf (1911360)" userId="S::1911360@student.uwtsd.ac.uk::b2adfb65-365a-4fff-92aa-69e8cd76a5f4" providerId="AD" clId="Web-{7627E0E7-E970-5FAB-6810-37CBBDDAC11B}" dt="2021-03-14T15:14:00.381" v="411"/>
            <ac:spMkLst>
              <pc:docMk/>
              <pc:sldMasterMk cId="2024654845" sldId="2147483773"/>
              <pc:sldLayoutMk cId="89209668" sldId="2147483787"/>
              <ac:spMk id="14" creationId="{00000000-0000-0000-0000-000000000000}"/>
            </ac:spMkLst>
          </pc:spChg>
          <pc:spChg chg="mod">
            <ac:chgData name="Madiha Yousuf (1911360)" userId="S::1911360@student.uwtsd.ac.uk::b2adfb65-365a-4fff-92aa-69e8cd76a5f4" providerId="AD" clId="Web-{7627E0E7-E970-5FAB-6810-37CBBDDAC11B}" dt="2021-03-14T15:14:00.381" v="411"/>
            <ac:spMkLst>
              <pc:docMk/>
              <pc:sldMasterMk cId="2024654845" sldId="2147483773"/>
              <pc:sldLayoutMk cId="89209668" sldId="2147483787"/>
              <ac:spMk id="16" creationId="{00000000-0000-0000-0000-000000000000}"/>
            </ac:spMkLst>
          </pc:spChg>
          <pc:spChg chg="mod">
            <ac:chgData name="Madiha Yousuf (1911360)" userId="S::1911360@student.uwtsd.ac.uk::b2adfb65-365a-4fff-92aa-69e8cd76a5f4" providerId="AD" clId="Web-{7627E0E7-E970-5FAB-6810-37CBBDDAC11B}" dt="2021-03-14T15:14:00.381" v="411"/>
            <ac:spMkLst>
              <pc:docMk/>
              <pc:sldMasterMk cId="2024654845" sldId="2147483773"/>
              <pc:sldLayoutMk cId="89209668" sldId="2147483787"/>
              <ac:spMk id="19" creationId="{00000000-0000-0000-0000-000000000000}"/>
            </ac:spMkLst>
          </pc:spChg>
          <pc:spChg chg="mod">
            <ac:chgData name="Madiha Yousuf (1911360)" userId="S::1911360@student.uwtsd.ac.uk::b2adfb65-365a-4fff-92aa-69e8cd76a5f4" providerId="AD" clId="Web-{7627E0E7-E970-5FAB-6810-37CBBDDAC11B}" dt="2021-03-14T15:14:00.381" v="411"/>
            <ac:spMkLst>
              <pc:docMk/>
              <pc:sldMasterMk cId="2024654845" sldId="2147483773"/>
              <pc:sldLayoutMk cId="89209668" sldId="2147483787"/>
              <ac:spMk id="20" creationId="{00000000-0000-0000-0000-000000000000}"/>
            </ac:spMkLst>
          </pc:spChg>
          <pc:cxnChg chg="mod">
            <ac:chgData name="Madiha Yousuf (1911360)" userId="S::1911360@student.uwtsd.ac.uk::b2adfb65-365a-4fff-92aa-69e8cd76a5f4" providerId="AD" clId="Web-{7627E0E7-E970-5FAB-6810-37CBBDDAC11B}" dt="2021-03-14T15:14:00.381" v="411"/>
            <ac:cxnSpMkLst>
              <pc:docMk/>
              <pc:sldMasterMk cId="2024654845" sldId="2147483773"/>
              <pc:sldLayoutMk cId="89209668" sldId="2147483787"/>
              <ac:cxnSpMk id="17" creationId="{00000000-0000-0000-0000-000000000000}"/>
            </ac:cxnSpMkLst>
          </pc:cxnChg>
          <pc:cxnChg chg="mod">
            <ac:chgData name="Madiha Yousuf (1911360)" userId="S::1911360@student.uwtsd.ac.uk::b2adfb65-365a-4fff-92aa-69e8cd76a5f4" providerId="AD" clId="Web-{7627E0E7-E970-5FAB-6810-37CBBDDAC11B}" dt="2021-03-14T15:14:00.381" v="411"/>
            <ac:cxnSpMkLst>
              <pc:docMk/>
              <pc:sldMasterMk cId="2024654845" sldId="2147483773"/>
              <pc:sldLayoutMk cId="89209668" sldId="2147483787"/>
              <ac:cxnSpMk id="18" creationId="{00000000-0000-0000-0000-000000000000}"/>
            </ac:cxnSpMkLst>
          </pc:cxnChg>
        </pc:sldLayoutChg>
        <pc:sldLayoutChg chg="modSp add del mod replId">
          <pc:chgData name="Madiha Yousuf (1911360)" userId="S::1911360@student.uwtsd.ac.uk::b2adfb65-365a-4fff-92aa-69e8cd76a5f4" providerId="AD" clId="Web-{7627E0E7-E970-5FAB-6810-37CBBDDAC11B}" dt="2021-03-14T15:14:01.115" v="412"/>
          <pc:sldLayoutMkLst>
            <pc:docMk/>
            <pc:sldMasterMk cId="2024654845" sldId="2147483773"/>
            <pc:sldLayoutMk cId="3252628995" sldId="2147483788"/>
          </pc:sldLayoutMkLst>
          <pc:spChg chg="mod">
            <ac:chgData name="Madiha Yousuf (1911360)" userId="S::1911360@student.uwtsd.ac.uk::b2adfb65-365a-4fff-92aa-69e8cd76a5f4" providerId="AD" clId="Web-{7627E0E7-E970-5FAB-6810-37CBBDDAC11B}" dt="2021-03-14T15:14:00.381" v="411"/>
            <ac:spMkLst>
              <pc:docMk/>
              <pc:sldMasterMk cId="2024654845" sldId="2147483773"/>
              <pc:sldLayoutMk cId="3252628995" sldId="2147483788"/>
              <ac:spMk id="2" creationId="{00000000-0000-0000-0000-000000000000}"/>
            </ac:spMkLst>
          </pc:spChg>
          <pc:spChg chg="mod">
            <ac:chgData name="Madiha Yousuf (1911360)" userId="S::1911360@student.uwtsd.ac.uk::b2adfb65-365a-4fff-92aa-69e8cd76a5f4" providerId="AD" clId="Web-{7627E0E7-E970-5FAB-6810-37CBBDDAC11B}" dt="2021-03-14T15:14:00.381" v="411"/>
            <ac:spMkLst>
              <pc:docMk/>
              <pc:sldMasterMk cId="2024654845" sldId="2147483773"/>
              <pc:sldLayoutMk cId="3252628995" sldId="2147483788"/>
              <ac:spMk id="3" creationId="{00000000-0000-0000-0000-000000000000}"/>
            </ac:spMkLst>
          </pc:spChg>
          <pc:spChg chg="mod">
            <ac:chgData name="Madiha Yousuf (1911360)" userId="S::1911360@student.uwtsd.ac.uk::b2adfb65-365a-4fff-92aa-69e8cd76a5f4" providerId="AD" clId="Web-{7627E0E7-E970-5FAB-6810-37CBBDDAC11B}" dt="2021-03-14T15:14:00.381" v="411"/>
            <ac:spMkLst>
              <pc:docMk/>
              <pc:sldMasterMk cId="2024654845" sldId="2147483773"/>
              <pc:sldLayoutMk cId="3252628995" sldId="2147483788"/>
              <ac:spMk id="5" creationId="{00000000-0000-0000-0000-000000000000}"/>
            </ac:spMkLst>
          </pc:spChg>
          <pc:spChg chg="mod">
            <ac:chgData name="Madiha Yousuf (1911360)" userId="S::1911360@student.uwtsd.ac.uk::b2adfb65-365a-4fff-92aa-69e8cd76a5f4" providerId="AD" clId="Web-{7627E0E7-E970-5FAB-6810-37CBBDDAC11B}" dt="2021-03-14T15:14:00.381" v="411"/>
            <ac:spMkLst>
              <pc:docMk/>
              <pc:sldMasterMk cId="2024654845" sldId="2147483773"/>
              <pc:sldLayoutMk cId="3252628995" sldId="2147483788"/>
              <ac:spMk id="14" creationId="{00000000-0000-0000-0000-000000000000}"/>
            </ac:spMkLst>
          </pc:spChg>
          <pc:spChg chg="mod">
            <ac:chgData name="Madiha Yousuf (1911360)" userId="S::1911360@student.uwtsd.ac.uk::b2adfb65-365a-4fff-92aa-69e8cd76a5f4" providerId="AD" clId="Web-{7627E0E7-E970-5FAB-6810-37CBBDDAC11B}" dt="2021-03-14T15:14:00.381" v="411"/>
            <ac:spMkLst>
              <pc:docMk/>
              <pc:sldMasterMk cId="2024654845" sldId="2147483773"/>
              <pc:sldLayoutMk cId="3252628995" sldId="2147483788"/>
              <ac:spMk id="22" creationId="{00000000-0000-0000-0000-000000000000}"/>
            </ac:spMkLst>
          </pc:spChg>
          <pc:spChg chg="mod">
            <ac:chgData name="Madiha Yousuf (1911360)" userId="S::1911360@student.uwtsd.ac.uk::b2adfb65-365a-4fff-92aa-69e8cd76a5f4" providerId="AD" clId="Web-{7627E0E7-E970-5FAB-6810-37CBBDDAC11B}" dt="2021-03-14T15:14:00.381" v="411"/>
            <ac:spMkLst>
              <pc:docMk/>
              <pc:sldMasterMk cId="2024654845" sldId="2147483773"/>
              <pc:sldLayoutMk cId="3252628995" sldId="2147483788"/>
              <ac:spMk id="23" creationId="{00000000-0000-0000-0000-000000000000}"/>
            </ac:spMkLst>
          </pc:spChg>
          <pc:spChg chg="mod">
            <ac:chgData name="Madiha Yousuf (1911360)" userId="S::1911360@student.uwtsd.ac.uk::b2adfb65-365a-4fff-92aa-69e8cd76a5f4" providerId="AD" clId="Web-{7627E0E7-E970-5FAB-6810-37CBBDDAC11B}" dt="2021-03-14T15:14:00.381" v="411"/>
            <ac:spMkLst>
              <pc:docMk/>
              <pc:sldMasterMk cId="2024654845" sldId="2147483773"/>
              <pc:sldLayoutMk cId="3252628995" sldId="2147483788"/>
              <ac:spMk id="24" creationId="{00000000-0000-0000-0000-000000000000}"/>
            </ac:spMkLst>
          </pc:spChg>
          <pc:spChg chg="mod">
            <ac:chgData name="Madiha Yousuf (1911360)" userId="S::1911360@student.uwtsd.ac.uk::b2adfb65-365a-4fff-92aa-69e8cd76a5f4" providerId="AD" clId="Web-{7627E0E7-E970-5FAB-6810-37CBBDDAC11B}" dt="2021-03-14T15:14:00.381" v="411"/>
            <ac:spMkLst>
              <pc:docMk/>
              <pc:sldMasterMk cId="2024654845" sldId="2147483773"/>
              <pc:sldLayoutMk cId="3252628995" sldId="2147483788"/>
              <ac:spMk id="29" creationId="{00000000-0000-0000-0000-000000000000}"/>
            </ac:spMkLst>
          </pc:spChg>
          <pc:spChg chg="mod">
            <ac:chgData name="Madiha Yousuf (1911360)" userId="S::1911360@student.uwtsd.ac.uk::b2adfb65-365a-4fff-92aa-69e8cd76a5f4" providerId="AD" clId="Web-{7627E0E7-E970-5FAB-6810-37CBBDDAC11B}" dt="2021-03-14T15:14:00.381" v="411"/>
            <ac:spMkLst>
              <pc:docMk/>
              <pc:sldMasterMk cId="2024654845" sldId="2147483773"/>
              <pc:sldLayoutMk cId="3252628995" sldId="2147483788"/>
              <ac:spMk id="30" creationId="{00000000-0000-0000-0000-000000000000}"/>
            </ac:spMkLst>
          </pc:spChg>
          <pc:spChg chg="mod">
            <ac:chgData name="Madiha Yousuf (1911360)" userId="S::1911360@student.uwtsd.ac.uk::b2adfb65-365a-4fff-92aa-69e8cd76a5f4" providerId="AD" clId="Web-{7627E0E7-E970-5FAB-6810-37CBBDDAC11B}" dt="2021-03-14T15:14:00.381" v="411"/>
            <ac:spMkLst>
              <pc:docMk/>
              <pc:sldMasterMk cId="2024654845" sldId="2147483773"/>
              <pc:sldLayoutMk cId="3252628995" sldId="2147483788"/>
              <ac:spMk id="31" creationId="{00000000-0000-0000-0000-000000000000}"/>
            </ac:spMkLst>
          </pc:spChg>
          <pc:cxnChg chg="mod">
            <ac:chgData name="Madiha Yousuf (1911360)" userId="S::1911360@student.uwtsd.ac.uk::b2adfb65-365a-4fff-92aa-69e8cd76a5f4" providerId="AD" clId="Web-{7627E0E7-E970-5FAB-6810-37CBBDDAC11B}" dt="2021-03-14T15:14:00.381" v="411"/>
            <ac:cxnSpMkLst>
              <pc:docMk/>
              <pc:sldMasterMk cId="2024654845" sldId="2147483773"/>
              <pc:sldLayoutMk cId="3252628995" sldId="2147483788"/>
              <ac:cxnSpMk id="19" creationId="{00000000-0000-0000-0000-000000000000}"/>
            </ac:cxnSpMkLst>
          </pc:cxnChg>
          <pc:cxnChg chg="mod">
            <ac:chgData name="Madiha Yousuf (1911360)" userId="S::1911360@student.uwtsd.ac.uk::b2adfb65-365a-4fff-92aa-69e8cd76a5f4" providerId="AD" clId="Web-{7627E0E7-E970-5FAB-6810-37CBBDDAC11B}" dt="2021-03-14T15:14:00.381" v="411"/>
            <ac:cxnSpMkLst>
              <pc:docMk/>
              <pc:sldMasterMk cId="2024654845" sldId="2147483773"/>
              <pc:sldLayoutMk cId="3252628995" sldId="2147483788"/>
              <ac:cxnSpMk id="20" creationId="{00000000-0000-0000-0000-000000000000}"/>
            </ac:cxnSpMkLst>
          </pc:cxnChg>
        </pc:sldLayoutChg>
        <pc:sldLayoutChg chg="add del mod replId">
          <pc:chgData name="Madiha Yousuf (1911360)" userId="S::1911360@student.uwtsd.ac.uk::b2adfb65-365a-4fff-92aa-69e8cd76a5f4" providerId="AD" clId="Web-{7627E0E7-E970-5FAB-6810-37CBBDDAC11B}" dt="2021-03-14T15:14:01.115" v="412"/>
          <pc:sldLayoutMkLst>
            <pc:docMk/>
            <pc:sldMasterMk cId="2024654845" sldId="2147483773"/>
            <pc:sldLayoutMk cId="634223079" sldId="2147483789"/>
          </pc:sldLayoutMkLst>
        </pc:sldLayoutChg>
        <pc:sldLayoutChg chg="modSp add del mod replId">
          <pc:chgData name="Madiha Yousuf (1911360)" userId="S::1911360@student.uwtsd.ac.uk::b2adfb65-365a-4fff-92aa-69e8cd76a5f4" providerId="AD" clId="Web-{7627E0E7-E970-5FAB-6810-37CBBDDAC11B}" dt="2021-03-14T15:14:01.115" v="412"/>
          <pc:sldLayoutMkLst>
            <pc:docMk/>
            <pc:sldMasterMk cId="2024654845" sldId="2147483773"/>
            <pc:sldLayoutMk cId="4273043294" sldId="2147483790"/>
          </pc:sldLayoutMkLst>
          <pc:spChg chg="mod">
            <ac:chgData name="Madiha Yousuf (1911360)" userId="S::1911360@student.uwtsd.ac.uk::b2adfb65-365a-4fff-92aa-69e8cd76a5f4" providerId="AD" clId="Web-{7627E0E7-E970-5FAB-6810-37CBBDDAC11B}" dt="2021-03-14T15:14:00.381" v="411"/>
            <ac:spMkLst>
              <pc:docMk/>
              <pc:sldMasterMk cId="2024654845" sldId="2147483773"/>
              <pc:sldLayoutMk cId="4273043294" sldId="2147483790"/>
              <ac:spMk id="2" creationId="{00000000-0000-0000-0000-000000000000}"/>
            </ac:spMkLst>
          </pc:spChg>
          <pc:spChg chg="mod">
            <ac:chgData name="Madiha Yousuf (1911360)" userId="S::1911360@student.uwtsd.ac.uk::b2adfb65-365a-4fff-92aa-69e8cd76a5f4" providerId="AD" clId="Web-{7627E0E7-E970-5FAB-6810-37CBBDDAC11B}" dt="2021-03-14T15:14:00.381" v="411"/>
            <ac:spMkLst>
              <pc:docMk/>
              <pc:sldMasterMk cId="2024654845" sldId="2147483773"/>
              <pc:sldLayoutMk cId="4273043294" sldId="2147483790"/>
              <ac:spMk id="3" creationId="{00000000-0000-0000-0000-000000000000}"/>
            </ac:spMkLst>
          </pc:spChg>
        </pc:sldLayoutChg>
      </pc:sldMasterChg>
      <pc:sldMasterChg chg="modSp add del addSldLayout delSldLayout modSldLayout">
        <pc:chgData name="Madiha Yousuf (1911360)" userId="S::1911360@student.uwtsd.ac.uk::b2adfb65-365a-4fff-92aa-69e8cd76a5f4" providerId="AD" clId="Web-{7627E0E7-E970-5FAB-6810-37CBBDDAC11B}" dt="2021-03-14T15:14:50.069" v="416"/>
        <pc:sldMasterMkLst>
          <pc:docMk/>
          <pc:sldMasterMk cId="1957093134" sldId="2147483791"/>
        </pc:sldMasterMkLst>
        <pc:spChg chg="mod">
          <ac:chgData name="Madiha Yousuf (1911360)" userId="S::1911360@student.uwtsd.ac.uk::b2adfb65-365a-4fff-92aa-69e8cd76a5f4" providerId="AD" clId="Web-{7627E0E7-E970-5FAB-6810-37CBBDDAC11B}" dt="2021-03-14T15:14:49.772" v="415"/>
          <ac:spMkLst>
            <pc:docMk/>
            <pc:sldMasterMk cId="1957093134" sldId="2147483791"/>
            <ac:spMk id="2" creationId="{00000000-0000-0000-0000-000000000000}"/>
          </ac:spMkLst>
        </pc:spChg>
        <pc:spChg chg="mod">
          <ac:chgData name="Madiha Yousuf (1911360)" userId="S::1911360@student.uwtsd.ac.uk::b2adfb65-365a-4fff-92aa-69e8cd76a5f4" providerId="AD" clId="Web-{7627E0E7-E970-5FAB-6810-37CBBDDAC11B}" dt="2021-03-14T15:14:49.772" v="415"/>
          <ac:spMkLst>
            <pc:docMk/>
            <pc:sldMasterMk cId="1957093134" sldId="2147483791"/>
            <ac:spMk id="3" creationId="{00000000-0000-0000-0000-000000000000}"/>
          </ac:spMkLst>
        </pc:spChg>
        <pc:spChg chg="mod">
          <ac:chgData name="Madiha Yousuf (1911360)" userId="S::1911360@student.uwtsd.ac.uk::b2adfb65-365a-4fff-92aa-69e8cd76a5f4" providerId="AD" clId="Web-{7627E0E7-E970-5FAB-6810-37CBBDDAC11B}" dt="2021-03-14T15:14:49.772" v="415"/>
          <ac:spMkLst>
            <pc:docMk/>
            <pc:sldMasterMk cId="1957093134" sldId="2147483791"/>
            <ac:spMk id="4" creationId="{00000000-0000-0000-0000-000000000000}"/>
          </ac:spMkLst>
        </pc:spChg>
        <pc:spChg chg="mod">
          <ac:chgData name="Madiha Yousuf (1911360)" userId="S::1911360@student.uwtsd.ac.uk::b2adfb65-365a-4fff-92aa-69e8cd76a5f4" providerId="AD" clId="Web-{7627E0E7-E970-5FAB-6810-37CBBDDAC11B}" dt="2021-03-14T15:14:49.772" v="415"/>
          <ac:spMkLst>
            <pc:docMk/>
            <pc:sldMasterMk cId="1957093134" sldId="2147483791"/>
            <ac:spMk id="5" creationId="{00000000-0000-0000-0000-000000000000}"/>
          </ac:spMkLst>
        </pc:spChg>
        <pc:spChg chg="mod">
          <ac:chgData name="Madiha Yousuf (1911360)" userId="S::1911360@student.uwtsd.ac.uk::b2adfb65-365a-4fff-92aa-69e8cd76a5f4" providerId="AD" clId="Web-{7627E0E7-E970-5FAB-6810-37CBBDDAC11B}" dt="2021-03-14T15:14:49.772" v="415"/>
          <ac:spMkLst>
            <pc:docMk/>
            <pc:sldMasterMk cId="1957093134" sldId="2147483791"/>
            <ac:spMk id="6" creationId="{00000000-0000-0000-0000-000000000000}"/>
          </ac:spMkLst>
        </pc:spChg>
        <pc:spChg chg="mod">
          <ac:chgData name="Madiha Yousuf (1911360)" userId="S::1911360@student.uwtsd.ac.uk::b2adfb65-365a-4fff-92aa-69e8cd76a5f4" providerId="AD" clId="Web-{7627E0E7-E970-5FAB-6810-37CBBDDAC11B}" dt="2021-03-14T15:14:49.772" v="415"/>
          <ac:spMkLst>
            <pc:docMk/>
            <pc:sldMasterMk cId="1957093134" sldId="2147483791"/>
            <ac:spMk id="19" creationId="{00000000-0000-0000-0000-000000000000}"/>
          </ac:spMkLst>
        </pc:spChg>
        <pc:spChg chg="mod">
          <ac:chgData name="Madiha Yousuf (1911360)" userId="S::1911360@student.uwtsd.ac.uk::b2adfb65-365a-4fff-92aa-69e8cd76a5f4" providerId="AD" clId="Web-{7627E0E7-E970-5FAB-6810-37CBBDDAC11B}" dt="2021-03-14T15:14:49.772" v="415"/>
          <ac:spMkLst>
            <pc:docMk/>
            <pc:sldMasterMk cId="1957093134" sldId="2147483791"/>
            <ac:spMk id="20" creationId="{00000000-0000-0000-0000-000000000000}"/>
          </ac:spMkLst>
        </pc:spChg>
        <pc:spChg chg="mod">
          <ac:chgData name="Madiha Yousuf (1911360)" userId="S::1911360@student.uwtsd.ac.uk::b2adfb65-365a-4fff-92aa-69e8cd76a5f4" providerId="AD" clId="Web-{7627E0E7-E970-5FAB-6810-37CBBDDAC11B}" dt="2021-03-14T15:14:49.772" v="415"/>
          <ac:spMkLst>
            <pc:docMk/>
            <pc:sldMasterMk cId="1957093134" sldId="2147483791"/>
            <ac:spMk id="21" creationId="{00000000-0000-0000-0000-000000000000}"/>
          </ac:spMkLst>
        </pc:spChg>
        <pc:spChg chg="mod">
          <ac:chgData name="Madiha Yousuf (1911360)" userId="S::1911360@student.uwtsd.ac.uk::b2adfb65-365a-4fff-92aa-69e8cd76a5f4" providerId="AD" clId="Web-{7627E0E7-E970-5FAB-6810-37CBBDDAC11B}" dt="2021-03-14T15:14:49.772" v="415"/>
          <ac:spMkLst>
            <pc:docMk/>
            <pc:sldMasterMk cId="1957093134" sldId="2147483791"/>
            <ac:spMk id="22" creationId="{00000000-0000-0000-0000-000000000000}"/>
          </ac:spMkLst>
        </pc:spChg>
        <pc:spChg chg="mod">
          <ac:chgData name="Madiha Yousuf (1911360)" userId="S::1911360@student.uwtsd.ac.uk::b2adfb65-365a-4fff-92aa-69e8cd76a5f4" providerId="AD" clId="Web-{7627E0E7-E970-5FAB-6810-37CBBDDAC11B}" dt="2021-03-14T15:14:49.772" v="415"/>
          <ac:spMkLst>
            <pc:docMk/>
            <pc:sldMasterMk cId="1957093134" sldId="2147483791"/>
            <ac:spMk id="23" creationId="{00000000-0000-0000-0000-000000000000}"/>
          </ac:spMkLst>
        </pc:spChg>
        <pc:spChg chg="mod">
          <ac:chgData name="Madiha Yousuf (1911360)" userId="S::1911360@student.uwtsd.ac.uk::b2adfb65-365a-4fff-92aa-69e8cd76a5f4" providerId="AD" clId="Web-{7627E0E7-E970-5FAB-6810-37CBBDDAC11B}" dt="2021-03-14T15:14:49.772" v="415"/>
          <ac:spMkLst>
            <pc:docMk/>
            <pc:sldMasterMk cId="1957093134" sldId="2147483791"/>
            <ac:spMk id="24" creationId="{00000000-0000-0000-0000-000000000000}"/>
          </ac:spMkLst>
        </pc:spChg>
        <pc:sldLayoutChg chg="modSp add del mod replId">
          <pc:chgData name="Madiha Yousuf (1911360)" userId="S::1911360@student.uwtsd.ac.uk::b2adfb65-365a-4fff-92aa-69e8cd76a5f4" providerId="AD" clId="Web-{7627E0E7-E970-5FAB-6810-37CBBDDAC11B}" dt="2021-03-14T15:14:50.069" v="416"/>
          <pc:sldLayoutMkLst>
            <pc:docMk/>
            <pc:sldMasterMk cId="1957093134" sldId="2147483791"/>
            <pc:sldLayoutMk cId="1628760649" sldId="2147483792"/>
          </pc:sldLayoutMkLst>
          <pc:spChg chg="mod">
            <ac:chgData name="Madiha Yousuf (1911360)" userId="S::1911360@student.uwtsd.ac.uk::b2adfb65-365a-4fff-92aa-69e8cd76a5f4" providerId="AD" clId="Web-{7627E0E7-E970-5FAB-6810-37CBBDDAC11B}" dt="2021-03-14T15:14:49.772" v="415"/>
            <ac:spMkLst>
              <pc:docMk/>
              <pc:sldMasterMk cId="1957093134" sldId="2147483791"/>
              <pc:sldLayoutMk cId="1628760649" sldId="2147483792"/>
              <ac:spMk id="2" creationId="{00000000-0000-0000-0000-000000000000}"/>
            </ac:spMkLst>
          </pc:spChg>
          <pc:spChg chg="mod">
            <ac:chgData name="Madiha Yousuf (1911360)" userId="S::1911360@student.uwtsd.ac.uk::b2adfb65-365a-4fff-92aa-69e8cd76a5f4" providerId="AD" clId="Web-{7627E0E7-E970-5FAB-6810-37CBBDDAC11B}" dt="2021-03-14T15:14:49.772" v="415"/>
            <ac:spMkLst>
              <pc:docMk/>
              <pc:sldMasterMk cId="1957093134" sldId="2147483791"/>
              <pc:sldLayoutMk cId="1628760649" sldId="2147483792"/>
              <ac:spMk id="3" creationId="{00000000-0000-0000-0000-000000000000}"/>
            </ac:spMkLst>
          </pc:spChg>
        </pc:sldLayoutChg>
        <pc:sldLayoutChg chg="add del mod replId">
          <pc:chgData name="Madiha Yousuf (1911360)" userId="S::1911360@student.uwtsd.ac.uk::b2adfb65-365a-4fff-92aa-69e8cd76a5f4" providerId="AD" clId="Web-{7627E0E7-E970-5FAB-6810-37CBBDDAC11B}" dt="2021-03-14T15:14:50.069" v="416"/>
          <pc:sldLayoutMkLst>
            <pc:docMk/>
            <pc:sldMasterMk cId="1957093134" sldId="2147483791"/>
            <pc:sldLayoutMk cId="3910327232" sldId="2147483793"/>
          </pc:sldLayoutMkLst>
        </pc:sldLayoutChg>
        <pc:sldLayoutChg chg="modSp add del mod replId">
          <pc:chgData name="Madiha Yousuf (1911360)" userId="S::1911360@student.uwtsd.ac.uk::b2adfb65-365a-4fff-92aa-69e8cd76a5f4" providerId="AD" clId="Web-{7627E0E7-E970-5FAB-6810-37CBBDDAC11B}" dt="2021-03-14T15:14:50.069" v="416"/>
          <pc:sldLayoutMkLst>
            <pc:docMk/>
            <pc:sldMasterMk cId="1957093134" sldId="2147483791"/>
            <pc:sldLayoutMk cId="2259660021" sldId="2147483794"/>
          </pc:sldLayoutMkLst>
          <pc:spChg chg="mod">
            <ac:chgData name="Madiha Yousuf (1911360)" userId="S::1911360@student.uwtsd.ac.uk::b2adfb65-365a-4fff-92aa-69e8cd76a5f4" providerId="AD" clId="Web-{7627E0E7-E970-5FAB-6810-37CBBDDAC11B}" dt="2021-03-14T15:14:49.772" v="415"/>
            <ac:spMkLst>
              <pc:docMk/>
              <pc:sldMasterMk cId="1957093134" sldId="2147483791"/>
              <pc:sldLayoutMk cId="2259660021" sldId="2147483794"/>
              <ac:spMk id="2" creationId="{00000000-0000-0000-0000-000000000000}"/>
            </ac:spMkLst>
          </pc:spChg>
          <pc:spChg chg="mod">
            <ac:chgData name="Madiha Yousuf (1911360)" userId="S::1911360@student.uwtsd.ac.uk::b2adfb65-365a-4fff-92aa-69e8cd76a5f4" providerId="AD" clId="Web-{7627E0E7-E970-5FAB-6810-37CBBDDAC11B}" dt="2021-03-14T15:14:49.772" v="415"/>
            <ac:spMkLst>
              <pc:docMk/>
              <pc:sldMasterMk cId="1957093134" sldId="2147483791"/>
              <pc:sldLayoutMk cId="2259660021" sldId="2147483794"/>
              <ac:spMk id="3" creationId="{00000000-0000-0000-0000-000000000000}"/>
            </ac:spMkLst>
          </pc:spChg>
        </pc:sldLayoutChg>
        <pc:sldLayoutChg chg="modSp add del mod replId">
          <pc:chgData name="Madiha Yousuf (1911360)" userId="S::1911360@student.uwtsd.ac.uk::b2adfb65-365a-4fff-92aa-69e8cd76a5f4" providerId="AD" clId="Web-{7627E0E7-E970-5FAB-6810-37CBBDDAC11B}" dt="2021-03-14T15:14:50.069" v="416"/>
          <pc:sldLayoutMkLst>
            <pc:docMk/>
            <pc:sldMasterMk cId="1957093134" sldId="2147483791"/>
            <pc:sldLayoutMk cId="1398957966" sldId="2147483795"/>
          </pc:sldLayoutMkLst>
          <pc:spChg chg="mod">
            <ac:chgData name="Madiha Yousuf (1911360)" userId="S::1911360@student.uwtsd.ac.uk::b2adfb65-365a-4fff-92aa-69e8cd76a5f4" providerId="AD" clId="Web-{7627E0E7-E970-5FAB-6810-37CBBDDAC11B}" dt="2021-03-14T15:14:49.772" v="415"/>
            <ac:spMkLst>
              <pc:docMk/>
              <pc:sldMasterMk cId="1957093134" sldId="2147483791"/>
              <pc:sldLayoutMk cId="1398957966" sldId="2147483795"/>
              <ac:spMk id="3" creationId="{00000000-0000-0000-0000-000000000000}"/>
            </ac:spMkLst>
          </pc:spChg>
          <pc:spChg chg="mod">
            <ac:chgData name="Madiha Yousuf (1911360)" userId="S::1911360@student.uwtsd.ac.uk::b2adfb65-365a-4fff-92aa-69e8cd76a5f4" providerId="AD" clId="Web-{7627E0E7-E970-5FAB-6810-37CBBDDAC11B}" dt="2021-03-14T15:14:49.772" v="415"/>
            <ac:spMkLst>
              <pc:docMk/>
              <pc:sldMasterMk cId="1957093134" sldId="2147483791"/>
              <pc:sldLayoutMk cId="1398957966" sldId="2147483795"/>
              <ac:spMk id="4" creationId="{00000000-0000-0000-0000-000000000000}"/>
            </ac:spMkLst>
          </pc:spChg>
        </pc:sldLayoutChg>
        <pc:sldLayoutChg chg="modSp add del mod replId">
          <pc:chgData name="Madiha Yousuf (1911360)" userId="S::1911360@student.uwtsd.ac.uk::b2adfb65-365a-4fff-92aa-69e8cd76a5f4" providerId="AD" clId="Web-{7627E0E7-E970-5FAB-6810-37CBBDDAC11B}" dt="2021-03-14T15:14:50.069" v="416"/>
          <pc:sldLayoutMkLst>
            <pc:docMk/>
            <pc:sldMasterMk cId="1957093134" sldId="2147483791"/>
            <pc:sldLayoutMk cId="920718001" sldId="2147483796"/>
          </pc:sldLayoutMkLst>
          <pc:spChg chg="mod">
            <ac:chgData name="Madiha Yousuf (1911360)" userId="S::1911360@student.uwtsd.ac.uk::b2adfb65-365a-4fff-92aa-69e8cd76a5f4" providerId="AD" clId="Web-{7627E0E7-E970-5FAB-6810-37CBBDDAC11B}" dt="2021-03-14T15:14:49.772" v="415"/>
            <ac:spMkLst>
              <pc:docMk/>
              <pc:sldMasterMk cId="1957093134" sldId="2147483791"/>
              <pc:sldLayoutMk cId="920718001" sldId="2147483796"/>
              <ac:spMk id="3" creationId="{00000000-0000-0000-0000-000000000000}"/>
            </ac:spMkLst>
          </pc:spChg>
          <pc:spChg chg="mod">
            <ac:chgData name="Madiha Yousuf (1911360)" userId="S::1911360@student.uwtsd.ac.uk::b2adfb65-365a-4fff-92aa-69e8cd76a5f4" providerId="AD" clId="Web-{7627E0E7-E970-5FAB-6810-37CBBDDAC11B}" dt="2021-03-14T15:14:49.772" v="415"/>
            <ac:spMkLst>
              <pc:docMk/>
              <pc:sldMasterMk cId="1957093134" sldId="2147483791"/>
              <pc:sldLayoutMk cId="920718001" sldId="2147483796"/>
              <ac:spMk id="4" creationId="{00000000-0000-0000-0000-000000000000}"/>
            </ac:spMkLst>
          </pc:spChg>
          <pc:spChg chg="mod">
            <ac:chgData name="Madiha Yousuf (1911360)" userId="S::1911360@student.uwtsd.ac.uk::b2adfb65-365a-4fff-92aa-69e8cd76a5f4" providerId="AD" clId="Web-{7627E0E7-E970-5FAB-6810-37CBBDDAC11B}" dt="2021-03-14T15:14:49.772" v="415"/>
            <ac:spMkLst>
              <pc:docMk/>
              <pc:sldMasterMk cId="1957093134" sldId="2147483791"/>
              <pc:sldLayoutMk cId="920718001" sldId="2147483796"/>
              <ac:spMk id="5" creationId="{00000000-0000-0000-0000-000000000000}"/>
            </ac:spMkLst>
          </pc:spChg>
          <pc:spChg chg="mod">
            <ac:chgData name="Madiha Yousuf (1911360)" userId="S::1911360@student.uwtsd.ac.uk::b2adfb65-365a-4fff-92aa-69e8cd76a5f4" providerId="AD" clId="Web-{7627E0E7-E970-5FAB-6810-37CBBDDAC11B}" dt="2021-03-14T15:14:49.772" v="415"/>
            <ac:spMkLst>
              <pc:docMk/>
              <pc:sldMasterMk cId="1957093134" sldId="2147483791"/>
              <pc:sldLayoutMk cId="920718001" sldId="2147483796"/>
              <ac:spMk id="6" creationId="{00000000-0000-0000-0000-000000000000}"/>
            </ac:spMkLst>
          </pc:spChg>
        </pc:sldLayoutChg>
        <pc:sldLayoutChg chg="add del mod replId">
          <pc:chgData name="Madiha Yousuf (1911360)" userId="S::1911360@student.uwtsd.ac.uk::b2adfb65-365a-4fff-92aa-69e8cd76a5f4" providerId="AD" clId="Web-{7627E0E7-E970-5FAB-6810-37CBBDDAC11B}" dt="2021-03-14T15:14:50.069" v="416"/>
          <pc:sldLayoutMkLst>
            <pc:docMk/>
            <pc:sldMasterMk cId="1957093134" sldId="2147483791"/>
            <pc:sldLayoutMk cId="1078998483" sldId="2147483797"/>
          </pc:sldLayoutMkLst>
        </pc:sldLayoutChg>
        <pc:sldLayoutChg chg="add del mod replId">
          <pc:chgData name="Madiha Yousuf (1911360)" userId="S::1911360@student.uwtsd.ac.uk::b2adfb65-365a-4fff-92aa-69e8cd76a5f4" providerId="AD" clId="Web-{7627E0E7-E970-5FAB-6810-37CBBDDAC11B}" dt="2021-03-14T15:14:50.069" v="416"/>
          <pc:sldLayoutMkLst>
            <pc:docMk/>
            <pc:sldMasterMk cId="1957093134" sldId="2147483791"/>
            <pc:sldLayoutMk cId="736513670" sldId="2147483798"/>
          </pc:sldLayoutMkLst>
        </pc:sldLayoutChg>
        <pc:sldLayoutChg chg="modSp add del mod replId">
          <pc:chgData name="Madiha Yousuf (1911360)" userId="S::1911360@student.uwtsd.ac.uk::b2adfb65-365a-4fff-92aa-69e8cd76a5f4" providerId="AD" clId="Web-{7627E0E7-E970-5FAB-6810-37CBBDDAC11B}" dt="2021-03-14T15:14:50.069" v="416"/>
          <pc:sldLayoutMkLst>
            <pc:docMk/>
            <pc:sldMasterMk cId="1957093134" sldId="2147483791"/>
            <pc:sldLayoutMk cId="1992384038" sldId="2147483799"/>
          </pc:sldLayoutMkLst>
          <pc:spChg chg="mod">
            <ac:chgData name="Madiha Yousuf (1911360)" userId="S::1911360@student.uwtsd.ac.uk::b2adfb65-365a-4fff-92aa-69e8cd76a5f4" providerId="AD" clId="Web-{7627E0E7-E970-5FAB-6810-37CBBDDAC11B}" dt="2021-03-14T15:14:49.772" v="415"/>
            <ac:spMkLst>
              <pc:docMk/>
              <pc:sldMasterMk cId="1957093134" sldId="2147483791"/>
              <pc:sldLayoutMk cId="1992384038" sldId="2147483799"/>
              <ac:spMk id="2" creationId="{00000000-0000-0000-0000-000000000000}"/>
            </ac:spMkLst>
          </pc:spChg>
          <pc:spChg chg="mod">
            <ac:chgData name="Madiha Yousuf (1911360)" userId="S::1911360@student.uwtsd.ac.uk::b2adfb65-365a-4fff-92aa-69e8cd76a5f4" providerId="AD" clId="Web-{7627E0E7-E970-5FAB-6810-37CBBDDAC11B}" dt="2021-03-14T15:14:49.772" v="415"/>
            <ac:spMkLst>
              <pc:docMk/>
              <pc:sldMasterMk cId="1957093134" sldId="2147483791"/>
              <pc:sldLayoutMk cId="1992384038" sldId="2147483799"/>
              <ac:spMk id="3" creationId="{00000000-0000-0000-0000-000000000000}"/>
            </ac:spMkLst>
          </pc:spChg>
          <pc:spChg chg="mod">
            <ac:chgData name="Madiha Yousuf (1911360)" userId="S::1911360@student.uwtsd.ac.uk::b2adfb65-365a-4fff-92aa-69e8cd76a5f4" providerId="AD" clId="Web-{7627E0E7-E970-5FAB-6810-37CBBDDAC11B}" dt="2021-03-14T15:14:49.772" v="415"/>
            <ac:spMkLst>
              <pc:docMk/>
              <pc:sldMasterMk cId="1957093134" sldId="2147483791"/>
              <pc:sldLayoutMk cId="1992384038" sldId="2147483799"/>
              <ac:spMk id="4" creationId="{00000000-0000-0000-0000-000000000000}"/>
            </ac:spMkLst>
          </pc:spChg>
        </pc:sldLayoutChg>
        <pc:sldLayoutChg chg="modSp add del mod replId">
          <pc:chgData name="Madiha Yousuf (1911360)" userId="S::1911360@student.uwtsd.ac.uk::b2adfb65-365a-4fff-92aa-69e8cd76a5f4" providerId="AD" clId="Web-{7627E0E7-E970-5FAB-6810-37CBBDDAC11B}" dt="2021-03-14T15:14:50.069" v="416"/>
          <pc:sldLayoutMkLst>
            <pc:docMk/>
            <pc:sldMasterMk cId="1957093134" sldId="2147483791"/>
            <pc:sldLayoutMk cId="2693329084" sldId="2147483800"/>
          </pc:sldLayoutMkLst>
          <pc:spChg chg="mod">
            <ac:chgData name="Madiha Yousuf (1911360)" userId="S::1911360@student.uwtsd.ac.uk::b2adfb65-365a-4fff-92aa-69e8cd76a5f4" providerId="AD" clId="Web-{7627E0E7-E970-5FAB-6810-37CBBDDAC11B}" dt="2021-03-14T15:14:49.772" v="415"/>
            <ac:spMkLst>
              <pc:docMk/>
              <pc:sldMasterMk cId="1957093134" sldId="2147483791"/>
              <pc:sldLayoutMk cId="2693329084" sldId="2147483800"/>
              <ac:spMk id="2" creationId="{00000000-0000-0000-0000-000000000000}"/>
            </ac:spMkLst>
          </pc:spChg>
          <pc:spChg chg="mod">
            <ac:chgData name="Madiha Yousuf (1911360)" userId="S::1911360@student.uwtsd.ac.uk::b2adfb65-365a-4fff-92aa-69e8cd76a5f4" providerId="AD" clId="Web-{7627E0E7-E970-5FAB-6810-37CBBDDAC11B}" dt="2021-03-14T15:14:49.772" v="415"/>
            <ac:spMkLst>
              <pc:docMk/>
              <pc:sldMasterMk cId="1957093134" sldId="2147483791"/>
              <pc:sldLayoutMk cId="2693329084" sldId="2147483800"/>
              <ac:spMk id="3" creationId="{00000000-0000-0000-0000-000000000000}"/>
            </ac:spMkLst>
          </pc:spChg>
          <pc:spChg chg="mod">
            <ac:chgData name="Madiha Yousuf (1911360)" userId="S::1911360@student.uwtsd.ac.uk::b2adfb65-365a-4fff-92aa-69e8cd76a5f4" providerId="AD" clId="Web-{7627E0E7-E970-5FAB-6810-37CBBDDAC11B}" dt="2021-03-14T15:14:49.772" v="415"/>
            <ac:spMkLst>
              <pc:docMk/>
              <pc:sldMasterMk cId="1957093134" sldId="2147483791"/>
              <pc:sldLayoutMk cId="2693329084" sldId="2147483800"/>
              <ac:spMk id="4" creationId="{00000000-0000-0000-0000-000000000000}"/>
            </ac:spMkLst>
          </pc:spChg>
        </pc:sldLayoutChg>
        <pc:sldLayoutChg chg="modSp add del mod replId">
          <pc:chgData name="Madiha Yousuf (1911360)" userId="S::1911360@student.uwtsd.ac.uk::b2adfb65-365a-4fff-92aa-69e8cd76a5f4" providerId="AD" clId="Web-{7627E0E7-E970-5FAB-6810-37CBBDDAC11B}" dt="2021-03-14T15:14:50.069" v="416"/>
          <pc:sldLayoutMkLst>
            <pc:docMk/>
            <pc:sldMasterMk cId="1957093134" sldId="2147483791"/>
            <pc:sldLayoutMk cId="4183312461" sldId="2147483801"/>
          </pc:sldLayoutMkLst>
          <pc:spChg chg="mod">
            <ac:chgData name="Madiha Yousuf (1911360)" userId="S::1911360@student.uwtsd.ac.uk::b2adfb65-365a-4fff-92aa-69e8cd76a5f4" providerId="AD" clId="Web-{7627E0E7-E970-5FAB-6810-37CBBDDAC11B}" dt="2021-03-14T15:14:49.772" v="415"/>
            <ac:spMkLst>
              <pc:docMk/>
              <pc:sldMasterMk cId="1957093134" sldId="2147483791"/>
              <pc:sldLayoutMk cId="4183312461" sldId="2147483801"/>
              <ac:spMk id="2" creationId="{00000000-0000-0000-0000-000000000000}"/>
            </ac:spMkLst>
          </pc:spChg>
          <pc:spChg chg="mod">
            <ac:chgData name="Madiha Yousuf (1911360)" userId="S::1911360@student.uwtsd.ac.uk::b2adfb65-365a-4fff-92aa-69e8cd76a5f4" providerId="AD" clId="Web-{7627E0E7-E970-5FAB-6810-37CBBDDAC11B}" dt="2021-03-14T15:14:49.772" v="415"/>
            <ac:spMkLst>
              <pc:docMk/>
              <pc:sldMasterMk cId="1957093134" sldId="2147483791"/>
              <pc:sldLayoutMk cId="4183312461" sldId="2147483801"/>
              <ac:spMk id="3" creationId="{00000000-0000-0000-0000-000000000000}"/>
            </ac:spMkLst>
          </pc:spChg>
          <pc:spChg chg="mod">
            <ac:chgData name="Madiha Yousuf (1911360)" userId="S::1911360@student.uwtsd.ac.uk::b2adfb65-365a-4fff-92aa-69e8cd76a5f4" providerId="AD" clId="Web-{7627E0E7-E970-5FAB-6810-37CBBDDAC11B}" dt="2021-03-14T15:14:49.772" v="415"/>
            <ac:spMkLst>
              <pc:docMk/>
              <pc:sldMasterMk cId="1957093134" sldId="2147483791"/>
              <pc:sldLayoutMk cId="4183312461" sldId="2147483801"/>
              <ac:spMk id="4" creationId="{00000000-0000-0000-0000-000000000000}"/>
            </ac:spMkLst>
          </pc:spChg>
        </pc:sldLayoutChg>
        <pc:sldLayoutChg chg="modSp add del mod replId">
          <pc:chgData name="Madiha Yousuf (1911360)" userId="S::1911360@student.uwtsd.ac.uk::b2adfb65-365a-4fff-92aa-69e8cd76a5f4" providerId="AD" clId="Web-{7627E0E7-E970-5FAB-6810-37CBBDDAC11B}" dt="2021-03-14T15:14:50.069" v="416"/>
          <pc:sldLayoutMkLst>
            <pc:docMk/>
            <pc:sldMasterMk cId="1957093134" sldId="2147483791"/>
            <pc:sldLayoutMk cId="1103030382" sldId="2147483802"/>
          </pc:sldLayoutMkLst>
          <pc:spChg chg="mod">
            <ac:chgData name="Madiha Yousuf (1911360)" userId="S::1911360@student.uwtsd.ac.uk::b2adfb65-365a-4fff-92aa-69e8cd76a5f4" providerId="AD" clId="Web-{7627E0E7-E970-5FAB-6810-37CBBDDAC11B}" dt="2021-03-14T15:14:49.772" v="415"/>
            <ac:spMkLst>
              <pc:docMk/>
              <pc:sldMasterMk cId="1957093134" sldId="2147483791"/>
              <pc:sldLayoutMk cId="1103030382" sldId="2147483802"/>
              <ac:spMk id="2" creationId="{00000000-0000-0000-0000-000000000000}"/>
            </ac:spMkLst>
          </pc:spChg>
          <pc:spChg chg="mod">
            <ac:chgData name="Madiha Yousuf (1911360)" userId="S::1911360@student.uwtsd.ac.uk::b2adfb65-365a-4fff-92aa-69e8cd76a5f4" providerId="AD" clId="Web-{7627E0E7-E970-5FAB-6810-37CBBDDAC11B}" dt="2021-03-14T15:14:49.772" v="415"/>
            <ac:spMkLst>
              <pc:docMk/>
              <pc:sldMasterMk cId="1957093134" sldId="2147483791"/>
              <pc:sldLayoutMk cId="1103030382" sldId="2147483802"/>
              <ac:spMk id="8" creationId="{00000000-0000-0000-0000-000000000000}"/>
            </ac:spMkLst>
          </pc:spChg>
        </pc:sldLayoutChg>
        <pc:sldLayoutChg chg="modSp add del mod replId">
          <pc:chgData name="Madiha Yousuf (1911360)" userId="S::1911360@student.uwtsd.ac.uk::b2adfb65-365a-4fff-92aa-69e8cd76a5f4" providerId="AD" clId="Web-{7627E0E7-E970-5FAB-6810-37CBBDDAC11B}" dt="2021-03-14T15:14:50.069" v="416"/>
          <pc:sldLayoutMkLst>
            <pc:docMk/>
            <pc:sldMasterMk cId="1957093134" sldId="2147483791"/>
            <pc:sldLayoutMk cId="2841927344" sldId="2147483803"/>
          </pc:sldLayoutMkLst>
          <pc:spChg chg="mod">
            <ac:chgData name="Madiha Yousuf (1911360)" userId="S::1911360@student.uwtsd.ac.uk::b2adfb65-365a-4fff-92aa-69e8cd76a5f4" providerId="AD" clId="Web-{7627E0E7-E970-5FAB-6810-37CBBDDAC11B}" dt="2021-03-14T15:14:49.772" v="415"/>
            <ac:spMkLst>
              <pc:docMk/>
              <pc:sldMasterMk cId="1957093134" sldId="2147483791"/>
              <pc:sldLayoutMk cId="2841927344" sldId="2147483803"/>
              <ac:spMk id="2" creationId="{00000000-0000-0000-0000-000000000000}"/>
            </ac:spMkLst>
          </pc:spChg>
          <pc:spChg chg="mod">
            <ac:chgData name="Madiha Yousuf (1911360)" userId="S::1911360@student.uwtsd.ac.uk::b2adfb65-365a-4fff-92aa-69e8cd76a5f4" providerId="AD" clId="Web-{7627E0E7-E970-5FAB-6810-37CBBDDAC11B}" dt="2021-03-14T15:14:49.772" v="415"/>
            <ac:spMkLst>
              <pc:docMk/>
              <pc:sldMasterMk cId="1957093134" sldId="2147483791"/>
              <pc:sldLayoutMk cId="2841927344" sldId="2147483803"/>
              <ac:spMk id="10" creationId="{00000000-0000-0000-0000-000000000000}"/>
            </ac:spMkLst>
          </pc:spChg>
          <pc:spChg chg="mod">
            <ac:chgData name="Madiha Yousuf (1911360)" userId="S::1911360@student.uwtsd.ac.uk::b2adfb65-365a-4fff-92aa-69e8cd76a5f4" providerId="AD" clId="Web-{7627E0E7-E970-5FAB-6810-37CBBDDAC11B}" dt="2021-03-14T15:14:49.772" v="415"/>
            <ac:spMkLst>
              <pc:docMk/>
              <pc:sldMasterMk cId="1957093134" sldId="2147483791"/>
              <pc:sldLayoutMk cId="2841927344" sldId="2147483803"/>
              <ac:spMk id="11" creationId="{00000000-0000-0000-0000-000000000000}"/>
            </ac:spMkLst>
          </pc:spChg>
          <pc:spChg chg="mod">
            <ac:chgData name="Madiha Yousuf (1911360)" userId="S::1911360@student.uwtsd.ac.uk::b2adfb65-365a-4fff-92aa-69e8cd76a5f4" providerId="AD" clId="Web-{7627E0E7-E970-5FAB-6810-37CBBDDAC11B}" dt="2021-03-14T15:14:49.772" v="415"/>
            <ac:spMkLst>
              <pc:docMk/>
              <pc:sldMasterMk cId="1957093134" sldId="2147483791"/>
              <pc:sldLayoutMk cId="2841927344" sldId="2147483803"/>
              <ac:spMk id="12" creationId="{00000000-0000-0000-0000-000000000000}"/>
            </ac:spMkLst>
          </pc:spChg>
          <pc:spChg chg="mod">
            <ac:chgData name="Madiha Yousuf (1911360)" userId="S::1911360@student.uwtsd.ac.uk::b2adfb65-365a-4fff-92aa-69e8cd76a5f4" providerId="AD" clId="Web-{7627E0E7-E970-5FAB-6810-37CBBDDAC11B}" dt="2021-03-14T15:14:49.772" v="415"/>
            <ac:spMkLst>
              <pc:docMk/>
              <pc:sldMasterMk cId="1957093134" sldId="2147483791"/>
              <pc:sldLayoutMk cId="2841927344" sldId="2147483803"/>
              <ac:spMk id="15" creationId="{00000000-0000-0000-0000-000000000000}"/>
            </ac:spMkLst>
          </pc:spChg>
        </pc:sldLayoutChg>
        <pc:sldLayoutChg chg="modSp add del mod replId">
          <pc:chgData name="Madiha Yousuf (1911360)" userId="S::1911360@student.uwtsd.ac.uk::b2adfb65-365a-4fff-92aa-69e8cd76a5f4" providerId="AD" clId="Web-{7627E0E7-E970-5FAB-6810-37CBBDDAC11B}" dt="2021-03-14T15:14:50.069" v="416"/>
          <pc:sldLayoutMkLst>
            <pc:docMk/>
            <pc:sldMasterMk cId="1957093134" sldId="2147483791"/>
            <pc:sldLayoutMk cId="2020440121" sldId="2147483804"/>
          </pc:sldLayoutMkLst>
          <pc:spChg chg="mod">
            <ac:chgData name="Madiha Yousuf (1911360)" userId="S::1911360@student.uwtsd.ac.uk::b2adfb65-365a-4fff-92aa-69e8cd76a5f4" providerId="AD" clId="Web-{7627E0E7-E970-5FAB-6810-37CBBDDAC11B}" dt="2021-03-14T15:14:49.772" v="415"/>
            <ac:spMkLst>
              <pc:docMk/>
              <pc:sldMasterMk cId="1957093134" sldId="2147483791"/>
              <pc:sldLayoutMk cId="2020440121" sldId="2147483804"/>
              <ac:spMk id="2" creationId="{00000000-0000-0000-0000-000000000000}"/>
            </ac:spMkLst>
          </pc:spChg>
          <pc:spChg chg="mod">
            <ac:chgData name="Madiha Yousuf (1911360)" userId="S::1911360@student.uwtsd.ac.uk::b2adfb65-365a-4fff-92aa-69e8cd76a5f4" providerId="AD" clId="Web-{7627E0E7-E970-5FAB-6810-37CBBDDAC11B}" dt="2021-03-14T15:14:49.772" v="415"/>
            <ac:spMkLst>
              <pc:docMk/>
              <pc:sldMasterMk cId="1957093134" sldId="2147483791"/>
              <pc:sldLayoutMk cId="2020440121" sldId="2147483804"/>
              <ac:spMk id="3" creationId="{00000000-0000-0000-0000-000000000000}"/>
            </ac:spMkLst>
          </pc:spChg>
        </pc:sldLayoutChg>
        <pc:sldLayoutChg chg="modSp add del mod replId">
          <pc:chgData name="Madiha Yousuf (1911360)" userId="S::1911360@student.uwtsd.ac.uk::b2adfb65-365a-4fff-92aa-69e8cd76a5f4" providerId="AD" clId="Web-{7627E0E7-E970-5FAB-6810-37CBBDDAC11B}" dt="2021-03-14T15:14:50.069" v="416"/>
          <pc:sldLayoutMkLst>
            <pc:docMk/>
            <pc:sldMasterMk cId="1957093134" sldId="2147483791"/>
            <pc:sldLayoutMk cId="780132093" sldId="2147483805"/>
          </pc:sldLayoutMkLst>
          <pc:spChg chg="mod">
            <ac:chgData name="Madiha Yousuf (1911360)" userId="S::1911360@student.uwtsd.ac.uk::b2adfb65-365a-4fff-92aa-69e8cd76a5f4" providerId="AD" clId="Web-{7627E0E7-E970-5FAB-6810-37CBBDDAC11B}" dt="2021-03-14T15:14:49.772" v="415"/>
            <ac:spMkLst>
              <pc:docMk/>
              <pc:sldMasterMk cId="1957093134" sldId="2147483791"/>
              <pc:sldLayoutMk cId="780132093" sldId="2147483805"/>
              <ac:spMk id="2" creationId="{00000000-0000-0000-0000-000000000000}"/>
            </ac:spMkLst>
          </pc:spChg>
          <pc:spChg chg="mod">
            <ac:chgData name="Madiha Yousuf (1911360)" userId="S::1911360@student.uwtsd.ac.uk::b2adfb65-365a-4fff-92aa-69e8cd76a5f4" providerId="AD" clId="Web-{7627E0E7-E970-5FAB-6810-37CBBDDAC11B}" dt="2021-03-14T15:14:49.772" v="415"/>
            <ac:spMkLst>
              <pc:docMk/>
              <pc:sldMasterMk cId="1957093134" sldId="2147483791"/>
              <pc:sldLayoutMk cId="780132093" sldId="2147483805"/>
              <ac:spMk id="3" creationId="{00000000-0000-0000-0000-000000000000}"/>
            </ac:spMkLst>
          </pc:spChg>
          <pc:spChg chg="mod">
            <ac:chgData name="Madiha Yousuf (1911360)" userId="S::1911360@student.uwtsd.ac.uk::b2adfb65-365a-4fff-92aa-69e8cd76a5f4" providerId="AD" clId="Web-{7627E0E7-E970-5FAB-6810-37CBBDDAC11B}" dt="2021-03-14T15:14:49.772" v="415"/>
            <ac:spMkLst>
              <pc:docMk/>
              <pc:sldMasterMk cId="1957093134" sldId="2147483791"/>
              <pc:sldLayoutMk cId="780132093" sldId="2147483805"/>
              <ac:spMk id="5" creationId="{00000000-0000-0000-0000-000000000000}"/>
            </ac:spMkLst>
          </pc:spChg>
          <pc:spChg chg="mod">
            <ac:chgData name="Madiha Yousuf (1911360)" userId="S::1911360@student.uwtsd.ac.uk::b2adfb65-365a-4fff-92aa-69e8cd76a5f4" providerId="AD" clId="Web-{7627E0E7-E970-5FAB-6810-37CBBDDAC11B}" dt="2021-03-14T15:14:49.772" v="415"/>
            <ac:spMkLst>
              <pc:docMk/>
              <pc:sldMasterMk cId="1957093134" sldId="2147483791"/>
              <pc:sldLayoutMk cId="780132093" sldId="2147483805"/>
              <ac:spMk id="14" creationId="{00000000-0000-0000-0000-000000000000}"/>
            </ac:spMkLst>
          </pc:spChg>
          <pc:spChg chg="mod">
            <ac:chgData name="Madiha Yousuf (1911360)" userId="S::1911360@student.uwtsd.ac.uk::b2adfb65-365a-4fff-92aa-69e8cd76a5f4" providerId="AD" clId="Web-{7627E0E7-E970-5FAB-6810-37CBBDDAC11B}" dt="2021-03-14T15:14:49.772" v="415"/>
            <ac:spMkLst>
              <pc:docMk/>
              <pc:sldMasterMk cId="1957093134" sldId="2147483791"/>
              <pc:sldLayoutMk cId="780132093" sldId="2147483805"/>
              <ac:spMk id="16" creationId="{00000000-0000-0000-0000-000000000000}"/>
            </ac:spMkLst>
          </pc:spChg>
          <pc:spChg chg="mod">
            <ac:chgData name="Madiha Yousuf (1911360)" userId="S::1911360@student.uwtsd.ac.uk::b2adfb65-365a-4fff-92aa-69e8cd76a5f4" providerId="AD" clId="Web-{7627E0E7-E970-5FAB-6810-37CBBDDAC11B}" dt="2021-03-14T15:14:49.772" v="415"/>
            <ac:spMkLst>
              <pc:docMk/>
              <pc:sldMasterMk cId="1957093134" sldId="2147483791"/>
              <pc:sldLayoutMk cId="780132093" sldId="2147483805"/>
              <ac:spMk id="19" creationId="{00000000-0000-0000-0000-000000000000}"/>
            </ac:spMkLst>
          </pc:spChg>
          <pc:spChg chg="mod">
            <ac:chgData name="Madiha Yousuf (1911360)" userId="S::1911360@student.uwtsd.ac.uk::b2adfb65-365a-4fff-92aa-69e8cd76a5f4" providerId="AD" clId="Web-{7627E0E7-E970-5FAB-6810-37CBBDDAC11B}" dt="2021-03-14T15:14:49.772" v="415"/>
            <ac:spMkLst>
              <pc:docMk/>
              <pc:sldMasterMk cId="1957093134" sldId="2147483791"/>
              <pc:sldLayoutMk cId="780132093" sldId="2147483805"/>
              <ac:spMk id="20" creationId="{00000000-0000-0000-0000-000000000000}"/>
            </ac:spMkLst>
          </pc:spChg>
          <pc:cxnChg chg="mod">
            <ac:chgData name="Madiha Yousuf (1911360)" userId="S::1911360@student.uwtsd.ac.uk::b2adfb65-365a-4fff-92aa-69e8cd76a5f4" providerId="AD" clId="Web-{7627E0E7-E970-5FAB-6810-37CBBDDAC11B}" dt="2021-03-14T15:14:49.772" v="415"/>
            <ac:cxnSpMkLst>
              <pc:docMk/>
              <pc:sldMasterMk cId="1957093134" sldId="2147483791"/>
              <pc:sldLayoutMk cId="780132093" sldId="2147483805"/>
              <ac:cxnSpMk id="17" creationId="{00000000-0000-0000-0000-000000000000}"/>
            </ac:cxnSpMkLst>
          </pc:cxnChg>
          <pc:cxnChg chg="mod">
            <ac:chgData name="Madiha Yousuf (1911360)" userId="S::1911360@student.uwtsd.ac.uk::b2adfb65-365a-4fff-92aa-69e8cd76a5f4" providerId="AD" clId="Web-{7627E0E7-E970-5FAB-6810-37CBBDDAC11B}" dt="2021-03-14T15:14:49.772" v="415"/>
            <ac:cxnSpMkLst>
              <pc:docMk/>
              <pc:sldMasterMk cId="1957093134" sldId="2147483791"/>
              <pc:sldLayoutMk cId="780132093" sldId="2147483805"/>
              <ac:cxnSpMk id="18" creationId="{00000000-0000-0000-0000-000000000000}"/>
            </ac:cxnSpMkLst>
          </pc:cxnChg>
        </pc:sldLayoutChg>
        <pc:sldLayoutChg chg="modSp add del mod replId">
          <pc:chgData name="Madiha Yousuf (1911360)" userId="S::1911360@student.uwtsd.ac.uk::b2adfb65-365a-4fff-92aa-69e8cd76a5f4" providerId="AD" clId="Web-{7627E0E7-E970-5FAB-6810-37CBBDDAC11B}" dt="2021-03-14T15:14:50.069" v="416"/>
          <pc:sldLayoutMkLst>
            <pc:docMk/>
            <pc:sldMasterMk cId="1957093134" sldId="2147483791"/>
            <pc:sldLayoutMk cId="2296182598" sldId="2147483806"/>
          </pc:sldLayoutMkLst>
          <pc:spChg chg="mod">
            <ac:chgData name="Madiha Yousuf (1911360)" userId="S::1911360@student.uwtsd.ac.uk::b2adfb65-365a-4fff-92aa-69e8cd76a5f4" providerId="AD" clId="Web-{7627E0E7-E970-5FAB-6810-37CBBDDAC11B}" dt="2021-03-14T15:14:49.772" v="415"/>
            <ac:spMkLst>
              <pc:docMk/>
              <pc:sldMasterMk cId="1957093134" sldId="2147483791"/>
              <pc:sldLayoutMk cId="2296182598" sldId="2147483806"/>
              <ac:spMk id="2" creationId="{00000000-0000-0000-0000-000000000000}"/>
            </ac:spMkLst>
          </pc:spChg>
          <pc:spChg chg="mod">
            <ac:chgData name="Madiha Yousuf (1911360)" userId="S::1911360@student.uwtsd.ac.uk::b2adfb65-365a-4fff-92aa-69e8cd76a5f4" providerId="AD" clId="Web-{7627E0E7-E970-5FAB-6810-37CBBDDAC11B}" dt="2021-03-14T15:14:49.772" v="415"/>
            <ac:spMkLst>
              <pc:docMk/>
              <pc:sldMasterMk cId="1957093134" sldId="2147483791"/>
              <pc:sldLayoutMk cId="2296182598" sldId="2147483806"/>
              <ac:spMk id="3" creationId="{00000000-0000-0000-0000-000000000000}"/>
            </ac:spMkLst>
          </pc:spChg>
          <pc:spChg chg="mod">
            <ac:chgData name="Madiha Yousuf (1911360)" userId="S::1911360@student.uwtsd.ac.uk::b2adfb65-365a-4fff-92aa-69e8cd76a5f4" providerId="AD" clId="Web-{7627E0E7-E970-5FAB-6810-37CBBDDAC11B}" dt="2021-03-14T15:14:49.772" v="415"/>
            <ac:spMkLst>
              <pc:docMk/>
              <pc:sldMasterMk cId="1957093134" sldId="2147483791"/>
              <pc:sldLayoutMk cId="2296182598" sldId="2147483806"/>
              <ac:spMk id="5" creationId="{00000000-0000-0000-0000-000000000000}"/>
            </ac:spMkLst>
          </pc:spChg>
          <pc:spChg chg="mod">
            <ac:chgData name="Madiha Yousuf (1911360)" userId="S::1911360@student.uwtsd.ac.uk::b2adfb65-365a-4fff-92aa-69e8cd76a5f4" providerId="AD" clId="Web-{7627E0E7-E970-5FAB-6810-37CBBDDAC11B}" dt="2021-03-14T15:14:49.772" v="415"/>
            <ac:spMkLst>
              <pc:docMk/>
              <pc:sldMasterMk cId="1957093134" sldId="2147483791"/>
              <pc:sldLayoutMk cId="2296182598" sldId="2147483806"/>
              <ac:spMk id="14" creationId="{00000000-0000-0000-0000-000000000000}"/>
            </ac:spMkLst>
          </pc:spChg>
          <pc:spChg chg="mod">
            <ac:chgData name="Madiha Yousuf (1911360)" userId="S::1911360@student.uwtsd.ac.uk::b2adfb65-365a-4fff-92aa-69e8cd76a5f4" providerId="AD" clId="Web-{7627E0E7-E970-5FAB-6810-37CBBDDAC11B}" dt="2021-03-14T15:14:49.772" v="415"/>
            <ac:spMkLst>
              <pc:docMk/>
              <pc:sldMasterMk cId="1957093134" sldId="2147483791"/>
              <pc:sldLayoutMk cId="2296182598" sldId="2147483806"/>
              <ac:spMk id="22" creationId="{00000000-0000-0000-0000-000000000000}"/>
            </ac:spMkLst>
          </pc:spChg>
          <pc:spChg chg="mod">
            <ac:chgData name="Madiha Yousuf (1911360)" userId="S::1911360@student.uwtsd.ac.uk::b2adfb65-365a-4fff-92aa-69e8cd76a5f4" providerId="AD" clId="Web-{7627E0E7-E970-5FAB-6810-37CBBDDAC11B}" dt="2021-03-14T15:14:49.772" v="415"/>
            <ac:spMkLst>
              <pc:docMk/>
              <pc:sldMasterMk cId="1957093134" sldId="2147483791"/>
              <pc:sldLayoutMk cId="2296182598" sldId="2147483806"/>
              <ac:spMk id="23" creationId="{00000000-0000-0000-0000-000000000000}"/>
            </ac:spMkLst>
          </pc:spChg>
          <pc:spChg chg="mod">
            <ac:chgData name="Madiha Yousuf (1911360)" userId="S::1911360@student.uwtsd.ac.uk::b2adfb65-365a-4fff-92aa-69e8cd76a5f4" providerId="AD" clId="Web-{7627E0E7-E970-5FAB-6810-37CBBDDAC11B}" dt="2021-03-14T15:14:49.772" v="415"/>
            <ac:spMkLst>
              <pc:docMk/>
              <pc:sldMasterMk cId="1957093134" sldId="2147483791"/>
              <pc:sldLayoutMk cId="2296182598" sldId="2147483806"/>
              <ac:spMk id="24" creationId="{00000000-0000-0000-0000-000000000000}"/>
            </ac:spMkLst>
          </pc:spChg>
          <pc:spChg chg="mod">
            <ac:chgData name="Madiha Yousuf (1911360)" userId="S::1911360@student.uwtsd.ac.uk::b2adfb65-365a-4fff-92aa-69e8cd76a5f4" providerId="AD" clId="Web-{7627E0E7-E970-5FAB-6810-37CBBDDAC11B}" dt="2021-03-14T15:14:49.772" v="415"/>
            <ac:spMkLst>
              <pc:docMk/>
              <pc:sldMasterMk cId="1957093134" sldId="2147483791"/>
              <pc:sldLayoutMk cId="2296182598" sldId="2147483806"/>
              <ac:spMk id="29" creationId="{00000000-0000-0000-0000-000000000000}"/>
            </ac:spMkLst>
          </pc:spChg>
          <pc:spChg chg="mod">
            <ac:chgData name="Madiha Yousuf (1911360)" userId="S::1911360@student.uwtsd.ac.uk::b2adfb65-365a-4fff-92aa-69e8cd76a5f4" providerId="AD" clId="Web-{7627E0E7-E970-5FAB-6810-37CBBDDAC11B}" dt="2021-03-14T15:14:49.772" v="415"/>
            <ac:spMkLst>
              <pc:docMk/>
              <pc:sldMasterMk cId="1957093134" sldId="2147483791"/>
              <pc:sldLayoutMk cId="2296182598" sldId="2147483806"/>
              <ac:spMk id="30" creationId="{00000000-0000-0000-0000-000000000000}"/>
            </ac:spMkLst>
          </pc:spChg>
          <pc:spChg chg="mod">
            <ac:chgData name="Madiha Yousuf (1911360)" userId="S::1911360@student.uwtsd.ac.uk::b2adfb65-365a-4fff-92aa-69e8cd76a5f4" providerId="AD" clId="Web-{7627E0E7-E970-5FAB-6810-37CBBDDAC11B}" dt="2021-03-14T15:14:49.772" v="415"/>
            <ac:spMkLst>
              <pc:docMk/>
              <pc:sldMasterMk cId="1957093134" sldId="2147483791"/>
              <pc:sldLayoutMk cId="2296182598" sldId="2147483806"/>
              <ac:spMk id="31" creationId="{00000000-0000-0000-0000-000000000000}"/>
            </ac:spMkLst>
          </pc:spChg>
          <pc:cxnChg chg="mod">
            <ac:chgData name="Madiha Yousuf (1911360)" userId="S::1911360@student.uwtsd.ac.uk::b2adfb65-365a-4fff-92aa-69e8cd76a5f4" providerId="AD" clId="Web-{7627E0E7-E970-5FAB-6810-37CBBDDAC11B}" dt="2021-03-14T15:14:49.772" v="415"/>
            <ac:cxnSpMkLst>
              <pc:docMk/>
              <pc:sldMasterMk cId="1957093134" sldId="2147483791"/>
              <pc:sldLayoutMk cId="2296182598" sldId="2147483806"/>
              <ac:cxnSpMk id="19" creationId="{00000000-0000-0000-0000-000000000000}"/>
            </ac:cxnSpMkLst>
          </pc:cxnChg>
          <pc:cxnChg chg="mod">
            <ac:chgData name="Madiha Yousuf (1911360)" userId="S::1911360@student.uwtsd.ac.uk::b2adfb65-365a-4fff-92aa-69e8cd76a5f4" providerId="AD" clId="Web-{7627E0E7-E970-5FAB-6810-37CBBDDAC11B}" dt="2021-03-14T15:14:49.772" v="415"/>
            <ac:cxnSpMkLst>
              <pc:docMk/>
              <pc:sldMasterMk cId="1957093134" sldId="2147483791"/>
              <pc:sldLayoutMk cId="2296182598" sldId="2147483806"/>
              <ac:cxnSpMk id="20" creationId="{00000000-0000-0000-0000-000000000000}"/>
            </ac:cxnSpMkLst>
          </pc:cxnChg>
        </pc:sldLayoutChg>
        <pc:sldLayoutChg chg="add del mod replId">
          <pc:chgData name="Madiha Yousuf (1911360)" userId="S::1911360@student.uwtsd.ac.uk::b2adfb65-365a-4fff-92aa-69e8cd76a5f4" providerId="AD" clId="Web-{7627E0E7-E970-5FAB-6810-37CBBDDAC11B}" dt="2021-03-14T15:14:50.069" v="416"/>
          <pc:sldLayoutMkLst>
            <pc:docMk/>
            <pc:sldMasterMk cId="1957093134" sldId="2147483791"/>
            <pc:sldLayoutMk cId="2483451743" sldId="2147483807"/>
          </pc:sldLayoutMkLst>
        </pc:sldLayoutChg>
        <pc:sldLayoutChg chg="modSp add del mod replId">
          <pc:chgData name="Madiha Yousuf (1911360)" userId="S::1911360@student.uwtsd.ac.uk::b2adfb65-365a-4fff-92aa-69e8cd76a5f4" providerId="AD" clId="Web-{7627E0E7-E970-5FAB-6810-37CBBDDAC11B}" dt="2021-03-14T15:14:50.069" v="416"/>
          <pc:sldLayoutMkLst>
            <pc:docMk/>
            <pc:sldMasterMk cId="1957093134" sldId="2147483791"/>
            <pc:sldLayoutMk cId="2536509233" sldId="2147483808"/>
          </pc:sldLayoutMkLst>
          <pc:spChg chg="mod">
            <ac:chgData name="Madiha Yousuf (1911360)" userId="S::1911360@student.uwtsd.ac.uk::b2adfb65-365a-4fff-92aa-69e8cd76a5f4" providerId="AD" clId="Web-{7627E0E7-E970-5FAB-6810-37CBBDDAC11B}" dt="2021-03-14T15:14:49.772" v="415"/>
            <ac:spMkLst>
              <pc:docMk/>
              <pc:sldMasterMk cId="1957093134" sldId="2147483791"/>
              <pc:sldLayoutMk cId="2536509233" sldId="2147483808"/>
              <ac:spMk id="2" creationId="{00000000-0000-0000-0000-000000000000}"/>
            </ac:spMkLst>
          </pc:spChg>
          <pc:spChg chg="mod">
            <ac:chgData name="Madiha Yousuf (1911360)" userId="S::1911360@student.uwtsd.ac.uk::b2adfb65-365a-4fff-92aa-69e8cd76a5f4" providerId="AD" clId="Web-{7627E0E7-E970-5FAB-6810-37CBBDDAC11B}" dt="2021-03-14T15:14:49.772" v="415"/>
            <ac:spMkLst>
              <pc:docMk/>
              <pc:sldMasterMk cId="1957093134" sldId="2147483791"/>
              <pc:sldLayoutMk cId="2536509233" sldId="2147483808"/>
              <ac:spMk id="3" creationId="{00000000-0000-0000-0000-000000000000}"/>
            </ac:spMkLst>
          </pc:spChg>
        </pc:sldLayoutChg>
      </pc:sldMasterChg>
      <pc:sldMasterChg chg="modSp add del addSldLayout delSldLayout modSldLayout">
        <pc:chgData name="Madiha Yousuf (1911360)" userId="S::1911360@student.uwtsd.ac.uk::b2adfb65-365a-4fff-92aa-69e8cd76a5f4" providerId="AD" clId="Web-{7627E0E7-E970-5FAB-6810-37CBBDDAC11B}" dt="2021-03-14T15:15:15.351" v="418"/>
        <pc:sldMasterMkLst>
          <pc:docMk/>
          <pc:sldMasterMk cId="1027010746" sldId="2147483809"/>
        </pc:sldMasterMkLst>
        <pc:spChg chg="mod">
          <ac:chgData name="Madiha Yousuf (1911360)" userId="S::1911360@student.uwtsd.ac.uk::b2adfb65-365a-4fff-92aa-69e8cd76a5f4" providerId="AD" clId="Web-{7627E0E7-E970-5FAB-6810-37CBBDDAC11B}" dt="2021-03-14T15:15:15.054" v="417"/>
          <ac:spMkLst>
            <pc:docMk/>
            <pc:sldMasterMk cId="1027010746" sldId="2147483809"/>
            <ac:spMk id="2" creationId="{00000000-0000-0000-0000-000000000000}"/>
          </ac:spMkLst>
        </pc:spChg>
        <pc:spChg chg="mod">
          <ac:chgData name="Madiha Yousuf (1911360)" userId="S::1911360@student.uwtsd.ac.uk::b2adfb65-365a-4fff-92aa-69e8cd76a5f4" providerId="AD" clId="Web-{7627E0E7-E970-5FAB-6810-37CBBDDAC11B}" dt="2021-03-14T15:15:15.054" v="417"/>
          <ac:spMkLst>
            <pc:docMk/>
            <pc:sldMasterMk cId="1027010746" sldId="2147483809"/>
            <ac:spMk id="3" creationId="{00000000-0000-0000-0000-000000000000}"/>
          </ac:spMkLst>
        </pc:spChg>
        <pc:spChg chg="mod">
          <ac:chgData name="Madiha Yousuf (1911360)" userId="S::1911360@student.uwtsd.ac.uk::b2adfb65-365a-4fff-92aa-69e8cd76a5f4" providerId="AD" clId="Web-{7627E0E7-E970-5FAB-6810-37CBBDDAC11B}" dt="2021-03-14T15:15:15.054" v="417"/>
          <ac:spMkLst>
            <pc:docMk/>
            <pc:sldMasterMk cId="1027010746" sldId="2147483809"/>
            <ac:spMk id="4" creationId="{00000000-0000-0000-0000-000000000000}"/>
          </ac:spMkLst>
        </pc:spChg>
        <pc:spChg chg="mod">
          <ac:chgData name="Madiha Yousuf (1911360)" userId="S::1911360@student.uwtsd.ac.uk::b2adfb65-365a-4fff-92aa-69e8cd76a5f4" providerId="AD" clId="Web-{7627E0E7-E970-5FAB-6810-37CBBDDAC11B}" dt="2021-03-14T15:15:15.054" v="417"/>
          <ac:spMkLst>
            <pc:docMk/>
            <pc:sldMasterMk cId="1027010746" sldId="2147483809"/>
            <ac:spMk id="5" creationId="{00000000-0000-0000-0000-000000000000}"/>
          </ac:spMkLst>
        </pc:spChg>
        <pc:spChg chg="mod">
          <ac:chgData name="Madiha Yousuf (1911360)" userId="S::1911360@student.uwtsd.ac.uk::b2adfb65-365a-4fff-92aa-69e8cd76a5f4" providerId="AD" clId="Web-{7627E0E7-E970-5FAB-6810-37CBBDDAC11B}" dt="2021-03-14T15:15:15.054" v="417"/>
          <ac:spMkLst>
            <pc:docMk/>
            <pc:sldMasterMk cId="1027010746" sldId="2147483809"/>
            <ac:spMk id="6" creationId="{00000000-0000-0000-0000-000000000000}"/>
          </ac:spMkLst>
        </pc:spChg>
        <pc:spChg chg="mod">
          <ac:chgData name="Madiha Yousuf (1911360)" userId="S::1911360@student.uwtsd.ac.uk::b2adfb65-365a-4fff-92aa-69e8cd76a5f4" providerId="AD" clId="Web-{7627E0E7-E970-5FAB-6810-37CBBDDAC11B}" dt="2021-03-14T15:15:15.054" v="417"/>
          <ac:spMkLst>
            <pc:docMk/>
            <pc:sldMasterMk cId="1027010746" sldId="2147483809"/>
            <ac:spMk id="19" creationId="{00000000-0000-0000-0000-000000000000}"/>
          </ac:spMkLst>
        </pc:spChg>
        <pc:spChg chg="mod">
          <ac:chgData name="Madiha Yousuf (1911360)" userId="S::1911360@student.uwtsd.ac.uk::b2adfb65-365a-4fff-92aa-69e8cd76a5f4" providerId="AD" clId="Web-{7627E0E7-E970-5FAB-6810-37CBBDDAC11B}" dt="2021-03-14T15:15:15.054" v="417"/>
          <ac:spMkLst>
            <pc:docMk/>
            <pc:sldMasterMk cId="1027010746" sldId="2147483809"/>
            <ac:spMk id="20" creationId="{00000000-0000-0000-0000-000000000000}"/>
          </ac:spMkLst>
        </pc:spChg>
        <pc:spChg chg="mod">
          <ac:chgData name="Madiha Yousuf (1911360)" userId="S::1911360@student.uwtsd.ac.uk::b2adfb65-365a-4fff-92aa-69e8cd76a5f4" providerId="AD" clId="Web-{7627E0E7-E970-5FAB-6810-37CBBDDAC11B}" dt="2021-03-14T15:15:15.054" v="417"/>
          <ac:spMkLst>
            <pc:docMk/>
            <pc:sldMasterMk cId="1027010746" sldId="2147483809"/>
            <ac:spMk id="21" creationId="{00000000-0000-0000-0000-000000000000}"/>
          </ac:spMkLst>
        </pc:spChg>
        <pc:spChg chg="mod">
          <ac:chgData name="Madiha Yousuf (1911360)" userId="S::1911360@student.uwtsd.ac.uk::b2adfb65-365a-4fff-92aa-69e8cd76a5f4" providerId="AD" clId="Web-{7627E0E7-E970-5FAB-6810-37CBBDDAC11B}" dt="2021-03-14T15:15:15.054" v="417"/>
          <ac:spMkLst>
            <pc:docMk/>
            <pc:sldMasterMk cId="1027010746" sldId="2147483809"/>
            <ac:spMk id="22" creationId="{00000000-0000-0000-0000-000000000000}"/>
          </ac:spMkLst>
        </pc:spChg>
        <pc:spChg chg="mod">
          <ac:chgData name="Madiha Yousuf (1911360)" userId="S::1911360@student.uwtsd.ac.uk::b2adfb65-365a-4fff-92aa-69e8cd76a5f4" providerId="AD" clId="Web-{7627E0E7-E970-5FAB-6810-37CBBDDAC11B}" dt="2021-03-14T15:15:15.054" v="417"/>
          <ac:spMkLst>
            <pc:docMk/>
            <pc:sldMasterMk cId="1027010746" sldId="2147483809"/>
            <ac:spMk id="23" creationId="{00000000-0000-0000-0000-000000000000}"/>
          </ac:spMkLst>
        </pc:spChg>
        <pc:spChg chg="mod">
          <ac:chgData name="Madiha Yousuf (1911360)" userId="S::1911360@student.uwtsd.ac.uk::b2adfb65-365a-4fff-92aa-69e8cd76a5f4" providerId="AD" clId="Web-{7627E0E7-E970-5FAB-6810-37CBBDDAC11B}" dt="2021-03-14T15:15:15.054" v="417"/>
          <ac:spMkLst>
            <pc:docMk/>
            <pc:sldMasterMk cId="1027010746" sldId="2147483809"/>
            <ac:spMk id="24" creationId="{00000000-0000-0000-0000-000000000000}"/>
          </ac:spMkLst>
        </pc:spChg>
        <pc:sldLayoutChg chg="modSp add del mod replId">
          <pc:chgData name="Madiha Yousuf (1911360)" userId="S::1911360@student.uwtsd.ac.uk::b2adfb65-365a-4fff-92aa-69e8cd76a5f4" providerId="AD" clId="Web-{7627E0E7-E970-5FAB-6810-37CBBDDAC11B}" dt="2021-03-14T15:15:15.351" v="418"/>
          <pc:sldLayoutMkLst>
            <pc:docMk/>
            <pc:sldMasterMk cId="1027010746" sldId="2147483809"/>
            <pc:sldLayoutMk cId="379828485" sldId="2147483810"/>
          </pc:sldLayoutMkLst>
          <pc:spChg chg="mod">
            <ac:chgData name="Madiha Yousuf (1911360)" userId="S::1911360@student.uwtsd.ac.uk::b2adfb65-365a-4fff-92aa-69e8cd76a5f4" providerId="AD" clId="Web-{7627E0E7-E970-5FAB-6810-37CBBDDAC11B}" dt="2021-03-14T15:15:15.054" v="417"/>
            <ac:spMkLst>
              <pc:docMk/>
              <pc:sldMasterMk cId="1027010746" sldId="2147483809"/>
              <pc:sldLayoutMk cId="379828485" sldId="2147483810"/>
              <ac:spMk id="2" creationId="{00000000-0000-0000-0000-000000000000}"/>
            </ac:spMkLst>
          </pc:spChg>
          <pc:spChg chg="mod">
            <ac:chgData name="Madiha Yousuf (1911360)" userId="S::1911360@student.uwtsd.ac.uk::b2adfb65-365a-4fff-92aa-69e8cd76a5f4" providerId="AD" clId="Web-{7627E0E7-E970-5FAB-6810-37CBBDDAC11B}" dt="2021-03-14T15:15:15.054" v="417"/>
            <ac:spMkLst>
              <pc:docMk/>
              <pc:sldMasterMk cId="1027010746" sldId="2147483809"/>
              <pc:sldLayoutMk cId="379828485" sldId="2147483810"/>
              <ac:spMk id="3" creationId="{00000000-0000-0000-0000-000000000000}"/>
            </ac:spMkLst>
          </pc:spChg>
        </pc:sldLayoutChg>
        <pc:sldLayoutChg chg="add del mod replId">
          <pc:chgData name="Madiha Yousuf (1911360)" userId="S::1911360@student.uwtsd.ac.uk::b2adfb65-365a-4fff-92aa-69e8cd76a5f4" providerId="AD" clId="Web-{7627E0E7-E970-5FAB-6810-37CBBDDAC11B}" dt="2021-03-14T15:15:15.351" v="418"/>
          <pc:sldLayoutMkLst>
            <pc:docMk/>
            <pc:sldMasterMk cId="1027010746" sldId="2147483809"/>
            <pc:sldLayoutMk cId="681062255" sldId="2147483811"/>
          </pc:sldLayoutMkLst>
        </pc:sldLayoutChg>
        <pc:sldLayoutChg chg="modSp add del mod replId">
          <pc:chgData name="Madiha Yousuf (1911360)" userId="S::1911360@student.uwtsd.ac.uk::b2adfb65-365a-4fff-92aa-69e8cd76a5f4" providerId="AD" clId="Web-{7627E0E7-E970-5FAB-6810-37CBBDDAC11B}" dt="2021-03-14T15:15:15.351" v="418"/>
          <pc:sldLayoutMkLst>
            <pc:docMk/>
            <pc:sldMasterMk cId="1027010746" sldId="2147483809"/>
            <pc:sldLayoutMk cId="3889623870" sldId="2147483812"/>
          </pc:sldLayoutMkLst>
          <pc:spChg chg="mod">
            <ac:chgData name="Madiha Yousuf (1911360)" userId="S::1911360@student.uwtsd.ac.uk::b2adfb65-365a-4fff-92aa-69e8cd76a5f4" providerId="AD" clId="Web-{7627E0E7-E970-5FAB-6810-37CBBDDAC11B}" dt="2021-03-14T15:15:15.054" v="417"/>
            <ac:spMkLst>
              <pc:docMk/>
              <pc:sldMasterMk cId="1027010746" sldId="2147483809"/>
              <pc:sldLayoutMk cId="3889623870" sldId="2147483812"/>
              <ac:spMk id="2" creationId="{00000000-0000-0000-0000-000000000000}"/>
            </ac:spMkLst>
          </pc:spChg>
          <pc:spChg chg="mod">
            <ac:chgData name="Madiha Yousuf (1911360)" userId="S::1911360@student.uwtsd.ac.uk::b2adfb65-365a-4fff-92aa-69e8cd76a5f4" providerId="AD" clId="Web-{7627E0E7-E970-5FAB-6810-37CBBDDAC11B}" dt="2021-03-14T15:15:15.054" v="417"/>
            <ac:spMkLst>
              <pc:docMk/>
              <pc:sldMasterMk cId="1027010746" sldId="2147483809"/>
              <pc:sldLayoutMk cId="3889623870" sldId="2147483812"/>
              <ac:spMk id="3" creationId="{00000000-0000-0000-0000-000000000000}"/>
            </ac:spMkLst>
          </pc:spChg>
        </pc:sldLayoutChg>
        <pc:sldLayoutChg chg="modSp add del mod replId">
          <pc:chgData name="Madiha Yousuf (1911360)" userId="S::1911360@student.uwtsd.ac.uk::b2adfb65-365a-4fff-92aa-69e8cd76a5f4" providerId="AD" clId="Web-{7627E0E7-E970-5FAB-6810-37CBBDDAC11B}" dt="2021-03-14T15:15:15.351" v="418"/>
          <pc:sldLayoutMkLst>
            <pc:docMk/>
            <pc:sldMasterMk cId="1027010746" sldId="2147483809"/>
            <pc:sldLayoutMk cId="1948316562" sldId="2147483813"/>
          </pc:sldLayoutMkLst>
          <pc:spChg chg="mod">
            <ac:chgData name="Madiha Yousuf (1911360)" userId="S::1911360@student.uwtsd.ac.uk::b2adfb65-365a-4fff-92aa-69e8cd76a5f4" providerId="AD" clId="Web-{7627E0E7-E970-5FAB-6810-37CBBDDAC11B}" dt="2021-03-14T15:15:15.054" v="417"/>
            <ac:spMkLst>
              <pc:docMk/>
              <pc:sldMasterMk cId="1027010746" sldId="2147483809"/>
              <pc:sldLayoutMk cId="1948316562" sldId="2147483813"/>
              <ac:spMk id="3" creationId="{00000000-0000-0000-0000-000000000000}"/>
            </ac:spMkLst>
          </pc:spChg>
          <pc:spChg chg="mod">
            <ac:chgData name="Madiha Yousuf (1911360)" userId="S::1911360@student.uwtsd.ac.uk::b2adfb65-365a-4fff-92aa-69e8cd76a5f4" providerId="AD" clId="Web-{7627E0E7-E970-5FAB-6810-37CBBDDAC11B}" dt="2021-03-14T15:15:15.054" v="417"/>
            <ac:spMkLst>
              <pc:docMk/>
              <pc:sldMasterMk cId="1027010746" sldId="2147483809"/>
              <pc:sldLayoutMk cId="1948316562" sldId="2147483813"/>
              <ac:spMk id="4" creationId="{00000000-0000-0000-0000-000000000000}"/>
            </ac:spMkLst>
          </pc:spChg>
        </pc:sldLayoutChg>
        <pc:sldLayoutChg chg="modSp add del mod replId">
          <pc:chgData name="Madiha Yousuf (1911360)" userId="S::1911360@student.uwtsd.ac.uk::b2adfb65-365a-4fff-92aa-69e8cd76a5f4" providerId="AD" clId="Web-{7627E0E7-E970-5FAB-6810-37CBBDDAC11B}" dt="2021-03-14T15:15:15.351" v="418"/>
          <pc:sldLayoutMkLst>
            <pc:docMk/>
            <pc:sldMasterMk cId="1027010746" sldId="2147483809"/>
            <pc:sldLayoutMk cId="3220894988" sldId="2147483814"/>
          </pc:sldLayoutMkLst>
          <pc:spChg chg="mod">
            <ac:chgData name="Madiha Yousuf (1911360)" userId="S::1911360@student.uwtsd.ac.uk::b2adfb65-365a-4fff-92aa-69e8cd76a5f4" providerId="AD" clId="Web-{7627E0E7-E970-5FAB-6810-37CBBDDAC11B}" dt="2021-03-14T15:15:15.054" v="417"/>
            <ac:spMkLst>
              <pc:docMk/>
              <pc:sldMasterMk cId="1027010746" sldId="2147483809"/>
              <pc:sldLayoutMk cId="3220894988" sldId="2147483814"/>
              <ac:spMk id="3" creationId="{00000000-0000-0000-0000-000000000000}"/>
            </ac:spMkLst>
          </pc:spChg>
          <pc:spChg chg="mod">
            <ac:chgData name="Madiha Yousuf (1911360)" userId="S::1911360@student.uwtsd.ac.uk::b2adfb65-365a-4fff-92aa-69e8cd76a5f4" providerId="AD" clId="Web-{7627E0E7-E970-5FAB-6810-37CBBDDAC11B}" dt="2021-03-14T15:15:15.054" v="417"/>
            <ac:spMkLst>
              <pc:docMk/>
              <pc:sldMasterMk cId="1027010746" sldId="2147483809"/>
              <pc:sldLayoutMk cId="3220894988" sldId="2147483814"/>
              <ac:spMk id="4" creationId="{00000000-0000-0000-0000-000000000000}"/>
            </ac:spMkLst>
          </pc:spChg>
          <pc:spChg chg="mod">
            <ac:chgData name="Madiha Yousuf (1911360)" userId="S::1911360@student.uwtsd.ac.uk::b2adfb65-365a-4fff-92aa-69e8cd76a5f4" providerId="AD" clId="Web-{7627E0E7-E970-5FAB-6810-37CBBDDAC11B}" dt="2021-03-14T15:15:15.054" v="417"/>
            <ac:spMkLst>
              <pc:docMk/>
              <pc:sldMasterMk cId="1027010746" sldId="2147483809"/>
              <pc:sldLayoutMk cId="3220894988" sldId="2147483814"/>
              <ac:spMk id="5" creationId="{00000000-0000-0000-0000-000000000000}"/>
            </ac:spMkLst>
          </pc:spChg>
          <pc:spChg chg="mod">
            <ac:chgData name="Madiha Yousuf (1911360)" userId="S::1911360@student.uwtsd.ac.uk::b2adfb65-365a-4fff-92aa-69e8cd76a5f4" providerId="AD" clId="Web-{7627E0E7-E970-5FAB-6810-37CBBDDAC11B}" dt="2021-03-14T15:15:15.054" v="417"/>
            <ac:spMkLst>
              <pc:docMk/>
              <pc:sldMasterMk cId="1027010746" sldId="2147483809"/>
              <pc:sldLayoutMk cId="3220894988" sldId="2147483814"/>
              <ac:spMk id="6" creationId="{00000000-0000-0000-0000-000000000000}"/>
            </ac:spMkLst>
          </pc:spChg>
        </pc:sldLayoutChg>
        <pc:sldLayoutChg chg="add del mod replId">
          <pc:chgData name="Madiha Yousuf (1911360)" userId="S::1911360@student.uwtsd.ac.uk::b2adfb65-365a-4fff-92aa-69e8cd76a5f4" providerId="AD" clId="Web-{7627E0E7-E970-5FAB-6810-37CBBDDAC11B}" dt="2021-03-14T15:15:15.351" v="418"/>
          <pc:sldLayoutMkLst>
            <pc:docMk/>
            <pc:sldMasterMk cId="1027010746" sldId="2147483809"/>
            <pc:sldLayoutMk cId="270923090" sldId="2147483815"/>
          </pc:sldLayoutMkLst>
        </pc:sldLayoutChg>
        <pc:sldLayoutChg chg="add del mod replId">
          <pc:chgData name="Madiha Yousuf (1911360)" userId="S::1911360@student.uwtsd.ac.uk::b2adfb65-365a-4fff-92aa-69e8cd76a5f4" providerId="AD" clId="Web-{7627E0E7-E970-5FAB-6810-37CBBDDAC11B}" dt="2021-03-14T15:15:15.351" v="418"/>
          <pc:sldLayoutMkLst>
            <pc:docMk/>
            <pc:sldMasterMk cId="1027010746" sldId="2147483809"/>
            <pc:sldLayoutMk cId="2101567358" sldId="2147483816"/>
          </pc:sldLayoutMkLst>
        </pc:sldLayoutChg>
        <pc:sldLayoutChg chg="modSp add del mod replId">
          <pc:chgData name="Madiha Yousuf (1911360)" userId="S::1911360@student.uwtsd.ac.uk::b2adfb65-365a-4fff-92aa-69e8cd76a5f4" providerId="AD" clId="Web-{7627E0E7-E970-5FAB-6810-37CBBDDAC11B}" dt="2021-03-14T15:15:15.351" v="418"/>
          <pc:sldLayoutMkLst>
            <pc:docMk/>
            <pc:sldMasterMk cId="1027010746" sldId="2147483809"/>
            <pc:sldLayoutMk cId="2123549574" sldId="2147483817"/>
          </pc:sldLayoutMkLst>
          <pc:spChg chg="mod">
            <ac:chgData name="Madiha Yousuf (1911360)" userId="S::1911360@student.uwtsd.ac.uk::b2adfb65-365a-4fff-92aa-69e8cd76a5f4" providerId="AD" clId="Web-{7627E0E7-E970-5FAB-6810-37CBBDDAC11B}" dt="2021-03-14T15:15:15.054" v="417"/>
            <ac:spMkLst>
              <pc:docMk/>
              <pc:sldMasterMk cId="1027010746" sldId="2147483809"/>
              <pc:sldLayoutMk cId="2123549574" sldId="2147483817"/>
              <ac:spMk id="2" creationId="{00000000-0000-0000-0000-000000000000}"/>
            </ac:spMkLst>
          </pc:spChg>
          <pc:spChg chg="mod">
            <ac:chgData name="Madiha Yousuf (1911360)" userId="S::1911360@student.uwtsd.ac.uk::b2adfb65-365a-4fff-92aa-69e8cd76a5f4" providerId="AD" clId="Web-{7627E0E7-E970-5FAB-6810-37CBBDDAC11B}" dt="2021-03-14T15:15:15.054" v="417"/>
            <ac:spMkLst>
              <pc:docMk/>
              <pc:sldMasterMk cId="1027010746" sldId="2147483809"/>
              <pc:sldLayoutMk cId="2123549574" sldId="2147483817"/>
              <ac:spMk id="3" creationId="{00000000-0000-0000-0000-000000000000}"/>
            </ac:spMkLst>
          </pc:spChg>
          <pc:spChg chg="mod">
            <ac:chgData name="Madiha Yousuf (1911360)" userId="S::1911360@student.uwtsd.ac.uk::b2adfb65-365a-4fff-92aa-69e8cd76a5f4" providerId="AD" clId="Web-{7627E0E7-E970-5FAB-6810-37CBBDDAC11B}" dt="2021-03-14T15:15:15.054" v="417"/>
            <ac:spMkLst>
              <pc:docMk/>
              <pc:sldMasterMk cId="1027010746" sldId="2147483809"/>
              <pc:sldLayoutMk cId="2123549574" sldId="2147483817"/>
              <ac:spMk id="4" creationId="{00000000-0000-0000-0000-000000000000}"/>
            </ac:spMkLst>
          </pc:spChg>
        </pc:sldLayoutChg>
        <pc:sldLayoutChg chg="modSp add del mod replId">
          <pc:chgData name="Madiha Yousuf (1911360)" userId="S::1911360@student.uwtsd.ac.uk::b2adfb65-365a-4fff-92aa-69e8cd76a5f4" providerId="AD" clId="Web-{7627E0E7-E970-5FAB-6810-37CBBDDAC11B}" dt="2021-03-14T15:15:15.351" v="418"/>
          <pc:sldLayoutMkLst>
            <pc:docMk/>
            <pc:sldMasterMk cId="1027010746" sldId="2147483809"/>
            <pc:sldLayoutMk cId="3663299858" sldId="2147483818"/>
          </pc:sldLayoutMkLst>
          <pc:spChg chg="mod">
            <ac:chgData name="Madiha Yousuf (1911360)" userId="S::1911360@student.uwtsd.ac.uk::b2adfb65-365a-4fff-92aa-69e8cd76a5f4" providerId="AD" clId="Web-{7627E0E7-E970-5FAB-6810-37CBBDDAC11B}" dt="2021-03-14T15:15:15.054" v="417"/>
            <ac:spMkLst>
              <pc:docMk/>
              <pc:sldMasterMk cId="1027010746" sldId="2147483809"/>
              <pc:sldLayoutMk cId="3663299858" sldId="2147483818"/>
              <ac:spMk id="2" creationId="{00000000-0000-0000-0000-000000000000}"/>
            </ac:spMkLst>
          </pc:spChg>
          <pc:spChg chg="mod">
            <ac:chgData name="Madiha Yousuf (1911360)" userId="S::1911360@student.uwtsd.ac.uk::b2adfb65-365a-4fff-92aa-69e8cd76a5f4" providerId="AD" clId="Web-{7627E0E7-E970-5FAB-6810-37CBBDDAC11B}" dt="2021-03-14T15:15:15.054" v="417"/>
            <ac:spMkLst>
              <pc:docMk/>
              <pc:sldMasterMk cId="1027010746" sldId="2147483809"/>
              <pc:sldLayoutMk cId="3663299858" sldId="2147483818"/>
              <ac:spMk id="3" creationId="{00000000-0000-0000-0000-000000000000}"/>
            </ac:spMkLst>
          </pc:spChg>
          <pc:spChg chg="mod">
            <ac:chgData name="Madiha Yousuf (1911360)" userId="S::1911360@student.uwtsd.ac.uk::b2adfb65-365a-4fff-92aa-69e8cd76a5f4" providerId="AD" clId="Web-{7627E0E7-E970-5FAB-6810-37CBBDDAC11B}" dt="2021-03-14T15:15:15.054" v="417"/>
            <ac:spMkLst>
              <pc:docMk/>
              <pc:sldMasterMk cId="1027010746" sldId="2147483809"/>
              <pc:sldLayoutMk cId="3663299858" sldId="2147483818"/>
              <ac:spMk id="4" creationId="{00000000-0000-0000-0000-000000000000}"/>
            </ac:spMkLst>
          </pc:spChg>
        </pc:sldLayoutChg>
        <pc:sldLayoutChg chg="modSp add del mod replId">
          <pc:chgData name="Madiha Yousuf (1911360)" userId="S::1911360@student.uwtsd.ac.uk::b2adfb65-365a-4fff-92aa-69e8cd76a5f4" providerId="AD" clId="Web-{7627E0E7-E970-5FAB-6810-37CBBDDAC11B}" dt="2021-03-14T15:15:15.351" v="418"/>
          <pc:sldLayoutMkLst>
            <pc:docMk/>
            <pc:sldMasterMk cId="1027010746" sldId="2147483809"/>
            <pc:sldLayoutMk cId="2697612326" sldId="2147483819"/>
          </pc:sldLayoutMkLst>
          <pc:spChg chg="mod">
            <ac:chgData name="Madiha Yousuf (1911360)" userId="S::1911360@student.uwtsd.ac.uk::b2adfb65-365a-4fff-92aa-69e8cd76a5f4" providerId="AD" clId="Web-{7627E0E7-E970-5FAB-6810-37CBBDDAC11B}" dt="2021-03-14T15:15:15.054" v="417"/>
            <ac:spMkLst>
              <pc:docMk/>
              <pc:sldMasterMk cId="1027010746" sldId="2147483809"/>
              <pc:sldLayoutMk cId="2697612326" sldId="2147483819"/>
              <ac:spMk id="2" creationId="{00000000-0000-0000-0000-000000000000}"/>
            </ac:spMkLst>
          </pc:spChg>
          <pc:spChg chg="mod">
            <ac:chgData name="Madiha Yousuf (1911360)" userId="S::1911360@student.uwtsd.ac.uk::b2adfb65-365a-4fff-92aa-69e8cd76a5f4" providerId="AD" clId="Web-{7627E0E7-E970-5FAB-6810-37CBBDDAC11B}" dt="2021-03-14T15:15:15.054" v="417"/>
            <ac:spMkLst>
              <pc:docMk/>
              <pc:sldMasterMk cId="1027010746" sldId="2147483809"/>
              <pc:sldLayoutMk cId="2697612326" sldId="2147483819"/>
              <ac:spMk id="3" creationId="{00000000-0000-0000-0000-000000000000}"/>
            </ac:spMkLst>
          </pc:spChg>
          <pc:spChg chg="mod">
            <ac:chgData name="Madiha Yousuf (1911360)" userId="S::1911360@student.uwtsd.ac.uk::b2adfb65-365a-4fff-92aa-69e8cd76a5f4" providerId="AD" clId="Web-{7627E0E7-E970-5FAB-6810-37CBBDDAC11B}" dt="2021-03-14T15:15:15.054" v="417"/>
            <ac:spMkLst>
              <pc:docMk/>
              <pc:sldMasterMk cId="1027010746" sldId="2147483809"/>
              <pc:sldLayoutMk cId="2697612326" sldId="2147483819"/>
              <ac:spMk id="4" creationId="{00000000-0000-0000-0000-000000000000}"/>
            </ac:spMkLst>
          </pc:spChg>
        </pc:sldLayoutChg>
        <pc:sldLayoutChg chg="modSp add del mod replId">
          <pc:chgData name="Madiha Yousuf (1911360)" userId="S::1911360@student.uwtsd.ac.uk::b2adfb65-365a-4fff-92aa-69e8cd76a5f4" providerId="AD" clId="Web-{7627E0E7-E970-5FAB-6810-37CBBDDAC11B}" dt="2021-03-14T15:15:15.351" v="418"/>
          <pc:sldLayoutMkLst>
            <pc:docMk/>
            <pc:sldMasterMk cId="1027010746" sldId="2147483809"/>
            <pc:sldLayoutMk cId="1792998571" sldId="2147483820"/>
          </pc:sldLayoutMkLst>
          <pc:spChg chg="mod">
            <ac:chgData name="Madiha Yousuf (1911360)" userId="S::1911360@student.uwtsd.ac.uk::b2adfb65-365a-4fff-92aa-69e8cd76a5f4" providerId="AD" clId="Web-{7627E0E7-E970-5FAB-6810-37CBBDDAC11B}" dt="2021-03-14T15:15:15.054" v="417"/>
            <ac:spMkLst>
              <pc:docMk/>
              <pc:sldMasterMk cId="1027010746" sldId="2147483809"/>
              <pc:sldLayoutMk cId="1792998571" sldId="2147483820"/>
              <ac:spMk id="2" creationId="{00000000-0000-0000-0000-000000000000}"/>
            </ac:spMkLst>
          </pc:spChg>
          <pc:spChg chg="mod">
            <ac:chgData name="Madiha Yousuf (1911360)" userId="S::1911360@student.uwtsd.ac.uk::b2adfb65-365a-4fff-92aa-69e8cd76a5f4" providerId="AD" clId="Web-{7627E0E7-E970-5FAB-6810-37CBBDDAC11B}" dt="2021-03-14T15:15:15.054" v="417"/>
            <ac:spMkLst>
              <pc:docMk/>
              <pc:sldMasterMk cId="1027010746" sldId="2147483809"/>
              <pc:sldLayoutMk cId="1792998571" sldId="2147483820"/>
              <ac:spMk id="8" creationId="{00000000-0000-0000-0000-000000000000}"/>
            </ac:spMkLst>
          </pc:spChg>
        </pc:sldLayoutChg>
        <pc:sldLayoutChg chg="modSp add del mod replId">
          <pc:chgData name="Madiha Yousuf (1911360)" userId="S::1911360@student.uwtsd.ac.uk::b2adfb65-365a-4fff-92aa-69e8cd76a5f4" providerId="AD" clId="Web-{7627E0E7-E970-5FAB-6810-37CBBDDAC11B}" dt="2021-03-14T15:15:15.351" v="418"/>
          <pc:sldLayoutMkLst>
            <pc:docMk/>
            <pc:sldMasterMk cId="1027010746" sldId="2147483809"/>
            <pc:sldLayoutMk cId="486499169" sldId="2147483821"/>
          </pc:sldLayoutMkLst>
          <pc:spChg chg="mod">
            <ac:chgData name="Madiha Yousuf (1911360)" userId="S::1911360@student.uwtsd.ac.uk::b2adfb65-365a-4fff-92aa-69e8cd76a5f4" providerId="AD" clId="Web-{7627E0E7-E970-5FAB-6810-37CBBDDAC11B}" dt="2021-03-14T15:15:15.054" v="417"/>
            <ac:spMkLst>
              <pc:docMk/>
              <pc:sldMasterMk cId="1027010746" sldId="2147483809"/>
              <pc:sldLayoutMk cId="486499169" sldId="2147483821"/>
              <ac:spMk id="2" creationId="{00000000-0000-0000-0000-000000000000}"/>
            </ac:spMkLst>
          </pc:spChg>
          <pc:spChg chg="mod">
            <ac:chgData name="Madiha Yousuf (1911360)" userId="S::1911360@student.uwtsd.ac.uk::b2adfb65-365a-4fff-92aa-69e8cd76a5f4" providerId="AD" clId="Web-{7627E0E7-E970-5FAB-6810-37CBBDDAC11B}" dt="2021-03-14T15:15:15.054" v="417"/>
            <ac:spMkLst>
              <pc:docMk/>
              <pc:sldMasterMk cId="1027010746" sldId="2147483809"/>
              <pc:sldLayoutMk cId="486499169" sldId="2147483821"/>
              <ac:spMk id="10" creationId="{00000000-0000-0000-0000-000000000000}"/>
            </ac:spMkLst>
          </pc:spChg>
          <pc:spChg chg="mod">
            <ac:chgData name="Madiha Yousuf (1911360)" userId="S::1911360@student.uwtsd.ac.uk::b2adfb65-365a-4fff-92aa-69e8cd76a5f4" providerId="AD" clId="Web-{7627E0E7-E970-5FAB-6810-37CBBDDAC11B}" dt="2021-03-14T15:15:15.054" v="417"/>
            <ac:spMkLst>
              <pc:docMk/>
              <pc:sldMasterMk cId="1027010746" sldId="2147483809"/>
              <pc:sldLayoutMk cId="486499169" sldId="2147483821"/>
              <ac:spMk id="11" creationId="{00000000-0000-0000-0000-000000000000}"/>
            </ac:spMkLst>
          </pc:spChg>
          <pc:spChg chg="mod">
            <ac:chgData name="Madiha Yousuf (1911360)" userId="S::1911360@student.uwtsd.ac.uk::b2adfb65-365a-4fff-92aa-69e8cd76a5f4" providerId="AD" clId="Web-{7627E0E7-E970-5FAB-6810-37CBBDDAC11B}" dt="2021-03-14T15:15:15.054" v="417"/>
            <ac:spMkLst>
              <pc:docMk/>
              <pc:sldMasterMk cId="1027010746" sldId="2147483809"/>
              <pc:sldLayoutMk cId="486499169" sldId="2147483821"/>
              <ac:spMk id="12" creationId="{00000000-0000-0000-0000-000000000000}"/>
            </ac:spMkLst>
          </pc:spChg>
          <pc:spChg chg="mod">
            <ac:chgData name="Madiha Yousuf (1911360)" userId="S::1911360@student.uwtsd.ac.uk::b2adfb65-365a-4fff-92aa-69e8cd76a5f4" providerId="AD" clId="Web-{7627E0E7-E970-5FAB-6810-37CBBDDAC11B}" dt="2021-03-14T15:15:15.054" v="417"/>
            <ac:spMkLst>
              <pc:docMk/>
              <pc:sldMasterMk cId="1027010746" sldId="2147483809"/>
              <pc:sldLayoutMk cId="486499169" sldId="2147483821"/>
              <ac:spMk id="15" creationId="{00000000-0000-0000-0000-000000000000}"/>
            </ac:spMkLst>
          </pc:spChg>
        </pc:sldLayoutChg>
        <pc:sldLayoutChg chg="modSp add del mod replId">
          <pc:chgData name="Madiha Yousuf (1911360)" userId="S::1911360@student.uwtsd.ac.uk::b2adfb65-365a-4fff-92aa-69e8cd76a5f4" providerId="AD" clId="Web-{7627E0E7-E970-5FAB-6810-37CBBDDAC11B}" dt="2021-03-14T15:15:15.351" v="418"/>
          <pc:sldLayoutMkLst>
            <pc:docMk/>
            <pc:sldMasterMk cId="1027010746" sldId="2147483809"/>
            <pc:sldLayoutMk cId="3709418063" sldId="2147483822"/>
          </pc:sldLayoutMkLst>
          <pc:spChg chg="mod">
            <ac:chgData name="Madiha Yousuf (1911360)" userId="S::1911360@student.uwtsd.ac.uk::b2adfb65-365a-4fff-92aa-69e8cd76a5f4" providerId="AD" clId="Web-{7627E0E7-E970-5FAB-6810-37CBBDDAC11B}" dt="2021-03-14T15:15:15.054" v="417"/>
            <ac:spMkLst>
              <pc:docMk/>
              <pc:sldMasterMk cId="1027010746" sldId="2147483809"/>
              <pc:sldLayoutMk cId="3709418063" sldId="2147483822"/>
              <ac:spMk id="2" creationId="{00000000-0000-0000-0000-000000000000}"/>
            </ac:spMkLst>
          </pc:spChg>
          <pc:spChg chg="mod">
            <ac:chgData name="Madiha Yousuf (1911360)" userId="S::1911360@student.uwtsd.ac.uk::b2adfb65-365a-4fff-92aa-69e8cd76a5f4" providerId="AD" clId="Web-{7627E0E7-E970-5FAB-6810-37CBBDDAC11B}" dt="2021-03-14T15:15:15.054" v="417"/>
            <ac:spMkLst>
              <pc:docMk/>
              <pc:sldMasterMk cId="1027010746" sldId="2147483809"/>
              <pc:sldLayoutMk cId="3709418063" sldId="2147483822"/>
              <ac:spMk id="3" creationId="{00000000-0000-0000-0000-000000000000}"/>
            </ac:spMkLst>
          </pc:spChg>
        </pc:sldLayoutChg>
        <pc:sldLayoutChg chg="modSp add del mod replId">
          <pc:chgData name="Madiha Yousuf (1911360)" userId="S::1911360@student.uwtsd.ac.uk::b2adfb65-365a-4fff-92aa-69e8cd76a5f4" providerId="AD" clId="Web-{7627E0E7-E970-5FAB-6810-37CBBDDAC11B}" dt="2021-03-14T15:15:15.351" v="418"/>
          <pc:sldLayoutMkLst>
            <pc:docMk/>
            <pc:sldMasterMk cId="1027010746" sldId="2147483809"/>
            <pc:sldLayoutMk cId="4252521825" sldId="2147483823"/>
          </pc:sldLayoutMkLst>
          <pc:spChg chg="mod">
            <ac:chgData name="Madiha Yousuf (1911360)" userId="S::1911360@student.uwtsd.ac.uk::b2adfb65-365a-4fff-92aa-69e8cd76a5f4" providerId="AD" clId="Web-{7627E0E7-E970-5FAB-6810-37CBBDDAC11B}" dt="2021-03-14T15:15:15.054" v="417"/>
            <ac:spMkLst>
              <pc:docMk/>
              <pc:sldMasterMk cId="1027010746" sldId="2147483809"/>
              <pc:sldLayoutMk cId="4252521825" sldId="2147483823"/>
              <ac:spMk id="2" creationId="{00000000-0000-0000-0000-000000000000}"/>
            </ac:spMkLst>
          </pc:spChg>
          <pc:spChg chg="mod">
            <ac:chgData name="Madiha Yousuf (1911360)" userId="S::1911360@student.uwtsd.ac.uk::b2adfb65-365a-4fff-92aa-69e8cd76a5f4" providerId="AD" clId="Web-{7627E0E7-E970-5FAB-6810-37CBBDDAC11B}" dt="2021-03-14T15:15:15.054" v="417"/>
            <ac:spMkLst>
              <pc:docMk/>
              <pc:sldMasterMk cId="1027010746" sldId="2147483809"/>
              <pc:sldLayoutMk cId="4252521825" sldId="2147483823"/>
              <ac:spMk id="3" creationId="{00000000-0000-0000-0000-000000000000}"/>
            </ac:spMkLst>
          </pc:spChg>
          <pc:spChg chg="mod">
            <ac:chgData name="Madiha Yousuf (1911360)" userId="S::1911360@student.uwtsd.ac.uk::b2adfb65-365a-4fff-92aa-69e8cd76a5f4" providerId="AD" clId="Web-{7627E0E7-E970-5FAB-6810-37CBBDDAC11B}" dt="2021-03-14T15:15:15.054" v="417"/>
            <ac:spMkLst>
              <pc:docMk/>
              <pc:sldMasterMk cId="1027010746" sldId="2147483809"/>
              <pc:sldLayoutMk cId="4252521825" sldId="2147483823"/>
              <ac:spMk id="5" creationId="{00000000-0000-0000-0000-000000000000}"/>
            </ac:spMkLst>
          </pc:spChg>
          <pc:spChg chg="mod">
            <ac:chgData name="Madiha Yousuf (1911360)" userId="S::1911360@student.uwtsd.ac.uk::b2adfb65-365a-4fff-92aa-69e8cd76a5f4" providerId="AD" clId="Web-{7627E0E7-E970-5FAB-6810-37CBBDDAC11B}" dt="2021-03-14T15:15:15.054" v="417"/>
            <ac:spMkLst>
              <pc:docMk/>
              <pc:sldMasterMk cId="1027010746" sldId="2147483809"/>
              <pc:sldLayoutMk cId="4252521825" sldId="2147483823"/>
              <ac:spMk id="14" creationId="{00000000-0000-0000-0000-000000000000}"/>
            </ac:spMkLst>
          </pc:spChg>
          <pc:spChg chg="mod">
            <ac:chgData name="Madiha Yousuf (1911360)" userId="S::1911360@student.uwtsd.ac.uk::b2adfb65-365a-4fff-92aa-69e8cd76a5f4" providerId="AD" clId="Web-{7627E0E7-E970-5FAB-6810-37CBBDDAC11B}" dt="2021-03-14T15:15:15.054" v="417"/>
            <ac:spMkLst>
              <pc:docMk/>
              <pc:sldMasterMk cId="1027010746" sldId="2147483809"/>
              <pc:sldLayoutMk cId="4252521825" sldId="2147483823"/>
              <ac:spMk id="16" creationId="{00000000-0000-0000-0000-000000000000}"/>
            </ac:spMkLst>
          </pc:spChg>
          <pc:spChg chg="mod">
            <ac:chgData name="Madiha Yousuf (1911360)" userId="S::1911360@student.uwtsd.ac.uk::b2adfb65-365a-4fff-92aa-69e8cd76a5f4" providerId="AD" clId="Web-{7627E0E7-E970-5FAB-6810-37CBBDDAC11B}" dt="2021-03-14T15:15:15.054" v="417"/>
            <ac:spMkLst>
              <pc:docMk/>
              <pc:sldMasterMk cId="1027010746" sldId="2147483809"/>
              <pc:sldLayoutMk cId="4252521825" sldId="2147483823"/>
              <ac:spMk id="19" creationId="{00000000-0000-0000-0000-000000000000}"/>
            </ac:spMkLst>
          </pc:spChg>
          <pc:spChg chg="mod">
            <ac:chgData name="Madiha Yousuf (1911360)" userId="S::1911360@student.uwtsd.ac.uk::b2adfb65-365a-4fff-92aa-69e8cd76a5f4" providerId="AD" clId="Web-{7627E0E7-E970-5FAB-6810-37CBBDDAC11B}" dt="2021-03-14T15:15:15.054" v="417"/>
            <ac:spMkLst>
              <pc:docMk/>
              <pc:sldMasterMk cId="1027010746" sldId="2147483809"/>
              <pc:sldLayoutMk cId="4252521825" sldId="2147483823"/>
              <ac:spMk id="20" creationId="{00000000-0000-0000-0000-000000000000}"/>
            </ac:spMkLst>
          </pc:spChg>
          <pc:cxnChg chg="mod">
            <ac:chgData name="Madiha Yousuf (1911360)" userId="S::1911360@student.uwtsd.ac.uk::b2adfb65-365a-4fff-92aa-69e8cd76a5f4" providerId="AD" clId="Web-{7627E0E7-E970-5FAB-6810-37CBBDDAC11B}" dt="2021-03-14T15:15:15.054" v="417"/>
            <ac:cxnSpMkLst>
              <pc:docMk/>
              <pc:sldMasterMk cId="1027010746" sldId="2147483809"/>
              <pc:sldLayoutMk cId="4252521825" sldId="2147483823"/>
              <ac:cxnSpMk id="17" creationId="{00000000-0000-0000-0000-000000000000}"/>
            </ac:cxnSpMkLst>
          </pc:cxnChg>
          <pc:cxnChg chg="mod">
            <ac:chgData name="Madiha Yousuf (1911360)" userId="S::1911360@student.uwtsd.ac.uk::b2adfb65-365a-4fff-92aa-69e8cd76a5f4" providerId="AD" clId="Web-{7627E0E7-E970-5FAB-6810-37CBBDDAC11B}" dt="2021-03-14T15:15:15.054" v="417"/>
            <ac:cxnSpMkLst>
              <pc:docMk/>
              <pc:sldMasterMk cId="1027010746" sldId="2147483809"/>
              <pc:sldLayoutMk cId="4252521825" sldId="2147483823"/>
              <ac:cxnSpMk id="18" creationId="{00000000-0000-0000-0000-000000000000}"/>
            </ac:cxnSpMkLst>
          </pc:cxnChg>
        </pc:sldLayoutChg>
        <pc:sldLayoutChg chg="modSp add del mod replId">
          <pc:chgData name="Madiha Yousuf (1911360)" userId="S::1911360@student.uwtsd.ac.uk::b2adfb65-365a-4fff-92aa-69e8cd76a5f4" providerId="AD" clId="Web-{7627E0E7-E970-5FAB-6810-37CBBDDAC11B}" dt="2021-03-14T15:15:15.351" v="418"/>
          <pc:sldLayoutMkLst>
            <pc:docMk/>
            <pc:sldMasterMk cId="1027010746" sldId="2147483809"/>
            <pc:sldLayoutMk cId="1463961998" sldId="2147483824"/>
          </pc:sldLayoutMkLst>
          <pc:spChg chg="mod">
            <ac:chgData name="Madiha Yousuf (1911360)" userId="S::1911360@student.uwtsd.ac.uk::b2adfb65-365a-4fff-92aa-69e8cd76a5f4" providerId="AD" clId="Web-{7627E0E7-E970-5FAB-6810-37CBBDDAC11B}" dt="2021-03-14T15:15:15.054" v="417"/>
            <ac:spMkLst>
              <pc:docMk/>
              <pc:sldMasterMk cId="1027010746" sldId="2147483809"/>
              <pc:sldLayoutMk cId="1463961998" sldId="2147483824"/>
              <ac:spMk id="2" creationId="{00000000-0000-0000-0000-000000000000}"/>
            </ac:spMkLst>
          </pc:spChg>
          <pc:spChg chg="mod">
            <ac:chgData name="Madiha Yousuf (1911360)" userId="S::1911360@student.uwtsd.ac.uk::b2adfb65-365a-4fff-92aa-69e8cd76a5f4" providerId="AD" clId="Web-{7627E0E7-E970-5FAB-6810-37CBBDDAC11B}" dt="2021-03-14T15:15:15.054" v="417"/>
            <ac:spMkLst>
              <pc:docMk/>
              <pc:sldMasterMk cId="1027010746" sldId="2147483809"/>
              <pc:sldLayoutMk cId="1463961998" sldId="2147483824"/>
              <ac:spMk id="3" creationId="{00000000-0000-0000-0000-000000000000}"/>
            </ac:spMkLst>
          </pc:spChg>
          <pc:spChg chg="mod">
            <ac:chgData name="Madiha Yousuf (1911360)" userId="S::1911360@student.uwtsd.ac.uk::b2adfb65-365a-4fff-92aa-69e8cd76a5f4" providerId="AD" clId="Web-{7627E0E7-E970-5FAB-6810-37CBBDDAC11B}" dt="2021-03-14T15:15:15.054" v="417"/>
            <ac:spMkLst>
              <pc:docMk/>
              <pc:sldMasterMk cId="1027010746" sldId="2147483809"/>
              <pc:sldLayoutMk cId="1463961998" sldId="2147483824"/>
              <ac:spMk id="5" creationId="{00000000-0000-0000-0000-000000000000}"/>
            </ac:spMkLst>
          </pc:spChg>
          <pc:spChg chg="mod">
            <ac:chgData name="Madiha Yousuf (1911360)" userId="S::1911360@student.uwtsd.ac.uk::b2adfb65-365a-4fff-92aa-69e8cd76a5f4" providerId="AD" clId="Web-{7627E0E7-E970-5FAB-6810-37CBBDDAC11B}" dt="2021-03-14T15:15:15.054" v="417"/>
            <ac:spMkLst>
              <pc:docMk/>
              <pc:sldMasterMk cId="1027010746" sldId="2147483809"/>
              <pc:sldLayoutMk cId="1463961998" sldId="2147483824"/>
              <ac:spMk id="14" creationId="{00000000-0000-0000-0000-000000000000}"/>
            </ac:spMkLst>
          </pc:spChg>
          <pc:spChg chg="mod">
            <ac:chgData name="Madiha Yousuf (1911360)" userId="S::1911360@student.uwtsd.ac.uk::b2adfb65-365a-4fff-92aa-69e8cd76a5f4" providerId="AD" clId="Web-{7627E0E7-E970-5FAB-6810-37CBBDDAC11B}" dt="2021-03-14T15:15:15.054" v="417"/>
            <ac:spMkLst>
              <pc:docMk/>
              <pc:sldMasterMk cId="1027010746" sldId="2147483809"/>
              <pc:sldLayoutMk cId="1463961998" sldId="2147483824"/>
              <ac:spMk id="22" creationId="{00000000-0000-0000-0000-000000000000}"/>
            </ac:spMkLst>
          </pc:spChg>
          <pc:spChg chg="mod">
            <ac:chgData name="Madiha Yousuf (1911360)" userId="S::1911360@student.uwtsd.ac.uk::b2adfb65-365a-4fff-92aa-69e8cd76a5f4" providerId="AD" clId="Web-{7627E0E7-E970-5FAB-6810-37CBBDDAC11B}" dt="2021-03-14T15:15:15.054" v="417"/>
            <ac:spMkLst>
              <pc:docMk/>
              <pc:sldMasterMk cId="1027010746" sldId="2147483809"/>
              <pc:sldLayoutMk cId="1463961998" sldId="2147483824"/>
              <ac:spMk id="23" creationId="{00000000-0000-0000-0000-000000000000}"/>
            </ac:spMkLst>
          </pc:spChg>
          <pc:spChg chg="mod">
            <ac:chgData name="Madiha Yousuf (1911360)" userId="S::1911360@student.uwtsd.ac.uk::b2adfb65-365a-4fff-92aa-69e8cd76a5f4" providerId="AD" clId="Web-{7627E0E7-E970-5FAB-6810-37CBBDDAC11B}" dt="2021-03-14T15:15:15.054" v="417"/>
            <ac:spMkLst>
              <pc:docMk/>
              <pc:sldMasterMk cId="1027010746" sldId="2147483809"/>
              <pc:sldLayoutMk cId="1463961998" sldId="2147483824"/>
              <ac:spMk id="24" creationId="{00000000-0000-0000-0000-000000000000}"/>
            </ac:spMkLst>
          </pc:spChg>
          <pc:spChg chg="mod">
            <ac:chgData name="Madiha Yousuf (1911360)" userId="S::1911360@student.uwtsd.ac.uk::b2adfb65-365a-4fff-92aa-69e8cd76a5f4" providerId="AD" clId="Web-{7627E0E7-E970-5FAB-6810-37CBBDDAC11B}" dt="2021-03-14T15:15:15.054" v="417"/>
            <ac:spMkLst>
              <pc:docMk/>
              <pc:sldMasterMk cId="1027010746" sldId="2147483809"/>
              <pc:sldLayoutMk cId="1463961998" sldId="2147483824"/>
              <ac:spMk id="29" creationId="{00000000-0000-0000-0000-000000000000}"/>
            </ac:spMkLst>
          </pc:spChg>
          <pc:spChg chg="mod">
            <ac:chgData name="Madiha Yousuf (1911360)" userId="S::1911360@student.uwtsd.ac.uk::b2adfb65-365a-4fff-92aa-69e8cd76a5f4" providerId="AD" clId="Web-{7627E0E7-E970-5FAB-6810-37CBBDDAC11B}" dt="2021-03-14T15:15:15.054" v="417"/>
            <ac:spMkLst>
              <pc:docMk/>
              <pc:sldMasterMk cId="1027010746" sldId="2147483809"/>
              <pc:sldLayoutMk cId="1463961998" sldId="2147483824"/>
              <ac:spMk id="30" creationId="{00000000-0000-0000-0000-000000000000}"/>
            </ac:spMkLst>
          </pc:spChg>
          <pc:spChg chg="mod">
            <ac:chgData name="Madiha Yousuf (1911360)" userId="S::1911360@student.uwtsd.ac.uk::b2adfb65-365a-4fff-92aa-69e8cd76a5f4" providerId="AD" clId="Web-{7627E0E7-E970-5FAB-6810-37CBBDDAC11B}" dt="2021-03-14T15:15:15.054" v="417"/>
            <ac:spMkLst>
              <pc:docMk/>
              <pc:sldMasterMk cId="1027010746" sldId="2147483809"/>
              <pc:sldLayoutMk cId="1463961998" sldId="2147483824"/>
              <ac:spMk id="31" creationId="{00000000-0000-0000-0000-000000000000}"/>
            </ac:spMkLst>
          </pc:spChg>
          <pc:cxnChg chg="mod">
            <ac:chgData name="Madiha Yousuf (1911360)" userId="S::1911360@student.uwtsd.ac.uk::b2adfb65-365a-4fff-92aa-69e8cd76a5f4" providerId="AD" clId="Web-{7627E0E7-E970-5FAB-6810-37CBBDDAC11B}" dt="2021-03-14T15:15:15.054" v="417"/>
            <ac:cxnSpMkLst>
              <pc:docMk/>
              <pc:sldMasterMk cId="1027010746" sldId="2147483809"/>
              <pc:sldLayoutMk cId="1463961998" sldId="2147483824"/>
              <ac:cxnSpMk id="19" creationId="{00000000-0000-0000-0000-000000000000}"/>
            </ac:cxnSpMkLst>
          </pc:cxnChg>
          <pc:cxnChg chg="mod">
            <ac:chgData name="Madiha Yousuf (1911360)" userId="S::1911360@student.uwtsd.ac.uk::b2adfb65-365a-4fff-92aa-69e8cd76a5f4" providerId="AD" clId="Web-{7627E0E7-E970-5FAB-6810-37CBBDDAC11B}" dt="2021-03-14T15:15:15.054" v="417"/>
            <ac:cxnSpMkLst>
              <pc:docMk/>
              <pc:sldMasterMk cId="1027010746" sldId="2147483809"/>
              <pc:sldLayoutMk cId="1463961998" sldId="2147483824"/>
              <ac:cxnSpMk id="20" creationId="{00000000-0000-0000-0000-000000000000}"/>
            </ac:cxnSpMkLst>
          </pc:cxnChg>
        </pc:sldLayoutChg>
        <pc:sldLayoutChg chg="add del mod replId">
          <pc:chgData name="Madiha Yousuf (1911360)" userId="S::1911360@student.uwtsd.ac.uk::b2adfb65-365a-4fff-92aa-69e8cd76a5f4" providerId="AD" clId="Web-{7627E0E7-E970-5FAB-6810-37CBBDDAC11B}" dt="2021-03-14T15:15:15.351" v="418"/>
          <pc:sldLayoutMkLst>
            <pc:docMk/>
            <pc:sldMasterMk cId="1027010746" sldId="2147483809"/>
            <pc:sldLayoutMk cId="858713273" sldId="2147483825"/>
          </pc:sldLayoutMkLst>
        </pc:sldLayoutChg>
        <pc:sldLayoutChg chg="modSp add del mod replId">
          <pc:chgData name="Madiha Yousuf (1911360)" userId="S::1911360@student.uwtsd.ac.uk::b2adfb65-365a-4fff-92aa-69e8cd76a5f4" providerId="AD" clId="Web-{7627E0E7-E970-5FAB-6810-37CBBDDAC11B}" dt="2021-03-14T15:15:15.351" v="418"/>
          <pc:sldLayoutMkLst>
            <pc:docMk/>
            <pc:sldMasterMk cId="1027010746" sldId="2147483809"/>
            <pc:sldLayoutMk cId="3778501923" sldId="2147483826"/>
          </pc:sldLayoutMkLst>
          <pc:spChg chg="mod">
            <ac:chgData name="Madiha Yousuf (1911360)" userId="S::1911360@student.uwtsd.ac.uk::b2adfb65-365a-4fff-92aa-69e8cd76a5f4" providerId="AD" clId="Web-{7627E0E7-E970-5FAB-6810-37CBBDDAC11B}" dt="2021-03-14T15:15:15.054" v="417"/>
            <ac:spMkLst>
              <pc:docMk/>
              <pc:sldMasterMk cId="1027010746" sldId="2147483809"/>
              <pc:sldLayoutMk cId="3778501923" sldId="2147483826"/>
              <ac:spMk id="2" creationId="{00000000-0000-0000-0000-000000000000}"/>
            </ac:spMkLst>
          </pc:spChg>
          <pc:spChg chg="mod">
            <ac:chgData name="Madiha Yousuf (1911360)" userId="S::1911360@student.uwtsd.ac.uk::b2adfb65-365a-4fff-92aa-69e8cd76a5f4" providerId="AD" clId="Web-{7627E0E7-E970-5FAB-6810-37CBBDDAC11B}" dt="2021-03-14T15:15:15.054" v="417"/>
            <ac:spMkLst>
              <pc:docMk/>
              <pc:sldMasterMk cId="1027010746" sldId="2147483809"/>
              <pc:sldLayoutMk cId="3778501923" sldId="2147483826"/>
              <ac:spMk id="3" creationId="{00000000-0000-0000-0000-000000000000}"/>
            </ac:spMkLst>
          </pc:spChg>
        </pc:sldLayoutChg>
      </pc:sldMasterChg>
      <pc:sldMasterChg chg="modSp add del addSldLayout delSldLayout modSldLayout">
        <pc:chgData name="Madiha Yousuf (1911360)" userId="S::1911360@student.uwtsd.ac.uk::b2adfb65-365a-4fff-92aa-69e8cd76a5f4" providerId="AD" clId="Web-{7627E0E7-E970-5FAB-6810-37CBBDDAC11B}" dt="2021-03-14T15:19:02.293" v="434"/>
        <pc:sldMasterMkLst>
          <pc:docMk/>
          <pc:sldMasterMk cId="2209090466" sldId="2147483827"/>
        </pc:sldMasterMkLst>
        <pc:spChg chg="mod">
          <ac:chgData name="Madiha Yousuf (1911360)" userId="S::1911360@student.uwtsd.ac.uk::b2adfb65-365a-4fff-92aa-69e8cd76a5f4" providerId="AD" clId="Web-{7627E0E7-E970-5FAB-6810-37CBBDDAC11B}" dt="2021-03-14T15:19:01.793" v="433"/>
          <ac:spMkLst>
            <pc:docMk/>
            <pc:sldMasterMk cId="2209090466" sldId="2147483827"/>
            <ac:spMk id="2" creationId="{00000000-0000-0000-0000-000000000000}"/>
          </ac:spMkLst>
        </pc:spChg>
        <pc:spChg chg="mod">
          <ac:chgData name="Madiha Yousuf (1911360)" userId="S::1911360@student.uwtsd.ac.uk::b2adfb65-365a-4fff-92aa-69e8cd76a5f4" providerId="AD" clId="Web-{7627E0E7-E970-5FAB-6810-37CBBDDAC11B}" dt="2021-03-14T15:19:01.793" v="433"/>
          <ac:spMkLst>
            <pc:docMk/>
            <pc:sldMasterMk cId="2209090466" sldId="2147483827"/>
            <ac:spMk id="3" creationId="{00000000-0000-0000-0000-000000000000}"/>
          </ac:spMkLst>
        </pc:spChg>
        <pc:spChg chg="mod">
          <ac:chgData name="Madiha Yousuf (1911360)" userId="S::1911360@student.uwtsd.ac.uk::b2adfb65-365a-4fff-92aa-69e8cd76a5f4" providerId="AD" clId="Web-{7627E0E7-E970-5FAB-6810-37CBBDDAC11B}" dt="2021-03-14T15:19:01.793" v="433"/>
          <ac:spMkLst>
            <pc:docMk/>
            <pc:sldMasterMk cId="2209090466" sldId="2147483827"/>
            <ac:spMk id="4" creationId="{00000000-0000-0000-0000-000000000000}"/>
          </ac:spMkLst>
        </pc:spChg>
        <pc:spChg chg="mod">
          <ac:chgData name="Madiha Yousuf (1911360)" userId="S::1911360@student.uwtsd.ac.uk::b2adfb65-365a-4fff-92aa-69e8cd76a5f4" providerId="AD" clId="Web-{7627E0E7-E970-5FAB-6810-37CBBDDAC11B}" dt="2021-03-14T15:19:01.793" v="433"/>
          <ac:spMkLst>
            <pc:docMk/>
            <pc:sldMasterMk cId="2209090466" sldId="2147483827"/>
            <ac:spMk id="5" creationId="{00000000-0000-0000-0000-000000000000}"/>
          </ac:spMkLst>
        </pc:spChg>
        <pc:spChg chg="mod">
          <ac:chgData name="Madiha Yousuf (1911360)" userId="S::1911360@student.uwtsd.ac.uk::b2adfb65-365a-4fff-92aa-69e8cd76a5f4" providerId="AD" clId="Web-{7627E0E7-E970-5FAB-6810-37CBBDDAC11B}" dt="2021-03-14T15:19:01.793" v="433"/>
          <ac:spMkLst>
            <pc:docMk/>
            <pc:sldMasterMk cId="2209090466" sldId="2147483827"/>
            <ac:spMk id="6" creationId="{00000000-0000-0000-0000-000000000000}"/>
          </ac:spMkLst>
        </pc:spChg>
        <pc:spChg chg="mod">
          <ac:chgData name="Madiha Yousuf (1911360)" userId="S::1911360@student.uwtsd.ac.uk::b2adfb65-365a-4fff-92aa-69e8cd76a5f4" providerId="AD" clId="Web-{7627E0E7-E970-5FAB-6810-37CBBDDAC11B}" dt="2021-03-14T15:19:01.793" v="433"/>
          <ac:spMkLst>
            <pc:docMk/>
            <pc:sldMasterMk cId="2209090466" sldId="2147483827"/>
            <ac:spMk id="14" creationId="{00000000-0000-0000-0000-000000000000}"/>
          </ac:spMkLst>
        </pc:spChg>
        <pc:spChg chg="mod">
          <ac:chgData name="Madiha Yousuf (1911360)" userId="S::1911360@student.uwtsd.ac.uk::b2adfb65-365a-4fff-92aa-69e8cd76a5f4" providerId="AD" clId="Web-{7627E0E7-E970-5FAB-6810-37CBBDDAC11B}" dt="2021-03-14T15:19:01.793" v="433"/>
          <ac:spMkLst>
            <pc:docMk/>
            <pc:sldMasterMk cId="2209090466" sldId="2147483827"/>
            <ac:spMk id="16" creationId="{00000000-0000-0000-0000-000000000000}"/>
          </ac:spMkLst>
        </pc:spChg>
        <pc:picChg chg="mod">
          <ac:chgData name="Madiha Yousuf (1911360)" userId="S::1911360@student.uwtsd.ac.uk::b2adfb65-365a-4fff-92aa-69e8cd76a5f4" providerId="AD" clId="Web-{7627E0E7-E970-5FAB-6810-37CBBDDAC11B}" dt="2021-03-14T15:19:01.793" v="433"/>
          <ac:picMkLst>
            <pc:docMk/>
            <pc:sldMasterMk cId="2209090466" sldId="2147483827"/>
            <ac:picMk id="7" creationId="{00000000-0000-0000-0000-000000000000}"/>
          </ac:picMkLst>
        </pc:picChg>
        <pc:picChg chg="mod">
          <ac:chgData name="Madiha Yousuf (1911360)" userId="S::1911360@student.uwtsd.ac.uk::b2adfb65-365a-4fff-92aa-69e8cd76a5f4" providerId="AD" clId="Web-{7627E0E7-E970-5FAB-6810-37CBBDDAC11B}" dt="2021-03-14T15:19:01.793" v="433"/>
          <ac:picMkLst>
            <pc:docMk/>
            <pc:sldMasterMk cId="2209090466" sldId="2147483827"/>
            <ac:picMk id="8" creationId="{00000000-0000-0000-0000-000000000000}"/>
          </ac:picMkLst>
        </pc:picChg>
        <pc:picChg chg="mod">
          <ac:chgData name="Madiha Yousuf (1911360)" userId="S::1911360@student.uwtsd.ac.uk::b2adfb65-365a-4fff-92aa-69e8cd76a5f4" providerId="AD" clId="Web-{7627E0E7-E970-5FAB-6810-37CBBDDAC11B}" dt="2021-03-14T15:19:01.793" v="433"/>
          <ac:picMkLst>
            <pc:docMk/>
            <pc:sldMasterMk cId="2209090466" sldId="2147483827"/>
            <ac:picMk id="9" creationId="{00000000-0000-0000-0000-000000000000}"/>
          </ac:picMkLst>
        </pc:picChg>
        <pc:picChg chg="mod">
          <ac:chgData name="Madiha Yousuf (1911360)" userId="S::1911360@student.uwtsd.ac.uk::b2adfb65-365a-4fff-92aa-69e8cd76a5f4" providerId="AD" clId="Web-{7627E0E7-E970-5FAB-6810-37CBBDDAC11B}" dt="2021-03-14T15:19:01.793" v="433"/>
          <ac:picMkLst>
            <pc:docMk/>
            <pc:sldMasterMk cId="2209090466" sldId="2147483827"/>
            <ac:picMk id="10" creationId="{00000000-0000-0000-0000-000000000000}"/>
          </ac:picMkLst>
        </pc:picChg>
        <pc:sldLayoutChg chg="modSp add del mod replId">
          <pc:chgData name="Madiha Yousuf (1911360)" userId="S::1911360@student.uwtsd.ac.uk::b2adfb65-365a-4fff-92aa-69e8cd76a5f4" providerId="AD" clId="Web-{7627E0E7-E970-5FAB-6810-37CBBDDAC11B}" dt="2021-03-14T15:19:02.293" v="434"/>
          <pc:sldLayoutMkLst>
            <pc:docMk/>
            <pc:sldMasterMk cId="2209090466" sldId="2147483827"/>
            <pc:sldLayoutMk cId="4174345192" sldId="2147483828"/>
          </pc:sldLayoutMkLst>
          <pc:spChg chg="mod">
            <ac:chgData name="Madiha Yousuf (1911360)" userId="S::1911360@student.uwtsd.ac.uk::b2adfb65-365a-4fff-92aa-69e8cd76a5f4" providerId="AD" clId="Web-{7627E0E7-E970-5FAB-6810-37CBBDDAC11B}" dt="2021-03-14T15:19:01.793" v="433"/>
            <ac:spMkLst>
              <pc:docMk/>
              <pc:sldMasterMk cId="2209090466" sldId="2147483827"/>
              <pc:sldLayoutMk cId="4174345192" sldId="2147483828"/>
              <ac:spMk id="2" creationId="{00000000-0000-0000-0000-000000000000}"/>
            </ac:spMkLst>
          </pc:spChg>
          <pc:spChg chg="mod">
            <ac:chgData name="Madiha Yousuf (1911360)" userId="S::1911360@student.uwtsd.ac.uk::b2adfb65-365a-4fff-92aa-69e8cd76a5f4" providerId="AD" clId="Web-{7627E0E7-E970-5FAB-6810-37CBBDDAC11B}" dt="2021-03-14T15:19:01.793" v="433"/>
            <ac:spMkLst>
              <pc:docMk/>
              <pc:sldMasterMk cId="2209090466" sldId="2147483827"/>
              <pc:sldLayoutMk cId="4174345192" sldId="2147483828"/>
              <ac:spMk id="3" creationId="{00000000-0000-0000-0000-000000000000}"/>
            </ac:spMkLst>
          </pc:spChg>
        </pc:sldLayoutChg>
        <pc:sldLayoutChg chg="add del mod replId">
          <pc:chgData name="Madiha Yousuf (1911360)" userId="S::1911360@student.uwtsd.ac.uk::b2adfb65-365a-4fff-92aa-69e8cd76a5f4" providerId="AD" clId="Web-{7627E0E7-E970-5FAB-6810-37CBBDDAC11B}" dt="2021-03-14T15:19:02.293" v="434"/>
          <pc:sldLayoutMkLst>
            <pc:docMk/>
            <pc:sldMasterMk cId="2209090466" sldId="2147483827"/>
            <pc:sldLayoutMk cId="3793473012" sldId="2147483829"/>
          </pc:sldLayoutMkLst>
        </pc:sldLayoutChg>
        <pc:sldLayoutChg chg="modSp add del mod replId">
          <pc:chgData name="Madiha Yousuf (1911360)" userId="S::1911360@student.uwtsd.ac.uk::b2adfb65-365a-4fff-92aa-69e8cd76a5f4" providerId="AD" clId="Web-{7627E0E7-E970-5FAB-6810-37CBBDDAC11B}" dt="2021-03-14T15:19:02.293" v="434"/>
          <pc:sldLayoutMkLst>
            <pc:docMk/>
            <pc:sldMasterMk cId="2209090466" sldId="2147483827"/>
            <pc:sldLayoutMk cId="3617582812" sldId="2147483830"/>
          </pc:sldLayoutMkLst>
          <pc:spChg chg="mod">
            <ac:chgData name="Madiha Yousuf (1911360)" userId="S::1911360@student.uwtsd.ac.uk::b2adfb65-365a-4fff-92aa-69e8cd76a5f4" providerId="AD" clId="Web-{7627E0E7-E970-5FAB-6810-37CBBDDAC11B}" dt="2021-03-14T15:19:01.793" v="433"/>
            <ac:spMkLst>
              <pc:docMk/>
              <pc:sldMasterMk cId="2209090466" sldId="2147483827"/>
              <pc:sldLayoutMk cId="3617582812" sldId="2147483830"/>
              <ac:spMk id="2" creationId="{00000000-0000-0000-0000-000000000000}"/>
            </ac:spMkLst>
          </pc:spChg>
          <pc:spChg chg="mod">
            <ac:chgData name="Madiha Yousuf (1911360)" userId="S::1911360@student.uwtsd.ac.uk::b2adfb65-365a-4fff-92aa-69e8cd76a5f4" providerId="AD" clId="Web-{7627E0E7-E970-5FAB-6810-37CBBDDAC11B}" dt="2021-03-14T15:19:01.793" v="433"/>
            <ac:spMkLst>
              <pc:docMk/>
              <pc:sldMasterMk cId="2209090466" sldId="2147483827"/>
              <pc:sldLayoutMk cId="3617582812" sldId="2147483830"/>
              <ac:spMk id="3" creationId="{00000000-0000-0000-0000-000000000000}"/>
            </ac:spMkLst>
          </pc:spChg>
        </pc:sldLayoutChg>
        <pc:sldLayoutChg chg="modSp add del mod replId">
          <pc:chgData name="Madiha Yousuf (1911360)" userId="S::1911360@student.uwtsd.ac.uk::b2adfb65-365a-4fff-92aa-69e8cd76a5f4" providerId="AD" clId="Web-{7627E0E7-E970-5FAB-6810-37CBBDDAC11B}" dt="2021-03-14T15:19:02.293" v="434"/>
          <pc:sldLayoutMkLst>
            <pc:docMk/>
            <pc:sldMasterMk cId="2209090466" sldId="2147483827"/>
            <pc:sldLayoutMk cId="3403103028" sldId="2147483831"/>
          </pc:sldLayoutMkLst>
          <pc:spChg chg="mod">
            <ac:chgData name="Madiha Yousuf (1911360)" userId="S::1911360@student.uwtsd.ac.uk::b2adfb65-365a-4fff-92aa-69e8cd76a5f4" providerId="AD" clId="Web-{7627E0E7-E970-5FAB-6810-37CBBDDAC11B}" dt="2021-03-14T15:19:01.793" v="433"/>
            <ac:spMkLst>
              <pc:docMk/>
              <pc:sldMasterMk cId="2209090466" sldId="2147483827"/>
              <pc:sldLayoutMk cId="3403103028" sldId="2147483831"/>
              <ac:spMk id="3" creationId="{00000000-0000-0000-0000-000000000000}"/>
            </ac:spMkLst>
          </pc:spChg>
          <pc:spChg chg="mod">
            <ac:chgData name="Madiha Yousuf (1911360)" userId="S::1911360@student.uwtsd.ac.uk::b2adfb65-365a-4fff-92aa-69e8cd76a5f4" providerId="AD" clId="Web-{7627E0E7-E970-5FAB-6810-37CBBDDAC11B}" dt="2021-03-14T15:19:01.793" v="433"/>
            <ac:spMkLst>
              <pc:docMk/>
              <pc:sldMasterMk cId="2209090466" sldId="2147483827"/>
              <pc:sldLayoutMk cId="3403103028" sldId="2147483831"/>
              <ac:spMk id="4" creationId="{00000000-0000-0000-0000-000000000000}"/>
            </ac:spMkLst>
          </pc:spChg>
        </pc:sldLayoutChg>
        <pc:sldLayoutChg chg="modSp add del mod replId">
          <pc:chgData name="Madiha Yousuf (1911360)" userId="S::1911360@student.uwtsd.ac.uk::b2adfb65-365a-4fff-92aa-69e8cd76a5f4" providerId="AD" clId="Web-{7627E0E7-E970-5FAB-6810-37CBBDDAC11B}" dt="2021-03-14T15:19:02.293" v="434"/>
          <pc:sldLayoutMkLst>
            <pc:docMk/>
            <pc:sldMasterMk cId="2209090466" sldId="2147483827"/>
            <pc:sldLayoutMk cId="172565330" sldId="2147483832"/>
          </pc:sldLayoutMkLst>
          <pc:spChg chg="mod">
            <ac:chgData name="Madiha Yousuf (1911360)" userId="S::1911360@student.uwtsd.ac.uk::b2adfb65-365a-4fff-92aa-69e8cd76a5f4" providerId="AD" clId="Web-{7627E0E7-E970-5FAB-6810-37CBBDDAC11B}" dt="2021-03-14T15:19:01.793" v="433"/>
            <ac:spMkLst>
              <pc:docMk/>
              <pc:sldMasterMk cId="2209090466" sldId="2147483827"/>
              <pc:sldLayoutMk cId="172565330" sldId="2147483832"/>
              <ac:spMk id="3" creationId="{00000000-0000-0000-0000-000000000000}"/>
            </ac:spMkLst>
          </pc:spChg>
          <pc:spChg chg="mod">
            <ac:chgData name="Madiha Yousuf (1911360)" userId="S::1911360@student.uwtsd.ac.uk::b2adfb65-365a-4fff-92aa-69e8cd76a5f4" providerId="AD" clId="Web-{7627E0E7-E970-5FAB-6810-37CBBDDAC11B}" dt="2021-03-14T15:19:01.793" v="433"/>
            <ac:spMkLst>
              <pc:docMk/>
              <pc:sldMasterMk cId="2209090466" sldId="2147483827"/>
              <pc:sldLayoutMk cId="172565330" sldId="2147483832"/>
              <ac:spMk id="4" creationId="{00000000-0000-0000-0000-000000000000}"/>
            </ac:spMkLst>
          </pc:spChg>
          <pc:spChg chg="mod">
            <ac:chgData name="Madiha Yousuf (1911360)" userId="S::1911360@student.uwtsd.ac.uk::b2adfb65-365a-4fff-92aa-69e8cd76a5f4" providerId="AD" clId="Web-{7627E0E7-E970-5FAB-6810-37CBBDDAC11B}" dt="2021-03-14T15:19:01.793" v="433"/>
            <ac:spMkLst>
              <pc:docMk/>
              <pc:sldMasterMk cId="2209090466" sldId="2147483827"/>
              <pc:sldLayoutMk cId="172565330" sldId="2147483832"/>
              <ac:spMk id="5" creationId="{00000000-0000-0000-0000-000000000000}"/>
            </ac:spMkLst>
          </pc:spChg>
          <pc:spChg chg="mod">
            <ac:chgData name="Madiha Yousuf (1911360)" userId="S::1911360@student.uwtsd.ac.uk::b2adfb65-365a-4fff-92aa-69e8cd76a5f4" providerId="AD" clId="Web-{7627E0E7-E970-5FAB-6810-37CBBDDAC11B}" dt="2021-03-14T15:19:01.793" v="433"/>
            <ac:spMkLst>
              <pc:docMk/>
              <pc:sldMasterMk cId="2209090466" sldId="2147483827"/>
              <pc:sldLayoutMk cId="172565330" sldId="2147483832"/>
              <ac:spMk id="6" creationId="{00000000-0000-0000-0000-000000000000}"/>
            </ac:spMkLst>
          </pc:spChg>
        </pc:sldLayoutChg>
        <pc:sldLayoutChg chg="add del mod replId">
          <pc:chgData name="Madiha Yousuf (1911360)" userId="S::1911360@student.uwtsd.ac.uk::b2adfb65-365a-4fff-92aa-69e8cd76a5f4" providerId="AD" clId="Web-{7627E0E7-E970-5FAB-6810-37CBBDDAC11B}" dt="2021-03-14T15:19:02.293" v="434"/>
          <pc:sldLayoutMkLst>
            <pc:docMk/>
            <pc:sldMasterMk cId="2209090466" sldId="2147483827"/>
            <pc:sldLayoutMk cId="2104461880" sldId="2147483833"/>
          </pc:sldLayoutMkLst>
        </pc:sldLayoutChg>
        <pc:sldLayoutChg chg="add del mod replId">
          <pc:chgData name="Madiha Yousuf (1911360)" userId="S::1911360@student.uwtsd.ac.uk::b2adfb65-365a-4fff-92aa-69e8cd76a5f4" providerId="AD" clId="Web-{7627E0E7-E970-5FAB-6810-37CBBDDAC11B}" dt="2021-03-14T15:19:02.293" v="434"/>
          <pc:sldLayoutMkLst>
            <pc:docMk/>
            <pc:sldMasterMk cId="2209090466" sldId="2147483827"/>
            <pc:sldLayoutMk cId="2638283198" sldId="2147483834"/>
          </pc:sldLayoutMkLst>
        </pc:sldLayoutChg>
        <pc:sldLayoutChg chg="modSp add del mod replId">
          <pc:chgData name="Madiha Yousuf (1911360)" userId="S::1911360@student.uwtsd.ac.uk::b2adfb65-365a-4fff-92aa-69e8cd76a5f4" providerId="AD" clId="Web-{7627E0E7-E970-5FAB-6810-37CBBDDAC11B}" dt="2021-03-14T15:19:02.293" v="434"/>
          <pc:sldLayoutMkLst>
            <pc:docMk/>
            <pc:sldMasterMk cId="2209090466" sldId="2147483827"/>
            <pc:sldLayoutMk cId="2715839367" sldId="2147483835"/>
          </pc:sldLayoutMkLst>
          <pc:spChg chg="mod">
            <ac:chgData name="Madiha Yousuf (1911360)" userId="S::1911360@student.uwtsd.ac.uk::b2adfb65-365a-4fff-92aa-69e8cd76a5f4" providerId="AD" clId="Web-{7627E0E7-E970-5FAB-6810-37CBBDDAC11B}" dt="2021-03-14T15:19:01.793" v="433"/>
            <ac:spMkLst>
              <pc:docMk/>
              <pc:sldMasterMk cId="2209090466" sldId="2147483827"/>
              <pc:sldLayoutMk cId="2715839367" sldId="2147483835"/>
              <ac:spMk id="2" creationId="{00000000-0000-0000-0000-000000000000}"/>
            </ac:spMkLst>
          </pc:spChg>
          <pc:spChg chg="mod">
            <ac:chgData name="Madiha Yousuf (1911360)" userId="S::1911360@student.uwtsd.ac.uk::b2adfb65-365a-4fff-92aa-69e8cd76a5f4" providerId="AD" clId="Web-{7627E0E7-E970-5FAB-6810-37CBBDDAC11B}" dt="2021-03-14T15:19:01.793" v="433"/>
            <ac:spMkLst>
              <pc:docMk/>
              <pc:sldMasterMk cId="2209090466" sldId="2147483827"/>
              <pc:sldLayoutMk cId="2715839367" sldId="2147483835"/>
              <ac:spMk id="3" creationId="{00000000-0000-0000-0000-000000000000}"/>
            </ac:spMkLst>
          </pc:spChg>
          <pc:spChg chg="mod">
            <ac:chgData name="Madiha Yousuf (1911360)" userId="S::1911360@student.uwtsd.ac.uk::b2adfb65-365a-4fff-92aa-69e8cd76a5f4" providerId="AD" clId="Web-{7627E0E7-E970-5FAB-6810-37CBBDDAC11B}" dt="2021-03-14T15:19:01.793" v="433"/>
            <ac:spMkLst>
              <pc:docMk/>
              <pc:sldMasterMk cId="2209090466" sldId="2147483827"/>
              <pc:sldLayoutMk cId="2715839367" sldId="2147483835"/>
              <ac:spMk id="4" creationId="{00000000-0000-0000-0000-000000000000}"/>
            </ac:spMkLst>
          </pc:spChg>
        </pc:sldLayoutChg>
        <pc:sldLayoutChg chg="modSp add del mod replId">
          <pc:chgData name="Madiha Yousuf (1911360)" userId="S::1911360@student.uwtsd.ac.uk::b2adfb65-365a-4fff-92aa-69e8cd76a5f4" providerId="AD" clId="Web-{7627E0E7-E970-5FAB-6810-37CBBDDAC11B}" dt="2021-03-14T15:19:02.293" v="434"/>
          <pc:sldLayoutMkLst>
            <pc:docMk/>
            <pc:sldMasterMk cId="2209090466" sldId="2147483827"/>
            <pc:sldLayoutMk cId="2311461886" sldId="2147483836"/>
          </pc:sldLayoutMkLst>
          <pc:spChg chg="mod">
            <ac:chgData name="Madiha Yousuf (1911360)" userId="S::1911360@student.uwtsd.ac.uk::b2adfb65-365a-4fff-92aa-69e8cd76a5f4" providerId="AD" clId="Web-{7627E0E7-E970-5FAB-6810-37CBBDDAC11B}" dt="2021-03-14T15:19:01.793" v="433"/>
            <ac:spMkLst>
              <pc:docMk/>
              <pc:sldMasterMk cId="2209090466" sldId="2147483827"/>
              <pc:sldLayoutMk cId="2311461886" sldId="2147483836"/>
              <ac:spMk id="2" creationId="{00000000-0000-0000-0000-000000000000}"/>
            </ac:spMkLst>
          </pc:spChg>
          <pc:spChg chg="mod">
            <ac:chgData name="Madiha Yousuf (1911360)" userId="S::1911360@student.uwtsd.ac.uk::b2adfb65-365a-4fff-92aa-69e8cd76a5f4" providerId="AD" clId="Web-{7627E0E7-E970-5FAB-6810-37CBBDDAC11B}" dt="2021-03-14T15:19:01.793" v="433"/>
            <ac:spMkLst>
              <pc:docMk/>
              <pc:sldMasterMk cId="2209090466" sldId="2147483827"/>
              <pc:sldLayoutMk cId="2311461886" sldId="2147483836"/>
              <ac:spMk id="3" creationId="{00000000-0000-0000-0000-000000000000}"/>
            </ac:spMkLst>
          </pc:spChg>
          <pc:spChg chg="mod">
            <ac:chgData name="Madiha Yousuf (1911360)" userId="S::1911360@student.uwtsd.ac.uk::b2adfb65-365a-4fff-92aa-69e8cd76a5f4" providerId="AD" clId="Web-{7627E0E7-E970-5FAB-6810-37CBBDDAC11B}" dt="2021-03-14T15:19:01.793" v="433"/>
            <ac:spMkLst>
              <pc:docMk/>
              <pc:sldMasterMk cId="2209090466" sldId="2147483827"/>
              <pc:sldLayoutMk cId="2311461886" sldId="2147483836"/>
              <ac:spMk id="4" creationId="{00000000-0000-0000-0000-000000000000}"/>
            </ac:spMkLst>
          </pc:spChg>
        </pc:sldLayoutChg>
        <pc:sldLayoutChg chg="modSp add del mod replId">
          <pc:chgData name="Madiha Yousuf (1911360)" userId="S::1911360@student.uwtsd.ac.uk::b2adfb65-365a-4fff-92aa-69e8cd76a5f4" providerId="AD" clId="Web-{7627E0E7-E970-5FAB-6810-37CBBDDAC11B}" dt="2021-03-14T15:19:02.293" v="434"/>
          <pc:sldLayoutMkLst>
            <pc:docMk/>
            <pc:sldMasterMk cId="2209090466" sldId="2147483827"/>
            <pc:sldLayoutMk cId="1580099195" sldId="2147483837"/>
          </pc:sldLayoutMkLst>
          <pc:spChg chg="mod">
            <ac:chgData name="Madiha Yousuf (1911360)" userId="S::1911360@student.uwtsd.ac.uk::b2adfb65-365a-4fff-92aa-69e8cd76a5f4" providerId="AD" clId="Web-{7627E0E7-E970-5FAB-6810-37CBBDDAC11B}" dt="2021-03-14T15:19:01.793" v="433"/>
            <ac:spMkLst>
              <pc:docMk/>
              <pc:sldMasterMk cId="2209090466" sldId="2147483827"/>
              <pc:sldLayoutMk cId="1580099195" sldId="2147483837"/>
              <ac:spMk id="2" creationId="{00000000-0000-0000-0000-000000000000}"/>
            </ac:spMkLst>
          </pc:spChg>
          <pc:spChg chg="mod">
            <ac:chgData name="Madiha Yousuf (1911360)" userId="S::1911360@student.uwtsd.ac.uk::b2adfb65-365a-4fff-92aa-69e8cd76a5f4" providerId="AD" clId="Web-{7627E0E7-E970-5FAB-6810-37CBBDDAC11B}" dt="2021-03-14T15:19:01.793" v="433"/>
            <ac:spMkLst>
              <pc:docMk/>
              <pc:sldMasterMk cId="2209090466" sldId="2147483827"/>
              <pc:sldLayoutMk cId="1580099195" sldId="2147483837"/>
              <ac:spMk id="3" creationId="{00000000-0000-0000-0000-000000000000}"/>
            </ac:spMkLst>
          </pc:spChg>
          <pc:spChg chg="mod">
            <ac:chgData name="Madiha Yousuf (1911360)" userId="S::1911360@student.uwtsd.ac.uk::b2adfb65-365a-4fff-92aa-69e8cd76a5f4" providerId="AD" clId="Web-{7627E0E7-E970-5FAB-6810-37CBBDDAC11B}" dt="2021-03-14T15:19:01.793" v="433"/>
            <ac:spMkLst>
              <pc:docMk/>
              <pc:sldMasterMk cId="2209090466" sldId="2147483827"/>
              <pc:sldLayoutMk cId="1580099195" sldId="2147483837"/>
              <ac:spMk id="4" creationId="{00000000-0000-0000-0000-000000000000}"/>
            </ac:spMkLst>
          </pc:spChg>
        </pc:sldLayoutChg>
        <pc:sldLayoutChg chg="modSp add del mod replId">
          <pc:chgData name="Madiha Yousuf (1911360)" userId="S::1911360@student.uwtsd.ac.uk::b2adfb65-365a-4fff-92aa-69e8cd76a5f4" providerId="AD" clId="Web-{7627E0E7-E970-5FAB-6810-37CBBDDAC11B}" dt="2021-03-14T15:19:02.293" v="434"/>
          <pc:sldLayoutMkLst>
            <pc:docMk/>
            <pc:sldMasterMk cId="2209090466" sldId="2147483827"/>
            <pc:sldLayoutMk cId="2192648309" sldId="2147483838"/>
          </pc:sldLayoutMkLst>
          <pc:spChg chg="mod">
            <ac:chgData name="Madiha Yousuf (1911360)" userId="S::1911360@student.uwtsd.ac.uk::b2adfb65-365a-4fff-92aa-69e8cd76a5f4" providerId="AD" clId="Web-{7627E0E7-E970-5FAB-6810-37CBBDDAC11B}" dt="2021-03-14T15:19:01.793" v="433"/>
            <ac:spMkLst>
              <pc:docMk/>
              <pc:sldMasterMk cId="2209090466" sldId="2147483827"/>
              <pc:sldLayoutMk cId="2192648309" sldId="2147483838"/>
              <ac:spMk id="2" creationId="{00000000-0000-0000-0000-000000000000}"/>
            </ac:spMkLst>
          </pc:spChg>
          <pc:spChg chg="mod">
            <ac:chgData name="Madiha Yousuf (1911360)" userId="S::1911360@student.uwtsd.ac.uk::b2adfb65-365a-4fff-92aa-69e8cd76a5f4" providerId="AD" clId="Web-{7627E0E7-E970-5FAB-6810-37CBBDDAC11B}" dt="2021-03-14T15:19:01.793" v="433"/>
            <ac:spMkLst>
              <pc:docMk/>
              <pc:sldMasterMk cId="2209090466" sldId="2147483827"/>
              <pc:sldLayoutMk cId="2192648309" sldId="2147483838"/>
              <ac:spMk id="8" creationId="{00000000-0000-0000-0000-000000000000}"/>
            </ac:spMkLst>
          </pc:spChg>
        </pc:sldLayoutChg>
        <pc:sldLayoutChg chg="modSp add del mod replId">
          <pc:chgData name="Madiha Yousuf (1911360)" userId="S::1911360@student.uwtsd.ac.uk::b2adfb65-365a-4fff-92aa-69e8cd76a5f4" providerId="AD" clId="Web-{7627E0E7-E970-5FAB-6810-37CBBDDAC11B}" dt="2021-03-14T15:19:02.293" v="434"/>
          <pc:sldLayoutMkLst>
            <pc:docMk/>
            <pc:sldMasterMk cId="2209090466" sldId="2147483827"/>
            <pc:sldLayoutMk cId="2302578268" sldId="2147483839"/>
          </pc:sldLayoutMkLst>
          <pc:spChg chg="mod">
            <ac:chgData name="Madiha Yousuf (1911360)" userId="S::1911360@student.uwtsd.ac.uk::b2adfb65-365a-4fff-92aa-69e8cd76a5f4" providerId="AD" clId="Web-{7627E0E7-E970-5FAB-6810-37CBBDDAC11B}" dt="2021-03-14T15:19:01.793" v="433"/>
            <ac:spMkLst>
              <pc:docMk/>
              <pc:sldMasterMk cId="2209090466" sldId="2147483827"/>
              <pc:sldLayoutMk cId="2302578268" sldId="2147483839"/>
              <ac:spMk id="2" creationId="{00000000-0000-0000-0000-000000000000}"/>
            </ac:spMkLst>
          </pc:spChg>
          <pc:spChg chg="mod">
            <ac:chgData name="Madiha Yousuf (1911360)" userId="S::1911360@student.uwtsd.ac.uk::b2adfb65-365a-4fff-92aa-69e8cd76a5f4" providerId="AD" clId="Web-{7627E0E7-E970-5FAB-6810-37CBBDDAC11B}" dt="2021-03-14T15:19:01.793" v="433"/>
            <ac:spMkLst>
              <pc:docMk/>
              <pc:sldMasterMk cId="2209090466" sldId="2147483827"/>
              <pc:sldLayoutMk cId="2302578268" sldId="2147483839"/>
              <ac:spMk id="10" creationId="{00000000-0000-0000-0000-000000000000}"/>
            </ac:spMkLst>
          </pc:spChg>
          <pc:spChg chg="mod">
            <ac:chgData name="Madiha Yousuf (1911360)" userId="S::1911360@student.uwtsd.ac.uk::b2adfb65-365a-4fff-92aa-69e8cd76a5f4" providerId="AD" clId="Web-{7627E0E7-E970-5FAB-6810-37CBBDDAC11B}" dt="2021-03-14T15:19:01.793" v="433"/>
            <ac:spMkLst>
              <pc:docMk/>
              <pc:sldMasterMk cId="2209090466" sldId="2147483827"/>
              <pc:sldLayoutMk cId="2302578268" sldId="2147483839"/>
              <ac:spMk id="11" creationId="{00000000-0000-0000-0000-000000000000}"/>
            </ac:spMkLst>
          </pc:spChg>
          <pc:spChg chg="mod">
            <ac:chgData name="Madiha Yousuf (1911360)" userId="S::1911360@student.uwtsd.ac.uk::b2adfb65-365a-4fff-92aa-69e8cd76a5f4" providerId="AD" clId="Web-{7627E0E7-E970-5FAB-6810-37CBBDDAC11B}" dt="2021-03-14T15:19:01.793" v="433"/>
            <ac:spMkLst>
              <pc:docMk/>
              <pc:sldMasterMk cId="2209090466" sldId="2147483827"/>
              <pc:sldLayoutMk cId="2302578268" sldId="2147483839"/>
              <ac:spMk id="12" creationId="{00000000-0000-0000-0000-000000000000}"/>
            </ac:spMkLst>
          </pc:spChg>
          <pc:spChg chg="mod">
            <ac:chgData name="Madiha Yousuf (1911360)" userId="S::1911360@student.uwtsd.ac.uk::b2adfb65-365a-4fff-92aa-69e8cd76a5f4" providerId="AD" clId="Web-{7627E0E7-E970-5FAB-6810-37CBBDDAC11B}" dt="2021-03-14T15:19:01.793" v="433"/>
            <ac:spMkLst>
              <pc:docMk/>
              <pc:sldMasterMk cId="2209090466" sldId="2147483827"/>
              <pc:sldLayoutMk cId="2302578268" sldId="2147483839"/>
              <ac:spMk id="15" creationId="{00000000-0000-0000-0000-000000000000}"/>
            </ac:spMkLst>
          </pc:spChg>
        </pc:sldLayoutChg>
        <pc:sldLayoutChg chg="modSp add del mod replId">
          <pc:chgData name="Madiha Yousuf (1911360)" userId="S::1911360@student.uwtsd.ac.uk::b2adfb65-365a-4fff-92aa-69e8cd76a5f4" providerId="AD" clId="Web-{7627E0E7-E970-5FAB-6810-37CBBDDAC11B}" dt="2021-03-14T15:19:02.293" v="434"/>
          <pc:sldLayoutMkLst>
            <pc:docMk/>
            <pc:sldMasterMk cId="2209090466" sldId="2147483827"/>
            <pc:sldLayoutMk cId="3711067631" sldId="2147483840"/>
          </pc:sldLayoutMkLst>
          <pc:spChg chg="mod">
            <ac:chgData name="Madiha Yousuf (1911360)" userId="S::1911360@student.uwtsd.ac.uk::b2adfb65-365a-4fff-92aa-69e8cd76a5f4" providerId="AD" clId="Web-{7627E0E7-E970-5FAB-6810-37CBBDDAC11B}" dt="2021-03-14T15:19:01.793" v="433"/>
            <ac:spMkLst>
              <pc:docMk/>
              <pc:sldMasterMk cId="2209090466" sldId="2147483827"/>
              <pc:sldLayoutMk cId="3711067631" sldId="2147483840"/>
              <ac:spMk id="2" creationId="{00000000-0000-0000-0000-000000000000}"/>
            </ac:spMkLst>
          </pc:spChg>
          <pc:spChg chg="mod">
            <ac:chgData name="Madiha Yousuf (1911360)" userId="S::1911360@student.uwtsd.ac.uk::b2adfb65-365a-4fff-92aa-69e8cd76a5f4" providerId="AD" clId="Web-{7627E0E7-E970-5FAB-6810-37CBBDDAC11B}" dt="2021-03-14T15:19:01.793" v="433"/>
            <ac:spMkLst>
              <pc:docMk/>
              <pc:sldMasterMk cId="2209090466" sldId="2147483827"/>
              <pc:sldLayoutMk cId="3711067631" sldId="2147483840"/>
              <ac:spMk id="3" creationId="{00000000-0000-0000-0000-000000000000}"/>
            </ac:spMkLst>
          </pc:spChg>
        </pc:sldLayoutChg>
        <pc:sldLayoutChg chg="modSp add del mod replId">
          <pc:chgData name="Madiha Yousuf (1911360)" userId="S::1911360@student.uwtsd.ac.uk::b2adfb65-365a-4fff-92aa-69e8cd76a5f4" providerId="AD" clId="Web-{7627E0E7-E970-5FAB-6810-37CBBDDAC11B}" dt="2021-03-14T15:19:02.293" v="434"/>
          <pc:sldLayoutMkLst>
            <pc:docMk/>
            <pc:sldMasterMk cId="2209090466" sldId="2147483827"/>
            <pc:sldLayoutMk cId="3331625578" sldId="2147483841"/>
          </pc:sldLayoutMkLst>
          <pc:spChg chg="mod">
            <ac:chgData name="Madiha Yousuf (1911360)" userId="S::1911360@student.uwtsd.ac.uk::b2adfb65-365a-4fff-92aa-69e8cd76a5f4" providerId="AD" clId="Web-{7627E0E7-E970-5FAB-6810-37CBBDDAC11B}" dt="2021-03-14T15:19:01.793" v="433"/>
            <ac:spMkLst>
              <pc:docMk/>
              <pc:sldMasterMk cId="2209090466" sldId="2147483827"/>
              <pc:sldLayoutMk cId="3331625578" sldId="2147483841"/>
              <ac:spMk id="2" creationId="{00000000-0000-0000-0000-000000000000}"/>
            </ac:spMkLst>
          </pc:spChg>
          <pc:spChg chg="mod">
            <ac:chgData name="Madiha Yousuf (1911360)" userId="S::1911360@student.uwtsd.ac.uk::b2adfb65-365a-4fff-92aa-69e8cd76a5f4" providerId="AD" clId="Web-{7627E0E7-E970-5FAB-6810-37CBBDDAC11B}" dt="2021-03-14T15:19:01.793" v="433"/>
            <ac:spMkLst>
              <pc:docMk/>
              <pc:sldMasterMk cId="2209090466" sldId="2147483827"/>
              <pc:sldLayoutMk cId="3331625578" sldId="2147483841"/>
              <ac:spMk id="3" creationId="{00000000-0000-0000-0000-000000000000}"/>
            </ac:spMkLst>
          </pc:spChg>
          <pc:spChg chg="mod">
            <ac:chgData name="Madiha Yousuf (1911360)" userId="S::1911360@student.uwtsd.ac.uk::b2adfb65-365a-4fff-92aa-69e8cd76a5f4" providerId="AD" clId="Web-{7627E0E7-E970-5FAB-6810-37CBBDDAC11B}" dt="2021-03-14T15:19:01.793" v="433"/>
            <ac:spMkLst>
              <pc:docMk/>
              <pc:sldMasterMk cId="2209090466" sldId="2147483827"/>
              <pc:sldLayoutMk cId="3331625578" sldId="2147483841"/>
              <ac:spMk id="5" creationId="{00000000-0000-0000-0000-000000000000}"/>
            </ac:spMkLst>
          </pc:spChg>
          <pc:spChg chg="mod">
            <ac:chgData name="Madiha Yousuf (1911360)" userId="S::1911360@student.uwtsd.ac.uk::b2adfb65-365a-4fff-92aa-69e8cd76a5f4" providerId="AD" clId="Web-{7627E0E7-E970-5FAB-6810-37CBBDDAC11B}" dt="2021-03-14T15:19:01.793" v="433"/>
            <ac:spMkLst>
              <pc:docMk/>
              <pc:sldMasterMk cId="2209090466" sldId="2147483827"/>
              <pc:sldLayoutMk cId="3331625578" sldId="2147483841"/>
              <ac:spMk id="14" creationId="{00000000-0000-0000-0000-000000000000}"/>
            </ac:spMkLst>
          </pc:spChg>
          <pc:spChg chg="mod">
            <ac:chgData name="Madiha Yousuf (1911360)" userId="S::1911360@student.uwtsd.ac.uk::b2adfb65-365a-4fff-92aa-69e8cd76a5f4" providerId="AD" clId="Web-{7627E0E7-E970-5FAB-6810-37CBBDDAC11B}" dt="2021-03-14T15:19:01.793" v="433"/>
            <ac:spMkLst>
              <pc:docMk/>
              <pc:sldMasterMk cId="2209090466" sldId="2147483827"/>
              <pc:sldLayoutMk cId="3331625578" sldId="2147483841"/>
              <ac:spMk id="16" creationId="{00000000-0000-0000-0000-000000000000}"/>
            </ac:spMkLst>
          </pc:spChg>
          <pc:spChg chg="mod">
            <ac:chgData name="Madiha Yousuf (1911360)" userId="S::1911360@student.uwtsd.ac.uk::b2adfb65-365a-4fff-92aa-69e8cd76a5f4" providerId="AD" clId="Web-{7627E0E7-E970-5FAB-6810-37CBBDDAC11B}" dt="2021-03-14T15:19:01.793" v="433"/>
            <ac:spMkLst>
              <pc:docMk/>
              <pc:sldMasterMk cId="2209090466" sldId="2147483827"/>
              <pc:sldLayoutMk cId="3331625578" sldId="2147483841"/>
              <ac:spMk id="19" creationId="{00000000-0000-0000-0000-000000000000}"/>
            </ac:spMkLst>
          </pc:spChg>
          <pc:spChg chg="mod">
            <ac:chgData name="Madiha Yousuf (1911360)" userId="S::1911360@student.uwtsd.ac.uk::b2adfb65-365a-4fff-92aa-69e8cd76a5f4" providerId="AD" clId="Web-{7627E0E7-E970-5FAB-6810-37CBBDDAC11B}" dt="2021-03-14T15:19:01.793" v="433"/>
            <ac:spMkLst>
              <pc:docMk/>
              <pc:sldMasterMk cId="2209090466" sldId="2147483827"/>
              <pc:sldLayoutMk cId="3331625578" sldId="2147483841"/>
              <ac:spMk id="20" creationId="{00000000-0000-0000-0000-000000000000}"/>
            </ac:spMkLst>
          </pc:spChg>
          <pc:cxnChg chg="mod">
            <ac:chgData name="Madiha Yousuf (1911360)" userId="S::1911360@student.uwtsd.ac.uk::b2adfb65-365a-4fff-92aa-69e8cd76a5f4" providerId="AD" clId="Web-{7627E0E7-E970-5FAB-6810-37CBBDDAC11B}" dt="2021-03-14T15:19:01.793" v="433"/>
            <ac:cxnSpMkLst>
              <pc:docMk/>
              <pc:sldMasterMk cId="2209090466" sldId="2147483827"/>
              <pc:sldLayoutMk cId="3331625578" sldId="2147483841"/>
              <ac:cxnSpMk id="17" creationId="{00000000-0000-0000-0000-000000000000}"/>
            </ac:cxnSpMkLst>
          </pc:cxnChg>
          <pc:cxnChg chg="mod">
            <ac:chgData name="Madiha Yousuf (1911360)" userId="S::1911360@student.uwtsd.ac.uk::b2adfb65-365a-4fff-92aa-69e8cd76a5f4" providerId="AD" clId="Web-{7627E0E7-E970-5FAB-6810-37CBBDDAC11B}" dt="2021-03-14T15:19:01.793" v="433"/>
            <ac:cxnSpMkLst>
              <pc:docMk/>
              <pc:sldMasterMk cId="2209090466" sldId="2147483827"/>
              <pc:sldLayoutMk cId="3331625578" sldId="2147483841"/>
              <ac:cxnSpMk id="18" creationId="{00000000-0000-0000-0000-000000000000}"/>
            </ac:cxnSpMkLst>
          </pc:cxnChg>
        </pc:sldLayoutChg>
        <pc:sldLayoutChg chg="modSp add del mod replId">
          <pc:chgData name="Madiha Yousuf (1911360)" userId="S::1911360@student.uwtsd.ac.uk::b2adfb65-365a-4fff-92aa-69e8cd76a5f4" providerId="AD" clId="Web-{7627E0E7-E970-5FAB-6810-37CBBDDAC11B}" dt="2021-03-14T15:19:02.293" v="434"/>
          <pc:sldLayoutMkLst>
            <pc:docMk/>
            <pc:sldMasterMk cId="2209090466" sldId="2147483827"/>
            <pc:sldLayoutMk cId="112102608" sldId="2147483842"/>
          </pc:sldLayoutMkLst>
          <pc:spChg chg="mod">
            <ac:chgData name="Madiha Yousuf (1911360)" userId="S::1911360@student.uwtsd.ac.uk::b2adfb65-365a-4fff-92aa-69e8cd76a5f4" providerId="AD" clId="Web-{7627E0E7-E970-5FAB-6810-37CBBDDAC11B}" dt="2021-03-14T15:19:01.793" v="433"/>
            <ac:spMkLst>
              <pc:docMk/>
              <pc:sldMasterMk cId="2209090466" sldId="2147483827"/>
              <pc:sldLayoutMk cId="112102608" sldId="2147483842"/>
              <ac:spMk id="2" creationId="{00000000-0000-0000-0000-000000000000}"/>
            </ac:spMkLst>
          </pc:spChg>
          <pc:spChg chg="mod">
            <ac:chgData name="Madiha Yousuf (1911360)" userId="S::1911360@student.uwtsd.ac.uk::b2adfb65-365a-4fff-92aa-69e8cd76a5f4" providerId="AD" clId="Web-{7627E0E7-E970-5FAB-6810-37CBBDDAC11B}" dt="2021-03-14T15:19:01.793" v="433"/>
            <ac:spMkLst>
              <pc:docMk/>
              <pc:sldMasterMk cId="2209090466" sldId="2147483827"/>
              <pc:sldLayoutMk cId="112102608" sldId="2147483842"/>
              <ac:spMk id="3" creationId="{00000000-0000-0000-0000-000000000000}"/>
            </ac:spMkLst>
          </pc:spChg>
          <pc:spChg chg="mod">
            <ac:chgData name="Madiha Yousuf (1911360)" userId="S::1911360@student.uwtsd.ac.uk::b2adfb65-365a-4fff-92aa-69e8cd76a5f4" providerId="AD" clId="Web-{7627E0E7-E970-5FAB-6810-37CBBDDAC11B}" dt="2021-03-14T15:19:01.793" v="433"/>
            <ac:spMkLst>
              <pc:docMk/>
              <pc:sldMasterMk cId="2209090466" sldId="2147483827"/>
              <pc:sldLayoutMk cId="112102608" sldId="2147483842"/>
              <ac:spMk id="5" creationId="{00000000-0000-0000-0000-000000000000}"/>
            </ac:spMkLst>
          </pc:spChg>
          <pc:spChg chg="mod">
            <ac:chgData name="Madiha Yousuf (1911360)" userId="S::1911360@student.uwtsd.ac.uk::b2adfb65-365a-4fff-92aa-69e8cd76a5f4" providerId="AD" clId="Web-{7627E0E7-E970-5FAB-6810-37CBBDDAC11B}" dt="2021-03-14T15:19:01.793" v="433"/>
            <ac:spMkLst>
              <pc:docMk/>
              <pc:sldMasterMk cId="2209090466" sldId="2147483827"/>
              <pc:sldLayoutMk cId="112102608" sldId="2147483842"/>
              <ac:spMk id="14" creationId="{00000000-0000-0000-0000-000000000000}"/>
            </ac:spMkLst>
          </pc:spChg>
          <pc:spChg chg="mod">
            <ac:chgData name="Madiha Yousuf (1911360)" userId="S::1911360@student.uwtsd.ac.uk::b2adfb65-365a-4fff-92aa-69e8cd76a5f4" providerId="AD" clId="Web-{7627E0E7-E970-5FAB-6810-37CBBDDAC11B}" dt="2021-03-14T15:19:01.793" v="433"/>
            <ac:spMkLst>
              <pc:docMk/>
              <pc:sldMasterMk cId="2209090466" sldId="2147483827"/>
              <pc:sldLayoutMk cId="112102608" sldId="2147483842"/>
              <ac:spMk id="22" creationId="{00000000-0000-0000-0000-000000000000}"/>
            </ac:spMkLst>
          </pc:spChg>
          <pc:spChg chg="mod">
            <ac:chgData name="Madiha Yousuf (1911360)" userId="S::1911360@student.uwtsd.ac.uk::b2adfb65-365a-4fff-92aa-69e8cd76a5f4" providerId="AD" clId="Web-{7627E0E7-E970-5FAB-6810-37CBBDDAC11B}" dt="2021-03-14T15:19:01.793" v="433"/>
            <ac:spMkLst>
              <pc:docMk/>
              <pc:sldMasterMk cId="2209090466" sldId="2147483827"/>
              <pc:sldLayoutMk cId="112102608" sldId="2147483842"/>
              <ac:spMk id="23" creationId="{00000000-0000-0000-0000-000000000000}"/>
            </ac:spMkLst>
          </pc:spChg>
          <pc:spChg chg="mod">
            <ac:chgData name="Madiha Yousuf (1911360)" userId="S::1911360@student.uwtsd.ac.uk::b2adfb65-365a-4fff-92aa-69e8cd76a5f4" providerId="AD" clId="Web-{7627E0E7-E970-5FAB-6810-37CBBDDAC11B}" dt="2021-03-14T15:19:01.793" v="433"/>
            <ac:spMkLst>
              <pc:docMk/>
              <pc:sldMasterMk cId="2209090466" sldId="2147483827"/>
              <pc:sldLayoutMk cId="112102608" sldId="2147483842"/>
              <ac:spMk id="24" creationId="{00000000-0000-0000-0000-000000000000}"/>
            </ac:spMkLst>
          </pc:spChg>
          <pc:spChg chg="mod">
            <ac:chgData name="Madiha Yousuf (1911360)" userId="S::1911360@student.uwtsd.ac.uk::b2adfb65-365a-4fff-92aa-69e8cd76a5f4" providerId="AD" clId="Web-{7627E0E7-E970-5FAB-6810-37CBBDDAC11B}" dt="2021-03-14T15:19:01.793" v="433"/>
            <ac:spMkLst>
              <pc:docMk/>
              <pc:sldMasterMk cId="2209090466" sldId="2147483827"/>
              <pc:sldLayoutMk cId="112102608" sldId="2147483842"/>
              <ac:spMk id="29" creationId="{00000000-0000-0000-0000-000000000000}"/>
            </ac:spMkLst>
          </pc:spChg>
          <pc:spChg chg="mod">
            <ac:chgData name="Madiha Yousuf (1911360)" userId="S::1911360@student.uwtsd.ac.uk::b2adfb65-365a-4fff-92aa-69e8cd76a5f4" providerId="AD" clId="Web-{7627E0E7-E970-5FAB-6810-37CBBDDAC11B}" dt="2021-03-14T15:19:01.793" v="433"/>
            <ac:spMkLst>
              <pc:docMk/>
              <pc:sldMasterMk cId="2209090466" sldId="2147483827"/>
              <pc:sldLayoutMk cId="112102608" sldId="2147483842"/>
              <ac:spMk id="30" creationId="{00000000-0000-0000-0000-000000000000}"/>
            </ac:spMkLst>
          </pc:spChg>
          <pc:spChg chg="mod">
            <ac:chgData name="Madiha Yousuf (1911360)" userId="S::1911360@student.uwtsd.ac.uk::b2adfb65-365a-4fff-92aa-69e8cd76a5f4" providerId="AD" clId="Web-{7627E0E7-E970-5FAB-6810-37CBBDDAC11B}" dt="2021-03-14T15:19:01.793" v="433"/>
            <ac:spMkLst>
              <pc:docMk/>
              <pc:sldMasterMk cId="2209090466" sldId="2147483827"/>
              <pc:sldLayoutMk cId="112102608" sldId="2147483842"/>
              <ac:spMk id="31" creationId="{00000000-0000-0000-0000-000000000000}"/>
            </ac:spMkLst>
          </pc:spChg>
          <pc:cxnChg chg="mod">
            <ac:chgData name="Madiha Yousuf (1911360)" userId="S::1911360@student.uwtsd.ac.uk::b2adfb65-365a-4fff-92aa-69e8cd76a5f4" providerId="AD" clId="Web-{7627E0E7-E970-5FAB-6810-37CBBDDAC11B}" dt="2021-03-14T15:19:01.793" v="433"/>
            <ac:cxnSpMkLst>
              <pc:docMk/>
              <pc:sldMasterMk cId="2209090466" sldId="2147483827"/>
              <pc:sldLayoutMk cId="112102608" sldId="2147483842"/>
              <ac:cxnSpMk id="19" creationId="{00000000-0000-0000-0000-000000000000}"/>
            </ac:cxnSpMkLst>
          </pc:cxnChg>
          <pc:cxnChg chg="mod">
            <ac:chgData name="Madiha Yousuf (1911360)" userId="S::1911360@student.uwtsd.ac.uk::b2adfb65-365a-4fff-92aa-69e8cd76a5f4" providerId="AD" clId="Web-{7627E0E7-E970-5FAB-6810-37CBBDDAC11B}" dt="2021-03-14T15:19:01.793" v="433"/>
            <ac:cxnSpMkLst>
              <pc:docMk/>
              <pc:sldMasterMk cId="2209090466" sldId="2147483827"/>
              <pc:sldLayoutMk cId="112102608" sldId="2147483842"/>
              <ac:cxnSpMk id="20" creationId="{00000000-0000-0000-0000-000000000000}"/>
            </ac:cxnSpMkLst>
          </pc:cxnChg>
        </pc:sldLayoutChg>
        <pc:sldLayoutChg chg="add del mod replId">
          <pc:chgData name="Madiha Yousuf (1911360)" userId="S::1911360@student.uwtsd.ac.uk::b2adfb65-365a-4fff-92aa-69e8cd76a5f4" providerId="AD" clId="Web-{7627E0E7-E970-5FAB-6810-37CBBDDAC11B}" dt="2021-03-14T15:19:02.293" v="434"/>
          <pc:sldLayoutMkLst>
            <pc:docMk/>
            <pc:sldMasterMk cId="2209090466" sldId="2147483827"/>
            <pc:sldLayoutMk cId="3616255592" sldId="2147483843"/>
          </pc:sldLayoutMkLst>
        </pc:sldLayoutChg>
        <pc:sldLayoutChg chg="modSp add del mod replId">
          <pc:chgData name="Madiha Yousuf (1911360)" userId="S::1911360@student.uwtsd.ac.uk::b2adfb65-365a-4fff-92aa-69e8cd76a5f4" providerId="AD" clId="Web-{7627E0E7-E970-5FAB-6810-37CBBDDAC11B}" dt="2021-03-14T15:19:02.293" v="434"/>
          <pc:sldLayoutMkLst>
            <pc:docMk/>
            <pc:sldMasterMk cId="2209090466" sldId="2147483827"/>
            <pc:sldLayoutMk cId="2471969471" sldId="2147483844"/>
          </pc:sldLayoutMkLst>
          <pc:spChg chg="mod">
            <ac:chgData name="Madiha Yousuf (1911360)" userId="S::1911360@student.uwtsd.ac.uk::b2adfb65-365a-4fff-92aa-69e8cd76a5f4" providerId="AD" clId="Web-{7627E0E7-E970-5FAB-6810-37CBBDDAC11B}" dt="2021-03-14T15:19:01.793" v="433"/>
            <ac:spMkLst>
              <pc:docMk/>
              <pc:sldMasterMk cId="2209090466" sldId="2147483827"/>
              <pc:sldLayoutMk cId="2471969471" sldId="2147483844"/>
              <ac:spMk id="2" creationId="{00000000-0000-0000-0000-000000000000}"/>
            </ac:spMkLst>
          </pc:spChg>
          <pc:spChg chg="mod">
            <ac:chgData name="Madiha Yousuf (1911360)" userId="S::1911360@student.uwtsd.ac.uk::b2adfb65-365a-4fff-92aa-69e8cd76a5f4" providerId="AD" clId="Web-{7627E0E7-E970-5FAB-6810-37CBBDDAC11B}" dt="2021-03-14T15:19:01.793" v="433"/>
            <ac:spMkLst>
              <pc:docMk/>
              <pc:sldMasterMk cId="2209090466" sldId="2147483827"/>
              <pc:sldLayoutMk cId="2471969471" sldId="2147483844"/>
              <ac:spMk id="3" creationId="{00000000-0000-0000-0000-000000000000}"/>
            </ac:spMkLst>
          </pc:spChg>
        </pc:sldLayoutChg>
      </pc:sldMasterChg>
      <pc:sldMasterChg chg="modSp add del addSldLayout delSldLayout modSldLayout">
        <pc:chgData name="Madiha Yousuf (1911360)" userId="S::1911360@student.uwtsd.ac.uk::b2adfb65-365a-4fff-92aa-69e8cd76a5f4" providerId="AD" clId="Web-{7627E0E7-E970-5FAB-6810-37CBBDDAC11B}" dt="2021-03-14T15:19:20.027" v="439"/>
        <pc:sldMasterMkLst>
          <pc:docMk/>
          <pc:sldMasterMk cId="2393515434" sldId="2147483845"/>
        </pc:sldMasterMkLst>
        <pc:spChg chg="mod">
          <ac:chgData name="Madiha Yousuf (1911360)" userId="S::1911360@student.uwtsd.ac.uk::b2adfb65-365a-4fff-92aa-69e8cd76a5f4" providerId="AD" clId="Web-{7627E0E7-E970-5FAB-6810-37CBBDDAC11B}" dt="2021-03-14T15:19:19.512" v="438"/>
          <ac:spMkLst>
            <pc:docMk/>
            <pc:sldMasterMk cId="2393515434" sldId="2147483845"/>
            <ac:spMk id="2" creationId="{00000000-0000-0000-0000-000000000000}"/>
          </ac:spMkLst>
        </pc:spChg>
        <pc:spChg chg="mod">
          <ac:chgData name="Madiha Yousuf (1911360)" userId="S::1911360@student.uwtsd.ac.uk::b2adfb65-365a-4fff-92aa-69e8cd76a5f4" providerId="AD" clId="Web-{7627E0E7-E970-5FAB-6810-37CBBDDAC11B}" dt="2021-03-14T15:19:19.512" v="438"/>
          <ac:spMkLst>
            <pc:docMk/>
            <pc:sldMasterMk cId="2393515434" sldId="2147483845"/>
            <ac:spMk id="3" creationId="{00000000-0000-0000-0000-000000000000}"/>
          </ac:spMkLst>
        </pc:spChg>
        <pc:spChg chg="mod">
          <ac:chgData name="Madiha Yousuf (1911360)" userId="S::1911360@student.uwtsd.ac.uk::b2adfb65-365a-4fff-92aa-69e8cd76a5f4" providerId="AD" clId="Web-{7627E0E7-E970-5FAB-6810-37CBBDDAC11B}" dt="2021-03-14T15:19:19.512" v="438"/>
          <ac:spMkLst>
            <pc:docMk/>
            <pc:sldMasterMk cId="2393515434" sldId="2147483845"/>
            <ac:spMk id="4" creationId="{00000000-0000-0000-0000-000000000000}"/>
          </ac:spMkLst>
        </pc:spChg>
        <pc:spChg chg="mod">
          <ac:chgData name="Madiha Yousuf (1911360)" userId="S::1911360@student.uwtsd.ac.uk::b2adfb65-365a-4fff-92aa-69e8cd76a5f4" providerId="AD" clId="Web-{7627E0E7-E970-5FAB-6810-37CBBDDAC11B}" dt="2021-03-14T15:19:19.512" v="438"/>
          <ac:spMkLst>
            <pc:docMk/>
            <pc:sldMasterMk cId="2393515434" sldId="2147483845"/>
            <ac:spMk id="5" creationId="{00000000-0000-0000-0000-000000000000}"/>
          </ac:spMkLst>
        </pc:spChg>
        <pc:spChg chg="mod">
          <ac:chgData name="Madiha Yousuf (1911360)" userId="S::1911360@student.uwtsd.ac.uk::b2adfb65-365a-4fff-92aa-69e8cd76a5f4" providerId="AD" clId="Web-{7627E0E7-E970-5FAB-6810-37CBBDDAC11B}" dt="2021-03-14T15:19:19.512" v="438"/>
          <ac:spMkLst>
            <pc:docMk/>
            <pc:sldMasterMk cId="2393515434" sldId="2147483845"/>
            <ac:spMk id="6" creationId="{00000000-0000-0000-0000-000000000000}"/>
          </ac:spMkLst>
        </pc:spChg>
        <pc:spChg chg="mod">
          <ac:chgData name="Madiha Yousuf (1911360)" userId="S::1911360@student.uwtsd.ac.uk::b2adfb65-365a-4fff-92aa-69e8cd76a5f4" providerId="AD" clId="Web-{7627E0E7-E970-5FAB-6810-37CBBDDAC11B}" dt="2021-03-14T15:19:19.512" v="438"/>
          <ac:spMkLst>
            <pc:docMk/>
            <pc:sldMasterMk cId="2393515434" sldId="2147483845"/>
            <ac:spMk id="19" creationId="{00000000-0000-0000-0000-000000000000}"/>
          </ac:spMkLst>
        </pc:spChg>
        <pc:spChg chg="mod">
          <ac:chgData name="Madiha Yousuf (1911360)" userId="S::1911360@student.uwtsd.ac.uk::b2adfb65-365a-4fff-92aa-69e8cd76a5f4" providerId="AD" clId="Web-{7627E0E7-E970-5FAB-6810-37CBBDDAC11B}" dt="2021-03-14T15:19:19.512" v="438"/>
          <ac:spMkLst>
            <pc:docMk/>
            <pc:sldMasterMk cId="2393515434" sldId="2147483845"/>
            <ac:spMk id="20" creationId="{00000000-0000-0000-0000-000000000000}"/>
          </ac:spMkLst>
        </pc:spChg>
        <pc:spChg chg="mod">
          <ac:chgData name="Madiha Yousuf (1911360)" userId="S::1911360@student.uwtsd.ac.uk::b2adfb65-365a-4fff-92aa-69e8cd76a5f4" providerId="AD" clId="Web-{7627E0E7-E970-5FAB-6810-37CBBDDAC11B}" dt="2021-03-14T15:19:19.512" v="438"/>
          <ac:spMkLst>
            <pc:docMk/>
            <pc:sldMasterMk cId="2393515434" sldId="2147483845"/>
            <ac:spMk id="21" creationId="{00000000-0000-0000-0000-000000000000}"/>
          </ac:spMkLst>
        </pc:spChg>
        <pc:spChg chg="mod">
          <ac:chgData name="Madiha Yousuf (1911360)" userId="S::1911360@student.uwtsd.ac.uk::b2adfb65-365a-4fff-92aa-69e8cd76a5f4" providerId="AD" clId="Web-{7627E0E7-E970-5FAB-6810-37CBBDDAC11B}" dt="2021-03-14T15:19:19.512" v="438"/>
          <ac:spMkLst>
            <pc:docMk/>
            <pc:sldMasterMk cId="2393515434" sldId="2147483845"/>
            <ac:spMk id="22" creationId="{00000000-0000-0000-0000-000000000000}"/>
          </ac:spMkLst>
        </pc:spChg>
        <pc:spChg chg="mod">
          <ac:chgData name="Madiha Yousuf (1911360)" userId="S::1911360@student.uwtsd.ac.uk::b2adfb65-365a-4fff-92aa-69e8cd76a5f4" providerId="AD" clId="Web-{7627E0E7-E970-5FAB-6810-37CBBDDAC11B}" dt="2021-03-14T15:19:19.512" v="438"/>
          <ac:spMkLst>
            <pc:docMk/>
            <pc:sldMasterMk cId="2393515434" sldId="2147483845"/>
            <ac:spMk id="23" creationId="{00000000-0000-0000-0000-000000000000}"/>
          </ac:spMkLst>
        </pc:spChg>
        <pc:spChg chg="mod">
          <ac:chgData name="Madiha Yousuf (1911360)" userId="S::1911360@student.uwtsd.ac.uk::b2adfb65-365a-4fff-92aa-69e8cd76a5f4" providerId="AD" clId="Web-{7627E0E7-E970-5FAB-6810-37CBBDDAC11B}" dt="2021-03-14T15:19:19.512" v="438"/>
          <ac:spMkLst>
            <pc:docMk/>
            <pc:sldMasterMk cId="2393515434" sldId="2147483845"/>
            <ac:spMk id="24" creationId="{00000000-0000-0000-0000-000000000000}"/>
          </ac:spMkLst>
        </pc:spChg>
        <pc:sldLayoutChg chg="modSp add del mod replId">
          <pc:chgData name="Madiha Yousuf (1911360)" userId="S::1911360@student.uwtsd.ac.uk::b2adfb65-365a-4fff-92aa-69e8cd76a5f4" providerId="AD" clId="Web-{7627E0E7-E970-5FAB-6810-37CBBDDAC11B}" dt="2021-03-14T15:19:20.027" v="439"/>
          <pc:sldLayoutMkLst>
            <pc:docMk/>
            <pc:sldMasterMk cId="2393515434" sldId="2147483845"/>
            <pc:sldLayoutMk cId="25238255" sldId="2147483846"/>
          </pc:sldLayoutMkLst>
          <pc:spChg chg="mod">
            <ac:chgData name="Madiha Yousuf (1911360)" userId="S::1911360@student.uwtsd.ac.uk::b2adfb65-365a-4fff-92aa-69e8cd76a5f4" providerId="AD" clId="Web-{7627E0E7-E970-5FAB-6810-37CBBDDAC11B}" dt="2021-03-14T15:19:19.512" v="438"/>
            <ac:spMkLst>
              <pc:docMk/>
              <pc:sldMasterMk cId="2393515434" sldId="2147483845"/>
              <pc:sldLayoutMk cId="25238255" sldId="2147483846"/>
              <ac:spMk id="2" creationId="{00000000-0000-0000-0000-000000000000}"/>
            </ac:spMkLst>
          </pc:spChg>
          <pc:spChg chg="mod">
            <ac:chgData name="Madiha Yousuf (1911360)" userId="S::1911360@student.uwtsd.ac.uk::b2adfb65-365a-4fff-92aa-69e8cd76a5f4" providerId="AD" clId="Web-{7627E0E7-E970-5FAB-6810-37CBBDDAC11B}" dt="2021-03-14T15:19:19.512" v="438"/>
            <ac:spMkLst>
              <pc:docMk/>
              <pc:sldMasterMk cId="2393515434" sldId="2147483845"/>
              <pc:sldLayoutMk cId="25238255" sldId="2147483846"/>
              <ac:spMk id="3" creationId="{00000000-0000-0000-0000-000000000000}"/>
            </ac:spMkLst>
          </pc:spChg>
        </pc:sldLayoutChg>
        <pc:sldLayoutChg chg="add del mod replId">
          <pc:chgData name="Madiha Yousuf (1911360)" userId="S::1911360@student.uwtsd.ac.uk::b2adfb65-365a-4fff-92aa-69e8cd76a5f4" providerId="AD" clId="Web-{7627E0E7-E970-5FAB-6810-37CBBDDAC11B}" dt="2021-03-14T15:19:20.027" v="439"/>
          <pc:sldLayoutMkLst>
            <pc:docMk/>
            <pc:sldMasterMk cId="2393515434" sldId="2147483845"/>
            <pc:sldLayoutMk cId="3028936397" sldId="2147483847"/>
          </pc:sldLayoutMkLst>
        </pc:sldLayoutChg>
        <pc:sldLayoutChg chg="modSp add del mod replId">
          <pc:chgData name="Madiha Yousuf (1911360)" userId="S::1911360@student.uwtsd.ac.uk::b2adfb65-365a-4fff-92aa-69e8cd76a5f4" providerId="AD" clId="Web-{7627E0E7-E970-5FAB-6810-37CBBDDAC11B}" dt="2021-03-14T15:19:20.027" v="439"/>
          <pc:sldLayoutMkLst>
            <pc:docMk/>
            <pc:sldMasterMk cId="2393515434" sldId="2147483845"/>
            <pc:sldLayoutMk cId="3499403597" sldId="2147483848"/>
          </pc:sldLayoutMkLst>
          <pc:spChg chg="mod">
            <ac:chgData name="Madiha Yousuf (1911360)" userId="S::1911360@student.uwtsd.ac.uk::b2adfb65-365a-4fff-92aa-69e8cd76a5f4" providerId="AD" clId="Web-{7627E0E7-E970-5FAB-6810-37CBBDDAC11B}" dt="2021-03-14T15:19:19.512" v="438"/>
            <ac:spMkLst>
              <pc:docMk/>
              <pc:sldMasterMk cId="2393515434" sldId="2147483845"/>
              <pc:sldLayoutMk cId="3499403597" sldId="2147483848"/>
              <ac:spMk id="2" creationId="{00000000-0000-0000-0000-000000000000}"/>
            </ac:spMkLst>
          </pc:spChg>
          <pc:spChg chg="mod">
            <ac:chgData name="Madiha Yousuf (1911360)" userId="S::1911360@student.uwtsd.ac.uk::b2adfb65-365a-4fff-92aa-69e8cd76a5f4" providerId="AD" clId="Web-{7627E0E7-E970-5FAB-6810-37CBBDDAC11B}" dt="2021-03-14T15:19:19.512" v="438"/>
            <ac:spMkLst>
              <pc:docMk/>
              <pc:sldMasterMk cId="2393515434" sldId="2147483845"/>
              <pc:sldLayoutMk cId="3499403597" sldId="2147483848"/>
              <ac:spMk id="3" creationId="{00000000-0000-0000-0000-000000000000}"/>
            </ac:spMkLst>
          </pc:spChg>
        </pc:sldLayoutChg>
        <pc:sldLayoutChg chg="modSp add del mod replId">
          <pc:chgData name="Madiha Yousuf (1911360)" userId="S::1911360@student.uwtsd.ac.uk::b2adfb65-365a-4fff-92aa-69e8cd76a5f4" providerId="AD" clId="Web-{7627E0E7-E970-5FAB-6810-37CBBDDAC11B}" dt="2021-03-14T15:19:20.027" v="439"/>
          <pc:sldLayoutMkLst>
            <pc:docMk/>
            <pc:sldMasterMk cId="2393515434" sldId="2147483845"/>
            <pc:sldLayoutMk cId="2437497917" sldId="2147483849"/>
          </pc:sldLayoutMkLst>
          <pc:spChg chg="mod">
            <ac:chgData name="Madiha Yousuf (1911360)" userId="S::1911360@student.uwtsd.ac.uk::b2adfb65-365a-4fff-92aa-69e8cd76a5f4" providerId="AD" clId="Web-{7627E0E7-E970-5FAB-6810-37CBBDDAC11B}" dt="2021-03-14T15:19:19.512" v="438"/>
            <ac:spMkLst>
              <pc:docMk/>
              <pc:sldMasterMk cId="2393515434" sldId="2147483845"/>
              <pc:sldLayoutMk cId="2437497917" sldId="2147483849"/>
              <ac:spMk id="3" creationId="{00000000-0000-0000-0000-000000000000}"/>
            </ac:spMkLst>
          </pc:spChg>
          <pc:spChg chg="mod">
            <ac:chgData name="Madiha Yousuf (1911360)" userId="S::1911360@student.uwtsd.ac.uk::b2adfb65-365a-4fff-92aa-69e8cd76a5f4" providerId="AD" clId="Web-{7627E0E7-E970-5FAB-6810-37CBBDDAC11B}" dt="2021-03-14T15:19:19.512" v="438"/>
            <ac:spMkLst>
              <pc:docMk/>
              <pc:sldMasterMk cId="2393515434" sldId="2147483845"/>
              <pc:sldLayoutMk cId="2437497917" sldId="2147483849"/>
              <ac:spMk id="4" creationId="{00000000-0000-0000-0000-000000000000}"/>
            </ac:spMkLst>
          </pc:spChg>
        </pc:sldLayoutChg>
        <pc:sldLayoutChg chg="modSp add del mod replId">
          <pc:chgData name="Madiha Yousuf (1911360)" userId="S::1911360@student.uwtsd.ac.uk::b2adfb65-365a-4fff-92aa-69e8cd76a5f4" providerId="AD" clId="Web-{7627E0E7-E970-5FAB-6810-37CBBDDAC11B}" dt="2021-03-14T15:19:20.027" v="439"/>
          <pc:sldLayoutMkLst>
            <pc:docMk/>
            <pc:sldMasterMk cId="2393515434" sldId="2147483845"/>
            <pc:sldLayoutMk cId="3304226482" sldId="2147483850"/>
          </pc:sldLayoutMkLst>
          <pc:spChg chg="mod">
            <ac:chgData name="Madiha Yousuf (1911360)" userId="S::1911360@student.uwtsd.ac.uk::b2adfb65-365a-4fff-92aa-69e8cd76a5f4" providerId="AD" clId="Web-{7627E0E7-E970-5FAB-6810-37CBBDDAC11B}" dt="2021-03-14T15:19:19.512" v="438"/>
            <ac:spMkLst>
              <pc:docMk/>
              <pc:sldMasterMk cId="2393515434" sldId="2147483845"/>
              <pc:sldLayoutMk cId="3304226482" sldId="2147483850"/>
              <ac:spMk id="3" creationId="{00000000-0000-0000-0000-000000000000}"/>
            </ac:spMkLst>
          </pc:spChg>
          <pc:spChg chg="mod">
            <ac:chgData name="Madiha Yousuf (1911360)" userId="S::1911360@student.uwtsd.ac.uk::b2adfb65-365a-4fff-92aa-69e8cd76a5f4" providerId="AD" clId="Web-{7627E0E7-E970-5FAB-6810-37CBBDDAC11B}" dt="2021-03-14T15:19:19.512" v="438"/>
            <ac:spMkLst>
              <pc:docMk/>
              <pc:sldMasterMk cId="2393515434" sldId="2147483845"/>
              <pc:sldLayoutMk cId="3304226482" sldId="2147483850"/>
              <ac:spMk id="4" creationId="{00000000-0000-0000-0000-000000000000}"/>
            </ac:spMkLst>
          </pc:spChg>
          <pc:spChg chg="mod">
            <ac:chgData name="Madiha Yousuf (1911360)" userId="S::1911360@student.uwtsd.ac.uk::b2adfb65-365a-4fff-92aa-69e8cd76a5f4" providerId="AD" clId="Web-{7627E0E7-E970-5FAB-6810-37CBBDDAC11B}" dt="2021-03-14T15:19:19.512" v="438"/>
            <ac:spMkLst>
              <pc:docMk/>
              <pc:sldMasterMk cId="2393515434" sldId="2147483845"/>
              <pc:sldLayoutMk cId="3304226482" sldId="2147483850"/>
              <ac:spMk id="5" creationId="{00000000-0000-0000-0000-000000000000}"/>
            </ac:spMkLst>
          </pc:spChg>
          <pc:spChg chg="mod">
            <ac:chgData name="Madiha Yousuf (1911360)" userId="S::1911360@student.uwtsd.ac.uk::b2adfb65-365a-4fff-92aa-69e8cd76a5f4" providerId="AD" clId="Web-{7627E0E7-E970-5FAB-6810-37CBBDDAC11B}" dt="2021-03-14T15:19:19.512" v="438"/>
            <ac:spMkLst>
              <pc:docMk/>
              <pc:sldMasterMk cId="2393515434" sldId="2147483845"/>
              <pc:sldLayoutMk cId="3304226482" sldId="2147483850"/>
              <ac:spMk id="6" creationId="{00000000-0000-0000-0000-000000000000}"/>
            </ac:spMkLst>
          </pc:spChg>
        </pc:sldLayoutChg>
        <pc:sldLayoutChg chg="add del mod replId">
          <pc:chgData name="Madiha Yousuf (1911360)" userId="S::1911360@student.uwtsd.ac.uk::b2adfb65-365a-4fff-92aa-69e8cd76a5f4" providerId="AD" clId="Web-{7627E0E7-E970-5FAB-6810-37CBBDDAC11B}" dt="2021-03-14T15:19:20.027" v="439"/>
          <pc:sldLayoutMkLst>
            <pc:docMk/>
            <pc:sldMasterMk cId="2393515434" sldId="2147483845"/>
            <pc:sldLayoutMk cId="3463579150" sldId="2147483851"/>
          </pc:sldLayoutMkLst>
        </pc:sldLayoutChg>
        <pc:sldLayoutChg chg="add del mod replId">
          <pc:chgData name="Madiha Yousuf (1911360)" userId="S::1911360@student.uwtsd.ac.uk::b2adfb65-365a-4fff-92aa-69e8cd76a5f4" providerId="AD" clId="Web-{7627E0E7-E970-5FAB-6810-37CBBDDAC11B}" dt="2021-03-14T15:19:20.027" v="439"/>
          <pc:sldLayoutMkLst>
            <pc:docMk/>
            <pc:sldMasterMk cId="2393515434" sldId="2147483845"/>
            <pc:sldLayoutMk cId="3965786575" sldId="2147483852"/>
          </pc:sldLayoutMkLst>
        </pc:sldLayoutChg>
        <pc:sldLayoutChg chg="modSp add del mod replId">
          <pc:chgData name="Madiha Yousuf (1911360)" userId="S::1911360@student.uwtsd.ac.uk::b2adfb65-365a-4fff-92aa-69e8cd76a5f4" providerId="AD" clId="Web-{7627E0E7-E970-5FAB-6810-37CBBDDAC11B}" dt="2021-03-14T15:19:20.027" v="439"/>
          <pc:sldLayoutMkLst>
            <pc:docMk/>
            <pc:sldMasterMk cId="2393515434" sldId="2147483845"/>
            <pc:sldLayoutMk cId="2097479209" sldId="2147483853"/>
          </pc:sldLayoutMkLst>
          <pc:spChg chg="mod">
            <ac:chgData name="Madiha Yousuf (1911360)" userId="S::1911360@student.uwtsd.ac.uk::b2adfb65-365a-4fff-92aa-69e8cd76a5f4" providerId="AD" clId="Web-{7627E0E7-E970-5FAB-6810-37CBBDDAC11B}" dt="2021-03-14T15:19:19.512" v="438"/>
            <ac:spMkLst>
              <pc:docMk/>
              <pc:sldMasterMk cId="2393515434" sldId="2147483845"/>
              <pc:sldLayoutMk cId="2097479209" sldId="2147483853"/>
              <ac:spMk id="2" creationId="{00000000-0000-0000-0000-000000000000}"/>
            </ac:spMkLst>
          </pc:spChg>
          <pc:spChg chg="mod">
            <ac:chgData name="Madiha Yousuf (1911360)" userId="S::1911360@student.uwtsd.ac.uk::b2adfb65-365a-4fff-92aa-69e8cd76a5f4" providerId="AD" clId="Web-{7627E0E7-E970-5FAB-6810-37CBBDDAC11B}" dt="2021-03-14T15:19:19.512" v="438"/>
            <ac:spMkLst>
              <pc:docMk/>
              <pc:sldMasterMk cId="2393515434" sldId="2147483845"/>
              <pc:sldLayoutMk cId="2097479209" sldId="2147483853"/>
              <ac:spMk id="3" creationId="{00000000-0000-0000-0000-000000000000}"/>
            </ac:spMkLst>
          </pc:spChg>
          <pc:spChg chg="mod">
            <ac:chgData name="Madiha Yousuf (1911360)" userId="S::1911360@student.uwtsd.ac.uk::b2adfb65-365a-4fff-92aa-69e8cd76a5f4" providerId="AD" clId="Web-{7627E0E7-E970-5FAB-6810-37CBBDDAC11B}" dt="2021-03-14T15:19:19.512" v="438"/>
            <ac:spMkLst>
              <pc:docMk/>
              <pc:sldMasterMk cId="2393515434" sldId="2147483845"/>
              <pc:sldLayoutMk cId="2097479209" sldId="2147483853"/>
              <ac:spMk id="4" creationId="{00000000-0000-0000-0000-000000000000}"/>
            </ac:spMkLst>
          </pc:spChg>
        </pc:sldLayoutChg>
        <pc:sldLayoutChg chg="modSp add del mod replId">
          <pc:chgData name="Madiha Yousuf (1911360)" userId="S::1911360@student.uwtsd.ac.uk::b2adfb65-365a-4fff-92aa-69e8cd76a5f4" providerId="AD" clId="Web-{7627E0E7-E970-5FAB-6810-37CBBDDAC11B}" dt="2021-03-14T15:19:20.027" v="439"/>
          <pc:sldLayoutMkLst>
            <pc:docMk/>
            <pc:sldMasterMk cId="2393515434" sldId="2147483845"/>
            <pc:sldLayoutMk cId="79461773" sldId="2147483854"/>
          </pc:sldLayoutMkLst>
          <pc:spChg chg="mod">
            <ac:chgData name="Madiha Yousuf (1911360)" userId="S::1911360@student.uwtsd.ac.uk::b2adfb65-365a-4fff-92aa-69e8cd76a5f4" providerId="AD" clId="Web-{7627E0E7-E970-5FAB-6810-37CBBDDAC11B}" dt="2021-03-14T15:19:19.512" v="438"/>
            <ac:spMkLst>
              <pc:docMk/>
              <pc:sldMasterMk cId="2393515434" sldId="2147483845"/>
              <pc:sldLayoutMk cId="79461773" sldId="2147483854"/>
              <ac:spMk id="2" creationId="{00000000-0000-0000-0000-000000000000}"/>
            </ac:spMkLst>
          </pc:spChg>
          <pc:spChg chg="mod">
            <ac:chgData name="Madiha Yousuf (1911360)" userId="S::1911360@student.uwtsd.ac.uk::b2adfb65-365a-4fff-92aa-69e8cd76a5f4" providerId="AD" clId="Web-{7627E0E7-E970-5FAB-6810-37CBBDDAC11B}" dt="2021-03-14T15:19:19.512" v="438"/>
            <ac:spMkLst>
              <pc:docMk/>
              <pc:sldMasterMk cId="2393515434" sldId="2147483845"/>
              <pc:sldLayoutMk cId="79461773" sldId="2147483854"/>
              <ac:spMk id="3" creationId="{00000000-0000-0000-0000-000000000000}"/>
            </ac:spMkLst>
          </pc:spChg>
          <pc:spChg chg="mod">
            <ac:chgData name="Madiha Yousuf (1911360)" userId="S::1911360@student.uwtsd.ac.uk::b2adfb65-365a-4fff-92aa-69e8cd76a5f4" providerId="AD" clId="Web-{7627E0E7-E970-5FAB-6810-37CBBDDAC11B}" dt="2021-03-14T15:19:19.512" v="438"/>
            <ac:spMkLst>
              <pc:docMk/>
              <pc:sldMasterMk cId="2393515434" sldId="2147483845"/>
              <pc:sldLayoutMk cId="79461773" sldId="2147483854"/>
              <ac:spMk id="4" creationId="{00000000-0000-0000-0000-000000000000}"/>
            </ac:spMkLst>
          </pc:spChg>
        </pc:sldLayoutChg>
        <pc:sldLayoutChg chg="modSp add del mod replId">
          <pc:chgData name="Madiha Yousuf (1911360)" userId="S::1911360@student.uwtsd.ac.uk::b2adfb65-365a-4fff-92aa-69e8cd76a5f4" providerId="AD" clId="Web-{7627E0E7-E970-5FAB-6810-37CBBDDAC11B}" dt="2021-03-14T15:19:20.027" v="439"/>
          <pc:sldLayoutMkLst>
            <pc:docMk/>
            <pc:sldMasterMk cId="2393515434" sldId="2147483845"/>
            <pc:sldLayoutMk cId="2165325730" sldId="2147483855"/>
          </pc:sldLayoutMkLst>
          <pc:spChg chg="mod">
            <ac:chgData name="Madiha Yousuf (1911360)" userId="S::1911360@student.uwtsd.ac.uk::b2adfb65-365a-4fff-92aa-69e8cd76a5f4" providerId="AD" clId="Web-{7627E0E7-E970-5FAB-6810-37CBBDDAC11B}" dt="2021-03-14T15:19:19.512" v="438"/>
            <ac:spMkLst>
              <pc:docMk/>
              <pc:sldMasterMk cId="2393515434" sldId="2147483845"/>
              <pc:sldLayoutMk cId="2165325730" sldId="2147483855"/>
              <ac:spMk id="2" creationId="{00000000-0000-0000-0000-000000000000}"/>
            </ac:spMkLst>
          </pc:spChg>
          <pc:spChg chg="mod">
            <ac:chgData name="Madiha Yousuf (1911360)" userId="S::1911360@student.uwtsd.ac.uk::b2adfb65-365a-4fff-92aa-69e8cd76a5f4" providerId="AD" clId="Web-{7627E0E7-E970-5FAB-6810-37CBBDDAC11B}" dt="2021-03-14T15:19:19.512" v="438"/>
            <ac:spMkLst>
              <pc:docMk/>
              <pc:sldMasterMk cId="2393515434" sldId="2147483845"/>
              <pc:sldLayoutMk cId="2165325730" sldId="2147483855"/>
              <ac:spMk id="3" creationId="{00000000-0000-0000-0000-000000000000}"/>
            </ac:spMkLst>
          </pc:spChg>
          <pc:spChg chg="mod">
            <ac:chgData name="Madiha Yousuf (1911360)" userId="S::1911360@student.uwtsd.ac.uk::b2adfb65-365a-4fff-92aa-69e8cd76a5f4" providerId="AD" clId="Web-{7627E0E7-E970-5FAB-6810-37CBBDDAC11B}" dt="2021-03-14T15:19:19.512" v="438"/>
            <ac:spMkLst>
              <pc:docMk/>
              <pc:sldMasterMk cId="2393515434" sldId="2147483845"/>
              <pc:sldLayoutMk cId="2165325730" sldId="2147483855"/>
              <ac:spMk id="4" creationId="{00000000-0000-0000-0000-000000000000}"/>
            </ac:spMkLst>
          </pc:spChg>
        </pc:sldLayoutChg>
        <pc:sldLayoutChg chg="modSp add del mod replId">
          <pc:chgData name="Madiha Yousuf (1911360)" userId="S::1911360@student.uwtsd.ac.uk::b2adfb65-365a-4fff-92aa-69e8cd76a5f4" providerId="AD" clId="Web-{7627E0E7-E970-5FAB-6810-37CBBDDAC11B}" dt="2021-03-14T15:19:20.027" v="439"/>
          <pc:sldLayoutMkLst>
            <pc:docMk/>
            <pc:sldMasterMk cId="2393515434" sldId="2147483845"/>
            <pc:sldLayoutMk cId="1019313570" sldId="2147483856"/>
          </pc:sldLayoutMkLst>
          <pc:spChg chg="mod">
            <ac:chgData name="Madiha Yousuf (1911360)" userId="S::1911360@student.uwtsd.ac.uk::b2adfb65-365a-4fff-92aa-69e8cd76a5f4" providerId="AD" clId="Web-{7627E0E7-E970-5FAB-6810-37CBBDDAC11B}" dt="2021-03-14T15:19:19.512" v="438"/>
            <ac:spMkLst>
              <pc:docMk/>
              <pc:sldMasterMk cId="2393515434" sldId="2147483845"/>
              <pc:sldLayoutMk cId="1019313570" sldId="2147483856"/>
              <ac:spMk id="2" creationId="{00000000-0000-0000-0000-000000000000}"/>
            </ac:spMkLst>
          </pc:spChg>
          <pc:spChg chg="mod">
            <ac:chgData name="Madiha Yousuf (1911360)" userId="S::1911360@student.uwtsd.ac.uk::b2adfb65-365a-4fff-92aa-69e8cd76a5f4" providerId="AD" clId="Web-{7627E0E7-E970-5FAB-6810-37CBBDDAC11B}" dt="2021-03-14T15:19:19.512" v="438"/>
            <ac:spMkLst>
              <pc:docMk/>
              <pc:sldMasterMk cId="2393515434" sldId="2147483845"/>
              <pc:sldLayoutMk cId="1019313570" sldId="2147483856"/>
              <ac:spMk id="8" creationId="{00000000-0000-0000-0000-000000000000}"/>
            </ac:spMkLst>
          </pc:spChg>
        </pc:sldLayoutChg>
        <pc:sldLayoutChg chg="modSp add del mod replId">
          <pc:chgData name="Madiha Yousuf (1911360)" userId="S::1911360@student.uwtsd.ac.uk::b2adfb65-365a-4fff-92aa-69e8cd76a5f4" providerId="AD" clId="Web-{7627E0E7-E970-5FAB-6810-37CBBDDAC11B}" dt="2021-03-14T15:19:20.027" v="439"/>
          <pc:sldLayoutMkLst>
            <pc:docMk/>
            <pc:sldMasterMk cId="2393515434" sldId="2147483845"/>
            <pc:sldLayoutMk cId="301414364" sldId="2147483857"/>
          </pc:sldLayoutMkLst>
          <pc:spChg chg="mod">
            <ac:chgData name="Madiha Yousuf (1911360)" userId="S::1911360@student.uwtsd.ac.uk::b2adfb65-365a-4fff-92aa-69e8cd76a5f4" providerId="AD" clId="Web-{7627E0E7-E970-5FAB-6810-37CBBDDAC11B}" dt="2021-03-14T15:19:19.512" v="438"/>
            <ac:spMkLst>
              <pc:docMk/>
              <pc:sldMasterMk cId="2393515434" sldId="2147483845"/>
              <pc:sldLayoutMk cId="301414364" sldId="2147483857"/>
              <ac:spMk id="2" creationId="{00000000-0000-0000-0000-000000000000}"/>
            </ac:spMkLst>
          </pc:spChg>
          <pc:spChg chg="mod">
            <ac:chgData name="Madiha Yousuf (1911360)" userId="S::1911360@student.uwtsd.ac.uk::b2adfb65-365a-4fff-92aa-69e8cd76a5f4" providerId="AD" clId="Web-{7627E0E7-E970-5FAB-6810-37CBBDDAC11B}" dt="2021-03-14T15:19:19.512" v="438"/>
            <ac:spMkLst>
              <pc:docMk/>
              <pc:sldMasterMk cId="2393515434" sldId="2147483845"/>
              <pc:sldLayoutMk cId="301414364" sldId="2147483857"/>
              <ac:spMk id="10" creationId="{00000000-0000-0000-0000-000000000000}"/>
            </ac:spMkLst>
          </pc:spChg>
          <pc:spChg chg="mod">
            <ac:chgData name="Madiha Yousuf (1911360)" userId="S::1911360@student.uwtsd.ac.uk::b2adfb65-365a-4fff-92aa-69e8cd76a5f4" providerId="AD" clId="Web-{7627E0E7-E970-5FAB-6810-37CBBDDAC11B}" dt="2021-03-14T15:19:19.512" v="438"/>
            <ac:spMkLst>
              <pc:docMk/>
              <pc:sldMasterMk cId="2393515434" sldId="2147483845"/>
              <pc:sldLayoutMk cId="301414364" sldId="2147483857"/>
              <ac:spMk id="11" creationId="{00000000-0000-0000-0000-000000000000}"/>
            </ac:spMkLst>
          </pc:spChg>
          <pc:spChg chg="mod">
            <ac:chgData name="Madiha Yousuf (1911360)" userId="S::1911360@student.uwtsd.ac.uk::b2adfb65-365a-4fff-92aa-69e8cd76a5f4" providerId="AD" clId="Web-{7627E0E7-E970-5FAB-6810-37CBBDDAC11B}" dt="2021-03-14T15:19:19.512" v="438"/>
            <ac:spMkLst>
              <pc:docMk/>
              <pc:sldMasterMk cId="2393515434" sldId="2147483845"/>
              <pc:sldLayoutMk cId="301414364" sldId="2147483857"/>
              <ac:spMk id="12" creationId="{00000000-0000-0000-0000-000000000000}"/>
            </ac:spMkLst>
          </pc:spChg>
          <pc:spChg chg="mod">
            <ac:chgData name="Madiha Yousuf (1911360)" userId="S::1911360@student.uwtsd.ac.uk::b2adfb65-365a-4fff-92aa-69e8cd76a5f4" providerId="AD" clId="Web-{7627E0E7-E970-5FAB-6810-37CBBDDAC11B}" dt="2021-03-14T15:19:19.512" v="438"/>
            <ac:spMkLst>
              <pc:docMk/>
              <pc:sldMasterMk cId="2393515434" sldId="2147483845"/>
              <pc:sldLayoutMk cId="301414364" sldId="2147483857"/>
              <ac:spMk id="15" creationId="{00000000-0000-0000-0000-000000000000}"/>
            </ac:spMkLst>
          </pc:spChg>
        </pc:sldLayoutChg>
        <pc:sldLayoutChg chg="modSp add del mod replId">
          <pc:chgData name="Madiha Yousuf (1911360)" userId="S::1911360@student.uwtsd.ac.uk::b2adfb65-365a-4fff-92aa-69e8cd76a5f4" providerId="AD" clId="Web-{7627E0E7-E970-5FAB-6810-37CBBDDAC11B}" dt="2021-03-14T15:19:20.027" v="439"/>
          <pc:sldLayoutMkLst>
            <pc:docMk/>
            <pc:sldMasterMk cId="2393515434" sldId="2147483845"/>
            <pc:sldLayoutMk cId="4274178217" sldId="2147483858"/>
          </pc:sldLayoutMkLst>
          <pc:spChg chg="mod">
            <ac:chgData name="Madiha Yousuf (1911360)" userId="S::1911360@student.uwtsd.ac.uk::b2adfb65-365a-4fff-92aa-69e8cd76a5f4" providerId="AD" clId="Web-{7627E0E7-E970-5FAB-6810-37CBBDDAC11B}" dt="2021-03-14T15:19:19.512" v="438"/>
            <ac:spMkLst>
              <pc:docMk/>
              <pc:sldMasterMk cId="2393515434" sldId="2147483845"/>
              <pc:sldLayoutMk cId="4274178217" sldId="2147483858"/>
              <ac:spMk id="2" creationId="{00000000-0000-0000-0000-000000000000}"/>
            </ac:spMkLst>
          </pc:spChg>
          <pc:spChg chg="mod">
            <ac:chgData name="Madiha Yousuf (1911360)" userId="S::1911360@student.uwtsd.ac.uk::b2adfb65-365a-4fff-92aa-69e8cd76a5f4" providerId="AD" clId="Web-{7627E0E7-E970-5FAB-6810-37CBBDDAC11B}" dt="2021-03-14T15:19:19.512" v="438"/>
            <ac:spMkLst>
              <pc:docMk/>
              <pc:sldMasterMk cId="2393515434" sldId="2147483845"/>
              <pc:sldLayoutMk cId="4274178217" sldId="2147483858"/>
              <ac:spMk id="3" creationId="{00000000-0000-0000-0000-000000000000}"/>
            </ac:spMkLst>
          </pc:spChg>
        </pc:sldLayoutChg>
        <pc:sldLayoutChg chg="modSp add del mod replId">
          <pc:chgData name="Madiha Yousuf (1911360)" userId="S::1911360@student.uwtsd.ac.uk::b2adfb65-365a-4fff-92aa-69e8cd76a5f4" providerId="AD" clId="Web-{7627E0E7-E970-5FAB-6810-37CBBDDAC11B}" dt="2021-03-14T15:19:20.027" v="439"/>
          <pc:sldLayoutMkLst>
            <pc:docMk/>
            <pc:sldMasterMk cId="2393515434" sldId="2147483845"/>
            <pc:sldLayoutMk cId="834583756" sldId="2147483859"/>
          </pc:sldLayoutMkLst>
          <pc:spChg chg="mod">
            <ac:chgData name="Madiha Yousuf (1911360)" userId="S::1911360@student.uwtsd.ac.uk::b2adfb65-365a-4fff-92aa-69e8cd76a5f4" providerId="AD" clId="Web-{7627E0E7-E970-5FAB-6810-37CBBDDAC11B}" dt="2021-03-14T15:19:19.512" v="438"/>
            <ac:spMkLst>
              <pc:docMk/>
              <pc:sldMasterMk cId="2393515434" sldId="2147483845"/>
              <pc:sldLayoutMk cId="834583756" sldId="2147483859"/>
              <ac:spMk id="2" creationId="{00000000-0000-0000-0000-000000000000}"/>
            </ac:spMkLst>
          </pc:spChg>
          <pc:spChg chg="mod">
            <ac:chgData name="Madiha Yousuf (1911360)" userId="S::1911360@student.uwtsd.ac.uk::b2adfb65-365a-4fff-92aa-69e8cd76a5f4" providerId="AD" clId="Web-{7627E0E7-E970-5FAB-6810-37CBBDDAC11B}" dt="2021-03-14T15:19:19.512" v="438"/>
            <ac:spMkLst>
              <pc:docMk/>
              <pc:sldMasterMk cId="2393515434" sldId="2147483845"/>
              <pc:sldLayoutMk cId="834583756" sldId="2147483859"/>
              <ac:spMk id="3" creationId="{00000000-0000-0000-0000-000000000000}"/>
            </ac:spMkLst>
          </pc:spChg>
          <pc:spChg chg="mod">
            <ac:chgData name="Madiha Yousuf (1911360)" userId="S::1911360@student.uwtsd.ac.uk::b2adfb65-365a-4fff-92aa-69e8cd76a5f4" providerId="AD" clId="Web-{7627E0E7-E970-5FAB-6810-37CBBDDAC11B}" dt="2021-03-14T15:19:19.512" v="438"/>
            <ac:spMkLst>
              <pc:docMk/>
              <pc:sldMasterMk cId="2393515434" sldId="2147483845"/>
              <pc:sldLayoutMk cId="834583756" sldId="2147483859"/>
              <ac:spMk id="5" creationId="{00000000-0000-0000-0000-000000000000}"/>
            </ac:spMkLst>
          </pc:spChg>
          <pc:spChg chg="mod">
            <ac:chgData name="Madiha Yousuf (1911360)" userId="S::1911360@student.uwtsd.ac.uk::b2adfb65-365a-4fff-92aa-69e8cd76a5f4" providerId="AD" clId="Web-{7627E0E7-E970-5FAB-6810-37CBBDDAC11B}" dt="2021-03-14T15:19:19.512" v="438"/>
            <ac:spMkLst>
              <pc:docMk/>
              <pc:sldMasterMk cId="2393515434" sldId="2147483845"/>
              <pc:sldLayoutMk cId="834583756" sldId="2147483859"/>
              <ac:spMk id="14" creationId="{00000000-0000-0000-0000-000000000000}"/>
            </ac:spMkLst>
          </pc:spChg>
          <pc:spChg chg="mod">
            <ac:chgData name="Madiha Yousuf (1911360)" userId="S::1911360@student.uwtsd.ac.uk::b2adfb65-365a-4fff-92aa-69e8cd76a5f4" providerId="AD" clId="Web-{7627E0E7-E970-5FAB-6810-37CBBDDAC11B}" dt="2021-03-14T15:19:19.512" v="438"/>
            <ac:spMkLst>
              <pc:docMk/>
              <pc:sldMasterMk cId="2393515434" sldId="2147483845"/>
              <pc:sldLayoutMk cId="834583756" sldId="2147483859"/>
              <ac:spMk id="16" creationId="{00000000-0000-0000-0000-000000000000}"/>
            </ac:spMkLst>
          </pc:spChg>
          <pc:spChg chg="mod">
            <ac:chgData name="Madiha Yousuf (1911360)" userId="S::1911360@student.uwtsd.ac.uk::b2adfb65-365a-4fff-92aa-69e8cd76a5f4" providerId="AD" clId="Web-{7627E0E7-E970-5FAB-6810-37CBBDDAC11B}" dt="2021-03-14T15:19:19.512" v="438"/>
            <ac:spMkLst>
              <pc:docMk/>
              <pc:sldMasterMk cId="2393515434" sldId="2147483845"/>
              <pc:sldLayoutMk cId="834583756" sldId="2147483859"/>
              <ac:spMk id="19" creationId="{00000000-0000-0000-0000-000000000000}"/>
            </ac:spMkLst>
          </pc:spChg>
          <pc:spChg chg="mod">
            <ac:chgData name="Madiha Yousuf (1911360)" userId="S::1911360@student.uwtsd.ac.uk::b2adfb65-365a-4fff-92aa-69e8cd76a5f4" providerId="AD" clId="Web-{7627E0E7-E970-5FAB-6810-37CBBDDAC11B}" dt="2021-03-14T15:19:19.512" v="438"/>
            <ac:spMkLst>
              <pc:docMk/>
              <pc:sldMasterMk cId="2393515434" sldId="2147483845"/>
              <pc:sldLayoutMk cId="834583756" sldId="2147483859"/>
              <ac:spMk id="20" creationId="{00000000-0000-0000-0000-000000000000}"/>
            </ac:spMkLst>
          </pc:spChg>
          <pc:cxnChg chg="mod">
            <ac:chgData name="Madiha Yousuf (1911360)" userId="S::1911360@student.uwtsd.ac.uk::b2adfb65-365a-4fff-92aa-69e8cd76a5f4" providerId="AD" clId="Web-{7627E0E7-E970-5FAB-6810-37CBBDDAC11B}" dt="2021-03-14T15:19:19.512" v="438"/>
            <ac:cxnSpMkLst>
              <pc:docMk/>
              <pc:sldMasterMk cId="2393515434" sldId="2147483845"/>
              <pc:sldLayoutMk cId="834583756" sldId="2147483859"/>
              <ac:cxnSpMk id="17" creationId="{00000000-0000-0000-0000-000000000000}"/>
            </ac:cxnSpMkLst>
          </pc:cxnChg>
          <pc:cxnChg chg="mod">
            <ac:chgData name="Madiha Yousuf (1911360)" userId="S::1911360@student.uwtsd.ac.uk::b2adfb65-365a-4fff-92aa-69e8cd76a5f4" providerId="AD" clId="Web-{7627E0E7-E970-5FAB-6810-37CBBDDAC11B}" dt="2021-03-14T15:19:19.512" v="438"/>
            <ac:cxnSpMkLst>
              <pc:docMk/>
              <pc:sldMasterMk cId="2393515434" sldId="2147483845"/>
              <pc:sldLayoutMk cId="834583756" sldId="2147483859"/>
              <ac:cxnSpMk id="18" creationId="{00000000-0000-0000-0000-000000000000}"/>
            </ac:cxnSpMkLst>
          </pc:cxnChg>
        </pc:sldLayoutChg>
        <pc:sldLayoutChg chg="modSp add del mod replId">
          <pc:chgData name="Madiha Yousuf (1911360)" userId="S::1911360@student.uwtsd.ac.uk::b2adfb65-365a-4fff-92aa-69e8cd76a5f4" providerId="AD" clId="Web-{7627E0E7-E970-5FAB-6810-37CBBDDAC11B}" dt="2021-03-14T15:19:20.027" v="439"/>
          <pc:sldLayoutMkLst>
            <pc:docMk/>
            <pc:sldMasterMk cId="2393515434" sldId="2147483845"/>
            <pc:sldLayoutMk cId="2809987646" sldId="2147483860"/>
          </pc:sldLayoutMkLst>
          <pc:spChg chg="mod">
            <ac:chgData name="Madiha Yousuf (1911360)" userId="S::1911360@student.uwtsd.ac.uk::b2adfb65-365a-4fff-92aa-69e8cd76a5f4" providerId="AD" clId="Web-{7627E0E7-E970-5FAB-6810-37CBBDDAC11B}" dt="2021-03-14T15:19:19.512" v="438"/>
            <ac:spMkLst>
              <pc:docMk/>
              <pc:sldMasterMk cId="2393515434" sldId="2147483845"/>
              <pc:sldLayoutMk cId="2809987646" sldId="2147483860"/>
              <ac:spMk id="2" creationId="{00000000-0000-0000-0000-000000000000}"/>
            </ac:spMkLst>
          </pc:spChg>
          <pc:spChg chg="mod">
            <ac:chgData name="Madiha Yousuf (1911360)" userId="S::1911360@student.uwtsd.ac.uk::b2adfb65-365a-4fff-92aa-69e8cd76a5f4" providerId="AD" clId="Web-{7627E0E7-E970-5FAB-6810-37CBBDDAC11B}" dt="2021-03-14T15:19:19.512" v="438"/>
            <ac:spMkLst>
              <pc:docMk/>
              <pc:sldMasterMk cId="2393515434" sldId="2147483845"/>
              <pc:sldLayoutMk cId="2809987646" sldId="2147483860"/>
              <ac:spMk id="3" creationId="{00000000-0000-0000-0000-000000000000}"/>
            </ac:spMkLst>
          </pc:spChg>
          <pc:spChg chg="mod">
            <ac:chgData name="Madiha Yousuf (1911360)" userId="S::1911360@student.uwtsd.ac.uk::b2adfb65-365a-4fff-92aa-69e8cd76a5f4" providerId="AD" clId="Web-{7627E0E7-E970-5FAB-6810-37CBBDDAC11B}" dt="2021-03-14T15:19:19.512" v="438"/>
            <ac:spMkLst>
              <pc:docMk/>
              <pc:sldMasterMk cId="2393515434" sldId="2147483845"/>
              <pc:sldLayoutMk cId="2809987646" sldId="2147483860"/>
              <ac:spMk id="5" creationId="{00000000-0000-0000-0000-000000000000}"/>
            </ac:spMkLst>
          </pc:spChg>
          <pc:spChg chg="mod">
            <ac:chgData name="Madiha Yousuf (1911360)" userId="S::1911360@student.uwtsd.ac.uk::b2adfb65-365a-4fff-92aa-69e8cd76a5f4" providerId="AD" clId="Web-{7627E0E7-E970-5FAB-6810-37CBBDDAC11B}" dt="2021-03-14T15:19:19.512" v="438"/>
            <ac:spMkLst>
              <pc:docMk/>
              <pc:sldMasterMk cId="2393515434" sldId="2147483845"/>
              <pc:sldLayoutMk cId="2809987646" sldId="2147483860"/>
              <ac:spMk id="14" creationId="{00000000-0000-0000-0000-000000000000}"/>
            </ac:spMkLst>
          </pc:spChg>
          <pc:spChg chg="mod">
            <ac:chgData name="Madiha Yousuf (1911360)" userId="S::1911360@student.uwtsd.ac.uk::b2adfb65-365a-4fff-92aa-69e8cd76a5f4" providerId="AD" clId="Web-{7627E0E7-E970-5FAB-6810-37CBBDDAC11B}" dt="2021-03-14T15:19:19.512" v="438"/>
            <ac:spMkLst>
              <pc:docMk/>
              <pc:sldMasterMk cId="2393515434" sldId="2147483845"/>
              <pc:sldLayoutMk cId="2809987646" sldId="2147483860"/>
              <ac:spMk id="22" creationId="{00000000-0000-0000-0000-000000000000}"/>
            </ac:spMkLst>
          </pc:spChg>
          <pc:spChg chg="mod">
            <ac:chgData name="Madiha Yousuf (1911360)" userId="S::1911360@student.uwtsd.ac.uk::b2adfb65-365a-4fff-92aa-69e8cd76a5f4" providerId="AD" clId="Web-{7627E0E7-E970-5FAB-6810-37CBBDDAC11B}" dt="2021-03-14T15:19:19.512" v="438"/>
            <ac:spMkLst>
              <pc:docMk/>
              <pc:sldMasterMk cId="2393515434" sldId="2147483845"/>
              <pc:sldLayoutMk cId="2809987646" sldId="2147483860"/>
              <ac:spMk id="23" creationId="{00000000-0000-0000-0000-000000000000}"/>
            </ac:spMkLst>
          </pc:spChg>
          <pc:spChg chg="mod">
            <ac:chgData name="Madiha Yousuf (1911360)" userId="S::1911360@student.uwtsd.ac.uk::b2adfb65-365a-4fff-92aa-69e8cd76a5f4" providerId="AD" clId="Web-{7627E0E7-E970-5FAB-6810-37CBBDDAC11B}" dt="2021-03-14T15:19:19.512" v="438"/>
            <ac:spMkLst>
              <pc:docMk/>
              <pc:sldMasterMk cId="2393515434" sldId="2147483845"/>
              <pc:sldLayoutMk cId="2809987646" sldId="2147483860"/>
              <ac:spMk id="24" creationId="{00000000-0000-0000-0000-000000000000}"/>
            </ac:spMkLst>
          </pc:spChg>
          <pc:spChg chg="mod">
            <ac:chgData name="Madiha Yousuf (1911360)" userId="S::1911360@student.uwtsd.ac.uk::b2adfb65-365a-4fff-92aa-69e8cd76a5f4" providerId="AD" clId="Web-{7627E0E7-E970-5FAB-6810-37CBBDDAC11B}" dt="2021-03-14T15:19:19.512" v="438"/>
            <ac:spMkLst>
              <pc:docMk/>
              <pc:sldMasterMk cId="2393515434" sldId="2147483845"/>
              <pc:sldLayoutMk cId="2809987646" sldId="2147483860"/>
              <ac:spMk id="29" creationId="{00000000-0000-0000-0000-000000000000}"/>
            </ac:spMkLst>
          </pc:spChg>
          <pc:spChg chg="mod">
            <ac:chgData name="Madiha Yousuf (1911360)" userId="S::1911360@student.uwtsd.ac.uk::b2adfb65-365a-4fff-92aa-69e8cd76a5f4" providerId="AD" clId="Web-{7627E0E7-E970-5FAB-6810-37CBBDDAC11B}" dt="2021-03-14T15:19:19.512" v="438"/>
            <ac:spMkLst>
              <pc:docMk/>
              <pc:sldMasterMk cId="2393515434" sldId="2147483845"/>
              <pc:sldLayoutMk cId="2809987646" sldId="2147483860"/>
              <ac:spMk id="30" creationId="{00000000-0000-0000-0000-000000000000}"/>
            </ac:spMkLst>
          </pc:spChg>
          <pc:spChg chg="mod">
            <ac:chgData name="Madiha Yousuf (1911360)" userId="S::1911360@student.uwtsd.ac.uk::b2adfb65-365a-4fff-92aa-69e8cd76a5f4" providerId="AD" clId="Web-{7627E0E7-E970-5FAB-6810-37CBBDDAC11B}" dt="2021-03-14T15:19:19.512" v="438"/>
            <ac:spMkLst>
              <pc:docMk/>
              <pc:sldMasterMk cId="2393515434" sldId="2147483845"/>
              <pc:sldLayoutMk cId="2809987646" sldId="2147483860"/>
              <ac:spMk id="31" creationId="{00000000-0000-0000-0000-000000000000}"/>
            </ac:spMkLst>
          </pc:spChg>
          <pc:cxnChg chg="mod">
            <ac:chgData name="Madiha Yousuf (1911360)" userId="S::1911360@student.uwtsd.ac.uk::b2adfb65-365a-4fff-92aa-69e8cd76a5f4" providerId="AD" clId="Web-{7627E0E7-E970-5FAB-6810-37CBBDDAC11B}" dt="2021-03-14T15:19:19.512" v="438"/>
            <ac:cxnSpMkLst>
              <pc:docMk/>
              <pc:sldMasterMk cId="2393515434" sldId="2147483845"/>
              <pc:sldLayoutMk cId="2809987646" sldId="2147483860"/>
              <ac:cxnSpMk id="19" creationId="{00000000-0000-0000-0000-000000000000}"/>
            </ac:cxnSpMkLst>
          </pc:cxnChg>
          <pc:cxnChg chg="mod">
            <ac:chgData name="Madiha Yousuf (1911360)" userId="S::1911360@student.uwtsd.ac.uk::b2adfb65-365a-4fff-92aa-69e8cd76a5f4" providerId="AD" clId="Web-{7627E0E7-E970-5FAB-6810-37CBBDDAC11B}" dt="2021-03-14T15:19:19.512" v="438"/>
            <ac:cxnSpMkLst>
              <pc:docMk/>
              <pc:sldMasterMk cId="2393515434" sldId="2147483845"/>
              <pc:sldLayoutMk cId="2809987646" sldId="2147483860"/>
              <ac:cxnSpMk id="20" creationId="{00000000-0000-0000-0000-000000000000}"/>
            </ac:cxnSpMkLst>
          </pc:cxnChg>
        </pc:sldLayoutChg>
        <pc:sldLayoutChg chg="add del mod replId">
          <pc:chgData name="Madiha Yousuf (1911360)" userId="S::1911360@student.uwtsd.ac.uk::b2adfb65-365a-4fff-92aa-69e8cd76a5f4" providerId="AD" clId="Web-{7627E0E7-E970-5FAB-6810-37CBBDDAC11B}" dt="2021-03-14T15:19:20.027" v="439"/>
          <pc:sldLayoutMkLst>
            <pc:docMk/>
            <pc:sldMasterMk cId="2393515434" sldId="2147483845"/>
            <pc:sldLayoutMk cId="2257346604" sldId="2147483861"/>
          </pc:sldLayoutMkLst>
        </pc:sldLayoutChg>
        <pc:sldLayoutChg chg="modSp add del mod replId">
          <pc:chgData name="Madiha Yousuf (1911360)" userId="S::1911360@student.uwtsd.ac.uk::b2adfb65-365a-4fff-92aa-69e8cd76a5f4" providerId="AD" clId="Web-{7627E0E7-E970-5FAB-6810-37CBBDDAC11B}" dt="2021-03-14T15:19:20.027" v="439"/>
          <pc:sldLayoutMkLst>
            <pc:docMk/>
            <pc:sldMasterMk cId="2393515434" sldId="2147483845"/>
            <pc:sldLayoutMk cId="3140885650" sldId="2147483862"/>
          </pc:sldLayoutMkLst>
          <pc:spChg chg="mod">
            <ac:chgData name="Madiha Yousuf (1911360)" userId="S::1911360@student.uwtsd.ac.uk::b2adfb65-365a-4fff-92aa-69e8cd76a5f4" providerId="AD" clId="Web-{7627E0E7-E970-5FAB-6810-37CBBDDAC11B}" dt="2021-03-14T15:19:19.512" v="438"/>
            <ac:spMkLst>
              <pc:docMk/>
              <pc:sldMasterMk cId="2393515434" sldId="2147483845"/>
              <pc:sldLayoutMk cId="3140885650" sldId="2147483862"/>
              <ac:spMk id="2" creationId="{00000000-0000-0000-0000-000000000000}"/>
            </ac:spMkLst>
          </pc:spChg>
          <pc:spChg chg="mod">
            <ac:chgData name="Madiha Yousuf (1911360)" userId="S::1911360@student.uwtsd.ac.uk::b2adfb65-365a-4fff-92aa-69e8cd76a5f4" providerId="AD" clId="Web-{7627E0E7-E970-5FAB-6810-37CBBDDAC11B}" dt="2021-03-14T15:19:19.512" v="438"/>
            <ac:spMkLst>
              <pc:docMk/>
              <pc:sldMasterMk cId="2393515434" sldId="2147483845"/>
              <pc:sldLayoutMk cId="3140885650" sldId="2147483862"/>
              <ac:spMk id="3" creationId="{00000000-0000-0000-0000-000000000000}"/>
            </ac:spMkLst>
          </pc:spChg>
        </pc:sldLayoutChg>
      </pc:sldMasterChg>
      <pc:sldMasterChg chg="add addSldLayout modSldLayout">
        <pc:chgData name="Madiha Yousuf (1911360)" userId="S::1911360@student.uwtsd.ac.uk::b2adfb65-365a-4fff-92aa-69e8cd76a5f4" providerId="AD" clId="Web-{7627E0E7-E970-5FAB-6810-37CBBDDAC11B}" dt="2021-03-14T15:19:20.027" v="439"/>
        <pc:sldMasterMkLst>
          <pc:docMk/>
          <pc:sldMasterMk cId="1397495220" sldId="2147483863"/>
        </pc:sldMasterMkLst>
        <pc:sldLayoutChg chg="add mod replId">
          <pc:chgData name="Madiha Yousuf (1911360)" userId="S::1911360@student.uwtsd.ac.uk::b2adfb65-365a-4fff-92aa-69e8cd76a5f4" providerId="AD" clId="Web-{7627E0E7-E970-5FAB-6810-37CBBDDAC11B}" dt="2021-03-14T15:19:20.027" v="439"/>
          <pc:sldLayoutMkLst>
            <pc:docMk/>
            <pc:sldMasterMk cId="1397495220" sldId="2147483863"/>
            <pc:sldLayoutMk cId="977376679" sldId="2147483864"/>
          </pc:sldLayoutMkLst>
        </pc:sldLayoutChg>
        <pc:sldLayoutChg chg="add mod replId">
          <pc:chgData name="Madiha Yousuf (1911360)" userId="S::1911360@student.uwtsd.ac.uk::b2adfb65-365a-4fff-92aa-69e8cd76a5f4" providerId="AD" clId="Web-{7627E0E7-E970-5FAB-6810-37CBBDDAC11B}" dt="2021-03-14T15:19:20.027" v="439"/>
          <pc:sldLayoutMkLst>
            <pc:docMk/>
            <pc:sldMasterMk cId="1397495220" sldId="2147483863"/>
            <pc:sldLayoutMk cId="1988743965" sldId="2147483865"/>
          </pc:sldLayoutMkLst>
        </pc:sldLayoutChg>
        <pc:sldLayoutChg chg="add mod replId">
          <pc:chgData name="Madiha Yousuf (1911360)" userId="S::1911360@student.uwtsd.ac.uk::b2adfb65-365a-4fff-92aa-69e8cd76a5f4" providerId="AD" clId="Web-{7627E0E7-E970-5FAB-6810-37CBBDDAC11B}" dt="2021-03-14T15:19:20.027" v="439"/>
          <pc:sldLayoutMkLst>
            <pc:docMk/>
            <pc:sldMasterMk cId="1397495220" sldId="2147483863"/>
            <pc:sldLayoutMk cId="1925760578" sldId="2147483866"/>
          </pc:sldLayoutMkLst>
        </pc:sldLayoutChg>
        <pc:sldLayoutChg chg="add mod replId">
          <pc:chgData name="Madiha Yousuf (1911360)" userId="S::1911360@student.uwtsd.ac.uk::b2adfb65-365a-4fff-92aa-69e8cd76a5f4" providerId="AD" clId="Web-{7627E0E7-E970-5FAB-6810-37CBBDDAC11B}" dt="2021-03-14T15:19:20.027" v="439"/>
          <pc:sldLayoutMkLst>
            <pc:docMk/>
            <pc:sldMasterMk cId="1397495220" sldId="2147483863"/>
            <pc:sldLayoutMk cId="2509565860" sldId="2147483867"/>
          </pc:sldLayoutMkLst>
        </pc:sldLayoutChg>
        <pc:sldLayoutChg chg="add mod replId">
          <pc:chgData name="Madiha Yousuf (1911360)" userId="S::1911360@student.uwtsd.ac.uk::b2adfb65-365a-4fff-92aa-69e8cd76a5f4" providerId="AD" clId="Web-{7627E0E7-E970-5FAB-6810-37CBBDDAC11B}" dt="2021-03-14T15:19:20.027" v="439"/>
          <pc:sldLayoutMkLst>
            <pc:docMk/>
            <pc:sldMasterMk cId="1397495220" sldId="2147483863"/>
            <pc:sldLayoutMk cId="316245635" sldId="2147483868"/>
          </pc:sldLayoutMkLst>
        </pc:sldLayoutChg>
        <pc:sldLayoutChg chg="add mod replId">
          <pc:chgData name="Madiha Yousuf (1911360)" userId="S::1911360@student.uwtsd.ac.uk::b2adfb65-365a-4fff-92aa-69e8cd76a5f4" providerId="AD" clId="Web-{7627E0E7-E970-5FAB-6810-37CBBDDAC11B}" dt="2021-03-14T15:19:20.027" v="439"/>
          <pc:sldLayoutMkLst>
            <pc:docMk/>
            <pc:sldMasterMk cId="1397495220" sldId="2147483863"/>
            <pc:sldLayoutMk cId="586371404" sldId="2147483869"/>
          </pc:sldLayoutMkLst>
        </pc:sldLayoutChg>
        <pc:sldLayoutChg chg="add mod replId">
          <pc:chgData name="Madiha Yousuf (1911360)" userId="S::1911360@student.uwtsd.ac.uk::b2adfb65-365a-4fff-92aa-69e8cd76a5f4" providerId="AD" clId="Web-{7627E0E7-E970-5FAB-6810-37CBBDDAC11B}" dt="2021-03-14T15:19:20.027" v="439"/>
          <pc:sldLayoutMkLst>
            <pc:docMk/>
            <pc:sldMasterMk cId="1397495220" sldId="2147483863"/>
            <pc:sldLayoutMk cId="4221974581" sldId="2147483870"/>
          </pc:sldLayoutMkLst>
        </pc:sldLayoutChg>
        <pc:sldLayoutChg chg="add mod replId">
          <pc:chgData name="Madiha Yousuf (1911360)" userId="S::1911360@student.uwtsd.ac.uk::b2adfb65-365a-4fff-92aa-69e8cd76a5f4" providerId="AD" clId="Web-{7627E0E7-E970-5FAB-6810-37CBBDDAC11B}" dt="2021-03-14T15:19:20.027" v="439"/>
          <pc:sldLayoutMkLst>
            <pc:docMk/>
            <pc:sldMasterMk cId="1397495220" sldId="2147483863"/>
            <pc:sldLayoutMk cId="2721220156" sldId="2147483871"/>
          </pc:sldLayoutMkLst>
        </pc:sldLayoutChg>
        <pc:sldLayoutChg chg="add mod replId">
          <pc:chgData name="Madiha Yousuf (1911360)" userId="S::1911360@student.uwtsd.ac.uk::b2adfb65-365a-4fff-92aa-69e8cd76a5f4" providerId="AD" clId="Web-{7627E0E7-E970-5FAB-6810-37CBBDDAC11B}" dt="2021-03-14T15:19:20.027" v="439"/>
          <pc:sldLayoutMkLst>
            <pc:docMk/>
            <pc:sldMasterMk cId="1397495220" sldId="2147483863"/>
            <pc:sldLayoutMk cId="616311641" sldId="2147483872"/>
          </pc:sldLayoutMkLst>
        </pc:sldLayoutChg>
        <pc:sldLayoutChg chg="add mod replId">
          <pc:chgData name="Madiha Yousuf (1911360)" userId="S::1911360@student.uwtsd.ac.uk::b2adfb65-365a-4fff-92aa-69e8cd76a5f4" providerId="AD" clId="Web-{7627E0E7-E970-5FAB-6810-37CBBDDAC11B}" dt="2021-03-14T15:19:20.027" v="439"/>
          <pc:sldLayoutMkLst>
            <pc:docMk/>
            <pc:sldMasterMk cId="1397495220" sldId="2147483863"/>
            <pc:sldLayoutMk cId="1123168672" sldId="2147483873"/>
          </pc:sldLayoutMkLst>
        </pc:sldLayoutChg>
        <pc:sldLayoutChg chg="add mod replId">
          <pc:chgData name="Madiha Yousuf (1911360)" userId="S::1911360@student.uwtsd.ac.uk::b2adfb65-365a-4fff-92aa-69e8cd76a5f4" providerId="AD" clId="Web-{7627E0E7-E970-5FAB-6810-37CBBDDAC11B}" dt="2021-03-14T15:19:20.027" v="439"/>
          <pc:sldLayoutMkLst>
            <pc:docMk/>
            <pc:sldMasterMk cId="1397495220" sldId="2147483863"/>
            <pc:sldLayoutMk cId="4183185067" sldId="2147483874"/>
          </pc:sldLayoutMkLst>
        </pc:sldLayoutChg>
        <pc:sldLayoutChg chg="add mod replId">
          <pc:chgData name="Madiha Yousuf (1911360)" userId="S::1911360@student.uwtsd.ac.uk::b2adfb65-365a-4fff-92aa-69e8cd76a5f4" providerId="AD" clId="Web-{7627E0E7-E970-5FAB-6810-37CBBDDAC11B}" dt="2021-03-14T15:19:20.027" v="439"/>
          <pc:sldLayoutMkLst>
            <pc:docMk/>
            <pc:sldMasterMk cId="1397495220" sldId="2147483863"/>
            <pc:sldLayoutMk cId="468970784" sldId="2147483875"/>
          </pc:sldLayoutMkLst>
        </pc:sldLayoutChg>
        <pc:sldLayoutChg chg="add mod replId">
          <pc:chgData name="Madiha Yousuf (1911360)" userId="S::1911360@student.uwtsd.ac.uk::b2adfb65-365a-4fff-92aa-69e8cd76a5f4" providerId="AD" clId="Web-{7627E0E7-E970-5FAB-6810-37CBBDDAC11B}" dt="2021-03-14T15:19:20.027" v="439"/>
          <pc:sldLayoutMkLst>
            <pc:docMk/>
            <pc:sldMasterMk cId="1397495220" sldId="2147483863"/>
            <pc:sldLayoutMk cId="346295954" sldId="2147483876"/>
          </pc:sldLayoutMkLst>
        </pc:sldLayoutChg>
        <pc:sldLayoutChg chg="add mod replId">
          <pc:chgData name="Madiha Yousuf (1911360)" userId="S::1911360@student.uwtsd.ac.uk::b2adfb65-365a-4fff-92aa-69e8cd76a5f4" providerId="AD" clId="Web-{7627E0E7-E970-5FAB-6810-37CBBDDAC11B}" dt="2021-03-14T15:19:20.027" v="439"/>
          <pc:sldLayoutMkLst>
            <pc:docMk/>
            <pc:sldMasterMk cId="1397495220" sldId="2147483863"/>
            <pc:sldLayoutMk cId="256444040" sldId="2147483877"/>
          </pc:sldLayoutMkLst>
        </pc:sldLayoutChg>
        <pc:sldLayoutChg chg="add mod replId">
          <pc:chgData name="Madiha Yousuf (1911360)" userId="S::1911360@student.uwtsd.ac.uk::b2adfb65-365a-4fff-92aa-69e8cd76a5f4" providerId="AD" clId="Web-{7627E0E7-E970-5FAB-6810-37CBBDDAC11B}" dt="2021-03-14T15:19:20.027" v="439"/>
          <pc:sldLayoutMkLst>
            <pc:docMk/>
            <pc:sldMasterMk cId="1397495220" sldId="2147483863"/>
            <pc:sldLayoutMk cId="3387665743" sldId="2147483878"/>
          </pc:sldLayoutMkLst>
        </pc:sldLayoutChg>
        <pc:sldLayoutChg chg="add mod replId">
          <pc:chgData name="Madiha Yousuf (1911360)" userId="S::1911360@student.uwtsd.ac.uk::b2adfb65-365a-4fff-92aa-69e8cd76a5f4" providerId="AD" clId="Web-{7627E0E7-E970-5FAB-6810-37CBBDDAC11B}" dt="2021-03-14T15:19:20.027" v="439"/>
          <pc:sldLayoutMkLst>
            <pc:docMk/>
            <pc:sldMasterMk cId="1397495220" sldId="2147483863"/>
            <pc:sldLayoutMk cId="2998557460" sldId="2147483879"/>
          </pc:sldLayoutMkLst>
        </pc:sldLayoutChg>
        <pc:sldLayoutChg chg="add mod replId">
          <pc:chgData name="Madiha Yousuf (1911360)" userId="S::1911360@student.uwtsd.ac.uk::b2adfb65-365a-4fff-92aa-69e8cd76a5f4" providerId="AD" clId="Web-{7627E0E7-E970-5FAB-6810-37CBBDDAC11B}" dt="2021-03-14T15:19:20.027" v="439"/>
          <pc:sldLayoutMkLst>
            <pc:docMk/>
            <pc:sldMasterMk cId="1397495220" sldId="2147483863"/>
            <pc:sldLayoutMk cId="2261184059" sldId="2147483880"/>
          </pc:sldLayoutMkLst>
        </pc:sldLayoutChg>
      </pc:sldMasterChg>
    </pc:docChg>
  </pc:docChgLst>
  <pc:docChgLst>
    <pc:chgData name="Madiha Yousuf (1911360)" userId="S::1911360@student.uwtsd.ac.uk::b2adfb65-365a-4fff-92aa-69e8cd76a5f4" providerId="AD" clId="Web-{6686F506-1759-CDBE-C03B-7CE20DB4B065}"/>
    <pc:docChg chg="modSld">
      <pc:chgData name="Madiha Yousuf (1911360)" userId="S::1911360@student.uwtsd.ac.uk::b2adfb65-365a-4fff-92aa-69e8cd76a5f4" providerId="AD" clId="Web-{6686F506-1759-CDBE-C03B-7CE20DB4B065}" dt="2021-03-12T13:33:05.721" v="994" actId="20577"/>
      <pc:docMkLst>
        <pc:docMk/>
      </pc:docMkLst>
      <pc:sldChg chg="modSp">
        <pc:chgData name="Madiha Yousuf (1911360)" userId="S::1911360@student.uwtsd.ac.uk::b2adfb65-365a-4fff-92aa-69e8cd76a5f4" providerId="AD" clId="Web-{6686F506-1759-CDBE-C03B-7CE20DB4B065}" dt="2021-03-12T13:33:05.721" v="994" actId="20577"/>
        <pc:sldMkLst>
          <pc:docMk/>
          <pc:sldMk cId="1517270434" sldId="259"/>
        </pc:sldMkLst>
        <pc:spChg chg="mod">
          <ac:chgData name="Madiha Yousuf (1911360)" userId="S::1911360@student.uwtsd.ac.uk::b2adfb65-365a-4fff-92aa-69e8cd76a5f4" providerId="AD" clId="Web-{6686F506-1759-CDBE-C03B-7CE20DB4B065}" dt="2021-03-12T13:33:05.721" v="994" actId="20577"/>
          <ac:spMkLst>
            <pc:docMk/>
            <pc:sldMk cId="1517270434" sldId="259"/>
            <ac:spMk id="3" creationId="{5E845CD9-ECBA-418C-BF3D-9BC3BF5537CA}"/>
          </ac:spMkLst>
        </pc:spChg>
      </pc:sldChg>
    </pc:docChg>
  </pc:docChgLst>
  <pc:docChgLst>
    <pc:chgData name="Madiha Yousuf (1911360)" userId="S::1911360@student.uwtsd.ac.uk::b2adfb65-365a-4fff-92aa-69e8cd76a5f4" providerId="AD" clId="Web-{C499391C-99AC-C1BC-B5B4-DCC82DA3FAE8}"/>
    <pc:docChg chg="mod addSld delSld modSld sldOrd addMainMaster delMainMaster modMainMaster setSldSz">
      <pc:chgData name="Madiha Yousuf (1911360)" userId="S::1911360@student.uwtsd.ac.uk::b2adfb65-365a-4fff-92aa-69e8cd76a5f4" providerId="AD" clId="Web-{C499391C-99AC-C1BC-B5B4-DCC82DA3FAE8}" dt="2021-03-17T19:09:48.419" v="1308" actId="20577"/>
      <pc:docMkLst>
        <pc:docMk/>
      </pc:docMkLst>
      <pc:sldChg chg="addSp delSp modSp mod modClrScheme chgLayout">
        <pc:chgData name="Madiha Yousuf (1911360)" userId="S::1911360@student.uwtsd.ac.uk::b2adfb65-365a-4fff-92aa-69e8cd76a5f4" providerId="AD" clId="Web-{C499391C-99AC-C1BC-B5B4-DCC82DA3FAE8}" dt="2021-03-17T18:51:47.056" v="1217"/>
        <pc:sldMkLst>
          <pc:docMk/>
          <pc:sldMk cId="109857222" sldId="256"/>
        </pc:sldMkLst>
        <pc:spChg chg="mod ord">
          <ac:chgData name="Madiha Yousuf (1911360)" userId="S::1911360@student.uwtsd.ac.uk::b2adfb65-365a-4fff-92aa-69e8cd76a5f4" providerId="AD" clId="Web-{C499391C-99AC-C1BC-B5B4-DCC82DA3FAE8}" dt="2021-03-17T09:57:14.566" v="445"/>
          <ac:spMkLst>
            <pc:docMk/>
            <pc:sldMk cId="109857222" sldId="256"/>
            <ac:spMk id="3" creationId="{66EE5A53-755F-4C55-AE55-99F317955E9C}"/>
          </ac:spMkLst>
        </pc:spChg>
        <pc:spChg chg="add mod">
          <ac:chgData name="Madiha Yousuf (1911360)" userId="S::1911360@student.uwtsd.ac.uk::b2adfb65-365a-4fff-92aa-69e8cd76a5f4" providerId="AD" clId="Web-{C499391C-99AC-C1BC-B5B4-DCC82DA3FAE8}" dt="2021-03-17T09:57:14.566" v="445"/>
          <ac:spMkLst>
            <pc:docMk/>
            <pc:sldMk cId="109857222" sldId="256"/>
            <ac:spMk id="6" creationId="{8173439A-3405-4E9B-B5AA-14BDBCAF775B}"/>
          </ac:spMkLst>
        </pc:spChg>
        <pc:spChg chg="mod ord">
          <ac:chgData name="Madiha Yousuf (1911360)" userId="S::1911360@student.uwtsd.ac.uk::b2adfb65-365a-4fff-92aa-69e8cd76a5f4" providerId="AD" clId="Web-{C499391C-99AC-C1BC-B5B4-DCC82DA3FAE8}" dt="2021-03-17T18:37:31.378" v="1123" actId="1076"/>
          <ac:spMkLst>
            <pc:docMk/>
            <pc:sldMk cId="109857222" sldId="256"/>
            <ac:spMk id="9" creationId="{696E7165-FA21-40FB-8569-DFC2C2C3E0ED}"/>
          </ac:spMkLst>
        </pc:spChg>
        <pc:spChg chg="mod">
          <ac:chgData name="Madiha Yousuf (1911360)" userId="S::1911360@student.uwtsd.ac.uk::b2adfb65-365a-4fff-92aa-69e8cd76a5f4" providerId="AD" clId="Web-{C499391C-99AC-C1BC-B5B4-DCC82DA3FAE8}" dt="2021-03-17T09:57:14.566" v="445"/>
          <ac:spMkLst>
            <pc:docMk/>
            <pc:sldMk cId="109857222" sldId="256"/>
            <ac:spMk id="11" creationId="{DD14C7CB-E2EF-46CE-AC50-B12D6CD0CA93}"/>
          </ac:spMkLst>
        </pc:spChg>
        <pc:spChg chg="mod">
          <ac:chgData name="Madiha Yousuf (1911360)" userId="S::1911360@student.uwtsd.ac.uk::b2adfb65-365a-4fff-92aa-69e8cd76a5f4" providerId="AD" clId="Web-{C499391C-99AC-C1BC-B5B4-DCC82DA3FAE8}" dt="2021-03-17T09:57:14.566" v="445"/>
          <ac:spMkLst>
            <pc:docMk/>
            <pc:sldMk cId="109857222" sldId="256"/>
            <ac:spMk id="12" creationId="{ECE59E9A-448D-40BC-9CF4-4A724461F452}"/>
          </ac:spMkLst>
        </pc:spChg>
        <pc:spChg chg="mod">
          <ac:chgData name="Madiha Yousuf (1911360)" userId="S::1911360@student.uwtsd.ac.uk::b2adfb65-365a-4fff-92aa-69e8cd76a5f4" providerId="AD" clId="Web-{C499391C-99AC-C1BC-B5B4-DCC82DA3FAE8}" dt="2021-03-17T09:57:14.566" v="445"/>
          <ac:spMkLst>
            <pc:docMk/>
            <pc:sldMk cId="109857222" sldId="256"/>
            <ac:spMk id="14" creationId="{D138833F-41CA-454D-BCF9-4C73E2F4048D}"/>
          </ac:spMkLst>
        </pc:spChg>
        <pc:spChg chg="mod">
          <ac:chgData name="Madiha Yousuf (1911360)" userId="S::1911360@student.uwtsd.ac.uk::b2adfb65-365a-4fff-92aa-69e8cd76a5f4" providerId="AD" clId="Web-{C499391C-99AC-C1BC-B5B4-DCC82DA3FAE8}" dt="2021-03-17T09:57:14.566" v="445"/>
          <ac:spMkLst>
            <pc:docMk/>
            <pc:sldMk cId="109857222" sldId="256"/>
            <ac:spMk id="16" creationId="{966BCCB2-1914-4574-8C8F-3B84F70D0559}"/>
          </ac:spMkLst>
        </pc:spChg>
        <pc:spChg chg="add mod">
          <ac:chgData name="Madiha Yousuf (1911360)" userId="S::1911360@student.uwtsd.ac.uk::b2adfb65-365a-4fff-92aa-69e8cd76a5f4" providerId="AD" clId="Web-{C499391C-99AC-C1BC-B5B4-DCC82DA3FAE8}" dt="2021-03-17T09:57:14.566" v="445"/>
          <ac:spMkLst>
            <pc:docMk/>
            <pc:sldMk cId="109857222" sldId="256"/>
            <ac:spMk id="17" creationId="{654B5A16-873B-47E2-B4D4-3F85A2C2CE76}"/>
          </ac:spMkLst>
        </pc:spChg>
        <pc:spChg chg="mod ord">
          <ac:chgData name="Madiha Yousuf (1911360)" userId="S::1911360@student.uwtsd.ac.uk::b2adfb65-365a-4fff-92aa-69e8cd76a5f4" providerId="AD" clId="Web-{C499391C-99AC-C1BC-B5B4-DCC82DA3FAE8}" dt="2021-03-17T09:57:14.566" v="445"/>
          <ac:spMkLst>
            <pc:docMk/>
            <pc:sldMk cId="109857222" sldId="256"/>
            <ac:spMk id="18" creationId="{A981C71A-CC9C-41A3-9F45-7409701887A2}"/>
          </ac:spMkLst>
        </pc:spChg>
        <pc:spChg chg="add mod">
          <ac:chgData name="Madiha Yousuf (1911360)" userId="S::1911360@student.uwtsd.ac.uk::b2adfb65-365a-4fff-92aa-69e8cd76a5f4" providerId="AD" clId="Web-{C499391C-99AC-C1BC-B5B4-DCC82DA3FAE8}" dt="2021-03-17T09:57:14.566" v="445"/>
          <ac:spMkLst>
            <pc:docMk/>
            <pc:sldMk cId="109857222" sldId="256"/>
            <ac:spMk id="20" creationId="{4C6CB1ED-A640-4AA0-84C2-0B713C1A1E47}"/>
          </ac:spMkLst>
        </pc:spChg>
        <pc:spChg chg="mod">
          <ac:chgData name="Madiha Yousuf (1911360)" userId="S::1911360@student.uwtsd.ac.uk::b2adfb65-365a-4fff-92aa-69e8cd76a5f4" providerId="AD" clId="Web-{C499391C-99AC-C1BC-B5B4-DCC82DA3FAE8}" dt="2021-03-17T09:57:14.566" v="445"/>
          <ac:spMkLst>
            <pc:docMk/>
            <pc:sldMk cId="109857222" sldId="256"/>
            <ac:spMk id="23" creationId="{0A9180E7-E013-4A67-8133-32CC26AD1A5F}"/>
          </ac:spMkLst>
        </pc:spChg>
        <pc:spChg chg="mod">
          <ac:chgData name="Madiha Yousuf (1911360)" userId="S::1911360@student.uwtsd.ac.uk::b2adfb65-365a-4fff-92aa-69e8cd76a5f4" providerId="AD" clId="Web-{C499391C-99AC-C1BC-B5B4-DCC82DA3FAE8}" dt="2021-03-17T09:57:14.566" v="445"/>
          <ac:spMkLst>
            <pc:docMk/>
            <pc:sldMk cId="109857222" sldId="256"/>
            <ac:spMk id="24" creationId="{8A3F985E-6A5A-4834-9B2B-B504D2CB92DA}"/>
          </ac:spMkLst>
        </pc:spChg>
        <pc:spChg chg="del mod">
          <ac:chgData name="Madiha Yousuf (1911360)" userId="S::1911360@student.uwtsd.ac.uk::b2adfb65-365a-4fff-92aa-69e8cd76a5f4" providerId="AD" clId="Web-{C499391C-99AC-C1BC-B5B4-DCC82DA3FAE8}" dt="2021-03-16T10:48:09.268" v="4"/>
          <ac:spMkLst>
            <pc:docMk/>
            <pc:sldMk cId="109857222" sldId="256"/>
            <ac:spMk id="27" creationId="{44DD234B-68FC-45B8-A674-D8A0E38E8508}"/>
          </ac:spMkLst>
        </pc:spChg>
        <pc:picChg chg="del">
          <ac:chgData name="Madiha Yousuf (1911360)" userId="S::1911360@student.uwtsd.ac.uk::b2adfb65-365a-4fff-92aa-69e8cd76a5f4" providerId="AD" clId="Web-{C499391C-99AC-C1BC-B5B4-DCC82DA3FAE8}" dt="2021-03-16T16:20:08.510" v="73"/>
          <ac:picMkLst>
            <pc:docMk/>
            <pc:sldMk cId="109857222" sldId="256"/>
            <ac:picMk id="2" creationId="{1D4F86F9-4FF6-4469-B263-36801B63094D}"/>
          </ac:picMkLst>
        </pc:picChg>
        <pc:picChg chg="del">
          <ac:chgData name="Madiha Yousuf (1911360)" userId="S::1911360@student.uwtsd.ac.uk::b2adfb65-365a-4fff-92aa-69e8cd76a5f4" providerId="AD" clId="Web-{C499391C-99AC-C1BC-B5B4-DCC82DA3FAE8}" dt="2021-03-16T16:19:50.103" v="70"/>
          <ac:picMkLst>
            <pc:docMk/>
            <pc:sldMk cId="109857222" sldId="256"/>
            <ac:picMk id="4" creationId="{1DBC2FBB-B5FD-422A-8979-C7792BA50596}"/>
          </ac:picMkLst>
        </pc:picChg>
        <pc:picChg chg="del mod">
          <ac:chgData name="Madiha Yousuf (1911360)" userId="S::1911360@student.uwtsd.ac.uk::b2adfb65-365a-4fff-92aa-69e8cd76a5f4" providerId="AD" clId="Web-{C499391C-99AC-C1BC-B5B4-DCC82DA3FAE8}" dt="2021-03-17T18:51:47.056" v="1217"/>
          <ac:picMkLst>
            <pc:docMk/>
            <pc:sldMk cId="109857222" sldId="256"/>
            <ac:picMk id="5" creationId="{888071D7-9BC5-4306-AC0D-F756B99E7A8C}"/>
          </ac:picMkLst>
        </pc:picChg>
        <pc:picChg chg="mod">
          <ac:chgData name="Madiha Yousuf (1911360)" userId="S::1911360@student.uwtsd.ac.uk::b2adfb65-365a-4fff-92aa-69e8cd76a5f4" providerId="AD" clId="Web-{C499391C-99AC-C1BC-B5B4-DCC82DA3FAE8}" dt="2021-03-17T09:57:14.566" v="445"/>
          <ac:picMkLst>
            <pc:docMk/>
            <pc:sldMk cId="109857222" sldId="256"/>
            <ac:picMk id="7" creationId="{6F0DE88F-C427-4634-ADB1-DDA90E5628AA}"/>
          </ac:picMkLst>
        </pc:picChg>
        <pc:picChg chg="del">
          <ac:chgData name="Madiha Yousuf (1911360)" userId="S::1911360@student.uwtsd.ac.uk::b2adfb65-365a-4fff-92aa-69e8cd76a5f4" providerId="AD" clId="Web-{C499391C-99AC-C1BC-B5B4-DCC82DA3FAE8}" dt="2021-03-16T16:18:38.458" v="60"/>
          <ac:picMkLst>
            <pc:docMk/>
            <pc:sldMk cId="109857222" sldId="256"/>
            <ac:picMk id="8" creationId="{8F121212-0B53-4232-98BD-74B5801C4E3D}"/>
          </ac:picMkLst>
        </pc:picChg>
        <pc:picChg chg="mod">
          <ac:chgData name="Madiha Yousuf (1911360)" userId="S::1911360@student.uwtsd.ac.uk::b2adfb65-365a-4fff-92aa-69e8cd76a5f4" providerId="AD" clId="Web-{C499391C-99AC-C1BC-B5B4-DCC82DA3FAE8}" dt="2021-03-17T09:57:14.566" v="445"/>
          <ac:picMkLst>
            <pc:docMk/>
            <pc:sldMk cId="109857222" sldId="256"/>
            <ac:picMk id="10" creationId="{36C8908A-648F-44BF-AC6F-CF1524553A3D}"/>
          </ac:picMkLst>
        </pc:picChg>
        <pc:picChg chg="del">
          <ac:chgData name="Madiha Yousuf (1911360)" userId="S::1911360@student.uwtsd.ac.uk::b2adfb65-365a-4fff-92aa-69e8cd76a5f4" providerId="AD" clId="Web-{C499391C-99AC-C1BC-B5B4-DCC82DA3FAE8}" dt="2021-03-16T16:19:20.054" v="67"/>
          <ac:picMkLst>
            <pc:docMk/>
            <pc:sldMk cId="109857222" sldId="256"/>
            <ac:picMk id="13" creationId="{743CCC44-2A76-4573-A56B-19A9513CA823}"/>
          </ac:picMkLst>
        </pc:picChg>
        <pc:picChg chg="mod">
          <ac:chgData name="Madiha Yousuf (1911360)" userId="S::1911360@student.uwtsd.ac.uk::b2adfb65-365a-4fff-92aa-69e8cd76a5f4" providerId="AD" clId="Web-{C499391C-99AC-C1BC-B5B4-DCC82DA3FAE8}" dt="2021-03-17T09:57:14.566" v="445"/>
          <ac:picMkLst>
            <pc:docMk/>
            <pc:sldMk cId="109857222" sldId="256"/>
            <ac:picMk id="15" creationId="{3622A50E-3B40-4992-A048-DE7D403693D7}"/>
          </ac:picMkLst>
        </pc:picChg>
        <pc:picChg chg="del">
          <ac:chgData name="Madiha Yousuf (1911360)" userId="S::1911360@student.uwtsd.ac.uk::b2adfb65-365a-4fff-92aa-69e8cd76a5f4" providerId="AD" clId="Web-{C499391C-99AC-C1BC-B5B4-DCC82DA3FAE8}" dt="2021-03-16T16:19:15.257" v="66"/>
          <ac:picMkLst>
            <pc:docMk/>
            <pc:sldMk cId="109857222" sldId="256"/>
            <ac:picMk id="19" creationId="{DFD9E6C4-3D3B-4B96-8639-14BD59D23A43}"/>
          </ac:picMkLst>
        </pc:picChg>
        <pc:cxnChg chg="mod">
          <ac:chgData name="Madiha Yousuf (1911360)" userId="S::1911360@student.uwtsd.ac.uk::b2adfb65-365a-4fff-92aa-69e8cd76a5f4" providerId="AD" clId="Web-{C499391C-99AC-C1BC-B5B4-DCC82DA3FAE8}" dt="2021-03-17T18:37:38.394" v="1124" actId="1076"/>
          <ac:cxnSpMkLst>
            <pc:docMk/>
            <pc:sldMk cId="109857222" sldId="256"/>
            <ac:cxnSpMk id="21" creationId="{6F8B0A7C-F31B-43D0-9BB1-814F673077F5}"/>
          </ac:cxnSpMkLst>
        </pc:cxnChg>
      </pc:sldChg>
      <pc:sldChg chg="modSp mod modClrScheme chgLayout">
        <pc:chgData name="Madiha Yousuf (1911360)" userId="S::1911360@student.uwtsd.ac.uk::b2adfb65-365a-4fff-92aa-69e8cd76a5f4" providerId="AD" clId="Web-{C499391C-99AC-C1BC-B5B4-DCC82DA3FAE8}" dt="2021-03-17T10:09:40.956" v="494" actId="1076"/>
        <pc:sldMkLst>
          <pc:docMk/>
          <pc:sldMk cId="2198975198" sldId="257"/>
        </pc:sldMkLst>
        <pc:spChg chg="mod ord">
          <ac:chgData name="Madiha Yousuf (1911360)" userId="S::1911360@student.uwtsd.ac.uk::b2adfb65-365a-4fff-92aa-69e8cd76a5f4" providerId="AD" clId="Web-{C499391C-99AC-C1BC-B5B4-DCC82DA3FAE8}" dt="2021-03-17T09:57:16.034" v="446"/>
          <ac:spMkLst>
            <pc:docMk/>
            <pc:sldMk cId="2198975198" sldId="257"/>
            <ac:spMk id="2" creationId="{0F723EBF-F40B-48AA-8DD0-0AA528F4649A}"/>
          </ac:spMkLst>
        </pc:spChg>
        <pc:spChg chg="mod">
          <ac:chgData name="Madiha Yousuf (1911360)" userId="S::1911360@student.uwtsd.ac.uk::b2adfb65-365a-4fff-92aa-69e8cd76a5f4" providerId="AD" clId="Web-{C499391C-99AC-C1BC-B5B4-DCC82DA3FAE8}" dt="2021-03-17T10:09:30.112" v="492" actId="1076"/>
          <ac:spMkLst>
            <pc:docMk/>
            <pc:sldMk cId="2198975198" sldId="257"/>
            <ac:spMk id="4" creationId="{746035F7-4C52-4B36-A99D-D30A572562F8}"/>
          </ac:spMkLst>
        </pc:spChg>
        <pc:spChg chg="mod">
          <ac:chgData name="Madiha Yousuf (1911360)" userId="S::1911360@student.uwtsd.ac.uk::b2adfb65-365a-4fff-92aa-69e8cd76a5f4" providerId="AD" clId="Web-{C499391C-99AC-C1BC-B5B4-DCC82DA3FAE8}" dt="2021-03-17T10:09:07.549" v="490" actId="14100"/>
          <ac:spMkLst>
            <pc:docMk/>
            <pc:sldMk cId="2198975198" sldId="257"/>
            <ac:spMk id="5" creationId="{8354F71A-D5ED-4D17-BF6B-0F223830DFBB}"/>
          </ac:spMkLst>
        </pc:spChg>
        <pc:spChg chg="mod">
          <ac:chgData name="Madiha Yousuf (1911360)" userId="S::1911360@student.uwtsd.ac.uk::b2adfb65-365a-4fff-92aa-69e8cd76a5f4" providerId="AD" clId="Web-{C499391C-99AC-C1BC-B5B4-DCC82DA3FAE8}" dt="2021-03-17T10:09:37.612" v="493" actId="1076"/>
          <ac:spMkLst>
            <pc:docMk/>
            <pc:sldMk cId="2198975198" sldId="257"/>
            <ac:spMk id="8" creationId="{851C3564-7284-4747-B1E3-D6B01E118D5B}"/>
          </ac:spMkLst>
        </pc:spChg>
        <pc:spChg chg="mod">
          <ac:chgData name="Madiha Yousuf (1911360)" userId="S::1911360@student.uwtsd.ac.uk::b2adfb65-365a-4fff-92aa-69e8cd76a5f4" providerId="AD" clId="Web-{C499391C-99AC-C1BC-B5B4-DCC82DA3FAE8}" dt="2021-03-17T10:08:48.814" v="488" actId="1076"/>
          <ac:spMkLst>
            <pc:docMk/>
            <pc:sldMk cId="2198975198" sldId="257"/>
            <ac:spMk id="15" creationId="{C7B1ED0D-3211-4993-9F94-A4509C776C40}"/>
          </ac:spMkLst>
        </pc:spChg>
        <pc:spChg chg="mod">
          <ac:chgData name="Madiha Yousuf (1911360)" userId="S::1911360@student.uwtsd.ac.uk::b2adfb65-365a-4fff-92aa-69e8cd76a5f4" providerId="AD" clId="Web-{C499391C-99AC-C1BC-B5B4-DCC82DA3FAE8}" dt="2021-03-17T10:09:40.956" v="494" actId="1076"/>
          <ac:spMkLst>
            <pc:docMk/>
            <pc:sldMk cId="2198975198" sldId="257"/>
            <ac:spMk id="16" creationId="{98336F57-F545-4322-AE83-026730182271}"/>
          </ac:spMkLst>
        </pc:spChg>
        <pc:picChg chg="mod">
          <ac:chgData name="Madiha Yousuf (1911360)" userId="S::1911360@student.uwtsd.ac.uk::b2adfb65-365a-4fff-92aa-69e8cd76a5f4" providerId="AD" clId="Web-{C499391C-99AC-C1BC-B5B4-DCC82DA3FAE8}" dt="2021-03-17T10:08:39.033" v="486" actId="1076"/>
          <ac:picMkLst>
            <pc:docMk/>
            <pc:sldMk cId="2198975198" sldId="257"/>
            <ac:picMk id="3" creationId="{164584CF-C779-44F2-B7E7-5DDC47BD756A}"/>
          </ac:picMkLst>
        </pc:picChg>
        <pc:picChg chg="mod">
          <ac:chgData name="Madiha Yousuf (1911360)" userId="S::1911360@student.uwtsd.ac.uk::b2adfb65-365a-4fff-92aa-69e8cd76a5f4" providerId="AD" clId="Web-{C499391C-99AC-C1BC-B5B4-DCC82DA3FAE8}" dt="2021-03-17T10:08:51.408" v="489" actId="1076"/>
          <ac:picMkLst>
            <pc:docMk/>
            <pc:sldMk cId="2198975198" sldId="257"/>
            <ac:picMk id="11" creationId="{4CF187E0-5CD8-4D93-94E4-AC7F5656B301}"/>
          </ac:picMkLst>
        </pc:picChg>
        <pc:cxnChg chg="mod">
          <ac:chgData name="Madiha Yousuf (1911360)" userId="S::1911360@student.uwtsd.ac.uk::b2adfb65-365a-4fff-92aa-69e8cd76a5f4" providerId="AD" clId="Web-{C499391C-99AC-C1BC-B5B4-DCC82DA3FAE8}" dt="2021-03-17T10:09:12.018" v="491" actId="1076"/>
          <ac:cxnSpMkLst>
            <pc:docMk/>
            <pc:sldMk cId="2198975198" sldId="257"/>
            <ac:cxnSpMk id="7" creationId="{F3E0E867-87F7-4CD6-BFAB-BD4C1DCF7AEF}"/>
          </ac:cxnSpMkLst>
        </pc:cxnChg>
      </pc:sldChg>
      <pc:sldChg chg="addSp modSp mod setBg modClrScheme chgLayout">
        <pc:chgData name="Madiha Yousuf (1911360)" userId="S::1911360@student.uwtsd.ac.uk::b2adfb65-365a-4fff-92aa-69e8cd76a5f4" providerId="AD" clId="Web-{C499391C-99AC-C1BC-B5B4-DCC82DA3FAE8}" dt="2021-03-17T18:50:51.274" v="1211" actId="20577"/>
        <pc:sldMkLst>
          <pc:docMk/>
          <pc:sldMk cId="3045908829" sldId="258"/>
        </pc:sldMkLst>
        <pc:spChg chg="mod ord">
          <ac:chgData name="Madiha Yousuf (1911360)" userId="S::1911360@student.uwtsd.ac.uk::b2adfb65-365a-4fff-92aa-69e8cd76a5f4" providerId="AD" clId="Web-{C499391C-99AC-C1BC-B5B4-DCC82DA3FAE8}" dt="2021-03-17T18:50:32.320" v="1207" actId="20577"/>
          <ac:spMkLst>
            <pc:docMk/>
            <pc:sldMk cId="3045908829" sldId="258"/>
            <ac:spMk id="2" creationId="{6A5837E6-6C49-4E77-9B2C-BC02A333C8F9}"/>
          </ac:spMkLst>
        </pc:spChg>
        <pc:spChg chg="mod ord">
          <ac:chgData name="Madiha Yousuf (1911360)" userId="S::1911360@student.uwtsd.ac.uk::b2adfb65-365a-4fff-92aa-69e8cd76a5f4" providerId="AD" clId="Web-{C499391C-99AC-C1BC-B5B4-DCC82DA3FAE8}" dt="2021-03-17T18:50:51.274" v="1211" actId="20577"/>
          <ac:spMkLst>
            <pc:docMk/>
            <pc:sldMk cId="3045908829" sldId="258"/>
            <ac:spMk id="3" creationId="{662C2CEA-BCE5-4EF8-9801-85F4C3307F81}"/>
          </ac:spMkLst>
        </pc:spChg>
        <pc:spChg chg="add mod">
          <ac:chgData name="Madiha Yousuf (1911360)" userId="S::1911360@student.uwtsd.ac.uk::b2adfb65-365a-4fff-92aa-69e8cd76a5f4" providerId="AD" clId="Web-{C499391C-99AC-C1BC-B5B4-DCC82DA3FAE8}" dt="2021-03-17T10:37:01.834" v="799" actId="1076"/>
          <ac:spMkLst>
            <pc:docMk/>
            <pc:sldMk cId="3045908829" sldId="258"/>
            <ac:spMk id="9" creationId="{C9A1B631-F9D5-4FE5-84FF-362A4E253CB6}"/>
          </ac:spMkLst>
        </pc:spChg>
        <pc:picChg chg="add">
          <ac:chgData name="Madiha Yousuf (1911360)" userId="S::1911360@student.uwtsd.ac.uk::b2adfb65-365a-4fff-92aa-69e8cd76a5f4" providerId="AD" clId="Web-{C499391C-99AC-C1BC-B5B4-DCC82DA3FAE8}" dt="2021-03-17T10:36:34.646" v="797"/>
          <ac:picMkLst>
            <pc:docMk/>
            <pc:sldMk cId="3045908829" sldId="258"/>
            <ac:picMk id="7" creationId="{C1A71E6F-D275-42FD-BF3B-DC70F152D688}"/>
          </ac:picMkLst>
        </pc:picChg>
        <pc:cxnChg chg="add">
          <ac:chgData name="Madiha Yousuf (1911360)" userId="S::1911360@student.uwtsd.ac.uk::b2adfb65-365a-4fff-92aa-69e8cd76a5f4" providerId="AD" clId="Web-{C499391C-99AC-C1BC-B5B4-DCC82DA3FAE8}" dt="2021-03-17T10:36:16.583" v="795"/>
          <ac:cxnSpMkLst>
            <pc:docMk/>
            <pc:sldMk cId="3045908829" sldId="258"/>
            <ac:cxnSpMk id="5" creationId="{7AC1D8F8-93C4-4CC9-AF20-09753F8202FB}"/>
          </ac:cxnSpMkLst>
        </pc:cxnChg>
      </pc:sldChg>
      <pc:sldChg chg="addSp delSp modSp mod modClrScheme chgLayout">
        <pc:chgData name="Madiha Yousuf (1911360)" userId="S::1911360@student.uwtsd.ac.uk::b2adfb65-365a-4fff-92aa-69e8cd76a5f4" providerId="AD" clId="Web-{C499391C-99AC-C1BC-B5B4-DCC82DA3FAE8}" dt="2021-03-17T19:09:48.419" v="1308" actId="20577"/>
        <pc:sldMkLst>
          <pc:docMk/>
          <pc:sldMk cId="1517270434" sldId="259"/>
        </pc:sldMkLst>
        <pc:spChg chg="mod ord">
          <ac:chgData name="Madiha Yousuf (1911360)" userId="S::1911360@student.uwtsd.ac.uk::b2adfb65-365a-4fff-92aa-69e8cd76a5f4" providerId="AD" clId="Web-{C499391C-99AC-C1BC-B5B4-DCC82DA3FAE8}" dt="2021-03-17T18:51:04.352" v="1212" actId="20577"/>
          <ac:spMkLst>
            <pc:docMk/>
            <pc:sldMk cId="1517270434" sldId="259"/>
            <ac:spMk id="2" creationId="{3D7A3484-3B10-49B2-BEFA-51E06E10683B}"/>
          </ac:spMkLst>
        </pc:spChg>
        <pc:spChg chg="mod ord">
          <ac:chgData name="Madiha Yousuf (1911360)" userId="S::1911360@student.uwtsd.ac.uk::b2adfb65-365a-4fff-92aa-69e8cd76a5f4" providerId="AD" clId="Web-{C499391C-99AC-C1BC-B5B4-DCC82DA3FAE8}" dt="2021-03-17T19:09:48.419" v="1308" actId="20577"/>
          <ac:spMkLst>
            <pc:docMk/>
            <pc:sldMk cId="1517270434" sldId="259"/>
            <ac:spMk id="3" creationId="{5E845CD9-ECBA-418C-BF3D-9BC3BF5537CA}"/>
          </ac:spMkLst>
        </pc:spChg>
        <pc:spChg chg="add mod">
          <ac:chgData name="Madiha Yousuf (1911360)" userId="S::1911360@student.uwtsd.ac.uk::b2adfb65-365a-4fff-92aa-69e8cd76a5f4" providerId="AD" clId="Web-{C499391C-99AC-C1BC-B5B4-DCC82DA3FAE8}" dt="2021-03-17T10:34:43.175" v="787" actId="20577"/>
          <ac:spMkLst>
            <pc:docMk/>
            <pc:sldMk cId="1517270434" sldId="259"/>
            <ac:spMk id="5" creationId="{88B94D98-4A0B-4ABB-A1BC-CFEB9A115120}"/>
          </ac:spMkLst>
        </pc:spChg>
        <pc:spChg chg="del">
          <ac:chgData name="Madiha Yousuf (1911360)" userId="S::1911360@student.uwtsd.ac.uk::b2adfb65-365a-4fff-92aa-69e8cd76a5f4" providerId="AD" clId="Web-{C499391C-99AC-C1BC-B5B4-DCC82DA3FAE8}" dt="2021-03-16T16:44:59.962" v="220"/>
          <ac:spMkLst>
            <pc:docMk/>
            <pc:sldMk cId="1517270434" sldId="259"/>
            <ac:spMk id="22" creationId="{74CD14DB-BB81-479F-A1FC-1C75640E9F84}"/>
          </ac:spMkLst>
        </pc:spChg>
        <pc:spChg chg="del">
          <ac:chgData name="Madiha Yousuf (1911360)" userId="S::1911360@student.uwtsd.ac.uk::b2adfb65-365a-4fff-92aa-69e8cd76a5f4" providerId="AD" clId="Web-{C499391C-99AC-C1BC-B5B4-DCC82DA3FAE8}" dt="2021-03-16T16:44:59.962" v="220"/>
          <ac:spMkLst>
            <pc:docMk/>
            <pc:sldMk cId="1517270434" sldId="259"/>
            <ac:spMk id="23" creationId="{C943A91B-7CA7-4592-A975-73B1BF8C4C74}"/>
          </ac:spMkLst>
        </pc:spChg>
        <pc:spChg chg="del">
          <ac:chgData name="Madiha Yousuf (1911360)" userId="S::1911360@student.uwtsd.ac.uk::b2adfb65-365a-4fff-92aa-69e8cd76a5f4" providerId="AD" clId="Web-{C499391C-99AC-C1BC-B5B4-DCC82DA3FAE8}" dt="2021-03-16T16:44:59.962" v="220"/>
          <ac:spMkLst>
            <pc:docMk/>
            <pc:sldMk cId="1517270434" sldId="259"/>
            <ac:spMk id="24" creationId="{EC471314-E46A-414B-8D91-74880E84F187}"/>
          </ac:spMkLst>
        </pc:spChg>
        <pc:spChg chg="del">
          <ac:chgData name="Madiha Yousuf (1911360)" userId="S::1911360@student.uwtsd.ac.uk::b2adfb65-365a-4fff-92aa-69e8cd76a5f4" providerId="AD" clId="Web-{C499391C-99AC-C1BC-B5B4-DCC82DA3FAE8}" dt="2021-03-16T16:44:59.962" v="220"/>
          <ac:spMkLst>
            <pc:docMk/>
            <pc:sldMk cId="1517270434" sldId="259"/>
            <ac:spMk id="25" creationId="{6A681326-1C9D-44A3-A627-3871BDAE4127}"/>
          </ac:spMkLst>
        </pc:spChg>
        <pc:spChg chg="add mod">
          <ac:chgData name="Madiha Yousuf (1911360)" userId="S::1911360@student.uwtsd.ac.uk::b2adfb65-365a-4fff-92aa-69e8cd76a5f4" providerId="AD" clId="Web-{C499391C-99AC-C1BC-B5B4-DCC82DA3FAE8}" dt="2021-03-17T09:57:14.566" v="445"/>
          <ac:spMkLst>
            <pc:docMk/>
            <pc:sldMk cId="1517270434" sldId="259"/>
            <ac:spMk id="30" creationId="{74CD14DB-BB81-479F-A1FC-1C75640E9F84}"/>
          </ac:spMkLst>
        </pc:spChg>
        <pc:spChg chg="add mod">
          <ac:chgData name="Madiha Yousuf (1911360)" userId="S::1911360@student.uwtsd.ac.uk::b2adfb65-365a-4fff-92aa-69e8cd76a5f4" providerId="AD" clId="Web-{C499391C-99AC-C1BC-B5B4-DCC82DA3FAE8}" dt="2021-03-17T09:57:14.566" v="445"/>
          <ac:spMkLst>
            <pc:docMk/>
            <pc:sldMk cId="1517270434" sldId="259"/>
            <ac:spMk id="32" creationId="{C943A91B-7CA7-4592-A975-73B1BF8C4C74}"/>
          </ac:spMkLst>
        </pc:spChg>
        <pc:spChg chg="add mod">
          <ac:chgData name="Madiha Yousuf (1911360)" userId="S::1911360@student.uwtsd.ac.uk::b2adfb65-365a-4fff-92aa-69e8cd76a5f4" providerId="AD" clId="Web-{C499391C-99AC-C1BC-B5B4-DCC82DA3FAE8}" dt="2021-03-17T09:57:14.566" v="445"/>
          <ac:spMkLst>
            <pc:docMk/>
            <pc:sldMk cId="1517270434" sldId="259"/>
            <ac:spMk id="34" creationId="{EC471314-E46A-414B-8D91-74880E84F187}"/>
          </ac:spMkLst>
        </pc:spChg>
        <pc:spChg chg="add mod">
          <ac:chgData name="Madiha Yousuf (1911360)" userId="S::1911360@student.uwtsd.ac.uk::b2adfb65-365a-4fff-92aa-69e8cd76a5f4" providerId="AD" clId="Web-{C499391C-99AC-C1BC-B5B4-DCC82DA3FAE8}" dt="2021-03-17T09:57:14.566" v="445"/>
          <ac:spMkLst>
            <pc:docMk/>
            <pc:sldMk cId="1517270434" sldId="259"/>
            <ac:spMk id="36" creationId="{6A681326-1C9D-44A3-A627-3871BDAE4127}"/>
          </ac:spMkLst>
        </pc:spChg>
        <pc:picChg chg="add mod">
          <ac:chgData name="Madiha Yousuf (1911360)" userId="S::1911360@student.uwtsd.ac.uk::b2adfb65-365a-4fff-92aa-69e8cd76a5f4" providerId="AD" clId="Web-{C499391C-99AC-C1BC-B5B4-DCC82DA3FAE8}" dt="2021-03-17T10:34:48.878" v="788" actId="1076"/>
          <ac:picMkLst>
            <pc:docMk/>
            <pc:sldMk cId="1517270434" sldId="259"/>
            <ac:picMk id="4" creationId="{DAA89E3B-7E1D-4CB6-976F-4C1CF07DB348}"/>
          </ac:picMkLst>
        </pc:picChg>
        <pc:cxnChg chg="add mod">
          <ac:chgData name="Madiha Yousuf (1911360)" userId="S::1911360@student.uwtsd.ac.uk::b2adfb65-365a-4fff-92aa-69e8cd76a5f4" providerId="AD" clId="Web-{C499391C-99AC-C1BC-B5B4-DCC82DA3FAE8}" dt="2021-03-17T10:36:13.224" v="794" actId="1076"/>
          <ac:cxnSpMkLst>
            <pc:docMk/>
            <pc:sldMk cId="1517270434" sldId="259"/>
            <ac:cxnSpMk id="6" creationId="{201674DD-EEB6-4D34-8B3C-91F945D5FE84}"/>
          </ac:cxnSpMkLst>
        </pc:cxnChg>
      </pc:sldChg>
      <pc:sldChg chg="addSp delSp modSp mod setBg modClrScheme setClrOvrMap chgLayout">
        <pc:chgData name="Madiha Yousuf (1911360)" userId="S::1911360@student.uwtsd.ac.uk::b2adfb65-365a-4fff-92aa-69e8cd76a5f4" providerId="AD" clId="Web-{C499391C-99AC-C1BC-B5B4-DCC82DA3FAE8}" dt="2021-03-17T19:02:42.705" v="1307" actId="20577"/>
        <pc:sldMkLst>
          <pc:docMk/>
          <pc:sldMk cId="2570421097" sldId="260"/>
        </pc:sldMkLst>
        <pc:spChg chg="add del mod ord">
          <ac:chgData name="Madiha Yousuf (1911360)" userId="S::1911360@student.uwtsd.ac.uk::b2adfb65-365a-4fff-92aa-69e8cd76a5f4" providerId="AD" clId="Web-{C499391C-99AC-C1BC-B5B4-DCC82DA3FAE8}" dt="2021-03-17T19:02:42.705" v="1307" actId="20577"/>
          <ac:spMkLst>
            <pc:docMk/>
            <pc:sldMk cId="2570421097" sldId="260"/>
            <ac:spMk id="2" creationId="{F1768A5E-55A5-4CEA-A672-216CA5F3F1D5}"/>
          </ac:spMkLst>
        </pc:spChg>
        <pc:spChg chg="add del mod">
          <ac:chgData name="Madiha Yousuf (1911360)" userId="S::1911360@student.uwtsd.ac.uk::b2adfb65-365a-4fff-92aa-69e8cd76a5f4" providerId="AD" clId="Web-{C499391C-99AC-C1BC-B5B4-DCC82DA3FAE8}" dt="2021-03-17T19:00:02.013" v="1275"/>
          <ac:spMkLst>
            <pc:docMk/>
            <pc:sldMk cId="2570421097" sldId="260"/>
            <ac:spMk id="3" creationId="{E9F2A523-B13C-416E-896F-AD218C081A63}"/>
          </ac:spMkLst>
        </pc:spChg>
        <pc:spChg chg="add mod ord">
          <ac:chgData name="Madiha Yousuf (1911360)" userId="S::1911360@student.uwtsd.ac.uk::b2adfb65-365a-4fff-92aa-69e8cd76a5f4" providerId="AD" clId="Web-{C499391C-99AC-C1BC-B5B4-DCC82DA3FAE8}" dt="2021-03-17T19:00:48.342" v="1286" actId="1076"/>
          <ac:spMkLst>
            <pc:docMk/>
            <pc:sldMk cId="2570421097" sldId="260"/>
            <ac:spMk id="4" creationId="{0EF7E6F6-200D-49CA-BF40-68EE55441EE1}"/>
          </ac:spMkLst>
        </pc:spChg>
        <pc:spChg chg="add del mod">
          <ac:chgData name="Madiha Yousuf (1911360)" userId="S::1911360@student.uwtsd.ac.uk::b2adfb65-365a-4fff-92aa-69e8cd76a5f4" providerId="AD" clId="Web-{C499391C-99AC-C1BC-B5B4-DCC82DA3FAE8}" dt="2021-03-17T19:00:39.592" v="1285"/>
          <ac:spMkLst>
            <pc:docMk/>
            <pc:sldMk cId="2570421097" sldId="260"/>
            <ac:spMk id="5" creationId="{8AFFF0AB-39A6-4963-B6EE-4958491ABA80}"/>
          </ac:spMkLst>
        </pc:spChg>
        <pc:spChg chg="add del">
          <ac:chgData name="Madiha Yousuf (1911360)" userId="S::1911360@student.uwtsd.ac.uk::b2adfb65-365a-4fff-92aa-69e8cd76a5f4" providerId="AD" clId="Web-{C499391C-99AC-C1BC-B5B4-DCC82DA3FAE8}" dt="2021-03-17T18:42:06.073" v="1175"/>
          <ac:spMkLst>
            <pc:docMk/>
            <pc:sldMk cId="2570421097" sldId="260"/>
            <ac:spMk id="12" creationId="{4FA533C5-33E3-4611-AF9F-72811D8B26A6}"/>
          </ac:spMkLst>
        </pc:spChg>
        <pc:spChg chg="add del">
          <ac:chgData name="Madiha Yousuf (1911360)" userId="S::1911360@student.uwtsd.ac.uk::b2adfb65-365a-4fff-92aa-69e8cd76a5f4" providerId="AD" clId="Web-{C499391C-99AC-C1BC-B5B4-DCC82DA3FAE8}" dt="2021-03-17T18:41:58.730" v="1173"/>
          <ac:spMkLst>
            <pc:docMk/>
            <pc:sldMk cId="2570421097" sldId="260"/>
            <ac:spMk id="17" creationId="{4FA533C5-33E3-4611-AF9F-72811D8B26A6}"/>
          </ac:spMkLst>
        </pc:spChg>
        <pc:spChg chg="add del">
          <ac:chgData name="Madiha Yousuf (1911360)" userId="S::1911360@student.uwtsd.ac.uk::b2adfb65-365a-4fff-92aa-69e8cd76a5f4" providerId="AD" clId="Web-{C499391C-99AC-C1BC-B5B4-DCC82DA3FAE8}" dt="2021-03-17T18:42:06.073" v="1175"/>
          <ac:spMkLst>
            <pc:docMk/>
            <pc:sldMk cId="2570421097" sldId="260"/>
            <ac:spMk id="18" creationId="{87F0FDC4-AD8C-47D9-9131-623C98ADB0AE}"/>
          </ac:spMkLst>
        </pc:spChg>
        <pc:spChg chg="add del">
          <ac:chgData name="Madiha Yousuf (1911360)" userId="S::1911360@student.uwtsd.ac.uk::b2adfb65-365a-4fff-92aa-69e8cd76a5f4" providerId="AD" clId="Web-{C499391C-99AC-C1BC-B5B4-DCC82DA3FAE8}" dt="2021-03-17T18:42:06.073" v="1175"/>
          <ac:spMkLst>
            <pc:docMk/>
            <pc:sldMk cId="2570421097" sldId="260"/>
            <ac:spMk id="20" creationId="{923E8915-D2AA-4327-A45A-972C3CA9574B}"/>
          </ac:spMkLst>
        </pc:spChg>
        <pc:spChg chg="add del">
          <ac:chgData name="Madiha Yousuf (1911360)" userId="S::1911360@student.uwtsd.ac.uk::b2adfb65-365a-4fff-92aa-69e8cd76a5f4" providerId="AD" clId="Web-{C499391C-99AC-C1BC-B5B4-DCC82DA3FAE8}" dt="2021-03-17T18:42:06.073" v="1175"/>
          <ac:spMkLst>
            <pc:docMk/>
            <pc:sldMk cId="2570421097" sldId="260"/>
            <ac:spMk id="22" creationId="{8302FC3C-9804-4950-B721-5FD704BA6065}"/>
          </ac:spMkLst>
        </pc:spChg>
        <pc:spChg chg="add del">
          <ac:chgData name="Madiha Yousuf (1911360)" userId="S::1911360@student.uwtsd.ac.uk::b2adfb65-365a-4fff-92aa-69e8cd76a5f4" providerId="AD" clId="Web-{C499391C-99AC-C1BC-B5B4-DCC82DA3FAE8}" dt="2021-03-17T18:41:58.730" v="1173"/>
          <ac:spMkLst>
            <pc:docMk/>
            <pc:sldMk cId="2570421097" sldId="260"/>
            <ac:spMk id="23" creationId="{87F0FDC4-AD8C-47D9-9131-623C98ADB0AE}"/>
          </ac:spMkLst>
        </pc:spChg>
        <pc:spChg chg="add del">
          <ac:chgData name="Madiha Yousuf (1911360)" userId="S::1911360@student.uwtsd.ac.uk::b2adfb65-365a-4fff-92aa-69e8cd76a5f4" providerId="AD" clId="Web-{C499391C-99AC-C1BC-B5B4-DCC82DA3FAE8}" dt="2021-03-17T18:41:58.730" v="1173"/>
          <ac:spMkLst>
            <pc:docMk/>
            <pc:sldMk cId="2570421097" sldId="260"/>
            <ac:spMk id="25" creationId="{052BEFF1-896C-45B1-B02C-96A6A1BC389A}"/>
          </ac:spMkLst>
        </pc:spChg>
        <pc:spChg chg="add del">
          <ac:chgData name="Madiha Yousuf (1911360)" userId="S::1911360@student.uwtsd.ac.uk::b2adfb65-365a-4fff-92aa-69e8cd76a5f4" providerId="AD" clId="Web-{C499391C-99AC-C1BC-B5B4-DCC82DA3FAE8}" dt="2021-03-17T18:41:58.730" v="1173"/>
          <ac:spMkLst>
            <pc:docMk/>
            <pc:sldMk cId="2570421097" sldId="260"/>
            <ac:spMk id="27" creationId="{BB237A14-61B1-4C00-A670-5D8D68A8668E}"/>
          </ac:spMkLst>
        </pc:spChg>
        <pc:spChg chg="add del">
          <ac:chgData name="Madiha Yousuf (1911360)" userId="S::1911360@student.uwtsd.ac.uk::b2adfb65-365a-4fff-92aa-69e8cd76a5f4" providerId="AD" clId="Web-{C499391C-99AC-C1BC-B5B4-DCC82DA3FAE8}" dt="2021-03-17T18:41:58.730" v="1173"/>
          <ac:spMkLst>
            <pc:docMk/>
            <pc:sldMk cId="2570421097" sldId="260"/>
            <ac:spMk id="29" creationId="{8598F259-6F54-47A3-8D13-1603D786A328}"/>
          </ac:spMkLst>
        </pc:spChg>
        <pc:spChg chg="add del">
          <ac:chgData name="Madiha Yousuf (1911360)" userId="S::1911360@student.uwtsd.ac.uk::b2adfb65-365a-4fff-92aa-69e8cd76a5f4" providerId="AD" clId="Web-{C499391C-99AC-C1BC-B5B4-DCC82DA3FAE8}" dt="2021-03-17T18:41:58.730" v="1173"/>
          <ac:spMkLst>
            <pc:docMk/>
            <pc:sldMk cId="2570421097" sldId="260"/>
            <ac:spMk id="31" creationId="{0BA768A8-4FED-4ED8-9E46-6BE72188ECD2}"/>
          </ac:spMkLst>
        </pc:spChg>
        <pc:spChg chg="add del">
          <ac:chgData name="Madiha Yousuf (1911360)" userId="S::1911360@student.uwtsd.ac.uk::b2adfb65-365a-4fff-92aa-69e8cd76a5f4" providerId="AD" clId="Web-{C499391C-99AC-C1BC-B5B4-DCC82DA3FAE8}" dt="2021-03-17T18:42:18.902" v="1177"/>
          <ac:spMkLst>
            <pc:docMk/>
            <pc:sldMk cId="2570421097" sldId="260"/>
            <ac:spMk id="32" creationId="{4FA533C5-33E3-4611-AF9F-72811D8B26A6}"/>
          </ac:spMkLst>
        </pc:spChg>
        <pc:spChg chg="add del">
          <ac:chgData name="Madiha Yousuf (1911360)" userId="S::1911360@student.uwtsd.ac.uk::b2adfb65-365a-4fff-92aa-69e8cd76a5f4" providerId="AD" clId="Web-{C499391C-99AC-C1BC-B5B4-DCC82DA3FAE8}" dt="2021-03-17T18:42:06.073" v="1175"/>
          <ac:spMkLst>
            <pc:docMk/>
            <pc:sldMk cId="2570421097" sldId="260"/>
            <ac:spMk id="33" creationId="{F3798573-F27B-47EB-8EA4-7EE34954C2D6}"/>
          </ac:spMkLst>
        </pc:spChg>
        <pc:spChg chg="add del">
          <ac:chgData name="Madiha Yousuf (1911360)" userId="S::1911360@student.uwtsd.ac.uk::b2adfb65-365a-4fff-92aa-69e8cd76a5f4" providerId="AD" clId="Web-{C499391C-99AC-C1BC-B5B4-DCC82DA3FAE8}" dt="2021-03-17T18:42:18.902" v="1177"/>
          <ac:spMkLst>
            <pc:docMk/>
            <pc:sldMk cId="2570421097" sldId="260"/>
            <ac:spMk id="36" creationId="{87F0FDC4-AD8C-47D9-9131-623C98ADB0AE}"/>
          </ac:spMkLst>
        </pc:spChg>
        <pc:spChg chg="add del">
          <ac:chgData name="Madiha Yousuf (1911360)" userId="S::1911360@student.uwtsd.ac.uk::b2adfb65-365a-4fff-92aa-69e8cd76a5f4" providerId="AD" clId="Web-{C499391C-99AC-C1BC-B5B4-DCC82DA3FAE8}" dt="2021-03-17T18:42:18.902" v="1177"/>
          <ac:spMkLst>
            <pc:docMk/>
            <pc:sldMk cId="2570421097" sldId="260"/>
            <ac:spMk id="37" creationId="{270BDA80-627C-422A-AFFD-B7F1DC0F7734}"/>
          </ac:spMkLst>
        </pc:spChg>
        <pc:spChg chg="add del">
          <ac:chgData name="Madiha Yousuf (1911360)" userId="S::1911360@student.uwtsd.ac.uk::b2adfb65-365a-4fff-92aa-69e8cd76a5f4" providerId="AD" clId="Web-{C499391C-99AC-C1BC-B5B4-DCC82DA3FAE8}" dt="2021-03-17T18:42:22.355" v="1179"/>
          <ac:spMkLst>
            <pc:docMk/>
            <pc:sldMk cId="2570421097" sldId="260"/>
            <ac:spMk id="40" creationId="{4FA533C5-33E3-4611-AF9F-72811D8B26A6}"/>
          </ac:spMkLst>
        </pc:spChg>
        <pc:spChg chg="add del">
          <ac:chgData name="Madiha Yousuf (1911360)" userId="S::1911360@student.uwtsd.ac.uk::b2adfb65-365a-4fff-92aa-69e8cd76a5f4" providerId="AD" clId="Web-{C499391C-99AC-C1BC-B5B4-DCC82DA3FAE8}" dt="2021-03-17T18:42:22.355" v="1179"/>
          <ac:spMkLst>
            <pc:docMk/>
            <pc:sldMk cId="2570421097" sldId="260"/>
            <ac:spMk id="43" creationId="{87F0FDC4-AD8C-47D9-9131-623C98ADB0AE}"/>
          </ac:spMkLst>
        </pc:spChg>
        <pc:spChg chg="add del">
          <ac:chgData name="Madiha Yousuf (1911360)" userId="S::1911360@student.uwtsd.ac.uk::b2adfb65-365a-4fff-92aa-69e8cd76a5f4" providerId="AD" clId="Web-{C499391C-99AC-C1BC-B5B4-DCC82DA3FAE8}" dt="2021-03-17T18:42:22.355" v="1179"/>
          <ac:spMkLst>
            <pc:docMk/>
            <pc:sldMk cId="2570421097" sldId="260"/>
            <ac:spMk id="44" creationId="{052BEFF1-896C-45B1-B02C-96A6A1BC389A}"/>
          </ac:spMkLst>
        </pc:spChg>
        <pc:spChg chg="add del">
          <ac:chgData name="Madiha Yousuf (1911360)" userId="S::1911360@student.uwtsd.ac.uk::b2adfb65-365a-4fff-92aa-69e8cd76a5f4" providerId="AD" clId="Web-{C499391C-99AC-C1BC-B5B4-DCC82DA3FAE8}" dt="2021-03-17T18:42:22.355" v="1179"/>
          <ac:spMkLst>
            <pc:docMk/>
            <pc:sldMk cId="2570421097" sldId="260"/>
            <ac:spMk id="45" creationId="{0BA768A8-4FED-4ED8-9E46-6BE72188ECD2}"/>
          </ac:spMkLst>
        </pc:spChg>
        <pc:spChg chg="add del">
          <ac:chgData name="Madiha Yousuf (1911360)" userId="S::1911360@student.uwtsd.ac.uk::b2adfb65-365a-4fff-92aa-69e8cd76a5f4" providerId="AD" clId="Web-{C499391C-99AC-C1BC-B5B4-DCC82DA3FAE8}" dt="2021-03-17T18:42:22.355" v="1179"/>
          <ac:spMkLst>
            <pc:docMk/>
            <pc:sldMk cId="2570421097" sldId="260"/>
            <ac:spMk id="46" creationId="{BB237A14-61B1-4C00-A670-5D8D68A8668E}"/>
          </ac:spMkLst>
        </pc:spChg>
        <pc:spChg chg="add del">
          <ac:chgData name="Madiha Yousuf (1911360)" userId="S::1911360@student.uwtsd.ac.uk::b2adfb65-365a-4fff-92aa-69e8cd76a5f4" providerId="AD" clId="Web-{C499391C-99AC-C1BC-B5B4-DCC82DA3FAE8}" dt="2021-03-17T18:42:22.355" v="1179"/>
          <ac:spMkLst>
            <pc:docMk/>
            <pc:sldMk cId="2570421097" sldId="260"/>
            <ac:spMk id="47" creationId="{8598F259-6F54-47A3-8D13-1603D786A328}"/>
          </ac:spMkLst>
        </pc:spChg>
        <pc:spChg chg="add del">
          <ac:chgData name="Madiha Yousuf (1911360)" userId="S::1911360@student.uwtsd.ac.uk::b2adfb65-365a-4fff-92aa-69e8cd76a5f4" providerId="AD" clId="Web-{C499391C-99AC-C1BC-B5B4-DCC82DA3FAE8}" dt="2021-03-17T18:42:27.918" v="1181"/>
          <ac:spMkLst>
            <pc:docMk/>
            <pc:sldMk cId="2570421097" sldId="260"/>
            <ac:spMk id="50" creationId="{4FA533C5-33E3-4611-AF9F-72811D8B26A6}"/>
          </ac:spMkLst>
        </pc:spChg>
        <pc:spChg chg="add del">
          <ac:chgData name="Madiha Yousuf (1911360)" userId="S::1911360@student.uwtsd.ac.uk::b2adfb65-365a-4fff-92aa-69e8cd76a5f4" providerId="AD" clId="Web-{C499391C-99AC-C1BC-B5B4-DCC82DA3FAE8}" dt="2021-03-17T18:42:27.918" v="1181"/>
          <ac:spMkLst>
            <pc:docMk/>
            <pc:sldMk cId="2570421097" sldId="260"/>
            <ac:spMk id="53" creationId="{87F0FDC4-AD8C-47D9-9131-623C98ADB0AE}"/>
          </ac:spMkLst>
        </pc:spChg>
        <pc:spChg chg="add del">
          <ac:chgData name="Madiha Yousuf (1911360)" userId="S::1911360@student.uwtsd.ac.uk::b2adfb65-365a-4fff-92aa-69e8cd76a5f4" providerId="AD" clId="Web-{C499391C-99AC-C1BC-B5B4-DCC82DA3FAE8}" dt="2021-03-17T18:42:27.918" v="1181"/>
          <ac:spMkLst>
            <pc:docMk/>
            <pc:sldMk cId="2570421097" sldId="260"/>
            <ac:spMk id="54" creationId="{052BEFF1-896C-45B1-B02C-96A6A1BC389A}"/>
          </ac:spMkLst>
        </pc:spChg>
        <pc:spChg chg="add del">
          <ac:chgData name="Madiha Yousuf (1911360)" userId="S::1911360@student.uwtsd.ac.uk::b2adfb65-365a-4fff-92aa-69e8cd76a5f4" providerId="AD" clId="Web-{C499391C-99AC-C1BC-B5B4-DCC82DA3FAE8}" dt="2021-03-17T18:42:27.918" v="1181"/>
          <ac:spMkLst>
            <pc:docMk/>
            <pc:sldMk cId="2570421097" sldId="260"/>
            <ac:spMk id="55" creationId="{BB237A14-61B1-4C00-A670-5D8D68A8668E}"/>
          </ac:spMkLst>
        </pc:spChg>
        <pc:spChg chg="add del">
          <ac:chgData name="Madiha Yousuf (1911360)" userId="S::1911360@student.uwtsd.ac.uk::b2adfb65-365a-4fff-92aa-69e8cd76a5f4" providerId="AD" clId="Web-{C499391C-99AC-C1BC-B5B4-DCC82DA3FAE8}" dt="2021-03-17T18:42:27.918" v="1181"/>
          <ac:spMkLst>
            <pc:docMk/>
            <pc:sldMk cId="2570421097" sldId="260"/>
            <ac:spMk id="56" creationId="{8598F259-6F54-47A3-8D13-1603D786A328}"/>
          </ac:spMkLst>
        </pc:spChg>
        <pc:spChg chg="add del">
          <ac:chgData name="Madiha Yousuf (1911360)" userId="S::1911360@student.uwtsd.ac.uk::b2adfb65-365a-4fff-92aa-69e8cd76a5f4" providerId="AD" clId="Web-{C499391C-99AC-C1BC-B5B4-DCC82DA3FAE8}" dt="2021-03-17T18:42:27.918" v="1181"/>
          <ac:spMkLst>
            <pc:docMk/>
            <pc:sldMk cId="2570421097" sldId="260"/>
            <ac:spMk id="57" creationId="{0BA768A8-4FED-4ED8-9E46-6BE72188ECD2}"/>
          </ac:spMkLst>
        </pc:spChg>
        <pc:spChg chg="add del">
          <ac:chgData name="Madiha Yousuf (1911360)" userId="S::1911360@student.uwtsd.ac.uk::b2adfb65-365a-4fff-92aa-69e8cd76a5f4" providerId="AD" clId="Web-{C499391C-99AC-C1BC-B5B4-DCC82DA3FAE8}" dt="2021-03-17T18:42:36.496" v="1183"/>
          <ac:spMkLst>
            <pc:docMk/>
            <pc:sldMk cId="2570421097" sldId="260"/>
            <ac:spMk id="60" creationId="{4FA533C5-33E3-4611-AF9F-72811D8B26A6}"/>
          </ac:spMkLst>
        </pc:spChg>
        <pc:spChg chg="add del">
          <ac:chgData name="Madiha Yousuf (1911360)" userId="S::1911360@student.uwtsd.ac.uk::b2adfb65-365a-4fff-92aa-69e8cd76a5f4" providerId="AD" clId="Web-{C499391C-99AC-C1BC-B5B4-DCC82DA3FAE8}" dt="2021-03-17T18:42:36.496" v="1183"/>
          <ac:spMkLst>
            <pc:docMk/>
            <pc:sldMk cId="2570421097" sldId="260"/>
            <ac:spMk id="63" creationId="{87F0FDC4-AD8C-47D9-9131-623C98ADB0AE}"/>
          </ac:spMkLst>
        </pc:spChg>
        <pc:spChg chg="add del">
          <ac:chgData name="Madiha Yousuf (1911360)" userId="S::1911360@student.uwtsd.ac.uk::b2adfb65-365a-4fff-92aa-69e8cd76a5f4" providerId="AD" clId="Web-{C499391C-99AC-C1BC-B5B4-DCC82DA3FAE8}" dt="2021-03-17T18:42:36.496" v="1183"/>
          <ac:spMkLst>
            <pc:docMk/>
            <pc:sldMk cId="2570421097" sldId="260"/>
            <ac:spMk id="64" creationId="{923E8915-D2AA-4327-A45A-972C3CA9574B}"/>
          </ac:spMkLst>
        </pc:spChg>
        <pc:spChg chg="add del">
          <ac:chgData name="Madiha Yousuf (1911360)" userId="S::1911360@student.uwtsd.ac.uk::b2adfb65-365a-4fff-92aa-69e8cd76a5f4" providerId="AD" clId="Web-{C499391C-99AC-C1BC-B5B4-DCC82DA3FAE8}" dt="2021-03-17T18:42:36.496" v="1183"/>
          <ac:spMkLst>
            <pc:docMk/>
            <pc:sldMk cId="2570421097" sldId="260"/>
            <ac:spMk id="65" creationId="{8302FC3C-9804-4950-B721-5FD704BA6065}"/>
          </ac:spMkLst>
        </pc:spChg>
        <pc:spChg chg="add del">
          <ac:chgData name="Madiha Yousuf (1911360)" userId="S::1911360@student.uwtsd.ac.uk::b2adfb65-365a-4fff-92aa-69e8cd76a5f4" providerId="AD" clId="Web-{C499391C-99AC-C1BC-B5B4-DCC82DA3FAE8}" dt="2021-03-17T18:42:36.496" v="1183"/>
          <ac:spMkLst>
            <pc:docMk/>
            <pc:sldMk cId="2570421097" sldId="260"/>
            <ac:spMk id="68" creationId="{F3798573-F27B-47EB-8EA4-7EE34954C2D6}"/>
          </ac:spMkLst>
        </pc:spChg>
        <pc:spChg chg="add del">
          <ac:chgData name="Madiha Yousuf (1911360)" userId="S::1911360@student.uwtsd.ac.uk::b2adfb65-365a-4fff-92aa-69e8cd76a5f4" providerId="AD" clId="Web-{C499391C-99AC-C1BC-B5B4-DCC82DA3FAE8}" dt="2021-03-17T18:58:09.583" v="1258"/>
          <ac:spMkLst>
            <pc:docMk/>
            <pc:sldMk cId="2570421097" sldId="260"/>
            <ac:spMk id="71" creationId="{4FA533C5-33E3-4611-AF9F-72811D8B26A6}"/>
          </ac:spMkLst>
        </pc:spChg>
        <pc:spChg chg="add del">
          <ac:chgData name="Madiha Yousuf (1911360)" userId="S::1911360@student.uwtsd.ac.uk::b2adfb65-365a-4fff-92aa-69e8cd76a5f4" providerId="AD" clId="Web-{C499391C-99AC-C1BC-B5B4-DCC82DA3FAE8}" dt="2021-03-17T18:58:09.583" v="1258"/>
          <ac:spMkLst>
            <pc:docMk/>
            <pc:sldMk cId="2570421097" sldId="260"/>
            <ac:spMk id="74" creationId="{87F0FDC4-AD8C-47D9-9131-623C98ADB0AE}"/>
          </ac:spMkLst>
        </pc:spChg>
        <pc:spChg chg="add del">
          <ac:chgData name="Madiha Yousuf (1911360)" userId="S::1911360@student.uwtsd.ac.uk::b2adfb65-365a-4fff-92aa-69e8cd76a5f4" providerId="AD" clId="Web-{C499391C-99AC-C1BC-B5B4-DCC82DA3FAE8}" dt="2021-03-17T18:58:09.583" v="1258"/>
          <ac:spMkLst>
            <pc:docMk/>
            <pc:sldMk cId="2570421097" sldId="260"/>
            <ac:spMk id="75" creationId="{270BDA80-627C-422A-AFFD-B7F1DC0F7734}"/>
          </ac:spMkLst>
        </pc:spChg>
        <pc:spChg chg="add del">
          <ac:chgData name="Madiha Yousuf (1911360)" userId="S::1911360@student.uwtsd.ac.uk::b2adfb65-365a-4fff-92aa-69e8cd76a5f4" providerId="AD" clId="Web-{C499391C-99AC-C1BC-B5B4-DCC82DA3FAE8}" dt="2021-03-17T18:58:43.652" v="1263"/>
          <ac:spMkLst>
            <pc:docMk/>
            <pc:sldMk cId="2570421097" sldId="260"/>
            <ac:spMk id="79" creationId="{4FA533C5-33E3-4611-AF9F-72811D8B26A6}"/>
          </ac:spMkLst>
        </pc:spChg>
        <pc:spChg chg="add del">
          <ac:chgData name="Madiha Yousuf (1911360)" userId="S::1911360@student.uwtsd.ac.uk::b2adfb65-365a-4fff-92aa-69e8cd76a5f4" providerId="AD" clId="Web-{C499391C-99AC-C1BC-B5B4-DCC82DA3FAE8}" dt="2021-03-17T18:58:09.520" v="1257"/>
          <ac:spMkLst>
            <pc:docMk/>
            <pc:sldMk cId="2570421097" sldId="260"/>
            <ac:spMk id="84" creationId="{4FA533C5-33E3-4611-AF9F-72811D8B26A6}"/>
          </ac:spMkLst>
        </pc:spChg>
        <pc:spChg chg="add del">
          <ac:chgData name="Madiha Yousuf (1911360)" userId="S::1911360@student.uwtsd.ac.uk::b2adfb65-365a-4fff-92aa-69e8cd76a5f4" providerId="AD" clId="Web-{C499391C-99AC-C1BC-B5B4-DCC82DA3FAE8}" dt="2021-03-17T18:58:43.652" v="1263"/>
          <ac:spMkLst>
            <pc:docMk/>
            <pc:sldMk cId="2570421097" sldId="260"/>
            <ac:spMk id="85" creationId="{87F0FDC4-AD8C-47D9-9131-623C98ADB0AE}"/>
          </ac:spMkLst>
        </pc:spChg>
        <pc:spChg chg="add del">
          <ac:chgData name="Madiha Yousuf (1911360)" userId="S::1911360@student.uwtsd.ac.uk::b2adfb65-365a-4fff-92aa-69e8cd76a5f4" providerId="AD" clId="Web-{C499391C-99AC-C1BC-B5B4-DCC82DA3FAE8}" dt="2021-03-17T18:58:43.652" v="1263"/>
          <ac:spMkLst>
            <pc:docMk/>
            <pc:sldMk cId="2570421097" sldId="260"/>
            <ac:spMk id="87" creationId="{0D9B8FD4-CDEB-4EB4-B4DE-C89E11938958}"/>
          </ac:spMkLst>
        </pc:spChg>
        <pc:spChg chg="add del">
          <ac:chgData name="Madiha Yousuf (1911360)" userId="S::1911360@student.uwtsd.ac.uk::b2adfb65-365a-4fff-92aa-69e8cd76a5f4" providerId="AD" clId="Web-{C499391C-99AC-C1BC-B5B4-DCC82DA3FAE8}" dt="2021-03-17T18:58:09.520" v="1257"/>
          <ac:spMkLst>
            <pc:docMk/>
            <pc:sldMk cId="2570421097" sldId="260"/>
            <ac:spMk id="90" creationId="{87F0FDC4-AD8C-47D9-9131-623C98ADB0AE}"/>
          </ac:spMkLst>
        </pc:spChg>
        <pc:spChg chg="add del">
          <ac:chgData name="Madiha Yousuf (1911360)" userId="S::1911360@student.uwtsd.ac.uk::b2adfb65-365a-4fff-92aa-69e8cd76a5f4" providerId="AD" clId="Web-{C499391C-99AC-C1BC-B5B4-DCC82DA3FAE8}" dt="2021-03-17T18:58:09.520" v="1257"/>
          <ac:spMkLst>
            <pc:docMk/>
            <pc:sldMk cId="2570421097" sldId="260"/>
            <ac:spMk id="92" creationId="{270BDA80-627C-422A-AFFD-B7F1DC0F7734}"/>
          </ac:spMkLst>
        </pc:spChg>
        <pc:spChg chg="add del">
          <ac:chgData name="Madiha Yousuf (1911360)" userId="S::1911360@student.uwtsd.ac.uk::b2adfb65-365a-4fff-92aa-69e8cd76a5f4" providerId="AD" clId="Web-{C499391C-99AC-C1BC-B5B4-DCC82DA3FAE8}" dt="2021-03-17T18:58:43.652" v="1263"/>
          <ac:spMkLst>
            <pc:docMk/>
            <pc:sldMk cId="2570421097" sldId="260"/>
            <ac:spMk id="94" creationId="{5A2E3D1D-9E9F-4739-BA14-D4D7FA9FBDD1}"/>
          </ac:spMkLst>
        </pc:spChg>
        <pc:spChg chg="add del">
          <ac:chgData name="Madiha Yousuf (1911360)" userId="S::1911360@student.uwtsd.ac.uk::b2adfb65-365a-4fff-92aa-69e8cd76a5f4" providerId="AD" clId="Web-{C499391C-99AC-C1BC-B5B4-DCC82DA3FAE8}" dt="2021-03-17T18:58:43.652" v="1263"/>
          <ac:spMkLst>
            <pc:docMk/>
            <pc:sldMk cId="2570421097" sldId="260"/>
            <ac:spMk id="96" creationId="{1FFB365B-E9DC-4859-B8AB-CB83EEBE4E28}"/>
          </ac:spMkLst>
        </pc:spChg>
        <pc:spChg chg="add del">
          <ac:chgData name="Madiha Yousuf (1911360)" userId="S::1911360@student.uwtsd.ac.uk::b2adfb65-365a-4fff-92aa-69e8cd76a5f4" providerId="AD" clId="Web-{C499391C-99AC-C1BC-B5B4-DCC82DA3FAE8}" dt="2021-03-17T18:58:43.652" v="1263"/>
          <ac:spMkLst>
            <pc:docMk/>
            <pc:sldMk cId="2570421097" sldId="260"/>
            <ac:spMk id="98" creationId="{8ADAB9C8-EB37-4914-A699-C716FC8FE4FE}"/>
          </ac:spMkLst>
        </pc:spChg>
        <pc:spChg chg="add">
          <ac:chgData name="Madiha Yousuf (1911360)" userId="S::1911360@student.uwtsd.ac.uk::b2adfb65-365a-4fff-92aa-69e8cd76a5f4" providerId="AD" clId="Web-{C499391C-99AC-C1BC-B5B4-DCC82DA3FAE8}" dt="2021-03-17T18:58:43.652" v="1263"/>
          <ac:spMkLst>
            <pc:docMk/>
            <pc:sldMk cId="2570421097" sldId="260"/>
            <ac:spMk id="107" creationId="{4FA533C5-33E3-4611-AF9F-72811D8B26A6}"/>
          </ac:spMkLst>
        </pc:spChg>
        <pc:spChg chg="add">
          <ac:chgData name="Madiha Yousuf (1911360)" userId="S::1911360@student.uwtsd.ac.uk::b2adfb65-365a-4fff-92aa-69e8cd76a5f4" providerId="AD" clId="Web-{C499391C-99AC-C1BC-B5B4-DCC82DA3FAE8}" dt="2021-03-17T18:58:43.652" v="1263"/>
          <ac:spMkLst>
            <pc:docMk/>
            <pc:sldMk cId="2570421097" sldId="260"/>
            <ac:spMk id="113" creationId="{87F0FDC4-AD8C-47D9-9131-623C98ADB0AE}"/>
          </ac:spMkLst>
        </pc:spChg>
        <pc:spChg chg="add">
          <ac:chgData name="Madiha Yousuf (1911360)" userId="S::1911360@student.uwtsd.ac.uk::b2adfb65-365a-4fff-92aa-69e8cd76a5f4" providerId="AD" clId="Web-{C499391C-99AC-C1BC-B5B4-DCC82DA3FAE8}" dt="2021-03-17T18:58:43.652" v="1263"/>
          <ac:spMkLst>
            <pc:docMk/>
            <pc:sldMk cId="2570421097" sldId="260"/>
            <ac:spMk id="115" creationId="{270BDA80-627C-422A-AFFD-B7F1DC0F7734}"/>
          </ac:spMkLst>
        </pc:spChg>
        <pc:picChg chg="add">
          <ac:chgData name="Madiha Yousuf (1911360)" userId="S::1911360@student.uwtsd.ac.uk::b2adfb65-365a-4fff-92aa-69e8cd76a5f4" providerId="AD" clId="Web-{C499391C-99AC-C1BC-B5B4-DCC82DA3FAE8}" dt="2021-03-17T10:35:47.723" v="791"/>
          <ac:picMkLst>
            <pc:docMk/>
            <pc:sldMk cId="2570421097" sldId="260"/>
            <ac:picMk id="6" creationId="{2C2FE95D-134F-45FA-8567-48382022A995}"/>
          </ac:picMkLst>
        </pc:picChg>
        <pc:picChg chg="add del">
          <ac:chgData name="Madiha Yousuf (1911360)" userId="S::1911360@student.uwtsd.ac.uk::b2adfb65-365a-4fff-92aa-69e8cd76a5f4" providerId="AD" clId="Web-{C499391C-99AC-C1BC-B5B4-DCC82DA3FAE8}" dt="2021-03-17T18:42:06.073" v="1175"/>
          <ac:picMkLst>
            <pc:docMk/>
            <pc:sldMk cId="2570421097" sldId="260"/>
            <ac:picMk id="10" creationId="{91B28F63-CF00-448F-B141-FE33C33B1891}"/>
          </ac:picMkLst>
        </pc:picChg>
        <pc:picChg chg="add del">
          <ac:chgData name="Madiha Yousuf (1911360)" userId="S::1911360@student.uwtsd.ac.uk::b2adfb65-365a-4fff-92aa-69e8cd76a5f4" providerId="AD" clId="Web-{C499391C-99AC-C1BC-B5B4-DCC82DA3FAE8}" dt="2021-03-17T18:42:06.073" v="1175"/>
          <ac:picMkLst>
            <pc:docMk/>
            <pc:sldMk cId="2570421097" sldId="260"/>
            <ac:picMk id="11" creationId="{2AE609E2-8522-44E4-9077-980E5BCF3E14}"/>
          </ac:picMkLst>
        </pc:picChg>
        <pc:picChg chg="add del">
          <ac:chgData name="Madiha Yousuf (1911360)" userId="S::1911360@student.uwtsd.ac.uk::b2adfb65-365a-4fff-92aa-69e8cd76a5f4" providerId="AD" clId="Web-{C499391C-99AC-C1BC-B5B4-DCC82DA3FAE8}" dt="2021-03-17T18:41:58.730" v="1173"/>
          <ac:picMkLst>
            <pc:docMk/>
            <pc:sldMk cId="2570421097" sldId="260"/>
            <ac:picMk id="13" creationId="{91B28F63-CF00-448F-B141-FE33C33B1891}"/>
          </ac:picMkLst>
        </pc:picChg>
        <pc:picChg chg="add del">
          <ac:chgData name="Madiha Yousuf (1911360)" userId="S::1911360@student.uwtsd.ac.uk::b2adfb65-365a-4fff-92aa-69e8cd76a5f4" providerId="AD" clId="Web-{C499391C-99AC-C1BC-B5B4-DCC82DA3FAE8}" dt="2021-03-17T18:42:06.073" v="1175"/>
          <ac:picMkLst>
            <pc:docMk/>
            <pc:sldMk cId="2570421097" sldId="260"/>
            <ac:picMk id="14" creationId="{8949AD42-25FD-4C3D-9EEE-B7FEC5809988}"/>
          </ac:picMkLst>
        </pc:picChg>
        <pc:picChg chg="add del">
          <ac:chgData name="Madiha Yousuf (1911360)" userId="S::1911360@student.uwtsd.ac.uk::b2adfb65-365a-4fff-92aa-69e8cd76a5f4" providerId="AD" clId="Web-{C499391C-99AC-C1BC-B5B4-DCC82DA3FAE8}" dt="2021-03-17T18:41:58.730" v="1173"/>
          <ac:picMkLst>
            <pc:docMk/>
            <pc:sldMk cId="2570421097" sldId="260"/>
            <ac:picMk id="15" creationId="{2AE609E2-8522-44E4-9077-980E5BCF3E14}"/>
          </ac:picMkLst>
        </pc:picChg>
        <pc:picChg chg="add del">
          <ac:chgData name="Madiha Yousuf (1911360)" userId="S::1911360@student.uwtsd.ac.uk::b2adfb65-365a-4fff-92aa-69e8cd76a5f4" providerId="AD" clId="Web-{C499391C-99AC-C1BC-B5B4-DCC82DA3FAE8}" dt="2021-03-17T18:42:06.073" v="1175"/>
          <ac:picMkLst>
            <pc:docMk/>
            <pc:sldMk cId="2570421097" sldId="260"/>
            <ac:picMk id="16" creationId="{6AC7D913-60B7-4603-881B-831DA5D3A940}"/>
          </ac:picMkLst>
        </pc:picChg>
        <pc:picChg chg="add del">
          <ac:chgData name="Madiha Yousuf (1911360)" userId="S::1911360@student.uwtsd.ac.uk::b2adfb65-365a-4fff-92aa-69e8cd76a5f4" providerId="AD" clId="Web-{C499391C-99AC-C1BC-B5B4-DCC82DA3FAE8}" dt="2021-03-17T18:41:58.730" v="1173"/>
          <ac:picMkLst>
            <pc:docMk/>
            <pc:sldMk cId="2570421097" sldId="260"/>
            <ac:picMk id="19" creationId="{8949AD42-25FD-4C3D-9EEE-B7FEC5809988}"/>
          </ac:picMkLst>
        </pc:picChg>
        <pc:picChg chg="add del">
          <ac:chgData name="Madiha Yousuf (1911360)" userId="S::1911360@student.uwtsd.ac.uk::b2adfb65-365a-4fff-92aa-69e8cd76a5f4" providerId="AD" clId="Web-{C499391C-99AC-C1BC-B5B4-DCC82DA3FAE8}" dt="2021-03-17T18:41:58.730" v="1173"/>
          <ac:picMkLst>
            <pc:docMk/>
            <pc:sldMk cId="2570421097" sldId="260"/>
            <ac:picMk id="21" creationId="{6AC7D913-60B7-4603-881B-831DA5D3A940}"/>
          </ac:picMkLst>
        </pc:picChg>
        <pc:picChg chg="add del">
          <ac:chgData name="Madiha Yousuf (1911360)" userId="S::1911360@student.uwtsd.ac.uk::b2adfb65-365a-4fff-92aa-69e8cd76a5f4" providerId="AD" clId="Web-{C499391C-99AC-C1BC-B5B4-DCC82DA3FAE8}" dt="2021-03-17T18:42:06.073" v="1175"/>
          <ac:picMkLst>
            <pc:docMk/>
            <pc:sldMk cId="2570421097" sldId="260"/>
            <ac:picMk id="26" creationId="{3BC6EBB2-9BDC-4075-BA6B-43A9FBF9C86C}"/>
          </ac:picMkLst>
        </pc:picChg>
        <pc:picChg chg="add del">
          <ac:chgData name="Madiha Yousuf (1911360)" userId="S::1911360@student.uwtsd.ac.uk::b2adfb65-365a-4fff-92aa-69e8cd76a5f4" providerId="AD" clId="Web-{C499391C-99AC-C1BC-B5B4-DCC82DA3FAE8}" dt="2021-03-17T18:42:18.902" v="1177"/>
          <ac:picMkLst>
            <pc:docMk/>
            <pc:sldMk cId="2570421097" sldId="260"/>
            <ac:picMk id="28" creationId="{91B28F63-CF00-448F-B141-FE33C33B1891}"/>
          </ac:picMkLst>
        </pc:picChg>
        <pc:picChg chg="add del">
          <ac:chgData name="Madiha Yousuf (1911360)" userId="S::1911360@student.uwtsd.ac.uk::b2adfb65-365a-4fff-92aa-69e8cd76a5f4" providerId="AD" clId="Web-{C499391C-99AC-C1BC-B5B4-DCC82DA3FAE8}" dt="2021-03-17T18:42:18.902" v="1177"/>
          <ac:picMkLst>
            <pc:docMk/>
            <pc:sldMk cId="2570421097" sldId="260"/>
            <ac:picMk id="30" creationId="{2AE609E2-8522-44E4-9077-980E5BCF3E14}"/>
          </ac:picMkLst>
        </pc:picChg>
        <pc:picChg chg="add del">
          <ac:chgData name="Madiha Yousuf (1911360)" userId="S::1911360@student.uwtsd.ac.uk::b2adfb65-365a-4fff-92aa-69e8cd76a5f4" providerId="AD" clId="Web-{C499391C-99AC-C1BC-B5B4-DCC82DA3FAE8}" dt="2021-03-17T18:42:18.902" v="1177"/>
          <ac:picMkLst>
            <pc:docMk/>
            <pc:sldMk cId="2570421097" sldId="260"/>
            <ac:picMk id="34" creationId="{8949AD42-25FD-4C3D-9EEE-B7FEC5809988}"/>
          </ac:picMkLst>
        </pc:picChg>
        <pc:picChg chg="add del">
          <ac:chgData name="Madiha Yousuf (1911360)" userId="S::1911360@student.uwtsd.ac.uk::b2adfb65-365a-4fff-92aa-69e8cd76a5f4" providerId="AD" clId="Web-{C499391C-99AC-C1BC-B5B4-DCC82DA3FAE8}" dt="2021-03-17T18:42:18.902" v="1177"/>
          <ac:picMkLst>
            <pc:docMk/>
            <pc:sldMk cId="2570421097" sldId="260"/>
            <ac:picMk id="35" creationId="{6AC7D913-60B7-4603-881B-831DA5D3A940}"/>
          </ac:picMkLst>
        </pc:picChg>
        <pc:picChg chg="add del">
          <ac:chgData name="Madiha Yousuf (1911360)" userId="S::1911360@student.uwtsd.ac.uk::b2adfb65-365a-4fff-92aa-69e8cd76a5f4" providerId="AD" clId="Web-{C499391C-99AC-C1BC-B5B4-DCC82DA3FAE8}" dt="2021-03-17T18:42:22.355" v="1179"/>
          <ac:picMkLst>
            <pc:docMk/>
            <pc:sldMk cId="2570421097" sldId="260"/>
            <ac:picMk id="38" creationId="{91B28F63-CF00-448F-B141-FE33C33B1891}"/>
          </ac:picMkLst>
        </pc:picChg>
        <pc:picChg chg="add del">
          <ac:chgData name="Madiha Yousuf (1911360)" userId="S::1911360@student.uwtsd.ac.uk::b2adfb65-365a-4fff-92aa-69e8cd76a5f4" providerId="AD" clId="Web-{C499391C-99AC-C1BC-B5B4-DCC82DA3FAE8}" dt="2021-03-17T18:42:22.355" v="1179"/>
          <ac:picMkLst>
            <pc:docMk/>
            <pc:sldMk cId="2570421097" sldId="260"/>
            <ac:picMk id="39" creationId="{2AE609E2-8522-44E4-9077-980E5BCF3E14}"/>
          </ac:picMkLst>
        </pc:picChg>
        <pc:picChg chg="add del">
          <ac:chgData name="Madiha Yousuf (1911360)" userId="S::1911360@student.uwtsd.ac.uk::b2adfb65-365a-4fff-92aa-69e8cd76a5f4" providerId="AD" clId="Web-{C499391C-99AC-C1BC-B5B4-DCC82DA3FAE8}" dt="2021-03-17T18:42:22.355" v="1179"/>
          <ac:picMkLst>
            <pc:docMk/>
            <pc:sldMk cId="2570421097" sldId="260"/>
            <ac:picMk id="41" creationId="{8949AD42-25FD-4C3D-9EEE-B7FEC5809988}"/>
          </ac:picMkLst>
        </pc:picChg>
        <pc:picChg chg="add del">
          <ac:chgData name="Madiha Yousuf (1911360)" userId="S::1911360@student.uwtsd.ac.uk::b2adfb65-365a-4fff-92aa-69e8cd76a5f4" providerId="AD" clId="Web-{C499391C-99AC-C1BC-B5B4-DCC82DA3FAE8}" dt="2021-03-17T18:42:22.355" v="1179"/>
          <ac:picMkLst>
            <pc:docMk/>
            <pc:sldMk cId="2570421097" sldId="260"/>
            <ac:picMk id="42" creationId="{6AC7D913-60B7-4603-881B-831DA5D3A940}"/>
          </ac:picMkLst>
        </pc:picChg>
        <pc:picChg chg="add del">
          <ac:chgData name="Madiha Yousuf (1911360)" userId="S::1911360@student.uwtsd.ac.uk::b2adfb65-365a-4fff-92aa-69e8cd76a5f4" providerId="AD" clId="Web-{C499391C-99AC-C1BC-B5B4-DCC82DA3FAE8}" dt="2021-03-17T18:42:27.918" v="1181"/>
          <ac:picMkLst>
            <pc:docMk/>
            <pc:sldMk cId="2570421097" sldId="260"/>
            <ac:picMk id="48" creationId="{91B28F63-CF00-448F-B141-FE33C33B1891}"/>
          </ac:picMkLst>
        </pc:picChg>
        <pc:picChg chg="add del">
          <ac:chgData name="Madiha Yousuf (1911360)" userId="S::1911360@student.uwtsd.ac.uk::b2adfb65-365a-4fff-92aa-69e8cd76a5f4" providerId="AD" clId="Web-{C499391C-99AC-C1BC-B5B4-DCC82DA3FAE8}" dt="2021-03-17T18:42:27.918" v="1181"/>
          <ac:picMkLst>
            <pc:docMk/>
            <pc:sldMk cId="2570421097" sldId="260"/>
            <ac:picMk id="49" creationId="{2AE609E2-8522-44E4-9077-980E5BCF3E14}"/>
          </ac:picMkLst>
        </pc:picChg>
        <pc:picChg chg="add del">
          <ac:chgData name="Madiha Yousuf (1911360)" userId="S::1911360@student.uwtsd.ac.uk::b2adfb65-365a-4fff-92aa-69e8cd76a5f4" providerId="AD" clId="Web-{C499391C-99AC-C1BC-B5B4-DCC82DA3FAE8}" dt="2021-03-17T18:42:27.918" v="1181"/>
          <ac:picMkLst>
            <pc:docMk/>
            <pc:sldMk cId="2570421097" sldId="260"/>
            <ac:picMk id="51" creationId="{8949AD42-25FD-4C3D-9EEE-B7FEC5809988}"/>
          </ac:picMkLst>
        </pc:picChg>
        <pc:picChg chg="add del">
          <ac:chgData name="Madiha Yousuf (1911360)" userId="S::1911360@student.uwtsd.ac.uk::b2adfb65-365a-4fff-92aa-69e8cd76a5f4" providerId="AD" clId="Web-{C499391C-99AC-C1BC-B5B4-DCC82DA3FAE8}" dt="2021-03-17T18:42:27.918" v="1181"/>
          <ac:picMkLst>
            <pc:docMk/>
            <pc:sldMk cId="2570421097" sldId="260"/>
            <ac:picMk id="52" creationId="{6AC7D913-60B7-4603-881B-831DA5D3A940}"/>
          </ac:picMkLst>
        </pc:picChg>
        <pc:picChg chg="add del">
          <ac:chgData name="Madiha Yousuf (1911360)" userId="S::1911360@student.uwtsd.ac.uk::b2adfb65-365a-4fff-92aa-69e8cd76a5f4" providerId="AD" clId="Web-{C499391C-99AC-C1BC-B5B4-DCC82DA3FAE8}" dt="2021-03-17T18:42:36.496" v="1183"/>
          <ac:picMkLst>
            <pc:docMk/>
            <pc:sldMk cId="2570421097" sldId="260"/>
            <ac:picMk id="58" creationId="{91B28F63-CF00-448F-B141-FE33C33B1891}"/>
          </ac:picMkLst>
        </pc:picChg>
        <pc:picChg chg="add del">
          <ac:chgData name="Madiha Yousuf (1911360)" userId="S::1911360@student.uwtsd.ac.uk::b2adfb65-365a-4fff-92aa-69e8cd76a5f4" providerId="AD" clId="Web-{C499391C-99AC-C1BC-B5B4-DCC82DA3FAE8}" dt="2021-03-17T18:42:36.496" v="1183"/>
          <ac:picMkLst>
            <pc:docMk/>
            <pc:sldMk cId="2570421097" sldId="260"/>
            <ac:picMk id="59" creationId="{2AE609E2-8522-44E4-9077-980E5BCF3E14}"/>
          </ac:picMkLst>
        </pc:picChg>
        <pc:picChg chg="add del">
          <ac:chgData name="Madiha Yousuf (1911360)" userId="S::1911360@student.uwtsd.ac.uk::b2adfb65-365a-4fff-92aa-69e8cd76a5f4" providerId="AD" clId="Web-{C499391C-99AC-C1BC-B5B4-DCC82DA3FAE8}" dt="2021-03-17T18:42:36.496" v="1183"/>
          <ac:picMkLst>
            <pc:docMk/>
            <pc:sldMk cId="2570421097" sldId="260"/>
            <ac:picMk id="61" creationId="{8949AD42-25FD-4C3D-9EEE-B7FEC5809988}"/>
          </ac:picMkLst>
        </pc:picChg>
        <pc:picChg chg="add del">
          <ac:chgData name="Madiha Yousuf (1911360)" userId="S::1911360@student.uwtsd.ac.uk::b2adfb65-365a-4fff-92aa-69e8cd76a5f4" providerId="AD" clId="Web-{C499391C-99AC-C1BC-B5B4-DCC82DA3FAE8}" dt="2021-03-17T18:42:36.496" v="1183"/>
          <ac:picMkLst>
            <pc:docMk/>
            <pc:sldMk cId="2570421097" sldId="260"/>
            <ac:picMk id="62" creationId="{6AC7D913-60B7-4603-881B-831DA5D3A940}"/>
          </ac:picMkLst>
        </pc:picChg>
        <pc:picChg chg="add del">
          <ac:chgData name="Madiha Yousuf (1911360)" userId="S::1911360@student.uwtsd.ac.uk::b2adfb65-365a-4fff-92aa-69e8cd76a5f4" providerId="AD" clId="Web-{C499391C-99AC-C1BC-B5B4-DCC82DA3FAE8}" dt="2021-03-17T18:42:36.496" v="1183"/>
          <ac:picMkLst>
            <pc:docMk/>
            <pc:sldMk cId="2570421097" sldId="260"/>
            <ac:picMk id="67" creationId="{3BC6EBB2-9BDC-4075-BA6B-43A9FBF9C86C}"/>
          </ac:picMkLst>
        </pc:picChg>
        <pc:picChg chg="add del">
          <ac:chgData name="Madiha Yousuf (1911360)" userId="S::1911360@student.uwtsd.ac.uk::b2adfb65-365a-4fff-92aa-69e8cd76a5f4" providerId="AD" clId="Web-{C499391C-99AC-C1BC-B5B4-DCC82DA3FAE8}" dt="2021-03-17T18:58:09.583" v="1258"/>
          <ac:picMkLst>
            <pc:docMk/>
            <pc:sldMk cId="2570421097" sldId="260"/>
            <ac:picMk id="69" creationId="{91B28F63-CF00-448F-B141-FE33C33B1891}"/>
          </ac:picMkLst>
        </pc:picChg>
        <pc:picChg chg="add del">
          <ac:chgData name="Madiha Yousuf (1911360)" userId="S::1911360@student.uwtsd.ac.uk::b2adfb65-365a-4fff-92aa-69e8cd76a5f4" providerId="AD" clId="Web-{C499391C-99AC-C1BC-B5B4-DCC82DA3FAE8}" dt="2021-03-17T18:58:09.583" v="1258"/>
          <ac:picMkLst>
            <pc:docMk/>
            <pc:sldMk cId="2570421097" sldId="260"/>
            <ac:picMk id="70" creationId="{2AE609E2-8522-44E4-9077-980E5BCF3E14}"/>
          </ac:picMkLst>
        </pc:picChg>
        <pc:picChg chg="add del">
          <ac:chgData name="Madiha Yousuf (1911360)" userId="S::1911360@student.uwtsd.ac.uk::b2adfb65-365a-4fff-92aa-69e8cd76a5f4" providerId="AD" clId="Web-{C499391C-99AC-C1BC-B5B4-DCC82DA3FAE8}" dt="2021-03-17T18:58:09.583" v="1258"/>
          <ac:picMkLst>
            <pc:docMk/>
            <pc:sldMk cId="2570421097" sldId="260"/>
            <ac:picMk id="72" creationId="{8949AD42-25FD-4C3D-9EEE-B7FEC5809988}"/>
          </ac:picMkLst>
        </pc:picChg>
        <pc:picChg chg="add del">
          <ac:chgData name="Madiha Yousuf (1911360)" userId="S::1911360@student.uwtsd.ac.uk::b2adfb65-365a-4fff-92aa-69e8cd76a5f4" providerId="AD" clId="Web-{C499391C-99AC-C1BC-B5B4-DCC82DA3FAE8}" dt="2021-03-17T18:58:09.583" v="1258"/>
          <ac:picMkLst>
            <pc:docMk/>
            <pc:sldMk cId="2570421097" sldId="260"/>
            <ac:picMk id="73" creationId="{6AC7D913-60B7-4603-881B-831DA5D3A940}"/>
          </ac:picMkLst>
        </pc:picChg>
        <pc:picChg chg="add del">
          <ac:chgData name="Madiha Yousuf (1911360)" userId="S::1911360@student.uwtsd.ac.uk::b2adfb65-365a-4fff-92aa-69e8cd76a5f4" providerId="AD" clId="Web-{C499391C-99AC-C1BC-B5B4-DCC82DA3FAE8}" dt="2021-03-17T18:58:43.652" v="1263"/>
          <ac:picMkLst>
            <pc:docMk/>
            <pc:sldMk cId="2570421097" sldId="260"/>
            <ac:picMk id="77" creationId="{91B28F63-CF00-448F-B141-FE33C33B1891}"/>
          </ac:picMkLst>
        </pc:picChg>
        <pc:picChg chg="add del">
          <ac:chgData name="Madiha Yousuf (1911360)" userId="S::1911360@student.uwtsd.ac.uk::b2adfb65-365a-4fff-92aa-69e8cd76a5f4" providerId="AD" clId="Web-{C499391C-99AC-C1BC-B5B4-DCC82DA3FAE8}" dt="2021-03-17T18:58:43.652" v="1263"/>
          <ac:picMkLst>
            <pc:docMk/>
            <pc:sldMk cId="2570421097" sldId="260"/>
            <ac:picMk id="78" creationId="{2AE609E2-8522-44E4-9077-980E5BCF3E14}"/>
          </ac:picMkLst>
        </pc:picChg>
        <pc:picChg chg="add del">
          <ac:chgData name="Madiha Yousuf (1911360)" userId="S::1911360@student.uwtsd.ac.uk::b2adfb65-365a-4fff-92aa-69e8cd76a5f4" providerId="AD" clId="Web-{C499391C-99AC-C1BC-B5B4-DCC82DA3FAE8}" dt="2021-03-17T18:58:09.520" v="1257"/>
          <ac:picMkLst>
            <pc:docMk/>
            <pc:sldMk cId="2570421097" sldId="260"/>
            <ac:picMk id="80" creationId="{91B28F63-CF00-448F-B141-FE33C33B1891}"/>
          </ac:picMkLst>
        </pc:picChg>
        <pc:picChg chg="add del">
          <ac:chgData name="Madiha Yousuf (1911360)" userId="S::1911360@student.uwtsd.ac.uk::b2adfb65-365a-4fff-92aa-69e8cd76a5f4" providerId="AD" clId="Web-{C499391C-99AC-C1BC-B5B4-DCC82DA3FAE8}" dt="2021-03-17T18:58:43.652" v="1263"/>
          <ac:picMkLst>
            <pc:docMk/>
            <pc:sldMk cId="2570421097" sldId="260"/>
            <ac:picMk id="81" creationId="{8949AD42-25FD-4C3D-9EEE-B7FEC5809988}"/>
          </ac:picMkLst>
        </pc:picChg>
        <pc:picChg chg="add del">
          <ac:chgData name="Madiha Yousuf (1911360)" userId="S::1911360@student.uwtsd.ac.uk::b2adfb65-365a-4fff-92aa-69e8cd76a5f4" providerId="AD" clId="Web-{C499391C-99AC-C1BC-B5B4-DCC82DA3FAE8}" dt="2021-03-17T18:58:09.520" v="1257"/>
          <ac:picMkLst>
            <pc:docMk/>
            <pc:sldMk cId="2570421097" sldId="260"/>
            <ac:picMk id="82" creationId="{2AE609E2-8522-44E4-9077-980E5BCF3E14}"/>
          </ac:picMkLst>
        </pc:picChg>
        <pc:picChg chg="add del">
          <ac:chgData name="Madiha Yousuf (1911360)" userId="S::1911360@student.uwtsd.ac.uk::b2adfb65-365a-4fff-92aa-69e8cd76a5f4" providerId="AD" clId="Web-{C499391C-99AC-C1BC-B5B4-DCC82DA3FAE8}" dt="2021-03-17T18:58:43.652" v="1263"/>
          <ac:picMkLst>
            <pc:docMk/>
            <pc:sldMk cId="2570421097" sldId="260"/>
            <ac:picMk id="83" creationId="{6AC7D913-60B7-4603-881B-831DA5D3A940}"/>
          </ac:picMkLst>
        </pc:picChg>
        <pc:picChg chg="add del">
          <ac:chgData name="Madiha Yousuf (1911360)" userId="S::1911360@student.uwtsd.ac.uk::b2adfb65-365a-4fff-92aa-69e8cd76a5f4" providerId="AD" clId="Web-{C499391C-99AC-C1BC-B5B4-DCC82DA3FAE8}" dt="2021-03-17T18:58:09.520" v="1257"/>
          <ac:picMkLst>
            <pc:docMk/>
            <pc:sldMk cId="2570421097" sldId="260"/>
            <ac:picMk id="86" creationId="{8949AD42-25FD-4C3D-9EEE-B7FEC5809988}"/>
          </ac:picMkLst>
        </pc:picChg>
        <pc:picChg chg="add del">
          <ac:chgData name="Madiha Yousuf (1911360)" userId="S::1911360@student.uwtsd.ac.uk::b2adfb65-365a-4fff-92aa-69e8cd76a5f4" providerId="AD" clId="Web-{C499391C-99AC-C1BC-B5B4-DCC82DA3FAE8}" dt="2021-03-17T18:58:09.520" v="1257"/>
          <ac:picMkLst>
            <pc:docMk/>
            <pc:sldMk cId="2570421097" sldId="260"/>
            <ac:picMk id="88" creationId="{6AC7D913-60B7-4603-881B-831DA5D3A940}"/>
          </ac:picMkLst>
        </pc:picChg>
        <pc:picChg chg="add">
          <ac:chgData name="Madiha Yousuf (1911360)" userId="S::1911360@student.uwtsd.ac.uk::b2adfb65-365a-4fff-92aa-69e8cd76a5f4" providerId="AD" clId="Web-{C499391C-99AC-C1BC-B5B4-DCC82DA3FAE8}" dt="2021-03-17T18:58:43.652" v="1263"/>
          <ac:picMkLst>
            <pc:docMk/>
            <pc:sldMk cId="2570421097" sldId="260"/>
            <ac:picMk id="103" creationId="{91B28F63-CF00-448F-B141-FE33C33B1891}"/>
          </ac:picMkLst>
        </pc:picChg>
        <pc:picChg chg="add">
          <ac:chgData name="Madiha Yousuf (1911360)" userId="S::1911360@student.uwtsd.ac.uk::b2adfb65-365a-4fff-92aa-69e8cd76a5f4" providerId="AD" clId="Web-{C499391C-99AC-C1BC-B5B4-DCC82DA3FAE8}" dt="2021-03-17T18:58:43.652" v="1263"/>
          <ac:picMkLst>
            <pc:docMk/>
            <pc:sldMk cId="2570421097" sldId="260"/>
            <ac:picMk id="105" creationId="{2AE609E2-8522-44E4-9077-980E5BCF3E14}"/>
          </ac:picMkLst>
        </pc:picChg>
        <pc:picChg chg="add">
          <ac:chgData name="Madiha Yousuf (1911360)" userId="S::1911360@student.uwtsd.ac.uk::b2adfb65-365a-4fff-92aa-69e8cd76a5f4" providerId="AD" clId="Web-{C499391C-99AC-C1BC-B5B4-DCC82DA3FAE8}" dt="2021-03-17T18:58:43.652" v="1263"/>
          <ac:picMkLst>
            <pc:docMk/>
            <pc:sldMk cId="2570421097" sldId="260"/>
            <ac:picMk id="109" creationId="{8949AD42-25FD-4C3D-9EEE-B7FEC5809988}"/>
          </ac:picMkLst>
        </pc:picChg>
        <pc:picChg chg="add">
          <ac:chgData name="Madiha Yousuf (1911360)" userId="S::1911360@student.uwtsd.ac.uk::b2adfb65-365a-4fff-92aa-69e8cd76a5f4" providerId="AD" clId="Web-{C499391C-99AC-C1BC-B5B4-DCC82DA3FAE8}" dt="2021-03-17T18:58:43.652" v="1263"/>
          <ac:picMkLst>
            <pc:docMk/>
            <pc:sldMk cId="2570421097" sldId="260"/>
            <ac:picMk id="111" creationId="{6AC7D913-60B7-4603-881B-831DA5D3A940}"/>
          </ac:picMkLst>
        </pc:picChg>
        <pc:cxnChg chg="add">
          <ac:chgData name="Madiha Yousuf (1911360)" userId="S::1911360@student.uwtsd.ac.uk::b2adfb65-365a-4fff-92aa-69e8cd76a5f4" providerId="AD" clId="Web-{C499391C-99AC-C1BC-B5B4-DCC82DA3FAE8}" dt="2021-03-17T10:35:59.192" v="792"/>
          <ac:cxnSpMkLst>
            <pc:docMk/>
            <pc:sldMk cId="2570421097" sldId="260"/>
            <ac:cxnSpMk id="8" creationId="{8D4A6164-03AC-496E-AA9D-981CA52D430D}"/>
          </ac:cxnSpMkLst>
        </pc:cxnChg>
        <pc:cxnChg chg="add del">
          <ac:chgData name="Madiha Yousuf (1911360)" userId="S::1911360@student.uwtsd.ac.uk::b2adfb65-365a-4fff-92aa-69e8cd76a5f4" providerId="AD" clId="Web-{C499391C-99AC-C1BC-B5B4-DCC82DA3FAE8}" dt="2021-03-17T18:42:06.073" v="1175"/>
          <ac:cxnSpMkLst>
            <pc:docMk/>
            <pc:sldMk cId="2570421097" sldId="260"/>
            <ac:cxnSpMk id="24" creationId="{6B9695BD-ECF6-49CA-8877-8C493193C65D}"/>
          </ac:cxnSpMkLst>
        </pc:cxnChg>
        <pc:cxnChg chg="add del">
          <ac:chgData name="Madiha Yousuf (1911360)" userId="S::1911360@student.uwtsd.ac.uk::b2adfb65-365a-4fff-92aa-69e8cd76a5f4" providerId="AD" clId="Web-{C499391C-99AC-C1BC-B5B4-DCC82DA3FAE8}" dt="2021-03-17T18:42:36.496" v="1183"/>
          <ac:cxnSpMkLst>
            <pc:docMk/>
            <pc:sldMk cId="2570421097" sldId="260"/>
            <ac:cxnSpMk id="66" creationId="{6B9695BD-ECF6-49CA-8877-8C493193C65D}"/>
          </ac:cxnSpMkLst>
        </pc:cxnChg>
      </pc:sldChg>
      <pc:sldChg chg="addSp modSp mod modClrScheme chgLayout">
        <pc:chgData name="Madiha Yousuf (1911360)" userId="S::1911360@student.uwtsd.ac.uk::b2adfb65-365a-4fff-92aa-69e8cd76a5f4" providerId="AD" clId="Web-{C499391C-99AC-C1BC-B5B4-DCC82DA3FAE8}" dt="2021-03-17T18:46:03.626" v="1202" actId="20577"/>
        <pc:sldMkLst>
          <pc:docMk/>
          <pc:sldMk cId="2438362937" sldId="261"/>
        </pc:sldMkLst>
        <pc:spChg chg="mod">
          <ac:chgData name="Madiha Yousuf (1911360)" userId="S::1911360@student.uwtsd.ac.uk::b2adfb65-365a-4fff-92aa-69e8cd76a5f4" providerId="AD" clId="Web-{C499391C-99AC-C1BC-B5B4-DCC82DA3FAE8}" dt="2021-03-17T18:46:03.626" v="1202" actId="20577"/>
          <ac:spMkLst>
            <pc:docMk/>
            <pc:sldMk cId="2438362937" sldId="261"/>
            <ac:spMk id="2" creationId="{3D70CF8B-1214-41F7-AAA7-247884A3A369}"/>
          </ac:spMkLst>
        </pc:spChg>
        <pc:spChg chg="add">
          <ac:chgData name="Madiha Yousuf (1911360)" userId="S::1911360@student.uwtsd.ac.uk::b2adfb65-365a-4fff-92aa-69e8cd76a5f4" providerId="AD" clId="Web-{C499391C-99AC-C1BC-B5B4-DCC82DA3FAE8}" dt="2021-03-17T10:35:30.098" v="789"/>
          <ac:spMkLst>
            <pc:docMk/>
            <pc:sldMk cId="2438362937" sldId="261"/>
            <ac:spMk id="6" creationId="{7877088F-2543-4B3D-B197-E11D95698418}"/>
          </ac:spMkLst>
        </pc:spChg>
        <pc:picChg chg="add">
          <ac:chgData name="Madiha Yousuf (1911360)" userId="S::1911360@student.uwtsd.ac.uk::b2adfb65-365a-4fff-92aa-69e8cd76a5f4" providerId="AD" clId="Web-{C499391C-99AC-C1BC-B5B4-DCC82DA3FAE8}" dt="2021-03-17T10:33:37.986" v="778"/>
          <ac:picMkLst>
            <pc:docMk/>
            <pc:sldMk cId="2438362937" sldId="261"/>
            <ac:picMk id="4" creationId="{1A448540-B677-4EE0-AB36-756E621A50A2}"/>
          </ac:picMkLst>
        </pc:picChg>
        <pc:cxnChg chg="add">
          <ac:chgData name="Madiha Yousuf (1911360)" userId="S::1911360@student.uwtsd.ac.uk::b2adfb65-365a-4fff-92aa-69e8cd76a5f4" providerId="AD" clId="Web-{C499391C-99AC-C1BC-B5B4-DCC82DA3FAE8}" dt="2021-03-17T10:36:25.099" v="796"/>
          <ac:cxnSpMkLst>
            <pc:docMk/>
            <pc:sldMk cId="2438362937" sldId="261"/>
            <ac:cxnSpMk id="8" creationId="{D6B63D61-EE42-400D-ACE9-BD46A29B3C05}"/>
          </ac:cxnSpMkLst>
        </pc:cxnChg>
      </pc:sldChg>
      <pc:sldChg chg="del">
        <pc:chgData name="Madiha Yousuf (1911360)" userId="S::1911360@student.uwtsd.ac.uk::b2adfb65-365a-4fff-92aa-69e8cd76a5f4" providerId="AD" clId="Web-{C499391C-99AC-C1BC-B5B4-DCC82DA3FAE8}" dt="2021-03-16T16:19:39.493" v="69"/>
        <pc:sldMkLst>
          <pc:docMk/>
          <pc:sldMk cId="850362400" sldId="262"/>
        </pc:sldMkLst>
      </pc:sldChg>
      <pc:sldChg chg="addSp delSp modSp mod setBg modClrScheme chgLayout">
        <pc:chgData name="Madiha Yousuf (1911360)" userId="S::1911360@student.uwtsd.ac.uk::b2adfb65-365a-4fff-92aa-69e8cd76a5f4" providerId="AD" clId="Web-{C499391C-99AC-C1BC-B5B4-DCC82DA3FAE8}" dt="2021-03-17T10:45:57.470" v="1046" actId="20577"/>
        <pc:sldMkLst>
          <pc:docMk/>
          <pc:sldMk cId="115565639" sldId="263"/>
        </pc:sldMkLst>
        <pc:spChg chg="mod ord">
          <ac:chgData name="Madiha Yousuf (1911360)" userId="S::1911360@student.uwtsd.ac.uk::b2adfb65-365a-4fff-92aa-69e8cd76a5f4" providerId="AD" clId="Web-{C499391C-99AC-C1BC-B5B4-DCC82DA3FAE8}" dt="2021-03-17T10:44:26.265" v="988" actId="20577"/>
          <ac:spMkLst>
            <pc:docMk/>
            <pc:sldMk cId="115565639" sldId="263"/>
            <ac:spMk id="2" creationId="{39E1B2E0-2D26-4E81-9545-93E090909003}"/>
          </ac:spMkLst>
        </pc:spChg>
        <pc:spChg chg="del">
          <ac:chgData name="Madiha Yousuf (1911360)" userId="S::1911360@student.uwtsd.ac.uk::b2adfb65-365a-4fff-92aa-69e8cd76a5f4" providerId="AD" clId="Web-{C499391C-99AC-C1BC-B5B4-DCC82DA3FAE8}" dt="2021-03-16T16:18:52.412" v="61"/>
          <ac:spMkLst>
            <pc:docMk/>
            <pc:sldMk cId="115565639" sldId="263"/>
            <ac:spMk id="3" creationId="{A92EA4BB-58B1-4A61-A65C-4EDFB884537A}"/>
          </ac:spMkLst>
        </pc:spChg>
        <pc:spChg chg="add mod">
          <ac:chgData name="Madiha Yousuf (1911360)" userId="S::1911360@student.uwtsd.ac.uk::b2adfb65-365a-4fff-92aa-69e8cd76a5f4" providerId="AD" clId="Web-{C499391C-99AC-C1BC-B5B4-DCC82DA3FAE8}" dt="2021-03-17T10:13:05.929" v="496" actId="1076"/>
          <ac:spMkLst>
            <pc:docMk/>
            <pc:sldMk cId="115565639" sldId="263"/>
            <ac:spMk id="5" creationId="{1E5AED04-D4B9-4D1D-BA17-04CD10C2AB71}"/>
          </ac:spMkLst>
        </pc:spChg>
        <pc:spChg chg="add mod">
          <ac:chgData name="Madiha Yousuf (1911360)" userId="S::1911360@student.uwtsd.ac.uk::b2adfb65-365a-4fff-92aa-69e8cd76a5f4" providerId="AD" clId="Web-{C499391C-99AC-C1BC-B5B4-DCC82DA3FAE8}" dt="2021-03-17T10:20:08.735" v="602" actId="1076"/>
          <ac:spMkLst>
            <pc:docMk/>
            <pc:sldMk cId="115565639" sldId="263"/>
            <ac:spMk id="8" creationId="{15F3EDCC-C66B-479E-B350-19CC8EF2BA2D}"/>
          </ac:spMkLst>
        </pc:spChg>
        <pc:spChg chg="add mod">
          <ac:chgData name="Madiha Yousuf (1911360)" userId="S::1911360@student.uwtsd.ac.uk::b2adfb65-365a-4fff-92aa-69e8cd76a5f4" providerId="AD" clId="Web-{C499391C-99AC-C1BC-B5B4-DCC82DA3FAE8}" dt="2021-03-17T10:32:01.953" v="774" actId="14100"/>
          <ac:spMkLst>
            <pc:docMk/>
            <pc:sldMk cId="115565639" sldId="263"/>
            <ac:spMk id="10" creationId="{DB0DA18E-B2F3-4EDA-9393-EBD16F1E5E78}"/>
          </ac:spMkLst>
        </pc:spChg>
        <pc:spChg chg="add mod">
          <ac:chgData name="Madiha Yousuf (1911360)" userId="S::1911360@student.uwtsd.ac.uk::b2adfb65-365a-4fff-92aa-69e8cd76a5f4" providerId="AD" clId="Web-{C499391C-99AC-C1BC-B5B4-DCC82DA3FAE8}" dt="2021-03-17T10:32:08.609" v="775" actId="1076"/>
          <ac:spMkLst>
            <pc:docMk/>
            <pc:sldMk cId="115565639" sldId="263"/>
            <ac:spMk id="12" creationId="{6A383374-D208-4A32-BAD5-30B02469302D}"/>
          </ac:spMkLst>
        </pc:spChg>
        <pc:spChg chg="add">
          <ac:chgData name="Madiha Yousuf (1911360)" userId="S::1911360@student.uwtsd.ac.uk::b2adfb65-365a-4fff-92aa-69e8cd76a5f4" providerId="AD" clId="Web-{C499391C-99AC-C1BC-B5B4-DCC82DA3FAE8}" dt="2021-03-17T10:07:18.593" v="476"/>
          <ac:spMkLst>
            <pc:docMk/>
            <pc:sldMk cId="115565639" sldId="263"/>
            <ac:spMk id="13" creationId="{989BE678-777B-482A-A616-FEDC47B162E5}"/>
          </ac:spMkLst>
        </pc:spChg>
        <pc:spChg chg="add">
          <ac:chgData name="Madiha Yousuf (1911360)" userId="S::1911360@student.uwtsd.ac.uk::b2adfb65-365a-4fff-92aa-69e8cd76a5f4" providerId="AD" clId="Web-{C499391C-99AC-C1BC-B5B4-DCC82DA3FAE8}" dt="2021-03-17T10:07:18.593" v="476"/>
          <ac:spMkLst>
            <pc:docMk/>
            <pc:sldMk cId="115565639" sldId="263"/>
            <ac:spMk id="19" creationId="{D28BE0C3-2102-4820-B88B-A448B1840D14}"/>
          </ac:spMkLst>
        </pc:spChg>
        <pc:spChg chg="add del mod">
          <ac:chgData name="Madiha Yousuf (1911360)" userId="S::1911360@student.uwtsd.ac.uk::b2adfb65-365a-4fff-92aa-69e8cd76a5f4" providerId="AD" clId="Web-{C499391C-99AC-C1BC-B5B4-DCC82DA3FAE8}" dt="2021-03-17T10:26:47.040" v="681"/>
          <ac:spMkLst>
            <pc:docMk/>
            <pc:sldMk cId="115565639" sldId="263"/>
            <ac:spMk id="20" creationId="{CF1C6D7A-A2B7-4598-832A-85F5F7CEAFE8}"/>
          </ac:spMkLst>
        </pc:spChg>
        <pc:spChg chg="add">
          <ac:chgData name="Madiha Yousuf (1911360)" userId="S::1911360@student.uwtsd.ac.uk::b2adfb65-365a-4fff-92aa-69e8cd76a5f4" providerId="AD" clId="Web-{C499391C-99AC-C1BC-B5B4-DCC82DA3FAE8}" dt="2021-03-17T10:07:18.593" v="476"/>
          <ac:spMkLst>
            <pc:docMk/>
            <pc:sldMk cId="115565639" sldId="263"/>
            <ac:spMk id="21" creationId="{A4322390-8B58-46BE-88EB-D9FD30C08743}"/>
          </ac:spMkLst>
        </pc:spChg>
        <pc:spChg chg="add del">
          <ac:chgData name="Madiha Yousuf (1911360)" userId="S::1911360@student.uwtsd.ac.uk::b2adfb65-365a-4fff-92aa-69e8cd76a5f4" providerId="AD" clId="Web-{C499391C-99AC-C1BC-B5B4-DCC82DA3FAE8}" dt="2021-03-17T10:26:59.181" v="686"/>
          <ac:spMkLst>
            <pc:docMk/>
            <pc:sldMk cId="115565639" sldId="263"/>
            <ac:spMk id="22" creationId="{6FA84A2F-9177-45C9-A4D5-7DECB4BC245E}"/>
          </ac:spMkLst>
        </pc:spChg>
        <pc:spChg chg="add">
          <ac:chgData name="Madiha Yousuf (1911360)" userId="S::1911360@student.uwtsd.ac.uk::b2adfb65-365a-4fff-92aa-69e8cd76a5f4" providerId="AD" clId="Web-{C499391C-99AC-C1BC-B5B4-DCC82DA3FAE8}" dt="2021-03-17T10:07:18.593" v="476"/>
          <ac:spMkLst>
            <pc:docMk/>
            <pc:sldMk cId="115565639" sldId="263"/>
            <ac:spMk id="23" creationId="{C885E190-58DD-42DD-A4A8-401E15C92A52}"/>
          </ac:spMkLst>
        </pc:spChg>
        <pc:spChg chg="add mod">
          <ac:chgData name="Madiha Yousuf (1911360)" userId="S::1911360@student.uwtsd.ac.uk::b2adfb65-365a-4fff-92aa-69e8cd76a5f4" providerId="AD" clId="Web-{C499391C-99AC-C1BC-B5B4-DCC82DA3FAE8}" dt="2021-03-17T10:32:16.141" v="776" actId="1076"/>
          <ac:spMkLst>
            <pc:docMk/>
            <pc:sldMk cId="115565639" sldId="263"/>
            <ac:spMk id="24" creationId="{845483B9-8DE8-4DAF-96E6-EA72C1D8E6E0}"/>
          </ac:spMkLst>
        </pc:spChg>
        <pc:spChg chg="add del mod">
          <ac:chgData name="Madiha Yousuf (1911360)" userId="S::1911360@student.uwtsd.ac.uk::b2adfb65-365a-4fff-92aa-69e8cd76a5f4" providerId="AD" clId="Web-{C499391C-99AC-C1BC-B5B4-DCC82DA3FAE8}" dt="2021-03-17T10:38:43.336" v="810"/>
          <ac:spMkLst>
            <pc:docMk/>
            <pc:sldMk cId="115565639" sldId="263"/>
            <ac:spMk id="25" creationId="{A4BE3E0E-FED1-4ACC-86EE-80D8FD2B39A7}"/>
          </ac:spMkLst>
        </pc:spChg>
        <pc:spChg chg="add mod">
          <ac:chgData name="Madiha Yousuf (1911360)" userId="S::1911360@student.uwtsd.ac.uk::b2adfb65-365a-4fff-92aa-69e8cd76a5f4" providerId="AD" clId="Web-{C499391C-99AC-C1BC-B5B4-DCC82DA3FAE8}" dt="2021-03-17T10:45:57.470" v="1046" actId="20577"/>
          <ac:spMkLst>
            <pc:docMk/>
            <pc:sldMk cId="115565639" sldId="263"/>
            <ac:spMk id="26" creationId="{775E44C3-FBAC-46FA-9A65-5845029A8B47}"/>
          </ac:spMkLst>
        </pc:spChg>
        <pc:picChg chg="add del mod">
          <ac:chgData name="Madiha Yousuf (1911360)" userId="S::1911360@student.uwtsd.ac.uk::b2adfb65-365a-4fff-92aa-69e8cd76a5f4" providerId="AD" clId="Web-{C499391C-99AC-C1BC-B5B4-DCC82DA3FAE8}" dt="2021-03-17T10:05:53.342" v="464"/>
          <ac:picMkLst>
            <pc:docMk/>
            <pc:sldMk cId="115565639" sldId="263"/>
            <ac:picMk id="3" creationId="{270B5F1C-EDE9-47FE-91A8-9F845AB90021}"/>
          </ac:picMkLst>
        </pc:picChg>
        <pc:picChg chg="add del mod">
          <ac:chgData name="Madiha Yousuf (1911360)" userId="S::1911360@student.uwtsd.ac.uk::b2adfb65-365a-4fff-92aa-69e8cd76a5f4" providerId="AD" clId="Web-{C499391C-99AC-C1BC-B5B4-DCC82DA3FAE8}" dt="2021-03-17T09:32:12.780" v="427"/>
          <ac:picMkLst>
            <pc:docMk/>
            <pc:sldMk cId="115565639" sldId="263"/>
            <ac:picMk id="4" creationId="{48D855A1-DB56-4526-97B6-9C605AFAF80A}"/>
          </ac:picMkLst>
        </pc:picChg>
        <pc:picChg chg="add mod">
          <ac:chgData name="Madiha Yousuf (1911360)" userId="S::1911360@student.uwtsd.ac.uk::b2adfb65-365a-4fff-92aa-69e8cd76a5f4" providerId="AD" clId="Web-{C499391C-99AC-C1BC-B5B4-DCC82DA3FAE8}" dt="2021-03-17T10:43:45.686" v="985" actId="1076"/>
          <ac:picMkLst>
            <pc:docMk/>
            <pc:sldMk cId="115565639" sldId="263"/>
            <ac:picMk id="4" creationId="{E6DBFFD2-FF60-4E58-932F-3ACEDD4ADD62}"/>
          </ac:picMkLst>
        </pc:picChg>
        <pc:picChg chg="add del mod">
          <ac:chgData name="Madiha Yousuf (1911360)" userId="S::1911360@student.uwtsd.ac.uk::b2adfb65-365a-4fff-92aa-69e8cd76a5f4" providerId="AD" clId="Web-{C499391C-99AC-C1BC-B5B4-DCC82DA3FAE8}" dt="2021-03-17T09:32:10.905" v="426"/>
          <ac:picMkLst>
            <pc:docMk/>
            <pc:sldMk cId="115565639" sldId="263"/>
            <ac:picMk id="5" creationId="{1B048D27-E699-4CFE-B54B-EED40A871E17}"/>
          </ac:picMkLst>
        </pc:picChg>
        <pc:picChg chg="add del mod">
          <ac:chgData name="Madiha Yousuf (1911360)" userId="S::1911360@student.uwtsd.ac.uk::b2adfb65-365a-4fff-92aa-69e8cd76a5f4" providerId="AD" clId="Web-{C499391C-99AC-C1BC-B5B4-DCC82DA3FAE8}" dt="2021-03-17T09:31:03.260" v="425"/>
          <ac:picMkLst>
            <pc:docMk/>
            <pc:sldMk cId="115565639" sldId="263"/>
            <ac:picMk id="6" creationId="{1AF172D6-EC7C-44B9-A502-3AE084056759}"/>
          </ac:picMkLst>
        </pc:picChg>
        <pc:picChg chg="add mod">
          <ac:chgData name="Madiha Yousuf (1911360)" userId="S::1911360@student.uwtsd.ac.uk::b2adfb65-365a-4fff-92aa-69e8cd76a5f4" providerId="AD" clId="Web-{C499391C-99AC-C1BC-B5B4-DCC82DA3FAE8}" dt="2021-03-17T10:13:21.351" v="498" actId="1076"/>
          <ac:picMkLst>
            <pc:docMk/>
            <pc:sldMk cId="115565639" sldId="263"/>
            <ac:picMk id="6" creationId="{AF5D44F1-0591-4909-98C1-E9B417B9EE79}"/>
          </ac:picMkLst>
        </pc:picChg>
        <pc:picChg chg="add del mod">
          <ac:chgData name="Madiha Yousuf (1911360)" userId="S::1911360@student.uwtsd.ac.uk::b2adfb65-365a-4fff-92aa-69e8cd76a5f4" providerId="AD" clId="Web-{C499391C-99AC-C1BC-B5B4-DCC82DA3FAE8}" dt="2021-03-17T09:32:12.795" v="428"/>
          <ac:picMkLst>
            <pc:docMk/>
            <pc:sldMk cId="115565639" sldId="263"/>
            <ac:picMk id="7" creationId="{2117D396-768E-4737-900F-57E5BDF9B68A}"/>
          </ac:picMkLst>
        </pc:picChg>
        <pc:picChg chg="add">
          <ac:chgData name="Madiha Yousuf (1911360)" userId="S::1911360@student.uwtsd.ac.uk::b2adfb65-365a-4fff-92aa-69e8cd76a5f4" providerId="AD" clId="Web-{C499391C-99AC-C1BC-B5B4-DCC82DA3FAE8}" dt="2021-03-17T10:07:18.593" v="476"/>
          <ac:picMkLst>
            <pc:docMk/>
            <pc:sldMk cId="115565639" sldId="263"/>
            <ac:picMk id="9" creationId="{DF19BAF3-7E20-4B9D-B544-BABAEEA1FA75}"/>
          </ac:picMkLst>
        </pc:picChg>
        <pc:picChg chg="add">
          <ac:chgData name="Madiha Yousuf (1911360)" userId="S::1911360@student.uwtsd.ac.uk::b2adfb65-365a-4fff-92aa-69e8cd76a5f4" providerId="AD" clId="Web-{C499391C-99AC-C1BC-B5B4-DCC82DA3FAE8}" dt="2021-03-17T10:07:18.593" v="476"/>
          <ac:picMkLst>
            <pc:docMk/>
            <pc:sldMk cId="115565639" sldId="263"/>
            <ac:picMk id="11" creationId="{950648F4-ABCD-4DF0-8641-76CFB2354721}"/>
          </ac:picMkLst>
        </pc:picChg>
        <pc:picChg chg="add">
          <ac:chgData name="Madiha Yousuf (1911360)" userId="S::1911360@student.uwtsd.ac.uk::b2adfb65-365a-4fff-92aa-69e8cd76a5f4" providerId="AD" clId="Web-{C499391C-99AC-C1BC-B5B4-DCC82DA3FAE8}" dt="2021-03-17T10:07:18.593" v="476"/>
          <ac:picMkLst>
            <pc:docMk/>
            <pc:sldMk cId="115565639" sldId="263"/>
            <ac:picMk id="15" creationId="{CF1EB4BD-9C7E-4AA3-9681-C7EB0DA6250B}"/>
          </ac:picMkLst>
        </pc:picChg>
        <pc:picChg chg="add">
          <ac:chgData name="Madiha Yousuf (1911360)" userId="S::1911360@student.uwtsd.ac.uk::b2adfb65-365a-4fff-92aa-69e8cd76a5f4" providerId="AD" clId="Web-{C499391C-99AC-C1BC-B5B4-DCC82DA3FAE8}" dt="2021-03-17T10:07:18.593" v="476"/>
          <ac:picMkLst>
            <pc:docMk/>
            <pc:sldMk cId="115565639" sldId="263"/>
            <ac:picMk id="17" creationId="{94AAE3AA-3759-4D28-B0EF-575F25A5146C}"/>
          </ac:picMkLst>
        </pc:picChg>
        <pc:cxnChg chg="add mod">
          <ac:chgData name="Madiha Yousuf (1911360)" userId="S::1911360@student.uwtsd.ac.uk::b2adfb65-365a-4fff-92aa-69e8cd76a5f4" providerId="AD" clId="Web-{C499391C-99AC-C1BC-B5B4-DCC82DA3FAE8}" dt="2021-03-17T10:13:35.898" v="500" actId="1076"/>
          <ac:cxnSpMkLst>
            <pc:docMk/>
            <pc:sldMk cId="115565639" sldId="263"/>
            <ac:cxnSpMk id="7" creationId="{A6F0190D-5DC9-4E0E-BC16-A2AC0C223482}"/>
          </ac:cxnSpMkLst>
        </pc:cxnChg>
      </pc:sldChg>
      <pc:sldChg chg="addSp modSp new ord">
        <pc:chgData name="Madiha Yousuf (1911360)" userId="S::1911360@student.uwtsd.ac.uk::b2adfb65-365a-4fff-92aa-69e8cd76a5f4" providerId="AD" clId="Web-{C499391C-99AC-C1BC-B5B4-DCC82DA3FAE8}" dt="2021-03-17T10:38:08.695" v="806" actId="20577"/>
        <pc:sldMkLst>
          <pc:docMk/>
          <pc:sldMk cId="1272921852" sldId="264"/>
        </pc:sldMkLst>
        <pc:spChg chg="mod">
          <ac:chgData name="Madiha Yousuf (1911360)" userId="S::1911360@student.uwtsd.ac.uk::b2adfb65-365a-4fff-92aa-69e8cd76a5f4" providerId="AD" clId="Web-{C499391C-99AC-C1BC-B5B4-DCC82DA3FAE8}" dt="2021-03-17T10:38:08.695" v="806" actId="20577"/>
          <ac:spMkLst>
            <pc:docMk/>
            <pc:sldMk cId="1272921852" sldId="264"/>
            <ac:spMk id="2" creationId="{64B3B03B-60FF-4B7D-A126-721F74980277}"/>
          </ac:spMkLst>
        </pc:spChg>
        <pc:spChg chg="add">
          <ac:chgData name="Madiha Yousuf (1911360)" userId="S::1911360@student.uwtsd.ac.uk::b2adfb65-365a-4fff-92aa-69e8cd76a5f4" providerId="AD" clId="Web-{C499391C-99AC-C1BC-B5B4-DCC82DA3FAE8}" dt="2021-03-17T10:37:43.007" v="802"/>
          <ac:spMkLst>
            <pc:docMk/>
            <pc:sldMk cId="1272921852" sldId="264"/>
            <ac:spMk id="5" creationId="{DF5A71DE-6E7A-4372-A93C-3A4C8E5A6644}"/>
          </ac:spMkLst>
        </pc:spChg>
        <pc:picChg chg="add">
          <ac:chgData name="Madiha Yousuf (1911360)" userId="S::1911360@student.uwtsd.ac.uk::b2adfb65-365a-4fff-92aa-69e8cd76a5f4" providerId="AD" clId="Web-{C499391C-99AC-C1BC-B5B4-DCC82DA3FAE8}" dt="2021-03-17T10:37:54.601" v="803"/>
          <ac:picMkLst>
            <pc:docMk/>
            <pc:sldMk cId="1272921852" sldId="264"/>
            <ac:picMk id="7" creationId="{8B4D43D3-517D-4575-B871-DCB07C38CDDB}"/>
          </ac:picMkLst>
        </pc:picChg>
        <pc:cxnChg chg="add">
          <ac:chgData name="Madiha Yousuf (1911360)" userId="S::1911360@student.uwtsd.ac.uk::b2adfb65-365a-4fff-92aa-69e8cd76a5f4" providerId="AD" clId="Web-{C499391C-99AC-C1BC-B5B4-DCC82DA3FAE8}" dt="2021-03-17T10:38:05.085" v="804"/>
          <ac:cxnSpMkLst>
            <pc:docMk/>
            <pc:sldMk cId="1272921852" sldId="264"/>
            <ac:cxnSpMk id="9" creationId="{2011C09F-0D02-4E93-A4D4-8BCCECC62E48}"/>
          </ac:cxnSpMkLst>
        </pc:cxnChg>
      </pc:sldChg>
      <pc:sldMasterChg chg="modSp del delSldLayout modSldLayout">
        <pc:chgData name="Madiha Yousuf (1911360)" userId="S::1911360@student.uwtsd.ac.uk::b2adfb65-365a-4fff-92aa-69e8cd76a5f4" providerId="AD" clId="Web-{C499391C-99AC-C1BC-B5B4-DCC82DA3FAE8}" dt="2021-03-16T16:46:32.310" v="227"/>
        <pc:sldMasterMkLst>
          <pc:docMk/>
          <pc:sldMasterMk cId="1397495220" sldId="2147483863"/>
        </pc:sldMasterMkLst>
        <pc:spChg chg="mod">
          <ac:chgData name="Madiha Yousuf (1911360)" userId="S::1911360@student.uwtsd.ac.uk::b2adfb65-365a-4fff-92aa-69e8cd76a5f4" providerId="AD" clId="Web-{C499391C-99AC-C1BC-B5B4-DCC82DA3FAE8}" dt="2021-03-16T16:46:31.623" v="226"/>
          <ac:spMkLst>
            <pc:docMk/>
            <pc:sldMasterMk cId="1397495220" sldId="2147483863"/>
            <ac:spMk id="2" creationId="{00000000-0000-0000-0000-000000000000}"/>
          </ac:spMkLst>
        </pc:spChg>
        <pc:spChg chg="mod">
          <ac:chgData name="Madiha Yousuf (1911360)" userId="S::1911360@student.uwtsd.ac.uk::b2adfb65-365a-4fff-92aa-69e8cd76a5f4" providerId="AD" clId="Web-{C499391C-99AC-C1BC-B5B4-DCC82DA3FAE8}" dt="2021-03-16T16:46:31.623" v="226"/>
          <ac:spMkLst>
            <pc:docMk/>
            <pc:sldMasterMk cId="1397495220" sldId="2147483863"/>
            <ac:spMk id="3" creationId="{00000000-0000-0000-0000-000000000000}"/>
          </ac:spMkLst>
        </pc:spChg>
        <pc:spChg chg="mod">
          <ac:chgData name="Madiha Yousuf (1911360)" userId="S::1911360@student.uwtsd.ac.uk::b2adfb65-365a-4fff-92aa-69e8cd76a5f4" providerId="AD" clId="Web-{C499391C-99AC-C1BC-B5B4-DCC82DA3FAE8}" dt="2021-03-16T16:46:31.623" v="226"/>
          <ac:spMkLst>
            <pc:docMk/>
            <pc:sldMasterMk cId="1397495220" sldId="2147483863"/>
            <ac:spMk id="4" creationId="{00000000-0000-0000-0000-000000000000}"/>
          </ac:spMkLst>
        </pc:spChg>
        <pc:spChg chg="mod">
          <ac:chgData name="Madiha Yousuf (1911360)" userId="S::1911360@student.uwtsd.ac.uk::b2adfb65-365a-4fff-92aa-69e8cd76a5f4" providerId="AD" clId="Web-{C499391C-99AC-C1BC-B5B4-DCC82DA3FAE8}" dt="2021-03-16T16:46:31.623" v="226"/>
          <ac:spMkLst>
            <pc:docMk/>
            <pc:sldMasterMk cId="1397495220" sldId="2147483863"/>
            <ac:spMk id="5" creationId="{00000000-0000-0000-0000-000000000000}"/>
          </ac:spMkLst>
        </pc:spChg>
        <pc:spChg chg="mod">
          <ac:chgData name="Madiha Yousuf (1911360)" userId="S::1911360@student.uwtsd.ac.uk::b2adfb65-365a-4fff-92aa-69e8cd76a5f4" providerId="AD" clId="Web-{C499391C-99AC-C1BC-B5B4-DCC82DA3FAE8}" dt="2021-03-16T16:46:31.623" v="226"/>
          <ac:spMkLst>
            <pc:docMk/>
            <pc:sldMasterMk cId="1397495220" sldId="2147483863"/>
            <ac:spMk id="6" creationId="{00000000-0000-0000-0000-000000000000}"/>
          </ac:spMkLst>
        </pc:spChg>
        <pc:spChg chg="mod">
          <ac:chgData name="Madiha Yousuf (1911360)" userId="S::1911360@student.uwtsd.ac.uk::b2adfb65-365a-4fff-92aa-69e8cd76a5f4" providerId="AD" clId="Web-{C499391C-99AC-C1BC-B5B4-DCC82DA3FAE8}" dt="2021-03-16T16:46:31.623" v="226"/>
          <ac:spMkLst>
            <pc:docMk/>
            <pc:sldMasterMk cId="1397495220" sldId="2147483863"/>
            <ac:spMk id="14" creationId="{00000000-0000-0000-0000-000000000000}"/>
          </ac:spMkLst>
        </pc:spChg>
        <pc:spChg chg="mod">
          <ac:chgData name="Madiha Yousuf (1911360)" userId="S::1911360@student.uwtsd.ac.uk::b2adfb65-365a-4fff-92aa-69e8cd76a5f4" providerId="AD" clId="Web-{C499391C-99AC-C1BC-B5B4-DCC82DA3FAE8}" dt="2021-03-16T16:46:31.623" v="226"/>
          <ac:spMkLst>
            <pc:docMk/>
            <pc:sldMasterMk cId="1397495220" sldId="2147483863"/>
            <ac:spMk id="16" creationId="{00000000-0000-0000-0000-000000000000}"/>
          </ac:spMkLst>
        </pc:spChg>
        <pc:picChg chg="mod">
          <ac:chgData name="Madiha Yousuf (1911360)" userId="S::1911360@student.uwtsd.ac.uk::b2adfb65-365a-4fff-92aa-69e8cd76a5f4" providerId="AD" clId="Web-{C499391C-99AC-C1BC-B5B4-DCC82DA3FAE8}" dt="2021-03-16T16:46:31.623" v="226"/>
          <ac:picMkLst>
            <pc:docMk/>
            <pc:sldMasterMk cId="1397495220" sldId="2147483863"/>
            <ac:picMk id="7" creationId="{00000000-0000-0000-0000-000000000000}"/>
          </ac:picMkLst>
        </pc:picChg>
        <pc:picChg chg="mod">
          <ac:chgData name="Madiha Yousuf (1911360)" userId="S::1911360@student.uwtsd.ac.uk::b2adfb65-365a-4fff-92aa-69e8cd76a5f4" providerId="AD" clId="Web-{C499391C-99AC-C1BC-B5B4-DCC82DA3FAE8}" dt="2021-03-16T16:46:31.623" v="226"/>
          <ac:picMkLst>
            <pc:docMk/>
            <pc:sldMasterMk cId="1397495220" sldId="2147483863"/>
            <ac:picMk id="8" creationId="{00000000-0000-0000-0000-000000000000}"/>
          </ac:picMkLst>
        </pc:picChg>
        <pc:picChg chg="mod">
          <ac:chgData name="Madiha Yousuf (1911360)" userId="S::1911360@student.uwtsd.ac.uk::b2adfb65-365a-4fff-92aa-69e8cd76a5f4" providerId="AD" clId="Web-{C499391C-99AC-C1BC-B5B4-DCC82DA3FAE8}" dt="2021-03-16T16:46:31.623" v="226"/>
          <ac:picMkLst>
            <pc:docMk/>
            <pc:sldMasterMk cId="1397495220" sldId="2147483863"/>
            <ac:picMk id="9" creationId="{00000000-0000-0000-0000-000000000000}"/>
          </ac:picMkLst>
        </pc:picChg>
        <pc:picChg chg="mod">
          <ac:chgData name="Madiha Yousuf (1911360)" userId="S::1911360@student.uwtsd.ac.uk::b2adfb65-365a-4fff-92aa-69e8cd76a5f4" providerId="AD" clId="Web-{C499391C-99AC-C1BC-B5B4-DCC82DA3FAE8}" dt="2021-03-16T16:46:31.623" v="226"/>
          <ac:picMkLst>
            <pc:docMk/>
            <pc:sldMasterMk cId="1397495220" sldId="2147483863"/>
            <ac:picMk id="10" creationId="{00000000-0000-0000-0000-000000000000}"/>
          </ac:picMkLst>
        </pc:picChg>
        <pc:sldLayoutChg chg="modSp del">
          <pc:chgData name="Madiha Yousuf (1911360)" userId="S::1911360@student.uwtsd.ac.uk::b2adfb65-365a-4fff-92aa-69e8cd76a5f4" providerId="AD" clId="Web-{C499391C-99AC-C1BC-B5B4-DCC82DA3FAE8}" dt="2021-03-16T16:46:32.310" v="227"/>
          <pc:sldLayoutMkLst>
            <pc:docMk/>
            <pc:sldMasterMk cId="1397495220" sldId="2147483863"/>
            <pc:sldLayoutMk cId="977376679" sldId="2147483864"/>
          </pc:sldLayoutMkLst>
          <pc:spChg chg="mod">
            <ac:chgData name="Madiha Yousuf (1911360)" userId="S::1911360@student.uwtsd.ac.uk::b2adfb65-365a-4fff-92aa-69e8cd76a5f4" providerId="AD" clId="Web-{C499391C-99AC-C1BC-B5B4-DCC82DA3FAE8}" dt="2021-03-16T16:46:31.623" v="226"/>
            <ac:spMkLst>
              <pc:docMk/>
              <pc:sldMasterMk cId="1397495220" sldId="2147483863"/>
              <pc:sldLayoutMk cId="977376679" sldId="2147483864"/>
              <ac:spMk id="2" creationId="{00000000-0000-0000-0000-000000000000}"/>
            </ac:spMkLst>
          </pc:spChg>
          <pc:spChg chg="mod">
            <ac:chgData name="Madiha Yousuf (1911360)" userId="S::1911360@student.uwtsd.ac.uk::b2adfb65-365a-4fff-92aa-69e8cd76a5f4" providerId="AD" clId="Web-{C499391C-99AC-C1BC-B5B4-DCC82DA3FAE8}" dt="2021-03-16T16:46:31.623" v="226"/>
            <ac:spMkLst>
              <pc:docMk/>
              <pc:sldMasterMk cId="1397495220" sldId="2147483863"/>
              <pc:sldLayoutMk cId="977376679" sldId="2147483864"/>
              <ac:spMk id="3" creationId="{00000000-0000-0000-0000-000000000000}"/>
            </ac:spMkLst>
          </pc:spChg>
        </pc:sldLayoutChg>
        <pc:sldLayoutChg chg="del">
          <pc:chgData name="Madiha Yousuf (1911360)" userId="S::1911360@student.uwtsd.ac.uk::b2adfb65-365a-4fff-92aa-69e8cd76a5f4" providerId="AD" clId="Web-{C499391C-99AC-C1BC-B5B4-DCC82DA3FAE8}" dt="2021-03-16T16:46:32.310" v="227"/>
          <pc:sldLayoutMkLst>
            <pc:docMk/>
            <pc:sldMasterMk cId="1397495220" sldId="2147483863"/>
            <pc:sldLayoutMk cId="1988743965" sldId="2147483865"/>
          </pc:sldLayoutMkLst>
        </pc:sldLayoutChg>
        <pc:sldLayoutChg chg="modSp del">
          <pc:chgData name="Madiha Yousuf (1911360)" userId="S::1911360@student.uwtsd.ac.uk::b2adfb65-365a-4fff-92aa-69e8cd76a5f4" providerId="AD" clId="Web-{C499391C-99AC-C1BC-B5B4-DCC82DA3FAE8}" dt="2021-03-16T16:46:32.310" v="227"/>
          <pc:sldLayoutMkLst>
            <pc:docMk/>
            <pc:sldMasterMk cId="1397495220" sldId="2147483863"/>
            <pc:sldLayoutMk cId="1925760578" sldId="2147483866"/>
          </pc:sldLayoutMkLst>
          <pc:spChg chg="mod">
            <ac:chgData name="Madiha Yousuf (1911360)" userId="S::1911360@student.uwtsd.ac.uk::b2adfb65-365a-4fff-92aa-69e8cd76a5f4" providerId="AD" clId="Web-{C499391C-99AC-C1BC-B5B4-DCC82DA3FAE8}" dt="2021-03-16T16:46:31.623" v="226"/>
            <ac:spMkLst>
              <pc:docMk/>
              <pc:sldMasterMk cId="1397495220" sldId="2147483863"/>
              <pc:sldLayoutMk cId="1925760578" sldId="2147483866"/>
              <ac:spMk id="2" creationId="{00000000-0000-0000-0000-000000000000}"/>
            </ac:spMkLst>
          </pc:spChg>
          <pc:spChg chg="mod">
            <ac:chgData name="Madiha Yousuf (1911360)" userId="S::1911360@student.uwtsd.ac.uk::b2adfb65-365a-4fff-92aa-69e8cd76a5f4" providerId="AD" clId="Web-{C499391C-99AC-C1BC-B5B4-DCC82DA3FAE8}" dt="2021-03-16T16:46:31.623" v="226"/>
            <ac:spMkLst>
              <pc:docMk/>
              <pc:sldMasterMk cId="1397495220" sldId="2147483863"/>
              <pc:sldLayoutMk cId="1925760578" sldId="2147483866"/>
              <ac:spMk id="3" creationId="{00000000-0000-0000-0000-000000000000}"/>
            </ac:spMkLst>
          </pc:spChg>
        </pc:sldLayoutChg>
        <pc:sldLayoutChg chg="modSp del">
          <pc:chgData name="Madiha Yousuf (1911360)" userId="S::1911360@student.uwtsd.ac.uk::b2adfb65-365a-4fff-92aa-69e8cd76a5f4" providerId="AD" clId="Web-{C499391C-99AC-C1BC-B5B4-DCC82DA3FAE8}" dt="2021-03-16T16:46:32.310" v="227"/>
          <pc:sldLayoutMkLst>
            <pc:docMk/>
            <pc:sldMasterMk cId="1397495220" sldId="2147483863"/>
            <pc:sldLayoutMk cId="2509565860" sldId="2147483867"/>
          </pc:sldLayoutMkLst>
          <pc:spChg chg="mod">
            <ac:chgData name="Madiha Yousuf (1911360)" userId="S::1911360@student.uwtsd.ac.uk::b2adfb65-365a-4fff-92aa-69e8cd76a5f4" providerId="AD" clId="Web-{C499391C-99AC-C1BC-B5B4-DCC82DA3FAE8}" dt="2021-03-16T16:46:31.623" v="226"/>
            <ac:spMkLst>
              <pc:docMk/>
              <pc:sldMasterMk cId="1397495220" sldId="2147483863"/>
              <pc:sldLayoutMk cId="2509565860" sldId="2147483867"/>
              <ac:spMk id="3" creationId="{00000000-0000-0000-0000-000000000000}"/>
            </ac:spMkLst>
          </pc:spChg>
          <pc:spChg chg="mod">
            <ac:chgData name="Madiha Yousuf (1911360)" userId="S::1911360@student.uwtsd.ac.uk::b2adfb65-365a-4fff-92aa-69e8cd76a5f4" providerId="AD" clId="Web-{C499391C-99AC-C1BC-B5B4-DCC82DA3FAE8}" dt="2021-03-16T16:46:31.623" v="226"/>
            <ac:spMkLst>
              <pc:docMk/>
              <pc:sldMasterMk cId="1397495220" sldId="2147483863"/>
              <pc:sldLayoutMk cId="2509565860" sldId="2147483867"/>
              <ac:spMk id="4" creationId="{00000000-0000-0000-0000-000000000000}"/>
            </ac:spMkLst>
          </pc:spChg>
        </pc:sldLayoutChg>
        <pc:sldLayoutChg chg="modSp del">
          <pc:chgData name="Madiha Yousuf (1911360)" userId="S::1911360@student.uwtsd.ac.uk::b2adfb65-365a-4fff-92aa-69e8cd76a5f4" providerId="AD" clId="Web-{C499391C-99AC-C1BC-B5B4-DCC82DA3FAE8}" dt="2021-03-16T16:46:32.310" v="227"/>
          <pc:sldLayoutMkLst>
            <pc:docMk/>
            <pc:sldMasterMk cId="1397495220" sldId="2147483863"/>
            <pc:sldLayoutMk cId="316245635" sldId="2147483868"/>
          </pc:sldLayoutMkLst>
          <pc:spChg chg="mod">
            <ac:chgData name="Madiha Yousuf (1911360)" userId="S::1911360@student.uwtsd.ac.uk::b2adfb65-365a-4fff-92aa-69e8cd76a5f4" providerId="AD" clId="Web-{C499391C-99AC-C1BC-B5B4-DCC82DA3FAE8}" dt="2021-03-16T16:46:31.623" v="226"/>
            <ac:spMkLst>
              <pc:docMk/>
              <pc:sldMasterMk cId="1397495220" sldId="2147483863"/>
              <pc:sldLayoutMk cId="316245635" sldId="2147483868"/>
              <ac:spMk id="3" creationId="{00000000-0000-0000-0000-000000000000}"/>
            </ac:spMkLst>
          </pc:spChg>
          <pc:spChg chg="mod">
            <ac:chgData name="Madiha Yousuf (1911360)" userId="S::1911360@student.uwtsd.ac.uk::b2adfb65-365a-4fff-92aa-69e8cd76a5f4" providerId="AD" clId="Web-{C499391C-99AC-C1BC-B5B4-DCC82DA3FAE8}" dt="2021-03-16T16:46:31.623" v="226"/>
            <ac:spMkLst>
              <pc:docMk/>
              <pc:sldMasterMk cId="1397495220" sldId="2147483863"/>
              <pc:sldLayoutMk cId="316245635" sldId="2147483868"/>
              <ac:spMk id="4" creationId="{00000000-0000-0000-0000-000000000000}"/>
            </ac:spMkLst>
          </pc:spChg>
          <pc:spChg chg="mod">
            <ac:chgData name="Madiha Yousuf (1911360)" userId="S::1911360@student.uwtsd.ac.uk::b2adfb65-365a-4fff-92aa-69e8cd76a5f4" providerId="AD" clId="Web-{C499391C-99AC-C1BC-B5B4-DCC82DA3FAE8}" dt="2021-03-16T16:46:31.623" v="226"/>
            <ac:spMkLst>
              <pc:docMk/>
              <pc:sldMasterMk cId="1397495220" sldId="2147483863"/>
              <pc:sldLayoutMk cId="316245635" sldId="2147483868"/>
              <ac:spMk id="5" creationId="{00000000-0000-0000-0000-000000000000}"/>
            </ac:spMkLst>
          </pc:spChg>
          <pc:spChg chg="mod">
            <ac:chgData name="Madiha Yousuf (1911360)" userId="S::1911360@student.uwtsd.ac.uk::b2adfb65-365a-4fff-92aa-69e8cd76a5f4" providerId="AD" clId="Web-{C499391C-99AC-C1BC-B5B4-DCC82DA3FAE8}" dt="2021-03-16T16:46:31.623" v="226"/>
            <ac:spMkLst>
              <pc:docMk/>
              <pc:sldMasterMk cId="1397495220" sldId="2147483863"/>
              <pc:sldLayoutMk cId="316245635" sldId="2147483868"/>
              <ac:spMk id="6" creationId="{00000000-0000-0000-0000-000000000000}"/>
            </ac:spMkLst>
          </pc:spChg>
        </pc:sldLayoutChg>
        <pc:sldLayoutChg chg="del">
          <pc:chgData name="Madiha Yousuf (1911360)" userId="S::1911360@student.uwtsd.ac.uk::b2adfb65-365a-4fff-92aa-69e8cd76a5f4" providerId="AD" clId="Web-{C499391C-99AC-C1BC-B5B4-DCC82DA3FAE8}" dt="2021-03-16T16:46:32.310" v="227"/>
          <pc:sldLayoutMkLst>
            <pc:docMk/>
            <pc:sldMasterMk cId="1397495220" sldId="2147483863"/>
            <pc:sldLayoutMk cId="586371404" sldId="2147483869"/>
          </pc:sldLayoutMkLst>
        </pc:sldLayoutChg>
        <pc:sldLayoutChg chg="del">
          <pc:chgData name="Madiha Yousuf (1911360)" userId="S::1911360@student.uwtsd.ac.uk::b2adfb65-365a-4fff-92aa-69e8cd76a5f4" providerId="AD" clId="Web-{C499391C-99AC-C1BC-B5B4-DCC82DA3FAE8}" dt="2021-03-16T16:46:32.310" v="227"/>
          <pc:sldLayoutMkLst>
            <pc:docMk/>
            <pc:sldMasterMk cId="1397495220" sldId="2147483863"/>
            <pc:sldLayoutMk cId="4221974581" sldId="2147483870"/>
          </pc:sldLayoutMkLst>
        </pc:sldLayoutChg>
        <pc:sldLayoutChg chg="modSp del">
          <pc:chgData name="Madiha Yousuf (1911360)" userId="S::1911360@student.uwtsd.ac.uk::b2adfb65-365a-4fff-92aa-69e8cd76a5f4" providerId="AD" clId="Web-{C499391C-99AC-C1BC-B5B4-DCC82DA3FAE8}" dt="2021-03-16T16:46:32.310" v="227"/>
          <pc:sldLayoutMkLst>
            <pc:docMk/>
            <pc:sldMasterMk cId="1397495220" sldId="2147483863"/>
            <pc:sldLayoutMk cId="2721220156" sldId="2147483871"/>
          </pc:sldLayoutMkLst>
          <pc:spChg chg="mod">
            <ac:chgData name="Madiha Yousuf (1911360)" userId="S::1911360@student.uwtsd.ac.uk::b2adfb65-365a-4fff-92aa-69e8cd76a5f4" providerId="AD" clId="Web-{C499391C-99AC-C1BC-B5B4-DCC82DA3FAE8}" dt="2021-03-16T16:46:31.623" v="226"/>
            <ac:spMkLst>
              <pc:docMk/>
              <pc:sldMasterMk cId="1397495220" sldId="2147483863"/>
              <pc:sldLayoutMk cId="2721220156" sldId="2147483871"/>
              <ac:spMk id="2" creationId="{00000000-0000-0000-0000-000000000000}"/>
            </ac:spMkLst>
          </pc:spChg>
          <pc:spChg chg="mod">
            <ac:chgData name="Madiha Yousuf (1911360)" userId="S::1911360@student.uwtsd.ac.uk::b2adfb65-365a-4fff-92aa-69e8cd76a5f4" providerId="AD" clId="Web-{C499391C-99AC-C1BC-B5B4-DCC82DA3FAE8}" dt="2021-03-16T16:46:31.623" v="226"/>
            <ac:spMkLst>
              <pc:docMk/>
              <pc:sldMasterMk cId="1397495220" sldId="2147483863"/>
              <pc:sldLayoutMk cId="2721220156" sldId="2147483871"/>
              <ac:spMk id="3" creationId="{00000000-0000-0000-0000-000000000000}"/>
            </ac:spMkLst>
          </pc:spChg>
          <pc:spChg chg="mod">
            <ac:chgData name="Madiha Yousuf (1911360)" userId="S::1911360@student.uwtsd.ac.uk::b2adfb65-365a-4fff-92aa-69e8cd76a5f4" providerId="AD" clId="Web-{C499391C-99AC-C1BC-B5B4-DCC82DA3FAE8}" dt="2021-03-16T16:46:31.623" v="226"/>
            <ac:spMkLst>
              <pc:docMk/>
              <pc:sldMasterMk cId="1397495220" sldId="2147483863"/>
              <pc:sldLayoutMk cId="2721220156" sldId="2147483871"/>
              <ac:spMk id="4" creationId="{00000000-0000-0000-0000-000000000000}"/>
            </ac:spMkLst>
          </pc:spChg>
        </pc:sldLayoutChg>
        <pc:sldLayoutChg chg="modSp del">
          <pc:chgData name="Madiha Yousuf (1911360)" userId="S::1911360@student.uwtsd.ac.uk::b2adfb65-365a-4fff-92aa-69e8cd76a5f4" providerId="AD" clId="Web-{C499391C-99AC-C1BC-B5B4-DCC82DA3FAE8}" dt="2021-03-16T16:46:32.310" v="227"/>
          <pc:sldLayoutMkLst>
            <pc:docMk/>
            <pc:sldMasterMk cId="1397495220" sldId="2147483863"/>
            <pc:sldLayoutMk cId="616311641" sldId="2147483872"/>
          </pc:sldLayoutMkLst>
          <pc:spChg chg="mod">
            <ac:chgData name="Madiha Yousuf (1911360)" userId="S::1911360@student.uwtsd.ac.uk::b2adfb65-365a-4fff-92aa-69e8cd76a5f4" providerId="AD" clId="Web-{C499391C-99AC-C1BC-B5B4-DCC82DA3FAE8}" dt="2021-03-16T16:46:31.623" v="226"/>
            <ac:spMkLst>
              <pc:docMk/>
              <pc:sldMasterMk cId="1397495220" sldId="2147483863"/>
              <pc:sldLayoutMk cId="616311641" sldId="2147483872"/>
              <ac:spMk id="2" creationId="{00000000-0000-0000-0000-000000000000}"/>
            </ac:spMkLst>
          </pc:spChg>
          <pc:spChg chg="mod">
            <ac:chgData name="Madiha Yousuf (1911360)" userId="S::1911360@student.uwtsd.ac.uk::b2adfb65-365a-4fff-92aa-69e8cd76a5f4" providerId="AD" clId="Web-{C499391C-99AC-C1BC-B5B4-DCC82DA3FAE8}" dt="2021-03-16T16:46:31.623" v="226"/>
            <ac:spMkLst>
              <pc:docMk/>
              <pc:sldMasterMk cId="1397495220" sldId="2147483863"/>
              <pc:sldLayoutMk cId="616311641" sldId="2147483872"/>
              <ac:spMk id="3" creationId="{00000000-0000-0000-0000-000000000000}"/>
            </ac:spMkLst>
          </pc:spChg>
          <pc:spChg chg="mod">
            <ac:chgData name="Madiha Yousuf (1911360)" userId="S::1911360@student.uwtsd.ac.uk::b2adfb65-365a-4fff-92aa-69e8cd76a5f4" providerId="AD" clId="Web-{C499391C-99AC-C1BC-B5B4-DCC82DA3FAE8}" dt="2021-03-16T16:46:31.623" v="226"/>
            <ac:spMkLst>
              <pc:docMk/>
              <pc:sldMasterMk cId="1397495220" sldId="2147483863"/>
              <pc:sldLayoutMk cId="616311641" sldId="2147483872"/>
              <ac:spMk id="4" creationId="{00000000-0000-0000-0000-000000000000}"/>
            </ac:spMkLst>
          </pc:spChg>
        </pc:sldLayoutChg>
        <pc:sldLayoutChg chg="modSp del">
          <pc:chgData name="Madiha Yousuf (1911360)" userId="S::1911360@student.uwtsd.ac.uk::b2adfb65-365a-4fff-92aa-69e8cd76a5f4" providerId="AD" clId="Web-{C499391C-99AC-C1BC-B5B4-DCC82DA3FAE8}" dt="2021-03-16T16:46:32.310" v="227"/>
          <pc:sldLayoutMkLst>
            <pc:docMk/>
            <pc:sldMasterMk cId="1397495220" sldId="2147483863"/>
            <pc:sldLayoutMk cId="1123168672" sldId="2147483873"/>
          </pc:sldLayoutMkLst>
          <pc:spChg chg="mod">
            <ac:chgData name="Madiha Yousuf (1911360)" userId="S::1911360@student.uwtsd.ac.uk::b2adfb65-365a-4fff-92aa-69e8cd76a5f4" providerId="AD" clId="Web-{C499391C-99AC-C1BC-B5B4-DCC82DA3FAE8}" dt="2021-03-16T16:46:31.623" v="226"/>
            <ac:spMkLst>
              <pc:docMk/>
              <pc:sldMasterMk cId="1397495220" sldId="2147483863"/>
              <pc:sldLayoutMk cId="1123168672" sldId="2147483873"/>
              <ac:spMk id="2" creationId="{00000000-0000-0000-0000-000000000000}"/>
            </ac:spMkLst>
          </pc:spChg>
          <pc:spChg chg="mod">
            <ac:chgData name="Madiha Yousuf (1911360)" userId="S::1911360@student.uwtsd.ac.uk::b2adfb65-365a-4fff-92aa-69e8cd76a5f4" providerId="AD" clId="Web-{C499391C-99AC-C1BC-B5B4-DCC82DA3FAE8}" dt="2021-03-16T16:46:31.623" v="226"/>
            <ac:spMkLst>
              <pc:docMk/>
              <pc:sldMasterMk cId="1397495220" sldId="2147483863"/>
              <pc:sldLayoutMk cId="1123168672" sldId="2147483873"/>
              <ac:spMk id="3" creationId="{00000000-0000-0000-0000-000000000000}"/>
            </ac:spMkLst>
          </pc:spChg>
          <pc:spChg chg="mod">
            <ac:chgData name="Madiha Yousuf (1911360)" userId="S::1911360@student.uwtsd.ac.uk::b2adfb65-365a-4fff-92aa-69e8cd76a5f4" providerId="AD" clId="Web-{C499391C-99AC-C1BC-B5B4-DCC82DA3FAE8}" dt="2021-03-16T16:46:31.623" v="226"/>
            <ac:spMkLst>
              <pc:docMk/>
              <pc:sldMasterMk cId="1397495220" sldId="2147483863"/>
              <pc:sldLayoutMk cId="1123168672" sldId="2147483873"/>
              <ac:spMk id="4" creationId="{00000000-0000-0000-0000-000000000000}"/>
            </ac:spMkLst>
          </pc:spChg>
        </pc:sldLayoutChg>
        <pc:sldLayoutChg chg="modSp del">
          <pc:chgData name="Madiha Yousuf (1911360)" userId="S::1911360@student.uwtsd.ac.uk::b2adfb65-365a-4fff-92aa-69e8cd76a5f4" providerId="AD" clId="Web-{C499391C-99AC-C1BC-B5B4-DCC82DA3FAE8}" dt="2021-03-16T16:46:32.310" v="227"/>
          <pc:sldLayoutMkLst>
            <pc:docMk/>
            <pc:sldMasterMk cId="1397495220" sldId="2147483863"/>
            <pc:sldLayoutMk cId="4183185067" sldId="2147483874"/>
          </pc:sldLayoutMkLst>
          <pc:spChg chg="mod">
            <ac:chgData name="Madiha Yousuf (1911360)" userId="S::1911360@student.uwtsd.ac.uk::b2adfb65-365a-4fff-92aa-69e8cd76a5f4" providerId="AD" clId="Web-{C499391C-99AC-C1BC-B5B4-DCC82DA3FAE8}" dt="2021-03-16T16:46:31.623" v="226"/>
            <ac:spMkLst>
              <pc:docMk/>
              <pc:sldMasterMk cId="1397495220" sldId="2147483863"/>
              <pc:sldLayoutMk cId="4183185067" sldId="2147483874"/>
              <ac:spMk id="2" creationId="{00000000-0000-0000-0000-000000000000}"/>
            </ac:spMkLst>
          </pc:spChg>
          <pc:spChg chg="mod">
            <ac:chgData name="Madiha Yousuf (1911360)" userId="S::1911360@student.uwtsd.ac.uk::b2adfb65-365a-4fff-92aa-69e8cd76a5f4" providerId="AD" clId="Web-{C499391C-99AC-C1BC-B5B4-DCC82DA3FAE8}" dt="2021-03-16T16:46:31.623" v="226"/>
            <ac:spMkLst>
              <pc:docMk/>
              <pc:sldMasterMk cId="1397495220" sldId="2147483863"/>
              <pc:sldLayoutMk cId="4183185067" sldId="2147483874"/>
              <ac:spMk id="8" creationId="{00000000-0000-0000-0000-000000000000}"/>
            </ac:spMkLst>
          </pc:spChg>
        </pc:sldLayoutChg>
        <pc:sldLayoutChg chg="modSp del">
          <pc:chgData name="Madiha Yousuf (1911360)" userId="S::1911360@student.uwtsd.ac.uk::b2adfb65-365a-4fff-92aa-69e8cd76a5f4" providerId="AD" clId="Web-{C499391C-99AC-C1BC-B5B4-DCC82DA3FAE8}" dt="2021-03-16T16:46:32.310" v="227"/>
          <pc:sldLayoutMkLst>
            <pc:docMk/>
            <pc:sldMasterMk cId="1397495220" sldId="2147483863"/>
            <pc:sldLayoutMk cId="468970784" sldId="2147483875"/>
          </pc:sldLayoutMkLst>
          <pc:spChg chg="mod">
            <ac:chgData name="Madiha Yousuf (1911360)" userId="S::1911360@student.uwtsd.ac.uk::b2adfb65-365a-4fff-92aa-69e8cd76a5f4" providerId="AD" clId="Web-{C499391C-99AC-C1BC-B5B4-DCC82DA3FAE8}" dt="2021-03-16T16:46:31.623" v="226"/>
            <ac:spMkLst>
              <pc:docMk/>
              <pc:sldMasterMk cId="1397495220" sldId="2147483863"/>
              <pc:sldLayoutMk cId="468970784" sldId="2147483875"/>
              <ac:spMk id="2" creationId="{00000000-0000-0000-0000-000000000000}"/>
            </ac:spMkLst>
          </pc:spChg>
          <pc:spChg chg="mod">
            <ac:chgData name="Madiha Yousuf (1911360)" userId="S::1911360@student.uwtsd.ac.uk::b2adfb65-365a-4fff-92aa-69e8cd76a5f4" providerId="AD" clId="Web-{C499391C-99AC-C1BC-B5B4-DCC82DA3FAE8}" dt="2021-03-16T16:46:31.623" v="226"/>
            <ac:spMkLst>
              <pc:docMk/>
              <pc:sldMasterMk cId="1397495220" sldId="2147483863"/>
              <pc:sldLayoutMk cId="468970784" sldId="2147483875"/>
              <ac:spMk id="10" creationId="{00000000-0000-0000-0000-000000000000}"/>
            </ac:spMkLst>
          </pc:spChg>
          <pc:spChg chg="mod">
            <ac:chgData name="Madiha Yousuf (1911360)" userId="S::1911360@student.uwtsd.ac.uk::b2adfb65-365a-4fff-92aa-69e8cd76a5f4" providerId="AD" clId="Web-{C499391C-99AC-C1BC-B5B4-DCC82DA3FAE8}" dt="2021-03-16T16:46:31.623" v="226"/>
            <ac:spMkLst>
              <pc:docMk/>
              <pc:sldMasterMk cId="1397495220" sldId="2147483863"/>
              <pc:sldLayoutMk cId="468970784" sldId="2147483875"/>
              <ac:spMk id="11" creationId="{00000000-0000-0000-0000-000000000000}"/>
            </ac:spMkLst>
          </pc:spChg>
          <pc:spChg chg="mod">
            <ac:chgData name="Madiha Yousuf (1911360)" userId="S::1911360@student.uwtsd.ac.uk::b2adfb65-365a-4fff-92aa-69e8cd76a5f4" providerId="AD" clId="Web-{C499391C-99AC-C1BC-B5B4-DCC82DA3FAE8}" dt="2021-03-16T16:46:31.623" v="226"/>
            <ac:spMkLst>
              <pc:docMk/>
              <pc:sldMasterMk cId="1397495220" sldId="2147483863"/>
              <pc:sldLayoutMk cId="468970784" sldId="2147483875"/>
              <ac:spMk id="12" creationId="{00000000-0000-0000-0000-000000000000}"/>
            </ac:spMkLst>
          </pc:spChg>
          <pc:spChg chg="mod">
            <ac:chgData name="Madiha Yousuf (1911360)" userId="S::1911360@student.uwtsd.ac.uk::b2adfb65-365a-4fff-92aa-69e8cd76a5f4" providerId="AD" clId="Web-{C499391C-99AC-C1BC-B5B4-DCC82DA3FAE8}" dt="2021-03-16T16:46:31.623" v="226"/>
            <ac:spMkLst>
              <pc:docMk/>
              <pc:sldMasterMk cId="1397495220" sldId="2147483863"/>
              <pc:sldLayoutMk cId="468970784" sldId="2147483875"/>
              <ac:spMk id="15" creationId="{00000000-0000-0000-0000-000000000000}"/>
            </ac:spMkLst>
          </pc:spChg>
        </pc:sldLayoutChg>
        <pc:sldLayoutChg chg="modSp del">
          <pc:chgData name="Madiha Yousuf (1911360)" userId="S::1911360@student.uwtsd.ac.uk::b2adfb65-365a-4fff-92aa-69e8cd76a5f4" providerId="AD" clId="Web-{C499391C-99AC-C1BC-B5B4-DCC82DA3FAE8}" dt="2021-03-16T16:46:32.310" v="227"/>
          <pc:sldLayoutMkLst>
            <pc:docMk/>
            <pc:sldMasterMk cId="1397495220" sldId="2147483863"/>
            <pc:sldLayoutMk cId="346295954" sldId="2147483876"/>
          </pc:sldLayoutMkLst>
          <pc:spChg chg="mod">
            <ac:chgData name="Madiha Yousuf (1911360)" userId="S::1911360@student.uwtsd.ac.uk::b2adfb65-365a-4fff-92aa-69e8cd76a5f4" providerId="AD" clId="Web-{C499391C-99AC-C1BC-B5B4-DCC82DA3FAE8}" dt="2021-03-16T16:46:31.623" v="226"/>
            <ac:spMkLst>
              <pc:docMk/>
              <pc:sldMasterMk cId="1397495220" sldId="2147483863"/>
              <pc:sldLayoutMk cId="346295954" sldId="2147483876"/>
              <ac:spMk id="2" creationId="{00000000-0000-0000-0000-000000000000}"/>
            </ac:spMkLst>
          </pc:spChg>
          <pc:spChg chg="mod">
            <ac:chgData name="Madiha Yousuf (1911360)" userId="S::1911360@student.uwtsd.ac.uk::b2adfb65-365a-4fff-92aa-69e8cd76a5f4" providerId="AD" clId="Web-{C499391C-99AC-C1BC-B5B4-DCC82DA3FAE8}" dt="2021-03-16T16:46:31.623" v="226"/>
            <ac:spMkLst>
              <pc:docMk/>
              <pc:sldMasterMk cId="1397495220" sldId="2147483863"/>
              <pc:sldLayoutMk cId="346295954" sldId="2147483876"/>
              <ac:spMk id="3" creationId="{00000000-0000-0000-0000-000000000000}"/>
            </ac:spMkLst>
          </pc:spChg>
        </pc:sldLayoutChg>
        <pc:sldLayoutChg chg="modSp del">
          <pc:chgData name="Madiha Yousuf (1911360)" userId="S::1911360@student.uwtsd.ac.uk::b2adfb65-365a-4fff-92aa-69e8cd76a5f4" providerId="AD" clId="Web-{C499391C-99AC-C1BC-B5B4-DCC82DA3FAE8}" dt="2021-03-16T16:46:32.310" v="227"/>
          <pc:sldLayoutMkLst>
            <pc:docMk/>
            <pc:sldMasterMk cId="1397495220" sldId="2147483863"/>
            <pc:sldLayoutMk cId="256444040" sldId="2147483877"/>
          </pc:sldLayoutMkLst>
          <pc:spChg chg="mod">
            <ac:chgData name="Madiha Yousuf (1911360)" userId="S::1911360@student.uwtsd.ac.uk::b2adfb65-365a-4fff-92aa-69e8cd76a5f4" providerId="AD" clId="Web-{C499391C-99AC-C1BC-B5B4-DCC82DA3FAE8}" dt="2021-03-16T16:46:31.623" v="226"/>
            <ac:spMkLst>
              <pc:docMk/>
              <pc:sldMasterMk cId="1397495220" sldId="2147483863"/>
              <pc:sldLayoutMk cId="256444040" sldId="2147483877"/>
              <ac:spMk id="2" creationId="{00000000-0000-0000-0000-000000000000}"/>
            </ac:spMkLst>
          </pc:spChg>
          <pc:spChg chg="mod">
            <ac:chgData name="Madiha Yousuf (1911360)" userId="S::1911360@student.uwtsd.ac.uk::b2adfb65-365a-4fff-92aa-69e8cd76a5f4" providerId="AD" clId="Web-{C499391C-99AC-C1BC-B5B4-DCC82DA3FAE8}" dt="2021-03-16T16:46:31.623" v="226"/>
            <ac:spMkLst>
              <pc:docMk/>
              <pc:sldMasterMk cId="1397495220" sldId="2147483863"/>
              <pc:sldLayoutMk cId="256444040" sldId="2147483877"/>
              <ac:spMk id="3" creationId="{00000000-0000-0000-0000-000000000000}"/>
            </ac:spMkLst>
          </pc:spChg>
          <pc:spChg chg="mod">
            <ac:chgData name="Madiha Yousuf (1911360)" userId="S::1911360@student.uwtsd.ac.uk::b2adfb65-365a-4fff-92aa-69e8cd76a5f4" providerId="AD" clId="Web-{C499391C-99AC-C1BC-B5B4-DCC82DA3FAE8}" dt="2021-03-16T16:46:31.623" v="226"/>
            <ac:spMkLst>
              <pc:docMk/>
              <pc:sldMasterMk cId="1397495220" sldId="2147483863"/>
              <pc:sldLayoutMk cId="256444040" sldId="2147483877"/>
              <ac:spMk id="5" creationId="{00000000-0000-0000-0000-000000000000}"/>
            </ac:spMkLst>
          </pc:spChg>
          <pc:spChg chg="mod">
            <ac:chgData name="Madiha Yousuf (1911360)" userId="S::1911360@student.uwtsd.ac.uk::b2adfb65-365a-4fff-92aa-69e8cd76a5f4" providerId="AD" clId="Web-{C499391C-99AC-C1BC-B5B4-DCC82DA3FAE8}" dt="2021-03-16T16:46:31.623" v="226"/>
            <ac:spMkLst>
              <pc:docMk/>
              <pc:sldMasterMk cId="1397495220" sldId="2147483863"/>
              <pc:sldLayoutMk cId="256444040" sldId="2147483877"/>
              <ac:spMk id="14" creationId="{00000000-0000-0000-0000-000000000000}"/>
            </ac:spMkLst>
          </pc:spChg>
          <pc:spChg chg="mod">
            <ac:chgData name="Madiha Yousuf (1911360)" userId="S::1911360@student.uwtsd.ac.uk::b2adfb65-365a-4fff-92aa-69e8cd76a5f4" providerId="AD" clId="Web-{C499391C-99AC-C1BC-B5B4-DCC82DA3FAE8}" dt="2021-03-16T16:46:31.623" v="226"/>
            <ac:spMkLst>
              <pc:docMk/>
              <pc:sldMasterMk cId="1397495220" sldId="2147483863"/>
              <pc:sldLayoutMk cId="256444040" sldId="2147483877"/>
              <ac:spMk id="16" creationId="{00000000-0000-0000-0000-000000000000}"/>
            </ac:spMkLst>
          </pc:spChg>
          <pc:spChg chg="mod">
            <ac:chgData name="Madiha Yousuf (1911360)" userId="S::1911360@student.uwtsd.ac.uk::b2adfb65-365a-4fff-92aa-69e8cd76a5f4" providerId="AD" clId="Web-{C499391C-99AC-C1BC-B5B4-DCC82DA3FAE8}" dt="2021-03-16T16:46:31.623" v="226"/>
            <ac:spMkLst>
              <pc:docMk/>
              <pc:sldMasterMk cId="1397495220" sldId="2147483863"/>
              <pc:sldLayoutMk cId="256444040" sldId="2147483877"/>
              <ac:spMk id="19" creationId="{00000000-0000-0000-0000-000000000000}"/>
            </ac:spMkLst>
          </pc:spChg>
          <pc:spChg chg="mod">
            <ac:chgData name="Madiha Yousuf (1911360)" userId="S::1911360@student.uwtsd.ac.uk::b2adfb65-365a-4fff-92aa-69e8cd76a5f4" providerId="AD" clId="Web-{C499391C-99AC-C1BC-B5B4-DCC82DA3FAE8}" dt="2021-03-16T16:46:31.623" v="226"/>
            <ac:spMkLst>
              <pc:docMk/>
              <pc:sldMasterMk cId="1397495220" sldId="2147483863"/>
              <pc:sldLayoutMk cId="256444040" sldId="2147483877"/>
              <ac:spMk id="20" creationId="{00000000-0000-0000-0000-000000000000}"/>
            </ac:spMkLst>
          </pc:spChg>
          <pc:cxnChg chg="mod">
            <ac:chgData name="Madiha Yousuf (1911360)" userId="S::1911360@student.uwtsd.ac.uk::b2adfb65-365a-4fff-92aa-69e8cd76a5f4" providerId="AD" clId="Web-{C499391C-99AC-C1BC-B5B4-DCC82DA3FAE8}" dt="2021-03-16T16:46:31.623" v="226"/>
            <ac:cxnSpMkLst>
              <pc:docMk/>
              <pc:sldMasterMk cId="1397495220" sldId="2147483863"/>
              <pc:sldLayoutMk cId="256444040" sldId="2147483877"/>
              <ac:cxnSpMk id="17" creationId="{00000000-0000-0000-0000-000000000000}"/>
            </ac:cxnSpMkLst>
          </pc:cxnChg>
          <pc:cxnChg chg="mod">
            <ac:chgData name="Madiha Yousuf (1911360)" userId="S::1911360@student.uwtsd.ac.uk::b2adfb65-365a-4fff-92aa-69e8cd76a5f4" providerId="AD" clId="Web-{C499391C-99AC-C1BC-B5B4-DCC82DA3FAE8}" dt="2021-03-16T16:46:31.623" v="226"/>
            <ac:cxnSpMkLst>
              <pc:docMk/>
              <pc:sldMasterMk cId="1397495220" sldId="2147483863"/>
              <pc:sldLayoutMk cId="256444040" sldId="2147483877"/>
              <ac:cxnSpMk id="18" creationId="{00000000-0000-0000-0000-000000000000}"/>
            </ac:cxnSpMkLst>
          </pc:cxnChg>
        </pc:sldLayoutChg>
        <pc:sldLayoutChg chg="modSp del">
          <pc:chgData name="Madiha Yousuf (1911360)" userId="S::1911360@student.uwtsd.ac.uk::b2adfb65-365a-4fff-92aa-69e8cd76a5f4" providerId="AD" clId="Web-{C499391C-99AC-C1BC-B5B4-DCC82DA3FAE8}" dt="2021-03-16T16:46:32.310" v="227"/>
          <pc:sldLayoutMkLst>
            <pc:docMk/>
            <pc:sldMasterMk cId="1397495220" sldId="2147483863"/>
            <pc:sldLayoutMk cId="3387665743" sldId="2147483878"/>
          </pc:sldLayoutMkLst>
          <pc:spChg chg="mod">
            <ac:chgData name="Madiha Yousuf (1911360)" userId="S::1911360@student.uwtsd.ac.uk::b2adfb65-365a-4fff-92aa-69e8cd76a5f4" providerId="AD" clId="Web-{C499391C-99AC-C1BC-B5B4-DCC82DA3FAE8}" dt="2021-03-16T16:46:31.623" v="226"/>
            <ac:spMkLst>
              <pc:docMk/>
              <pc:sldMasterMk cId="1397495220" sldId="2147483863"/>
              <pc:sldLayoutMk cId="3387665743" sldId="2147483878"/>
              <ac:spMk id="2" creationId="{00000000-0000-0000-0000-000000000000}"/>
            </ac:spMkLst>
          </pc:spChg>
          <pc:spChg chg="mod">
            <ac:chgData name="Madiha Yousuf (1911360)" userId="S::1911360@student.uwtsd.ac.uk::b2adfb65-365a-4fff-92aa-69e8cd76a5f4" providerId="AD" clId="Web-{C499391C-99AC-C1BC-B5B4-DCC82DA3FAE8}" dt="2021-03-16T16:46:31.623" v="226"/>
            <ac:spMkLst>
              <pc:docMk/>
              <pc:sldMasterMk cId="1397495220" sldId="2147483863"/>
              <pc:sldLayoutMk cId="3387665743" sldId="2147483878"/>
              <ac:spMk id="3" creationId="{00000000-0000-0000-0000-000000000000}"/>
            </ac:spMkLst>
          </pc:spChg>
          <pc:spChg chg="mod">
            <ac:chgData name="Madiha Yousuf (1911360)" userId="S::1911360@student.uwtsd.ac.uk::b2adfb65-365a-4fff-92aa-69e8cd76a5f4" providerId="AD" clId="Web-{C499391C-99AC-C1BC-B5B4-DCC82DA3FAE8}" dt="2021-03-16T16:46:31.623" v="226"/>
            <ac:spMkLst>
              <pc:docMk/>
              <pc:sldMasterMk cId="1397495220" sldId="2147483863"/>
              <pc:sldLayoutMk cId="3387665743" sldId="2147483878"/>
              <ac:spMk id="5" creationId="{00000000-0000-0000-0000-000000000000}"/>
            </ac:spMkLst>
          </pc:spChg>
          <pc:spChg chg="mod">
            <ac:chgData name="Madiha Yousuf (1911360)" userId="S::1911360@student.uwtsd.ac.uk::b2adfb65-365a-4fff-92aa-69e8cd76a5f4" providerId="AD" clId="Web-{C499391C-99AC-C1BC-B5B4-DCC82DA3FAE8}" dt="2021-03-16T16:46:31.623" v="226"/>
            <ac:spMkLst>
              <pc:docMk/>
              <pc:sldMasterMk cId="1397495220" sldId="2147483863"/>
              <pc:sldLayoutMk cId="3387665743" sldId="2147483878"/>
              <ac:spMk id="14" creationId="{00000000-0000-0000-0000-000000000000}"/>
            </ac:spMkLst>
          </pc:spChg>
          <pc:spChg chg="mod">
            <ac:chgData name="Madiha Yousuf (1911360)" userId="S::1911360@student.uwtsd.ac.uk::b2adfb65-365a-4fff-92aa-69e8cd76a5f4" providerId="AD" clId="Web-{C499391C-99AC-C1BC-B5B4-DCC82DA3FAE8}" dt="2021-03-16T16:46:31.623" v="226"/>
            <ac:spMkLst>
              <pc:docMk/>
              <pc:sldMasterMk cId="1397495220" sldId="2147483863"/>
              <pc:sldLayoutMk cId="3387665743" sldId="2147483878"/>
              <ac:spMk id="22" creationId="{00000000-0000-0000-0000-000000000000}"/>
            </ac:spMkLst>
          </pc:spChg>
          <pc:spChg chg="mod">
            <ac:chgData name="Madiha Yousuf (1911360)" userId="S::1911360@student.uwtsd.ac.uk::b2adfb65-365a-4fff-92aa-69e8cd76a5f4" providerId="AD" clId="Web-{C499391C-99AC-C1BC-B5B4-DCC82DA3FAE8}" dt="2021-03-16T16:46:31.623" v="226"/>
            <ac:spMkLst>
              <pc:docMk/>
              <pc:sldMasterMk cId="1397495220" sldId="2147483863"/>
              <pc:sldLayoutMk cId="3387665743" sldId="2147483878"/>
              <ac:spMk id="23" creationId="{00000000-0000-0000-0000-000000000000}"/>
            </ac:spMkLst>
          </pc:spChg>
          <pc:spChg chg="mod">
            <ac:chgData name="Madiha Yousuf (1911360)" userId="S::1911360@student.uwtsd.ac.uk::b2adfb65-365a-4fff-92aa-69e8cd76a5f4" providerId="AD" clId="Web-{C499391C-99AC-C1BC-B5B4-DCC82DA3FAE8}" dt="2021-03-16T16:46:31.623" v="226"/>
            <ac:spMkLst>
              <pc:docMk/>
              <pc:sldMasterMk cId="1397495220" sldId="2147483863"/>
              <pc:sldLayoutMk cId="3387665743" sldId="2147483878"/>
              <ac:spMk id="24" creationId="{00000000-0000-0000-0000-000000000000}"/>
            </ac:spMkLst>
          </pc:spChg>
          <pc:spChg chg="mod">
            <ac:chgData name="Madiha Yousuf (1911360)" userId="S::1911360@student.uwtsd.ac.uk::b2adfb65-365a-4fff-92aa-69e8cd76a5f4" providerId="AD" clId="Web-{C499391C-99AC-C1BC-B5B4-DCC82DA3FAE8}" dt="2021-03-16T16:46:31.623" v="226"/>
            <ac:spMkLst>
              <pc:docMk/>
              <pc:sldMasterMk cId="1397495220" sldId="2147483863"/>
              <pc:sldLayoutMk cId="3387665743" sldId="2147483878"/>
              <ac:spMk id="29" creationId="{00000000-0000-0000-0000-000000000000}"/>
            </ac:spMkLst>
          </pc:spChg>
          <pc:spChg chg="mod">
            <ac:chgData name="Madiha Yousuf (1911360)" userId="S::1911360@student.uwtsd.ac.uk::b2adfb65-365a-4fff-92aa-69e8cd76a5f4" providerId="AD" clId="Web-{C499391C-99AC-C1BC-B5B4-DCC82DA3FAE8}" dt="2021-03-16T16:46:31.623" v="226"/>
            <ac:spMkLst>
              <pc:docMk/>
              <pc:sldMasterMk cId="1397495220" sldId="2147483863"/>
              <pc:sldLayoutMk cId="3387665743" sldId="2147483878"/>
              <ac:spMk id="30" creationId="{00000000-0000-0000-0000-000000000000}"/>
            </ac:spMkLst>
          </pc:spChg>
          <pc:spChg chg="mod">
            <ac:chgData name="Madiha Yousuf (1911360)" userId="S::1911360@student.uwtsd.ac.uk::b2adfb65-365a-4fff-92aa-69e8cd76a5f4" providerId="AD" clId="Web-{C499391C-99AC-C1BC-B5B4-DCC82DA3FAE8}" dt="2021-03-16T16:46:31.623" v="226"/>
            <ac:spMkLst>
              <pc:docMk/>
              <pc:sldMasterMk cId="1397495220" sldId="2147483863"/>
              <pc:sldLayoutMk cId="3387665743" sldId="2147483878"/>
              <ac:spMk id="31" creationId="{00000000-0000-0000-0000-000000000000}"/>
            </ac:spMkLst>
          </pc:spChg>
          <pc:cxnChg chg="mod">
            <ac:chgData name="Madiha Yousuf (1911360)" userId="S::1911360@student.uwtsd.ac.uk::b2adfb65-365a-4fff-92aa-69e8cd76a5f4" providerId="AD" clId="Web-{C499391C-99AC-C1BC-B5B4-DCC82DA3FAE8}" dt="2021-03-16T16:46:31.623" v="226"/>
            <ac:cxnSpMkLst>
              <pc:docMk/>
              <pc:sldMasterMk cId="1397495220" sldId="2147483863"/>
              <pc:sldLayoutMk cId="3387665743" sldId="2147483878"/>
              <ac:cxnSpMk id="19" creationId="{00000000-0000-0000-0000-000000000000}"/>
            </ac:cxnSpMkLst>
          </pc:cxnChg>
          <pc:cxnChg chg="mod">
            <ac:chgData name="Madiha Yousuf (1911360)" userId="S::1911360@student.uwtsd.ac.uk::b2adfb65-365a-4fff-92aa-69e8cd76a5f4" providerId="AD" clId="Web-{C499391C-99AC-C1BC-B5B4-DCC82DA3FAE8}" dt="2021-03-16T16:46:31.623" v="226"/>
            <ac:cxnSpMkLst>
              <pc:docMk/>
              <pc:sldMasterMk cId="1397495220" sldId="2147483863"/>
              <pc:sldLayoutMk cId="3387665743" sldId="2147483878"/>
              <ac:cxnSpMk id="20" creationId="{00000000-0000-0000-0000-000000000000}"/>
            </ac:cxnSpMkLst>
          </pc:cxnChg>
        </pc:sldLayoutChg>
        <pc:sldLayoutChg chg="del">
          <pc:chgData name="Madiha Yousuf (1911360)" userId="S::1911360@student.uwtsd.ac.uk::b2adfb65-365a-4fff-92aa-69e8cd76a5f4" providerId="AD" clId="Web-{C499391C-99AC-C1BC-B5B4-DCC82DA3FAE8}" dt="2021-03-16T16:46:32.310" v="227"/>
          <pc:sldLayoutMkLst>
            <pc:docMk/>
            <pc:sldMasterMk cId="1397495220" sldId="2147483863"/>
            <pc:sldLayoutMk cId="2998557460" sldId="2147483879"/>
          </pc:sldLayoutMkLst>
        </pc:sldLayoutChg>
        <pc:sldLayoutChg chg="modSp del">
          <pc:chgData name="Madiha Yousuf (1911360)" userId="S::1911360@student.uwtsd.ac.uk::b2adfb65-365a-4fff-92aa-69e8cd76a5f4" providerId="AD" clId="Web-{C499391C-99AC-C1BC-B5B4-DCC82DA3FAE8}" dt="2021-03-16T16:46:32.310" v="227"/>
          <pc:sldLayoutMkLst>
            <pc:docMk/>
            <pc:sldMasterMk cId="1397495220" sldId="2147483863"/>
            <pc:sldLayoutMk cId="2261184059" sldId="2147483880"/>
          </pc:sldLayoutMkLst>
          <pc:spChg chg="mod">
            <ac:chgData name="Madiha Yousuf (1911360)" userId="S::1911360@student.uwtsd.ac.uk::b2adfb65-365a-4fff-92aa-69e8cd76a5f4" providerId="AD" clId="Web-{C499391C-99AC-C1BC-B5B4-DCC82DA3FAE8}" dt="2021-03-16T16:46:31.623" v="226"/>
            <ac:spMkLst>
              <pc:docMk/>
              <pc:sldMasterMk cId="1397495220" sldId="2147483863"/>
              <pc:sldLayoutMk cId="2261184059" sldId="2147483880"/>
              <ac:spMk id="2" creationId="{00000000-0000-0000-0000-000000000000}"/>
            </ac:spMkLst>
          </pc:spChg>
          <pc:spChg chg="mod">
            <ac:chgData name="Madiha Yousuf (1911360)" userId="S::1911360@student.uwtsd.ac.uk::b2adfb65-365a-4fff-92aa-69e8cd76a5f4" providerId="AD" clId="Web-{C499391C-99AC-C1BC-B5B4-DCC82DA3FAE8}" dt="2021-03-16T16:46:31.623" v="226"/>
            <ac:spMkLst>
              <pc:docMk/>
              <pc:sldMasterMk cId="1397495220" sldId="2147483863"/>
              <pc:sldLayoutMk cId="2261184059" sldId="2147483880"/>
              <ac:spMk id="3" creationId="{00000000-0000-0000-0000-000000000000}"/>
            </ac:spMkLst>
          </pc:spChg>
        </pc:sldLayoutChg>
      </pc:sldMasterChg>
      <pc:sldMasterChg chg="modSp add del addSldLayout delSldLayout modSldLayout">
        <pc:chgData name="Madiha Yousuf (1911360)" userId="S::1911360@student.uwtsd.ac.uk::b2adfb65-365a-4fff-92aa-69e8cd76a5f4" providerId="AD" clId="Web-{C499391C-99AC-C1BC-B5B4-DCC82DA3FAE8}" dt="2021-03-16T16:46:37.608" v="229"/>
        <pc:sldMasterMkLst>
          <pc:docMk/>
          <pc:sldMasterMk cId="2654921563" sldId="2147483881"/>
        </pc:sldMasterMkLst>
        <pc:spChg chg="mod">
          <ac:chgData name="Madiha Yousuf (1911360)" userId="S::1911360@student.uwtsd.ac.uk::b2adfb65-365a-4fff-92aa-69e8cd76a5f4" providerId="AD" clId="Web-{C499391C-99AC-C1BC-B5B4-DCC82DA3FAE8}" dt="2021-03-16T16:46:37.108" v="228"/>
          <ac:spMkLst>
            <pc:docMk/>
            <pc:sldMasterMk cId="2654921563" sldId="2147483881"/>
            <ac:spMk id="2" creationId="{00000000-0000-0000-0000-000000000000}"/>
          </ac:spMkLst>
        </pc:spChg>
        <pc:spChg chg="mod">
          <ac:chgData name="Madiha Yousuf (1911360)" userId="S::1911360@student.uwtsd.ac.uk::b2adfb65-365a-4fff-92aa-69e8cd76a5f4" providerId="AD" clId="Web-{C499391C-99AC-C1BC-B5B4-DCC82DA3FAE8}" dt="2021-03-16T16:46:37.108" v="228"/>
          <ac:spMkLst>
            <pc:docMk/>
            <pc:sldMasterMk cId="2654921563" sldId="2147483881"/>
            <ac:spMk id="3" creationId="{00000000-0000-0000-0000-000000000000}"/>
          </ac:spMkLst>
        </pc:spChg>
        <pc:spChg chg="mod">
          <ac:chgData name="Madiha Yousuf (1911360)" userId="S::1911360@student.uwtsd.ac.uk::b2adfb65-365a-4fff-92aa-69e8cd76a5f4" providerId="AD" clId="Web-{C499391C-99AC-C1BC-B5B4-DCC82DA3FAE8}" dt="2021-03-16T16:46:37.108" v="228"/>
          <ac:spMkLst>
            <pc:docMk/>
            <pc:sldMasterMk cId="2654921563" sldId="2147483881"/>
            <ac:spMk id="4" creationId="{00000000-0000-0000-0000-000000000000}"/>
          </ac:spMkLst>
        </pc:spChg>
        <pc:spChg chg="mod">
          <ac:chgData name="Madiha Yousuf (1911360)" userId="S::1911360@student.uwtsd.ac.uk::b2adfb65-365a-4fff-92aa-69e8cd76a5f4" providerId="AD" clId="Web-{C499391C-99AC-C1BC-B5B4-DCC82DA3FAE8}" dt="2021-03-16T16:46:37.108" v="228"/>
          <ac:spMkLst>
            <pc:docMk/>
            <pc:sldMasterMk cId="2654921563" sldId="2147483881"/>
            <ac:spMk id="5" creationId="{00000000-0000-0000-0000-000000000000}"/>
          </ac:spMkLst>
        </pc:spChg>
        <pc:spChg chg="mod">
          <ac:chgData name="Madiha Yousuf (1911360)" userId="S::1911360@student.uwtsd.ac.uk::b2adfb65-365a-4fff-92aa-69e8cd76a5f4" providerId="AD" clId="Web-{C499391C-99AC-C1BC-B5B4-DCC82DA3FAE8}" dt="2021-03-16T16:46:37.108" v="228"/>
          <ac:spMkLst>
            <pc:docMk/>
            <pc:sldMasterMk cId="2654921563" sldId="2147483881"/>
            <ac:spMk id="6" creationId="{00000000-0000-0000-0000-000000000000}"/>
          </ac:spMkLst>
        </pc:spChg>
        <pc:spChg chg="mod">
          <ac:chgData name="Madiha Yousuf (1911360)" userId="S::1911360@student.uwtsd.ac.uk::b2adfb65-365a-4fff-92aa-69e8cd76a5f4" providerId="AD" clId="Web-{C499391C-99AC-C1BC-B5B4-DCC82DA3FAE8}" dt="2021-03-16T16:46:37.108" v="228"/>
          <ac:spMkLst>
            <pc:docMk/>
            <pc:sldMasterMk cId="2654921563" sldId="2147483881"/>
            <ac:spMk id="19" creationId="{00000000-0000-0000-0000-000000000000}"/>
          </ac:spMkLst>
        </pc:spChg>
        <pc:spChg chg="mod">
          <ac:chgData name="Madiha Yousuf (1911360)" userId="S::1911360@student.uwtsd.ac.uk::b2adfb65-365a-4fff-92aa-69e8cd76a5f4" providerId="AD" clId="Web-{C499391C-99AC-C1BC-B5B4-DCC82DA3FAE8}" dt="2021-03-16T16:46:37.108" v="228"/>
          <ac:spMkLst>
            <pc:docMk/>
            <pc:sldMasterMk cId="2654921563" sldId="2147483881"/>
            <ac:spMk id="20" creationId="{00000000-0000-0000-0000-000000000000}"/>
          </ac:spMkLst>
        </pc:spChg>
        <pc:spChg chg="mod">
          <ac:chgData name="Madiha Yousuf (1911360)" userId="S::1911360@student.uwtsd.ac.uk::b2adfb65-365a-4fff-92aa-69e8cd76a5f4" providerId="AD" clId="Web-{C499391C-99AC-C1BC-B5B4-DCC82DA3FAE8}" dt="2021-03-16T16:46:37.108" v="228"/>
          <ac:spMkLst>
            <pc:docMk/>
            <pc:sldMasterMk cId="2654921563" sldId="2147483881"/>
            <ac:spMk id="21" creationId="{00000000-0000-0000-0000-000000000000}"/>
          </ac:spMkLst>
        </pc:spChg>
        <pc:spChg chg="mod">
          <ac:chgData name="Madiha Yousuf (1911360)" userId="S::1911360@student.uwtsd.ac.uk::b2adfb65-365a-4fff-92aa-69e8cd76a5f4" providerId="AD" clId="Web-{C499391C-99AC-C1BC-B5B4-DCC82DA3FAE8}" dt="2021-03-16T16:46:37.108" v="228"/>
          <ac:spMkLst>
            <pc:docMk/>
            <pc:sldMasterMk cId="2654921563" sldId="2147483881"/>
            <ac:spMk id="22" creationId="{00000000-0000-0000-0000-000000000000}"/>
          </ac:spMkLst>
        </pc:spChg>
        <pc:spChg chg="mod">
          <ac:chgData name="Madiha Yousuf (1911360)" userId="S::1911360@student.uwtsd.ac.uk::b2adfb65-365a-4fff-92aa-69e8cd76a5f4" providerId="AD" clId="Web-{C499391C-99AC-C1BC-B5B4-DCC82DA3FAE8}" dt="2021-03-16T16:46:37.108" v="228"/>
          <ac:spMkLst>
            <pc:docMk/>
            <pc:sldMasterMk cId="2654921563" sldId="2147483881"/>
            <ac:spMk id="23" creationId="{00000000-0000-0000-0000-000000000000}"/>
          </ac:spMkLst>
        </pc:spChg>
        <pc:spChg chg="mod">
          <ac:chgData name="Madiha Yousuf (1911360)" userId="S::1911360@student.uwtsd.ac.uk::b2adfb65-365a-4fff-92aa-69e8cd76a5f4" providerId="AD" clId="Web-{C499391C-99AC-C1BC-B5B4-DCC82DA3FAE8}" dt="2021-03-16T16:46:37.108" v="228"/>
          <ac:spMkLst>
            <pc:docMk/>
            <pc:sldMasterMk cId="2654921563" sldId="2147483881"/>
            <ac:spMk id="24" creationId="{00000000-0000-0000-0000-000000000000}"/>
          </ac:spMkLst>
        </pc:spChg>
        <pc:sldLayoutChg chg="modSp add del mod replId">
          <pc:chgData name="Madiha Yousuf (1911360)" userId="S::1911360@student.uwtsd.ac.uk::b2adfb65-365a-4fff-92aa-69e8cd76a5f4" providerId="AD" clId="Web-{C499391C-99AC-C1BC-B5B4-DCC82DA3FAE8}" dt="2021-03-16T16:46:37.608" v="229"/>
          <pc:sldLayoutMkLst>
            <pc:docMk/>
            <pc:sldMasterMk cId="2654921563" sldId="2147483881"/>
            <pc:sldLayoutMk cId="1835843992" sldId="2147483882"/>
          </pc:sldLayoutMkLst>
          <pc:spChg chg="mod">
            <ac:chgData name="Madiha Yousuf (1911360)" userId="S::1911360@student.uwtsd.ac.uk::b2adfb65-365a-4fff-92aa-69e8cd76a5f4" providerId="AD" clId="Web-{C499391C-99AC-C1BC-B5B4-DCC82DA3FAE8}" dt="2021-03-16T16:46:37.108" v="228"/>
            <ac:spMkLst>
              <pc:docMk/>
              <pc:sldMasterMk cId="2654921563" sldId="2147483881"/>
              <pc:sldLayoutMk cId="1835843992" sldId="2147483882"/>
              <ac:spMk id="2" creationId="{00000000-0000-0000-0000-000000000000}"/>
            </ac:spMkLst>
          </pc:spChg>
          <pc:spChg chg="mod">
            <ac:chgData name="Madiha Yousuf (1911360)" userId="S::1911360@student.uwtsd.ac.uk::b2adfb65-365a-4fff-92aa-69e8cd76a5f4" providerId="AD" clId="Web-{C499391C-99AC-C1BC-B5B4-DCC82DA3FAE8}" dt="2021-03-16T16:46:37.108" v="228"/>
            <ac:spMkLst>
              <pc:docMk/>
              <pc:sldMasterMk cId="2654921563" sldId="2147483881"/>
              <pc:sldLayoutMk cId="1835843992" sldId="2147483882"/>
              <ac:spMk id="3" creationId="{00000000-0000-0000-0000-000000000000}"/>
            </ac:spMkLst>
          </pc:spChg>
        </pc:sldLayoutChg>
        <pc:sldLayoutChg chg="add del mod replId">
          <pc:chgData name="Madiha Yousuf (1911360)" userId="S::1911360@student.uwtsd.ac.uk::b2adfb65-365a-4fff-92aa-69e8cd76a5f4" providerId="AD" clId="Web-{C499391C-99AC-C1BC-B5B4-DCC82DA3FAE8}" dt="2021-03-16T16:46:37.608" v="229"/>
          <pc:sldLayoutMkLst>
            <pc:docMk/>
            <pc:sldMasterMk cId="2654921563" sldId="2147483881"/>
            <pc:sldLayoutMk cId="3723744117" sldId="2147483883"/>
          </pc:sldLayoutMkLst>
        </pc:sldLayoutChg>
        <pc:sldLayoutChg chg="modSp add del mod replId">
          <pc:chgData name="Madiha Yousuf (1911360)" userId="S::1911360@student.uwtsd.ac.uk::b2adfb65-365a-4fff-92aa-69e8cd76a5f4" providerId="AD" clId="Web-{C499391C-99AC-C1BC-B5B4-DCC82DA3FAE8}" dt="2021-03-16T16:46:37.608" v="229"/>
          <pc:sldLayoutMkLst>
            <pc:docMk/>
            <pc:sldMasterMk cId="2654921563" sldId="2147483881"/>
            <pc:sldLayoutMk cId="2918237831" sldId="2147483884"/>
          </pc:sldLayoutMkLst>
          <pc:spChg chg="mod">
            <ac:chgData name="Madiha Yousuf (1911360)" userId="S::1911360@student.uwtsd.ac.uk::b2adfb65-365a-4fff-92aa-69e8cd76a5f4" providerId="AD" clId="Web-{C499391C-99AC-C1BC-B5B4-DCC82DA3FAE8}" dt="2021-03-16T16:46:37.108" v="228"/>
            <ac:spMkLst>
              <pc:docMk/>
              <pc:sldMasterMk cId="2654921563" sldId="2147483881"/>
              <pc:sldLayoutMk cId="2918237831" sldId="2147483884"/>
              <ac:spMk id="2" creationId="{00000000-0000-0000-0000-000000000000}"/>
            </ac:spMkLst>
          </pc:spChg>
          <pc:spChg chg="mod">
            <ac:chgData name="Madiha Yousuf (1911360)" userId="S::1911360@student.uwtsd.ac.uk::b2adfb65-365a-4fff-92aa-69e8cd76a5f4" providerId="AD" clId="Web-{C499391C-99AC-C1BC-B5B4-DCC82DA3FAE8}" dt="2021-03-16T16:46:37.108" v="228"/>
            <ac:spMkLst>
              <pc:docMk/>
              <pc:sldMasterMk cId="2654921563" sldId="2147483881"/>
              <pc:sldLayoutMk cId="2918237831" sldId="2147483884"/>
              <ac:spMk id="3" creationId="{00000000-0000-0000-0000-000000000000}"/>
            </ac:spMkLst>
          </pc:spChg>
        </pc:sldLayoutChg>
        <pc:sldLayoutChg chg="modSp add del mod replId">
          <pc:chgData name="Madiha Yousuf (1911360)" userId="S::1911360@student.uwtsd.ac.uk::b2adfb65-365a-4fff-92aa-69e8cd76a5f4" providerId="AD" clId="Web-{C499391C-99AC-C1BC-B5B4-DCC82DA3FAE8}" dt="2021-03-16T16:46:37.608" v="229"/>
          <pc:sldLayoutMkLst>
            <pc:docMk/>
            <pc:sldMasterMk cId="2654921563" sldId="2147483881"/>
            <pc:sldLayoutMk cId="2151074609" sldId="2147483885"/>
          </pc:sldLayoutMkLst>
          <pc:spChg chg="mod">
            <ac:chgData name="Madiha Yousuf (1911360)" userId="S::1911360@student.uwtsd.ac.uk::b2adfb65-365a-4fff-92aa-69e8cd76a5f4" providerId="AD" clId="Web-{C499391C-99AC-C1BC-B5B4-DCC82DA3FAE8}" dt="2021-03-16T16:46:37.108" v="228"/>
            <ac:spMkLst>
              <pc:docMk/>
              <pc:sldMasterMk cId="2654921563" sldId="2147483881"/>
              <pc:sldLayoutMk cId="2151074609" sldId="2147483885"/>
              <ac:spMk id="3" creationId="{00000000-0000-0000-0000-000000000000}"/>
            </ac:spMkLst>
          </pc:spChg>
          <pc:spChg chg="mod">
            <ac:chgData name="Madiha Yousuf (1911360)" userId="S::1911360@student.uwtsd.ac.uk::b2adfb65-365a-4fff-92aa-69e8cd76a5f4" providerId="AD" clId="Web-{C499391C-99AC-C1BC-B5B4-DCC82DA3FAE8}" dt="2021-03-16T16:46:37.108" v="228"/>
            <ac:spMkLst>
              <pc:docMk/>
              <pc:sldMasterMk cId="2654921563" sldId="2147483881"/>
              <pc:sldLayoutMk cId="2151074609" sldId="2147483885"/>
              <ac:spMk id="4" creationId="{00000000-0000-0000-0000-000000000000}"/>
            </ac:spMkLst>
          </pc:spChg>
        </pc:sldLayoutChg>
        <pc:sldLayoutChg chg="modSp add del mod replId">
          <pc:chgData name="Madiha Yousuf (1911360)" userId="S::1911360@student.uwtsd.ac.uk::b2adfb65-365a-4fff-92aa-69e8cd76a5f4" providerId="AD" clId="Web-{C499391C-99AC-C1BC-B5B4-DCC82DA3FAE8}" dt="2021-03-16T16:46:37.608" v="229"/>
          <pc:sldLayoutMkLst>
            <pc:docMk/>
            <pc:sldMasterMk cId="2654921563" sldId="2147483881"/>
            <pc:sldLayoutMk cId="1757681967" sldId="2147483886"/>
          </pc:sldLayoutMkLst>
          <pc:spChg chg="mod">
            <ac:chgData name="Madiha Yousuf (1911360)" userId="S::1911360@student.uwtsd.ac.uk::b2adfb65-365a-4fff-92aa-69e8cd76a5f4" providerId="AD" clId="Web-{C499391C-99AC-C1BC-B5B4-DCC82DA3FAE8}" dt="2021-03-16T16:46:37.108" v="228"/>
            <ac:spMkLst>
              <pc:docMk/>
              <pc:sldMasterMk cId="2654921563" sldId="2147483881"/>
              <pc:sldLayoutMk cId="1757681967" sldId="2147483886"/>
              <ac:spMk id="3" creationId="{00000000-0000-0000-0000-000000000000}"/>
            </ac:spMkLst>
          </pc:spChg>
          <pc:spChg chg="mod">
            <ac:chgData name="Madiha Yousuf (1911360)" userId="S::1911360@student.uwtsd.ac.uk::b2adfb65-365a-4fff-92aa-69e8cd76a5f4" providerId="AD" clId="Web-{C499391C-99AC-C1BC-B5B4-DCC82DA3FAE8}" dt="2021-03-16T16:46:37.108" v="228"/>
            <ac:spMkLst>
              <pc:docMk/>
              <pc:sldMasterMk cId="2654921563" sldId="2147483881"/>
              <pc:sldLayoutMk cId="1757681967" sldId="2147483886"/>
              <ac:spMk id="4" creationId="{00000000-0000-0000-0000-000000000000}"/>
            </ac:spMkLst>
          </pc:spChg>
          <pc:spChg chg="mod">
            <ac:chgData name="Madiha Yousuf (1911360)" userId="S::1911360@student.uwtsd.ac.uk::b2adfb65-365a-4fff-92aa-69e8cd76a5f4" providerId="AD" clId="Web-{C499391C-99AC-C1BC-B5B4-DCC82DA3FAE8}" dt="2021-03-16T16:46:37.108" v="228"/>
            <ac:spMkLst>
              <pc:docMk/>
              <pc:sldMasterMk cId="2654921563" sldId="2147483881"/>
              <pc:sldLayoutMk cId="1757681967" sldId="2147483886"/>
              <ac:spMk id="5" creationId="{00000000-0000-0000-0000-000000000000}"/>
            </ac:spMkLst>
          </pc:spChg>
          <pc:spChg chg="mod">
            <ac:chgData name="Madiha Yousuf (1911360)" userId="S::1911360@student.uwtsd.ac.uk::b2adfb65-365a-4fff-92aa-69e8cd76a5f4" providerId="AD" clId="Web-{C499391C-99AC-C1BC-B5B4-DCC82DA3FAE8}" dt="2021-03-16T16:46:37.108" v="228"/>
            <ac:spMkLst>
              <pc:docMk/>
              <pc:sldMasterMk cId="2654921563" sldId="2147483881"/>
              <pc:sldLayoutMk cId="1757681967" sldId="2147483886"/>
              <ac:spMk id="6" creationId="{00000000-0000-0000-0000-000000000000}"/>
            </ac:spMkLst>
          </pc:spChg>
        </pc:sldLayoutChg>
        <pc:sldLayoutChg chg="add del mod replId">
          <pc:chgData name="Madiha Yousuf (1911360)" userId="S::1911360@student.uwtsd.ac.uk::b2adfb65-365a-4fff-92aa-69e8cd76a5f4" providerId="AD" clId="Web-{C499391C-99AC-C1BC-B5B4-DCC82DA3FAE8}" dt="2021-03-16T16:46:37.608" v="229"/>
          <pc:sldLayoutMkLst>
            <pc:docMk/>
            <pc:sldMasterMk cId="2654921563" sldId="2147483881"/>
            <pc:sldLayoutMk cId="635085228" sldId="2147483887"/>
          </pc:sldLayoutMkLst>
        </pc:sldLayoutChg>
        <pc:sldLayoutChg chg="add del mod replId">
          <pc:chgData name="Madiha Yousuf (1911360)" userId="S::1911360@student.uwtsd.ac.uk::b2adfb65-365a-4fff-92aa-69e8cd76a5f4" providerId="AD" clId="Web-{C499391C-99AC-C1BC-B5B4-DCC82DA3FAE8}" dt="2021-03-16T16:46:37.608" v="229"/>
          <pc:sldLayoutMkLst>
            <pc:docMk/>
            <pc:sldMasterMk cId="2654921563" sldId="2147483881"/>
            <pc:sldLayoutMk cId="1604123927" sldId="2147483888"/>
          </pc:sldLayoutMkLst>
        </pc:sldLayoutChg>
        <pc:sldLayoutChg chg="modSp add del mod replId">
          <pc:chgData name="Madiha Yousuf (1911360)" userId="S::1911360@student.uwtsd.ac.uk::b2adfb65-365a-4fff-92aa-69e8cd76a5f4" providerId="AD" clId="Web-{C499391C-99AC-C1BC-B5B4-DCC82DA3FAE8}" dt="2021-03-16T16:46:37.608" v="229"/>
          <pc:sldLayoutMkLst>
            <pc:docMk/>
            <pc:sldMasterMk cId="2654921563" sldId="2147483881"/>
            <pc:sldLayoutMk cId="3247704363" sldId="2147483889"/>
          </pc:sldLayoutMkLst>
          <pc:spChg chg="mod">
            <ac:chgData name="Madiha Yousuf (1911360)" userId="S::1911360@student.uwtsd.ac.uk::b2adfb65-365a-4fff-92aa-69e8cd76a5f4" providerId="AD" clId="Web-{C499391C-99AC-C1BC-B5B4-DCC82DA3FAE8}" dt="2021-03-16T16:46:37.108" v="228"/>
            <ac:spMkLst>
              <pc:docMk/>
              <pc:sldMasterMk cId="2654921563" sldId="2147483881"/>
              <pc:sldLayoutMk cId="3247704363" sldId="2147483889"/>
              <ac:spMk id="2" creationId="{00000000-0000-0000-0000-000000000000}"/>
            </ac:spMkLst>
          </pc:spChg>
          <pc:spChg chg="mod">
            <ac:chgData name="Madiha Yousuf (1911360)" userId="S::1911360@student.uwtsd.ac.uk::b2adfb65-365a-4fff-92aa-69e8cd76a5f4" providerId="AD" clId="Web-{C499391C-99AC-C1BC-B5B4-DCC82DA3FAE8}" dt="2021-03-16T16:46:37.108" v="228"/>
            <ac:spMkLst>
              <pc:docMk/>
              <pc:sldMasterMk cId="2654921563" sldId="2147483881"/>
              <pc:sldLayoutMk cId="3247704363" sldId="2147483889"/>
              <ac:spMk id="3" creationId="{00000000-0000-0000-0000-000000000000}"/>
            </ac:spMkLst>
          </pc:spChg>
          <pc:spChg chg="mod">
            <ac:chgData name="Madiha Yousuf (1911360)" userId="S::1911360@student.uwtsd.ac.uk::b2adfb65-365a-4fff-92aa-69e8cd76a5f4" providerId="AD" clId="Web-{C499391C-99AC-C1BC-B5B4-DCC82DA3FAE8}" dt="2021-03-16T16:46:37.108" v="228"/>
            <ac:spMkLst>
              <pc:docMk/>
              <pc:sldMasterMk cId="2654921563" sldId="2147483881"/>
              <pc:sldLayoutMk cId="3247704363" sldId="2147483889"/>
              <ac:spMk id="4" creationId="{00000000-0000-0000-0000-000000000000}"/>
            </ac:spMkLst>
          </pc:spChg>
        </pc:sldLayoutChg>
        <pc:sldLayoutChg chg="modSp add del mod replId">
          <pc:chgData name="Madiha Yousuf (1911360)" userId="S::1911360@student.uwtsd.ac.uk::b2adfb65-365a-4fff-92aa-69e8cd76a5f4" providerId="AD" clId="Web-{C499391C-99AC-C1BC-B5B4-DCC82DA3FAE8}" dt="2021-03-16T16:46:37.608" v="229"/>
          <pc:sldLayoutMkLst>
            <pc:docMk/>
            <pc:sldMasterMk cId="2654921563" sldId="2147483881"/>
            <pc:sldLayoutMk cId="697872482" sldId="2147483890"/>
          </pc:sldLayoutMkLst>
          <pc:spChg chg="mod">
            <ac:chgData name="Madiha Yousuf (1911360)" userId="S::1911360@student.uwtsd.ac.uk::b2adfb65-365a-4fff-92aa-69e8cd76a5f4" providerId="AD" clId="Web-{C499391C-99AC-C1BC-B5B4-DCC82DA3FAE8}" dt="2021-03-16T16:46:37.108" v="228"/>
            <ac:spMkLst>
              <pc:docMk/>
              <pc:sldMasterMk cId="2654921563" sldId="2147483881"/>
              <pc:sldLayoutMk cId="697872482" sldId="2147483890"/>
              <ac:spMk id="2" creationId="{00000000-0000-0000-0000-000000000000}"/>
            </ac:spMkLst>
          </pc:spChg>
          <pc:spChg chg="mod">
            <ac:chgData name="Madiha Yousuf (1911360)" userId="S::1911360@student.uwtsd.ac.uk::b2adfb65-365a-4fff-92aa-69e8cd76a5f4" providerId="AD" clId="Web-{C499391C-99AC-C1BC-B5B4-DCC82DA3FAE8}" dt="2021-03-16T16:46:37.108" v="228"/>
            <ac:spMkLst>
              <pc:docMk/>
              <pc:sldMasterMk cId="2654921563" sldId="2147483881"/>
              <pc:sldLayoutMk cId="697872482" sldId="2147483890"/>
              <ac:spMk id="3" creationId="{00000000-0000-0000-0000-000000000000}"/>
            </ac:spMkLst>
          </pc:spChg>
          <pc:spChg chg="mod">
            <ac:chgData name="Madiha Yousuf (1911360)" userId="S::1911360@student.uwtsd.ac.uk::b2adfb65-365a-4fff-92aa-69e8cd76a5f4" providerId="AD" clId="Web-{C499391C-99AC-C1BC-B5B4-DCC82DA3FAE8}" dt="2021-03-16T16:46:37.108" v="228"/>
            <ac:spMkLst>
              <pc:docMk/>
              <pc:sldMasterMk cId="2654921563" sldId="2147483881"/>
              <pc:sldLayoutMk cId="697872482" sldId="2147483890"/>
              <ac:spMk id="4" creationId="{00000000-0000-0000-0000-000000000000}"/>
            </ac:spMkLst>
          </pc:spChg>
        </pc:sldLayoutChg>
        <pc:sldLayoutChg chg="modSp add del mod replId">
          <pc:chgData name="Madiha Yousuf (1911360)" userId="S::1911360@student.uwtsd.ac.uk::b2adfb65-365a-4fff-92aa-69e8cd76a5f4" providerId="AD" clId="Web-{C499391C-99AC-C1BC-B5B4-DCC82DA3FAE8}" dt="2021-03-16T16:46:37.608" v="229"/>
          <pc:sldLayoutMkLst>
            <pc:docMk/>
            <pc:sldMasterMk cId="2654921563" sldId="2147483881"/>
            <pc:sldLayoutMk cId="4111199338" sldId="2147483891"/>
          </pc:sldLayoutMkLst>
          <pc:spChg chg="mod">
            <ac:chgData name="Madiha Yousuf (1911360)" userId="S::1911360@student.uwtsd.ac.uk::b2adfb65-365a-4fff-92aa-69e8cd76a5f4" providerId="AD" clId="Web-{C499391C-99AC-C1BC-B5B4-DCC82DA3FAE8}" dt="2021-03-16T16:46:37.108" v="228"/>
            <ac:spMkLst>
              <pc:docMk/>
              <pc:sldMasterMk cId="2654921563" sldId="2147483881"/>
              <pc:sldLayoutMk cId="4111199338" sldId="2147483891"/>
              <ac:spMk id="2" creationId="{00000000-0000-0000-0000-000000000000}"/>
            </ac:spMkLst>
          </pc:spChg>
          <pc:spChg chg="mod">
            <ac:chgData name="Madiha Yousuf (1911360)" userId="S::1911360@student.uwtsd.ac.uk::b2adfb65-365a-4fff-92aa-69e8cd76a5f4" providerId="AD" clId="Web-{C499391C-99AC-C1BC-B5B4-DCC82DA3FAE8}" dt="2021-03-16T16:46:37.108" v="228"/>
            <ac:spMkLst>
              <pc:docMk/>
              <pc:sldMasterMk cId="2654921563" sldId="2147483881"/>
              <pc:sldLayoutMk cId="4111199338" sldId="2147483891"/>
              <ac:spMk id="3" creationId="{00000000-0000-0000-0000-000000000000}"/>
            </ac:spMkLst>
          </pc:spChg>
          <pc:spChg chg="mod">
            <ac:chgData name="Madiha Yousuf (1911360)" userId="S::1911360@student.uwtsd.ac.uk::b2adfb65-365a-4fff-92aa-69e8cd76a5f4" providerId="AD" clId="Web-{C499391C-99AC-C1BC-B5B4-DCC82DA3FAE8}" dt="2021-03-16T16:46:37.108" v="228"/>
            <ac:spMkLst>
              <pc:docMk/>
              <pc:sldMasterMk cId="2654921563" sldId="2147483881"/>
              <pc:sldLayoutMk cId="4111199338" sldId="2147483891"/>
              <ac:spMk id="4" creationId="{00000000-0000-0000-0000-000000000000}"/>
            </ac:spMkLst>
          </pc:spChg>
        </pc:sldLayoutChg>
        <pc:sldLayoutChg chg="modSp add del mod replId">
          <pc:chgData name="Madiha Yousuf (1911360)" userId="S::1911360@student.uwtsd.ac.uk::b2adfb65-365a-4fff-92aa-69e8cd76a5f4" providerId="AD" clId="Web-{C499391C-99AC-C1BC-B5B4-DCC82DA3FAE8}" dt="2021-03-16T16:46:37.608" v="229"/>
          <pc:sldLayoutMkLst>
            <pc:docMk/>
            <pc:sldMasterMk cId="2654921563" sldId="2147483881"/>
            <pc:sldLayoutMk cId="2946143106" sldId="2147483892"/>
          </pc:sldLayoutMkLst>
          <pc:spChg chg="mod">
            <ac:chgData name="Madiha Yousuf (1911360)" userId="S::1911360@student.uwtsd.ac.uk::b2adfb65-365a-4fff-92aa-69e8cd76a5f4" providerId="AD" clId="Web-{C499391C-99AC-C1BC-B5B4-DCC82DA3FAE8}" dt="2021-03-16T16:46:37.108" v="228"/>
            <ac:spMkLst>
              <pc:docMk/>
              <pc:sldMasterMk cId="2654921563" sldId="2147483881"/>
              <pc:sldLayoutMk cId="2946143106" sldId="2147483892"/>
              <ac:spMk id="2" creationId="{00000000-0000-0000-0000-000000000000}"/>
            </ac:spMkLst>
          </pc:spChg>
          <pc:spChg chg="mod">
            <ac:chgData name="Madiha Yousuf (1911360)" userId="S::1911360@student.uwtsd.ac.uk::b2adfb65-365a-4fff-92aa-69e8cd76a5f4" providerId="AD" clId="Web-{C499391C-99AC-C1BC-B5B4-DCC82DA3FAE8}" dt="2021-03-16T16:46:37.108" v="228"/>
            <ac:spMkLst>
              <pc:docMk/>
              <pc:sldMasterMk cId="2654921563" sldId="2147483881"/>
              <pc:sldLayoutMk cId="2946143106" sldId="2147483892"/>
              <ac:spMk id="8" creationId="{00000000-0000-0000-0000-000000000000}"/>
            </ac:spMkLst>
          </pc:spChg>
        </pc:sldLayoutChg>
        <pc:sldLayoutChg chg="modSp add del mod replId">
          <pc:chgData name="Madiha Yousuf (1911360)" userId="S::1911360@student.uwtsd.ac.uk::b2adfb65-365a-4fff-92aa-69e8cd76a5f4" providerId="AD" clId="Web-{C499391C-99AC-C1BC-B5B4-DCC82DA3FAE8}" dt="2021-03-16T16:46:37.608" v="229"/>
          <pc:sldLayoutMkLst>
            <pc:docMk/>
            <pc:sldMasterMk cId="2654921563" sldId="2147483881"/>
            <pc:sldLayoutMk cId="1259091311" sldId="2147483893"/>
          </pc:sldLayoutMkLst>
          <pc:spChg chg="mod">
            <ac:chgData name="Madiha Yousuf (1911360)" userId="S::1911360@student.uwtsd.ac.uk::b2adfb65-365a-4fff-92aa-69e8cd76a5f4" providerId="AD" clId="Web-{C499391C-99AC-C1BC-B5B4-DCC82DA3FAE8}" dt="2021-03-16T16:46:37.108" v="228"/>
            <ac:spMkLst>
              <pc:docMk/>
              <pc:sldMasterMk cId="2654921563" sldId="2147483881"/>
              <pc:sldLayoutMk cId="1259091311" sldId="2147483893"/>
              <ac:spMk id="2" creationId="{00000000-0000-0000-0000-000000000000}"/>
            </ac:spMkLst>
          </pc:spChg>
          <pc:spChg chg="mod">
            <ac:chgData name="Madiha Yousuf (1911360)" userId="S::1911360@student.uwtsd.ac.uk::b2adfb65-365a-4fff-92aa-69e8cd76a5f4" providerId="AD" clId="Web-{C499391C-99AC-C1BC-B5B4-DCC82DA3FAE8}" dt="2021-03-16T16:46:37.108" v="228"/>
            <ac:spMkLst>
              <pc:docMk/>
              <pc:sldMasterMk cId="2654921563" sldId="2147483881"/>
              <pc:sldLayoutMk cId="1259091311" sldId="2147483893"/>
              <ac:spMk id="10" creationId="{00000000-0000-0000-0000-000000000000}"/>
            </ac:spMkLst>
          </pc:spChg>
          <pc:spChg chg="mod">
            <ac:chgData name="Madiha Yousuf (1911360)" userId="S::1911360@student.uwtsd.ac.uk::b2adfb65-365a-4fff-92aa-69e8cd76a5f4" providerId="AD" clId="Web-{C499391C-99AC-C1BC-B5B4-DCC82DA3FAE8}" dt="2021-03-16T16:46:37.108" v="228"/>
            <ac:spMkLst>
              <pc:docMk/>
              <pc:sldMasterMk cId="2654921563" sldId="2147483881"/>
              <pc:sldLayoutMk cId="1259091311" sldId="2147483893"/>
              <ac:spMk id="11" creationId="{00000000-0000-0000-0000-000000000000}"/>
            </ac:spMkLst>
          </pc:spChg>
          <pc:spChg chg="mod">
            <ac:chgData name="Madiha Yousuf (1911360)" userId="S::1911360@student.uwtsd.ac.uk::b2adfb65-365a-4fff-92aa-69e8cd76a5f4" providerId="AD" clId="Web-{C499391C-99AC-C1BC-B5B4-DCC82DA3FAE8}" dt="2021-03-16T16:46:37.108" v="228"/>
            <ac:spMkLst>
              <pc:docMk/>
              <pc:sldMasterMk cId="2654921563" sldId="2147483881"/>
              <pc:sldLayoutMk cId="1259091311" sldId="2147483893"/>
              <ac:spMk id="12" creationId="{00000000-0000-0000-0000-000000000000}"/>
            </ac:spMkLst>
          </pc:spChg>
          <pc:spChg chg="mod">
            <ac:chgData name="Madiha Yousuf (1911360)" userId="S::1911360@student.uwtsd.ac.uk::b2adfb65-365a-4fff-92aa-69e8cd76a5f4" providerId="AD" clId="Web-{C499391C-99AC-C1BC-B5B4-DCC82DA3FAE8}" dt="2021-03-16T16:46:37.108" v="228"/>
            <ac:spMkLst>
              <pc:docMk/>
              <pc:sldMasterMk cId="2654921563" sldId="2147483881"/>
              <pc:sldLayoutMk cId="1259091311" sldId="2147483893"/>
              <ac:spMk id="15" creationId="{00000000-0000-0000-0000-000000000000}"/>
            </ac:spMkLst>
          </pc:spChg>
        </pc:sldLayoutChg>
        <pc:sldLayoutChg chg="modSp add del mod replId">
          <pc:chgData name="Madiha Yousuf (1911360)" userId="S::1911360@student.uwtsd.ac.uk::b2adfb65-365a-4fff-92aa-69e8cd76a5f4" providerId="AD" clId="Web-{C499391C-99AC-C1BC-B5B4-DCC82DA3FAE8}" dt="2021-03-16T16:46:37.608" v="229"/>
          <pc:sldLayoutMkLst>
            <pc:docMk/>
            <pc:sldMasterMk cId="2654921563" sldId="2147483881"/>
            <pc:sldLayoutMk cId="795778393" sldId="2147483894"/>
          </pc:sldLayoutMkLst>
          <pc:spChg chg="mod">
            <ac:chgData name="Madiha Yousuf (1911360)" userId="S::1911360@student.uwtsd.ac.uk::b2adfb65-365a-4fff-92aa-69e8cd76a5f4" providerId="AD" clId="Web-{C499391C-99AC-C1BC-B5B4-DCC82DA3FAE8}" dt="2021-03-16T16:46:37.108" v="228"/>
            <ac:spMkLst>
              <pc:docMk/>
              <pc:sldMasterMk cId="2654921563" sldId="2147483881"/>
              <pc:sldLayoutMk cId="795778393" sldId="2147483894"/>
              <ac:spMk id="2" creationId="{00000000-0000-0000-0000-000000000000}"/>
            </ac:spMkLst>
          </pc:spChg>
          <pc:spChg chg="mod">
            <ac:chgData name="Madiha Yousuf (1911360)" userId="S::1911360@student.uwtsd.ac.uk::b2adfb65-365a-4fff-92aa-69e8cd76a5f4" providerId="AD" clId="Web-{C499391C-99AC-C1BC-B5B4-DCC82DA3FAE8}" dt="2021-03-16T16:46:37.108" v="228"/>
            <ac:spMkLst>
              <pc:docMk/>
              <pc:sldMasterMk cId="2654921563" sldId="2147483881"/>
              <pc:sldLayoutMk cId="795778393" sldId="2147483894"/>
              <ac:spMk id="3" creationId="{00000000-0000-0000-0000-000000000000}"/>
            </ac:spMkLst>
          </pc:spChg>
        </pc:sldLayoutChg>
        <pc:sldLayoutChg chg="modSp add del mod replId">
          <pc:chgData name="Madiha Yousuf (1911360)" userId="S::1911360@student.uwtsd.ac.uk::b2adfb65-365a-4fff-92aa-69e8cd76a5f4" providerId="AD" clId="Web-{C499391C-99AC-C1BC-B5B4-DCC82DA3FAE8}" dt="2021-03-16T16:46:37.608" v="229"/>
          <pc:sldLayoutMkLst>
            <pc:docMk/>
            <pc:sldMasterMk cId="2654921563" sldId="2147483881"/>
            <pc:sldLayoutMk cId="3877027801" sldId="2147483895"/>
          </pc:sldLayoutMkLst>
          <pc:spChg chg="mod">
            <ac:chgData name="Madiha Yousuf (1911360)" userId="S::1911360@student.uwtsd.ac.uk::b2adfb65-365a-4fff-92aa-69e8cd76a5f4" providerId="AD" clId="Web-{C499391C-99AC-C1BC-B5B4-DCC82DA3FAE8}" dt="2021-03-16T16:46:37.108" v="228"/>
            <ac:spMkLst>
              <pc:docMk/>
              <pc:sldMasterMk cId="2654921563" sldId="2147483881"/>
              <pc:sldLayoutMk cId="3877027801" sldId="2147483895"/>
              <ac:spMk id="2" creationId="{00000000-0000-0000-0000-000000000000}"/>
            </ac:spMkLst>
          </pc:spChg>
          <pc:spChg chg="mod">
            <ac:chgData name="Madiha Yousuf (1911360)" userId="S::1911360@student.uwtsd.ac.uk::b2adfb65-365a-4fff-92aa-69e8cd76a5f4" providerId="AD" clId="Web-{C499391C-99AC-C1BC-B5B4-DCC82DA3FAE8}" dt="2021-03-16T16:46:37.108" v="228"/>
            <ac:spMkLst>
              <pc:docMk/>
              <pc:sldMasterMk cId="2654921563" sldId="2147483881"/>
              <pc:sldLayoutMk cId="3877027801" sldId="2147483895"/>
              <ac:spMk id="3" creationId="{00000000-0000-0000-0000-000000000000}"/>
            </ac:spMkLst>
          </pc:spChg>
          <pc:spChg chg="mod">
            <ac:chgData name="Madiha Yousuf (1911360)" userId="S::1911360@student.uwtsd.ac.uk::b2adfb65-365a-4fff-92aa-69e8cd76a5f4" providerId="AD" clId="Web-{C499391C-99AC-C1BC-B5B4-DCC82DA3FAE8}" dt="2021-03-16T16:46:37.108" v="228"/>
            <ac:spMkLst>
              <pc:docMk/>
              <pc:sldMasterMk cId="2654921563" sldId="2147483881"/>
              <pc:sldLayoutMk cId="3877027801" sldId="2147483895"/>
              <ac:spMk id="5" creationId="{00000000-0000-0000-0000-000000000000}"/>
            </ac:spMkLst>
          </pc:spChg>
          <pc:spChg chg="mod">
            <ac:chgData name="Madiha Yousuf (1911360)" userId="S::1911360@student.uwtsd.ac.uk::b2adfb65-365a-4fff-92aa-69e8cd76a5f4" providerId="AD" clId="Web-{C499391C-99AC-C1BC-B5B4-DCC82DA3FAE8}" dt="2021-03-16T16:46:37.108" v="228"/>
            <ac:spMkLst>
              <pc:docMk/>
              <pc:sldMasterMk cId="2654921563" sldId="2147483881"/>
              <pc:sldLayoutMk cId="3877027801" sldId="2147483895"/>
              <ac:spMk id="14" creationId="{00000000-0000-0000-0000-000000000000}"/>
            </ac:spMkLst>
          </pc:spChg>
          <pc:spChg chg="mod">
            <ac:chgData name="Madiha Yousuf (1911360)" userId="S::1911360@student.uwtsd.ac.uk::b2adfb65-365a-4fff-92aa-69e8cd76a5f4" providerId="AD" clId="Web-{C499391C-99AC-C1BC-B5B4-DCC82DA3FAE8}" dt="2021-03-16T16:46:37.108" v="228"/>
            <ac:spMkLst>
              <pc:docMk/>
              <pc:sldMasterMk cId="2654921563" sldId="2147483881"/>
              <pc:sldLayoutMk cId="3877027801" sldId="2147483895"/>
              <ac:spMk id="16" creationId="{00000000-0000-0000-0000-000000000000}"/>
            </ac:spMkLst>
          </pc:spChg>
          <pc:spChg chg="mod">
            <ac:chgData name="Madiha Yousuf (1911360)" userId="S::1911360@student.uwtsd.ac.uk::b2adfb65-365a-4fff-92aa-69e8cd76a5f4" providerId="AD" clId="Web-{C499391C-99AC-C1BC-B5B4-DCC82DA3FAE8}" dt="2021-03-16T16:46:37.108" v="228"/>
            <ac:spMkLst>
              <pc:docMk/>
              <pc:sldMasterMk cId="2654921563" sldId="2147483881"/>
              <pc:sldLayoutMk cId="3877027801" sldId="2147483895"/>
              <ac:spMk id="19" creationId="{00000000-0000-0000-0000-000000000000}"/>
            </ac:spMkLst>
          </pc:spChg>
          <pc:spChg chg="mod">
            <ac:chgData name="Madiha Yousuf (1911360)" userId="S::1911360@student.uwtsd.ac.uk::b2adfb65-365a-4fff-92aa-69e8cd76a5f4" providerId="AD" clId="Web-{C499391C-99AC-C1BC-B5B4-DCC82DA3FAE8}" dt="2021-03-16T16:46:37.108" v="228"/>
            <ac:spMkLst>
              <pc:docMk/>
              <pc:sldMasterMk cId="2654921563" sldId="2147483881"/>
              <pc:sldLayoutMk cId="3877027801" sldId="2147483895"/>
              <ac:spMk id="20" creationId="{00000000-0000-0000-0000-000000000000}"/>
            </ac:spMkLst>
          </pc:spChg>
          <pc:cxnChg chg="mod">
            <ac:chgData name="Madiha Yousuf (1911360)" userId="S::1911360@student.uwtsd.ac.uk::b2adfb65-365a-4fff-92aa-69e8cd76a5f4" providerId="AD" clId="Web-{C499391C-99AC-C1BC-B5B4-DCC82DA3FAE8}" dt="2021-03-16T16:46:37.108" v="228"/>
            <ac:cxnSpMkLst>
              <pc:docMk/>
              <pc:sldMasterMk cId="2654921563" sldId="2147483881"/>
              <pc:sldLayoutMk cId="3877027801" sldId="2147483895"/>
              <ac:cxnSpMk id="17" creationId="{00000000-0000-0000-0000-000000000000}"/>
            </ac:cxnSpMkLst>
          </pc:cxnChg>
          <pc:cxnChg chg="mod">
            <ac:chgData name="Madiha Yousuf (1911360)" userId="S::1911360@student.uwtsd.ac.uk::b2adfb65-365a-4fff-92aa-69e8cd76a5f4" providerId="AD" clId="Web-{C499391C-99AC-C1BC-B5B4-DCC82DA3FAE8}" dt="2021-03-16T16:46:37.108" v="228"/>
            <ac:cxnSpMkLst>
              <pc:docMk/>
              <pc:sldMasterMk cId="2654921563" sldId="2147483881"/>
              <pc:sldLayoutMk cId="3877027801" sldId="2147483895"/>
              <ac:cxnSpMk id="18" creationId="{00000000-0000-0000-0000-000000000000}"/>
            </ac:cxnSpMkLst>
          </pc:cxnChg>
        </pc:sldLayoutChg>
        <pc:sldLayoutChg chg="modSp add del mod replId">
          <pc:chgData name="Madiha Yousuf (1911360)" userId="S::1911360@student.uwtsd.ac.uk::b2adfb65-365a-4fff-92aa-69e8cd76a5f4" providerId="AD" clId="Web-{C499391C-99AC-C1BC-B5B4-DCC82DA3FAE8}" dt="2021-03-16T16:46:37.608" v="229"/>
          <pc:sldLayoutMkLst>
            <pc:docMk/>
            <pc:sldMasterMk cId="2654921563" sldId="2147483881"/>
            <pc:sldLayoutMk cId="2394935605" sldId="2147483896"/>
          </pc:sldLayoutMkLst>
          <pc:spChg chg="mod">
            <ac:chgData name="Madiha Yousuf (1911360)" userId="S::1911360@student.uwtsd.ac.uk::b2adfb65-365a-4fff-92aa-69e8cd76a5f4" providerId="AD" clId="Web-{C499391C-99AC-C1BC-B5B4-DCC82DA3FAE8}" dt="2021-03-16T16:46:37.108" v="228"/>
            <ac:spMkLst>
              <pc:docMk/>
              <pc:sldMasterMk cId="2654921563" sldId="2147483881"/>
              <pc:sldLayoutMk cId="2394935605" sldId="2147483896"/>
              <ac:spMk id="2" creationId="{00000000-0000-0000-0000-000000000000}"/>
            </ac:spMkLst>
          </pc:spChg>
          <pc:spChg chg="mod">
            <ac:chgData name="Madiha Yousuf (1911360)" userId="S::1911360@student.uwtsd.ac.uk::b2adfb65-365a-4fff-92aa-69e8cd76a5f4" providerId="AD" clId="Web-{C499391C-99AC-C1BC-B5B4-DCC82DA3FAE8}" dt="2021-03-16T16:46:37.108" v="228"/>
            <ac:spMkLst>
              <pc:docMk/>
              <pc:sldMasterMk cId="2654921563" sldId="2147483881"/>
              <pc:sldLayoutMk cId="2394935605" sldId="2147483896"/>
              <ac:spMk id="3" creationId="{00000000-0000-0000-0000-000000000000}"/>
            </ac:spMkLst>
          </pc:spChg>
          <pc:spChg chg="mod">
            <ac:chgData name="Madiha Yousuf (1911360)" userId="S::1911360@student.uwtsd.ac.uk::b2adfb65-365a-4fff-92aa-69e8cd76a5f4" providerId="AD" clId="Web-{C499391C-99AC-C1BC-B5B4-DCC82DA3FAE8}" dt="2021-03-16T16:46:37.108" v="228"/>
            <ac:spMkLst>
              <pc:docMk/>
              <pc:sldMasterMk cId="2654921563" sldId="2147483881"/>
              <pc:sldLayoutMk cId="2394935605" sldId="2147483896"/>
              <ac:spMk id="5" creationId="{00000000-0000-0000-0000-000000000000}"/>
            </ac:spMkLst>
          </pc:spChg>
          <pc:spChg chg="mod">
            <ac:chgData name="Madiha Yousuf (1911360)" userId="S::1911360@student.uwtsd.ac.uk::b2adfb65-365a-4fff-92aa-69e8cd76a5f4" providerId="AD" clId="Web-{C499391C-99AC-C1BC-B5B4-DCC82DA3FAE8}" dt="2021-03-16T16:46:37.108" v="228"/>
            <ac:spMkLst>
              <pc:docMk/>
              <pc:sldMasterMk cId="2654921563" sldId="2147483881"/>
              <pc:sldLayoutMk cId="2394935605" sldId="2147483896"/>
              <ac:spMk id="14" creationId="{00000000-0000-0000-0000-000000000000}"/>
            </ac:spMkLst>
          </pc:spChg>
          <pc:spChg chg="mod">
            <ac:chgData name="Madiha Yousuf (1911360)" userId="S::1911360@student.uwtsd.ac.uk::b2adfb65-365a-4fff-92aa-69e8cd76a5f4" providerId="AD" clId="Web-{C499391C-99AC-C1BC-B5B4-DCC82DA3FAE8}" dt="2021-03-16T16:46:37.108" v="228"/>
            <ac:spMkLst>
              <pc:docMk/>
              <pc:sldMasterMk cId="2654921563" sldId="2147483881"/>
              <pc:sldLayoutMk cId="2394935605" sldId="2147483896"/>
              <ac:spMk id="22" creationId="{00000000-0000-0000-0000-000000000000}"/>
            </ac:spMkLst>
          </pc:spChg>
          <pc:spChg chg="mod">
            <ac:chgData name="Madiha Yousuf (1911360)" userId="S::1911360@student.uwtsd.ac.uk::b2adfb65-365a-4fff-92aa-69e8cd76a5f4" providerId="AD" clId="Web-{C499391C-99AC-C1BC-B5B4-DCC82DA3FAE8}" dt="2021-03-16T16:46:37.108" v="228"/>
            <ac:spMkLst>
              <pc:docMk/>
              <pc:sldMasterMk cId="2654921563" sldId="2147483881"/>
              <pc:sldLayoutMk cId="2394935605" sldId="2147483896"/>
              <ac:spMk id="23" creationId="{00000000-0000-0000-0000-000000000000}"/>
            </ac:spMkLst>
          </pc:spChg>
          <pc:spChg chg="mod">
            <ac:chgData name="Madiha Yousuf (1911360)" userId="S::1911360@student.uwtsd.ac.uk::b2adfb65-365a-4fff-92aa-69e8cd76a5f4" providerId="AD" clId="Web-{C499391C-99AC-C1BC-B5B4-DCC82DA3FAE8}" dt="2021-03-16T16:46:37.108" v="228"/>
            <ac:spMkLst>
              <pc:docMk/>
              <pc:sldMasterMk cId="2654921563" sldId="2147483881"/>
              <pc:sldLayoutMk cId="2394935605" sldId="2147483896"/>
              <ac:spMk id="24" creationId="{00000000-0000-0000-0000-000000000000}"/>
            </ac:spMkLst>
          </pc:spChg>
          <pc:spChg chg="mod">
            <ac:chgData name="Madiha Yousuf (1911360)" userId="S::1911360@student.uwtsd.ac.uk::b2adfb65-365a-4fff-92aa-69e8cd76a5f4" providerId="AD" clId="Web-{C499391C-99AC-C1BC-B5B4-DCC82DA3FAE8}" dt="2021-03-16T16:46:37.108" v="228"/>
            <ac:spMkLst>
              <pc:docMk/>
              <pc:sldMasterMk cId="2654921563" sldId="2147483881"/>
              <pc:sldLayoutMk cId="2394935605" sldId="2147483896"/>
              <ac:spMk id="29" creationId="{00000000-0000-0000-0000-000000000000}"/>
            </ac:spMkLst>
          </pc:spChg>
          <pc:spChg chg="mod">
            <ac:chgData name="Madiha Yousuf (1911360)" userId="S::1911360@student.uwtsd.ac.uk::b2adfb65-365a-4fff-92aa-69e8cd76a5f4" providerId="AD" clId="Web-{C499391C-99AC-C1BC-B5B4-DCC82DA3FAE8}" dt="2021-03-16T16:46:37.108" v="228"/>
            <ac:spMkLst>
              <pc:docMk/>
              <pc:sldMasterMk cId="2654921563" sldId="2147483881"/>
              <pc:sldLayoutMk cId="2394935605" sldId="2147483896"/>
              <ac:spMk id="30" creationId="{00000000-0000-0000-0000-000000000000}"/>
            </ac:spMkLst>
          </pc:spChg>
          <pc:spChg chg="mod">
            <ac:chgData name="Madiha Yousuf (1911360)" userId="S::1911360@student.uwtsd.ac.uk::b2adfb65-365a-4fff-92aa-69e8cd76a5f4" providerId="AD" clId="Web-{C499391C-99AC-C1BC-B5B4-DCC82DA3FAE8}" dt="2021-03-16T16:46:37.108" v="228"/>
            <ac:spMkLst>
              <pc:docMk/>
              <pc:sldMasterMk cId="2654921563" sldId="2147483881"/>
              <pc:sldLayoutMk cId="2394935605" sldId="2147483896"/>
              <ac:spMk id="31" creationId="{00000000-0000-0000-0000-000000000000}"/>
            </ac:spMkLst>
          </pc:spChg>
          <pc:cxnChg chg="mod">
            <ac:chgData name="Madiha Yousuf (1911360)" userId="S::1911360@student.uwtsd.ac.uk::b2adfb65-365a-4fff-92aa-69e8cd76a5f4" providerId="AD" clId="Web-{C499391C-99AC-C1BC-B5B4-DCC82DA3FAE8}" dt="2021-03-16T16:46:37.108" v="228"/>
            <ac:cxnSpMkLst>
              <pc:docMk/>
              <pc:sldMasterMk cId="2654921563" sldId="2147483881"/>
              <pc:sldLayoutMk cId="2394935605" sldId="2147483896"/>
              <ac:cxnSpMk id="19" creationId="{00000000-0000-0000-0000-000000000000}"/>
            </ac:cxnSpMkLst>
          </pc:cxnChg>
          <pc:cxnChg chg="mod">
            <ac:chgData name="Madiha Yousuf (1911360)" userId="S::1911360@student.uwtsd.ac.uk::b2adfb65-365a-4fff-92aa-69e8cd76a5f4" providerId="AD" clId="Web-{C499391C-99AC-C1BC-B5B4-DCC82DA3FAE8}" dt="2021-03-16T16:46:37.108" v="228"/>
            <ac:cxnSpMkLst>
              <pc:docMk/>
              <pc:sldMasterMk cId="2654921563" sldId="2147483881"/>
              <pc:sldLayoutMk cId="2394935605" sldId="2147483896"/>
              <ac:cxnSpMk id="20" creationId="{00000000-0000-0000-0000-000000000000}"/>
            </ac:cxnSpMkLst>
          </pc:cxnChg>
        </pc:sldLayoutChg>
        <pc:sldLayoutChg chg="add del mod replId">
          <pc:chgData name="Madiha Yousuf (1911360)" userId="S::1911360@student.uwtsd.ac.uk::b2adfb65-365a-4fff-92aa-69e8cd76a5f4" providerId="AD" clId="Web-{C499391C-99AC-C1BC-B5B4-DCC82DA3FAE8}" dt="2021-03-16T16:46:37.608" v="229"/>
          <pc:sldLayoutMkLst>
            <pc:docMk/>
            <pc:sldMasterMk cId="2654921563" sldId="2147483881"/>
            <pc:sldLayoutMk cId="565498138" sldId="2147483897"/>
          </pc:sldLayoutMkLst>
        </pc:sldLayoutChg>
        <pc:sldLayoutChg chg="modSp add del mod replId">
          <pc:chgData name="Madiha Yousuf (1911360)" userId="S::1911360@student.uwtsd.ac.uk::b2adfb65-365a-4fff-92aa-69e8cd76a5f4" providerId="AD" clId="Web-{C499391C-99AC-C1BC-B5B4-DCC82DA3FAE8}" dt="2021-03-16T16:46:37.608" v="229"/>
          <pc:sldLayoutMkLst>
            <pc:docMk/>
            <pc:sldMasterMk cId="2654921563" sldId="2147483881"/>
            <pc:sldLayoutMk cId="3768185822" sldId="2147483898"/>
          </pc:sldLayoutMkLst>
          <pc:spChg chg="mod">
            <ac:chgData name="Madiha Yousuf (1911360)" userId="S::1911360@student.uwtsd.ac.uk::b2adfb65-365a-4fff-92aa-69e8cd76a5f4" providerId="AD" clId="Web-{C499391C-99AC-C1BC-B5B4-DCC82DA3FAE8}" dt="2021-03-16T16:46:37.108" v="228"/>
            <ac:spMkLst>
              <pc:docMk/>
              <pc:sldMasterMk cId="2654921563" sldId="2147483881"/>
              <pc:sldLayoutMk cId="3768185822" sldId="2147483898"/>
              <ac:spMk id="2" creationId="{00000000-0000-0000-0000-000000000000}"/>
            </ac:spMkLst>
          </pc:spChg>
          <pc:spChg chg="mod">
            <ac:chgData name="Madiha Yousuf (1911360)" userId="S::1911360@student.uwtsd.ac.uk::b2adfb65-365a-4fff-92aa-69e8cd76a5f4" providerId="AD" clId="Web-{C499391C-99AC-C1BC-B5B4-DCC82DA3FAE8}" dt="2021-03-16T16:46:37.108" v="228"/>
            <ac:spMkLst>
              <pc:docMk/>
              <pc:sldMasterMk cId="2654921563" sldId="2147483881"/>
              <pc:sldLayoutMk cId="3768185822" sldId="2147483898"/>
              <ac:spMk id="3" creationId="{00000000-0000-0000-0000-000000000000}"/>
            </ac:spMkLst>
          </pc:spChg>
        </pc:sldLayoutChg>
      </pc:sldMasterChg>
      <pc:sldMasterChg chg="modSp add del addSldLayout delSldLayout modSldLayout">
        <pc:chgData name="Madiha Yousuf (1911360)" userId="S::1911360@student.uwtsd.ac.uk::b2adfb65-365a-4fff-92aa-69e8cd76a5f4" providerId="AD" clId="Web-{C499391C-99AC-C1BC-B5B4-DCC82DA3FAE8}" dt="2021-03-17T09:56:39.284" v="444"/>
        <pc:sldMasterMkLst>
          <pc:docMk/>
          <pc:sldMasterMk cId="2636621082" sldId="2147483899"/>
        </pc:sldMasterMkLst>
        <pc:spChg chg="mod">
          <ac:chgData name="Madiha Yousuf (1911360)" userId="S::1911360@student.uwtsd.ac.uk::b2adfb65-365a-4fff-92aa-69e8cd76a5f4" providerId="AD" clId="Web-{C499391C-99AC-C1BC-B5B4-DCC82DA3FAE8}" dt="2021-03-17T09:56:37.909" v="443"/>
          <ac:spMkLst>
            <pc:docMk/>
            <pc:sldMasterMk cId="2636621082" sldId="2147483899"/>
            <ac:spMk id="2" creationId="{00000000-0000-0000-0000-000000000000}"/>
          </ac:spMkLst>
        </pc:spChg>
        <pc:spChg chg="mod">
          <ac:chgData name="Madiha Yousuf (1911360)" userId="S::1911360@student.uwtsd.ac.uk::b2adfb65-365a-4fff-92aa-69e8cd76a5f4" providerId="AD" clId="Web-{C499391C-99AC-C1BC-B5B4-DCC82DA3FAE8}" dt="2021-03-17T09:56:37.909" v="443"/>
          <ac:spMkLst>
            <pc:docMk/>
            <pc:sldMasterMk cId="2636621082" sldId="2147483899"/>
            <ac:spMk id="3" creationId="{00000000-0000-0000-0000-000000000000}"/>
          </ac:spMkLst>
        </pc:spChg>
        <pc:spChg chg="mod">
          <ac:chgData name="Madiha Yousuf (1911360)" userId="S::1911360@student.uwtsd.ac.uk::b2adfb65-365a-4fff-92aa-69e8cd76a5f4" providerId="AD" clId="Web-{C499391C-99AC-C1BC-B5B4-DCC82DA3FAE8}" dt="2021-03-17T09:56:37.909" v="443"/>
          <ac:spMkLst>
            <pc:docMk/>
            <pc:sldMasterMk cId="2636621082" sldId="2147483899"/>
            <ac:spMk id="4" creationId="{00000000-0000-0000-0000-000000000000}"/>
          </ac:spMkLst>
        </pc:spChg>
        <pc:spChg chg="mod">
          <ac:chgData name="Madiha Yousuf (1911360)" userId="S::1911360@student.uwtsd.ac.uk::b2adfb65-365a-4fff-92aa-69e8cd76a5f4" providerId="AD" clId="Web-{C499391C-99AC-C1BC-B5B4-DCC82DA3FAE8}" dt="2021-03-17T09:56:37.909" v="443"/>
          <ac:spMkLst>
            <pc:docMk/>
            <pc:sldMasterMk cId="2636621082" sldId="2147483899"/>
            <ac:spMk id="5" creationId="{00000000-0000-0000-0000-000000000000}"/>
          </ac:spMkLst>
        </pc:spChg>
        <pc:spChg chg="mod">
          <ac:chgData name="Madiha Yousuf (1911360)" userId="S::1911360@student.uwtsd.ac.uk::b2adfb65-365a-4fff-92aa-69e8cd76a5f4" providerId="AD" clId="Web-{C499391C-99AC-C1BC-B5B4-DCC82DA3FAE8}" dt="2021-03-17T09:56:37.909" v="443"/>
          <ac:spMkLst>
            <pc:docMk/>
            <pc:sldMasterMk cId="2636621082" sldId="2147483899"/>
            <ac:spMk id="6" creationId="{00000000-0000-0000-0000-000000000000}"/>
          </ac:spMkLst>
        </pc:spChg>
        <pc:spChg chg="mod">
          <ac:chgData name="Madiha Yousuf (1911360)" userId="S::1911360@student.uwtsd.ac.uk::b2adfb65-365a-4fff-92aa-69e8cd76a5f4" providerId="AD" clId="Web-{C499391C-99AC-C1BC-B5B4-DCC82DA3FAE8}" dt="2021-03-17T09:56:37.909" v="443"/>
          <ac:spMkLst>
            <pc:docMk/>
            <pc:sldMasterMk cId="2636621082" sldId="2147483899"/>
            <ac:spMk id="14" creationId="{00000000-0000-0000-0000-000000000000}"/>
          </ac:spMkLst>
        </pc:spChg>
        <pc:spChg chg="mod">
          <ac:chgData name="Madiha Yousuf (1911360)" userId="S::1911360@student.uwtsd.ac.uk::b2adfb65-365a-4fff-92aa-69e8cd76a5f4" providerId="AD" clId="Web-{C499391C-99AC-C1BC-B5B4-DCC82DA3FAE8}" dt="2021-03-17T09:56:37.909" v="443"/>
          <ac:spMkLst>
            <pc:docMk/>
            <pc:sldMasterMk cId="2636621082" sldId="2147483899"/>
            <ac:spMk id="16" creationId="{00000000-0000-0000-0000-000000000000}"/>
          </ac:spMkLst>
        </pc:spChg>
        <pc:picChg chg="mod">
          <ac:chgData name="Madiha Yousuf (1911360)" userId="S::1911360@student.uwtsd.ac.uk::b2adfb65-365a-4fff-92aa-69e8cd76a5f4" providerId="AD" clId="Web-{C499391C-99AC-C1BC-B5B4-DCC82DA3FAE8}" dt="2021-03-17T09:56:37.909" v="443"/>
          <ac:picMkLst>
            <pc:docMk/>
            <pc:sldMasterMk cId="2636621082" sldId="2147483899"/>
            <ac:picMk id="7" creationId="{00000000-0000-0000-0000-000000000000}"/>
          </ac:picMkLst>
        </pc:picChg>
        <pc:picChg chg="mod">
          <ac:chgData name="Madiha Yousuf (1911360)" userId="S::1911360@student.uwtsd.ac.uk::b2adfb65-365a-4fff-92aa-69e8cd76a5f4" providerId="AD" clId="Web-{C499391C-99AC-C1BC-B5B4-DCC82DA3FAE8}" dt="2021-03-17T09:56:37.909" v="443"/>
          <ac:picMkLst>
            <pc:docMk/>
            <pc:sldMasterMk cId="2636621082" sldId="2147483899"/>
            <ac:picMk id="8" creationId="{00000000-0000-0000-0000-000000000000}"/>
          </ac:picMkLst>
        </pc:picChg>
        <pc:picChg chg="mod">
          <ac:chgData name="Madiha Yousuf (1911360)" userId="S::1911360@student.uwtsd.ac.uk::b2adfb65-365a-4fff-92aa-69e8cd76a5f4" providerId="AD" clId="Web-{C499391C-99AC-C1BC-B5B4-DCC82DA3FAE8}" dt="2021-03-17T09:56:37.909" v="443"/>
          <ac:picMkLst>
            <pc:docMk/>
            <pc:sldMasterMk cId="2636621082" sldId="2147483899"/>
            <ac:picMk id="9" creationId="{00000000-0000-0000-0000-000000000000}"/>
          </ac:picMkLst>
        </pc:picChg>
        <pc:picChg chg="mod">
          <ac:chgData name="Madiha Yousuf (1911360)" userId="S::1911360@student.uwtsd.ac.uk::b2adfb65-365a-4fff-92aa-69e8cd76a5f4" providerId="AD" clId="Web-{C499391C-99AC-C1BC-B5B4-DCC82DA3FAE8}" dt="2021-03-17T09:56:37.909" v="443"/>
          <ac:picMkLst>
            <pc:docMk/>
            <pc:sldMasterMk cId="2636621082" sldId="2147483899"/>
            <ac:picMk id="10" creationId="{00000000-0000-0000-0000-000000000000}"/>
          </ac:picMkLst>
        </pc:picChg>
        <pc:sldLayoutChg chg="modSp add del mod replId">
          <pc:chgData name="Madiha Yousuf (1911360)" userId="S::1911360@student.uwtsd.ac.uk::b2adfb65-365a-4fff-92aa-69e8cd76a5f4" providerId="AD" clId="Web-{C499391C-99AC-C1BC-B5B4-DCC82DA3FAE8}" dt="2021-03-17T09:56:39.284" v="444"/>
          <pc:sldLayoutMkLst>
            <pc:docMk/>
            <pc:sldMasterMk cId="2636621082" sldId="2147483899"/>
            <pc:sldLayoutMk cId="2021819226" sldId="2147483900"/>
          </pc:sldLayoutMkLst>
          <pc:spChg chg="mod">
            <ac:chgData name="Madiha Yousuf (1911360)" userId="S::1911360@student.uwtsd.ac.uk::b2adfb65-365a-4fff-92aa-69e8cd76a5f4" providerId="AD" clId="Web-{C499391C-99AC-C1BC-B5B4-DCC82DA3FAE8}" dt="2021-03-17T09:56:37.909" v="443"/>
            <ac:spMkLst>
              <pc:docMk/>
              <pc:sldMasterMk cId="2636621082" sldId="2147483899"/>
              <pc:sldLayoutMk cId="2021819226" sldId="2147483900"/>
              <ac:spMk id="2" creationId="{00000000-0000-0000-0000-000000000000}"/>
            </ac:spMkLst>
          </pc:spChg>
          <pc:spChg chg="mod">
            <ac:chgData name="Madiha Yousuf (1911360)" userId="S::1911360@student.uwtsd.ac.uk::b2adfb65-365a-4fff-92aa-69e8cd76a5f4" providerId="AD" clId="Web-{C499391C-99AC-C1BC-B5B4-DCC82DA3FAE8}" dt="2021-03-17T09:56:37.909" v="443"/>
            <ac:spMkLst>
              <pc:docMk/>
              <pc:sldMasterMk cId="2636621082" sldId="2147483899"/>
              <pc:sldLayoutMk cId="2021819226" sldId="2147483900"/>
              <ac:spMk id="3" creationId="{00000000-0000-0000-0000-000000000000}"/>
            </ac:spMkLst>
          </pc:spChg>
        </pc:sldLayoutChg>
        <pc:sldLayoutChg chg="add del mod replId">
          <pc:chgData name="Madiha Yousuf (1911360)" userId="S::1911360@student.uwtsd.ac.uk::b2adfb65-365a-4fff-92aa-69e8cd76a5f4" providerId="AD" clId="Web-{C499391C-99AC-C1BC-B5B4-DCC82DA3FAE8}" dt="2021-03-17T09:56:39.284" v="444"/>
          <pc:sldLayoutMkLst>
            <pc:docMk/>
            <pc:sldMasterMk cId="2636621082" sldId="2147483899"/>
            <pc:sldLayoutMk cId="3408951494" sldId="2147483901"/>
          </pc:sldLayoutMkLst>
        </pc:sldLayoutChg>
        <pc:sldLayoutChg chg="modSp add del mod replId">
          <pc:chgData name="Madiha Yousuf (1911360)" userId="S::1911360@student.uwtsd.ac.uk::b2adfb65-365a-4fff-92aa-69e8cd76a5f4" providerId="AD" clId="Web-{C499391C-99AC-C1BC-B5B4-DCC82DA3FAE8}" dt="2021-03-17T09:56:39.284" v="444"/>
          <pc:sldLayoutMkLst>
            <pc:docMk/>
            <pc:sldMasterMk cId="2636621082" sldId="2147483899"/>
            <pc:sldLayoutMk cId="1780808050" sldId="2147483902"/>
          </pc:sldLayoutMkLst>
          <pc:spChg chg="mod">
            <ac:chgData name="Madiha Yousuf (1911360)" userId="S::1911360@student.uwtsd.ac.uk::b2adfb65-365a-4fff-92aa-69e8cd76a5f4" providerId="AD" clId="Web-{C499391C-99AC-C1BC-B5B4-DCC82DA3FAE8}" dt="2021-03-17T09:56:37.909" v="443"/>
            <ac:spMkLst>
              <pc:docMk/>
              <pc:sldMasterMk cId="2636621082" sldId="2147483899"/>
              <pc:sldLayoutMk cId="1780808050" sldId="2147483902"/>
              <ac:spMk id="2" creationId="{00000000-0000-0000-0000-000000000000}"/>
            </ac:spMkLst>
          </pc:spChg>
          <pc:spChg chg="mod">
            <ac:chgData name="Madiha Yousuf (1911360)" userId="S::1911360@student.uwtsd.ac.uk::b2adfb65-365a-4fff-92aa-69e8cd76a5f4" providerId="AD" clId="Web-{C499391C-99AC-C1BC-B5B4-DCC82DA3FAE8}" dt="2021-03-17T09:56:37.909" v="443"/>
            <ac:spMkLst>
              <pc:docMk/>
              <pc:sldMasterMk cId="2636621082" sldId="2147483899"/>
              <pc:sldLayoutMk cId="1780808050" sldId="2147483902"/>
              <ac:spMk id="3" creationId="{00000000-0000-0000-0000-000000000000}"/>
            </ac:spMkLst>
          </pc:spChg>
        </pc:sldLayoutChg>
        <pc:sldLayoutChg chg="modSp add del mod replId">
          <pc:chgData name="Madiha Yousuf (1911360)" userId="S::1911360@student.uwtsd.ac.uk::b2adfb65-365a-4fff-92aa-69e8cd76a5f4" providerId="AD" clId="Web-{C499391C-99AC-C1BC-B5B4-DCC82DA3FAE8}" dt="2021-03-17T09:56:39.284" v="444"/>
          <pc:sldLayoutMkLst>
            <pc:docMk/>
            <pc:sldMasterMk cId="2636621082" sldId="2147483899"/>
            <pc:sldLayoutMk cId="1541404253" sldId="2147483903"/>
          </pc:sldLayoutMkLst>
          <pc:spChg chg="mod">
            <ac:chgData name="Madiha Yousuf (1911360)" userId="S::1911360@student.uwtsd.ac.uk::b2adfb65-365a-4fff-92aa-69e8cd76a5f4" providerId="AD" clId="Web-{C499391C-99AC-C1BC-B5B4-DCC82DA3FAE8}" dt="2021-03-17T09:56:37.909" v="443"/>
            <ac:spMkLst>
              <pc:docMk/>
              <pc:sldMasterMk cId="2636621082" sldId="2147483899"/>
              <pc:sldLayoutMk cId="1541404253" sldId="2147483903"/>
              <ac:spMk id="3" creationId="{00000000-0000-0000-0000-000000000000}"/>
            </ac:spMkLst>
          </pc:spChg>
          <pc:spChg chg="mod">
            <ac:chgData name="Madiha Yousuf (1911360)" userId="S::1911360@student.uwtsd.ac.uk::b2adfb65-365a-4fff-92aa-69e8cd76a5f4" providerId="AD" clId="Web-{C499391C-99AC-C1BC-B5B4-DCC82DA3FAE8}" dt="2021-03-17T09:56:37.909" v="443"/>
            <ac:spMkLst>
              <pc:docMk/>
              <pc:sldMasterMk cId="2636621082" sldId="2147483899"/>
              <pc:sldLayoutMk cId="1541404253" sldId="2147483903"/>
              <ac:spMk id="4" creationId="{00000000-0000-0000-0000-000000000000}"/>
            </ac:spMkLst>
          </pc:spChg>
        </pc:sldLayoutChg>
        <pc:sldLayoutChg chg="modSp add del mod replId">
          <pc:chgData name="Madiha Yousuf (1911360)" userId="S::1911360@student.uwtsd.ac.uk::b2adfb65-365a-4fff-92aa-69e8cd76a5f4" providerId="AD" clId="Web-{C499391C-99AC-C1BC-B5B4-DCC82DA3FAE8}" dt="2021-03-17T09:56:39.284" v="444"/>
          <pc:sldLayoutMkLst>
            <pc:docMk/>
            <pc:sldMasterMk cId="2636621082" sldId="2147483899"/>
            <pc:sldLayoutMk cId="707989392" sldId="2147483904"/>
          </pc:sldLayoutMkLst>
          <pc:spChg chg="mod">
            <ac:chgData name="Madiha Yousuf (1911360)" userId="S::1911360@student.uwtsd.ac.uk::b2adfb65-365a-4fff-92aa-69e8cd76a5f4" providerId="AD" clId="Web-{C499391C-99AC-C1BC-B5B4-DCC82DA3FAE8}" dt="2021-03-17T09:56:37.909" v="443"/>
            <ac:spMkLst>
              <pc:docMk/>
              <pc:sldMasterMk cId="2636621082" sldId="2147483899"/>
              <pc:sldLayoutMk cId="707989392" sldId="2147483904"/>
              <ac:spMk id="3" creationId="{00000000-0000-0000-0000-000000000000}"/>
            </ac:spMkLst>
          </pc:spChg>
          <pc:spChg chg="mod">
            <ac:chgData name="Madiha Yousuf (1911360)" userId="S::1911360@student.uwtsd.ac.uk::b2adfb65-365a-4fff-92aa-69e8cd76a5f4" providerId="AD" clId="Web-{C499391C-99AC-C1BC-B5B4-DCC82DA3FAE8}" dt="2021-03-17T09:56:37.909" v="443"/>
            <ac:spMkLst>
              <pc:docMk/>
              <pc:sldMasterMk cId="2636621082" sldId="2147483899"/>
              <pc:sldLayoutMk cId="707989392" sldId="2147483904"/>
              <ac:spMk id="4" creationId="{00000000-0000-0000-0000-000000000000}"/>
            </ac:spMkLst>
          </pc:spChg>
          <pc:spChg chg="mod">
            <ac:chgData name="Madiha Yousuf (1911360)" userId="S::1911360@student.uwtsd.ac.uk::b2adfb65-365a-4fff-92aa-69e8cd76a5f4" providerId="AD" clId="Web-{C499391C-99AC-C1BC-B5B4-DCC82DA3FAE8}" dt="2021-03-17T09:56:37.909" v="443"/>
            <ac:spMkLst>
              <pc:docMk/>
              <pc:sldMasterMk cId="2636621082" sldId="2147483899"/>
              <pc:sldLayoutMk cId="707989392" sldId="2147483904"/>
              <ac:spMk id="5" creationId="{00000000-0000-0000-0000-000000000000}"/>
            </ac:spMkLst>
          </pc:spChg>
          <pc:spChg chg="mod">
            <ac:chgData name="Madiha Yousuf (1911360)" userId="S::1911360@student.uwtsd.ac.uk::b2adfb65-365a-4fff-92aa-69e8cd76a5f4" providerId="AD" clId="Web-{C499391C-99AC-C1BC-B5B4-DCC82DA3FAE8}" dt="2021-03-17T09:56:37.909" v="443"/>
            <ac:spMkLst>
              <pc:docMk/>
              <pc:sldMasterMk cId="2636621082" sldId="2147483899"/>
              <pc:sldLayoutMk cId="707989392" sldId="2147483904"/>
              <ac:spMk id="6" creationId="{00000000-0000-0000-0000-000000000000}"/>
            </ac:spMkLst>
          </pc:spChg>
        </pc:sldLayoutChg>
        <pc:sldLayoutChg chg="add del mod replId">
          <pc:chgData name="Madiha Yousuf (1911360)" userId="S::1911360@student.uwtsd.ac.uk::b2adfb65-365a-4fff-92aa-69e8cd76a5f4" providerId="AD" clId="Web-{C499391C-99AC-C1BC-B5B4-DCC82DA3FAE8}" dt="2021-03-17T09:56:39.284" v="444"/>
          <pc:sldLayoutMkLst>
            <pc:docMk/>
            <pc:sldMasterMk cId="2636621082" sldId="2147483899"/>
            <pc:sldLayoutMk cId="3211150243" sldId="2147483905"/>
          </pc:sldLayoutMkLst>
        </pc:sldLayoutChg>
        <pc:sldLayoutChg chg="add del mod replId">
          <pc:chgData name="Madiha Yousuf (1911360)" userId="S::1911360@student.uwtsd.ac.uk::b2adfb65-365a-4fff-92aa-69e8cd76a5f4" providerId="AD" clId="Web-{C499391C-99AC-C1BC-B5B4-DCC82DA3FAE8}" dt="2021-03-17T09:56:39.284" v="444"/>
          <pc:sldLayoutMkLst>
            <pc:docMk/>
            <pc:sldMasterMk cId="2636621082" sldId="2147483899"/>
            <pc:sldLayoutMk cId="2095662873" sldId="2147483906"/>
          </pc:sldLayoutMkLst>
        </pc:sldLayoutChg>
        <pc:sldLayoutChg chg="modSp add del mod replId">
          <pc:chgData name="Madiha Yousuf (1911360)" userId="S::1911360@student.uwtsd.ac.uk::b2adfb65-365a-4fff-92aa-69e8cd76a5f4" providerId="AD" clId="Web-{C499391C-99AC-C1BC-B5B4-DCC82DA3FAE8}" dt="2021-03-17T09:56:39.284" v="444"/>
          <pc:sldLayoutMkLst>
            <pc:docMk/>
            <pc:sldMasterMk cId="2636621082" sldId="2147483899"/>
            <pc:sldLayoutMk cId="162680283" sldId="2147483907"/>
          </pc:sldLayoutMkLst>
          <pc:spChg chg="mod">
            <ac:chgData name="Madiha Yousuf (1911360)" userId="S::1911360@student.uwtsd.ac.uk::b2adfb65-365a-4fff-92aa-69e8cd76a5f4" providerId="AD" clId="Web-{C499391C-99AC-C1BC-B5B4-DCC82DA3FAE8}" dt="2021-03-17T09:56:37.909" v="443"/>
            <ac:spMkLst>
              <pc:docMk/>
              <pc:sldMasterMk cId="2636621082" sldId="2147483899"/>
              <pc:sldLayoutMk cId="162680283" sldId="2147483907"/>
              <ac:spMk id="2" creationId="{00000000-0000-0000-0000-000000000000}"/>
            </ac:spMkLst>
          </pc:spChg>
          <pc:spChg chg="mod">
            <ac:chgData name="Madiha Yousuf (1911360)" userId="S::1911360@student.uwtsd.ac.uk::b2adfb65-365a-4fff-92aa-69e8cd76a5f4" providerId="AD" clId="Web-{C499391C-99AC-C1BC-B5B4-DCC82DA3FAE8}" dt="2021-03-17T09:56:37.909" v="443"/>
            <ac:spMkLst>
              <pc:docMk/>
              <pc:sldMasterMk cId="2636621082" sldId="2147483899"/>
              <pc:sldLayoutMk cId="162680283" sldId="2147483907"/>
              <ac:spMk id="3" creationId="{00000000-0000-0000-0000-000000000000}"/>
            </ac:spMkLst>
          </pc:spChg>
          <pc:spChg chg="mod">
            <ac:chgData name="Madiha Yousuf (1911360)" userId="S::1911360@student.uwtsd.ac.uk::b2adfb65-365a-4fff-92aa-69e8cd76a5f4" providerId="AD" clId="Web-{C499391C-99AC-C1BC-B5B4-DCC82DA3FAE8}" dt="2021-03-17T09:56:37.909" v="443"/>
            <ac:spMkLst>
              <pc:docMk/>
              <pc:sldMasterMk cId="2636621082" sldId="2147483899"/>
              <pc:sldLayoutMk cId="162680283" sldId="2147483907"/>
              <ac:spMk id="4" creationId="{00000000-0000-0000-0000-000000000000}"/>
            </ac:spMkLst>
          </pc:spChg>
        </pc:sldLayoutChg>
        <pc:sldLayoutChg chg="modSp add del mod replId">
          <pc:chgData name="Madiha Yousuf (1911360)" userId="S::1911360@student.uwtsd.ac.uk::b2adfb65-365a-4fff-92aa-69e8cd76a5f4" providerId="AD" clId="Web-{C499391C-99AC-C1BC-B5B4-DCC82DA3FAE8}" dt="2021-03-17T09:56:39.284" v="444"/>
          <pc:sldLayoutMkLst>
            <pc:docMk/>
            <pc:sldMasterMk cId="2636621082" sldId="2147483899"/>
            <pc:sldLayoutMk cId="2784352322" sldId="2147483908"/>
          </pc:sldLayoutMkLst>
          <pc:spChg chg="mod">
            <ac:chgData name="Madiha Yousuf (1911360)" userId="S::1911360@student.uwtsd.ac.uk::b2adfb65-365a-4fff-92aa-69e8cd76a5f4" providerId="AD" clId="Web-{C499391C-99AC-C1BC-B5B4-DCC82DA3FAE8}" dt="2021-03-17T09:56:37.909" v="443"/>
            <ac:spMkLst>
              <pc:docMk/>
              <pc:sldMasterMk cId="2636621082" sldId="2147483899"/>
              <pc:sldLayoutMk cId="2784352322" sldId="2147483908"/>
              <ac:spMk id="2" creationId="{00000000-0000-0000-0000-000000000000}"/>
            </ac:spMkLst>
          </pc:spChg>
          <pc:spChg chg="mod">
            <ac:chgData name="Madiha Yousuf (1911360)" userId="S::1911360@student.uwtsd.ac.uk::b2adfb65-365a-4fff-92aa-69e8cd76a5f4" providerId="AD" clId="Web-{C499391C-99AC-C1BC-B5B4-DCC82DA3FAE8}" dt="2021-03-17T09:56:37.909" v="443"/>
            <ac:spMkLst>
              <pc:docMk/>
              <pc:sldMasterMk cId="2636621082" sldId="2147483899"/>
              <pc:sldLayoutMk cId="2784352322" sldId="2147483908"/>
              <ac:spMk id="3" creationId="{00000000-0000-0000-0000-000000000000}"/>
            </ac:spMkLst>
          </pc:spChg>
          <pc:spChg chg="mod">
            <ac:chgData name="Madiha Yousuf (1911360)" userId="S::1911360@student.uwtsd.ac.uk::b2adfb65-365a-4fff-92aa-69e8cd76a5f4" providerId="AD" clId="Web-{C499391C-99AC-C1BC-B5B4-DCC82DA3FAE8}" dt="2021-03-17T09:56:37.909" v="443"/>
            <ac:spMkLst>
              <pc:docMk/>
              <pc:sldMasterMk cId="2636621082" sldId="2147483899"/>
              <pc:sldLayoutMk cId="2784352322" sldId="2147483908"/>
              <ac:spMk id="4" creationId="{00000000-0000-0000-0000-000000000000}"/>
            </ac:spMkLst>
          </pc:spChg>
        </pc:sldLayoutChg>
        <pc:sldLayoutChg chg="modSp add del mod replId">
          <pc:chgData name="Madiha Yousuf (1911360)" userId="S::1911360@student.uwtsd.ac.uk::b2adfb65-365a-4fff-92aa-69e8cd76a5f4" providerId="AD" clId="Web-{C499391C-99AC-C1BC-B5B4-DCC82DA3FAE8}" dt="2021-03-17T09:56:39.284" v="444"/>
          <pc:sldLayoutMkLst>
            <pc:docMk/>
            <pc:sldMasterMk cId="2636621082" sldId="2147483899"/>
            <pc:sldLayoutMk cId="3800761843" sldId="2147483909"/>
          </pc:sldLayoutMkLst>
          <pc:spChg chg="mod">
            <ac:chgData name="Madiha Yousuf (1911360)" userId="S::1911360@student.uwtsd.ac.uk::b2adfb65-365a-4fff-92aa-69e8cd76a5f4" providerId="AD" clId="Web-{C499391C-99AC-C1BC-B5B4-DCC82DA3FAE8}" dt="2021-03-17T09:56:37.909" v="443"/>
            <ac:spMkLst>
              <pc:docMk/>
              <pc:sldMasterMk cId="2636621082" sldId="2147483899"/>
              <pc:sldLayoutMk cId="3800761843" sldId="2147483909"/>
              <ac:spMk id="2" creationId="{00000000-0000-0000-0000-000000000000}"/>
            </ac:spMkLst>
          </pc:spChg>
          <pc:spChg chg="mod">
            <ac:chgData name="Madiha Yousuf (1911360)" userId="S::1911360@student.uwtsd.ac.uk::b2adfb65-365a-4fff-92aa-69e8cd76a5f4" providerId="AD" clId="Web-{C499391C-99AC-C1BC-B5B4-DCC82DA3FAE8}" dt="2021-03-17T09:56:37.909" v="443"/>
            <ac:spMkLst>
              <pc:docMk/>
              <pc:sldMasterMk cId="2636621082" sldId="2147483899"/>
              <pc:sldLayoutMk cId="3800761843" sldId="2147483909"/>
              <ac:spMk id="3" creationId="{00000000-0000-0000-0000-000000000000}"/>
            </ac:spMkLst>
          </pc:spChg>
          <pc:spChg chg="mod">
            <ac:chgData name="Madiha Yousuf (1911360)" userId="S::1911360@student.uwtsd.ac.uk::b2adfb65-365a-4fff-92aa-69e8cd76a5f4" providerId="AD" clId="Web-{C499391C-99AC-C1BC-B5B4-DCC82DA3FAE8}" dt="2021-03-17T09:56:37.909" v="443"/>
            <ac:spMkLst>
              <pc:docMk/>
              <pc:sldMasterMk cId="2636621082" sldId="2147483899"/>
              <pc:sldLayoutMk cId="3800761843" sldId="2147483909"/>
              <ac:spMk id="4" creationId="{00000000-0000-0000-0000-000000000000}"/>
            </ac:spMkLst>
          </pc:spChg>
        </pc:sldLayoutChg>
        <pc:sldLayoutChg chg="modSp add del mod replId">
          <pc:chgData name="Madiha Yousuf (1911360)" userId="S::1911360@student.uwtsd.ac.uk::b2adfb65-365a-4fff-92aa-69e8cd76a5f4" providerId="AD" clId="Web-{C499391C-99AC-C1BC-B5B4-DCC82DA3FAE8}" dt="2021-03-17T09:56:39.284" v="444"/>
          <pc:sldLayoutMkLst>
            <pc:docMk/>
            <pc:sldMasterMk cId="2636621082" sldId="2147483899"/>
            <pc:sldLayoutMk cId="1507684837" sldId="2147483910"/>
          </pc:sldLayoutMkLst>
          <pc:spChg chg="mod">
            <ac:chgData name="Madiha Yousuf (1911360)" userId="S::1911360@student.uwtsd.ac.uk::b2adfb65-365a-4fff-92aa-69e8cd76a5f4" providerId="AD" clId="Web-{C499391C-99AC-C1BC-B5B4-DCC82DA3FAE8}" dt="2021-03-17T09:56:37.909" v="443"/>
            <ac:spMkLst>
              <pc:docMk/>
              <pc:sldMasterMk cId="2636621082" sldId="2147483899"/>
              <pc:sldLayoutMk cId="1507684837" sldId="2147483910"/>
              <ac:spMk id="2" creationId="{00000000-0000-0000-0000-000000000000}"/>
            </ac:spMkLst>
          </pc:spChg>
          <pc:spChg chg="mod">
            <ac:chgData name="Madiha Yousuf (1911360)" userId="S::1911360@student.uwtsd.ac.uk::b2adfb65-365a-4fff-92aa-69e8cd76a5f4" providerId="AD" clId="Web-{C499391C-99AC-C1BC-B5B4-DCC82DA3FAE8}" dt="2021-03-17T09:56:37.909" v="443"/>
            <ac:spMkLst>
              <pc:docMk/>
              <pc:sldMasterMk cId="2636621082" sldId="2147483899"/>
              <pc:sldLayoutMk cId="1507684837" sldId="2147483910"/>
              <ac:spMk id="8" creationId="{00000000-0000-0000-0000-000000000000}"/>
            </ac:spMkLst>
          </pc:spChg>
        </pc:sldLayoutChg>
        <pc:sldLayoutChg chg="modSp add del mod replId">
          <pc:chgData name="Madiha Yousuf (1911360)" userId="S::1911360@student.uwtsd.ac.uk::b2adfb65-365a-4fff-92aa-69e8cd76a5f4" providerId="AD" clId="Web-{C499391C-99AC-C1BC-B5B4-DCC82DA3FAE8}" dt="2021-03-17T09:56:39.284" v="444"/>
          <pc:sldLayoutMkLst>
            <pc:docMk/>
            <pc:sldMasterMk cId="2636621082" sldId="2147483899"/>
            <pc:sldLayoutMk cId="1511746812" sldId="2147483911"/>
          </pc:sldLayoutMkLst>
          <pc:spChg chg="mod">
            <ac:chgData name="Madiha Yousuf (1911360)" userId="S::1911360@student.uwtsd.ac.uk::b2adfb65-365a-4fff-92aa-69e8cd76a5f4" providerId="AD" clId="Web-{C499391C-99AC-C1BC-B5B4-DCC82DA3FAE8}" dt="2021-03-17T09:56:37.909" v="443"/>
            <ac:spMkLst>
              <pc:docMk/>
              <pc:sldMasterMk cId="2636621082" sldId="2147483899"/>
              <pc:sldLayoutMk cId="1511746812" sldId="2147483911"/>
              <ac:spMk id="2" creationId="{00000000-0000-0000-0000-000000000000}"/>
            </ac:spMkLst>
          </pc:spChg>
          <pc:spChg chg="mod">
            <ac:chgData name="Madiha Yousuf (1911360)" userId="S::1911360@student.uwtsd.ac.uk::b2adfb65-365a-4fff-92aa-69e8cd76a5f4" providerId="AD" clId="Web-{C499391C-99AC-C1BC-B5B4-DCC82DA3FAE8}" dt="2021-03-17T09:56:37.909" v="443"/>
            <ac:spMkLst>
              <pc:docMk/>
              <pc:sldMasterMk cId="2636621082" sldId="2147483899"/>
              <pc:sldLayoutMk cId="1511746812" sldId="2147483911"/>
              <ac:spMk id="10" creationId="{00000000-0000-0000-0000-000000000000}"/>
            </ac:spMkLst>
          </pc:spChg>
          <pc:spChg chg="mod">
            <ac:chgData name="Madiha Yousuf (1911360)" userId="S::1911360@student.uwtsd.ac.uk::b2adfb65-365a-4fff-92aa-69e8cd76a5f4" providerId="AD" clId="Web-{C499391C-99AC-C1BC-B5B4-DCC82DA3FAE8}" dt="2021-03-17T09:56:37.909" v="443"/>
            <ac:spMkLst>
              <pc:docMk/>
              <pc:sldMasterMk cId="2636621082" sldId="2147483899"/>
              <pc:sldLayoutMk cId="1511746812" sldId="2147483911"/>
              <ac:spMk id="11" creationId="{00000000-0000-0000-0000-000000000000}"/>
            </ac:spMkLst>
          </pc:spChg>
          <pc:spChg chg="mod">
            <ac:chgData name="Madiha Yousuf (1911360)" userId="S::1911360@student.uwtsd.ac.uk::b2adfb65-365a-4fff-92aa-69e8cd76a5f4" providerId="AD" clId="Web-{C499391C-99AC-C1BC-B5B4-DCC82DA3FAE8}" dt="2021-03-17T09:56:37.909" v="443"/>
            <ac:spMkLst>
              <pc:docMk/>
              <pc:sldMasterMk cId="2636621082" sldId="2147483899"/>
              <pc:sldLayoutMk cId="1511746812" sldId="2147483911"/>
              <ac:spMk id="12" creationId="{00000000-0000-0000-0000-000000000000}"/>
            </ac:spMkLst>
          </pc:spChg>
          <pc:spChg chg="mod">
            <ac:chgData name="Madiha Yousuf (1911360)" userId="S::1911360@student.uwtsd.ac.uk::b2adfb65-365a-4fff-92aa-69e8cd76a5f4" providerId="AD" clId="Web-{C499391C-99AC-C1BC-B5B4-DCC82DA3FAE8}" dt="2021-03-17T09:56:37.909" v="443"/>
            <ac:spMkLst>
              <pc:docMk/>
              <pc:sldMasterMk cId="2636621082" sldId="2147483899"/>
              <pc:sldLayoutMk cId="1511746812" sldId="2147483911"/>
              <ac:spMk id="15" creationId="{00000000-0000-0000-0000-000000000000}"/>
            </ac:spMkLst>
          </pc:spChg>
        </pc:sldLayoutChg>
        <pc:sldLayoutChg chg="modSp add del mod replId">
          <pc:chgData name="Madiha Yousuf (1911360)" userId="S::1911360@student.uwtsd.ac.uk::b2adfb65-365a-4fff-92aa-69e8cd76a5f4" providerId="AD" clId="Web-{C499391C-99AC-C1BC-B5B4-DCC82DA3FAE8}" dt="2021-03-17T09:56:39.284" v="444"/>
          <pc:sldLayoutMkLst>
            <pc:docMk/>
            <pc:sldMasterMk cId="2636621082" sldId="2147483899"/>
            <pc:sldLayoutMk cId="3371705173" sldId="2147483912"/>
          </pc:sldLayoutMkLst>
          <pc:spChg chg="mod">
            <ac:chgData name="Madiha Yousuf (1911360)" userId="S::1911360@student.uwtsd.ac.uk::b2adfb65-365a-4fff-92aa-69e8cd76a5f4" providerId="AD" clId="Web-{C499391C-99AC-C1BC-B5B4-DCC82DA3FAE8}" dt="2021-03-17T09:56:37.909" v="443"/>
            <ac:spMkLst>
              <pc:docMk/>
              <pc:sldMasterMk cId="2636621082" sldId="2147483899"/>
              <pc:sldLayoutMk cId="3371705173" sldId="2147483912"/>
              <ac:spMk id="2" creationId="{00000000-0000-0000-0000-000000000000}"/>
            </ac:spMkLst>
          </pc:spChg>
          <pc:spChg chg="mod">
            <ac:chgData name="Madiha Yousuf (1911360)" userId="S::1911360@student.uwtsd.ac.uk::b2adfb65-365a-4fff-92aa-69e8cd76a5f4" providerId="AD" clId="Web-{C499391C-99AC-C1BC-B5B4-DCC82DA3FAE8}" dt="2021-03-17T09:56:37.909" v="443"/>
            <ac:spMkLst>
              <pc:docMk/>
              <pc:sldMasterMk cId="2636621082" sldId="2147483899"/>
              <pc:sldLayoutMk cId="3371705173" sldId="2147483912"/>
              <ac:spMk id="3" creationId="{00000000-0000-0000-0000-000000000000}"/>
            </ac:spMkLst>
          </pc:spChg>
        </pc:sldLayoutChg>
        <pc:sldLayoutChg chg="modSp add del mod replId">
          <pc:chgData name="Madiha Yousuf (1911360)" userId="S::1911360@student.uwtsd.ac.uk::b2adfb65-365a-4fff-92aa-69e8cd76a5f4" providerId="AD" clId="Web-{C499391C-99AC-C1BC-B5B4-DCC82DA3FAE8}" dt="2021-03-17T09:56:39.284" v="444"/>
          <pc:sldLayoutMkLst>
            <pc:docMk/>
            <pc:sldMasterMk cId="2636621082" sldId="2147483899"/>
            <pc:sldLayoutMk cId="847648723" sldId="2147483913"/>
          </pc:sldLayoutMkLst>
          <pc:spChg chg="mod">
            <ac:chgData name="Madiha Yousuf (1911360)" userId="S::1911360@student.uwtsd.ac.uk::b2adfb65-365a-4fff-92aa-69e8cd76a5f4" providerId="AD" clId="Web-{C499391C-99AC-C1BC-B5B4-DCC82DA3FAE8}" dt="2021-03-17T09:56:37.909" v="443"/>
            <ac:spMkLst>
              <pc:docMk/>
              <pc:sldMasterMk cId="2636621082" sldId="2147483899"/>
              <pc:sldLayoutMk cId="847648723" sldId="2147483913"/>
              <ac:spMk id="2" creationId="{00000000-0000-0000-0000-000000000000}"/>
            </ac:spMkLst>
          </pc:spChg>
          <pc:spChg chg="mod">
            <ac:chgData name="Madiha Yousuf (1911360)" userId="S::1911360@student.uwtsd.ac.uk::b2adfb65-365a-4fff-92aa-69e8cd76a5f4" providerId="AD" clId="Web-{C499391C-99AC-C1BC-B5B4-DCC82DA3FAE8}" dt="2021-03-17T09:56:37.909" v="443"/>
            <ac:spMkLst>
              <pc:docMk/>
              <pc:sldMasterMk cId="2636621082" sldId="2147483899"/>
              <pc:sldLayoutMk cId="847648723" sldId="2147483913"/>
              <ac:spMk id="3" creationId="{00000000-0000-0000-0000-000000000000}"/>
            </ac:spMkLst>
          </pc:spChg>
          <pc:spChg chg="mod">
            <ac:chgData name="Madiha Yousuf (1911360)" userId="S::1911360@student.uwtsd.ac.uk::b2adfb65-365a-4fff-92aa-69e8cd76a5f4" providerId="AD" clId="Web-{C499391C-99AC-C1BC-B5B4-DCC82DA3FAE8}" dt="2021-03-17T09:56:37.909" v="443"/>
            <ac:spMkLst>
              <pc:docMk/>
              <pc:sldMasterMk cId="2636621082" sldId="2147483899"/>
              <pc:sldLayoutMk cId="847648723" sldId="2147483913"/>
              <ac:spMk id="5" creationId="{00000000-0000-0000-0000-000000000000}"/>
            </ac:spMkLst>
          </pc:spChg>
          <pc:spChg chg="mod">
            <ac:chgData name="Madiha Yousuf (1911360)" userId="S::1911360@student.uwtsd.ac.uk::b2adfb65-365a-4fff-92aa-69e8cd76a5f4" providerId="AD" clId="Web-{C499391C-99AC-C1BC-B5B4-DCC82DA3FAE8}" dt="2021-03-17T09:56:37.909" v="443"/>
            <ac:spMkLst>
              <pc:docMk/>
              <pc:sldMasterMk cId="2636621082" sldId="2147483899"/>
              <pc:sldLayoutMk cId="847648723" sldId="2147483913"/>
              <ac:spMk id="14" creationId="{00000000-0000-0000-0000-000000000000}"/>
            </ac:spMkLst>
          </pc:spChg>
          <pc:spChg chg="mod">
            <ac:chgData name="Madiha Yousuf (1911360)" userId="S::1911360@student.uwtsd.ac.uk::b2adfb65-365a-4fff-92aa-69e8cd76a5f4" providerId="AD" clId="Web-{C499391C-99AC-C1BC-B5B4-DCC82DA3FAE8}" dt="2021-03-17T09:56:37.909" v="443"/>
            <ac:spMkLst>
              <pc:docMk/>
              <pc:sldMasterMk cId="2636621082" sldId="2147483899"/>
              <pc:sldLayoutMk cId="847648723" sldId="2147483913"/>
              <ac:spMk id="16" creationId="{00000000-0000-0000-0000-000000000000}"/>
            </ac:spMkLst>
          </pc:spChg>
          <pc:spChg chg="mod">
            <ac:chgData name="Madiha Yousuf (1911360)" userId="S::1911360@student.uwtsd.ac.uk::b2adfb65-365a-4fff-92aa-69e8cd76a5f4" providerId="AD" clId="Web-{C499391C-99AC-C1BC-B5B4-DCC82DA3FAE8}" dt="2021-03-17T09:56:37.909" v="443"/>
            <ac:spMkLst>
              <pc:docMk/>
              <pc:sldMasterMk cId="2636621082" sldId="2147483899"/>
              <pc:sldLayoutMk cId="847648723" sldId="2147483913"/>
              <ac:spMk id="19" creationId="{00000000-0000-0000-0000-000000000000}"/>
            </ac:spMkLst>
          </pc:spChg>
          <pc:spChg chg="mod">
            <ac:chgData name="Madiha Yousuf (1911360)" userId="S::1911360@student.uwtsd.ac.uk::b2adfb65-365a-4fff-92aa-69e8cd76a5f4" providerId="AD" clId="Web-{C499391C-99AC-C1BC-B5B4-DCC82DA3FAE8}" dt="2021-03-17T09:56:37.909" v="443"/>
            <ac:spMkLst>
              <pc:docMk/>
              <pc:sldMasterMk cId="2636621082" sldId="2147483899"/>
              <pc:sldLayoutMk cId="847648723" sldId="2147483913"/>
              <ac:spMk id="20" creationId="{00000000-0000-0000-0000-000000000000}"/>
            </ac:spMkLst>
          </pc:spChg>
          <pc:cxnChg chg="mod">
            <ac:chgData name="Madiha Yousuf (1911360)" userId="S::1911360@student.uwtsd.ac.uk::b2adfb65-365a-4fff-92aa-69e8cd76a5f4" providerId="AD" clId="Web-{C499391C-99AC-C1BC-B5B4-DCC82DA3FAE8}" dt="2021-03-17T09:56:37.909" v="443"/>
            <ac:cxnSpMkLst>
              <pc:docMk/>
              <pc:sldMasterMk cId="2636621082" sldId="2147483899"/>
              <pc:sldLayoutMk cId="847648723" sldId="2147483913"/>
              <ac:cxnSpMk id="17" creationId="{00000000-0000-0000-0000-000000000000}"/>
            </ac:cxnSpMkLst>
          </pc:cxnChg>
          <pc:cxnChg chg="mod">
            <ac:chgData name="Madiha Yousuf (1911360)" userId="S::1911360@student.uwtsd.ac.uk::b2adfb65-365a-4fff-92aa-69e8cd76a5f4" providerId="AD" clId="Web-{C499391C-99AC-C1BC-B5B4-DCC82DA3FAE8}" dt="2021-03-17T09:56:37.909" v="443"/>
            <ac:cxnSpMkLst>
              <pc:docMk/>
              <pc:sldMasterMk cId="2636621082" sldId="2147483899"/>
              <pc:sldLayoutMk cId="847648723" sldId="2147483913"/>
              <ac:cxnSpMk id="18" creationId="{00000000-0000-0000-0000-000000000000}"/>
            </ac:cxnSpMkLst>
          </pc:cxnChg>
        </pc:sldLayoutChg>
        <pc:sldLayoutChg chg="modSp add del mod replId">
          <pc:chgData name="Madiha Yousuf (1911360)" userId="S::1911360@student.uwtsd.ac.uk::b2adfb65-365a-4fff-92aa-69e8cd76a5f4" providerId="AD" clId="Web-{C499391C-99AC-C1BC-B5B4-DCC82DA3FAE8}" dt="2021-03-17T09:56:39.284" v="444"/>
          <pc:sldLayoutMkLst>
            <pc:docMk/>
            <pc:sldMasterMk cId="2636621082" sldId="2147483899"/>
            <pc:sldLayoutMk cId="1889548119" sldId="2147483914"/>
          </pc:sldLayoutMkLst>
          <pc:spChg chg="mod">
            <ac:chgData name="Madiha Yousuf (1911360)" userId="S::1911360@student.uwtsd.ac.uk::b2adfb65-365a-4fff-92aa-69e8cd76a5f4" providerId="AD" clId="Web-{C499391C-99AC-C1BC-B5B4-DCC82DA3FAE8}" dt="2021-03-17T09:56:37.909" v="443"/>
            <ac:spMkLst>
              <pc:docMk/>
              <pc:sldMasterMk cId="2636621082" sldId="2147483899"/>
              <pc:sldLayoutMk cId="1889548119" sldId="2147483914"/>
              <ac:spMk id="2" creationId="{00000000-0000-0000-0000-000000000000}"/>
            </ac:spMkLst>
          </pc:spChg>
          <pc:spChg chg="mod">
            <ac:chgData name="Madiha Yousuf (1911360)" userId="S::1911360@student.uwtsd.ac.uk::b2adfb65-365a-4fff-92aa-69e8cd76a5f4" providerId="AD" clId="Web-{C499391C-99AC-C1BC-B5B4-DCC82DA3FAE8}" dt="2021-03-17T09:56:37.909" v="443"/>
            <ac:spMkLst>
              <pc:docMk/>
              <pc:sldMasterMk cId="2636621082" sldId="2147483899"/>
              <pc:sldLayoutMk cId="1889548119" sldId="2147483914"/>
              <ac:spMk id="3" creationId="{00000000-0000-0000-0000-000000000000}"/>
            </ac:spMkLst>
          </pc:spChg>
          <pc:spChg chg="mod">
            <ac:chgData name="Madiha Yousuf (1911360)" userId="S::1911360@student.uwtsd.ac.uk::b2adfb65-365a-4fff-92aa-69e8cd76a5f4" providerId="AD" clId="Web-{C499391C-99AC-C1BC-B5B4-DCC82DA3FAE8}" dt="2021-03-17T09:56:37.909" v="443"/>
            <ac:spMkLst>
              <pc:docMk/>
              <pc:sldMasterMk cId="2636621082" sldId="2147483899"/>
              <pc:sldLayoutMk cId="1889548119" sldId="2147483914"/>
              <ac:spMk id="5" creationId="{00000000-0000-0000-0000-000000000000}"/>
            </ac:spMkLst>
          </pc:spChg>
          <pc:spChg chg="mod">
            <ac:chgData name="Madiha Yousuf (1911360)" userId="S::1911360@student.uwtsd.ac.uk::b2adfb65-365a-4fff-92aa-69e8cd76a5f4" providerId="AD" clId="Web-{C499391C-99AC-C1BC-B5B4-DCC82DA3FAE8}" dt="2021-03-17T09:56:37.909" v="443"/>
            <ac:spMkLst>
              <pc:docMk/>
              <pc:sldMasterMk cId="2636621082" sldId="2147483899"/>
              <pc:sldLayoutMk cId="1889548119" sldId="2147483914"/>
              <ac:spMk id="14" creationId="{00000000-0000-0000-0000-000000000000}"/>
            </ac:spMkLst>
          </pc:spChg>
          <pc:spChg chg="mod">
            <ac:chgData name="Madiha Yousuf (1911360)" userId="S::1911360@student.uwtsd.ac.uk::b2adfb65-365a-4fff-92aa-69e8cd76a5f4" providerId="AD" clId="Web-{C499391C-99AC-C1BC-B5B4-DCC82DA3FAE8}" dt="2021-03-17T09:56:37.909" v="443"/>
            <ac:spMkLst>
              <pc:docMk/>
              <pc:sldMasterMk cId="2636621082" sldId="2147483899"/>
              <pc:sldLayoutMk cId="1889548119" sldId="2147483914"/>
              <ac:spMk id="22" creationId="{00000000-0000-0000-0000-000000000000}"/>
            </ac:spMkLst>
          </pc:spChg>
          <pc:spChg chg="mod">
            <ac:chgData name="Madiha Yousuf (1911360)" userId="S::1911360@student.uwtsd.ac.uk::b2adfb65-365a-4fff-92aa-69e8cd76a5f4" providerId="AD" clId="Web-{C499391C-99AC-C1BC-B5B4-DCC82DA3FAE8}" dt="2021-03-17T09:56:37.909" v="443"/>
            <ac:spMkLst>
              <pc:docMk/>
              <pc:sldMasterMk cId="2636621082" sldId="2147483899"/>
              <pc:sldLayoutMk cId="1889548119" sldId="2147483914"/>
              <ac:spMk id="23" creationId="{00000000-0000-0000-0000-000000000000}"/>
            </ac:spMkLst>
          </pc:spChg>
          <pc:spChg chg="mod">
            <ac:chgData name="Madiha Yousuf (1911360)" userId="S::1911360@student.uwtsd.ac.uk::b2adfb65-365a-4fff-92aa-69e8cd76a5f4" providerId="AD" clId="Web-{C499391C-99AC-C1BC-B5B4-DCC82DA3FAE8}" dt="2021-03-17T09:56:37.909" v="443"/>
            <ac:spMkLst>
              <pc:docMk/>
              <pc:sldMasterMk cId="2636621082" sldId="2147483899"/>
              <pc:sldLayoutMk cId="1889548119" sldId="2147483914"/>
              <ac:spMk id="24" creationId="{00000000-0000-0000-0000-000000000000}"/>
            </ac:spMkLst>
          </pc:spChg>
          <pc:spChg chg="mod">
            <ac:chgData name="Madiha Yousuf (1911360)" userId="S::1911360@student.uwtsd.ac.uk::b2adfb65-365a-4fff-92aa-69e8cd76a5f4" providerId="AD" clId="Web-{C499391C-99AC-C1BC-B5B4-DCC82DA3FAE8}" dt="2021-03-17T09:56:37.909" v="443"/>
            <ac:spMkLst>
              <pc:docMk/>
              <pc:sldMasterMk cId="2636621082" sldId="2147483899"/>
              <pc:sldLayoutMk cId="1889548119" sldId="2147483914"/>
              <ac:spMk id="29" creationId="{00000000-0000-0000-0000-000000000000}"/>
            </ac:spMkLst>
          </pc:spChg>
          <pc:spChg chg="mod">
            <ac:chgData name="Madiha Yousuf (1911360)" userId="S::1911360@student.uwtsd.ac.uk::b2adfb65-365a-4fff-92aa-69e8cd76a5f4" providerId="AD" clId="Web-{C499391C-99AC-C1BC-B5B4-DCC82DA3FAE8}" dt="2021-03-17T09:56:37.909" v="443"/>
            <ac:spMkLst>
              <pc:docMk/>
              <pc:sldMasterMk cId="2636621082" sldId="2147483899"/>
              <pc:sldLayoutMk cId="1889548119" sldId="2147483914"/>
              <ac:spMk id="30" creationId="{00000000-0000-0000-0000-000000000000}"/>
            </ac:spMkLst>
          </pc:spChg>
          <pc:spChg chg="mod">
            <ac:chgData name="Madiha Yousuf (1911360)" userId="S::1911360@student.uwtsd.ac.uk::b2adfb65-365a-4fff-92aa-69e8cd76a5f4" providerId="AD" clId="Web-{C499391C-99AC-C1BC-B5B4-DCC82DA3FAE8}" dt="2021-03-17T09:56:37.909" v="443"/>
            <ac:spMkLst>
              <pc:docMk/>
              <pc:sldMasterMk cId="2636621082" sldId="2147483899"/>
              <pc:sldLayoutMk cId="1889548119" sldId="2147483914"/>
              <ac:spMk id="31" creationId="{00000000-0000-0000-0000-000000000000}"/>
            </ac:spMkLst>
          </pc:spChg>
          <pc:cxnChg chg="mod">
            <ac:chgData name="Madiha Yousuf (1911360)" userId="S::1911360@student.uwtsd.ac.uk::b2adfb65-365a-4fff-92aa-69e8cd76a5f4" providerId="AD" clId="Web-{C499391C-99AC-C1BC-B5B4-DCC82DA3FAE8}" dt="2021-03-17T09:56:37.909" v="443"/>
            <ac:cxnSpMkLst>
              <pc:docMk/>
              <pc:sldMasterMk cId="2636621082" sldId="2147483899"/>
              <pc:sldLayoutMk cId="1889548119" sldId="2147483914"/>
              <ac:cxnSpMk id="19" creationId="{00000000-0000-0000-0000-000000000000}"/>
            </ac:cxnSpMkLst>
          </pc:cxnChg>
          <pc:cxnChg chg="mod">
            <ac:chgData name="Madiha Yousuf (1911360)" userId="S::1911360@student.uwtsd.ac.uk::b2adfb65-365a-4fff-92aa-69e8cd76a5f4" providerId="AD" clId="Web-{C499391C-99AC-C1BC-B5B4-DCC82DA3FAE8}" dt="2021-03-17T09:56:37.909" v="443"/>
            <ac:cxnSpMkLst>
              <pc:docMk/>
              <pc:sldMasterMk cId="2636621082" sldId="2147483899"/>
              <pc:sldLayoutMk cId="1889548119" sldId="2147483914"/>
              <ac:cxnSpMk id="20" creationId="{00000000-0000-0000-0000-000000000000}"/>
            </ac:cxnSpMkLst>
          </pc:cxnChg>
        </pc:sldLayoutChg>
        <pc:sldLayoutChg chg="add del mod replId">
          <pc:chgData name="Madiha Yousuf (1911360)" userId="S::1911360@student.uwtsd.ac.uk::b2adfb65-365a-4fff-92aa-69e8cd76a5f4" providerId="AD" clId="Web-{C499391C-99AC-C1BC-B5B4-DCC82DA3FAE8}" dt="2021-03-17T09:56:39.284" v="444"/>
          <pc:sldLayoutMkLst>
            <pc:docMk/>
            <pc:sldMasterMk cId="2636621082" sldId="2147483899"/>
            <pc:sldLayoutMk cId="529635755" sldId="2147483915"/>
          </pc:sldLayoutMkLst>
        </pc:sldLayoutChg>
        <pc:sldLayoutChg chg="modSp add del mod replId">
          <pc:chgData name="Madiha Yousuf (1911360)" userId="S::1911360@student.uwtsd.ac.uk::b2adfb65-365a-4fff-92aa-69e8cd76a5f4" providerId="AD" clId="Web-{C499391C-99AC-C1BC-B5B4-DCC82DA3FAE8}" dt="2021-03-17T09:56:39.284" v="444"/>
          <pc:sldLayoutMkLst>
            <pc:docMk/>
            <pc:sldMasterMk cId="2636621082" sldId="2147483899"/>
            <pc:sldLayoutMk cId="782042395" sldId="2147483916"/>
          </pc:sldLayoutMkLst>
          <pc:spChg chg="mod">
            <ac:chgData name="Madiha Yousuf (1911360)" userId="S::1911360@student.uwtsd.ac.uk::b2adfb65-365a-4fff-92aa-69e8cd76a5f4" providerId="AD" clId="Web-{C499391C-99AC-C1BC-B5B4-DCC82DA3FAE8}" dt="2021-03-17T09:56:37.909" v="443"/>
            <ac:spMkLst>
              <pc:docMk/>
              <pc:sldMasterMk cId="2636621082" sldId="2147483899"/>
              <pc:sldLayoutMk cId="782042395" sldId="2147483916"/>
              <ac:spMk id="2" creationId="{00000000-0000-0000-0000-000000000000}"/>
            </ac:spMkLst>
          </pc:spChg>
          <pc:spChg chg="mod">
            <ac:chgData name="Madiha Yousuf (1911360)" userId="S::1911360@student.uwtsd.ac.uk::b2adfb65-365a-4fff-92aa-69e8cd76a5f4" providerId="AD" clId="Web-{C499391C-99AC-C1BC-B5B4-DCC82DA3FAE8}" dt="2021-03-17T09:56:37.909" v="443"/>
            <ac:spMkLst>
              <pc:docMk/>
              <pc:sldMasterMk cId="2636621082" sldId="2147483899"/>
              <pc:sldLayoutMk cId="782042395" sldId="2147483916"/>
              <ac:spMk id="3" creationId="{00000000-0000-0000-0000-000000000000}"/>
            </ac:spMkLst>
          </pc:spChg>
        </pc:sldLayoutChg>
      </pc:sldMasterChg>
      <pc:sldMasterChg chg="modSp add del addSldLayout delSldLayout modSldLayout">
        <pc:chgData name="Madiha Yousuf (1911360)" userId="S::1911360@student.uwtsd.ac.uk::b2adfb65-365a-4fff-92aa-69e8cd76a5f4" providerId="AD" clId="Web-{C499391C-99AC-C1BC-B5B4-DCC82DA3FAE8}" dt="2021-03-17T09:57:16.034" v="446"/>
        <pc:sldMasterMkLst>
          <pc:docMk/>
          <pc:sldMasterMk cId="670742481" sldId="2147483917"/>
        </pc:sldMasterMkLst>
        <pc:spChg chg="mod">
          <ac:chgData name="Madiha Yousuf (1911360)" userId="S::1911360@student.uwtsd.ac.uk::b2adfb65-365a-4fff-92aa-69e8cd76a5f4" providerId="AD" clId="Web-{C499391C-99AC-C1BC-B5B4-DCC82DA3FAE8}" dt="2021-03-17T09:57:14.566" v="445"/>
          <ac:spMkLst>
            <pc:docMk/>
            <pc:sldMasterMk cId="670742481" sldId="2147483917"/>
            <ac:spMk id="2" creationId="{00000000-0000-0000-0000-000000000000}"/>
          </ac:spMkLst>
        </pc:spChg>
        <pc:spChg chg="mod">
          <ac:chgData name="Madiha Yousuf (1911360)" userId="S::1911360@student.uwtsd.ac.uk::b2adfb65-365a-4fff-92aa-69e8cd76a5f4" providerId="AD" clId="Web-{C499391C-99AC-C1BC-B5B4-DCC82DA3FAE8}" dt="2021-03-17T09:57:14.566" v="445"/>
          <ac:spMkLst>
            <pc:docMk/>
            <pc:sldMasterMk cId="670742481" sldId="2147483917"/>
            <ac:spMk id="3" creationId="{00000000-0000-0000-0000-000000000000}"/>
          </ac:spMkLst>
        </pc:spChg>
        <pc:spChg chg="mod">
          <ac:chgData name="Madiha Yousuf (1911360)" userId="S::1911360@student.uwtsd.ac.uk::b2adfb65-365a-4fff-92aa-69e8cd76a5f4" providerId="AD" clId="Web-{C499391C-99AC-C1BC-B5B4-DCC82DA3FAE8}" dt="2021-03-17T09:57:14.566" v="445"/>
          <ac:spMkLst>
            <pc:docMk/>
            <pc:sldMasterMk cId="670742481" sldId="2147483917"/>
            <ac:spMk id="4" creationId="{00000000-0000-0000-0000-000000000000}"/>
          </ac:spMkLst>
        </pc:spChg>
        <pc:spChg chg="mod">
          <ac:chgData name="Madiha Yousuf (1911360)" userId="S::1911360@student.uwtsd.ac.uk::b2adfb65-365a-4fff-92aa-69e8cd76a5f4" providerId="AD" clId="Web-{C499391C-99AC-C1BC-B5B4-DCC82DA3FAE8}" dt="2021-03-17T09:57:14.566" v="445"/>
          <ac:spMkLst>
            <pc:docMk/>
            <pc:sldMasterMk cId="670742481" sldId="2147483917"/>
            <ac:spMk id="5" creationId="{00000000-0000-0000-0000-000000000000}"/>
          </ac:spMkLst>
        </pc:spChg>
        <pc:spChg chg="mod">
          <ac:chgData name="Madiha Yousuf (1911360)" userId="S::1911360@student.uwtsd.ac.uk::b2adfb65-365a-4fff-92aa-69e8cd76a5f4" providerId="AD" clId="Web-{C499391C-99AC-C1BC-B5B4-DCC82DA3FAE8}" dt="2021-03-17T09:57:14.566" v="445"/>
          <ac:spMkLst>
            <pc:docMk/>
            <pc:sldMasterMk cId="670742481" sldId="2147483917"/>
            <ac:spMk id="6" creationId="{00000000-0000-0000-0000-000000000000}"/>
          </ac:spMkLst>
        </pc:spChg>
        <pc:spChg chg="mod">
          <ac:chgData name="Madiha Yousuf (1911360)" userId="S::1911360@student.uwtsd.ac.uk::b2adfb65-365a-4fff-92aa-69e8cd76a5f4" providerId="AD" clId="Web-{C499391C-99AC-C1BC-B5B4-DCC82DA3FAE8}" dt="2021-03-17T09:57:14.566" v="445"/>
          <ac:spMkLst>
            <pc:docMk/>
            <pc:sldMasterMk cId="670742481" sldId="2147483917"/>
            <ac:spMk id="14" creationId="{00000000-0000-0000-0000-000000000000}"/>
          </ac:spMkLst>
        </pc:spChg>
        <pc:spChg chg="mod">
          <ac:chgData name="Madiha Yousuf (1911360)" userId="S::1911360@student.uwtsd.ac.uk::b2adfb65-365a-4fff-92aa-69e8cd76a5f4" providerId="AD" clId="Web-{C499391C-99AC-C1BC-B5B4-DCC82DA3FAE8}" dt="2021-03-17T09:57:14.566" v="445"/>
          <ac:spMkLst>
            <pc:docMk/>
            <pc:sldMasterMk cId="670742481" sldId="2147483917"/>
            <ac:spMk id="16" creationId="{00000000-0000-0000-0000-000000000000}"/>
          </ac:spMkLst>
        </pc:spChg>
        <pc:picChg chg="mod">
          <ac:chgData name="Madiha Yousuf (1911360)" userId="S::1911360@student.uwtsd.ac.uk::b2adfb65-365a-4fff-92aa-69e8cd76a5f4" providerId="AD" clId="Web-{C499391C-99AC-C1BC-B5B4-DCC82DA3FAE8}" dt="2021-03-17T09:57:14.566" v="445"/>
          <ac:picMkLst>
            <pc:docMk/>
            <pc:sldMasterMk cId="670742481" sldId="2147483917"/>
            <ac:picMk id="7" creationId="{00000000-0000-0000-0000-000000000000}"/>
          </ac:picMkLst>
        </pc:picChg>
        <pc:picChg chg="mod">
          <ac:chgData name="Madiha Yousuf (1911360)" userId="S::1911360@student.uwtsd.ac.uk::b2adfb65-365a-4fff-92aa-69e8cd76a5f4" providerId="AD" clId="Web-{C499391C-99AC-C1BC-B5B4-DCC82DA3FAE8}" dt="2021-03-17T09:57:14.566" v="445"/>
          <ac:picMkLst>
            <pc:docMk/>
            <pc:sldMasterMk cId="670742481" sldId="2147483917"/>
            <ac:picMk id="8" creationId="{00000000-0000-0000-0000-000000000000}"/>
          </ac:picMkLst>
        </pc:picChg>
        <pc:picChg chg="mod">
          <ac:chgData name="Madiha Yousuf (1911360)" userId="S::1911360@student.uwtsd.ac.uk::b2adfb65-365a-4fff-92aa-69e8cd76a5f4" providerId="AD" clId="Web-{C499391C-99AC-C1BC-B5B4-DCC82DA3FAE8}" dt="2021-03-17T09:57:14.566" v="445"/>
          <ac:picMkLst>
            <pc:docMk/>
            <pc:sldMasterMk cId="670742481" sldId="2147483917"/>
            <ac:picMk id="9" creationId="{00000000-0000-0000-0000-000000000000}"/>
          </ac:picMkLst>
        </pc:picChg>
        <pc:picChg chg="mod">
          <ac:chgData name="Madiha Yousuf (1911360)" userId="S::1911360@student.uwtsd.ac.uk::b2adfb65-365a-4fff-92aa-69e8cd76a5f4" providerId="AD" clId="Web-{C499391C-99AC-C1BC-B5B4-DCC82DA3FAE8}" dt="2021-03-17T09:57:14.566" v="445"/>
          <ac:picMkLst>
            <pc:docMk/>
            <pc:sldMasterMk cId="670742481" sldId="2147483917"/>
            <ac:picMk id="10" creationId="{00000000-0000-0000-0000-000000000000}"/>
          </ac:picMkLst>
        </pc:picChg>
        <pc:sldLayoutChg chg="modSp add del mod replId">
          <pc:chgData name="Madiha Yousuf (1911360)" userId="S::1911360@student.uwtsd.ac.uk::b2adfb65-365a-4fff-92aa-69e8cd76a5f4" providerId="AD" clId="Web-{C499391C-99AC-C1BC-B5B4-DCC82DA3FAE8}" dt="2021-03-17T09:57:16.034" v="446"/>
          <pc:sldLayoutMkLst>
            <pc:docMk/>
            <pc:sldMasterMk cId="670742481" sldId="2147483917"/>
            <pc:sldLayoutMk cId="1903914901" sldId="2147483918"/>
          </pc:sldLayoutMkLst>
          <pc:spChg chg="mod">
            <ac:chgData name="Madiha Yousuf (1911360)" userId="S::1911360@student.uwtsd.ac.uk::b2adfb65-365a-4fff-92aa-69e8cd76a5f4" providerId="AD" clId="Web-{C499391C-99AC-C1BC-B5B4-DCC82DA3FAE8}" dt="2021-03-17T09:57:14.566" v="445"/>
            <ac:spMkLst>
              <pc:docMk/>
              <pc:sldMasterMk cId="670742481" sldId="2147483917"/>
              <pc:sldLayoutMk cId="1903914901" sldId="2147483918"/>
              <ac:spMk id="2" creationId="{00000000-0000-0000-0000-000000000000}"/>
            </ac:spMkLst>
          </pc:spChg>
          <pc:spChg chg="mod">
            <ac:chgData name="Madiha Yousuf (1911360)" userId="S::1911360@student.uwtsd.ac.uk::b2adfb65-365a-4fff-92aa-69e8cd76a5f4" providerId="AD" clId="Web-{C499391C-99AC-C1BC-B5B4-DCC82DA3FAE8}" dt="2021-03-17T09:57:14.566" v="445"/>
            <ac:spMkLst>
              <pc:docMk/>
              <pc:sldMasterMk cId="670742481" sldId="2147483917"/>
              <pc:sldLayoutMk cId="1903914901" sldId="2147483918"/>
              <ac:spMk id="3" creationId="{00000000-0000-0000-0000-000000000000}"/>
            </ac:spMkLst>
          </pc:spChg>
        </pc:sldLayoutChg>
        <pc:sldLayoutChg chg="add del mod replId">
          <pc:chgData name="Madiha Yousuf (1911360)" userId="S::1911360@student.uwtsd.ac.uk::b2adfb65-365a-4fff-92aa-69e8cd76a5f4" providerId="AD" clId="Web-{C499391C-99AC-C1BC-B5B4-DCC82DA3FAE8}" dt="2021-03-17T09:57:16.034" v="446"/>
          <pc:sldLayoutMkLst>
            <pc:docMk/>
            <pc:sldMasterMk cId="670742481" sldId="2147483917"/>
            <pc:sldLayoutMk cId="415664831" sldId="2147483919"/>
          </pc:sldLayoutMkLst>
        </pc:sldLayoutChg>
        <pc:sldLayoutChg chg="modSp add del mod replId">
          <pc:chgData name="Madiha Yousuf (1911360)" userId="S::1911360@student.uwtsd.ac.uk::b2adfb65-365a-4fff-92aa-69e8cd76a5f4" providerId="AD" clId="Web-{C499391C-99AC-C1BC-B5B4-DCC82DA3FAE8}" dt="2021-03-17T09:57:16.034" v="446"/>
          <pc:sldLayoutMkLst>
            <pc:docMk/>
            <pc:sldMasterMk cId="670742481" sldId="2147483917"/>
            <pc:sldLayoutMk cId="2601380901" sldId="2147483920"/>
          </pc:sldLayoutMkLst>
          <pc:spChg chg="mod">
            <ac:chgData name="Madiha Yousuf (1911360)" userId="S::1911360@student.uwtsd.ac.uk::b2adfb65-365a-4fff-92aa-69e8cd76a5f4" providerId="AD" clId="Web-{C499391C-99AC-C1BC-B5B4-DCC82DA3FAE8}" dt="2021-03-17T09:57:14.566" v="445"/>
            <ac:spMkLst>
              <pc:docMk/>
              <pc:sldMasterMk cId="670742481" sldId="2147483917"/>
              <pc:sldLayoutMk cId="2601380901" sldId="2147483920"/>
              <ac:spMk id="2" creationId="{00000000-0000-0000-0000-000000000000}"/>
            </ac:spMkLst>
          </pc:spChg>
          <pc:spChg chg="mod">
            <ac:chgData name="Madiha Yousuf (1911360)" userId="S::1911360@student.uwtsd.ac.uk::b2adfb65-365a-4fff-92aa-69e8cd76a5f4" providerId="AD" clId="Web-{C499391C-99AC-C1BC-B5B4-DCC82DA3FAE8}" dt="2021-03-17T09:57:14.566" v="445"/>
            <ac:spMkLst>
              <pc:docMk/>
              <pc:sldMasterMk cId="670742481" sldId="2147483917"/>
              <pc:sldLayoutMk cId="2601380901" sldId="2147483920"/>
              <ac:spMk id="3" creationId="{00000000-0000-0000-0000-000000000000}"/>
            </ac:spMkLst>
          </pc:spChg>
        </pc:sldLayoutChg>
        <pc:sldLayoutChg chg="modSp add del mod replId">
          <pc:chgData name="Madiha Yousuf (1911360)" userId="S::1911360@student.uwtsd.ac.uk::b2adfb65-365a-4fff-92aa-69e8cd76a5f4" providerId="AD" clId="Web-{C499391C-99AC-C1BC-B5B4-DCC82DA3FAE8}" dt="2021-03-17T09:57:16.034" v="446"/>
          <pc:sldLayoutMkLst>
            <pc:docMk/>
            <pc:sldMasterMk cId="670742481" sldId="2147483917"/>
            <pc:sldLayoutMk cId="2242944095" sldId="2147483921"/>
          </pc:sldLayoutMkLst>
          <pc:spChg chg="mod">
            <ac:chgData name="Madiha Yousuf (1911360)" userId="S::1911360@student.uwtsd.ac.uk::b2adfb65-365a-4fff-92aa-69e8cd76a5f4" providerId="AD" clId="Web-{C499391C-99AC-C1BC-B5B4-DCC82DA3FAE8}" dt="2021-03-17T09:57:14.566" v="445"/>
            <ac:spMkLst>
              <pc:docMk/>
              <pc:sldMasterMk cId="670742481" sldId="2147483917"/>
              <pc:sldLayoutMk cId="2242944095" sldId="2147483921"/>
              <ac:spMk id="3" creationId="{00000000-0000-0000-0000-000000000000}"/>
            </ac:spMkLst>
          </pc:spChg>
          <pc:spChg chg="mod">
            <ac:chgData name="Madiha Yousuf (1911360)" userId="S::1911360@student.uwtsd.ac.uk::b2adfb65-365a-4fff-92aa-69e8cd76a5f4" providerId="AD" clId="Web-{C499391C-99AC-C1BC-B5B4-DCC82DA3FAE8}" dt="2021-03-17T09:57:14.566" v="445"/>
            <ac:spMkLst>
              <pc:docMk/>
              <pc:sldMasterMk cId="670742481" sldId="2147483917"/>
              <pc:sldLayoutMk cId="2242944095" sldId="2147483921"/>
              <ac:spMk id="4" creationId="{00000000-0000-0000-0000-000000000000}"/>
            </ac:spMkLst>
          </pc:spChg>
        </pc:sldLayoutChg>
        <pc:sldLayoutChg chg="modSp add del mod replId">
          <pc:chgData name="Madiha Yousuf (1911360)" userId="S::1911360@student.uwtsd.ac.uk::b2adfb65-365a-4fff-92aa-69e8cd76a5f4" providerId="AD" clId="Web-{C499391C-99AC-C1BC-B5B4-DCC82DA3FAE8}" dt="2021-03-17T09:57:16.034" v="446"/>
          <pc:sldLayoutMkLst>
            <pc:docMk/>
            <pc:sldMasterMk cId="670742481" sldId="2147483917"/>
            <pc:sldLayoutMk cId="3858239627" sldId="2147483922"/>
          </pc:sldLayoutMkLst>
          <pc:spChg chg="mod">
            <ac:chgData name="Madiha Yousuf (1911360)" userId="S::1911360@student.uwtsd.ac.uk::b2adfb65-365a-4fff-92aa-69e8cd76a5f4" providerId="AD" clId="Web-{C499391C-99AC-C1BC-B5B4-DCC82DA3FAE8}" dt="2021-03-17T09:57:14.566" v="445"/>
            <ac:spMkLst>
              <pc:docMk/>
              <pc:sldMasterMk cId="670742481" sldId="2147483917"/>
              <pc:sldLayoutMk cId="3858239627" sldId="2147483922"/>
              <ac:spMk id="3" creationId="{00000000-0000-0000-0000-000000000000}"/>
            </ac:spMkLst>
          </pc:spChg>
          <pc:spChg chg="mod">
            <ac:chgData name="Madiha Yousuf (1911360)" userId="S::1911360@student.uwtsd.ac.uk::b2adfb65-365a-4fff-92aa-69e8cd76a5f4" providerId="AD" clId="Web-{C499391C-99AC-C1BC-B5B4-DCC82DA3FAE8}" dt="2021-03-17T09:57:14.566" v="445"/>
            <ac:spMkLst>
              <pc:docMk/>
              <pc:sldMasterMk cId="670742481" sldId="2147483917"/>
              <pc:sldLayoutMk cId="3858239627" sldId="2147483922"/>
              <ac:spMk id="4" creationId="{00000000-0000-0000-0000-000000000000}"/>
            </ac:spMkLst>
          </pc:spChg>
          <pc:spChg chg="mod">
            <ac:chgData name="Madiha Yousuf (1911360)" userId="S::1911360@student.uwtsd.ac.uk::b2adfb65-365a-4fff-92aa-69e8cd76a5f4" providerId="AD" clId="Web-{C499391C-99AC-C1BC-B5B4-DCC82DA3FAE8}" dt="2021-03-17T09:57:14.566" v="445"/>
            <ac:spMkLst>
              <pc:docMk/>
              <pc:sldMasterMk cId="670742481" sldId="2147483917"/>
              <pc:sldLayoutMk cId="3858239627" sldId="2147483922"/>
              <ac:spMk id="5" creationId="{00000000-0000-0000-0000-000000000000}"/>
            </ac:spMkLst>
          </pc:spChg>
          <pc:spChg chg="mod">
            <ac:chgData name="Madiha Yousuf (1911360)" userId="S::1911360@student.uwtsd.ac.uk::b2adfb65-365a-4fff-92aa-69e8cd76a5f4" providerId="AD" clId="Web-{C499391C-99AC-C1BC-B5B4-DCC82DA3FAE8}" dt="2021-03-17T09:57:14.566" v="445"/>
            <ac:spMkLst>
              <pc:docMk/>
              <pc:sldMasterMk cId="670742481" sldId="2147483917"/>
              <pc:sldLayoutMk cId="3858239627" sldId="2147483922"/>
              <ac:spMk id="6" creationId="{00000000-0000-0000-0000-000000000000}"/>
            </ac:spMkLst>
          </pc:spChg>
        </pc:sldLayoutChg>
        <pc:sldLayoutChg chg="add del mod replId">
          <pc:chgData name="Madiha Yousuf (1911360)" userId="S::1911360@student.uwtsd.ac.uk::b2adfb65-365a-4fff-92aa-69e8cd76a5f4" providerId="AD" clId="Web-{C499391C-99AC-C1BC-B5B4-DCC82DA3FAE8}" dt="2021-03-17T09:57:16.034" v="446"/>
          <pc:sldLayoutMkLst>
            <pc:docMk/>
            <pc:sldMasterMk cId="670742481" sldId="2147483917"/>
            <pc:sldLayoutMk cId="4156068148" sldId="2147483923"/>
          </pc:sldLayoutMkLst>
        </pc:sldLayoutChg>
        <pc:sldLayoutChg chg="add del mod replId">
          <pc:chgData name="Madiha Yousuf (1911360)" userId="S::1911360@student.uwtsd.ac.uk::b2adfb65-365a-4fff-92aa-69e8cd76a5f4" providerId="AD" clId="Web-{C499391C-99AC-C1BC-B5B4-DCC82DA3FAE8}" dt="2021-03-17T09:57:16.034" v="446"/>
          <pc:sldLayoutMkLst>
            <pc:docMk/>
            <pc:sldMasterMk cId="670742481" sldId="2147483917"/>
            <pc:sldLayoutMk cId="247206121" sldId="2147483924"/>
          </pc:sldLayoutMkLst>
        </pc:sldLayoutChg>
        <pc:sldLayoutChg chg="modSp add del mod replId">
          <pc:chgData name="Madiha Yousuf (1911360)" userId="S::1911360@student.uwtsd.ac.uk::b2adfb65-365a-4fff-92aa-69e8cd76a5f4" providerId="AD" clId="Web-{C499391C-99AC-C1BC-B5B4-DCC82DA3FAE8}" dt="2021-03-17T09:57:16.034" v="446"/>
          <pc:sldLayoutMkLst>
            <pc:docMk/>
            <pc:sldMasterMk cId="670742481" sldId="2147483917"/>
            <pc:sldLayoutMk cId="4017265154" sldId="2147483925"/>
          </pc:sldLayoutMkLst>
          <pc:spChg chg="mod">
            <ac:chgData name="Madiha Yousuf (1911360)" userId="S::1911360@student.uwtsd.ac.uk::b2adfb65-365a-4fff-92aa-69e8cd76a5f4" providerId="AD" clId="Web-{C499391C-99AC-C1BC-B5B4-DCC82DA3FAE8}" dt="2021-03-17T09:57:14.566" v="445"/>
            <ac:spMkLst>
              <pc:docMk/>
              <pc:sldMasterMk cId="670742481" sldId="2147483917"/>
              <pc:sldLayoutMk cId="4017265154" sldId="2147483925"/>
              <ac:spMk id="2" creationId="{00000000-0000-0000-0000-000000000000}"/>
            </ac:spMkLst>
          </pc:spChg>
          <pc:spChg chg="mod">
            <ac:chgData name="Madiha Yousuf (1911360)" userId="S::1911360@student.uwtsd.ac.uk::b2adfb65-365a-4fff-92aa-69e8cd76a5f4" providerId="AD" clId="Web-{C499391C-99AC-C1BC-B5B4-DCC82DA3FAE8}" dt="2021-03-17T09:57:14.566" v="445"/>
            <ac:spMkLst>
              <pc:docMk/>
              <pc:sldMasterMk cId="670742481" sldId="2147483917"/>
              <pc:sldLayoutMk cId="4017265154" sldId="2147483925"/>
              <ac:spMk id="3" creationId="{00000000-0000-0000-0000-000000000000}"/>
            </ac:spMkLst>
          </pc:spChg>
          <pc:spChg chg="mod">
            <ac:chgData name="Madiha Yousuf (1911360)" userId="S::1911360@student.uwtsd.ac.uk::b2adfb65-365a-4fff-92aa-69e8cd76a5f4" providerId="AD" clId="Web-{C499391C-99AC-C1BC-B5B4-DCC82DA3FAE8}" dt="2021-03-17T09:57:14.566" v="445"/>
            <ac:spMkLst>
              <pc:docMk/>
              <pc:sldMasterMk cId="670742481" sldId="2147483917"/>
              <pc:sldLayoutMk cId="4017265154" sldId="2147483925"/>
              <ac:spMk id="4" creationId="{00000000-0000-0000-0000-000000000000}"/>
            </ac:spMkLst>
          </pc:spChg>
        </pc:sldLayoutChg>
        <pc:sldLayoutChg chg="modSp add del mod replId">
          <pc:chgData name="Madiha Yousuf (1911360)" userId="S::1911360@student.uwtsd.ac.uk::b2adfb65-365a-4fff-92aa-69e8cd76a5f4" providerId="AD" clId="Web-{C499391C-99AC-C1BC-B5B4-DCC82DA3FAE8}" dt="2021-03-17T09:57:16.034" v="446"/>
          <pc:sldLayoutMkLst>
            <pc:docMk/>
            <pc:sldMasterMk cId="670742481" sldId="2147483917"/>
            <pc:sldLayoutMk cId="2353707719" sldId="2147483926"/>
          </pc:sldLayoutMkLst>
          <pc:spChg chg="mod">
            <ac:chgData name="Madiha Yousuf (1911360)" userId="S::1911360@student.uwtsd.ac.uk::b2adfb65-365a-4fff-92aa-69e8cd76a5f4" providerId="AD" clId="Web-{C499391C-99AC-C1BC-B5B4-DCC82DA3FAE8}" dt="2021-03-17T09:57:14.566" v="445"/>
            <ac:spMkLst>
              <pc:docMk/>
              <pc:sldMasterMk cId="670742481" sldId="2147483917"/>
              <pc:sldLayoutMk cId="2353707719" sldId="2147483926"/>
              <ac:spMk id="2" creationId="{00000000-0000-0000-0000-000000000000}"/>
            </ac:spMkLst>
          </pc:spChg>
          <pc:spChg chg="mod">
            <ac:chgData name="Madiha Yousuf (1911360)" userId="S::1911360@student.uwtsd.ac.uk::b2adfb65-365a-4fff-92aa-69e8cd76a5f4" providerId="AD" clId="Web-{C499391C-99AC-C1BC-B5B4-DCC82DA3FAE8}" dt="2021-03-17T09:57:14.566" v="445"/>
            <ac:spMkLst>
              <pc:docMk/>
              <pc:sldMasterMk cId="670742481" sldId="2147483917"/>
              <pc:sldLayoutMk cId="2353707719" sldId="2147483926"/>
              <ac:spMk id="3" creationId="{00000000-0000-0000-0000-000000000000}"/>
            </ac:spMkLst>
          </pc:spChg>
          <pc:spChg chg="mod">
            <ac:chgData name="Madiha Yousuf (1911360)" userId="S::1911360@student.uwtsd.ac.uk::b2adfb65-365a-4fff-92aa-69e8cd76a5f4" providerId="AD" clId="Web-{C499391C-99AC-C1BC-B5B4-DCC82DA3FAE8}" dt="2021-03-17T09:57:14.566" v="445"/>
            <ac:spMkLst>
              <pc:docMk/>
              <pc:sldMasterMk cId="670742481" sldId="2147483917"/>
              <pc:sldLayoutMk cId="2353707719" sldId="2147483926"/>
              <ac:spMk id="4" creationId="{00000000-0000-0000-0000-000000000000}"/>
            </ac:spMkLst>
          </pc:spChg>
        </pc:sldLayoutChg>
        <pc:sldLayoutChg chg="modSp add del mod replId">
          <pc:chgData name="Madiha Yousuf (1911360)" userId="S::1911360@student.uwtsd.ac.uk::b2adfb65-365a-4fff-92aa-69e8cd76a5f4" providerId="AD" clId="Web-{C499391C-99AC-C1BC-B5B4-DCC82DA3FAE8}" dt="2021-03-17T09:57:16.034" v="446"/>
          <pc:sldLayoutMkLst>
            <pc:docMk/>
            <pc:sldMasterMk cId="670742481" sldId="2147483917"/>
            <pc:sldLayoutMk cId="3145271679" sldId="2147483927"/>
          </pc:sldLayoutMkLst>
          <pc:spChg chg="mod">
            <ac:chgData name="Madiha Yousuf (1911360)" userId="S::1911360@student.uwtsd.ac.uk::b2adfb65-365a-4fff-92aa-69e8cd76a5f4" providerId="AD" clId="Web-{C499391C-99AC-C1BC-B5B4-DCC82DA3FAE8}" dt="2021-03-17T09:57:14.566" v="445"/>
            <ac:spMkLst>
              <pc:docMk/>
              <pc:sldMasterMk cId="670742481" sldId="2147483917"/>
              <pc:sldLayoutMk cId="3145271679" sldId="2147483927"/>
              <ac:spMk id="2" creationId="{00000000-0000-0000-0000-000000000000}"/>
            </ac:spMkLst>
          </pc:spChg>
          <pc:spChg chg="mod">
            <ac:chgData name="Madiha Yousuf (1911360)" userId="S::1911360@student.uwtsd.ac.uk::b2adfb65-365a-4fff-92aa-69e8cd76a5f4" providerId="AD" clId="Web-{C499391C-99AC-C1BC-B5B4-DCC82DA3FAE8}" dt="2021-03-17T09:57:14.566" v="445"/>
            <ac:spMkLst>
              <pc:docMk/>
              <pc:sldMasterMk cId="670742481" sldId="2147483917"/>
              <pc:sldLayoutMk cId="3145271679" sldId="2147483927"/>
              <ac:spMk id="3" creationId="{00000000-0000-0000-0000-000000000000}"/>
            </ac:spMkLst>
          </pc:spChg>
          <pc:spChg chg="mod">
            <ac:chgData name="Madiha Yousuf (1911360)" userId="S::1911360@student.uwtsd.ac.uk::b2adfb65-365a-4fff-92aa-69e8cd76a5f4" providerId="AD" clId="Web-{C499391C-99AC-C1BC-B5B4-DCC82DA3FAE8}" dt="2021-03-17T09:57:14.566" v="445"/>
            <ac:spMkLst>
              <pc:docMk/>
              <pc:sldMasterMk cId="670742481" sldId="2147483917"/>
              <pc:sldLayoutMk cId="3145271679" sldId="2147483927"/>
              <ac:spMk id="4" creationId="{00000000-0000-0000-0000-000000000000}"/>
            </ac:spMkLst>
          </pc:spChg>
        </pc:sldLayoutChg>
        <pc:sldLayoutChg chg="modSp add del mod replId">
          <pc:chgData name="Madiha Yousuf (1911360)" userId="S::1911360@student.uwtsd.ac.uk::b2adfb65-365a-4fff-92aa-69e8cd76a5f4" providerId="AD" clId="Web-{C499391C-99AC-C1BC-B5B4-DCC82DA3FAE8}" dt="2021-03-17T09:57:16.034" v="446"/>
          <pc:sldLayoutMkLst>
            <pc:docMk/>
            <pc:sldMasterMk cId="670742481" sldId="2147483917"/>
            <pc:sldLayoutMk cId="4256812486" sldId="2147483928"/>
          </pc:sldLayoutMkLst>
          <pc:spChg chg="mod">
            <ac:chgData name="Madiha Yousuf (1911360)" userId="S::1911360@student.uwtsd.ac.uk::b2adfb65-365a-4fff-92aa-69e8cd76a5f4" providerId="AD" clId="Web-{C499391C-99AC-C1BC-B5B4-DCC82DA3FAE8}" dt="2021-03-17T09:57:14.566" v="445"/>
            <ac:spMkLst>
              <pc:docMk/>
              <pc:sldMasterMk cId="670742481" sldId="2147483917"/>
              <pc:sldLayoutMk cId="4256812486" sldId="2147483928"/>
              <ac:spMk id="2" creationId="{00000000-0000-0000-0000-000000000000}"/>
            </ac:spMkLst>
          </pc:spChg>
          <pc:spChg chg="mod">
            <ac:chgData name="Madiha Yousuf (1911360)" userId="S::1911360@student.uwtsd.ac.uk::b2adfb65-365a-4fff-92aa-69e8cd76a5f4" providerId="AD" clId="Web-{C499391C-99AC-C1BC-B5B4-DCC82DA3FAE8}" dt="2021-03-17T09:57:14.566" v="445"/>
            <ac:spMkLst>
              <pc:docMk/>
              <pc:sldMasterMk cId="670742481" sldId="2147483917"/>
              <pc:sldLayoutMk cId="4256812486" sldId="2147483928"/>
              <ac:spMk id="8" creationId="{00000000-0000-0000-0000-000000000000}"/>
            </ac:spMkLst>
          </pc:spChg>
        </pc:sldLayoutChg>
        <pc:sldLayoutChg chg="modSp add del mod replId">
          <pc:chgData name="Madiha Yousuf (1911360)" userId="S::1911360@student.uwtsd.ac.uk::b2adfb65-365a-4fff-92aa-69e8cd76a5f4" providerId="AD" clId="Web-{C499391C-99AC-C1BC-B5B4-DCC82DA3FAE8}" dt="2021-03-17T09:57:16.034" v="446"/>
          <pc:sldLayoutMkLst>
            <pc:docMk/>
            <pc:sldMasterMk cId="670742481" sldId="2147483917"/>
            <pc:sldLayoutMk cId="1788427451" sldId="2147483929"/>
          </pc:sldLayoutMkLst>
          <pc:spChg chg="mod">
            <ac:chgData name="Madiha Yousuf (1911360)" userId="S::1911360@student.uwtsd.ac.uk::b2adfb65-365a-4fff-92aa-69e8cd76a5f4" providerId="AD" clId="Web-{C499391C-99AC-C1BC-B5B4-DCC82DA3FAE8}" dt="2021-03-17T09:57:14.566" v="445"/>
            <ac:spMkLst>
              <pc:docMk/>
              <pc:sldMasterMk cId="670742481" sldId="2147483917"/>
              <pc:sldLayoutMk cId="1788427451" sldId="2147483929"/>
              <ac:spMk id="2" creationId="{00000000-0000-0000-0000-000000000000}"/>
            </ac:spMkLst>
          </pc:spChg>
          <pc:spChg chg="mod">
            <ac:chgData name="Madiha Yousuf (1911360)" userId="S::1911360@student.uwtsd.ac.uk::b2adfb65-365a-4fff-92aa-69e8cd76a5f4" providerId="AD" clId="Web-{C499391C-99AC-C1BC-B5B4-DCC82DA3FAE8}" dt="2021-03-17T09:57:14.566" v="445"/>
            <ac:spMkLst>
              <pc:docMk/>
              <pc:sldMasterMk cId="670742481" sldId="2147483917"/>
              <pc:sldLayoutMk cId="1788427451" sldId="2147483929"/>
              <ac:spMk id="10" creationId="{00000000-0000-0000-0000-000000000000}"/>
            </ac:spMkLst>
          </pc:spChg>
          <pc:spChg chg="mod">
            <ac:chgData name="Madiha Yousuf (1911360)" userId="S::1911360@student.uwtsd.ac.uk::b2adfb65-365a-4fff-92aa-69e8cd76a5f4" providerId="AD" clId="Web-{C499391C-99AC-C1BC-B5B4-DCC82DA3FAE8}" dt="2021-03-17T09:57:14.566" v="445"/>
            <ac:spMkLst>
              <pc:docMk/>
              <pc:sldMasterMk cId="670742481" sldId="2147483917"/>
              <pc:sldLayoutMk cId="1788427451" sldId="2147483929"/>
              <ac:spMk id="11" creationId="{00000000-0000-0000-0000-000000000000}"/>
            </ac:spMkLst>
          </pc:spChg>
          <pc:spChg chg="mod">
            <ac:chgData name="Madiha Yousuf (1911360)" userId="S::1911360@student.uwtsd.ac.uk::b2adfb65-365a-4fff-92aa-69e8cd76a5f4" providerId="AD" clId="Web-{C499391C-99AC-C1BC-B5B4-DCC82DA3FAE8}" dt="2021-03-17T09:57:14.566" v="445"/>
            <ac:spMkLst>
              <pc:docMk/>
              <pc:sldMasterMk cId="670742481" sldId="2147483917"/>
              <pc:sldLayoutMk cId="1788427451" sldId="2147483929"/>
              <ac:spMk id="12" creationId="{00000000-0000-0000-0000-000000000000}"/>
            </ac:spMkLst>
          </pc:spChg>
          <pc:spChg chg="mod">
            <ac:chgData name="Madiha Yousuf (1911360)" userId="S::1911360@student.uwtsd.ac.uk::b2adfb65-365a-4fff-92aa-69e8cd76a5f4" providerId="AD" clId="Web-{C499391C-99AC-C1BC-B5B4-DCC82DA3FAE8}" dt="2021-03-17T09:57:14.566" v="445"/>
            <ac:spMkLst>
              <pc:docMk/>
              <pc:sldMasterMk cId="670742481" sldId="2147483917"/>
              <pc:sldLayoutMk cId="1788427451" sldId="2147483929"/>
              <ac:spMk id="15" creationId="{00000000-0000-0000-0000-000000000000}"/>
            </ac:spMkLst>
          </pc:spChg>
        </pc:sldLayoutChg>
        <pc:sldLayoutChg chg="modSp add del mod replId">
          <pc:chgData name="Madiha Yousuf (1911360)" userId="S::1911360@student.uwtsd.ac.uk::b2adfb65-365a-4fff-92aa-69e8cd76a5f4" providerId="AD" clId="Web-{C499391C-99AC-C1BC-B5B4-DCC82DA3FAE8}" dt="2021-03-17T09:57:16.034" v="446"/>
          <pc:sldLayoutMkLst>
            <pc:docMk/>
            <pc:sldMasterMk cId="670742481" sldId="2147483917"/>
            <pc:sldLayoutMk cId="3092837361" sldId="2147483930"/>
          </pc:sldLayoutMkLst>
          <pc:spChg chg="mod">
            <ac:chgData name="Madiha Yousuf (1911360)" userId="S::1911360@student.uwtsd.ac.uk::b2adfb65-365a-4fff-92aa-69e8cd76a5f4" providerId="AD" clId="Web-{C499391C-99AC-C1BC-B5B4-DCC82DA3FAE8}" dt="2021-03-17T09:57:14.566" v="445"/>
            <ac:spMkLst>
              <pc:docMk/>
              <pc:sldMasterMk cId="670742481" sldId="2147483917"/>
              <pc:sldLayoutMk cId="3092837361" sldId="2147483930"/>
              <ac:spMk id="2" creationId="{00000000-0000-0000-0000-000000000000}"/>
            </ac:spMkLst>
          </pc:spChg>
          <pc:spChg chg="mod">
            <ac:chgData name="Madiha Yousuf (1911360)" userId="S::1911360@student.uwtsd.ac.uk::b2adfb65-365a-4fff-92aa-69e8cd76a5f4" providerId="AD" clId="Web-{C499391C-99AC-C1BC-B5B4-DCC82DA3FAE8}" dt="2021-03-17T09:57:14.566" v="445"/>
            <ac:spMkLst>
              <pc:docMk/>
              <pc:sldMasterMk cId="670742481" sldId="2147483917"/>
              <pc:sldLayoutMk cId="3092837361" sldId="2147483930"/>
              <ac:spMk id="3" creationId="{00000000-0000-0000-0000-000000000000}"/>
            </ac:spMkLst>
          </pc:spChg>
        </pc:sldLayoutChg>
        <pc:sldLayoutChg chg="modSp add del mod replId">
          <pc:chgData name="Madiha Yousuf (1911360)" userId="S::1911360@student.uwtsd.ac.uk::b2adfb65-365a-4fff-92aa-69e8cd76a5f4" providerId="AD" clId="Web-{C499391C-99AC-C1BC-B5B4-DCC82DA3FAE8}" dt="2021-03-17T09:57:16.034" v="446"/>
          <pc:sldLayoutMkLst>
            <pc:docMk/>
            <pc:sldMasterMk cId="670742481" sldId="2147483917"/>
            <pc:sldLayoutMk cId="1605452067" sldId="2147483931"/>
          </pc:sldLayoutMkLst>
          <pc:spChg chg="mod">
            <ac:chgData name="Madiha Yousuf (1911360)" userId="S::1911360@student.uwtsd.ac.uk::b2adfb65-365a-4fff-92aa-69e8cd76a5f4" providerId="AD" clId="Web-{C499391C-99AC-C1BC-B5B4-DCC82DA3FAE8}" dt="2021-03-17T09:57:14.566" v="445"/>
            <ac:spMkLst>
              <pc:docMk/>
              <pc:sldMasterMk cId="670742481" sldId="2147483917"/>
              <pc:sldLayoutMk cId="1605452067" sldId="2147483931"/>
              <ac:spMk id="2" creationId="{00000000-0000-0000-0000-000000000000}"/>
            </ac:spMkLst>
          </pc:spChg>
          <pc:spChg chg="mod">
            <ac:chgData name="Madiha Yousuf (1911360)" userId="S::1911360@student.uwtsd.ac.uk::b2adfb65-365a-4fff-92aa-69e8cd76a5f4" providerId="AD" clId="Web-{C499391C-99AC-C1BC-B5B4-DCC82DA3FAE8}" dt="2021-03-17T09:57:14.566" v="445"/>
            <ac:spMkLst>
              <pc:docMk/>
              <pc:sldMasterMk cId="670742481" sldId="2147483917"/>
              <pc:sldLayoutMk cId="1605452067" sldId="2147483931"/>
              <ac:spMk id="3" creationId="{00000000-0000-0000-0000-000000000000}"/>
            </ac:spMkLst>
          </pc:spChg>
          <pc:spChg chg="mod">
            <ac:chgData name="Madiha Yousuf (1911360)" userId="S::1911360@student.uwtsd.ac.uk::b2adfb65-365a-4fff-92aa-69e8cd76a5f4" providerId="AD" clId="Web-{C499391C-99AC-C1BC-B5B4-DCC82DA3FAE8}" dt="2021-03-17T09:57:14.566" v="445"/>
            <ac:spMkLst>
              <pc:docMk/>
              <pc:sldMasterMk cId="670742481" sldId="2147483917"/>
              <pc:sldLayoutMk cId="1605452067" sldId="2147483931"/>
              <ac:spMk id="5" creationId="{00000000-0000-0000-0000-000000000000}"/>
            </ac:spMkLst>
          </pc:spChg>
          <pc:spChg chg="mod">
            <ac:chgData name="Madiha Yousuf (1911360)" userId="S::1911360@student.uwtsd.ac.uk::b2adfb65-365a-4fff-92aa-69e8cd76a5f4" providerId="AD" clId="Web-{C499391C-99AC-C1BC-B5B4-DCC82DA3FAE8}" dt="2021-03-17T09:57:14.566" v="445"/>
            <ac:spMkLst>
              <pc:docMk/>
              <pc:sldMasterMk cId="670742481" sldId="2147483917"/>
              <pc:sldLayoutMk cId="1605452067" sldId="2147483931"/>
              <ac:spMk id="14" creationId="{00000000-0000-0000-0000-000000000000}"/>
            </ac:spMkLst>
          </pc:spChg>
          <pc:spChg chg="mod">
            <ac:chgData name="Madiha Yousuf (1911360)" userId="S::1911360@student.uwtsd.ac.uk::b2adfb65-365a-4fff-92aa-69e8cd76a5f4" providerId="AD" clId="Web-{C499391C-99AC-C1BC-B5B4-DCC82DA3FAE8}" dt="2021-03-17T09:57:14.566" v="445"/>
            <ac:spMkLst>
              <pc:docMk/>
              <pc:sldMasterMk cId="670742481" sldId="2147483917"/>
              <pc:sldLayoutMk cId="1605452067" sldId="2147483931"/>
              <ac:spMk id="16" creationId="{00000000-0000-0000-0000-000000000000}"/>
            </ac:spMkLst>
          </pc:spChg>
          <pc:spChg chg="mod">
            <ac:chgData name="Madiha Yousuf (1911360)" userId="S::1911360@student.uwtsd.ac.uk::b2adfb65-365a-4fff-92aa-69e8cd76a5f4" providerId="AD" clId="Web-{C499391C-99AC-C1BC-B5B4-DCC82DA3FAE8}" dt="2021-03-17T09:57:14.566" v="445"/>
            <ac:spMkLst>
              <pc:docMk/>
              <pc:sldMasterMk cId="670742481" sldId="2147483917"/>
              <pc:sldLayoutMk cId="1605452067" sldId="2147483931"/>
              <ac:spMk id="19" creationId="{00000000-0000-0000-0000-000000000000}"/>
            </ac:spMkLst>
          </pc:spChg>
          <pc:spChg chg="mod">
            <ac:chgData name="Madiha Yousuf (1911360)" userId="S::1911360@student.uwtsd.ac.uk::b2adfb65-365a-4fff-92aa-69e8cd76a5f4" providerId="AD" clId="Web-{C499391C-99AC-C1BC-B5B4-DCC82DA3FAE8}" dt="2021-03-17T09:57:14.566" v="445"/>
            <ac:spMkLst>
              <pc:docMk/>
              <pc:sldMasterMk cId="670742481" sldId="2147483917"/>
              <pc:sldLayoutMk cId="1605452067" sldId="2147483931"/>
              <ac:spMk id="20" creationId="{00000000-0000-0000-0000-000000000000}"/>
            </ac:spMkLst>
          </pc:spChg>
          <pc:cxnChg chg="mod">
            <ac:chgData name="Madiha Yousuf (1911360)" userId="S::1911360@student.uwtsd.ac.uk::b2adfb65-365a-4fff-92aa-69e8cd76a5f4" providerId="AD" clId="Web-{C499391C-99AC-C1BC-B5B4-DCC82DA3FAE8}" dt="2021-03-17T09:57:14.566" v="445"/>
            <ac:cxnSpMkLst>
              <pc:docMk/>
              <pc:sldMasterMk cId="670742481" sldId="2147483917"/>
              <pc:sldLayoutMk cId="1605452067" sldId="2147483931"/>
              <ac:cxnSpMk id="17" creationId="{00000000-0000-0000-0000-000000000000}"/>
            </ac:cxnSpMkLst>
          </pc:cxnChg>
          <pc:cxnChg chg="mod">
            <ac:chgData name="Madiha Yousuf (1911360)" userId="S::1911360@student.uwtsd.ac.uk::b2adfb65-365a-4fff-92aa-69e8cd76a5f4" providerId="AD" clId="Web-{C499391C-99AC-C1BC-B5B4-DCC82DA3FAE8}" dt="2021-03-17T09:57:14.566" v="445"/>
            <ac:cxnSpMkLst>
              <pc:docMk/>
              <pc:sldMasterMk cId="670742481" sldId="2147483917"/>
              <pc:sldLayoutMk cId="1605452067" sldId="2147483931"/>
              <ac:cxnSpMk id="18" creationId="{00000000-0000-0000-0000-000000000000}"/>
            </ac:cxnSpMkLst>
          </pc:cxnChg>
        </pc:sldLayoutChg>
        <pc:sldLayoutChg chg="modSp add del mod replId">
          <pc:chgData name="Madiha Yousuf (1911360)" userId="S::1911360@student.uwtsd.ac.uk::b2adfb65-365a-4fff-92aa-69e8cd76a5f4" providerId="AD" clId="Web-{C499391C-99AC-C1BC-B5B4-DCC82DA3FAE8}" dt="2021-03-17T09:57:16.034" v="446"/>
          <pc:sldLayoutMkLst>
            <pc:docMk/>
            <pc:sldMasterMk cId="670742481" sldId="2147483917"/>
            <pc:sldLayoutMk cId="1358480451" sldId="2147483932"/>
          </pc:sldLayoutMkLst>
          <pc:spChg chg="mod">
            <ac:chgData name="Madiha Yousuf (1911360)" userId="S::1911360@student.uwtsd.ac.uk::b2adfb65-365a-4fff-92aa-69e8cd76a5f4" providerId="AD" clId="Web-{C499391C-99AC-C1BC-B5B4-DCC82DA3FAE8}" dt="2021-03-17T09:57:14.566" v="445"/>
            <ac:spMkLst>
              <pc:docMk/>
              <pc:sldMasterMk cId="670742481" sldId="2147483917"/>
              <pc:sldLayoutMk cId="1358480451" sldId="2147483932"/>
              <ac:spMk id="2" creationId="{00000000-0000-0000-0000-000000000000}"/>
            </ac:spMkLst>
          </pc:spChg>
          <pc:spChg chg="mod">
            <ac:chgData name="Madiha Yousuf (1911360)" userId="S::1911360@student.uwtsd.ac.uk::b2adfb65-365a-4fff-92aa-69e8cd76a5f4" providerId="AD" clId="Web-{C499391C-99AC-C1BC-B5B4-DCC82DA3FAE8}" dt="2021-03-17T09:57:14.566" v="445"/>
            <ac:spMkLst>
              <pc:docMk/>
              <pc:sldMasterMk cId="670742481" sldId="2147483917"/>
              <pc:sldLayoutMk cId="1358480451" sldId="2147483932"/>
              <ac:spMk id="3" creationId="{00000000-0000-0000-0000-000000000000}"/>
            </ac:spMkLst>
          </pc:spChg>
          <pc:spChg chg="mod">
            <ac:chgData name="Madiha Yousuf (1911360)" userId="S::1911360@student.uwtsd.ac.uk::b2adfb65-365a-4fff-92aa-69e8cd76a5f4" providerId="AD" clId="Web-{C499391C-99AC-C1BC-B5B4-DCC82DA3FAE8}" dt="2021-03-17T09:57:14.566" v="445"/>
            <ac:spMkLst>
              <pc:docMk/>
              <pc:sldMasterMk cId="670742481" sldId="2147483917"/>
              <pc:sldLayoutMk cId="1358480451" sldId="2147483932"/>
              <ac:spMk id="5" creationId="{00000000-0000-0000-0000-000000000000}"/>
            </ac:spMkLst>
          </pc:spChg>
          <pc:spChg chg="mod">
            <ac:chgData name="Madiha Yousuf (1911360)" userId="S::1911360@student.uwtsd.ac.uk::b2adfb65-365a-4fff-92aa-69e8cd76a5f4" providerId="AD" clId="Web-{C499391C-99AC-C1BC-B5B4-DCC82DA3FAE8}" dt="2021-03-17T09:57:14.566" v="445"/>
            <ac:spMkLst>
              <pc:docMk/>
              <pc:sldMasterMk cId="670742481" sldId="2147483917"/>
              <pc:sldLayoutMk cId="1358480451" sldId="2147483932"/>
              <ac:spMk id="14" creationId="{00000000-0000-0000-0000-000000000000}"/>
            </ac:spMkLst>
          </pc:spChg>
          <pc:spChg chg="mod">
            <ac:chgData name="Madiha Yousuf (1911360)" userId="S::1911360@student.uwtsd.ac.uk::b2adfb65-365a-4fff-92aa-69e8cd76a5f4" providerId="AD" clId="Web-{C499391C-99AC-C1BC-B5B4-DCC82DA3FAE8}" dt="2021-03-17T09:57:14.566" v="445"/>
            <ac:spMkLst>
              <pc:docMk/>
              <pc:sldMasterMk cId="670742481" sldId="2147483917"/>
              <pc:sldLayoutMk cId="1358480451" sldId="2147483932"/>
              <ac:spMk id="22" creationId="{00000000-0000-0000-0000-000000000000}"/>
            </ac:spMkLst>
          </pc:spChg>
          <pc:spChg chg="mod">
            <ac:chgData name="Madiha Yousuf (1911360)" userId="S::1911360@student.uwtsd.ac.uk::b2adfb65-365a-4fff-92aa-69e8cd76a5f4" providerId="AD" clId="Web-{C499391C-99AC-C1BC-B5B4-DCC82DA3FAE8}" dt="2021-03-17T09:57:14.566" v="445"/>
            <ac:spMkLst>
              <pc:docMk/>
              <pc:sldMasterMk cId="670742481" sldId="2147483917"/>
              <pc:sldLayoutMk cId="1358480451" sldId="2147483932"/>
              <ac:spMk id="23" creationId="{00000000-0000-0000-0000-000000000000}"/>
            </ac:spMkLst>
          </pc:spChg>
          <pc:spChg chg="mod">
            <ac:chgData name="Madiha Yousuf (1911360)" userId="S::1911360@student.uwtsd.ac.uk::b2adfb65-365a-4fff-92aa-69e8cd76a5f4" providerId="AD" clId="Web-{C499391C-99AC-C1BC-B5B4-DCC82DA3FAE8}" dt="2021-03-17T09:57:14.566" v="445"/>
            <ac:spMkLst>
              <pc:docMk/>
              <pc:sldMasterMk cId="670742481" sldId="2147483917"/>
              <pc:sldLayoutMk cId="1358480451" sldId="2147483932"/>
              <ac:spMk id="24" creationId="{00000000-0000-0000-0000-000000000000}"/>
            </ac:spMkLst>
          </pc:spChg>
          <pc:spChg chg="mod">
            <ac:chgData name="Madiha Yousuf (1911360)" userId="S::1911360@student.uwtsd.ac.uk::b2adfb65-365a-4fff-92aa-69e8cd76a5f4" providerId="AD" clId="Web-{C499391C-99AC-C1BC-B5B4-DCC82DA3FAE8}" dt="2021-03-17T09:57:14.566" v="445"/>
            <ac:spMkLst>
              <pc:docMk/>
              <pc:sldMasterMk cId="670742481" sldId="2147483917"/>
              <pc:sldLayoutMk cId="1358480451" sldId="2147483932"/>
              <ac:spMk id="29" creationId="{00000000-0000-0000-0000-000000000000}"/>
            </ac:spMkLst>
          </pc:spChg>
          <pc:spChg chg="mod">
            <ac:chgData name="Madiha Yousuf (1911360)" userId="S::1911360@student.uwtsd.ac.uk::b2adfb65-365a-4fff-92aa-69e8cd76a5f4" providerId="AD" clId="Web-{C499391C-99AC-C1BC-B5B4-DCC82DA3FAE8}" dt="2021-03-17T09:57:14.566" v="445"/>
            <ac:spMkLst>
              <pc:docMk/>
              <pc:sldMasterMk cId="670742481" sldId="2147483917"/>
              <pc:sldLayoutMk cId="1358480451" sldId="2147483932"/>
              <ac:spMk id="30" creationId="{00000000-0000-0000-0000-000000000000}"/>
            </ac:spMkLst>
          </pc:spChg>
          <pc:spChg chg="mod">
            <ac:chgData name="Madiha Yousuf (1911360)" userId="S::1911360@student.uwtsd.ac.uk::b2adfb65-365a-4fff-92aa-69e8cd76a5f4" providerId="AD" clId="Web-{C499391C-99AC-C1BC-B5B4-DCC82DA3FAE8}" dt="2021-03-17T09:57:14.566" v="445"/>
            <ac:spMkLst>
              <pc:docMk/>
              <pc:sldMasterMk cId="670742481" sldId="2147483917"/>
              <pc:sldLayoutMk cId="1358480451" sldId="2147483932"/>
              <ac:spMk id="31" creationId="{00000000-0000-0000-0000-000000000000}"/>
            </ac:spMkLst>
          </pc:spChg>
          <pc:cxnChg chg="mod">
            <ac:chgData name="Madiha Yousuf (1911360)" userId="S::1911360@student.uwtsd.ac.uk::b2adfb65-365a-4fff-92aa-69e8cd76a5f4" providerId="AD" clId="Web-{C499391C-99AC-C1BC-B5B4-DCC82DA3FAE8}" dt="2021-03-17T09:57:14.566" v="445"/>
            <ac:cxnSpMkLst>
              <pc:docMk/>
              <pc:sldMasterMk cId="670742481" sldId="2147483917"/>
              <pc:sldLayoutMk cId="1358480451" sldId="2147483932"/>
              <ac:cxnSpMk id="19" creationId="{00000000-0000-0000-0000-000000000000}"/>
            </ac:cxnSpMkLst>
          </pc:cxnChg>
          <pc:cxnChg chg="mod">
            <ac:chgData name="Madiha Yousuf (1911360)" userId="S::1911360@student.uwtsd.ac.uk::b2adfb65-365a-4fff-92aa-69e8cd76a5f4" providerId="AD" clId="Web-{C499391C-99AC-C1BC-B5B4-DCC82DA3FAE8}" dt="2021-03-17T09:57:14.566" v="445"/>
            <ac:cxnSpMkLst>
              <pc:docMk/>
              <pc:sldMasterMk cId="670742481" sldId="2147483917"/>
              <pc:sldLayoutMk cId="1358480451" sldId="2147483932"/>
              <ac:cxnSpMk id="20" creationId="{00000000-0000-0000-0000-000000000000}"/>
            </ac:cxnSpMkLst>
          </pc:cxnChg>
        </pc:sldLayoutChg>
        <pc:sldLayoutChg chg="add del mod replId">
          <pc:chgData name="Madiha Yousuf (1911360)" userId="S::1911360@student.uwtsd.ac.uk::b2adfb65-365a-4fff-92aa-69e8cd76a5f4" providerId="AD" clId="Web-{C499391C-99AC-C1BC-B5B4-DCC82DA3FAE8}" dt="2021-03-17T09:57:16.034" v="446"/>
          <pc:sldLayoutMkLst>
            <pc:docMk/>
            <pc:sldMasterMk cId="670742481" sldId="2147483917"/>
            <pc:sldLayoutMk cId="1790518581" sldId="2147483933"/>
          </pc:sldLayoutMkLst>
        </pc:sldLayoutChg>
        <pc:sldLayoutChg chg="modSp add del mod replId">
          <pc:chgData name="Madiha Yousuf (1911360)" userId="S::1911360@student.uwtsd.ac.uk::b2adfb65-365a-4fff-92aa-69e8cd76a5f4" providerId="AD" clId="Web-{C499391C-99AC-C1BC-B5B4-DCC82DA3FAE8}" dt="2021-03-17T09:57:16.034" v="446"/>
          <pc:sldLayoutMkLst>
            <pc:docMk/>
            <pc:sldMasterMk cId="670742481" sldId="2147483917"/>
            <pc:sldLayoutMk cId="4138467553" sldId="2147483934"/>
          </pc:sldLayoutMkLst>
          <pc:spChg chg="mod">
            <ac:chgData name="Madiha Yousuf (1911360)" userId="S::1911360@student.uwtsd.ac.uk::b2adfb65-365a-4fff-92aa-69e8cd76a5f4" providerId="AD" clId="Web-{C499391C-99AC-C1BC-B5B4-DCC82DA3FAE8}" dt="2021-03-17T09:57:14.566" v="445"/>
            <ac:spMkLst>
              <pc:docMk/>
              <pc:sldMasterMk cId="670742481" sldId="2147483917"/>
              <pc:sldLayoutMk cId="4138467553" sldId="2147483934"/>
              <ac:spMk id="2" creationId="{00000000-0000-0000-0000-000000000000}"/>
            </ac:spMkLst>
          </pc:spChg>
          <pc:spChg chg="mod">
            <ac:chgData name="Madiha Yousuf (1911360)" userId="S::1911360@student.uwtsd.ac.uk::b2adfb65-365a-4fff-92aa-69e8cd76a5f4" providerId="AD" clId="Web-{C499391C-99AC-C1BC-B5B4-DCC82DA3FAE8}" dt="2021-03-17T09:57:14.566" v="445"/>
            <ac:spMkLst>
              <pc:docMk/>
              <pc:sldMasterMk cId="670742481" sldId="2147483917"/>
              <pc:sldLayoutMk cId="4138467553" sldId="2147483934"/>
              <ac:spMk id="3" creationId="{00000000-0000-0000-0000-000000000000}"/>
            </ac:spMkLst>
          </pc:spChg>
        </pc:sldLayoutChg>
      </pc:sldMasterChg>
      <pc:sldMasterChg chg="add addSldLayout modSldLayout">
        <pc:chgData name="Madiha Yousuf (1911360)" userId="S::1911360@student.uwtsd.ac.uk::b2adfb65-365a-4fff-92aa-69e8cd76a5f4" providerId="AD" clId="Web-{C499391C-99AC-C1BC-B5B4-DCC82DA3FAE8}" dt="2021-03-17T09:57:16.034" v="446"/>
        <pc:sldMasterMkLst>
          <pc:docMk/>
          <pc:sldMasterMk cId="4045877363" sldId="2147483935"/>
        </pc:sldMasterMkLst>
        <pc:sldLayoutChg chg="add mod replId">
          <pc:chgData name="Madiha Yousuf (1911360)" userId="S::1911360@student.uwtsd.ac.uk::b2adfb65-365a-4fff-92aa-69e8cd76a5f4" providerId="AD" clId="Web-{C499391C-99AC-C1BC-B5B4-DCC82DA3FAE8}" dt="2021-03-17T09:57:16.034" v="446"/>
          <pc:sldLayoutMkLst>
            <pc:docMk/>
            <pc:sldMasterMk cId="4045877363" sldId="2147483935"/>
            <pc:sldLayoutMk cId="2449403896" sldId="2147483936"/>
          </pc:sldLayoutMkLst>
        </pc:sldLayoutChg>
        <pc:sldLayoutChg chg="add mod replId">
          <pc:chgData name="Madiha Yousuf (1911360)" userId="S::1911360@student.uwtsd.ac.uk::b2adfb65-365a-4fff-92aa-69e8cd76a5f4" providerId="AD" clId="Web-{C499391C-99AC-C1BC-B5B4-DCC82DA3FAE8}" dt="2021-03-17T09:57:16.034" v="446"/>
          <pc:sldLayoutMkLst>
            <pc:docMk/>
            <pc:sldMasterMk cId="4045877363" sldId="2147483935"/>
            <pc:sldLayoutMk cId="2711649834" sldId="2147483937"/>
          </pc:sldLayoutMkLst>
        </pc:sldLayoutChg>
        <pc:sldLayoutChg chg="add mod replId">
          <pc:chgData name="Madiha Yousuf (1911360)" userId="S::1911360@student.uwtsd.ac.uk::b2adfb65-365a-4fff-92aa-69e8cd76a5f4" providerId="AD" clId="Web-{C499391C-99AC-C1BC-B5B4-DCC82DA3FAE8}" dt="2021-03-17T09:57:16.034" v="446"/>
          <pc:sldLayoutMkLst>
            <pc:docMk/>
            <pc:sldMasterMk cId="4045877363" sldId="2147483935"/>
            <pc:sldLayoutMk cId="908576018" sldId="2147483938"/>
          </pc:sldLayoutMkLst>
        </pc:sldLayoutChg>
        <pc:sldLayoutChg chg="add mod replId">
          <pc:chgData name="Madiha Yousuf (1911360)" userId="S::1911360@student.uwtsd.ac.uk::b2adfb65-365a-4fff-92aa-69e8cd76a5f4" providerId="AD" clId="Web-{C499391C-99AC-C1BC-B5B4-DCC82DA3FAE8}" dt="2021-03-17T09:57:16.034" v="446"/>
          <pc:sldLayoutMkLst>
            <pc:docMk/>
            <pc:sldMasterMk cId="4045877363" sldId="2147483935"/>
            <pc:sldLayoutMk cId="2166287891" sldId="2147483939"/>
          </pc:sldLayoutMkLst>
        </pc:sldLayoutChg>
        <pc:sldLayoutChg chg="add mod replId">
          <pc:chgData name="Madiha Yousuf (1911360)" userId="S::1911360@student.uwtsd.ac.uk::b2adfb65-365a-4fff-92aa-69e8cd76a5f4" providerId="AD" clId="Web-{C499391C-99AC-C1BC-B5B4-DCC82DA3FAE8}" dt="2021-03-17T09:57:16.034" v="446"/>
          <pc:sldLayoutMkLst>
            <pc:docMk/>
            <pc:sldMasterMk cId="4045877363" sldId="2147483935"/>
            <pc:sldLayoutMk cId="1729150987" sldId="2147483940"/>
          </pc:sldLayoutMkLst>
        </pc:sldLayoutChg>
        <pc:sldLayoutChg chg="add mod replId">
          <pc:chgData name="Madiha Yousuf (1911360)" userId="S::1911360@student.uwtsd.ac.uk::b2adfb65-365a-4fff-92aa-69e8cd76a5f4" providerId="AD" clId="Web-{C499391C-99AC-C1BC-B5B4-DCC82DA3FAE8}" dt="2021-03-17T09:57:16.034" v="446"/>
          <pc:sldLayoutMkLst>
            <pc:docMk/>
            <pc:sldMasterMk cId="4045877363" sldId="2147483935"/>
            <pc:sldLayoutMk cId="1486947638" sldId="2147483941"/>
          </pc:sldLayoutMkLst>
        </pc:sldLayoutChg>
        <pc:sldLayoutChg chg="add mod replId">
          <pc:chgData name="Madiha Yousuf (1911360)" userId="S::1911360@student.uwtsd.ac.uk::b2adfb65-365a-4fff-92aa-69e8cd76a5f4" providerId="AD" clId="Web-{C499391C-99AC-C1BC-B5B4-DCC82DA3FAE8}" dt="2021-03-17T09:57:16.034" v="446"/>
          <pc:sldLayoutMkLst>
            <pc:docMk/>
            <pc:sldMasterMk cId="4045877363" sldId="2147483935"/>
            <pc:sldLayoutMk cId="1000858684" sldId="2147483942"/>
          </pc:sldLayoutMkLst>
        </pc:sldLayoutChg>
        <pc:sldLayoutChg chg="add mod replId">
          <pc:chgData name="Madiha Yousuf (1911360)" userId="S::1911360@student.uwtsd.ac.uk::b2adfb65-365a-4fff-92aa-69e8cd76a5f4" providerId="AD" clId="Web-{C499391C-99AC-C1BC-B5B4-DCC82DA3FAE8}" dt="2021-03-17T09:57:16.034" v="446"/>
          <pc:sldLayoutMkLst>
            <pc:docMk/>
            <pc:sldMasterMk cId="4045877363" sldId="2147483935"/>
            <pc:sldLayoutMk cId="1656267559" sldId="2147483943"/>
          </pc:sldLayoutMkLst>
        </pc:sldLayoutChg>
        <pc:sldLayoutChg chg="add mod replId">
          <pc:chgData name="Madiha Yousuf (1911360)" userId="S::1911360@student.uwtsd.ac.uk::b2adfb65-365a-4fff-92aa-69e8cd76a5f4" providerId="AD" clId="Web-{C499391C-99AC-C1BC-B5B4-DCC82DA3FAE8}" dt="2021-03-17T09:57:16.034" v="446"/>
          <pc:sldLayoutMkLst>
            <pc:docMk/>
            <pc:sldMasterMk cId="4045877363" sldId="2147483935"/>
            <pc:sldLayoutMk cId="1838300412" sldId="2147483944"/>
          </pc:sldLayoutMkLst>
        </pc:sldLayoutChg>
        <pc:sldLayoutChg chg="add mod replId">
          <pc:chgData name="Madiha Yousuf (1911360)" userId="S::1911360@student.uwtsd.ac.uk::b2adfb65-365a-4fff-92aa-69e8cd76a5f4" providerId="AD" clId="Web-{C499391C-99AC-C1BC-B5B4-DCC82DA3FAE8}" dt="2021-03-17T09:57:16.034" v="446"/>
          <pc:sldLayoutMkLst>
            <pc:docMk/>
            <pc:sldMasterMk cId="4045877363" sldId="2147483935"/>
            <pc:sldLayoutMk cId="2858440873" sldId="2147483945"/>
          </pc:sldLayoutMkLst>
        </pc:sldLayoutChg>
        <pc:sldLayoutChg chg="add mod replId">
          <pc:chgData name="Madiha Yousuf (1911360)" userId="S::1911360@student.uwtsd.ac.uk::b2adfb65-365a-4fff-92aa-69e8cd76a5f4" providerId="AD" clId="Web-{C499391C-99AC-C1BC-B5B4-DCC82DA3FAE8}" dt="2021-03-17T09:57:16.034" v="446"/>
          <pc:sldLayoutMkLst>
            <pc:docMk/>
            <pc:sldMasterMk cId="4045877363" sldId="2147483935"/>
            <pc:sldLayoutMk cId="1127627154" sldId="2147483946"/>
          </pc:sldLayoutMkLst>
        </pc:sldLayoutChg>
        <pc:sldLayoutChg chg="add mod replId">
          <pc:chgData name="Madiha Yousuf (1911360)" userId="S::1911360@student.uwtsd.ac.uk::b2adfb65-365a-4fff-92aa-69e8cd76a5f4" providerId="AD" clId="Web-{C499391C-99AC-C1BC-B5B4-DCC82DA3FAE8}" dt="2021-03-17T09:57:16.034" v="446"/>
          <pc:sldLayoutMkLst>
            <pc:docMk/>
            <pc:sldMasterMk cId="4045877363" sldId="2147483935"/>
            <pc:sldLayoutMk cId="909950093" sldId="2147483947"/>
          </pc:sldLayoutMkLst>
        </pc:sldLayoutChg>
        <pc:sldLayoutChg chg="add mod replId">
          <pc:chgData name="Madiha Yousuf (1911360)" userId="S::1911360@student.uwtsd.ac.uk::b2adfb65-365a-4fff-92aa-69e8cd76a5f4" providerId="AD" clId="Web-{C499391C-99AC-C1BC-B5B4-DCC82DA3FAE8}" dt="2021-03-17T09:57:16.034" v="446"/>
          <pc:sldLayoutMkLst>
            <pc:docMk/>
            <pc:sldMasterMk cId="4045877363" sldId="2147483935"/>
            <pc:sldLayoutMk cId="679719401" sldId="2147483948"/>
          </pc:sldLayoutMkLst>
        </pc:sldLayoutChg>
        <pc:sldLayoutChg chg="add mod replId">
          <pc:chgData name="Madiha Yousuf (1911360)" userId="S::1911360@student.uwtsd.ac.uk::b2adfb65-365a-4fff-92aa-69e8cd76a5f4" providerId="AD" clId="Web-{C499391C-99AC-C1BC-B5B4-DCC82DA3FAE8}" dt="2021-03-17T09:57:16.034" v="446"/>
          <pc:sldLayoutMkLst>
            <pc:docMk/>
            <pc:sldMasterMk cId="4045877363" sldId="2147483935"/>
            <pc:sldLayoutMk cId="4177675949" sldId="2147483949"/>
          </pc:sldLayoutMkLst>
        </pc:sldLayoutChg>
        <pc:sldLayoutChg chg="add mod replId">
          <pc:chgData name="Madiha Yousuf (1911360)" userId="S::1911360@student.uwtsd.ac.uk::b2adfb65-365a-4fff-92aa-69e8cd76a5f4" providerId="AD" clId="Web-{C499391C-99AC-C1BC-B5B4-DCC82DA3FAE8}" dt="2021-03-17T09:57:16.034" v="446"/>
          <pc:sldLayoutMkLst>
            <pc:docMk/>
            <pc:sldMasterMk cId="4045877363" sldId="2147483935"/>
            <pc:sldLayoutMk cId="574701119" sldId="2147483950"/>
          </pc:sldLayoutMkLst>
        </pc:sldLayoutChg>
        <pc:sldLayoutChg chg="add mod replId">
          <pc:chgData name="Madiha Yousuf (1911360)" userId="S::1911360@student.uwtsd.ac.uk::b2adfb65-365a-4fff-92aa-69e8cd76a5f4" providerId="AD" clId="Web-{C499391C-99AC-C1BC-B5B4-DCC82DA3FAE8}" dt="2021-03-17T09:57:16.034" v="446"/>
          <pc:sldLayoutMkLst>
            <pc:docMk/>
            <pc:sldMasterMk cId="4045877363" sldId="2147483935"/>
            <pc:sldLayoutMk cId="2808856065" sldId="2147483951"/>
          </pc:sldLayoutMkLst>
        </pc:sldLayoutChg>
        <pc:sldLayoutChg chg="add mod replId">
          <pc:chgData name="Madiha Yousuf (1911360)" userId="S::1911360@student.uwtsd.ac.uk::b2adfb65-365a-4fff-92aa-69e8cd76a5f4" providerId="AD" clId="Web-{C499391C-99AC-C1BC-B5B4-DCC82DA3FAE8}" dt="2021-03-17T09:57:16.034" v="446"/>
          <pc:sldLayoutMkLst>
            <pc:docMk/>
            <pc:sldMasterMk cId="4045877363" sldId="2147483935"/>
            <pc:sldLayoutMk cId="3802078861" sldId="2147483952"/>
          </pc:sldLayoutMkLst>
        </pc:sldLayoutChg>
      </pc:sldMasterChg>
    </pc:docChg>
  </pc:docChgLst>
  <pc:docChgLst>
    <pc:chgData name="Madiha Yousuf (1911360)" userId="S::1911360@student.uwtsd.ac.uk::b2adfb65-365a-4fff-92aa-69e8cd76a5f4" providerId="AD" clId="Web-{DA84DFEC-AB49-BB64-795B-7E7FFD11D12E}"/>
    <pc:docChg chg="modSld">
      <pc:chgData name="Madiha Yousuf (1911360)" userId="S::1911360@student.uwtsd.ac.uk::b2adfb65-365a-4fff-92aa-69e8cd76a5f4" providerId="AD" clId="Web-{DA84DFEC-AB49-BB64-795B-7E7FFD11D12E}" dt="2021-03-12T10:22:31.081" v="1" actId="20577"/>
      <pc:docMkLst>
        <pc:docMk/>
      </pc:docMkLst>
      <pc:sldChg chg="modSp">
        <pc:chgData name="Madiha Yousuf (1911360)" userId="S::1911360@student.uwtsd.ac.uk::b2adfb65-365a-4fff-92aa-69e8cd76a5f4" providerId="AD" clId="Web-{DA84DFEC-AB49-BB64-795B-7E7FFD11D12E}" dt="2021-03-12T10:22:31.081" v="1" actId="20577"/>
        <pc:sldMkLst>
          <pc:docMk/>
          <pc:sldMk cId="1517270434" sldId="259"/>
        </pc:sldMkLst>
        <pc:spChg chg="mod">
          <ac:chgData name="Madiha Yousuf (1911360)" userId="S::1911360@student.uwtsd.ac.uk::b2adfb65-365a-4fff-92aa-69e8cd76a5f4" providerId="AD" clId="Web-{DA84DFEC-AB49-BB64-795B-7E7FFD11D12E}" dt="2021-03-12T10:22:31.081" v="1" actId="20577"/>
          <ac:spMkLst>
            <pc:docMk/>
            <pc:sldMk cId="1517270434" sldId="259"/>
            <ac:spMk id="3" creationId="{5E845CD9-ECBA-418C-BF3D-9BC3BF5537CA}"/>
          </ac:spMkLst>
        </pc:spChg>
      </pc:sldChg>
    </pc:docChg>
  </pc:docChgLst>
  <pc:docChgLst>
    <pc:chgData name="Madiha Yousuf (1911360)" userId="S::1911360@student.uwtsd.ac.uk::b2adfb65-365a-4fff-92aa-69e8cd76a5f4" providerId="AD" clId="Web-{01E674E5-0435-47CC-B35D-10755618B228}"/>
    <pc:docChg chg="modSld addMainMaster delMainMaster">
      <pc:chgData name="Madiha Yousuf (1911360)" userId="S::1911360@student.uwtsd.ac.uk::b2adfb65-365a-4fff-92aa-69e8cd76a5f4" providerId="AD" clId="Web-{01E674E5-0435-47CC-B35D-10755618B228}" dt="2021-03-05T10:16:24.779" v="21"/>
      <pc:docMkLst>
        <pc:docMk/>
      </pc:docMkLst>
      <pc:sldChg chg="addSp delSp modSp mod setBg modClrScheme delDesignElem chgLayout">
        <pc:chgData name="Madiha Yousuf (1911360)" userId="S::1911360@student.uwtsd.ac.uk::b2adfb65-365a-4fff-92aa-69e8cd76a5f4" providerId="AD" clId="Web-{01E674E5-0435-47CC-B35D-10755618B228}" dt="2021-03-05T10:16:24.779" v="21"/>
        <pc:sldMkLst>
          <pc:docMk/>
          <pc:sldMk cId="109857222" sldId="256"/>
        </pc:sldMkLst>
        <pc:spChg chg="mod ord">
          <ac:chgData name="Madiha Yousuf (1911360)" userId="S::1911360@student.uwtsd.ac.uk::b2adfb65-365a-4fff-92aa-69e8cd76a5f4" providerId="AD" clId="Web-{01E674E5-0435-47CC-B35D-10755618B228}" dt="2021-03-05T10:16:24.779" v="21"/>
          <ac:spMkLst>
            <pc:docMk/>
            <pc:sldMk cId="109857222" sldId="256"/>
            <ac:spMk id="2" creationId="{00000000-0000-0000-0000-000000000000}"/>
          </ac:spMkLst>
        </pc:spChg>
        <pc:spChg chg="mod ord">
          <ac:chgData name="Madiha Yousuf (1911360)" userId="S::1911360@student.uwtsd.ac.uk::b2adfb65-365a-4fff-92aa-69e8cd76a5f4" providerId="AD" clId="Web-{01E674E5-0435-47CC-B35D-10755618B228}" dt="2021-03-05T10:16:24.779" v="21"/>
          <ac:spMkLst>
            <pc:docMk/>
            <pc:sldMk cId="109857222" sldId="256"/>
            <ac:spMk id="3" creationId="{00000000-0000-0000-0000-000000000000}"/>
          </ac:spMkLst>
        </pc:spChg>
        <pc:spChg chg="add del">
          <ac:chgData name="Madiha Yousuf (1911360)" userId="S::1911360@student.uwtsd.ac.uk::b2adfb65-365a-4fff-92aa-69e8cd76a5f4" providerId="AD" clId="Web-{01E674E5-0435-47CC-B35D-10755618B228}" dt="2021-03-05T10:16:24.779" v="21"/>
          <ac:spMkLst>
            <pc:docMk/>
            <pc:sldMk cId="109857222" sldId="256"/>
            <ac:spMk id="7" creationId="{B430338F-E2FD-4573-B0B7-E2EB12CC9241}"/>
          </ac:spMkLst>
        </pc:spChg>
        <pc:spChg chg="add del">
          <ac:chgData name="Madiha Yousuf (1911360)" userId="S::1911360@student.uwtsd.ac.uk::b2adfb65-365a-4fff-92aa-69e8cd76a5f4" providerId="AD" clId="Web-{01E674E5-0435-47CC-B35D-10755618B228}" dt="2021-03-05T10:16:24.779" v="21"/>
          <ac:spMkLst>
            <pc:docMk/>
            <pc:sldMk cId="109857222" sldId="256"/>
            <ac:spMk id="8" creationId="{95C8260E-968F-44E8-A823-ABB431311926}"/>
          </ac:spMkLst>
        </pc:spChg>
        <pc:spChg chg="add del">
          <ac:chgData name="Madiha Yousuf (1911360)" userId="S::1911360@student.uwtsd.ac.uk::b2adfb65-365a-4fff-92aa-69e8cd76a5f4" providerId="AD" clId="Web-{01E674E5-0435-47CC-B35D-10755618B228}" dt="2021-03-05T10:16:24.779" v="21"/>
          <ac:spMkLst>
            <pc:docMk/>
            <pc:sldMk cId="109857222" sldId="256"/>
            <ac:spMk id="9" creationId="{2C1BBA94-3F40-40AA-8BB9-E69E25E537C1}"/>
          </ac:spMkLst>
        </pc:spChg>
        <pc:spChg chg="add del">
          <ac:chgData name="Madiha Yousuf (1911360)" userId="S::1911360@student.uwtsd.ac.uk::b2adfb65-365a-4fff-92aa-69e8cd76a5f4" providerId="AD" clId="Web-{01E674E5-0435-47CC-B35D-10755618B228}" dt="2021-03-05T10:15:04.855" v="16"/>
          <ac:spMkLst>
            <pc:docMk/>
            <pc:sldMk cId="109857222" sldId="256"/>
            <ac:spMk id="10" creationId="{B4D3D850-2041-4B7C-AED9-54DA385B14F7}"/>
          </ac:spMkLst>
        </pc:spChg>
        <pc:spChg chg="add del">
          <ac:chgData name="Madiha Yousuf (1911360)" userId="S::1911360@student.uwtsd.ac.uk::b2adfb65-365a-4fff-92aa-69e8cd76a5f4" providerId="AD" clId="Web-{01E674E5-0435-47CC-B35D-10755618B228}" dt="2021-03-05T10:15:04.855" v="16"/>
          <ac:spMkLst>
            <pc:docMk/>
            <pc:sldMk cId="109857222" sldId="256"/>
            <ac:spMk id="12" creationId="{B497CCB5-5FC2-473C-AFCC-2430CEF1DF71}"/>
          </ac:spMkLst>
        </pc:spChg>
        <pc:spChg chg="add del">
          <ac:chgData name="Madiha Yousuf (1911360)" userId="S::1911360@student.uwtsd.ac.uk::b2adfb65-365a-4fff-92aa-69e8cd76a5f4" providerId="AD" clId="Web-{01E674E5-0435-47CC-B35D-10755618B228}" dt="2021-03-05T10:15:04.855" v="16"/>
          <ac:spMkLst>
            <pc:docMk/>
            <pc:sldMk cId="109857222" sldId="256"/>
            <ac:spMk id="14" creationId="{599C8C75-BFDF-44E7-A028-EEB5EDD58817}"/>
          </ac:spMkLst>
        </pc:spChg>
        <pc:spChg chg="add del">
          <ac:chgData name="Madiha Yousuf (1911360)" userId="S::1911360@student.uwtsd.ac.uk::b2adfb65-365a-4fff-92aa-69e8cd76a5f4" providerId="AD" clId="Web-{01E674E5-0435-47CC-B35D-10755618B228}" dt="2021-03-05T10:16:24.779" v="21"/>
          <ac:spMkLst>
            <pc:docMk/>
            <pc:sldMk cId="109857222" sldId="256"/>
            <ac:spMk id="16" creationId="{FE43805F-24A6-46A4-B19B-54F28347355C}"/>
          </ac:spMkLst>
        </pc:spChg>
        <pc:picChg chg="add mod">
          <ac:chgData name="Madiha Yousuf (1911360)" userId="S::1911360@student.uwtsd.ac.uk::b2adfb65-365a-4fff-92aa-69e8cd76a5f4" providerId="AD" clId="Web-{01E674E5-0435-47CC-B35D-10755618B228}" dt="2021-03-05T10:15:04.871" v="17"/>
          <ac:picMkLst>
            <pc:docMk/>
            <pc:sldMk cId="109857222" sldId="256"/>
            <ac:picMk id="4" creationId="{C833976A-D9A2-4BCE-B42B-9D239B19A0F1}"/>
          </ac:picMkLst>
        </pc:picChg>
        <pc:picChg chg="add mod modCrop">
          <ac:chgData name="Madiha Yousuf (1911360)" userId="S::1911360@student.uwtsd.ac.uk::b2adfb65-365a-4fff-92aa-69e8cd76a5f4" providerId="AD" clId="Web-{01E674E5-0435-47CC-B35D-10755618B228}" dt="2021-03-05T10:16:01.919" v="20"/>
          <ac:picMkLst>
            <pc:docMk/>
            <pc:sldMk cId="109857222" sldId="256"/>
            <ac:picMk id="5" creationId="{13623A17-DFFA-4F8F-8F38-778FB0D45554}"/>
          </ac:picMkLst>
        </pc:picChg>
      </pc:sldChg>
      <pc:sldMasterChg chg="del delSldLayout">
        <pc:chgData name="Madiha Yousuf (1911360)" userId="S::1911360@student.uwtsd.ac.uk::b2adfb65-365a-4fff-92aa-69e8cd76a5f4" providerId="AD" clId="Web-{01E674E5-0435-47CC-B35D-10755618B228}" dt="2021-03-05T10:16:24.779" v="21"/>
        <pc:sldMasterMkLst>
          <pc:docMk/>
          <pc:sldMasterMk cId="2460954070" sldId="2147483660"/>
        </pc:sldMasterMkLst>
        <pc:sldLayoutChg chg="del">
          <pc:chgData name="Madiha Yousuf (1911360)" userId="S::1911360@student.uwtsd.ac.uk::b2adfb65-365a-4fff-92aa-69e8cd76a5f4" providerId="AD" clId="Web-{01E674E5-0435-47CC-B35D-10755618B228}" dt="2021-03-05T10:16:24.779" v="21"/>
          <pc:sldLayoutMkLst>
            <pc:docMk/>
            <pc:sldMasterMk cId="2460954070" sldId="2147483660"/>
            <pc:sldLayoutMk cId="2385387890" sldId="2147483661"/>
          </pc:sldLayoutMkLst>
        </pc:sldLayoutChg>
        <pc:sldLayoutChg chg="del">
          <pc:chgData name="Madiha Yousuf (1911360)" userId="S::1911360@student.uwtsd.ac.uk::b2adfb65-365a-4fff-92aa-69e8cd76a5f4" providerId="AD" clId="Web-{01E674E5-0435-47CC-B35D-10755618B228}" dt="2021-03-05T10:16:24.779" v="21"/>
          <pc:sldLayoutMkLst>
            <pc:docMk/>
            <pc:sldMasterMk cId="2460954070" sldId="2147483660"/>
            <pc:sldLayoutMk cId="949138452" sldId="2147483662"/>
          </pc:sldLayoutMkLst>
        </pc:sldLayoutChg>
        <pc:sldLayoutChg chg="del">
          <pc:chgData name="Madiha Yousuf (1911360)" userId="S::1911360@student.uwtsd.ac.uk::b2adfb65-365a-4fff-92aa-69e8cd76a5f4" providerId="AD" clId="Web-{01E674E5-0435-47CC-B35D-10755618B228}" dt="2021-03-05T10:16:24.779" v="21"/>
          <pc:sldLayoutMkLst>
            <pc:docMk/>
            <pc:sldMasterMk cId="2460954070" sldId="2147483660"/>
            <pc:sldLayoutMk cId="2591524520" sldId="2147483663"/>
          </pc:sldLayoutMkLst>
        </pc:sldLayoutChg>
        <pc:sldLayoutChg chg="del">
          <pc:chgData name="Madiha Yousuf (1911360)" userId="S::1911360@student.uwtsd.ac.uk::b2adfb65-365a-4fff-92aa-69e8cd76a5f4" providerId="AD" clId="Web-{01E674E5-0435-47CC-B35D-10755618B228}" dt="2021-03-05T10:16:24.779" v="21"/>
          <pc:sldLayoutMkLst>
            <pc:docMk/>
            <pc:sldMasterMk cId="2460954070" sldId="2147483660"/>
            <pc:sldLayoutMk cId="1203092039" sldId="2147483664"/>
          </pc:sldLayoutMkLst>
        </pc:sldLayoutChg>
        <pc:sldLayoutChg chg="del">
          <pc:chgData name="Madiha Yousuf (1911360)" userId="S::1911360@student.uwtsd.ac.uk::b2adfb65-365a-4fff-92aa-69e8cd76a5f4" providerId="AD" clId="Web-{01E674E5-0435-47CC-B35D-10755618B228}" dt="2021-03-05T10:16:24.779" v="21"/>
          <pc:sldLayoutMkLst>
            <pc:docMk/>
            <pc:sldMasterMk cId="2460954070" sldId="2147483660"/>
            <pc:sldLayoutMk cId="3733172339" sldId="2147483665"/>
          </pc:sldLayoutMkLst>
        </pc:sldLayoutChg>
        <pc:sldLayoutChg chg="del">
          <pc:chgData name="Madiha Yousuf (1911360)" userId="S::1911360@student.uwtsd.ac.uk::b2adfb65-365a-4fff-92aa-69e8cd76a5f4" providerId="AD" clId="Web-{01E674E5-0435-47CC-B35D-10755618B228}" dt="2021-03-05T10:16:24.779" v="21"/>
          <pc:sldLayoutMkLst>
            <pc:docMk/>
            <pc:sldMasterMk cId="2460954070" sldId="2147483660"/>
            <pc:sldLayoutMk cId="3210312558" sldId="2147483666"/>
          </pc:sldLayoutMkLst>
        </pc:sldLayoutChg>
        <pc:sldLayoutChg chg="del">
          <pc:chgData name="Madiha Yousuf (1911360)" userId="S::1911360@student.uwtsd.ac.uk::b2adfb65-365a-4fff-92aa-69e8cd76a5f4" providerId="AD" clId="Web-{01E674E5-0435-47CC-B35D-10755618B228}" dt="2021-03-05T10:16:24.779" v="21"/>
          <pc:sldLayoutMkLst>
            <pc:docMk/>
            <pc:sldMasterMk cId="2460954070" sldId="2147483660"/>
            <pc:sldLayoutMk cId="3146388984" sldId="2147483667"/>
          </pc:sldLayoutMkLst>
        </pc:sldLayoutChg>
        <pc:sldLayoutChg chg="del">
          <pc:chgData name="Madiha Yousuf (1911360)" userId="S::1911360@student.uwtsd.ac.uk::b2adfb65-365a-4fff-92aa-69e8cd76a5f4" providerId="AD" clId="Web-{01E674E5-0435-47CC-B35D-10755618B228}" dt="2021-03-05T10:16:24.779" v="21"/>
          <pc:sldLayoutMkLst>
            <pc:docMk/>
            <pc:sldMasterMk cId="2460954070" sldId="2147483660"/>
            <pc:sldLayoutMk cId="3171841454" sldId="2147483668"/>
          </pc:sldLayoutMkLst>
        </pc:sldLayoutChg>
        <pc:sldLayoutChg chg="del">
          <pc:chgData name="Madiha Yousuf (1911360)" userId="S::1911360@student.uwtsd.ac.uk::b2adfb65-365a-4fff-92aa-69e8cd76a5f4" providerId="AD" clId="Web-{01E674E5-0435-47CC-B35D-10755618B228}" dt="2021-03-05T10:16:24.779" v="21"/>
          <pc:sldLayoutMkLst>
            <pc:docMk/>
            <pc:sldMasterMk cId="2460954070" sldId="2147483660"/>
            <pc:sldLayoutMk cId="1718958274" sldId="2147483669"/>
          </pc:sldLayoutMkLst>
        </pc:sldLayoutChg>
        <pc:sldLayoutChg chg="del">
          <pc:chgData name="Madiha Yousuf (1911360)" userId="S::1911360@student.uwtsd.ac.uk::b2adfb65-365a-4fff-92aa-69e8cd76a5f4" providerId="AD" clId="Web-{01E674E5-0435-47CC-B35D-10755618B228}" dt="2021-03-05T10:16:24.779" v="21"/>
          <pc:sldLayoutMkLst>
            <pc:docMk/>
            <pc:sldMasterMk cId="2460954070" sldId="2147483660"/>
            <pc:sldLayoutMk cId="2202905451" sldId="2147483670"/>
          </pc:sldLayoutMkLst>
        </pc:sldLayoutChg>
        <pc:sldLayoutChg chg="del">
          <pc:chgData name="Madiha Yousuf (1911360)" userId="S::1911360@student.uwtsd.ac.uk::b2adfb65-365a-4fff-92aa-69e8cd76a5f4" providerId="AD" clId="Web-{01E674E5-0435-47CC-B35D-10755618B228}" dt="2021-03-05T10:16:24.779" v="21"/>
          <pc:sldLayoutMkLst>
            <pc:docMk/>
            <pc:sldMasterMk cId="2460954070" sldId="2147483660"/>
            <pc:sldLayoutMk cId="3479445657" sldId="2147483671"/>
          </pc:sldLayoutMkLst>
        </pc:sldLayoutChg>
      </pc:sldMasterChg>
      <pc:sldMasterChg chg="add addSldLayout modSldLayout">
        <pc:chgData name="Madiha Yousuf (1911360)" userId="S::1911360@student.uwtsd.ac.uk::b2adfb65-365a-4fff-92aa-69e8cd76a5f4" providerId="AD" clId="Web-{01E674E5-0435-47CC-B35D-10755618B228}" dt="2021-03-05T10:16:24.779" v="21"/>
        <pc:sldMasterMkLst>
          <pc:docMk/>
          <pc:sldMasterMk cId="3899857886" sldId="2147483672"/>
        </pc:sldMasterMkLst>
        <pc:sldLayoutChg chg="add mod replId">
          <pc:chgData name="Madiha Yousuf (1911360)" userId="S::1911360@student.uwtsd.ac.uk::b2adfb65-365a-4fff-92aa-69e8cd76a5f4" providerId="AD" clId="Web-{01E674E5-0435-47CC-B35D-10755618B228}" dt="2021-03-05T10:16:24.779" v="21"/>
          <pc:sldLayoutMkLst>
            <pc:docMk/>
            <pc:sldMasterMk cId="3899857886" sldId="2147483672"/>
            <pc:sldLayoutMk cId="311711373" sldId="2147483673"/>
          </pc:sldLayoutMkLst>
        </pc:sldLayoutChg>
        <pc:sldLayoutChg chg="add mod replId">
          <pc:chgData name="Madiha Yousuf (1911360)" userId="S::1911360@student.uwtsd.ac.uk::b2adfb65-365a-4fff-92aa-69e8cd76a5f4" providerId="AD" clId="Web-{01E674E5-0435-47CC-B35D-10755618B228}" dt="2021-03-05T10:16:24.779" v="21"/>
          <pc:sldLayoutMkLst>
            <pc:docMk/>
            <pc:sldMasterMk cId="3899857886" sldId="2147483672"/>
            <pc:sldLayoutMk cId="2976965569" sldId="2147483674"/>
          </pc:sldLayoutMkLst>
        </pc:sldLayoutChg>
        <pc:sldLayoutChg chg="add mod replId">
          <pc:chgData name="Madiha Yousuf (1911360)" userId="S::1911360@student.uwtsd.ac.uk::b2adfb65-365a-4fff-92aa-69e8cd76a5f4" providerId="AD" clId="Web-{01E674E5-0435-47CC-B35D-10755618B228}" dt="2021-03-05T10:16:24.779" v="21"/>
          <pc:sldLayoutMkLst>
            <pc:docMk/>
            <pc:sldMasterMk cId="3899857886" sldId="2147483672"/>
            <pc:sldLayoutMk cId="2574253917" sldId="2147483675"/>
          </pc:sldLayoutMkLst>
        </pc:sldLayoutChg>
        <pc:sldLayoutChg chg="add mod replId">
          <pc:chgData name="Madiha Yousuf (1911360)" userId="S::1911360@student.uwtsd.ac.uk::b2adfb65-365a-4fff-92aa-69e8cd76a5f4" providerId="AD" clId="Web-{01E674E5-0435-47CC-B35D-10755618B228}" dt="2021-03-05T10:16:24.779" v="21"/>
          <pc:sldLayoutMkLst>
            <pc:docMk/>
            <pc:sldMasterMk cId="3899857886" sldId="2147483672"/>
            <pc:sldLayoutMk cId="2392577164" sldId="2147483676"/>
          </pc:sldLayoutMkLst>
        </pc:sldLayoutChg>
        <pc:sldLayoutChg chg="add mod replId">
          <pc:chgData name="Madiha Yousuf (1911360)" userId="S::1911360@student.uwtsd.ac.uk::b2adfb65-365a-4fff-92aa-69e8cd76a5f4" providerId="AD" clId="Web-{01E674E5-0435-47CC-B35D-10755618B228}" dt="2021-03-05T10:16:24.779" v="21"/>
          <pc:sldLayoutMkLst>
            <pc:docMk/>
            <pc:sldMasterMk cId="3899857886" sldId="2147483672"/>
            <pc:sldLayoutMk cId="1608036480" sldId="2147483677"/>
          </pc:sldLayoutMkLst>
        </pc:sldLayoutChg>
        <pc:sldLayoutChg chg="add mod replId">
          <pc:chgData name="Madiha Yousuf (1911360)" userId="S::1911360@student.uwtsd.ac.uk::b2adfb65-365a-4fff-92aa-69e8cd76a5f4" providerId="AD" clId="Web-{01E674E5-0435-47CC-B35D-10755618B228}" dt="2021-03-05T10:16:24.779" v="21"/>
          <pc:sldLayoutMkLst>
            <pc:docMk/>
            <pc:sldMasterMk cId="3899857886" sldId="2147483672"/>
            <pc:sldLayoutMk cId="3683926949" sldId="2147483678"/>
          </pc:sldLayoutMkLst>
        </pc:sldLayoutChg>
        <pc:sldLayoutChg chg="add mod replId">
          <pc:chgData name="Madiha Yousuf (1911360)" userId="S::1911360@student.uwtsd.ac.uk::b2adfb65-365a-4fff-92aa-69e8cd76a5f4" providerId="AD" clId="Web-{01E674E5-0435-47CC-B35D-10755618B228}" dt="2021-03-05T10:16:24.779" v="21"/>
          <pc:sldLayoutMkLst>
            <pc:docMk/>
            <pc:sldMasterMk cId="3899857886" sldId="2147483672"/>
            <pc:sldLayoutMk cId="2479317135" sldId="2147483679"/>
          </pc:sldLayoutMkLst>
        </pc:sldLayoutChg>
        <pc:sldLayoutChg chg="add mod replId">
          <pc:chgData name="Madiha Yousuf (1911360)" userId="S::1911360@student.uwtsd.ac.uk::b2adfb65-365a-4fff-92aa-69e8cd76a5f4" providerId="AD" clId="Web-{01E674E5-0435-47CC-B35D-10755618B228}" dt="2021-03-05T10:16:24.779" v="21"/>
          <pc:sldLayoutMkLst>
            <pc:docMk/>
            <pc:sldMasterMk cId="3899857886" sldId="2147483672"/>
            <pc:sldLayoutMk cId="3650579458" sldId="2147483680"/>
          </pc:sldLayoutMkLst>
        </pc:sldLayoutChg>
        <pc:sldLayoutChg chg="add mod replId">
          <pc:chgData name="Madiha Yousuf (1911360)" userId="S::1911360@student.uwtsd.ac.uk::b2adfb65-365a-4fff-92aa-69e8cd76a5f4" providerId="AD" clId="Web-{01E674E5-0435-47CC-B35D-10755618B228}" dt="2021-03-05T10:16:24.779" v="21"/>
          <pc:sldLayoutMkLst>
            <pc:docMk/>
            <pc:sldMasterMk cId="3899857886" sldId="2147483672"/>
            <pc:sldLayoutMk cId="2843999066" sldId="2147483681"/>
          </pc:sldLayoutMkLst>
        </pc:sldLayoutChg>
        <pc:sldLayoutChg chg="add mod replId">
          <pc:chgData name="Madiha Yousuf (1911360)" userId="S::1911360@student.uwtsd.ac.uk::b2adfb65-365a-4fff-92aa-69e8cd76a5f4" providerId="AD" clId="Web-{01E674E5-0435-47CC-B35D-10755618B228}" dt="2021-03-05T10:16:24.779" v="21"/>
          <pc:sldLayoutMkLst>
            <pc:docMk/>
            <pc:sldMasterMk cId="3899857886" sldId="2147483672"/>
            <pc:sldLayoutMk cId="2212216338" sldId="2147483682"/>
          </pc:sldLayoutMkLst>
        </pc:sldLayoutChg>
        <pc:sldLayoutChg chg="add mod replId">
          <pc:chgData name="Madiha Yousuf (1911360)" userId="S::1911360@student.uwtsd.ac.uk::b2adfb65-365a-4fff-92aa-69e8cd76a5f4" providerId="AD" clId="Web-{01E674E5-0435-47CC-B35D-10755618B228}" dt="2021-03-05T10:16:24.779" v="21"/>
          <pc:sldLayoutMkLst>
            <pc:docMk/>
            <pc:sldMasterMk cId="3899857886" sldId="2147483672"/>
            <pc:sldLayoutMk cId="1755150556" sldId="2147483683"/>
          </pc:sldLayoutMkLst>
        </pc:sldLayoutChg>
      </pc:sldMasterChg>
    </pc:docChg>
  </pc:docChgLst>
  <pc:docChgLst>
    <pc:chgData name="Madiha Yousuf (1911360)" userId="S::1911360@student.uwtsd.ac.uk::b2adfb65-365a-4fff-92aa-69e8cd76a5f4" providerId="AD" clId="Web-{674BCAB4-56E8-0375-B74B-8E0BF69CD13B}"/>
    <pc:docChg chg="addSld modSld addMainMaster delMainMaster">
      <pc:chgData name="Madiha Yousuf (1911360)" userId="S::1911360@student.uwtsd.ac.uk::b2adfb65-365a-4fff-92aa-69e8cd76a5f4" providerId="AD" clId="Web-{674BCAB4-56E8-0375-B74B-8E0BF69CD13B}" dt="2021-03-05T11:06:05.260" v="395" actId="20577"/>
      <pc:docMkLst>
        <pc:docMk/>
      </pc:docMkLst>
      <pc:sldChg chg="addSp delSp modSp mod setBg modClrScheme delDesignElem chgLayout">
        <pc:chgData name="Madiha Yousuf (1911360)" userId="S::1911360@student.uwtsd.ac.uk::b2adfb65-365a-4fff-92aa-69e8cd76a5f4" providerId="AD" clId="Web-{674BCAB4-56E8-0375-B74B-8E0BF69CD13B}" dt="2021-03-05T11:06:05.260" v="395" actId="20577"/>
        <pc:sldMkLst>
          <pc:docMk/>
          <pc:sldMk cId="109857222" sldId="256"/>
        </pc:sldMkLst>
        <pc:spChg chg="mod ord">
          <ac:chgData name="Madiha Yousuf (1911360)" userId="S::1911360@student.uwtsd.ac.uk::b2adfb65-365a-4fff-92aa-69e8cd76a5f4" providerId="AD" clId="Web-{674BCAB4-56E8-0375-B74B-8E0BF69CD13B}" dt="2021-03-05T11:06:05.260" v="395" actId="20577"/>
          <ac:spMkLst>
            <pc:docMk/>
            <pc:sldMk cId="109857222" sldId="256"/>
            <ac:spMk id="2" creationId="{00000000-0000-0000-0000-000000000000}"/>
          </ac:spMkLst>
        </pc:spChg>
        <pc:spChg chg="mod ord">
          <ac:chgData name="Madiha Yousuf (1911360)" userId="S::1911360@student.uwtsd.ac.uk::b2adfb65-365a-4fff-92aa-69e8cd76a5f4" providerId="AD" clId="Web-{674BCAB4-56E8-0375-B74B-8E0BF69CD13B}" dt="2021-03-05T10:55:34.541" v="323"/>
          <ac:spMkLst>
            <pc:docMk/>
            <pc:sldMk cId="109857222" sldId="256"/>
            <ac:spMk id="3" creationId="{00000000-0000-0000-0000-000000000000}"/>
          </ac:spMkLst>
        </pc:spChg>
        <pc:spChg chg="add del mod">
          <ac:chgData name="Madiha Yousuf (1911360)" userId="S::1911360@student.uwtsd.ac.uk::b2adfb65-365a-4fff-92aa-69e8cd76a5f4" providerId="AD" clId="Web-{674BCAB4-56E8-0375-B74B-8E0BF69CD13B}" dt="2021-03-05T10:23:03.757" v="19"/>
          <ac:spMkLst>
            <pc:docMk/>
            <pc:sldMk cId="109857222" sldId="256"/>
            <ac:spMk id="7" creationId="{F32CE189-CEED-4C68-A3D8-DAEDCB62453D}"/>
          </ac:spMkLst>
        </pc:spChg>
        <pc:spChg chg="add del mod">
          <ac:chgData name="Madiha Yousuf (1911360)" userId="S::1911360@student.uwtsd.ac.uk::b2adfb65-365a-4fff-92aa-69e8cd76a5f4" providerId="AD" clId="Web-{674BCAB4-56E8-0375-B74B-8E0BF69CD13B}" dt="2021-03-05T10:24:36.775" v="25"/>
          <ac:spMkLst>
            <pc:docMk/>
            <pc:sldMk cId="109857222" sldId="256"/>
            <ac:spMk id="11" creationId="{E2BEFF12-579E-4F7D-95B8-EBDB3B22640E}"/>
          </ac:spMkLst>
        </pc:spChg>
        <pc:spChg chg="add del">
          <ac:chgData name="Madiha Yousuf (1911360)" userId="S::1911360@student.uwtsd.ac.uk::b2adfb65-365a-4fff-92aa-69e8cd76a5f4" providerId="AD" clId="Web-{674BCAB4-56E8-0375-B74B-8E0BF69CD13B}" dt="2021-03-05T10:26:25.309" v="39"/>
          <ac:spMkLst>
            <pc:docMk/>
            <pc:sldMk cId="109857222" sldId="256"/>
            <ac:spMk id="13" creationId="{82950D9A-4705-4314-961A-4F88B2CE412D}"/>
          </ac:spMkLst>
        </pc:spChg>
        <pc:spChg chg="add del">
          <ac:chgData name="Madiha Yousuf (1911360)" userId="S::1911360@student.uwtsd.ac.uk::b2adfb65-365a-4fff-92aa-69e8cd76a5f4" providerId="AD" clId="Web-{674BCAB4-56E8-0375-B74B-8E0BF69CD13B}" dt="2021-03-05T10:26:25.309" v="39"/>
          <ac:spMkLst>
            <pc:docMk/>
            <pc:sldMk cId="109857222" sldId="256"/>
            <ac:spMk id="15" creationId="{B13969F2-ED52-4E5C-B3FC-01E01B8B9FBC}"/>
          </ac:spMkLst>
        </pc:spChg>
        <pc:spChg chg="add del">
          <ac:chgData name="Madiha Yousuf (1911360)" userId="S::1911360@student.uwtsd.ac.uk::b2adfb65-365a-4fff-92aa-69e8cd76a5f4" providerId="AD" clId="Web-{674BCAB4-56E8-0375-B74B-8E0BF69CD13B}" dt="2021-03-05T10:26:39.356" v="41"/>
          <ac:spMkLst>
            <pc:docMk/>
            <pc:sldMk cId="109857222" sldId="256"/>
            <ac:spMk id="18" creationId="{1E644DE9-8D09-43E2-BA69-F57482CFC93A}"/>
          </ac:spMkLst>
        </pc:spChg>
        <pc:spChg chg="add del">
          <ac:chgData name="Madiha Yousuf (1911360)" userId="S::1911360@student.uwtsd.ac.uk::b2adfb65-365a-4fff-92aa-69e8cd76a5f4" providerId="AD" clId="Web-{674BCAB4-56E8-0375-B74B-8E0BF69CD13B}" dt="2021-03-05T10:26:39.356" v="41"/>
          <ac:spMkLst>
            <pc:docMk/>
            <pc:sldMk cId="109857222" sldId="256"/>
            <ac:spMk id="19" creationId="{6C23C919-B32E-40FF-B3D8-631316E84E3E}"/>
          </ac:spMkLst>
        </pc:spChg>
        <pc:spChg chg="add del">
          <ac:chgData name="Madiha Yousuf (1911360)" userId="S::1911360@student.uwtsd.ac.uk::b2adfb65-365a-4fff-92aa-69e8cd76a5f4" providerId="AD" clId="Web-{674BCAB4-56E8-0375-B74B-8E0BF69CD13B}" dt="2021-03-05T10:26:39.356" v="41"/>
          <ac:spMkLst>
            <pc:docMk/>
            <pc:sldMk cId="109857222" sldId="256"/>
            <ac:spMk id="20" creationId="{61B17B84-F8A7-4053-9C9D-91E3CA7FFEFA}"/>
          </ac:spMkLst>
        </pc:spChg>
        <pc:spChg chg="add del">
          <ac:chgData name="Madiha Yousuf (1911360)" userId="S::1911360@student.uwtsd.ac.uk::b2adfb65-365a-4fff-92aa-69e8cd76a5f4" providerId="AD" clId="Web-{674BCAB4-56E8-0375-B74B-8E0BF69CD13B}" dt="2021-03-05T10:26:58.325" v="44"/>
          <ac:spMkLst>
            <pc:docMk/>
            <pc:sldMk cId="109857222" sldId="256"/>
            <ac:spMk id="21" creationId="{5DCB5928-DC7D-4612-9922-441966E15627}"/>
          </ac:spMkLst>
        </pc:spChg>
        <pc:spChg chg="add del">
          <ac:chgData name="Madiha Yousuf (1911360)" userId="S::1911360@student.uwtsd.ac.uk::b2adfb65-365a-4fff-92aa-69e8cd76a5f4" providerId="AD" clId="Web-{674BCAB4-56E8-0375-B74B-8E0BF69CD13B}" dt="2021-03-05T10:26:58.325" v="44"/>
          <ac:spMkLst>
            <pc:docMk/>
            <pc:sldMk cId="109857222" sldId="256"/>
            <ac:spMk id="22" creationId="{682C1161-1736-45EC-99B7-33F3CAE9D517}"/>
          </ac:spMkLst>
        </pc:spChg>
        <pc:spChg chg="add del">
          <ac:chgData name="Madiha Yousuf (1911360)" userId="S::1911360@student.uwtsd.ac.uk::b2adfb65-365a-4fff-92aa-69e8cd76a5f4" providerId="AD" clId="Web-{674BCAB4-56E8-0375-B74B-8E0BF69CD13B}" dt="2021-03-05T10:26:58.325" v="44"/>
          <ac:spMkLst>
            <pc:docMk/>
            <pc:sldMk cId="109857222" sldId="256"/>
            <ac:spMk id="23" creationId="{84D4DDB8-B68F-45B0-9F62-C4279996F672}"/>
          </ac:spMkLst>
        </pc:spChg>
        <pc:spChg chg="add del">
          <ac:chgData name="Madiha Yousuf (1911360)" userId="S::1911360@student.uwtsd.ac.uk::b2adfb65-365a-4fff-92aa-69e8cd76a5f4" providerId="AD" clId="Web-{674BCAB4-56E8-0375-B74B-8E0BF69CD13B}" dt="2021-03-05T10:26:58.325" v="44"/>
          <ac:spMkLst>
            <pc:docMk/>
            <pc:sldMk cId="109857222" sldId="256"/>
            <ac:spMk id="24" creationId="{AF2F604E-43BE-4DC3-B983-E071523364F8}"/>
          </ac:spMkLst>
        </pc:spChg>
        <pc:spChg chg="add del">
          <ac:chgData name="Madiha Yousuf (1911360)" userId="S::1911360@student.uwtsd.ac.uk::b2adfb65-365a-4fff-92aa-69e8cd76a5f4" providerId="AD" clId="Web-{674BCAB4-56E8-0375-B74B-8E0BF69CD13B}" dt="2021-03-05T10:26:58.325" v="44"/>
          <ac:spMkLst>
            <pc:docMk/>
            <pc:sldMk cId="109857222" sldId="256"/>
            <ac:spMk id="25" creationId="{08C9B587-E65E-4B52-B37C-ABEBB6E87928}"/>
          </ac:spMkLst>
        </pc:spChg>
        <pc:spChg chg="add mod ord">
          <ac:chgData name="Madiha Yousuf (1911360)" userId="S::1911360@student.uwtsd.ac.uk::b2adfb65-365a-4fff-92aa-69e8cd76a5f4" providerId="AD" clId="Web-{674BCAB4-56E8-0375-B74B-8E0BF69CD13B}" dt="2021-03-05T10:45:36.885" v="292"/>
          <ac:spMkLst>
            <pc:docMk/>
            <pc:sldMk cId="109857222" sldId="256"/>
            <ac:spMk id="26" creationId="{F3F2490E-3874-4BC9-8B84-E4AE0D40FE3C}"/>
          </ac:spMkLst>
        </pc:spChg>
        <pc:spChg chg="add del mod">
          <ac:chgData name="Madiha Yousuf (1911360)" userId="S::1911360@student.uwtsd.ac.uk::b2adfb65-365a-4fff-92aa-69e8cd76a5f4" providerId="AD" clId="Web-{674BCAB4-56E8-0375-B74B-8E0BF69CD13B}" dt="2021-03-05T10:34:58.728" v="152"/>
          <ac:spMkLst>
            <pc:docMk/>
            <pc:sldMk cId="109857222" sldId="256"/>
            <ac:spMk id="28" creationId="{E65F54DA-B874-465C-BD2E-4A73325B5462}"/>
          </ac:spMkLst>
        </pc:spChg>
        <pc:spChg chg="add del mod">
          <ac:chgData name="Madiha Yousuf (1911360)" userId="S::1911360@student.uwtsd.ac.uk::b2adfb65-365a-4fff-92aa-69e8cd76a5f4" providerId="AD" clId="Web-{674BCAB4-56E8-0375-B74B-8E0BF69CD13B}" dt="2021-03-05T10:36:04.245" v="158"/>
          <ac:spMkLst>
            <pc:docMk/>
            <pc:sldMk cId="109857222" sldId="256"/>
            <ac:spMk id="29" creationId="{C2850DA6-AE10-4128-8687-43B4C3BB6033}"/>
          </ac:spMkLst>
        </pc:spChg>
        <pc:spChg chg="add del">
          <ac:chgData name="Madiha Yousuf (1911360)" userId="S::1911360@student.uwtsd.ac.uk::b2adfb65-365a-4fff-92aa-69e8cd76a5f4" providerId="AD" clId="Web-{674BCAB4-56E8-0375-B74B-8E0BF69CD13B}" dt="2021-03-05T10:30:27.643" v="84"/>
          <ac:spMkLst>
            <pc:docMk/>
            <pc:sldMk cId="109857222" sldId="256"/>
            <ac:spMk id="30" creationId="{489B7BFD-8F45-4093-AD9C-91B15B0503D9}"/>
          </ac:spMkLst>
        </pc:spChg>
        <pc:spChg chg="add del">
          <ac:chgData name="Madiha Yousuf (1911360)" userId="S::1911360@student.uwtsd.ac.uk::b2adfb65-365a-4fff-92aa-69e8cd76a5f4" providerId="AD" clId="Web-{674BCAB4-56E8-0375-B74B-8E0BF69CD13B}" dt="2021-03-05T10:31:13.378" v="91"/>
          <ac:spMkLst>
            <pc:docMk/>
            <pc:sldMk cId="109857222" sldId="256"/>
            <ac:spMk id="31" creationId="{DB48365C-39E4-41C6-B96C-26408CCFA7EE}"/>
          </ac:spMkLst>
        </pc:spChg>
        <pc:spChg chg="add del">
          <ac:chgData name="Madiha Yousuf (1911360)" userId="S::1911360@student.uwtsd.ac.uk::b2adfb65-365a-4fff-92aa-69e8cd76a5f4" providerId="AD" clId="Web-{674BCAB4-56E8-0375-B74B-8E0BF69CD13B}" dt="2021-03-05T10:30:27.643" v="84"/>
          <ac:spMkLst>
            <pc:docMk/>
            <pc:sldMk cId="109857222" sldId="256"/>
            <ac:spMk id="32" creationId="{D9DFE8A5-DCEC-4A43-B613-D62AC8C5734F}"/>
          </ac:spMkLst>
        </pc:spChg>
        <pc:spChg chg="add del">
          <ac:chgData name="Madiha Yousuf (1911360)" userId="S::1911360@student.uwtsd.ac.uk::b2adfb65-365a-4fff-92aa-69e8cd76a5f4" providerId="AD" clId="Web-{674BCAB4-56E8-0375-B74B-8E0BF69CD13B}" dt="2021-03-05T10:31:13.378" v="91"/>
          <ac:spMkLst>
            <pc:docMk/>
            <pc:sldMk cId="109857222" sldId="256"/>
            <ac:spMk id="33" creationId="{86C03931-92CB-4E6A-822B-50DE062110B8}"/>
          </ac:spMkLst>
        </pc:spChg>
        <pc:spChg chg="add del">
          <ac:chgData name="Madiha Yousuf (1911360)" userId="S::1911360@student.uwtsd.ac.uk::b2adfb65-365a-4fff-92aa-69e8cd76a5f4" providerId="AD" clId="Web-{674BCAB4-56E8-0375-B74B-8E0BF69CD13B}" dt="2021-03-05T10:30:27.643" v="84"/>
          <ac:spMkLst>
            <pc:docMk/>
            <pc:sldMk cId="109857222" sldId="256"/>
            <ac:spMk id="34" creationId="{2B369A2E-99B1-4A2B-9343-957A6C165FD9}"/>
          </ac:spMkLst>
        </pc:spChg>
        <pc:spChg chg="add del">
          <ac:chgData name="Madiha Yousuf (1911360)" userId="S::1911360@student.uwtsd.ac.uk::b2adfb65-365a-4fff-92aa-69e8cd76a5f4" providerId="AD" clId="Web-{674BCAB4-56E8-0375-B74B-8E0BF69CD13B}" dt="2021-03-05T10:30:27.643" v="84"/>
          <ac:spMkLst>
            <pc:docMk/>
            <pc:sldMk cId="109857222" sldId="256"/>
            <ac:spMk id="36" creationId="{26B7664A-BE61-4A65-B937-A31E08B8B9AD}"/>
          </ac:spMkLst>
        </pc:spChg>
        <pc:spChg chg="add del">
          <ac:chgData name="Madiha Yousuf (1911360)" userId="S::1911360@student.uwtsd.ac.uk::b2adfb65-365a-4fff-92aa-69e8cd76a5f4" providerId="AD" clId="Web-{674BCAB4-56E8-0375-B74B-8E0BF69CD13B}" dt="2021-03-05T10:31:13.378" v="91"/>
          <ac:spMkLst>
            <pc:docMk/>
            <pc:sldMk cId="109857222" sldId="256"/>
            <ac:spMk id="37" creationId="{25217770-871E-441F-AD70-16C1E0D561D5}"/>
          </ac:spMkLst>
        </pc:spChg>
        <pc:spChg chg="add del">
          <ac:chgData name="Madiha Yousuf (1911360)" userId="S::1911360@student.uwtsd.ac.uk::b2adfb65-365a-4fff-92aa-69e8cd76a5f4" providerId="AD" clId="Web-{674BCAB4-56E8-0375-B74B-8E0BF69CD13B}" dt="2021-03-05T10:30:27.643" v="84"/>
          <ac:spMkLst>
            <pc:docMk/>
            <pc:sldMk cId="109857222" sldId="256"/>
            <ac:spMk id="38" creationId="{279CAF82-0ECF-42BE-8F37-F71941E5D410}"/>
          </ac:spMkLst>
        </pc:spChg>
        <pc:spChg chg="add del">
          <ac:chgData name="Madiha Yousuf (1911360)" userId="S::1911360@student.uwtsd.ac.uk::b2adfb65-365a-4fff-92aa-69e8cd76a5f4" providerId="AD" clId="Web-{674BCAB4-56E8-0375-B74B-8E0BF69CD13B}" dt="2021-03-05T10:31:13.378" v="91"/>
          <ac:spMkLst>
            <pc:docMk/>
            <pc:sldMk cId="109857222" sldId="256"/>
            <ac:spMk id="39" creationId="{FA31D9BD-07E7-4FED-9A0B-DD9B6EC49B7A}"/>
          </ac:spMkLst>
        </pc:spChg>
        <pc:spChg chg="add del">
          <ac:chgData name="Madiha Yousuf (1911360)" userId="S::1911360@student.uwtsd.ac.uk::b2adfb65-365a-4fff-92aa-69e8cd76a5f4" providerId="AD" clId="Web-{674BCAB4-56E8-0375-B74B-8E0BF69CD13B}" dt="2021-03-05T10:30:27.643" v="84"/>
          <ac:spMkLst>
            <pc:docMk/>
            <pc:sldMk cId="109857222" sldId="256"/>
            <ac:spMk id="40" creationId="{B3D7D008-0B6D-4161-BEDA-6AF6A03BCB67}"/>
          </ac:spMkLst>
        </pc:spChg>
        <pc:spChg chg="add del">
          <ac:chgData name="Madiha Yousuf (1911360)" userId="S::1911360@student.uwtsd.ac.uk::b2adfb65-365a-4fff-92aa-69e8cd76a5f4" providerId="AD" clId="Web-{674BCAB4-56E8-0375-B74B-8E0BF69CD13B}" dt="2021-03-05T10:31:13.378" v="91"/>
          <ac:spMkLst>
            <pc:docMk/>
            <pc:sldMk cId="109857222" sldId="256"/>
            <ac:spMk id="41" creationId="{83F450D6-4ADD-4996-A79D-C5304C2F9AAD}"/>
          </ac:spMkLst>
        </pc:spChg>
        <pc:spChg chg="add del">
          <ac:chgData name="Madiha Yousuf (1911360)" userId="S::1911360@student.uwtsd.ac.uk::b2adfb65-365a-4fff-92aa-69e8cd76a5f4" providerId="AD" clId="Web-{674BCAB4-56E8-0375-B74B-8E0BF69CD13B}" dt="2021-03-05T10:31:13.347" v="90"/>
          <ac:spMkLst>
            <pc:docMk/>
            <pc:sldMk cId="109857222" sldId="256"/>
            <ac:spMk id="43" creationId="{DB48365C-39E4-41C6-B96C-26408CCFA7EE}"/>
          </ac:spMkLst>
        </pc:spChg>
        <pc:spChg chg="add del">
          <ac:chgData name="Madiha Yousuf (1911360)" userId="S::1911360@student.uwtsd.ac.uk::b2adfb65-365a-4fff-92aa-69e8cd76a5f4" providerId="AD" clId="Web-{674BCAB4-56E8-0375-B74B-8E0BF69CD13B}" dt="2021-03-05T10:31:27.941" v="93"/>
          <ac:spMkLst>
            <pc:docMk/>
            <pc:sldMk cId="109857222" sldId="256"/>
            <ac:spMk id="47" creationId="{43A3BFD8-1DCA-4E53-9E5F-9292C9BE377A}"/>
          </ac:spMkLst>
        </pc:spChg>
        <pc:spChg chg="add del">
          <ac:chgData name="Madiha Yousuf (1911360)" userId="S::1911360@student.uwtsd.ac.uk::b2adfb65-365a-4fff-92aa-69e8cd76a5f4" providerId="AD" clId="Web-{674BCAB4-56E8-0375-B74B-8E0BF69CD13B}" dt="2021-03-05T10:31:13.347" v="90"/>
          <ac:spMkLst>
            <pc:docMk/>
            <pc:sldMk cId="109857222" sldId="256"/>
            <ac:spMk id="48" creationId="{86C03931-92CB-4E6A-822B-50DE062110B8}"/>
          </ac:spMkLst>
        </pc:spChg>
        <pc:spChg chg="add del">
          <ac:chgData name="Madiha Yousuf (1911360)" userId="S::1911360@student.uwtsd.ac.uk::b2adfb65-365a-4fff-92aa-69e8cd76a5f4" providerId="AD" clId="Web-{674BCAB4-56E8-0375-B74B-8E0BF69CD13B}" dt="2021-03-05T10:32:46.365" v="100"/>
          <ac:spMkLst>
            <pc:docMk/>
            <pc:sldMk cId="109857222" sldId="256"/>
            <ac:spMk id="49" creationId="{DB48365C-39E4-41C6-B96C-26408CCFA7EE}"/>
          </ac:spMkLst>
        </pc:spChg>
        <pc:spChg chg="add del">
          <ac:chgData name="Madiha Yousuf (1911360)" userId="S::1911360@student.uwtsd.ac.uk::b2adfb65-365a-4fff-92aa-69e8cd76a5f4" providerId="AD" clId="Web-{674BCAB4-56E8-0375-B74B-8E0BF69CD13B}" dt="2021-03-05T10:32:46.365" v="100"/>
          <ac:spMkLst>
            <pc:docMk/>
            <pc:sldMk cId="109857222" sldId="256"/>
            <ac:spMk id="51" creationId="{86C03931-92CB-4E6A-822B-50DE062110B8}"/>
          </ac:spMkLst>
        </pc:spChg>
        <pc:spChg chg="add del">
          <ac:chgData name="Madiha Yousuf (1911360)" userId="S::1911360@student.uwtsd.ac.uk::b2adfb65-365a-4fff-92aa-69e8cd76a5f4" providerId="AD" clId="Web-{674BCAB4-56E8-0375-B74B-8E0BF69CD13B}" dt="2021-03-05T10:31:13.347" v="90"/>
          <ac:spMkLst>
            <pc:docMk/>
            <pc:sldMk cId="109857222" sldId="256"/>
            <ac:spMk id="52" creationId="{25217770-871E-441F-AD70-16C1E0D561D5}"/>
          </ac:spMkLst>
        </pc:spChg>
        <pc:spChg chg="add del">
          <ac:chgData name="Madiha Yousuf (1911360)" userId="S::1911360@student.uwtsd.ac.uk::b2adfb65-365a-4fff-92aa-69e8cd76a5f4" providerId="AD" clId="Web-{674BCAB4-56E8-0375-B74B-8E0BF69CD13B}" dt="2021-03-05T10:31:13.347" v="90"/>
          <ac:spMkLst>
            <pc:docMk/>
            <pc:sldMk cId="109857222" sldId="256"/>
            <ac:spMk id="54" creationId="{FA31D9BD-07E7-4FED-9A0B-DD9B6EC49B7A}"/>
          </ac:spMkLst>
        </pc:spChg>
        <pc:spChg chg="add del">
          <ac:chgData name="Madiha Yousuf (1911360)" userId="S::1911360@student.uwtsd.ac.uk::b2adfb65-365a-4fff-92aa-69e8cd76a5f4" providerId="AD" clId="Web-{674BCAB4-56E8-0375-B74B-8E0BF69CD13B}" dt="2021-03-05T10:31:13.347" v="90"/>
          <ac:spMkLst>
            <pc:docMk/>
            <pc:sldMk cId="109857222" sldId="256"/>
            <ac:spMk id="56" creationId="{83F450D6-4ADD-4996-A79D-C5304C2F9AAD}"/>
          </ac:spMkLst>
        </pc:spChg>
        <pc:spChg chg="add del">
          <ac:chgData name="Madiha Yousuf (1911360)" userId="S::1911360@student.uwtsd.ac.uk::b2adfb65-365a-4fff-92aa-69e8cd76a5f4" providerId="AD" clId="Web-{674BCAB4-56E8-0375-B74B-8E0BF69CD13B}" dt="2021-03-05T10:30:27.643" v="84"/>
          <ac:spMkLst>
            <pc:docMk/>
            <pc:sldMk cId="109857222" sldId="256"/>
            <ac:spMk id="57" creationId="{033BC44A-0661-43B4-9C14-FD5963C226AE}"/>
          </ac:spMkLst>
        </pc:spChg>
        <pc:spChg chg="add del">
          <ac:chgData name="Madiha Yousuf (1911360)" userId="S::1911360@student.uwtsd.ac.uk::b2adfb65-365a-4fff-92aa-69e8cd76a5f4" providerId="AD" clId="Web-{674BCAB4-56E8-0375-B74B-8E0BF69CD13B}" dt="2021-03-05T10:32:46.365" v="100"/>
          <ac:spMkLst>
            <pc:docMk/>
            <pc:sldMk cId="109857222" sldId="256"/>
            <ac:spMk id="58" creationId="{25217770-871E-441F-AD70-16C1E0D561D5}"/>
          </ac:spMkLst>
        </pc:spChg>
        <pc:spChg chg="add del">
          <ac:chgData name="Madiha Yousuf (1911360)" userId="S::1911360@student.uwtsd.ac.uk::b2adfb65-365a-4fff-92aa-69e8cd76a5f4" providerId="AD" clId="Web-{674BCAB4-56E8-0375-B74B-8E0BF69CD13B}" dt="2021-03-05T10:30:27.643" v="84"/>
          <ac:spMkLst>
            <pc:docMk/>
            <pc:sldMk cId="109857222" sldId="256"/>
            <ac:spMk id="59" creationId="{6AA707BA-98B0-47C5-B34A-63D60A0108EF}"/>
          </ac:spMkLst>
        </pc:spChg>
        <pc:spChg chg="add del">
          <ac:chgData name="Madiha Yousuf (1911360)" userId="S::1911360@student.uwtsd.ac.uk::b2adfb65-365a-4fff-92aa-69e8cd76a5f4" providerId="AD" clId="Web-{674BCAB4-56E8-0375-B74B-8E0BF69CD13B}" dt="2021-03-05T10:32:46.365" v="100"/>
          <ac:spMkLst>
            <pc:docMk/>
            <pc:sldMk cId="109857222" sldId="256"/>
            <ac:spMk id="60" creationId="{FA31D9BD-07E7-4FED-9A0B-DD9B6EC49B7A}"/>
          </ac:spMkLst>
        </pc:spChg>
        <pc:spChg chg="add del">
          <ac:chgData name="Madiha Yousuf (1911360)" userId="S::1911360@student.uwtsd.ac.uk::b2adfb65-365a-4fff-92aa-69e8cd76a5f4" providerId="AD" clId="Web-{674BCAB4-56E8-0375-B74B-8E0BF69CD13B}" dt="2021-03-05T10:32:46.365" v="100"/>
          <ac:spMkLst>
            <pc:docMk/>
            <pc:sldMk cId="109857222" sldId="256"/>
            <ac:spMk id="62" creationId="{83F450D6-4ADD-4996-A79D-C5304C2F9AAD}"/>
          </ac:spMkLst>
        </pc:spChg>
        <pc:spChg chg="add del">
          <ac:chgData name="Madiha Yousuf (1911360)" userId="S::1911360@student.uwtsd.ac.uk::b2adfb65-365a-4fff-92aa-69e8cd76a5f4" providerId="AD" clId="Web-{674BCAB4-56E8-0375-B74B-8E0BF69CD13B}" dt="2021-03-05T10:33:52.492" v="149"/>
          <ac:spMkLst>
            <pc:docMk/>
            <pc:sldMk cId="109857222" sldId="256"/>
            <ac:spMk id="67" creationId="{DB48365C-39E4-41C6-B96C-26408CCFA7EE}"/>
          </ac:spMkLst>
        </pc:spChg>
        <pc:spChg chg="add del">
          <ac:chgData name="Madiha Yousuf (1911360)" userId="S::1911360@student.uwtsd.ac.uk::b2adfb65-365a-4fff-92aa-69e8cd76a5f4" providerId="AD" clId="Web-{674BCAB4-56E8-0375-B74B-8E0BF69CD13B}" dt="2021-03-05T10:33:52.492" v="149"/>
          <ac:spMkLst>
            <pc:docMk/>
            <pc:sldMk cId="109857222" sldId="256"/>
            <ac:spMk id="69" creationId="{86C03931-92CB-4E6A-822B-50DE062110B8}"/>
          </ac:spMkLst>
        </pc:spChg>
        <pc:spChg chg="add del">
          <ac:chgData name="Madiha Yousuf (1911360)" userId="S::1911360@student.uwtsd.ac.uk::b2adfb65-365a-4fff-92aa-69e8cd76a5f4" providerId="AD" clId="Web-{674BCAB4-56E8-0375-B74B-8E0BF69CD13B}" dt="2021-03-05T10:46:43.527" v="308"/>
          <ac:spMkLst>
            <pc:docMk/>
            <pc:sldMk cId="109857222" sldId="256"/>
            <ac:spMk id="72" creationId="{E7818327-9D44-4214-BEC7-F7463A8BDE7B}"/>
          </ac:spMkLst>
        </pc:spChg>
        <pc:spChg chg="add del">
          <ac:chgData name="Madiha Yousuf (1911360)" userId="S::1911360@student.uwtsd.ac.uk::b2adfb65-365a-4fff-92aa-69e8cd76a5f4" providerId="AD" clId="Web-{674BCAB4-56E8-0375-B74B-8E0BF69CD13B}" dt="2021-03-05T10:33:52.492" v="149"/>
          <ac:spMkLst>
            <pc:docMk/>
            <pc:sldMk cId="109857222" sldId="256"/>
            <ac:spMk id="73" creationId="{25217770-871E-441F-AD70-16C1E0D561D5}"/>
          </ac:spMkLst>
        </pc:spChg>
        <pc:spChg chg="add del">
          <ac:chgData name="Madiha Yousuf (1911360)" userId="S::1911360@student.uwtsd.ac.uk::b2adfb65-365a-4fff-92aa-69e8cd76a5f4" providerId="AD" clId="Web-{674BCAB4-56E8-0375-B74B-8E0BF69CD13B}" dt="2021-03-05T10:33:52.492" v="149"/>
          <ac:spMkLst>
            <pc:docMk/>
            <pc:sldMk cId="109857222" sldId="256"/>
            <ac:spMk id="75" creationId="{FA31D9BD-07E7-4FED-9A0B-DD9B6EC49B7A}"/>
          </ac:spMkLst>
        </pc:spChg>
        <pc:spChg chg="add del">
          <ac:chgData name="Madiha Yousuf (1911360)" userId="S::1911360@student.uwtsd.ac.uk::b2adfb65-365a-4fff-92aa-69e8cd76a5f4" providerId="AD" clId="Web-{674BCAB4-56E8-0375-B74B-8E0BF69CD13B}" dt="2021-03-05T10:33:52.492" v="149"/>
          <ac:spMkLst>
            <pc:docMk/>
            <pc:sldMk cId="109857222" sldId="256"/>
            <ac:spMk id="77" creationId="{83F450D6-4ADD-4996-A79D-C5304C2F9AAD}"/>
          </ac:spMkLst>
        </pc:spChg>
        <pc:spChg chg="add del">
          <ac:chgData name="Madiha Yousuf (1911360)" userId="S::1911360@student.uwtsd.ac.uk::b2adfb65-365a-4fff-92aa-69e8cd76a5f4" providerId="AD" clId="Web-{674BCAB4-56E8-0375-B74B-8E0BF69CD13B}" dt="2021-03-05T10:53:58.601" v="321"/>
          <ac:spMkLst>
            <pc:docMk/>
            <pc:sldMk cId="109857222" sldId="256"/>
            <ac:spMk id="79" creationId="{63FE6F10-B3AD-4403-94CA-F5115528699D}"/>
          </ac:spMkLst>
        </pc:spChg>
        <pc:spChg chg="add del">
          <ac:chgData name="Madiha Yousuf (1911360)" userId="S::1911360@student.uwtsd.ac.uk::b2adfb65-365a-4fff-92aa-69e8cd76a5f4" providerId="AD" clId="Web-{674BCAB4-56E8-0375-B74B-8E0BF69CD13B}" dt="2021-03-05T10:53:58.601" v="321"/>
          <ac:spMkLst>
            <pc:docMk/>
            <pc:sldMk cId="109857222" sldId="256"/>
            <ac:spMk id="81" creationId="{364D6A39-A4F7-4B00-9F42-3BC67177DB1F}"/>
          </ac:spMkLst>
        </pc:spChg>
        <pc:spChg chg="add del">
          <ac:chgData name="Madiha Yousuf (1911360)" userId="S::1911360@student.uwtsd.ac.uk::b2adfb65-365a-4fff-92aa-69e8cd76a5f4" providerId="AD" clId="Web-{674BCAB4-56E8-0375-B74B-8E0BF69CD13B}" dt="2021-03-05T10:36:34.246" v="161"/>
          <ac:spMkLst>
            <pc:docMk/>
            <pc:sldMk cId="109857222" sldId="256"/>
            <ac:spMk id="82" creationId="{688D9C64-D69C-4A88-B9B4-CC9F73B87B0F}"/>
          </ac:spMkLst>
        </pc:spChg>
        <pc:spChg chg="add del">
          <ac:chgData name="Madiha Yousuf (1911360)" userId="S::1911360@student.uwtsd.ac.uk::b2adfb65-365a-4fff-92aa-69e8cd76a5f4" providerId="AD" clId="Web-{674BCAB4-56E8-0375-B74B-8E0BF69CD13B}" dt="2021-03-05T10:53:58.601" v="321"/>
          <ac:spMkLst>
            <pc:docMk/>
            <pc:sldMk cId="109857222" sldId="256"/>
            <ac:spMk id="85" creationId="{B5D0D97D-7911-4A25-88E2-4D81FD4AB294}"/>
          </ac:spMkLst>
        </pc:spChg>
        <pc:spChg chg="add del">
          <ac:chgData name="Madiha Yousuf (1911360)" userId="S::1911360@student.uwtsd.ac.uk::b2adfb65-365a-4fff-92aa-69e8cd76a5f4" providerId="AD" clId="Web-{674BCAB4-56E8-0375-B74B-8E0BF69CD13B}" dt="2021-03-05T10:36:34.246" v="161"/>
          <ac:spMkLst>
            <pc:docMk/>
            <pc:sldMk cId="109857222" sldId="256"/>
            <ac:spMk id="86" creationId="{5D968A1C-4E90-4F6B-9386-085A31116CAA}"/>
          </ac:spMkLst>
        </pc:spChg>
        <pc:spChg chg="add del">
          <ac:chgData name="Madiha Yousuf (1911360)" userId="S::1911360@student.uwtsd.ac.uk::b2adfb65-365a-4fff-92aa-69e8cd76a5f4" providerId="AD" clId="Web-{674BCAB4-56E8-0375-B74B-8E0BF69CD13B}" dt="2021-03-05T10:55:34.541" v="323"/>
          <ac:spMkLst>
            <pc:docMk/>
            <pc:sldMk cId="109857222" sldId="256"/>
            <ac:spMk id="87" creationId="{4278EA84-AA47-4E64-9AEA-745F57EADB98}"/>
          </ac:spMkLst>
        </pc:spChg>
        <pc:spChg chg="add del">
          <ac:chgData name="Madiha Yousuf (1911360)" userId="S::1911360@student.uwtsd.ac.uk::b2adfb65-365a-4fff-92aa-69e8cd76a5f4" providerId="AD" clId="Web-{674BCAB4-56E8-0375-B74B-8E0BF69CD13B}" dt="2021-03-05T10:36:34.246" v="161"/>
          <ac:spMkLst>
            <pc:docMk/>
            <pc:sldMk cId="109857222" sldId="256"/>
            <ac:spMk id="88" creationId="{68ABB12E-0D1A-4F10-AA4B-CE495297C22D}"/>
          </ac:spMkLst>
        </pc:spChg>
        <pc:spChg chg="add del">
          <ac:chgData name="Madiha Yousuf (1911360)" userId="S::1911360@student.uwtsd.ac.uk::b2adfb65-365a-4fff-92aa-69e8cd76a5f4" providerId="AD" clId="Web-{674BCAB4-56E8-0375-B74B-8E0BF69CD13B}" dt="2021-03-05T10:55:34.541" v="323"/>
          <ac:spMkLst>
            <pc:docMk/>
            <pc:sldMk cId="109857222" sldId="256"/>
            <ac:spMk id="89" creationId="{55A3D311-5198-4AE1-A195-642105676689}"/>
          </ac:spMkLst>
        </pc:spChg>
        <pc:spChg chg="add del">
          <ac:chgData name="Madiha Yousuf (1911360)" userId="S::1911360@student.uwtsd.ac.uk::b2adfb65-365a-4fff-92aa-69e8cd76a5f4" providerId="AD" clId="Web-{674BCAB4-56E8-0375-B74B-8E0BF69CD13B}" dt="2021-03-05T10:36:34.246" v="161"/>
          <ac:spMkLst>
            <pc:docMk/>
            <pc:sldMk cId="109857222" sldId="256"/>
            <ac:spMk id="90" creationId="{502C0F6D-DDEA-45CC-9F12-EB5C475D536E}"/>
          </ac:spMkLst>
        </pc:spChg>
        <pc:spChg chg="add del">
          <ac:chgData name="Madiha Yousuf (1911360)" userId="S::1911360@student.uwtsd.ac.uk::b2adfb65-365a-4fff-92aa-69e8cd76a5f4" providerId="AD" clId="Web-{674BCAB4-56E8-0375-B74B-8E0BF69CD13B}" dt="2021-03-05T10:36:34.246" v="161"/>
          <ac:spMkLst>
            <pc:docMk/>
            <pc:sldMk cId="109857222" sldId="256"/>
            <ac:spMk id="92" creationId="{9E3F288E-C14C-45CE-BE39-C7483ADD12FB}"/>
          </ac:spMkLst>
        </pc:spChg>
        <pc:spChg chg="add del">
          <ac:chgData name="Madiha Yousuf (1911360)" userId="S::1911360@student.uwtsd.ac.uk::b2adfb65-365a-4fff-92aa-69e8cd76a5f4" providerId="AD" clId="Web-{674BCAB4-56E8-0375-B74B-8E0BF69CD13B}" dt="2021-03-05T10:36:34.246" v="161"/>
          <ac:spMkLst>
            <pc:docMk/>
            <pc:sldMk cId="109857222" sldId="256"/>
            <ac:spMk id="94" creationId="{6AA8E8A0-6BE2-4FDF-8381-2CC923F227EB}"/>
          </ac:spMkLst>
        </pc:spChg>
        <pc:spChg chg="add">
          <ac:chgData name="Madiha Yousuf (1911360)" userId="S::1911360@student.uwtsd.ac.uk::b2adfb65-365a-4fff-92aa-69e8cd76a5f4" providerId="AD" clId="Web-{674BCAB4-56E8-0375-B74B-8E0BF69CD13B}" dt="2021-03-05T10:55:34.541" v="323"/>
          <ac:spMkLst>
            <pc:docMk/>
            <pc:sldMk cId="109857222" sldId="256"/>
            <ac:spMk id="96" creationId="{E7818327-9D44-4214-BEC7-F7463A8BDE7B}"/>
          </ac:spMkLst>
        </pc:spChg>
        <pc:spChg chg="add del">
          <ac:chgData name="Madiha Yousuf (1911360)" userId="S::1911360@student.uwtsd.ac.uk::b2adfb65-365a-4fff-92aa-69e8cd76a5f4" providerId="AD" clId="Web-{674BCAB4-56E8-0375-B74B-8E0BF69CD13B}" dt="2021-03-05T10:37:40.685" v="185"/>
          <ac:spMkLst>
            <pc:docMk/>
            <pc:sldMk cId="109857222" sldId="256"/>
            <ac:spMk id="99" creationId="{E455C987-ED28-46CA-ACFD-871FF101DC1F}"/>
          </ac:spMkLst>
        </pc:spChg>
        <pc:spChg chg="add del">
          <ac:chgData name="Madiha Yousuf (1911360)" userId="S::1911360@student.uwtsd.ac.uk::b2adfb65-365a-4fff-92aa-69e8cd76a5f4" providerId="AD" clId="Web-{674BCAB4-56E8-0375-B74B-8E0BF69CD13B}" dt="2021-03-05T10:37:40.685" v="185"/>
          <ac:spMkLst>
            <pc:docMk/>
            <pc:sldMk cId="109857222" sldId="256"/>
            <ac:spMk id="101" creationId="{A09530D1-E1B7-4679-A6ED-D82EB77AAC8E}"/>
          </ac:spMkLst>
        </pc:spChg>
        <pc:spChg chg="add del">
          <ac:chgData name="Madiha Yousuf (1911360)" userId="S::1911360@student.uwtsd.ac.uk::b2adfb65-365a-4fff-92aa-69e8cd76a5f4" providerId="AD" clId="Web-{674BCAB4-56E8-0375-B74B-8E0BF69CD13B}" dt="2021-03-05T10:42:10.426" v="290"/>
          <ac:spMkLst>
            <pc:docMk/>
            <pc:sldMk cId="109857222" sldId="256"/>
            <ac:spMk id="113" creationId="{63FE6F10-B3AD-4403-94CA-F5115528699D}"/>
          </ac:spMkLst>
        </pc:spChg>
        <pc:spChg chg="add del">
          <ac:chgData name="Madiha Yousuf (1911360)" userId="S::1911360@student.uwtsd.ac.uk::b2adfb65-365a-4fff-92aa-69e8cd76a5f4" providerId="AD" clId="Web-{674BCAB4-56E8-0375-B74B-8E0BF69CD13B}" dt="2021-03-05T10:42:10.426" v="290"/>
          <ac:spMkLst>
            <pc:docMk/>
            <pc:sldMk cId="109857222" sldId="256"/>
            <ac:spMk id="115" creationId="{364D6A39-A4F7-4B00-9F42-3BC67177DB1F}"/>
          </ac:spMkLst>
        </pc:spChg>
        <pc:spChg chg="add del">
          <ac:chgData name="Madiha Yousuf (1911360)" userId="S::1911360@student.uwtsd.ac.uk::b2adfb65-365a-4fff-92aa-69e8cd76a5f4" providerId="AD" clId="Web-{674BCAB4-56E8-0375-B74B-8E0BF69CD13B}" dt="2021-03-05T10:42:10.426" v="290"/>
          <ac:spMkLst>
            <pc:docMk/>
            <pc:sldMk cId="109857222" sldId="256"/>
            <ac:spMk id="119" creationId="{B5D0D97D-7911-4A25-88E2-4D81FD4AB294}"/>
          </ac:spMkLst>
        </pc:spChg>
        <pc:spChg chg="add del">
          <ac:chgData name="Madiha Yousuf (1911360)" userId="S::1911360@student.uwtsd.ac.uk::b2adfb65-365a-4fff-92aa-69e8cd76a5f4" providerId="AD" clId="Web-{674BCAB4-56E8-0375-B74B-8E0BF69CD13B}" dt="2021-03-05T10:45:36.885" v="292"/>
          <ac:spMkLst>
            <pc:docMk/>
            <pc:sldMk cId="109857222" sldId="256"/>
            <ac:spMk id="124" creationId="{E7818327-9D44-4214-BEC7-F7463A8BDE7B}"/>
          </ac:spMkLst>
        </pc:spChg>
        <pc:grpChg chg="add del">
          <ac:chgData name="Madiha Yousuf (1911360)" userId="S::1911360@student.uwtsd.ac.uk::b2adfb65-365a-4fff-92aa-69e8cd76a5f4" providerId="AD" clId="Web-{674BCAB4-56E8-0375-B74B-8E0BF69CD13B}" dt="2021-03-05T10:30:27.643" v="84"/>
          <ac:grpSpMkLst>
            <pc:docMk/>
            <pc:sldMk cId="109857222" sldId="256"/>
            <ac:grpSpMk id="42" creationId="{E0339FE9-6931-4B68-8E22-6539BB60873F}"/>
          </ac:grpSpMkLst>
        </pc:grpChg>
        <pc:grpChg chg="add del">
          <ac:chgData name="Madiha Yousuf (1911360)" userId="S::1911360@student.uwtsd.ac.uk::b2adfb65-365a-4fff-92aa-69e8cd76a5f4" providerId="AD" clId="Web-{674BCAB4-56E8-0375-B74B-8E0BF69CD13B}" dt="2021-03-05T10:30:27.643" v="84"/>
          <ac:grpSpMkLst>
            <pc:docMk/>
            <pc:sldMk cId="109857222" sldId="256"/>
            <ac:grpSpMk id="46" creationId="{D0218489-E03B-4E4F-9ADA-EC579122A1A1}"/>
          </ac:grpSpMkLst>
        </pc:grpChg>
        <pc:grpChg chg="add del">
          <ac:chgData name="Madiha Yousuf (1911360)" userId="S::1911360@student.uwtsd.ac.uk::b2adfb65-365a-4fff-92aa-69e8cd76a5f4" providerId="AD" clId="Web-{674BCAB4-56E8-0375-B74B-8E0BF69CD13B}" dt="2021-03-05T10:30:27.643" v="84"/>
          <ac:grpSpMkLst>
            <pc:docMk/>
            <pc:sldMk cId="109857222" sldId="256"/>
            <ac:grpSpMk id="50" creationId="{FB9739EB-7F66-433D-841F-AB3CD18700B7}"/>
          </ac:grpSpMkLst>
        </pc:grpChg>
        <pc:picChg chg="del mod">
          <ac:chgData name="Madiha Yousuf (1911360)" userId="S::1911360@student.uwtsd.ac.uk::b2adfb65-365a-4fff-92aa-69e8cd76a5f4" providerId="AD" clId="Web-{674BCAB4-56E8-0375-B74B-8E0BF69CD13B}" dt="2021-03-05T10:24:53.713" v="28"/>
          <ac:picMkLst>
            <pc:docMk/>
            <pc:sldMk cId="109857222" sldId="256"/>
            <ac:picMk id="4" creationId="{C833976A-D9A2-4BCE-B42B-9D239B19A0F1}"/>
          </ac:picMkLst>
        </pc:picChg>
        <pc:picChg chg="del mod ord modCrop">
          <ac:chgData name="Madiha Yousuf (1911360)" userId="S::1911360@student.uwtsd.ac.uk::b2adfb65-365a-4fff-92aa-69e8cd76a5f4" providerId="AD" clId="Web-{674BCAB4-56E8-0375-B74B-8E0BF69CD13B}" dt="2021-03-05T10:28:05.280" v="51"/>
          <ac:picMkLst>
            <pc:docMk/>
            <pc:sldMk cId="109857222" sldId="256"/>
            <ac:picMk id="5" creationId="{13623A17-DFFA-4F8F-8F38-778FB0D45554}"/>
          </ac:picMkLst>
        </pc:picChg>
        <pc:picChg chg="add del mod">
          <ac:chgData name="Madiha Yousuf (1911360)" userId="S::1911360@student.uwtsd.ac.uk::b2adfb65-365a-4fff-92aa-69e8cd76a5f4" providerId="AD" clId="Web-{674BCAB4-56E8-0375-B74B-8E0BF69CD13B}" dt="2021-03-05T10:23:03.757" v="19"/>
          <ac:picMkLst>
            <pc:docMk/>
            <pc:sldMk cId="109857222" sldId="256"/>
            <ac:picMk id="6" creationId="{79DD3F26-0C22-460E-8DF9-FC88A90D6F86}"/>
          </ac:picMkLst>
        </pc:picChg>
        <pc:picChg chg="add del mod">
          <ac:chgData name="Madiha Yousuf (1911360)" userId="S::1911360@student.uwtsd.ac.uk::b2adfb65-365a-4fff-92aa-69e8cd76a5f4" providerId="AD" clId="Web-{674BCAB4-56E8-0375-B74B-8E0BF69CD13B}" dt="2021-03-05T10:22:52.053" v="16"/>
          <ac:picMkLst>
            <pc:docMk/>
            <pc:sldMk cId="109857222" sldId="256"/>
            <ac:picMk id="9" creationId="{48DE2094-B109-46B3-8AEE-AEB05705A937}"/>
          </ac:picMkLst>
        </pc:picChg>
        <pc:picChg chg="add del mod">
          <ac:chgData name="Madiha Yousuf (1911360)" userId="S::1911360@student.uwtsd.ac.uk::b2adfb65-365a-4fff-92aa-69e8cd76a5f4" providerId="AD" clId="Web-{674BCAB4-56E8-0375-B74B-8E0BF69CD13B}" dt="2021-03-05T10:24:36.775" v="25"/>
          <ac:picMkLst>
            <pc:docMk/>
            <pc:sldMk cId="109857222" sldId="256"/>
            <ac:picMk id="10" creationId="{C375CC7D-A7F4-4FD9-92DE-CF99E475F15A}"/>
          </ac:picMkLst>
        </pc:picChg>
        <pc:picChg chg="add del mod ord modCrop">
          <ac:chgData name="Madiha Yousuf (1911360)" userId="S::1911360@student.uwtsd.ac.uk::b2adfb65-365a-4fff-92aa-69e8cd76a5f4" providerId="AD" clId="Web-{674BCAB4-56E8-0375-B74B-8E0BF69CD13B}" dt="2021-03-05T10:32:10.286" v="97"/>
          <ac:picMkLst>
            <pc:docMk/>
            <pc:sldMk cId="109857222" sldId="256"/>
            <ac:picMk id="14" creationId="{02C30BB7-08CE-4609-B07D-5520A05CB414}"/>
          </ac:picMkLst>
        </pc:picChg>
        <pc:picChg chg="add del mod ord modCrop">
          <ac:chgData name="Madiha Yousuf (1911360)" userId="S::1911360@student.uwtsd.ac.uk::b2adfb65-365a-4fff-92aa-69e8cd76a5f4" providerId="AD" clId="Web-{674BCAB4-56E8-0375-B74B-8E0BF69CD13B}" dt="2021-03-05T10:36:09.620" v="159"/>
          <ac:picMkLst>
            <pc:docMk/>
            <pc:sldMk cId="109857222" sldId="256"/>
            <ac:picMk id="16" creationId="{AB071C85-DD4B-40B2-BF3A-D3736CFFEB09}"/>
          </ac:picMkLst>
        </pc:picChg>
        <pc:picChg chg="add del mod">
          <ac:chgData name="Madiha Yousuf (1911360)" userId="S::1911360@student.uwtsd.ac.uk::b2adfb65-365a-4fff-92aa-69e8cd76a5f4" providerId="AD" clId="Web-{674BCAB4-56E8-0375-B74B-8E0BF69CD13B}" dt="2021-03-05T10:37:23.044" v="183"/>
          <ac:picMkLst>
            <pc:docMk/>
            <pc:sldMk cId="109857222" sldId="256"/>
            <ac:picMk id="27" creationId="{8BC5FD09-996F-45ED-9E27-079FCC25046C}"/>
          </ac:picMkLst>
        </pc:picChg>
        <pc:picChg chg="add del mod ord">
          <ac:chgData name="Madiha Yousuf (1911360)" userId="S::1911360@student.uwtsd.ac.uk::b2adfb65-365a-4fff-92aa-69e8cd76a5f4" providerId="AD" clId="Web-{674BCAB4-56E8-0375-B74B-8E0BF69CD13B}" dt="2021-03-05T10:45:39.479" v="293"/>
          <ac:picMkLst>
            <pc:docMk/>
            <pc:sldMk cId="109857222" sldId="256"/>
            <ac:picMk id="61" creationId="{288BEB39-24ED-4B72-87EE-896CB923540B}"/>
          </ac:picMkLst>
        </pc:picChg>
        <pc:picChg chg="add del mod ord">
          <ac:chgData name="Madiha Yousuf (1911360)" userId="S::1911360@student.uwtsd.ac.uk::b2adfb65-365a-4fff-92aa-69e8cd76a5f4" providerId="AD" clId="Web-{674BCAB4-56E8-0375-B74B-8E0BF69CD13B}" dt="2021-03-05T10:46:47.277" v="309"/>
          <ac:picMkLst>
            <pc:docMk/>
            <pc:sldMk cId="109857222" sldId="256"/>
            <ac:picMk id="63" creationId="{3489D250-ACE5-4320-A0FF-30B46663CE1B}"/>
          </ac:picMkLst>
        </pc:picChg>
        <pc:picChg chg="add mod ord">
          <ac:chgData name="Madiha Yousuf (1911360)" userId="S::1911360@student.uwtsd.ac.uk::b2adfb65-365a-4fff-92aa-69e8cd76a5f4" providerId="AD" clId="Web-{674BCAB4-56E8-0375-B74B-8E0BF69CD13B}" dt="2021-03-05T10:55:34.541" v="323"/>
          <ac:picMkLst>
            <pc:docMk/>
            <pc:sldMk cId="109857222" sldId="256"/>
            <ac:picMk id="64" creationId="{33F594E9-F741-44C9-9192-7F757E4D42BF}"/>
          </ac:picMkLst>
        </pc:picChg>
        <pc:cxnChg chg="add del">
          <ac:chgData name="Madiha Yousuf (1911360)" userId="S::1911360@student.uwtsd.ac.uk::b2adfb65-365a-4fff-92aa-69e8cd76a5f4" providerId="AD" clId="Web-{674BCAB4-56E8-0375-B74B-8E0BF69CD13B}" dt="2021-03-05T10:26:25.309" v="39"/>
          <ac:cxnSpMkLst>
            <pc:docMk/>
            <pc:sldMk cId="109857222" sldId="256"/>
            <ac:cxnSpMk id="17" creationId="{13AC671C-E66F-43C5-A66A-C477339DD232}"/>
          </ac:cxnSpMkLst>
        </pc:cxnChg>
        <pc:cxnChg chg="add del">
          <ac:chgData name="Madiha Yousuf (1911360)" userId="S::1911360@student.uwtsd.ac.uk::b2adfb65-365a-4fff-92aa-69e8cd76a5f4" providerId="AD" clId="Web-{674BCAB4-56E8-0375-B74B-8E0BF69CD13B}" dt="2021-03-05T10:31:13.378" v="91"/>
          <ac:cxnSpMkLst>
            <pc:docMk/>
            <pc:sldMk cId="109857222" sldId="256"/>
            <ac:cxnSpMk id="35" creationId="{45D924A8-0CBC-4398-8B74-63D26D33B8DF}"/>
          </ac:cxnSpMkLst>
        </pc:cxnChg>
        <pc:cxnChg chg="add del">
          <ac:chgData name="Madiha Yousuf (1911360)" userId="S::1911360@student.uwtsd.ac.uk::b2adfb65-365a-4fff-92aa-69e8cd76a5f4" providerId="AD" clId="Web-{674BCAB4-56E8-0375-B74B-8E0BF69CD13B}" dt="2021-03-05T10:31:13.347" v="90"/>
          <ac:cxnSpMkLst>
            <pc:docMk/>
            <pc:sldMk cId="109857222" sldId="256"/>
            <ac:cxnSpMk id="44" creationId="{45D924A8-0CBC-4398-8B74-63D26D33B8DF}"/>
          </ac:cxnSpMkLst>
        </pc:cxnChg>
        <pc:cxnChg chg="add del">
          <ac:chgData name="Madiha Yousuf (1911360)" userId="S::1911360@student.uwtsd.ac.uk::b2adfb65-365a-4fff-92aa-69e8cd76a5f4" providerId="AD" clId="Web-{674BCAB4-56E8-0375-B74B-8E0BF69CD13B}" dt="2021-03-05T10:31:27.941" v="93"/>
          <ac:cxnSpMkLst>
            <pc:docMk/>
            <pc:sldMk cId="109857222" sldId="256"/>
            <ac:cxnSpMk id="45" creationId="{4B67E998-E312-45A7-A84D-81D9342085FC}"/>
          </ac:cxnSpMkLst>
        </pc:cxnChg>
        <pc:cxnChg chg="add del">
          <ac:chgData name="Madiha Yousuf (1911360)" userId="S::1911360@student.uwtsd.ac.uk::b2adfb65-365a-4fff-92aa-69e8cd76a5f4" providerId="AD" clId="Web-{674BCAB4-56E8-0375-B74B-8E0BF69CD13B}" dt="2021-03-05T10:32:46.365" v="100"/>
          <ac:cxnSpMkLst>
            <pc:docMk/>
            <pc:sldMk cId="109857222" sldId="256"/>
            <ac:cxnSpMk id="53" creationId="{45D924A8-0CBC-4398-8B74-63D26D33B8DF}"/>
          </ac:cxnSpMkLst>
        </pc:cxnChg>
        <pc:cxnChg chg="add del">
          <ac:chgData name="Madiha Yousuf (1911360)" userId="S::1911360@student.uwtsd.ac.uk::b2adfb65-365a-4fff-92aa-69e8cd76a5f4" providerId="AD" clId="Web-{674BCAB4-56E8-0375-B74B-8E0BF69CD13B}" dt="2021-03-05T10:33:52.492" v="149"/>
          <ac:cxnSpMkLst>
            <pc:docMk/>
            <pc:sldMk cId="109857222" sldId="256"/>
            <ac:cxnSpMk id="71" creationId="{45D924A8-0CBC-4398-8B74-63D26D33B8DF}"/>
          </ac:cxnSpMkLst>
        </pc:cxnChg>
        <pc:cxnChg chg="add del">
          <ac:chgData name="Madiha Yousuf (1911360)" userId="S::1911360@student.uwtsd.ac.uk::b2adfb65-365a-4fff-92aa-69e8cd76a5f4" providerId="AD" clId="Web-{674BCAB4-56E8-0375-B74B-8E0BF69CD13B}" dt="2021-03-05T10:46:43.527" v="308"/>
          <ac:cxnSpMkLst>
            <pc:docMk/>
            <pc:sldMk cId="109857222" sldId="256"/>
            <ac:cxnSpMk id="74" creationId="{F896B7D9-8894-4E5C-8DCF-35BECF8D365A}"/>
          </ac:cxnSpMkLst>
        </pc:cxnChg>
        <pc:cxnChg chg="add del">
          <ac:chgData name="Madiha Yousuf (1911360)" userId="S::1911360@student.uwtsd.ac.uk::b2adfb65-365a-4fff-92aa-69e8cd76a5f4" providerId="AD" clId="Web-{674BCAB4-56E8-0375-B74B-8E0BF69CD13B}" dt="2021-03-05T10:53:58.601" v="321"/>
          <ac:cxnSpMkLst>
            <pc:docMk/>
            <pc:sldMk cId="109857222" sldId="256"/>
            <ac:cxnSpMk id="83" creationId="{13553ADF-88A1-4645-B819-890CA3DF7D5B}"/>
          </ac:cxnSpMkLst>
        </pc:cxnChg>
        <pc:cxnChg chg="add del">
          <ac:chgData name="Madiha Yousuf (1911360)" userId="S::1911360@student.uwtsd.ac.uk::b2adfb65-365a-4fff-92aa-69e8cd76a5f4" providerId="AD" clId="Web-{674BCAB4-56E8-0375-B74B-8E0BF69CD13B}" dt="2021-03-05T10:36:34.246" v="161"/>
          <ac:cxnSpMkLst>
            <pc:docMk/>
            <pc:sldMk cId="109857222" sldId="256"/>
            <ac:cxnSpMk id="84" creationId="{69F5D122-D36F-4D6D-9C73-84DA7782631A}"/>
          </ac:cxnSpMkLst>
        </pc:cxnChg>
        <pc:cxnChg chg="add del">
          <ac:chgData name="Madiha Yousuf (1911360)" userId="S::1911360@student.uwtsd.ac.uk::b2adfb65-365a-4fff-92aa-69e8cd76a5f4" providerId="AD" clId="Web-{674BCAB4-56E8-0375-B74B-8E0BF69CD13B}" dt="2021-03-05T10:55:34.541" v="323"/>
          <ac:cxnSpMkLst>
            <pc:docMk/>
            <pc:sldMk cId="109857222" sldId="256"/>
            <ac:cxnSpMk id="91" creationId="{FE054535-C006-4CBD-B555-2D26AE62CBE6}"/>
          </ac:cxnSpMkLst>
        </pc:cxnChg>
        <pc:cxnChg chg="add">
          <ac:chgData name="Madiha Yousuf (1911360)" userId="S::1911360@student.uwtsd.ac.uk::b2adfb65-365a-4fff-92aa-69e8cd76a5f4" providerId="AD" clId="Web-{674BCAB4-56E8-0375-B74B-8E0BF69CD13B}" dt="2021-03-05T10:55:34.541" v="323"/>
          <ac:cxnSpMkLst>
            <pc:docMk/>
            <pc:sldMk cId="109857222" sldId="256"/>
            <ac:cxnSpMk id="98" creationId="{F896B7D9-8894-4E5C-8DCF-35BECF8D365A}"/>
          </ac:cxnSpMkLst>
        </pc:cxnChg>
        <pc:cxnChg chg="add del">
          <ac:chgData name="Madiha Yousuf (1911360)" userId="S::1911360@student.uwtsd.ac.uk::b2adfb65-365a-4fff-92aa-69e8cd76a5f4" providerId="AD" clId="Web-{674BCAB4-56E8-0375-B74B-8E0BF69CD13B}" dt="2021-03-05T10:37:40.685" v="185"/>
          <ac:cxnSpMkLst>
            <pc:docMk/>
            <pc:sldMk cId="109857222" sldId="256"/>
            <ac:cxnSpMk id="103" creationId="{BCB8372A-11C5-4BD2-B5FD-71DDEFADE145}"/>
          </ac:cxnSpMkLst>
        </pc:cxnChg>
        <pc:cxnChg chg="add del">
          <ac:chgData name="Madiha Yousuf (1911360)" userId="S::1911360@student.uwtsd.ac.uk::b2adfb65-365a-4fff-92aa-69e8cd76a5f4" providerId="AD" clId="Web-{674BCAB4-56E8-0375-B74B-8E0BF69CD13B}" dt="2021-03-05T10:39:22.500" v="193"/>
          <ac:cxnSpMkLst>
            <pc:docMk/>
            <pc:sldMk cId="109857222" sldId="256"/>
            <ac:cxnSpMk id="108" creationId="{63FED537-3AF1-4C36-9904-77B6A54D27B5}"/>
          </ac:cxnSpMkLst>
        </pc:cxnChg>
        <pc:cxnChg chg="add del">
          <ac:chgData name="Madiha Yousuf (1911360)" userId="S::1911360@student.uwtsd.ac.uk::b2adfb65-365a-4fff-92aa-69e8cd76a5f4" providerId="AD" clId="Web-{674BCAB4-56E8-0375-B74B-8E0BF69CD13B}" dt="2021-03-05T10:42:10.426" v="290"/>
          <ac:cxnSpMkLst>
            <pc:docMk/>
            <pc:sldMk cId="109857222" sldId="256"/>
            <ac:cxnSpMk id="117" creationId="{13553ADF-88A1-4645-B819-890CA3DF7D5B}"/>
          </ac:cxnSpMkLst>
        </pc:cxnChg>
        <pc:cxnChg chg="add del">
          <ac:chgData name="Madiha Yousuf (1911360)" userId="S::1911360@student.uwtsd.ac.uk::b2adfb65-365a-4fff-92aa-69e8cd76a5f4" providerId="AD" clId="Web-{674BCAB4-56E8-0375-B74B-8E0BF69CD13B}" dt="2021-03-05T10:45:36.885" v="292"/>
          <ac:cxnSpMkLst>
            <pc:docMk/>
            <pc:sldMk cId="109857222" sldId="256"/>
            <ac:cxnSpMk id="126" creationId="{F896B7D9-8894-4E5C-8DCF-35BECF8D365A}"/>
          </ac:cxnSpMkLst>
        </pc:cxnChg>
        <pc:cxnChg chg="add del">
          <ac:chgData name="Madiha Yousuf (1911360)" userId="S::1911360@student.uwtsd.ac.uk::b2adfb65-365a-4fff-92aa-69e8cd76a5f4" providerId="AD" clId="Web-{674BCAB4-56E8-0375-B74B-8E0BF69CD13B}" dt="2021-03-05T10:45:43.072" v="294"/>
          <ac:cxnSpMkLst>
            <pc:docMk/>
            <pc:sldMk cId="109857222" sldId="256"/>
            <ac:cxnSpMk id="131" creationId="{6BC5E09C-4939-469C-A1BD-6386726DA438}"/>
          </ac:cxnSpMkLst>
        </pc:cxnChg>
      </pc:sldChg>
      <pc:sldChg chg="addSp delSp modSp new">
        <pc:chgData name="Madiha Yousuf (1911360)" userId="S::1911360@student.uwtsd.ac.uk::b2adfb65-365a-4fff-92aa-69e8cd76a5f4" providerId="AD" clId="Web-{674BCAB4-56E8-0375-B74B-8E0BF69CD13B}" dt="2021-03-05T10:36:28.683" v="160"/>
        <pc:sldMkLst>
          <pc:docMk/>
          <pc:sldMk cId="2198975198" sldId="257"/>
        </pc:sldMkLst>
        <pc:spChg chg="del">
          <ac:chgData name="Madiha Yousuf (1911360)" userId="S::1911360@student.uwtsd.ac.uk::b2adfb65-365a-4fff-92aa-69e8cd76a5f4" providerId="AD" clId="Web-{674BCAB4-56E8-0375-B74B-8E0BF69CD13B}" dt="2021-03-05T10:36:28.683" v="160"/>
          <ac:spMkLst>
            <pc:docMk/>
            <pc:sldMk cId="2198975198" sldId="257"/>
            <ac:spMk id="3" creationId="{51C7D557-2A99-4DE5-9200-8CCA63D411BB}"/>
          </ac:spMkLst>
        </pc:spChg>
        <pc:picChg chg="add">
          <ac:chgData name="Madiha Yousuf (1911360)" userId="S::1911360@student.uwtsd.ac.uk::b2adfb65-365a-4fff-92aa-69e8cd76a5f4" providerId="AD" clId="Web-{674BCAB4-56E8-0375-B74B-8E0BF69CD13B}" dt="2021-03-05T10:32:05.333" v="96"/>
          <ac:picMkLst>
            <pc:docMk/>
            <pc:sldMk cId="2198975198" sldId="257"/>
            <ac:picMk id="5" creationId="{C37B2FE8-9B7F-4822-8525-52C06ED0237F}"/>
          </ac:picMkLst>
        </pc:picChg>
        <pc:picChg chg="add mod ord">
          <ac:chgData name="Madiha Yousuf (1911360)" userId="S::1911360@student.uwtsd.ac.uk::b2adfb65-365a-4fff-92aa-69e8cd76a5f4" providerId="AD" clId="Web-{674BCAB4-56E8-0375-B74B-8E0BF69CD13B}" dt="2021-03-05T10:36:28.683" v="160"/>
          <ac:picMkLst>
            <pc:docMk/>
            <pc:sldMk cId="2198975198" sldId="257"/>
            <ac:picMk id="6" creationId="{8E088C63-F0BD-4D4A-A246-EC4B16986706}"/>
          </ac:picMkLst>
        </pc:picChg>
      </pc:sldChg>
      <pc:sldMasterChg chg="add del addSldLayout delSldLayout">
        <pc:chgData name="Madiha Yousuf (1911360)" userId="S::1911360@student.uwtsd.ac.uk::b2adfb65-365a-4fff-92aa-69e8cd76a5f4" providerId="AD" clId="Web-{674BCAB4-56E8-0375-B74B-8E0BF69CD13B}" dt="2021-03-05T10:26:39.418" v="42"/>
        <pc:sldMasterMkLst>
          <pc:docMk/>
          <pc:sldMasterMk cId="3899857886" sldId="2147483672"/>
        </pc:sldMasterMkLst>
        <pc:sldLayoutChg chg="add del">
          <pc:chgData name="Madiha Yousuf (1911360)" userId="S::1911360@student.uwtsd.ac.uk::b2adfb65-365a-4fff-92aa-69e8cd76a5f4" providerId="AD" clId="Web-{674BCAB4-56E8-0375-B74B-8E0BF69CD13B}" dt="2021-03-05T10:26:39.418" v="42"/>
          <pc:sldLayoutMkLst>
            <pc:docMk/>
            <pc:sldMasterMk cId="3899857886" sldId="2147483672"/>
            <pc:sldLayoutMk cId="311711373" sldId="2147483673"/>
          </pc:sldLayoutMkLst>
        </pc:sldLayoutChg>
        <pc:sldLayoutChg chg="add del">
          <pc:chgData name="Madiha Yousuf (1911360)" userId="S::1911360@student.uwtsd.ac.uk::b2adfb65-365a-4fff-92aa-69e8cd76a5f4" providerId="AD" clId="Web-{674BCAB4-56E8-0375-B74B-8E0BF69CD13B}" dt="2021-03-05T10:26:39.418" v="42"/>
          <pc:sldLayoutMkLst>
            <pc:docMk/>
            <pc:sldMasterMk cId="3899857886" sldId="2147483672"/>
            <pc:sldLayoutMk cId="2976965569" sldId="2147483674"/>
          </pc:sldLayoutMkLst>
        </pc:sldLayoutChg>
        <pc:sldLayoutChg chg="add del">
          <pc:chgData name="Madiha Yousuf (1911360)" userId="S::1911360@student.uwtsd.ac.uk::b2adfb65-365a-4fff-92aa-69e8cd76a5f4" providerId="AD" clId="Web-{674BCAB4-56E8-0375-B74B-8E0BF69CD13B}" dt="2021-03-05T10:26:39.418" v="42"/>
          <pc:sldLayoutMkLst>
            <pc:docMk/>
            <pc:sldMasterMk cId="3899857886" sldId="2147483672"/>
            <pc:sldLayoutMk cId="2574253917" sldId="2147483675"/>
          </pc:sldLayoutMkLst>
        </pc:sldLayoutChg>
        <pc:sldLayoutChg chg="add del">
          <pc:chgData name="Madiha Yousuf (1911360)" userId="S::1911360@student.uwtsd.ac.uk::b2adfb65-365a-4fff-92aa-69e8cd76a5f4" providerId="AD" clId="Web-{674BCAB4-56E8-0375-B74B-8E0BF69CD13B}" dt="2021-03-05T10:26:39.418" v="42"/>
          <pc:sldLayoutMkLst>
            <pc:docMk/>
            <pc:sldMasterMk cId="3899857886" sldId="2147483672"/>
            <pc:sldLayoutMk cId="2392577164" sldId="2147483676"/>
          </pc:sldLayoutMkLst>
        </pc:sldLayoutChg>
        <pc:sldLayoutChg chg="add del">
          <pc:chgData name="Madiha Yousuf (1911360)" userId="S::1911360@student.uwtsd.ac.uk::b2adfb65-365a-4fff-92aa-69e8cd76a5f4" providerId="AD" clId="Web-{674BCAB4-56E8-0375-B74B-8E0BF69CD13B}" dt="2021-03-05T10:26:39.418" v="42"/>
          <pc:sldLayoutMkLst>
            <pc:docMk/>
            <pc:sldMasterMk cId="3899857886" sldId="2147483672"/>
            <pc:sldLayoutMk cId="1608036480" sldId="2147483677"/>
          </pc:sldLayoutMkLst>
        </pc:sldLayoutChg>
        <pc:sldLayoutChg chg="add del">
          <pc:chgData name="Madiha Yousuf (1911360)" userId="S::1911360@student.uwtsd.ac.uk::b2adfb65-365a-4fff-92aa-69e8cd76a5f4" providerId="AD" clId="Web-{674BCAB4-56E8-0375-B74B-8E0BF69CD13B}" dt="2021-03-05T10:26:39.418" v="42"/>
          <pc:sldLayoutMkLst>
            <pc:docMk/>
            <pc:sldMasterMk cId="3899857886" sldId="2147483672"/>
            <pc:sldLayoutMk cId="3683926949" sldId="2147483678"/>
          </pc:sldLayoutMkLst>
        </pc:sldLayoutChg>
        <pc:sldLayoutChg chg="add del">
          <pc:chgData name="Madiha Yousuf (1911360)" userId="S::1911360@student.uwtsd.ac.uk::b2adfb65-365a-4fff-92aa-69e8cd76a5f4" providerId="AD" clId="Web-{674BCAB4-56E8-0375-B74B-8E0BF69CD13B}" dt="2021-03-05T10:26:39.418" v="42"/>
          <pc:sldLayoutMkLst>
            <pc:docMk/>
            <pc:sldMasterMk cId="3899857886" sldId="2147483672"/>
            <pc:sldLayoutMk cId="2479317135" sldId="2147483679"/>
          </pc:sldLayoutMkLst>
        </pc:sldLayoutChg>
        <pc:sldLayoutChg chg="add del">
          <pc:chgData name="Madiha Yousuf (1911360)" userId="S::1911360@student.uwtsd.ac.uk::b2adfb65-365a-4fff-92aa-69e8cd76a5f4" providerId="AD" clId="Web-{674BCAB4-56E8-0375-B74B-8E0BF69CD13B}" dt="2021-03-05T10:26:39.418" v="42"/>
          <pc:sldLayoutMkLst>
            <pc:docMk/>
            <pc:sldMasterMk cId="3899857886" sldId="2147483672"/>
            <pc:sldLayoutMk cId="3650579458" sldId="2147483680"/>
          </pc:sldLayoutMkLst>
        </pc:sldLayoutChg>
        <pc:sldLayoutChg chg="add del">
          <pc:chgData name="Madiha Yousuf (1911360)" userId="S::1911360@student.uwtsd.ac.uk::b2adfb65-365a-4fff-92aa-69e8cd76a5f4" providerId="AD" clId="Web-{674BCAB4-56E8-0375-B74B-8E0BF69CD13B}" dt="2021-03-05T10:26:39.418" v="42"/>
          <pc:sldLayoutMkLst>
            <pc:docMk/>
            <pc:sldMasterMk cId="3899857886" sldId="2147483672"/>
            <pc:sldLayoutMk cId="2843999066" sldId="2147483681"/>
          </pc:sldLayoutMkLst>
        </pc:sldLayoutChg>
        <pc:sldLayoutChg chg="add del">
          <pc:chgData name="Madiha Yousuf (1911360)" userId="S::1911360@student.uwtsd.ac.uk::b2adfb65-365a-4fff-92aa-69e8cd76a5f4" providerId="AD" clId="Web-{674BCAB4-56E8-0375-B74B-8E0BF69CD13B}" dt="2021-03-05T10:26:39.418" v="42"/>
          <pc:sldLayoutMkLst>
            <pc:docMk/>
            <pc:sldMasterMk cId="3899857886" sldId="2147483672"/>
            <pc:sldLayoutMk cId="2212216338" sldId="2147483682"/>
          </pc:sldLayoutMkLst>
        </pc:sldLayoutChg>
        <pc:sldLayoutChg chg="add del">
          <pc:chgData name="Madiha Yousuf (1911360)" userId="S::1911360@student.uwtsd.ac.uk::b2adfb65-365a-4fff-92aa-69e8cd76a5f4" providerId="AD" clId="Web-{674BCAB4-56E8-0375-B74B-8E0BF69CD13B}" dt="2021-03-05T10:26:39.418" v="42"/>
          <pc:sldLayoutMkLst>
            <pc:docMk/>
            <pc:sldMasterMk cId="3899857886" sldId="2147483672"/>
            <pc:sldLayoutMk cId="1755150556" sldId="2147483683"/>
          </pc:sldLayoutMkLst>
        </pc:sldLayoutChg>
      </pc:sldMasterChg>
      <pc:sldMasterChg chg="add del replId addSldLayout delSldLayout">
        <pc:chgData name="Madiha Yousuf (1911360)" userId="S::1911360@student.uwtsd.ac.uk::b2adfb65-365a-4fff-92aa-69e8cd76a5f4" providerId="AD" clId="Web-{674BCAB4-56E8-0375-B74B-8E0BF69CD13B}" dt="2021-03-05T10:26:39.356" v="41"/>
        <pc:sldMasterMkLst>
          <pc:docMk/>
          <pc:sldMasterMk cId="1884076961" sldId="2147483684"/>
        </pc:sldMasterMkLst>
        <pc:sldLayoutChg chg="add del">
          <pc:chgData name="Madiha Yousuf (1911360)" userId="S::1911360@student.uwtsd.ac.uk::b2adfb65-365a-4fff-92aa-69e8cd76a5f4" providerId="AD" clId="Web-{674BCAB4-56E8-0375-B74B-8E0BF69CD13B}" dt="2021-03-05T10:26:39.356" v="41"/>
          <pc:sldLayoutMkLst>
            <pc:docMk/>
            <pc:sldMasterMk cId="1884076961" sldId="2147483684"/>
            <pc:sldLayoutMk cId="2086407103" sldId="2147483685"/>
          </pc:sldLayoutMkLst>
        </pc:sldLayoutChg>
        <pc:sldLayoutChg chg="add del replId">
          <pc:chgData name="Madiha Yousuf (1911360)" userId="S::1911360@student.uwtsd.ac.uk::b2adfb65-365a-4fff-92aa-69e8cd76a5f4" providerId="AD" clId="Web-{674BCAB4-56E8-0375-B74B-8E0BF69CD13B}" dt="2021-03-05T10:26:39.356" v="41"/>
          <pc:sldLayoutMkLst>
            <pc:docMk/>
            <pc:sldMasterMk cId="1884076961" sldId="2147483684"/>
            <pc:sldLayoutMk cId="1174145459" sldId="2147483686"/>
          </pc:sldLayoutMkLst>
        </pc:sldLayoutChg>
        <pc:sldLayoutChg chg="add del replId">
          <pc:chgData name="Madiha Yousuf (1911360)" userId="S::1911360@student.uwtsd.ac.uk::b2adfb65-365a-4fff-92aa-69e8cd76a5f4" providerId="AD" clId="Web-{674BCAB4-56E8-0375-B74B-8E0BF69CD13B}" dt="2021-03-05T10:26:39.356" v="41"/>
          <pc:sldLayoutMkLst>
            <pc:docMk/>
            <pc:sldMasterMk cId="1884076961" sldId="2147483684"/>
            <pc:sldLayoutMk cId="3536985128" sldId="2147483687"/>
          </pc:sldLayoutMkLst>
        </pc:sldLayoutChg>
        <pc:sldLayoutChg chg="add del replId">
          <pc:chgData name="Madiha Yousuf (1911360)" userId="S::1911360@student.uwtsd.ac.uk::b2adfb65-365a-4fff-92aa-69e8cd76a5f4" providerId="AD" clId="Web-{674BCAB4-56E8-0375-B74B-8E0BF69CD13B}" dt="2021-03-05T10:26:39.356" v="41"/>
          <pc:sldLayoutMkLst>
            <pc:docMk/>
            <pc:sldMasterMk cId="1884076961" sldId="2147483684"/>
            <pc:sldLayoutMk cId="351963624" sldId="2147483688"/>
          </pc:sldLayoutMkLst>
        </pc:sldLayoutChg>
        <pc:sldLayoutChg chg="add del replId">
          <pc:chgData name="Madiha Yousuf (1911360)" userId="S::1911360@student.uwtsd.ac.uk::b2adfb65-365a-4fff-92aa-69e8cd76a5f4" providerId="AD" clId="Web-{674BCAB4-56E8-0375-B74B-8E0BF69CD13B}" dt="2021-03-05T10:26:39.356" v="41"/>
          <pc:sldLayoutMkLst>
            <pc:docMk/>
            <pc:sldMasterMk cId="1884076961" sldId="2147483684"/>
            <pc:sldLayoutMk cId="1156546352" sldId="2147483689"/>
          </pc:sldLayoutMkLst>
        </pc:sldLayoutChg>
        <pc:sldLayoutChg chg="add del replId">
          <pc:chgData name="Madiha Yousuf (1911360)" userId="S::1911360@student.uwtsd.ac.uk::b2adfb65-365a-4fff-92aa-69e8cd76a5f4" providerId="AD" clId="Web-{674BCAB4-56E8-0375-B74B-8E0BF69CD13B}" dt="2021-03-05T10:26:39.356" v="41"/>
          <pc:sldLayoutMkLst>
            <pc:docMk/>
            <pc:sldMasterMk cId="1884076961" sldId="2147483684"/>
            <pc:sldLayoutMk cId="4219365774" sldId="2147483690"/>
          </pc:sldLayoutMkLst>
        </pc:sldLayoutChg>
        <pc:sldLayoutChg chg="add del replId">
          <pc:chgData name="Madiha Yousuf (1911360)" userId="S::1911360@student.uwtsd.ac.uk::b2adfb65-365a-4fff-92aa-69e8cd76a5f4" providerId="AD" clId="Web-{674BCAB4-56E8-0375-B74B-8E0BF69CD13B}" dt="2021-03-05T10:26:39.356" v="41"/>
          <pc:sldLayoutMkLst>
            <pc:docMk/>
            <pc:sldMasterMk cId="1884076961" sldId="2147483684"/>
            <pc:sldLayoutMk cId="3895061535" sldId="2147483691"/>
          </pc:sldLayoutMkLst>
        </pc:sldLayoutChg>
        <pc:sldLayoutChg chg="add del replId">
          <pc:chgData name="Madiha Yousuf (1911360)" userId="S::1911360@student.uwtsd.ac.uk::b2adfb65-365a-4fff-92aa-69e8cd76a5f4" providerId="AD" clId="Web-{674BCAB4-56E8-0375-B74B-8E0BF69CD13B}" dt="2021-03-05T10:26:39.356" v="41"/>
          <pc:sldLayoutMkLst>
            <pc:docMk/>
            <pc:sldMasterMk cId="1884076961" sldId="2147483684"/>
            <pc:sldLayoutMk cId="3919567537" sldId="2147483692"/>
          </pc:sldLayoutMkLst>
        </pc:sldLayoutChg>
        <pc:sldLayoutChg chg="add del replId">
          <pc:chgData name="Madiha Yousuf (1911360)" userId="S::1911360@student.uwtsd.ac.uk::b2adfb65-365a-4fff-92aa-69e8cd76a5f4" providerId="AD" clId="Web-{674BCAB4-56E8-0375-B74B-8E0BF69CD13B}" dt="2021-03-05T10:26:39.356" v="41"/>
          <pc:sldLayoutMkLst>
            <pc:docMk/>
            <pc:sldMasterMk cId="1884076961" sldId="2147483684"/>
            <pc:sldLayoutMk cId="2623375512" sldId="2147483693"/>
          </pc:sldLayoutMkLst>
        </pc:sldLayoutChg>
        <pc:sldLayoutChg chg="add del replId">
          <pc:chgData name="Madiha Yousuf (1911360)" userId="S::1911360@student.uwtsd.ac.uk::b2adfb65-365a-4fff-92aa-69e8cd76a5f4" providerId="AD" clId="Web-{674BCAB4-56E8-0375-B74B-8E0BF69CD13B}" dt="2021-03-05T10:26:39.356" v="41"/>
          <pc:sldLayoutMkLst>
            <pc:docMk/>
            <pc:sldMasterMk cId="1884076961" sldId="2147483684"/>
            <pc:sldLayoutMk cId="1927556346" sldId="2147483694"/>
          </pc:sldLayoutMkLst>
        </pc:sldLayoutChg>
        <pc:sldLayoutChg chg="add del replId">
          <pc:chgData name="Madiha Yousuf (1911360)" userId="S::1911360@student.uwtsd.ac.uk::b2adfb65-365a-4fff-92aa-69e8cd76a5f4" providerId="AD" clId="Web-{674BCAB4-56E8-0375-B74B-8E0BF69CD13B}" dt="2021-03-05T10:26:39.356" v="41"/>
          <pc:sldLayoutMkLst>
            <pc:docMk/>
            <pc:sldMasterMk cId="1884076961" sldId="2147483684"/>
            <pc:sldLayoutMk cId="410393882" sldId="2147483695"/>
          </pc:sldLayoutMkLst>
        </pc:sldLayoutChg>
      </pc:sldMasterChg>
      <pc:sldMasterChg chg="add del addSldLayout delSldLayout">
        <pc:chgData name="Madiha Yousuf (1911360)" userId="S::1911360@student.uwtsd.ac.uk::b2adfb65-365a-4fff-92aa-69e8cd76a5f4" providerId="AD" clId="Web-{674BCAB4-56E8-0375-B74B-8E0BF69CD13B}" dt="2021-03-05T10:26:25.309" v="39"/>
        <pc:sldMasterMkLst>
          <pc:docMk/>
          <pc:sldMasterMk cId="1731465866" sldId="2147483697"/>
        </pc:sldMasterMkLst>
        <pc:sldLayoutChg chg="add del">
          <pc:chgData name="Madiha Yousuf (1911360)" userId="S::1911360@student.uwtsd.ac.uk::b2adfb65-365a-4fff-92aa-69e8cd76a5f4" providerId="AD" clId="Web-{674BCAB4-56E8-0375-B74B-8E0BF69CD13B}" dt="2021-03-05T10:26:25.309" v="39"/>
          <pc:sldLayoutMkLst>
            <pc:docMk/>
            <pc:sldMasterMk cId="1731465866" sldId="2147483697"/>
            <pc:sldLayoutMk cId="277227371" sldId="2147483686"/>
          </pc:sldLayoutMkLst>
        </pc:sldLayoutChg>
        <pc:sldLayoutChg chg="add del">
          <pc:chgData name="Madiha Yousuf (1911360)" userId="S::1911360@student.uwtsd.ac.uk::b2adfb65-365a-4fff-92aa-69e8cd76a5f4" providerId="AD" clId="Web-{674BCAB4-56E8-0375-B74B-8E0BF69CD13B}" dt="2021-03-05T10:26:25.309" v="39"/>
          <pc:sldLayoutMkLst>
            <pc:docMk/>
            <pc:sldMasterMk cId="1731465866" sldId="2147483697"/>
            <pc:sldLayoutMk cId="2597463122" sldId="2147483687"/>
          </pc:sldLayoutMkLst>
        </pc:sldLayoutChg>
        <pc:sldLayoutChg chg="add del">
          <pc:chgData name="Madiha Yousuf (1911360)" userId="S::1911360@student.uwtsd.ac.uk::b2adfb65-365a-4fff-92aa-69e8cd76a5f4" providerId="AD" clId="Web-{674BCAB4-56E8-0375-B74B-8E0BF69CD13B}" dt="2021-03-05T10:26:25.309" v="39"/>
          <pc:sldLayoutMkLst>
            <pc:docMk/>
            <pc:sldMasterMk cId="1731465866" sldId="2147483697"/>
            <pc:sldLayoutMk cId="78208396" sldId="2147483688"/>
          </pc:sldLayoutMkLst>
        </pc:sldLayoutChg>
        <pc:sldLayoutChg chg="add del">
          <pc:chgData name="Madiha Yousuf (1911360)" userId="S::1911360@student.uwtsd.ac.uk::b2adfb65-365a-4fff-92aa-69e8cd76a5f4" providerId="AD" clId="Web-{674BCAB4-56E8-0375-B74B-8E0BF69CD13B}" dt="2021-03-05T10:26:25.309" v="39"/>
          <pc:sldLayoutMkLst>
            <pc:docMk/>
            <pc:sldMasterMk cId="1731465866" sldId="2147483697"/>
            <pc:sldLayoutMk cId="2542879897" sldId="2147483689"/>
          </pc:sldLayoutMkLst>
        </pc:sldLayoutChg>
        <pc:sldLayoutChg chg="add del">
          <pc:chgData name="Madiha Yousuf (1911360)" userId="S::1911360@student.uwtsd.ac.uk::b2adfb65-365a-4fff-92aa-69e8cd76a5f4" providerId="AD" clId="Web-{674BCAB4-56E8-0375-B74B-8E0BF69CD13B}" dt="2021-03-05T10:26:25.309" v="39"/>
          <pc:sldLayoutMkLst>
            <pc:docMk/>
            <pc:sldMasterMk cId="1731465866" sldId="2147483697"/>
            <pc:sldLayoutMk cId="126763960" sldId="2147483690"/>
          </pc:sldLayoutMkLst>
        </pc:sldLayoutChg>
        <pc:sldLayoutChg chg="add del">
          <pc:chgData name="Madiha Yousuf (1911360)" userId="S::1911360@student.uwtsd.ac.uk::b2adfb65-365a-4fff-92aa-69e8cd76a5f4" providerId="AD" clId="Web-{674BCAB4-56E8-0375-B74B-8E0BF69CD13B}" dt="2021-03-05T10:26:25.309" v="39"/>
          <pc:sldLayoutMkLst>
            <pc:docMk/>
            <pc:sldMasterMk cId="1731465866" sldId="2147483697"/>
            <pc:sldLayoutMk cId="2322261322" sldId="2147483691"/>
          </pc:sldLayoutMkLst>
        </pc:sldLayoutChg>
        <pc:sldLayoutChg chg="add del">
          <pc:chgData name="Madiha Yousuf (1911360)" userId="S::1911360@student.uwtsd.ac.uk::b2adfb65-365a-4fff-92aa-69e8cd76a5f4" providerId="AD" clId="Web-{674BCAB4-56E8-0375-B74B-8E0BF69CD13B}" dt="2021-03-05T10:26:25.309" v="39"/>
          <pc:sldLayoutMkLst>
            <pc:docMk/>
            <pc:sldMasterMk cId="1731465866" sldId="2147483697"/>
            <pc:sldLayoutMk cId="1683871016" sldId="2147483692"/>
          </pc:sldLayoutMkLst>
        </pc:sldLayoutChg>
        <pc:sldLayoutChg chg="add del">
          <pc:chgData name="Madiha Yousuf (1911360)" userId="S::1911360@student.uwtsd.ac.uk::b2adfb65-365a-4fff-92aa-69e8cd76a5f4" providerId="AD" clId="Web-{674BCAB4-56E8-0375-B74B-8E0BF69CD13B}" dt="2021-03-05T10:26:25.309" v="39"/>
          <pc:sldLayoutMkLst>
            <pc:docMk/>
            <pc:sldMasterMk cId="1731465866" sldId="2147483697"/>
            <pc:sldLayoutMk cId="737759085" sldId="2147483693"/>
          </pc:sldLayoutMkLst>
        </pc:sldLayoutChg>
        <pc:sldLayoutChg chg="add del">
          <pc:chgData name="Madiha Yousuf (1911360)" userId="S::1911360@student.uwtsd.ac.uk::b2adfb65-365a-4fff-92aa-69e8cd76a5f4" providerId="AD" clId="Web-{674BCAB4-56E8-0375-B74B-8E0BF69CD13B}" dt="2021-03-05T10:26:25.309" v="39"/>
          <pc:sldLayoutMkLst>
            <pc:docMk/>
            <pc:sldMasterMk cId="1731465866" sldId="2147483697"/>
            <pc:sldLayoutMk cId="3038680043" sldId="2147483694"/>
          </pc:sldLayoutMkLst>
        </pc:sldLayoutChg>
        <pc:sldLayoutChg chg="add del">
          <pc:chgData name="Madiha Yousuf (1911360)" userId="S::1911360@student.uwtsd.ac.uk::b2adfb65-365a-4fff-92aa-69e8cd76a5f4" providerId="AD" clId="Web-{674BCAB4-56E8-0375-B74B-8E0BF69CD13B}" dt="2021-03-05T10:26:25.309" v="39"/>
          <pc:sldLayoutMkLst>
            <pc:docMk/>
            <pc:sldMasterMk cId="1731465866" sldId="2147483697"/>
            <pc:sldLayoutMk cId="1164169132" sldId="2147483695"/>
          </pc:sldLayoutMkLst>
        </pc:sldLayoutChg>
        <pc:sldLayoutChg chg="add del">
          <pc:chgData name="Madiha Yousuf (1911360)" userId="S::1911360@student.uwtsd.ac.uk::b2adfb65-365a-4fff-92aa-69e8cd76a5f4" providerId="AD" clId="Web-{674BCAB4-56E8-0375-B74B-8E0BF69CD13B}" dt="2021-03-05T10:26:25.309" v="39"/>
          <pc:sldLayoutMkLst>
            <pc:docMk/>
            <pc:sldMasterMk cId="1731465866" sldId="2147483697"/>
            <pc:sldLayoutMk cId="1594590376" sldId="2147483696"/>
          </pc:sldLayoutMkLst>
        </pc:sldLayoutChg>
      </pc:sldMasterChg>
      <pc:sldMasterChg chg="add del addSldLayout delSldLayout">
        <pc:chgData name="Madiha Yousuf (1911360)" userId="S::1911360@student.uwtsd.ac.uk::b2adfb65-365a-4fff-92aa-69e8cd76a5f4" providerId="AD" clId="Web-{674BCAB4-56E8-0375-B74B-8E0BF69CD13B}" dt="2021-03-05T10:26:58.325" v="44"/>
        <pc:sldMasterMkLst>
          <pc:docMk/>
          <pc:sldMasterMk cId="2222855246" sldId="2147483736"/>
        </pc:sldMasterMkLst>
        <pc:sldLayoutChg chg="add del">
          <pc:chgData name="Madiha Yousuf (1911360)" userId="S::1911360@student.uwtsd.ac.uk::b2adfb65-365a-4fff-92aa-69e8cd76a5f4" providerId="AD" clId="Web-{674BCAB4-56E8-0375-B74B-8E0BF69CD13B}" dt="2021-03-05T10:26:58.325" v="44"/>
          <pc:sldLayoutMkLst>
            <pc:docMk/>
            <pc:sldMasterMk cId="2222855246" sldId="2147483736"/>
            <pc:sldLayoutMk cId="2380025111" sldId="2147483725"/>
          </pc:sldLayoutMkLst>
        </pc:sldLayoutChg>
        <pc:sldLayoutChg chg="add del">
          <pc:chgData name="Madiha Yousuf (1911360)" userId="S::1911360@student.uwtsd.ac.uk::b2adfb65-365a-4fff-92aa-69e8cd76a5f4" providerId="AD" clId="Web-{674BCAB4-56E8-0375-B74B-8E0BF69CD13B}" dt="2021-03-05T10:26:58.325" v="44"/>
          <pc:sldLayoutMkLst>
            <pc:docMk/>
            <pc:sldMasterMk cId="2222855246" sldId="2147483736"/>
            <pc:sldLayoutMk cId="3955776999" sldId="2147483726"/>
          </pc:sldLayoutMkLst>
        </pc:sldLayoutChg>
        <pc:sldLayoutChg chg="add del">
          <pc:chgData name="Madiha Yousuf (1911360)" userId="S::1911360@student.uwtsd.ac.uk::b2adfb65-365a-4fff-92aa-69e8cd76a5f4" providerId="AD" clId="Web-{674BCAB4-56E8-0375-B74B-8E0BF69CD13B}" dt="2021-03-05T10:26:58.325" v="44"/>
          <pc:sldLayoutMkLst>
            <pc:docMk/>
            <pc:sldMasterMk cId="2222855246" sldId="2147483736"/>
            <pc:sldLayoutMk cId="2273363357" sldId="2147483727"/>
          </pc:sldLayoutMkLst>
        </pc:sldLayoutChg>
        <pc:sldLayoutChg chg="add del">
          <pc:chgData name="Madiha Yousuf (1911360)" userId="S::1911360@student.uwtsd.ac.uk::b2adfb65-365a-4fff-92aa-69e8cd76a5f4" providerId="AD" clId="Web-{674BCAB4-56E8-0375-B74B-8E0BF69CD13B}" dt="2021-03-05T10:26:58.325" v="44"/>
          <pc:sldLayoutMkLst>
            <pc:docMk/>
            <pc:sldMasterMk cId="2222855246" sldId="2147483736"/>
            <pc:sldLayoutMk cId="3791997861" sldId="2147483728"/>
          </pc:sldLayoutMkLst>
        </pc:sldLayoutChg>
        <pc:sldLayoutChg chg="add del">
          <pc:chgData name="Madiha Yousuf (1911360)" userId="S::1911360@student.uwtsd.ac.uk::b2adfb65-365a-4fff-92aa-69e8cd76a5f4" providerId="AD" clId="Web-{674BCAB4-56E8-0375-B74B-8E0BF69CD13B}" dt="2021-03-05T10:26:58.325" v="44"/>
          <pc:sldLayoutMkLst>
            <pc:docMk/>
            <pc:sldMasterMk cId="2222855246" sldId="2147483736"/>
            <pc:sldLayoutMk cId="1284595867" sldId="2147483729"/>
          </pc:sldLayoutMkLst>
        </pc:sldLayoutChg>
        <pc:sldLayoutChg chg="add del">
          <pc:chgData name="Madiha Yousuf (1911360)" userId="S::1911360@student.uwtsd.ac.uk::b2adfb65-365a-4fff-92aa-69e8cd76a5f4" providerId="AD" clId="Web-{674BCAB4-56E8-0375-B74B-8E0BF69CD13B}" dt="2021-03-05T10:26:58.325" v="44"/>
          <pc:sldLayoutMkLst>
            <pc:docMk/>
            <pc:sldMasterMk cId="2222855246" sldId="2147483736"/>
            <pc:sldLayoutMk cId="4169980032" sldId="2147483730"/>
          </pc:sldLayoutMkLst>
        </pc:sldLayoutChg>
        <pc:sldLayoutChg chg="add del">
          <pc:chgData name="Madiha Yousuf (1911360)" userId="S::1911360@student.uwtsd.ac.uk::b2adfb65-365a-4fff-92aa-69e8cd76a5f4" providerId="AD" clId="Web-{674BCAB4-56E8-0375-B74B-8E0BF69CD13B}" dt="2021-03-05T10:26:58.325" v="44"/>
          <pc:sldLayoutMkLst>
            <pc:docMk/>
            <pc:sldMasterMk cId="2222855246" sldId="2147483736"/>
            <pc:sldLayoutMk cId="1000340439" sldId="2147483731"/>
          </pc:sldLayoutMkLst>
        </pc:sldLayoutChg>
        <pc:sldLayoutChg chg="add del">
          <pc:chgData name="Madiha Yousuf (1911360)" userId="S::1911360@student.uwtsd.ac.uk::b2adfb65-365a-4fff-92aa-69e8cd76a5f4" providerId="AD" clId="Web-{674BCAB4-56E8-0375-B74B-8E0BF69CD13B}" dt="2021-03-05T10:26:58.325" v="44"/>
          <pc:sldLayoutMkLst>
            <pc:docMk/>
            <pc:sldMasterMk cId="2222855246" sldId="2147483736"/>
            <pc:sldLayoutMk cId="2311229962" sldId="2147483732"/>
          </pc:sldLayoutMkLst>
        </pc:sldLayoutChg>
        <pc:sldLayoutChg chg="add del">
          <pc:chgData name="Madiha Yousuf (1911360)" userId="S::1911360@student.uwtsd.ac.uk::b2adfb65-365a-4fff-92aa-69e8cd76a5f4" providerId="AD" clId="Web-{674BCAB4-56E8-0375-B74B-8E0BF69CD13B}" dt="2021-03-05T10:26:58.325" v="44"/>
          <pc:sldLayoutMkLst>
            <pc:docMk/>
            <pc:sldMasterMk cId="2222855246" sldId="2147483736"/>
            <pc:sldLayoutMk cId="626199094" sldId="2147483733"/>
          </pc:sldLayoutMkLst>
        </pc:sldLayoutChg>
        <pc:sldLayoutChg chg="add del">
          <pc:chgData name="Madiha Yousuf (1911360)" userId="S::1911360@student.uwtsd.ac.uk::b2adfb65-365a-4fff-92aa-69e8cd76a5f4" providerId="AD" clId="Web-{674BCAB4-56E8-0375-B74B-8E0BF69CD13B}" dt="2021-03-05T10:26:58.325" v="44"/>
          <pc:sldLayoutMkLst>
            <pc:docMk/>
            <pc:sldMasterMk cId="2222855246" sldId="2147483736"/>
            <pc:sldLayoutMk cId="3715390013" sldId="2147483734"/>
          </pc:sldLayoutMkLst>
        </pc:sldLayoutChg>
        <pc:sldLayoutChg chg="add del">
          <pc:chgData name="Madiha Yousuf (1911360)" userId="S::1911360@student.uwtsd.ac.uk::b2adfb65-365a-4fff-92aa-69e8cd76a5f4" providerId="AD" clId="Web-{674BCAB4-56E8-0375-B74B-8E0BF69CD13B}" dt="2021-03-05T10:26:58.325" v="44"/>
          <pc:sldLayoutMkLst>
            <pc:docMk/>
            <pc:sldMasterMk cId="2222855246" sldId="2147483736"/>
            <pc:sldLayoutMk cId="760366818" sldId="2147483735"/>
          </pc:sldLayoutMkLst>
        </pc:sldLayoutChg>
      </pc:sldMasterChg>
      <pc:sldMasterChg chg="add del addSldLayout delSldLayout">
        <pc:chgData name="Madiha Yousuf (1911360)" userId="S::1911360@student.uwtsd.ac.uk::b2adfb65-365a-4fff-92aa-69e8cd76a5f4" providerId="AD" clId="Web-{674BCAB4-56E8-0375-B74B-8E0BF69CD13B}" dt="2021-03-05T10:30:27.643" v="84"/>
        <pc:sldMasterMkLst>
          <pc:docMk/>
          <pc:sldMasterMk cId="68573430" sldId="2147483760"/>
        </pc:sldMasterMkLst>
        <pc:sldLayoutChg chg="add del">
          <pc:chgData name="Madiha Yousuf (1911360)" userId="S::1911360@student.uwtsd.ac.uk::b2adfb65-365a-4fff-92aa-69e8cd76a5f4" providerId="AD" clId="Web-{674BCAB4-56E8-0375-B74B-8E0BF69CD13B}" dt="2021-03-05T10:30:27.643" v="84"/>
          <pc:sldLayoutMkLst>
            <pc:docMk/>
            <pc:sldMasterMk cId="68573430" sldId="2147483760"/>
            <pc:sldLayoutMk cId="1337158256" sldId="2147483749"/>
          </pc:sldLayoutMkLst>
        </pc:sldLayoutChg>
        <pc:sldLayoutChg chg="add del">
          <pc:chgData name="Madiha Yousuf (1911360)" userId="S::1911360@student.uwtsd.ac.uk::b2adfb65-365a-4fff-92aa-69e8cd76a5f4" providerId="AD" clId="Web-{674BCAB4-56E8-0375-B74B-8E0BF69CD13B}" dt="2021-03-05T10:30:27.643" v="84"/>
          <pc:sldLayoutMkLst>
            <pc:docMk/>
            <pc:sldMasterMk cId="68573430" sldId="2147483760"/>
            <pc:sldLayoutMk cId="2440134733" sldId="2147483750"/>
          </pc:sldLayoutMkLst>
        </pc:sldLayoutChg>
        <pc:sldLayoutChg chg="add del">
          <pc:chgData name="Madiha Yousuf (1911360)" userId="S::1911360@student.uwtsd.ac.uk::b2adfb65-365a-4fff-92aa-69e8cd76a5f4" providerId="AD" clId="Web-{674BCAB4-56E8-0375-B74B-8E0BF69CD13B}" dt="2021-03-05T10:30:27.643" v="84"/>
          <pc:sldLayoutMkLst>
            <pc:docMk/>
            <pc:sldMasterMk cId="68573430" sldId="2147483760"/>
            <pc:sldLayoutMk cId="3059321415" sldId="2147483751"/>
          </pc:sldLayoutMkLst>
        </pc:sldLayoutChg>
        <pc:sldLayoutChg chg="add del">
          <pc:chgData name="Madiha Yousuf (1911360)" userId="S::1911360@student.uwtsd.ac.uk::b2adfb65-365a-4fff-92aa-69e8cd76a5f4" providerId="AD" clId="Web-{674BCAB4-56E8-0375-B74B-8E0BF69CD13B}" dt="2021-03-05T10:30:27.643" v="84"/>
          <pc:sldLayoutMkLst>
            <pc:docMk/>
            <pc:sldMasterMk cId="68573430" sldId="2147483760"/>
            <pc:sldLayoutMk cId="4121817748" sldId="2147483752"/>
          </pc:sldLayoutMkLst>
        </pc:sldLayoutChg>
        <pc:sldLayoutChg chg="add del">
          <pc:chgData name="Madiha Yousuf (1911360)" userId="S::1911360@student.uwtsd.ac.uk::b2adfb65-365a-4fff-92aa-69e8cd76a5f4" providerId="AD" clId="Web-{674BCAB4-56E8-0375-B74B-8E0BF69CD13B}" dt="2021-03-05T10:30:27.643" v="84"/>
          <pc:sldLayoutMkLst>
            <pc:docMk/>
            <pc:sldMasterMk cId="68573430" sldId="2147483760"/>
            <pc:sldLayoutMk cId="344822155" sldId="2147483753"/>
          </pc:sldLayoutMkLst>
        </pc:sldLayoutChg>
        <pc:sldLayoutChg chg="add del">
          <pc:chgData name="Madiha Yousuf (1911360)" userId="S::1911360@student.uwtsd.ac.uk::b2adfb65-365a-4fff-92aa-69e8cd76a5f4" providerId="AD" clId="Web-{674BCAB4-56E8-0375-B74B-8E0BF69CD13B}" dt="2021-03-05T10:30:27.643" v="84"/>
          <pc:sldLayoutMkLst>
            <pc:docMk/>
            <pc:sldMasterMk cId="68573430" sldId="2147483760"/>
            <pc:sldLayoutMk cId="1218882456" sldId="2147483754"/>
          </pc:sldLayoutMkLst>
        </pc:sldLayoutChg>
        <pc:sldLayoutChg chg="add del">
          <pc:chgData name="Madiha Yousuf (1911360)" userId="S::1911360@student.uwtsd.ac.uk::b2adfb65-365a-4fff-92aa-69e8cd76a5f4" providerId="AD" clId="Web-{674BCAB4-56E8-0375-B74B-8E0BF69CD13B}" dt="2021-03-05T10:30:27.643" v="84"/>
          <pc:sldLayoutMkLst>
            <pc:docMk/>
            <pc:sldMasterMk cId="68573430" sldId="2147483760"/>
            <pc:sldLayoutMk cId="964064271" sldId="2147483755"/>
          </pc:sldLayoutMkLst>
        </pc:sldLayoutChg>
        <pc:sldLayoutChg chg="add del">
          <pc:chgData name="Madiha Yousuf (1911360)" userId="S::1911360@student.uwtsd.ac.uk::b2adfb65-365a-4fff-92aa-69e8cd76a5f4" providerId="AD" clId="Web-{674BCAB4-56E8-0375-B74B-8E0BF69CD13B}" dt="2021-03-05T10:30:27.643" v="84"/>
          <pc:sldLayoutMkLst>
            <pc:docMk/>
            <pc:sldMasterMk cId="68573430" sldId="2147483760"/>
            <pc:sldLayoutMk cId="3904031019" sldId="2147483756"/>
          </pc:sldLayoutMkLst>
        </pc:sldLayoutChg>
        <pc:sldLayoutChg chg="add del">
          <pc:chgData name="Madiha Yousuf (1911360)" userId="S::1911360@student.uwtsd.ac.uk::b2adfb65-365a-4fff-92aa-69e8cd76a5f4" providerId="AD" clId="Web-{674BCAB4-56E8-0375-B74B-8E0BF69CD13B}" dt="2021-03-05T10:30:27.643" v="84"/>
          <pc:sldLayoutMkLst>
            <pc:docMk/>
            <pc:sldMasterMk cId="68573430" sldId="2147483760"/>
            <pc:sldLayoutMk cId="334056730" sldId="2147483757"/>
          </pc:sldLayoutMkLst>
        </pc:sldLayoutChg>
        <pc:sldLayoutChg chg="add del">
          <pc:chgData name="Madiha Yousuf (1911360)" userId="S::1911360@student.uwtsd.ac.uk::b2adfb65-365a-4fff-92aa-69e8cd76a5f4" providerId="AD" clId="Web-{674BCAB4-56E8-0375-B74B-8E0BF69CD13B}" dt="2021-03-05T10:30:27.643" v="84"/>
          <pc:sldLayoutMkLst>
            <pc:docMk/>
            <pc:sldMasterMk cId="68573430" sldId="2147483760"/>
            <pc:sldLayoutMk cId="3959084362" sldId="2147483758"/>
          </pc:sldLayoutMkLst>
        </pc:sldLayoutChg>
        <pc:sldLayoutChg chg="add del">
          <pc:chgData name="Madiha Yousuf (1911360)" userId="S::1911360@student.uwtsd.ac.uk::b2adfb65-365a-4fff-92aa-69e8cd76a5f4" providerId="AD" clId="Web-{674BCAB4-56E8-0375-B74B-8E0BF69CD13B}" dt="2021-03-05T10:30:27.643" v="84"/>
          <pc:sldLayoutMkLst>
            <pc:docMk/>
            <pc:sldMasterMk cId="68573430" sldId="2147483760"/>
            <pc:sldLayoutMk cId="2353911707" sldId="2147483759"/>
          </pc:sldLayoutMkLst>
        </pc:sldLayoutChg>
      </pc:sldMasterChg>
      <pc:sldMasterChg chg="add addSldLayout modSldLayout">
        <pc:chgData name="Madiha Yousuf (1911360)" userId="S::1911360@student.uwtsd.ac.uk::b2adfb65-365a-4fff-92aa-69e8cd76a5f4" providerId="AD" clId="Web-{674BCAB4-56E8-0375-B74B-8E0BF69CD13B}" dt="2021-03-05T10:30:27.643" v="84"/>
        <pc:sldMasterMkLst>
          <pc:docMk/>
          <pc:sldMasterMk cId="779971050" sldId="2147483761"/>
        </pc:sldMasterMkLst>
        <pc:sldLayoutChg chg="add mod replId">
          <pc:chgData name="Madiha Yousuf (1911360)" userId="S::1911360@student.uwtsd.ac.uk::b2adfb65-365a-4fff-92aa-69e8cd76a5f4" providerId="AD" clId="Web-{674BCAB4-56E8-0375-B74B-8E0BF69CD13B}" dt="2021-03-05T10:30:27.643" v="84"/>
          <pc:sldLayoutMkLst>
            <pc:docMk/>
            <pc:sldMasterMk cId="779971050" sldId="2147483761"/>
            <pc:sldLayoutMk cId="865827954" sldId="2147483762"/>
          </pc:sldLayoutMkLst>
        </pc:sldLayoutChg>
        <pc:sldLayoutChg chg="add mod replId">
          <pc:chgData name="Madiha Yousuf (1911360)" userId="S::1911360@student.uwtsd.ac.uk::b2adfb65-365a-4fff-92aa-69e8cd76a5f4" providerId="AD" clId="Web-{674BCAB4-56E8-0375-B74B-8E0BF69CD13B}" dt="2021-03-05T10:30:27.643" v="84"/>
          <pc:sldLayoutMkLst>
            <pc:docMk/>
            <pc:sldMasterMk cId="779971050" sldId="2147483761"/>
            <pc:sldLayoutMk cId="1370336162" sldId="2147483763"/>
          </pc:sldLayoutMkLst>
        </pc:sldLayoutChg>
        <pc:sldLayoutChg chg="add mod replId">
          <pc:chgData name="Madiha Yousuf (1911360)" userId="S::1911360@student.uwtsd.ac.uk::b2adfb65-365a-4fff-92aa-69e8cd76a5f4" providerId="AD" clId="Web-{674BCAB4-56E8-0375-B74B-8E0BF69CD13B}" dt="2021-03-05T10:30:27.643" v="84"/>
          <pc:sldLayoutMkLst>
            <pc:docMk/>
            <pc:sldMasterMk cId="779971050" sldId="2147483761"/>
            <pc:sldLayoutMk cId="1693527609" sldId="2147483764"/>
          </pc:sldLayoutMkLst>
        </pc:sldLayoutChg>
        <pc:sldLayoutChg chg="add mod replId">
          <pc:chgData name="Madiha Yousuf (1911360)" userId="S::1911360@student.uwtsd.ac.uk::b2adfb65-365a-4fff-92aa-69e8cd76a5f4" providerId="AD" clId="Web-{674BCAB4-56E8-0375-B74B-8E0BF69CD13B}" dt="2021-03-05T10:30:27.643" v="84"/>
          <pc:sldLayoutMkLst>
            <pc:docMk/>
            <pc:sldMasterMk cId="779971050" sldId="2147483761"/>
            <pc:sldLayoutMk cId="3637999575" sldId="2147483765"/>
          </pc:sldLayoutMkLst>
        </pc:sldLayoutChg>
        <pc:sldLayoutChg chg="add mod replId">
          <pc:chgData name="Madiha Yousuf (1911360)" userId="S::1911360@student.uwtsd.ac.uk::b2adfb65-365a-4fff-92aa-69e8cd76a5f4" providerId="AD" clId="Web-{674BCAB4-56E8-0375-B74B-8E0BF69CD13B}" dt="2021-03-05T10:30:27.643" v="84"/>
          <pc:sldLayoutMkLst>
            <pc:docMk/>
            <pc:sldMasterMk cId="779971050" sldId="2147483761"/>
            <pc:sldLayoutMk cId="1551729116" sldId="2147483766"/>
          </pc:sldLayoutMkLst>
        </pc:sldLayoutChg>
        <pc:sldLayoutChg chg="add mod replId">
          <pc:chgData name="Madiha Yousuf (1911360)" userId="S::1911360@student.uwtsd.ac.uk::b2adfb65-365a-4fff-92aa-69e8cd76a5f4" providerId="AD" clId="Web-{674BCAB4-56E8-0375-B74B-8E0BF69CD13B}" dt="2021-03-05T10:30:27.643" v="84"/>
          <pc:sldLayoutMkLst>
            <pc:docMk/>
            <pc:sldMasterMk cId="779971050" sldId="2147483761"/>
            <pc:sldLayoutMk cId="2378594832" sldId="2147483767"/>
          </pc:sldLayoutMkLst>
        </pc:sldLayoutChg>
        <pc:sldLayoutChg chg="add mod replId">
          <pc:chgData name="Madiha Yousuf (1911360)" userId="S::1911360@student.uwtsd.ac.uk::b2adfb65-365a-4fff-92aa-69e8cd76a5f4" providerId="AD" clId="Web-{674BCAB4-56E8-0375-B74B-8E0BF69CD13B}" dt="2021-03-05T10:30:27.643" v="84"/>
          <pc:sldLayoutMkLst>
            <pc:docMk/>
            <pc:sldMasterMk cId="779971050" sldId="2147483761"/>
            <pc:sldLayoutMk cId="1212821129" sldId="2147483768"/>
          </pc:sldLayoutMkLst>
        </pc:sldLayoutChg>
        <pc:sldLayoutChg chg="add mod replId">
          <pc:chgData name="Madiha Yousuf (1911360)" userId="S::1911360@student.uwtsd.ac.uk::b2adfb65-365a-4fff-92aa-69e8cd76a5f4" providerId="AD" clId="Web-{674BCAB4-56E8-0375-B74B-8E0BF69CD13B}" dt="2021-03-05T10:30:27.643" v="84"/>
          <pc:sldLayoutMkLst>
            <pc:docMk/>
            <pc:sldMasterMk cId="779971050" sldId="2147483761"/>
            <pc:sldLayoutMk cId="2870001577" sldId="2147483769"/>
          </pc:sldLayoutMkLst>
        </pc:sldLayoutChg>
        <pc:sldLayoutChg chg="add mod replId">
          <pc:chgData name="Madiha Yousuf (1911360)" userId="S::1911360@student.uwtsd.ac.uk::b2adfb65-365a-4fff-92aa-69e8cd76a5f4" providerId="AD" clId="Web-{674BCAB4-56E8-0375-B74B-8E0BF69CD13B}" dt="2021-03-05T10:30:27.643" v="84"/>
          <pc:sldLayoutMkLst>
            <pc:docMk/>
            <pc:sldMasterMk cId="779971050" sldId="2147483761"/>
            <pc:sldLayoutMk cId="3853219712" sldId="2147483770"/>
          </pc:sldLayoutMkLst>
        </pc:sldLayoutChg>
        <pc:sldLayoutChg chg="add mod replId">
          <pc:chgData name="Madiha Yousuf (1911360)" userId="S::1911360@student.uwtsd.ac.uk::b2adfb65-365a-4fff-92aa-69e8cd76a5f4" providerId="AD" clId="Web-{674BCAB4-56E8-0375-B74B-8E0BF69CD13B}" dt="2021-03-05T10:30:27.643" v="84"/>
          <pc:sldLayoutMkLst>
            <pc:docMk/>
            <pc:sldMasterMk cId="779971050" sldId="2147483761"/>
            <pc:sldLayoutMk cId="3619440338" sldId="2147483771"/>
          </pc:sldLayoutMkLst>
        </pc:sldLayoutChg>
        <pc:sldLayoutChg chg="add mod replId">
          <pc:chgData name="Madiha Yousuf (1911360)" userId="S::1911360@student.uwtsd.ac.uk::b2adfb65-365a-4fff-92aa-69e8cd76a5f4" providerId="AD" clId="Web-{674BCAB4-56E8-0375-B74B-8E0BF69CD13B}" dt="2021-03-05T10:30:27.643" v="84"/>
          <pc:sldLayoutMkLst>
            <pc:docMk/>
            <pc:sldMasterMk cId="779971050" sldId="2147483761"/>
            <pc:sldLayoutMk cId="1210499330" sldId="2147483772"/>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668127" y="3591349"/>
            <a:ext cx="20388649" cy="8259211"/>
          </a:xfrm>
        </p:spPr>
        <p:txBody>
          <a:bodyPr anchor="b"/>
          <a:lstStyle>
            <a:lvl1pPr>
              <a:defRPr sz="11921"/>
            </a:lvl1pPr>
          </a:lstStyle>
          <a:p>
            <a:r>
              <a:rPr lang="en-US" dirty="0"/>
              <a:t>Click to edit Master title style</a:t>
            </a:r>
          </a:p>
        </p:txBody>
      </p:sp>
      <p:sp>
        <p:nvSpPr>
          <p:cNvPr id="3" name="Subtitle 2"/>
          <p:cNvSpPr>
            <a:spLocks noGrp="1"/>
          </p:cNvSpPr>
          <p:nvPr>
            <p:ph type="subTitle" idx="1"/>
          </p:nvPr>
        </p:nvSpPr>
        <p:spPr>
          <a:xfrm>
            <a:off x="2668127" y="11850557"/>
            <a:ext cx="20388649" cy="2136800"/>
          </a:xfrm>
        </p:spPr>
        <p:txBody>
          <a:bodyPr anchor="t"/>
          <a:lstStyle>
            <a:lvl1pPr marL="0" indent="0" algn="l">
              <a:buNone/>
              <a:defRPr cap="all">
                <a:solidFill>
                  <a:schemeClr val="bg2">
                    <a:lumMod val="40000"/>
                    <a:lumOff val="60000"/>
                  </a:schemeClr>
                </a:solidFill>
              </a:defRPr>
            </a:lvl1pPr>
            <a:lvl2pPr marL="756986" indent="0" algn="ctr">
              <a:buNone/>
              <a:defRPr>
                <a:solidFill>
                  <a:schemeClr val="tx1">
                    <a:tint val="75000"/>
                  </a:schemeClr>
                </a:solidFill>
              </a:defRPr>
            </a:lvl2pPr>
            <a:lvl3pPr marL="1513972" indent="0" algn="ctr">
              <a:buNone/>
              <a:defRPr>
                <a:solidFill>
                  <a:schemeClr val="tx1">
                    <a:tint val="75000"/>
                  </a:schemeClr>
                </a:solidFill>
              </a:defRPr>
            </a:lvl3pPr>
            <a:lvl4pPr marL="2270958" indent="0" algn="ctr">
              <a:buNone/>
              <a:defRPr>
                <a:solidFill>
                  <a:schemeClr val="tx1">
                    <a:tint val="75000"/>
                  </a:schemeClr>
                </a:solidFill>
              </a:defRPr>
            </a:lvl4pPr>
            <a:lvl5pPr marL="3027944" indent="0" algn="ctr">
              <a:buNone/>
              <a:defRPr>
                <a:solidFill>
                  <a:schemeClr val="tx1">
                    <a:tint val="75000"/>
                  </a:schemeClr>
                </a:solidFill>
              </a:defRPr>
            </a:lvl5pPr>
            <a:lvl6pPr marL="3784930" indent="0" algn="ctr">
              <a:buNone/>
              <a:defRPr>
                <a:solidFill>
                  <a:schemeClr val="tx1">
                    <a:tint val="75000"/>
                  </a:schemeClr>
                </a:solidFill>
              </a:defRPr>
            </a:lvl6pPr>
            <a:lvl7pPr marL="4541916" indent="0" algn="ctr">
              <a:buNone/>
              <a:defRPr>
                <a:solidFill>
                  <a:schemeClr val="tx1">
                    <a:tint val="75000"/>
                  </a:schemeClr>
                </a:solidFill>
              </a:defRPr>
            </a:lvl7pPr>
            <a:lvl8pPr marL="5298902" indent="0" algn="ctr">
              <a:buNone/>
              <a:defRPr>
                <a:solidFill>
                  <a:schemeClr val="tx1">
                    <a:tint val="75000"/>
                  </a:schemeClr>
                </a:solidFill>
              </a:defRPr>
            </a:lvl8pPr>
            <a:lvl9pPr marL="6055888"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3/18/2021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9480913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p:cNvSpPr>
            <a:spLocks noGrp="1"/>
          </p:cNvSpPr>
          <p:nvPr>
            <p:ph type="dt" sz="half" idx="10"/>
          </p:nvPr>
        </p:nvSpPr>
        <p:spPr/>
        <p:txBody>
          <a:bodyPr/>
          <a:lstStyle/>
          <a:p>
            <a:fld id="{4509A250-FF31-4206-8172-F9D3106AACB1}" type="datetimeFigureOut">
              <a:rPr lang="en-US" dirty="0"/>
              <a:t>3/18/2021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8522016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668130" y="7098689"/>
            <a:ext cx="20388647" cy="4751869"/>
          </a:xfrm>
        </p:spPr>
        <p:txBody>
          <a:bodyPr anchor="b"/>
          <a:lstStyle>
            <a:lvl1pPr algn="l">
              <a:defRPr sz="6623" b="0" cap="none"/>
            </a:lvl1pPr>
          </a:lstStyle>
          <a:p>
            <a:r>
              <a:rPr lang="en-US" dirty="0"/>
              <a:t>Click to edit Master title style</a:t>
            </a:r>
          </a:p>
        </p:txBody>
      </p:sp>
      <p:sp>
        <p:nvSpPr>
          <p:cNvPr id="3" name="Text Placeholder 2"/>
          <p:cNvSpPr>
            <a:spLocks noGrp="1"/>
          </p:cNvSpPr>
          <p:nvPr>
            <p:ph type="body" idx="1"/>
          </p:nvPr>
        </p:nvSpPr>
        <p:spPr>
          <a:xfrm>
            <a:off x="2668127" y="11850559"/>
            <a:ext cx="20388649" cy="2134270"/>
          </a:xfrm>
        </p:spPr>
        <p:txBody>
          <a:bodyPr anchor="t"/>
          <a:lstStyle>
            <a:lvl1pPr marL="0" indent="0" algn="l">
              <a:buNone/>
              <a:defRPr sz="3311" cap="all">
                <a:solidFill>
                  <a:schemeClr val="bg2">
                    <a:lumMod val="40000"/>
                    <a:lumOff val="60000"/>
                  </a:schemeClr>
                </a:solidFill>
              </a:defRPr>
            </a:lvl1pPr>
            <a:lvl2pPr marL="756986" indent="0">
              <a:buNone/>
              <a:defRPr sz="2980">
                <a:solidFill>
                  <a:schemeClr val="tx1">
                    <a:tint val="75000"/>
                  </a:schemeClr>
                </a:solidFill>
              </a:defRPr>
            </a:lvl2pPr>
            <a:lvl3pPr marL="1513972" indent="0">
              <a:buNone/>
              <a:defRPr sz="2649">
                <a:solidFill>
                  <a:schemeClr val="tx1">
                    <a:tint val="75000"/>
                  </a:schemeClr>
                </a:solidFill>
              </a:defRPr>
            </a:lvl3pPr>
            <a:lvl4pPr marL="2270958" indent="0">
              <a:buNone/>
              <a:defRPr sz="2318">
                <a:solidFill>
                  <a:schemeClr val="tx1">
                    <a:tint val="75000"/>
                  </a:schemeClr>
                </a:solidFill>
              </a:defRPr>
            </a:lvl4pPr>
            <a:lvl5pPr marL="3027944" indent="0">
              <a:buNone/>
              <a:defRPr sz="2318">
                <a:solidFill>
                  <a:schemeClr val="tx1">
                    <a:tint val="75000"/>
                  </a:schemeClr>
                </a:solidFill>
              </a:defRPr>
            </a:lvl5pPr>
            <a:lvl6pPr marL="3784930" indent="0">
              <a:buNone/>
              <a:defRPr sz="2318">
                <a:solidFill>
                  <a:schemeClr val="tx1">
                    <a:tint val="75000"/>
                  </a:schemeClr>
                </a:solidFill>
              </a:defRPr>
            </a:lvl6pPr>
            <a:lvl7pPr marL="4541916" indent="0">
              <a:buNone/>
              <a:defRPr sz="2318">
                <a:solidFill>
                  <a:schemeClr val="tx1">
                    <a:tint val="75000"/>
                  </a:schemeClr>
                </a:solidFill>
              </a:defRPr>
            </a:lvl7pPr>
            <a:lvl8pPr marL="5298902" indent="0">
              <a:buNone/>
              <a:defRPr sz="2318">
                <a:solidFill>
                  <a:schemeClr val="tx1">
                    <a:tint val="75000"/>
                  </a:schemeClr>
                </a:solidFill>
              </a:defRPr>
            </a:lvl8pPr>
            <a:lvl9pPr marL="6055888" indent="0">
              <a:buNone/>
              <a:defRPr sz="2318">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3/18/2021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9521540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2548824" y="5111372"/>
            <a:ext cx="10156230" cy="10407823"/>
          </a:xfrm>
        </p:spPr>
        <p:txBody>
          <a:bodyPr>
            <a:normAutofit/>
          </a:bodyPr>
          <a:lstStyle>
            <a:lvl1pPr>
              <a:defRPr sz="2980"/>
            </a:lvl1pPr>
            <a:lvl2pPr>
              <a:defRPr sz="2649"/>
            </a:lvl2pPr>
            <a:lvl3pPr>
              <a:defRPr sz="2318"/>
            </a:lvl3pPr>
            <a:lvl4pPr>
              <a:defRPr sz="1987"/>
            </a:lvl4pPr>
            <a:lvl5pPr>
              <a:defRPr sz="1987"/>
            </a:lvl5pPr>
            <a:lvl6pPr>
              <a:defRPr sz="1987"/>
            </a:lvl6pPr>
            <a:lvl7pPr>
              <a:defRPr sz="1987"/>
            </a:lvl7pPr>
            <a:lvl8pPr>
              <a:defRPr sz="1987"/>
            </a:lvl8pPr>
            <a:lvl9pPr>
              <a:defRPr sz="1987"/>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13062763" y="5100252"/>
            <a:ext cx="10156235" cy="10418941"/>
          </a:xfrm>
        </p:spPr>
        <p:txBody>
          <a:bodyPr>
            <a:normAutofit/>
          </a:bodyPr>
          <a:lstStyle>
            <a:lvl1pPr>
              <a:defRPr sz="2980"/>
            </a:lvl1pPr>
            <a:lvl2pPr>
              <a:defRPr sz="2649"/>
            </a:lvl2pPr>
            <a:lvl3pPr>
              <a:defRPr sz="2318"/>
            </a:lvl3pPr>
            <a:lvl4pPr>
              <a:defRPr sz="1987"/>
            </a:lvl4pPr>
            <a:lvl5pPr>
              <a:defRPr sz="1987"/>
            </a:lvl5pPr>
            <a:lvl6pPr>
              <a:defRPr sz="1987"/>
            </a:lvl6pPr>
            <a:lvl7pPr>
              <a:defRPr sz="1987"/>
            </a:lvl7pPr>
            <a:lvl8pPr>
              <a:defRPr sz="1987"/>
            </a:lvl8pPr>
            <a:lvl9pPr>
              <a:defRPr sz="1987"/>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dirty="0"/>
              <a:t>3/18/2021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170647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2548825" y="4725458"/>
            <a:ext cx="10156228" cy="1429450"/>
          </a:xfrm>
        </p:spPr>
        <p:txBody>
          <a:bodyPr anchor="b">
            <a:noAutofit/>
          </a:bodyPr>
          <a:lstStyle>
            <a:lvl1pPr marL="0" indent="0">
              <a:buNone/>
              <a:defRPr sz="3974" b="0">
                <a:solidFill>
                  <a:schemeClr val="bg2">
                    <a:lumMod val="40000"/>
                    <a:lumOff val="60000"/>
                  </a:schemeClr>
                </a:solidFill>
              </a:defRPr>
            </a:lvl1pPr>
            <a:lvl2pPr marL="756986" indent="0">
              <a:buNone/>
              <a:defRPr sz="3311" b="1"/>
            </a:lvl2pPr>
            <a:lvl3pPr marL="1513972" indent="0">
              <a:buNone/>
              <a:defRPr sz="2980" b="1"/>
            </a:lvl3pPr>
            <a:lvl4pPr marL="2270958" indent="0">
              <a:buNone/>
              <a:defRPr sz="2649" b="1"/>
            </a:lvl4pPr>
            <a:lvl5pPr marL="3027944" indent="0">
              <a:buNone/>
              <a:defRPr sz="2649" b="1"/>
            </a:lvl5pPr>
            <a:lvl6pPr marL="3784930" indent="0">
              <a:buNone/>
              <a:defRPr sz="2649" b="1"/>
            </a:lvl6pPr>
            <a:lvl7pPr marL="4541916" indent="0">
              <a:buNone/>
              <a:defRPr sz="2649" b="1"/>
            </a:lvl7pPr>
            <a:lvl8pPr marL="5298902" indent="0">
              <a:buNone/>
              <a:defRPr sz="2649" b="1"/>
            </a:lvl8pPr>
            <a:lvl9pPr marL="6055888" indent="0">
              <a:buNone/>
              <a:defRPr sz="2649" b="1"/>
            </a:lvl9pPr>
          </a:lstStyle>
          <a:p>
            <a:pPr lvl="0"/>
            <a:r>
              <a:rPr lang="en-US" dirty="0"/>
              <a:t>Click to edit Master text styles</a:t>
            </a:r>
          </a:p>
        </p:txBody>
      </p:sp>
      <p:sp>
        <p:nvSpPr>
          <p:cNvPr id="4" name="Content Placeholder 3"/>
          <p:cNvSpPr>
            <a:spLocks noGrp="1"/>
          </p:cNvSpPr>
          <p:nvPr>
            <p:ph sz="half" idx="2"/>
          </p:nvPr>
        </p:nvSpPr>
        <p:spPr>
          <a:xfrm>
            <a:off x="2548824" y="6237605"/>
            <a:ext cx="10156230" cy="9281589"/>
          </a:xfrm>
        </p:spPr>
        <p:txBody>
          <a:bodyPr>
            <a:normAutofit/>
          </a:bodyPr>
          <a:lstStyle>
            <a:lvl1pPr>
              <a:defRPr sz="2980"/>
            </a:lvl1pPr>
            <a:lvl2pPr>
              <a:defRPr sz="2649"/>
            </a:lvl2pPr>
            <a:lvl3pPr>
              <a:defRPr sz="2318"/>
            </a:lvl3pPr>
            <a:lvl4pPr>
              <a:defRPr sz="1987"/>
            </a:lvl4pPr>
            <a:lvl5pPr>
              <a:defRPr sz="1987"/>
            </a:lvl5pPr>
            <a:lvl6pPr>
              <a:defRPr sz="1987"/>
            </a:lvl6pPr>
            <a:lvl7pPr>
              <a:defRPr sz="1987"/>
            </a:lvl7pPr>
            <a:lvl8pPr>
              <a:defRPr sz="1987"/>
            </a:lvl8pPr>
            <a:lvl9pPr>
              <a:defRPr sz="1987"/>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13062768" y="4725458"/>
            <a:ext cx="10156230" cy="1429450"/>
          </a:xfrm>
        </p:spPr>
        <p:txBody>
          <a:bodyPr anchor="b">
            <a:noAutofit/>
          </a:bodyPr>
          <a:lstStyle>
            <a:lvl1pPr marL="0" indent="0">
              <a:buNone/>
              <a:defRPr sz="3974" b="0">
                <a:solidFill>
                  <a:schemeClr val="bg2">
                    <a:lumMod val="40000"/>
                    <a:lumOff val="60000"/>
                  </a:schemeClr>
                </a:solidFill>
              </a:defRPr>
            </a:lvl1pPr>
            <a:lvl2pPr marL="756986" indent="0">
              <a:buNone/>
              <a:defRPr sz="3311" b="1"/>
            </a:lvl2pPr>
            <a:lvl3pPr marL="1513972" indent="0">
              <a:buNone/>
              <a:defRPr sz="2980" b="1"/>
            </a:lvl3pPr>
            <a:lvl4pPr marL="2270958" indent="0">
              <a:buNone/>
              <a:defRPr sz="2649" b="1"/>
            </a:lvl4pPr>
            <a:lvl5pPr marL="3027944" indent="0">
              <a:buNone/>
              <a:defRPr sz="2649" b="1"/>
            </a:lvl5pPr>
            <a:lvl6pPr marL="3784930" indent="0">
              <a:buNone/>
              <a:defRPr sz="2649" b="1"/>
            </a:lvl6pPr>
            <a:lvl7pPr marL="4541916" indent="0">
              <a:buNone/>
              <a:defRPr sz="2649" b="1"/>
            </a:lvl7pPr>
            <a:lvl8pPr marL="5298902" indent="0">
              <a:buNone/>
              <a:defRPr sz="2649" b="1"/>
            </a:lvl8pPr>
            <a:lvl9pPr marL="6055888" indent="0">
              <a:buNone/>
              <a:defRPr sz="2649" b="1"/>
            </a:lvl9pPr>
          </a:lstStyle>
          <a:p>
            <a:pPr lvl="0"/>
            <a:r>
              <a:rPr lang="en-US" dirty="0"/>
              <a:t>Click to edit Master text styles</a:t>
            </a:r>
          </a:p>
        </p:txBody>
      </p:sp>
      <p:sp>
        <p:nvSpPr>
          <p:cNvPr id="6" name="Content Placeholder 5"/>
          <p:cNvSpPr>
            <a:spLocks noGrp="1"/>
          </p:cNvSpPr>
          <p:nvPr>
            <p:ph sz="quarter" idx="4"/>
          </p:nvPr>
        </p:nvSpPr>
        <p:spPr>
          <a:xfrm>
            <a:off x="13062768" y="6237605"/>
            <a:ext cx="10156230" cy="9281589"/>
          </a:xfrm>
        </p:spPr>
        <p:txBody>
          <a:bodyPr>
            <a:normAutofit/>
          </a:bodyPr>
          <a:lstStyle>
            <a:lvl1pPr>
              <a:defRPr sz="2980"/>
            </a:lvl1pPr>
            <a:lvl2pPr>
              <a:defRPr sz="2649"/>
            </a:lvl2pPr>
            <a:lvl3pPr>
              <a:defRPr sz="2318"/>
            </a:lvl3pPr>
            <a:lvl4pPr>
              <a:defRPr sz="1987"/>
            </a:lvl4pPr>
            <a:lvl5pPr>
              <a:defRPr sz="1987"/>
            </a:lvl5pPr>
            <a:lvl6pPr>
              <a:defRPr sz="1987"/>
            </a:lvl6pPr>
            <a:lvl7pPr>
              <a:defRPr sz="1987"/>
            </a:lvl7pPr>
            <a:lvl8pPr>
              <a:defRPr sz="1987"/>
            </a:lvl8pPr>
            <a:lvl9pPr>
              <a:defRPr sz="1987"/>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dirty="0"/>
              <a:t>3/18/2021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00342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3/18/2021</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4714464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3/18/2021</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4425316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668122" y="3591349"/>
            <a:ext cx="7856989" cy="3591348"/>
          </a:xfrm>
        </p:spPr>
        <p:txBody>
          <a:bodyPr anchor="b"/>
          <a:lstStyle>
            <a:lvl1pPr algn="l">
              <a:defRPr sz="3974" b="0"/>
            </a:lvl1pPr>
          </a:lstStyle>
          <a:p>
            <a:r>
              <a:rPr lang="en-US" dirty="0"/>
              <a:t>Click to edit Master title style</a:t>
            </a:r>
          </a:p>
        </p:txBody>
      </p:sp>
      <p:sp>
        <p:nvSpPr>
          <p:cNvPr id="3" name="Content Placeholder 2"/>
          <p:cNvSpPr>
            <a:spLocks noGrp="1"/>
          </p:cNvSpPr>
          <p:nvPr>
            <p:ph idx="1"/>
          </p:nvPr>
        </p:nvSpPr>
        <p:spPr>
          <a:xfrm>
            <a:off x="11053212" y="3591348"/>
            <a:ext cx="12003565" cy="11341100"/>
          </a:xfrm>
        </p:spPr>
        <p:txBody>
          <a:bodyPr anchor="ctr">
            <a:normAutofit/>
          </a:bodyPr>
          <a:lstStyle>
            <a:lvl1pPr>
              <a:defRPr sz="3311"/>
            </a:lvl1pPr>
            <a:lvl2pPr>
              <a:defRPr sz="2980"/>
            </a:lvl2pPr>
            <a:lvl3pPr>
              <a:defRPr sz="2649"/>
            </a:lvl3pPr>
            <a:lvl4pPr>
              <a:defRPr sz="2318"/>
            </a:lvl4pPr>
            <a:lvl5pPr>
              <a:defRPr sz="2318"/>
            </a:lvl5pPr>
            <a:lvl6pPr>
              <a:defRPr sz="2318"/>
            </a:lvl6pPr>
            <a:lvl7pPr>
              <a:defRPr sz="2318"/>
            </a:lvl7pPr>
            <a:lvl8pPr>
              <a:defRPr sz="2318"/>
            </a:lvl8pPr>
            <a:lvl9pPr>
              <a:defRPr sz="2318"/>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668123" y="7762354"/>
            <a:ext cx="7856987" cy="7182694"/>
          </a:xfrm>
        </p:spPr>
        <p:txBody>
          <a:bodyPr/>
          <a:lstStyle>
            <a:lvl1pPr marL="0" indent="0">
              <a:buNone/>
              <a:defRPr sz="2318"/>
            </a:lvl1pPr>
            <a:lvl2pPr marL="756986" indent="0">
              <a:buNone/>
              <a:defRPr sz="1987"/>
            </a:lvl2pPr>
            <a:lvl3pPr marL="1513972" indent="0">
              <a:buNone/>
              <a:defRPr sz="1656"/>
            </a:lvl3pPr>
            <a:lvl4pPr marL="2270958" indent="0">
              <a:buNone/>
              <a:defRPr sz="1490"/>
            </a:lvl4pPr>
            <a:lvl5pPr marL="3027944" indent="0">
              <a:buNone/>
              <a:defRPr sz="1490"/>
            </a:lvl5pPr>
            <a:lvl6pPr marL="3784930" indent="0">
              <a:buNone/>
              <a:defRPr sz="1490"/>
            </a:lvl6pPr>
            <a:lvl7pPr marL="4541916" indent="0">
              <a:buNone/>
              <a:defRPr sz="1490"/>
            </a:lvl7pPr>
            <a:lvl8pPr marL="5298902" indent="0">
              <a:buNone/>
              <a:defRPr sz="1490"/>
            </a:lvl8pPr>
            <a:lvl9pPr marL="6055888" indent="0">
              <a:buNone/>
              <a:defRPr sz="149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3/18/2021</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6512819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665705" y="4599426"/>
            <a:ext cx="11765409" cy="3906399"/>
          </a:xfrm>
        </p:spPr>
        <p:txBody>
          <a:bodyPr anchor="b">
            <a:normAutofit/>
          </a:bodyPr>
          <a:lstStyle>
            <a:lvl1pPr algn="l">
              <a:defRPr sz="5961" b="0"/>
            </a:lvl1pPr>
          </a:lstStyle>
          <a:p>
            <a:r>
              <a:rPr lang="en-US" dirty="0"/>
              <a:t>Click to edit Master title style</a:t>
            </a:r>
          </a:p>
        </p:txBody>
      </p:sp>
      <p:sp>
        <p:nvSpPr>
          <p:cNvPr id="3" name="Picture Placeholder 2"/>
          <p:cNvSpPr>
            <a:spLocks noGrp="1" noChangeAspect="1"/>
          </p:cNvSpPr>
          <p:nvPr>
            <p:ph type="pic" idx="1"/>
          </p:nvPr>
        </p:nvSpPr>
        <p:spPr>
          <a:xfrm>
            <a:off x="16054537" y="2835275"/>
            <a:ext cx="7393424" cy="113411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649"/>
            </a:lvl1pPr>
            <a:lvl2pPr marL="756986" indent="0">
              <a:buNone/>
              <a:defRPr sz="2649"/>
            </a:lvl2pPr>
            <a:lvl3pPr marL="1513972" indent="0">
              <a:buNone/>
              <a:defRPr sz="2649"/>
            </a:lvl3pPr>
            <a:lvl4pPr marL="2270958" indent="0">
              <a:buNone/>
              <a:defRPr sz="2649"/>
            </a:lvl4pPr>
            <a:lvl5pPr marL="3027944" indent="0">
              <a:buNone/>
              <a:defRPr sz="2649"/>
            </a:lvl5pPr>
            <a:lvl6pPr marL="3784930" indent="0">
              <a:buNone/>
              <a:defRPr sz="2649"/>
            </a:lvl6pPr>
            <a:lvl7pPr marL="4541916" indent="0">
              <a:buNone/>
              <a:defRPr sz="2649"/>
            </a:lvl7pPr>
            <a:lvl8pPr marL="5298902" indent="0">
              <a:buNone/>
              <a:defRPr sz="2649"/>
            </a:lvl8pPr>
            <a:lvl9pPr marL="6055888" indent="0">
              <a:buNone/>
              <a:defRPr sz="2649"/>
            </a:lvl9pPr>
          </a:lstStyle>
          <a:p>
            <a:endParaRPr lang="en-US" dirty="0"/>
          </a:p>
        </p:txBody>
      </p:sp>
      <p:sp>
        <p:nvSpPr>
          <p:cNvPr id="4" name="Text Placeholder 3"/>
          <p:cNvSpPr>
            <a:spLocks noGrp="1"/>
          </p:cNvSpPr>
          <p:nvPr>
            <p:ph type="body" sz="half" idx="2"/>
          </p:nvPr>
        </p:nvSpPr>
        <p:spPr>
          <a:xfrm>
            <a:off x="2668125" y="9072880"/>
            <a:ext cx="11747096" cy="3402330"/>
          </a:xfrm>
        </p:spPr>
        <p:txBody>
          <a:bodyPr>
            <a:normAutofit/>
          </a:bodyPr>
          <a:lstStyle>
            <a:lvl1pPr marL="0" indent="0">
              <a:buNone/>
              <a:defRPr sz="2318"/>
            </a:lvl1pPr>
            <a:lvl2pPr marL="756986" indent="0">
              <a:buNone/>
              <a:defRPr sz="1987"/>
            </a:lvl2pPr>
            <a:lvl3pPr marL="1513972" indent="0">
              <a:buNone/>
              <a:defRPr sz="1656"/>
            </a:lvl3pPr>
            <a:lvl4pPr marL="2270958" indent="0">
              <a:buNone/>
              <a:defRPr sz="1490"/>
            </a:lvl4pPr>
            <a:lvl5pPr marL="3027944" indent="0">
              <a:buNone/>
              <a:defRPr sz="1490"/>
            </a:lvl5pPr>
            <a:lvl6pPr marL="3784930" indent="0">
              <a:buNone/>
              <a:defRPr sz="1490"/>
            </a:lvl6pPr>
            <a:lvl7pPr marL="4541916" indent="0">
              <a:buNone/>
              <a:defRPr sz="1490"/>
            </a:lvl7pPr>
            <a:lvl8pPr marL="5298902" indent="0">
              <a:buNone/>
              <a:defRPr sz="1490"/>
            </a:lvl8pPr>
            <a:lvl9pPr marL="6055888" indent="0">
              <a:buNone/>
              <a:defRPr sz="149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2927671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668130" y="11908123"/>
            <a:ext cx="20388647" cy="1405825"/>
          </a:xfrm>
        </p:spPr>
        <p:txBody>
          <a:bodyPr anchor="b">
            <a:normAutofit/>
          </a:bodyPr>
          <a:lstStyle>
            <a:lvl1pPr algn="l">
              <a:defRPr sz="3974" b="0"/>
            </a:lvl1pPr>
          </a:lstStyle>
          <a:p>
            <a:r>
              <a:rPr lang="en-US" dirty="0"/>
              <a:t>Click to edit Master title style</a:t>
            </a:r>
          </a:p>
        </p:txBody>
      </p:sp>
      <p:sp>
        <p:nvSpPr>
          <p:cNvPr id="3" name="Picture Placeholder 2"/>
          <p:cNvSpPr>
            <a:spLocks noGrp="1" noChangeAspect="1"/>
          </p:cNvSpPr>
          <p:nvPr>
            <p:ph type="pic" idx="1"/>
          </p:nvPr>
        </p:nvSpPr>
        <p:spPr>
          <a:xfrm>
            <a:off x="2668127" y="1701165"/>
            <a:ext cx="20388649" cy="903087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649"/>
            </a:lvl1pPr>
            <a:lvl2pPr marL="756986" indent="0">
              <a:buNone/>
              <a:defRPr sz="2649"/>
            </a:lvl2pPr>
            <a:lvl3pPr marL="1513972" indent="0">
              <a:buNone/>
              <a:defRPr sz="2649"/>
            </a:lvl3pPr>
            <a:lvl4pPr marL="2270958" indent="0">
              <a:buNone/>
              <a:defRPr sz="2649"/>
            </a:lvl4pPr>
            <a:lvl5pPr marL="3027944" indent="0">
              <a:buNone/>
              <a:defRPr sz="2649"/>
            </a:lvl5pPr>
            <a:lvl6pPr marL="3784930" indent="0">
              <a:buNone/>
              <a:defRPr sz="2649"/>
            </a:lvl6pPr>
            <a:lvl7pPr marL="4541916" indent="0">
              <a:buNone/>
              <a:defRPr sz="2649"/>
            </a:lvl7pPr>
            <a:lvl8pPr marL="5298902" indent="0">
              <a:buNone/>
              <a:defRPr sz="2649"/>
            </a:lvl8pPr>
            <a:lvl9pPr marL="6055888" indent="0">
              <a:buNone/>
              <a:defRPr sz="2649"/>
            </a:lvl9pPr>
          </a:lstStyle>
          <a:p>
            <a:endParaRPr lang="en-US" dirty="0"/>
          </a:p>
        </p:txBody>
      </p:sp>
      <p:sp>
        <p:nvSpPr>
          <p:cNvPr id="4" name="Text Placeholder 3"/>
          <p:cNvSpPr>
            <a:spLocks noGrp="1"/>
          </p:cNvSpPr>
          <p:nvPr>
            <p:ph type="body" sz="half" idx="2"/>
          </p:nvPr>
        </p:nvSpPr>
        <p:spPr>
          <a:xfrm>
            <a:off x="2668129" y="13313948"/>
            <a:ext cx="20388644" cy="1224680"/>
          </a:xfrm>
        </p:spPr>
        <p:txBody>
          <a:bodyPr>
            <a:normAutofit/>
          </a:bodyPr>
          <a:lstStyle>
            <a:lvl1pPr marL="0" indent="0">
              <a:buNone/>
              <a:defRPr sz="1987"/>
            </a:lvl1pPr>
            <a:lvl2pPr marL="756986" indent="0">
              <a:buNone/>
              <a:defRPr sz="1987"/>
            </a:lvl2pPr>
            <a:lvl3pPr marL="1513972" indent="0">
              <a:buNone/>
              <a:defRPr sz="1656"/>
            </a:lvl3pPr>
            <a:lvl4pPr marL="2270958" indent="0">
              <a:buNone/>
              <a:defRPr sz="1490"/>
            </a:lvl4pPr>
            <a:lvl5pPr marL="3027944" indent="0">
              <a:buNone/>
              <a:defRPr sz="1490"/>
            </a:lvl5pPr>
            <a:lvl6pPr marL="3784930" indent="0">
              <a:buNone/>
              <a:defRPr sz="1490"/>
            </a:lvl6pPr>
            <a:lvl7pPr marL="4541916" indent="0">
              <a:buNone/>
              <a:defRPr sz="1490"/>
            </a:lvl7pPr>
            <a:lvl8pPr marL="5298902" indent="0">
              <a:buNone/>
              <a:defRPr sz="1490"/>
            </a:lvl8pPr>
            <a:lvl9pPr marL="6055888" indent="0">
              <a:buNone/>
              <a:defRPr sz="149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9660240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668126" y="3591348"/>
            <a:ext cx="20388651" cy="4914477"/>
          </a:xfrm>
        </p:spPr>
        <p:txBody>
          <a:bodyPr/>
          <a:lstStyle>
            <a:lvl1pPr>
              <a:defRPr sz="7947"/>
            </a:lvl1pPr>
          </a:lstStyle>
          <a:p>
            <a:r>
              <a:rPr lang="en-US" dirty="0"/>
              <a:t>Click to edit Master title style</a:t>
            </a:r>
          </a:p>
        </p:txBody>
      </p:sp>
      <p:sp>
        <p:nvSpPr>
          <p:cNvPr id="8" name="Text Placeholder 3"/>
          <p:cNvSpPr>
            <a:spLocks noGrp="1"/>
          </p:cNvSpPr>
          <p:nvPr>
            <p:ph type="body" sz="half" idx="2"/>
          </p:nvPr>
        </p:nvSpPr>
        <p:spPr>
          <a:xfrm>
            <a:off x="2668126" y="9072880"/>
            <a:ext cx="20388651" cy="5859568"/>
          </a:xfrm>
        </p:spPr>
        <p:txBody>
          <a:bodyPr anchor="ctr">
            <a:normAutofit/>
          </a:bodyPr>
          <a:lstStyle>
            <a:lvl1pPr marL="0" indent="0">
              <a:buNone/>
              <a:defRPr sz="2980"/>
            </a:lvl1pPr>
            <a:lvl2pPr marL="756986" indent="0">
              <a:buNone/>
              <a:defRPr sz="1987"/>
            </a:lvl2pPr>
            <a:lvl3pPr marL="1513972" indent="0">
              <a:buNone/>
              <a:defRPr sz="1656"/>
            </a:lvl3pPr>
            <a:lvl4pPr marL="2270958" indent="0">
              <a:buNone/>
              <a:defRPr sz="1490"/>
            </a:lvl4pPr>
            <a:lvl5pPr marL="3027944" indent="0">
              <a:buNone/>
              <a:defRPr sz="1490"/>
            </a:lvl5pPr>
            <a:lvl6pPr marL="3784930" indent="0">
              <a:buNone/>
              <a:defRPr sz="1490"/>
            </a:lvl6pPr>
            <a:lvl7pPr marL="4541916" indent="0">
              <a:buNone/>
              <a:defRPr sz="1490"/>
            </a:lvl7pPr>
            <a:lvl8pPr marL="5298902" indent="0">
              <a:buNone/>
              <a:defRPr sz="1490"/>
            </a:lvl8pPr>
            <a:lvl9pPr marL="6055888" indent="0">
              <a:buNone/>
              <a:defRPr sz="149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5470619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638037" y="3591348"/>
            <a:ext cx="18479668" cy="5763258"/>
          </a:xfrm>
        </p:spPr>
        <p:txBody>
          <a:bodyPr/>
          <a:lstStyle>
            <a:lvl1pPr>
              <a:defRPr sz="7947"/>
            </a:lvl1pPr>
          </a:lstStyle>
          <a:p>
            <a:r>
              <a:rPr lang="en-US" dirty="0"/>
              <a:t>Click to edit Master title style</a:t>
            </a:r>
          </a:p>
        </p:txBody>
      </p:sp>
      <p:sp>
        <p:nvSpPr>
          <p:cNvPr id="11" name="Text Placeholder 3"/>
          <p:cNvSpPr>
            <a:spLocks noGrp="1"/>
          </p:cNvSpPr>
          <p:nvPr>
            <p:ph type="body" sz="half" idx="14"/>
          </p:nvPr>
        </p:nvSpPr>
        <p:spPr>
          <a:xfrm>
            <a:off x="4459527" y="9354606"/>
            <a:ext cx="16817127" cy="848782"/>
          </a:xfrm>
        </p:spPr>
        <p:txBody>
          <a:bodyPr vert="horz" lIns="91440" tIns="45720" rIns="91440" bIns="45720" rtlCol="0" anchor="t">
            <a:normAutofit/>
          </a:bodyPr>
          <a:lstStyle>
            <a:lvl1pPr marL="0" indent="0">
              <a:buNone/>
              <a:defRPr lang="en-US" sz="2318" b="0" i="0" kern="1200" cap="small" dirty="0">
                <a:solidFill>
                  <a:schemeClr val="bg2">
                    <a:lumMod val="40000"/>
                    <a:lumOff val="60000"/>
                  </a:schemeClr>
                </a:solidFill>
                <a:latin typeface="+mj-lt"/>
                <a:ea typeface="+mj-ea"/>
                <a:cs typeface="+mj-cs"/>
              </a:defRPr>
            </a:lvl1pPr>
            <a:lvl2pPr marL="756986" indent="0">
              <a:buNone/>
              <a:defRPr sz="1987"/>
            </a:lvl2pPr>
            <a:lvl3pPr marL="1513972" indent="0">
              <a:buNone/>
              <a:defRPr sz="1656"/>
            </a:lvl3pPr>
            <a:lvl4pPr marL="2270958" indent="0">
              <a:buNone/>
              <a:defRPr sz="1490"/>
            </a:lvl4pPr>
            <a:lvl5pPr marL="3027944" indent="0">
              <a:buNone/>
              <a:defRPr sz="1490"/>
            </a:lvl5pPr>
            <a:lvl6pPr marL="3784930" indent="0">
              <a:buNone/>
              <a:defRPr sz="1490"/>
            </a:lvl6pPr>
            <a:lvl7pPr marL="4541916" indent="0">
              <a:buNone/>
              <a:defRPr sz="1490"/>
            </a:lvl7pPr>
            <a:lvl8pPr marL="5298902" indent="0">
              <a:buNone/>
              <a:defRPr sz="1490"/>
            </a:lvl8pPr>
            <a:lvl9pPr marL="6055888" indent="0">
              <a:buNone/>
              <a:defRPr sz="1490"/>
            </a:lvl9pPr>
          </a:lstStyle>
          <a:p>
            <a:pPr marL="0" lvl="0" indent="0">
              <a:buNone/>
            </a:pPr>
            <a:r>
              <a:rPr lang="en-US" dirty="0"/>
              <a:t>Click to edit Master text styles</a:t>
            </a:r>
          </a:p>
        </p:txBody>
      </p:sp>
      <p:sp>
        <p:nvSpPr>
          <p:cNvPr id="10" name="Text Placeholder 3"/>
          <p:cNvSpPr>
            <a:spLocks noGrp="1"/>
          </p:cNvSpPr>
          <p:nvPr>
            <p:ph type="body" sz="half" idx="2"/>
          </p:nvPr>
        </p:nvSpPr>
        <p:spPr>
          <a:xfrm>
            <a:off x="2668126" y="10792047"/>
            <a:ext cx="20388651" cy="4158403"/>
          </a:xfrm>
        </p:spPr>
        <p:txBody>
          <a:bodyPr anchor="ctr">
            <a:normAutofit/>
          </a:bodyPr>
          <a:lstStyle>
            <a:lvl1pPr marL="0" indent="0">
              <a:buNone/>
              <a:defRPr sz="2980"/>
            </a:lvl1pPr>
            <a:lvl2pPr marL="756986" indent="0">
              <a:buNone/>
              <a:defRPr sz="1987"/>
            </a:lvl2pPr>
            <a:lvl3pPr marL="1513972" indent="0">
              <a:buNone/>
              <a:defRPr sz="1656"/>
            </a:lvl3pPr>
            <a:lvl4pPr marL="2270958" indent="0">
              <a:buNone/>
              <a:defRPr sz="1490"/>
            </a:lvl4pPr>
            <a:lvl5pPr marL="3027944" indent="0">
              <a:buNone/>
              <a:defRPr sz="1490"/>
            </a:lvl5pPr>
            <a:lvl6pPr marL="3784930" indent="0">
              <a:buNone/>
              <a:defRPr sz="1490"/>
            </a:lvl6pPr>
            <a:lvl7pPr marL="4541916" indent="0">
              <a:buNone/>
              <a:defRPr sz="1490"/>
            </a:lvl7pPr>
            <a:lvl8pPr marL="5298902" indent="0">
              <a:buNone/>
              <a:defRPr sz="1490"/>
            </a:lvl8pPr>
            <a:lvl9pPr marL="6055888" indent="0">
              <a:buNone/>
              <a:defRPr sz="149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2075202" y="2409247"/>
            <a:ext cx="1852542" cy="3200876"/>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20200" dirty="0"/>
              <a:t>“</a:t>
            </a:r>
          </a:p>
        </p:txBody>
      </p:sp>
      <p:sp>
        <p:nvSpPr>
          <p:cNvPr id="15" name="TextBox 14"/>
          <p:cNvSpPr txBox="1"/>
          <p:nvPr/>
        </p:nvSpPr>
        <p:spPr>
          <a:xfrm>
            <a:off x="21554890" y="6483644"/>
            <a:ext cx="1852542" cy="3200876"/>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20200" dirty="0"/>
              <a:t>”</a:t>
            </a:r>
          </a:p>
        </p:txBody>
      </p:sp>
    </p:spTree>
    <p:extLst>
      <p:ext uri="{BB962C8B-B14F-4D97-AF65-F5344CB8AC3E}">
        <p14:creationId xmlns:p14="http://schemas.microsoft.com/office/powerpoint/2010/main" val="8639492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668124" y="7749754"/>
            <a:ext cx="20388654" cy="4100805"/>
          </a:xfrm>
        </p:spPr>
        <p:txBody>
          <a:bodyPr anchor="b"/>
          <a:lstStyle>
            <a:lvl1pPr algn="l">
              <a:defRPr sz="6623" b="0" cap="none"/>
            </a:lvl1pPr>
          </a:lstStyle>
          <a:p>
            <a:r>
              <a:rPr lang="en-US" dirty="0"/>
              <a:t>Click to edit Master title style</a:t>
            </a:r>
          </a:p>
        </p:txBody>
      </p:sp>
      <p:sp>
        <p:nvSpPr>
          <p:cNvPr id="3" name="Text Placeholder 2"/>
          <p:cNvSpPr>
            <a:spLocks noGrp="1"/>
          </p:cNvSpPr>
          <p:nvPr>
            <p:ph type="body" idx="1"/>
          </p:nvPr>
        </p:nvSpPr>
        <p:spPr>
          <a:xfrm>
            <a:off x="2668126" y="11850559"/>
            <a:ext cx="20388651" cy="2134270"/>
          </a:xfrm>
        </p:spPr>
        <p:txBody>
          <a:bodyPr anchor="t"/>
          <a:lstStyle>
            <a:lvl1pPr marL="0" indent="0" algn="l">
              <a:buNone/>
              <a:defRPr sz="3311" cap="none">
                <a:solidFill>
                  <a:schemeClr val="bg2">
                    <a:lumMod val="40000"/>
                    <a:lumOff val="60000"/>
                  </a:schemeClr>
                </a:solidFill>
              </a:defRPr>
            </a:lvl1pPr>
            <a:lvl2pPr marL="756986" indent="0">
              <a:buNone/>
              <a:defRPr sz="2980">
                <a:solidFill>
                  <a:schemeClr val="tx1">
                    <a:tint val="75000"/>
                  </a:schemeClr>
                </a:solidFill>
              </a:defRPr>
            </a:lvl2pPr>
            <a:lvl3pPr marL="1513972" indent="0">
              <a:buNone/>
              <a:defRPr sz="2649">
                <a:solidFill>
                  <a:schemeClr val="tx1">
                    <a:tint val="75000"/>
                  </a:schemeClr>
                </a:solidFill>
              </a:defRPr>
            </a:lvl3pPr>
            <a:lvl4pPr marL="2270958" indent="0">
              <a:buNone/>
              <a:defRPr sz="2318">
                <a:solidFill>
                  <a:schemeClr val="tx1">
                    <a:tint val="75000"/>
                  </a:schemeClr>
                </a:solidFill>
              </a:defRPr>
            </a:lvl4pPr>
            <a:lvl5pPr marL="3027944" indent="0">
              <a:buNone/>
              <a:defRPr sz="2318">
                <a:solidFill>
                  <a:schemeClr val="tx1">
                    <a:tint val="75000"/>
                  </a:schemeClr>
                </a:solidFill>
              </a:defRPr>
            </a:lvl5pPr>
            <a:lvl6pPr marL="3784930" indent="0">
              <a:buNone/>
              <a:defRPr sz="2318">
                <a:solidFill>
                  <a:schemeClr val="tx1">
                    <a:tint val="75000"/>
                  </a:schemeClr>
                </a:solidFill>
              </a:defRPr>
            </a:lvl6pPr>
            <a:lvl7pPr marL="4541916" indent="0">
              <a:buNone/>
              <a:defRPr sz="2318">
                <a:solidFill>
                  <a:schemeClr val="tx1">
                    <a:tint val="75000"/>
                  </a:schemeClr>
                </a:solidFill>
              </a:defRPr>
            </a:lvl7pPr>
            <a:lvl8pPr marL="5298902" indent="0">
              <a:buNone/>
              <a:defRPr sz="2318">
                <a:solidFill>
                  <a:schemeClr val="tx1">
                    <a:tint val="75000"/>
                  </a:schemeClr>
                </a:solidFill>
              </a:defRPr>
            </a:lvl8pPr>
            <a:lvl9pPr marL="6055888" indent="0">
              <a:buNone/>
              <a:defRPr sz="2318">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897140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6954"/>
            </a:lvl1pPr>
          </a:lstStyle>
          <a:p>
            <a:r>
              <a:rPr lang="en-US" dirty="0"/>
              <a:t>Click to edit Master title style</a:t>
            </a:r>
          </a:p>
        </p:txBody>
      </p:sp>
      <p:sp>
        <p:nvSpPr>
          <p:cNvPr id="3" name="Text Placeholder 2"/>
          <p:cNvSpPr>
            <a:spLocks noGrp="1"/>
          </p:cNvSpPr>
          <p:nvPr>
            <p:ph type="body" idx="1"/>
          </p:nvPr>
        </p:nvSpPr>
        <p:spPr>
          <a:xfrm>
            <a:off x="1462206" y="4914477"/>
            <a:ext cx="6807721" cy="1429450"/>
          </a:xfrm>
        </p:spPr>
        <p:txBody>
          <a:bodyPr anchor="b">
            <a:noAutofit/>
          </a:bodyPr>
          <a:lstStyle>
            <a:lvl1pPr marL="0" indent="0">
              <a:buNone/>
              <a:defRPr sz="3974" b="0">
                <a:solidFill>
                  <a:schemeClr val="bg2">
                    <a:lumMod val="40000"/>
                    <a:lumOff val="60000"/>
                  </a:schemeClr>
                </a:solidFill>
              </a:defRPr>
            </a:lvl1pPr>
            <a:lvl2pPr marL="756986" indent="0">
              <a:buNone/>
              <a:defRPr sz="3311" b="1"/>
            </a:lvl2pPr>
            <a:lvl3pPr marL="1513972" indent="0">
              <a:buNone/>
              <a:defRPr sz="2980" b="1"/>
            </a:lvl3pPr>
            <a:lvl4pPr marL="2270958" indent="0">
              <a:buNone/>
              <a:defRPr sz="2649" b="1"/>
            </a:lvl4pPr>
            <a:lvl5pPr marL="3027944" indent="0">
              <a:buNone/>
              <a:defRPr sz="2649" b="1"/>
            </a:lvl5pPr>
            <a:lvl6pPr marL="3784930" indent="0">
              <a:buNone/>
              <a:defRPr sz="2649" b="1"/>
            </a:lvl6pPr>
            <a:lvl7pPr marL="4541916" indent="0">
              <a:buNone/>
              <a:defRPr sz="2649" b="1"/>
            </a:lvl7pPr>
            <a:lvl8pPr marL="5298902" indent="0">
              <a:buNone/>
              <a:defRPr sz="2649" b="1"/>
            </a:lvl8pPr>
            <a:lvl9pPr marL="6055888" indent="0">
              <a:buNone/>
              <a:defRPr sz="2649" b="1"/>
            </a:lvl9pPr>
          </a:lstStyle>
          <a:p>
            <a:pPr lvl="0"/>
            <a:r>
              <a:rPr lang="en-US" dirty="0"/>
              <a:t>Click to edit Master text styles</a:t>
            </a:r>
          </a:p>
        </p:txBody>
      </p:sp>
      <p:sp>
        <p:nvSpPr>
          <p:cNvPr id="16" name="Text Placeholder 3"/>
          <p:cNvSpPr>
            <a:spLocks noGrp="1"/>
          </p:cNvSpPr>
          <p:nvPr>
            <p:ph type="body" sz="half" idx="15"/>
          </p:nvPr>
        </p:nvSpPr>
        <p:spPr>
          <a:xfrm>
            <a:off x="1507291" y="6615642"/>
            <a:ext cx="6762636" cy="8903552"/>
          </a:xfrm>
        </p:spPr>
        <p:txBody>
          <a:bodyPr anchor="t">
            <a:normAutofit/>
          </a:bodyPr>
          <a:lstStyle>
            <a:lvl1pPr marL="0" indent="0">
              <a:buNone/>
              <a:defRPr sz="2318"/>
            </a:lvl1pPr>
            <a:lvl2pPr marL="756986" indent="0">
              <a:buNone/>
              <a:defRPr sz="1987"/>
            </a:lvl2pPr>
            <a:lvl3pPr marL="1513972" indent="0">
              <a:buNone/>
              <a:defRPr sz="1656"/>
            </a:lvl3pPr>
            <a:lvl4pPr marL="2270958" indent="0">
              <a:buNone/>
              <a:defRPr sz="1490"/>
            </a:lvl4pPr>
            <a:lvl5pPr marL="3027944" indent="0">
              <a:buNone/>
              <a:defRPr sz="1490"/>
            </a:lvl5pPr>
            <a:lvl6pPr marL="3784930" indent="0">
              <a:buNone/>
              <a:defRPr sz="1490"/>
            </a:lvl6pPr>
            <a:lvl7pPr marL="4541916" indent="0">
              <a:buNone/>
              <a:defRPr sz="1490"/>
            </a:lvl7pPr>
            <a:lvl8pPr marL="5298902" indent="0">
              <a:buNone/>
              <a:defRPr sz="1490"/>
            </a:lvl8pPr>
            <a:lvl9pPr marL="6055888" indent="0">
              <a:buNone/>
              <a:defRPr sz="1490"/>
            </a:lvl9pPr>
          </a:lstStyle>
          <a:p>
            <a:pPr lvl="0"/>
            <a:r>
              <a:rPr lang="en-US" dirty="0"/>
              <a:t>Click to edit Master text styles</a:t>
            </a:r>
          </a:p>
        </p:txBody>
      </p:sp>
      <p:sp>
        <p:nvSpPr>
          <p:cNvPr id="5" name="Text Placeholder 4"/>
          <p:cNvSpPr>
            <a:spLocks noGrp="1"/>
          </p:cNvSpPr>
          <p:nvPr>
            <p:ph type="body" sz="quarter" idx="3"/>
          </p:nvPr>
        </p:nvSpPr>
        <p:spPr>
          <a:xfrm>
            <a:off x="8971861" y="4914477"/>
            <a:ext cx="6783175" cy="1429450"/>
          </a:xfrm>
        </p:spPr>
        <p:txBody>
          <a:bodyPr anchor="b">
            <a:noAutofit/>
          </a:bodyPr>
          <a:lstStyle>
            <a:lvl1pPr marL="0" indent="0">
              <a:buNone/>
              <a:defRPr sz="3974" b="0">
                <a:solidFill>
                  <a:schemeClr val="bg2">
                    <a:lumMod val="40000"/>
                    <a:lumOff val="60000"/>
                  </a:schemeClr>
                </a:solidFill>
              </a:defRPr>
            </a:lvl1pPr>
            <a:lvl2pPr marL="756986" indent="0">
              <a:buNone/>
              <a:defRPr sz="3311" b="1"/>
            </a:lvl2pPr>
            <a:lvl3pPr marL="1513972" indent="0">
              <a:buNone/>
              <a:defRPr sz="2980" b="1"/>
            </a:lvl3pPr>
            <a:lvl4pPr marL="2270958" indent="0">
              <a:buNone/>
              <a:defRPr sz="2649" b="1"/>
            </a:lvl4pPr>
            <a:lvl5pPr marL="3027944" indent="0">
              <a:buNone/>
              <a:defRPr sz="2649" b="1"/>
            </a:lvl5pPr>
            <a:lvl6pPr marL="3784930" indent="0">
              <a:buNone/>
              <a:defRPr sz="2649" b="1"/>
            </a:lvl6pPr>
            <a:lvl7pPr marL="4541916" indent="0">
              <a:buNone/>
              <a:defRPr sz="2649" b="1"/>
            </a:lvl7pPr>
            <a:lvl8pPr marL="5298902" indent="0">
              <a:buNone/>
              <a:defRPr sz="2649" b="1"/>
            </a:lvl8pPr>
            <a:lvl9pPr marL="6055888" indent="0">
              <a:buNone/>
              <a:defRPr sz="2649" b="1"/>
            </a:lvl9pPr>
          </a:lstStyle>
          <a:p>
            <a:pPr lvl="0"/>
            <a:r>
              <a:rPr lang="en-US" dirty="0"/>
              <a:t>Click to edit Master text styles</a:t>
            </a:r>
          </a:p>
        </p:txBody>
      </p:sp>
      <p:sp>
        <p:nvSpPr>
          <p:cNvPr id="19" name="Text Placeholder 3"/>
          <p:cNvSpPr>
            <a:spLocks noGrp="1"/>
          </p:cNvSpPr>
          <p:nvPr>
            <p:ph type="body" sz="half" idx="16"/>
          </p:nvPr>
        </p:nvSpPr>
        <p:spPr>
          <a:xfrm>
            <a:off x="8947480" y="6615642"/>
            <a:ext cx="6807555" cy="8903552"/>
          </a:xfrm>
        </p:spPr>
        <p:txBody>
          <a:bodyPr anchor="t">
            <a:normAutofit/>
          </a:bodyPr>
          <a:lstStyle>
            <a:lvl1pPr marL="0" indent="0">
              <a:buNone/>
              <a:defRPr sz="2318"/>
            </a:lvl1pPr>
            <a:lvl2pPr marL="756986" indent="0">
              <a:buNone/>
              <a:defRPr sz="1987"/>
            </a:lvl2pPr>
            <a:lvl3pPr marL="1513972" indent="0">
              <a:buNone/>
              <a:defRPr sz="1656"/>
            </a:lvl3pPr>
            <a:lvl4pPr marL="2270958" indent="0">
              <a:buNone/>
              <a:defRPr sz="1490"/>
            </a:lvl4pPr>
            <a:lvl5pPr marL="3027944" indent="0">
              <a:buNone/>
              <a:defRPr sz="1490"/>
            </a:lvl5pPr>
            <a:lvl6pPr marL="3784930" indent="0">
              <a:buNone/>
              <a:defRPr sz="1490"/>
            </a:lvl6pPr>
            <a:lvl7pPr marL="4541916" indent="0">
              <a:buNone/>
              <a:defRPr sz="1490"/>
            </a:lvl7pPr>
            <a:lvl8pPr marL="5298902" indent="0">
              <a:buNone/>
              <a:defRPr sz="1490"/>
            </a:lvl8pPr>
            <a:lvl9pPr marL="6055888" indent="0">
              <a:buNone/>
              <a:defRPr sz="1490"/>
            </a:lvl9pPr>
          </a:lstStyle>
          <a:p>
            <a:pPr lvl="0"/>
            <a:r>
              <a:rPr lang="en-US" dirty="0"/>
              <a:t>Click to edit Master text styles</a:t>
            </a:r>
          </a:p>
        </p:txBody>
      </p:sp>
      <p:sp>
        <p:nvSpPr>
          <p:cNvPr id="14" name="Text Placeholder 4"/>
          <p:cNvSpPr>
            <a:spLocks noGrp="1"/>
          </p:cNvSpPr>
          <p:nvPr>
            <p:ph type="body" sz="quarter" idx="13"/>
          </p:nvPr>
        </p:nvSpPr>
        <p:spPr>
          <a:xfrm>
            <a:off x="16459171" y="4914477"/>
            <a:ext cx="6773639" cy="1429450"/>
          </a:xfrm>
        </p:spPr>
        <p:txBody>
          <a:bodyPr anchor="b">
            <a:noAutofit/>
          </a:bodyPr>
          <a:lstStyle>
            <a:lvl1pPr marL="0" indent="0">
              <a:buNone/>
              <a:defRPr sz="3974" b="0">
                <a:solidFill>
                  <a:schemeClr val="bg2">
                    <a:lumMod val="40000"/>
                    <a:lumOff val="60000"/>
                  </a:schemeClr>
                </a:solidFill>
              </a:defRPr>
            </a:lvl1pPr>
            <a:lvl2pPr marL="756986" indent="0">
              <a:buNone/>
              <a:defRPr sz="3311" b="1"/>
            </a:lvl2pPr>
            <a:lvl3pPr marL="1513972" indent="0">
              <a:buNone/>
              <a:defRPr sz="2980" b="1"/>
            </a:lvl3pPr>
            <a:lvl4pPr marL="2270958" indent="0">
              <a:buNone/>
              <a:defRPr sz="2649" b="1"/>
            </a:lvl4pPr>
            <a:lvl5pPr marL="3027944" indent="0">
              <a:buNone/>
              <a:defRPr sz="2649" b="1"/>
            </a:lvl5pPr>
            <a:lvl6pPr marL="3784930" indent="0">
              <a:buNone/>
              <a:defRPr sz="2649" b="1"/>
            </a:lvl6pPr>
            <a:lvl7pPr marL="4541916" indent="0">
              <a:buNone/>
              <a:defRPr sz="2649" b="1"/>
            </a:lvl7pPr>
            <a:lvl8pPr marL="5298902" indent="0">
              <a:buNone/>
              <a:defRPr sz="2649" b="1"/>
            </a:lvl8pPr>
            <a:lvl9pPr marL="6055888" indent="0">
              <a:buNone/>
              <a:defRPr sz="2649" b="1"/>
            </a:lvl9pPr>
          </a:lstStyle>
          <a:p>
            <a:pPr lvl="0"/>
            <a:r>
              <a:rPr lang="en-US" dirty="0"/>
              <a:t>Click to edit Master text styles</a:t>
            </a:r>
          </a:p>
        </p:txBody>
      </p:sp>
      <p:sp>
        <p:nvSpPr>
          <p:cNvPr id="20" name="Text Placeholder 3"/>
          <p:cNvSpPr>
            <a:spLocks noGrp="1"/>
          </p:cNvSpPr>
          <p:nvPr>
            <p:ph type="body" sz="half" idx="17"/>
          </p:nvPr>
        </p:nvSpPr>
        <p:spPr>
          <a:xfrm>
            <a:off x="16459171" y="6615642"/>
            <a:ext cx="6773639" cy="8903552"/>
          </a:xfrm>
        </p:spPr>
        <p:txBody>
          <a:bodyPr anchor="t">
            <a:normAutofit/>
          </a:bodyPr>
          <a:lstStyle>
            <a:lvl1pPr marL="0" indent="0">
              <a:buNone/>
              <a:defRPr sz="2318"/>
            </a:lvl1pPr>
            <a:lvl2pPr marL="756986" indent="0">
              <a:buNone/>
              <a:defRPr sz="1987"/>
            </a:lvl2pPr>
            <a:lvl3pPr marL="1513972" indent="0">
              <a:buNone/>
              <a:defRPr sz="1656"/>
            </a:lvl3pPr>
            <a:lvl4pPr marL="2270958" indent="0">
              <a:buNone/>
              <a:defRPr sz="1490"/>
            </a:lvl4pPr>
            <a:lvl5pPr marL="3027944" indent="0">
              <a:buNone/>
              <a:defRPr sz="1490"/>
            </a:lvl5pPr>
            <a:lvl6pPr marL="3784930" indent="0">
              <a:buNone/>
              <a:defRPr sz="1490"/>
            </a:lvl6pPr>
            <a:lvl7pPr marL="4541916" indent="0">
              <a:buNone/>
              <a:defRPr sz="1490"/>
            </a:lvl7pPr>
            <a:lvl8pPr marL="5298902" indent="0">
              <a:buNone/>
              <a:defRPr sz="1490"/>
            </a:lvl8pPr>
            <a:lvl9pPr marL="6055888" indent="0">
              <a:buNone/>
              <a:defRPr sz="1490"/>
            </a:lvl9pPr>
          </a:lstStyle>
          <a:p>
            <a:pPr lvl="0"/>
            <a:r>
              <a:rPr lang="en-US" dirty="0"/>
              <a:t>Click to edit Master text styles</a:t>
            </a:r>
          </a:p>
        </p:txBody>
      </p:sp>
      <p:cxnSp>
        <p:nvCxnSpPr>
          <p:cNvPr id="17" name="Straight Connector 16"/>
          <p:cNvCxnSpPr/>
          <p:nvPr/>
        </p:nvCxnSpPr>
        <p:spPr>
          <a:xfrm>
            <a:off x="8607970" y="5292514"/>
            <a:ext cx="0" cy="9828953"/>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16083832" y="5292513"/>
            <a:ext cx="0" cy="9840071"/>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3/18/2021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109937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6954"/>
            </a:lvl1pPr>
          </a:lstStyle>
          <a:p>
            <a:r>
              <a:rPr lang="en-US" dirty="0"/>
              <a:t>Click to edit Master title style</a:t>
            </a:r>
          </a:p>
        </p:txBody>
      </p:sp>
      <p:sp>
        <p:nvSpPr>
          <p:cNvPr id="3" name="Text Placeholder 2"/>
          <p:cNvSpPr>
            <a:spLocks noGrp="1"/>
          </p:cNvSpPr>
          <p:nvPr>
            <p:ph type="body" idx="1"/>
          </p:nvPr>
        </p:nvSpPr>
        <p:spPr>
          <a:xfrm>
            <a:off x="1507291" y="10544715"/>
            <a:ext cx="6791975" cy="1429450"/>
          </a:xfrm>
        </p:spPr>
        <p:txBody>
          <a:bodyPr anchor="b">
            <a:noAutofit/>
          </a:bodyPr>
          <a:lstStyle>
            <a:lvl1pPr marL="0" indent="0">
              <a:buNone/>
              <a:defRPr sz="3974" b="0">
                <a:solidFill>
                  <a:schemeClr val="bg2">
                    <a:lumMod val="40000"/>
                    <a:lumOff val="60000"/>
                  </a:schemeClr>
                </a:solidFill>
              </a:defRPr>
            </a:lvl1pPr>
            <a:lvl2pPr marL="756986" indent="0">
              <a:buNone/>
              <a:defRPr sz="3311" b="1"/>
            </a:lvl2pPr>
            <a:lvl3pPr marL="1513972" indent="0">
              <a:buNone/>
              <a:defRPr sz="2980" b="1"/>
            </a:lvl3pPr>
            <a:lvl4pPr marL="2270958" indent="0">
              <a:buNone/>
              <a:defRPr sz="2649" b="1"/>
            </a:lvl4pPr>
            <a:lvl5pPr marL="3027944" indent="0">
              <a:buNone/>
              <a:defRPr sz="2649" b="1"/>
            </a:lvl5pPr>
            <a:lvl6pPr marL="3784930" indent="0">
              <a:buNone/>
              <a:defRPr sz="2649" b="1"/>
            </a:lvl6pPr>
            <a:lvl7pPr marL="4541916" indent="0">
              <a:buNone/>
              <a:defRPr sz="2649" b="1"/>
            </a:lvl7pPr>
            <a:lvl8pPr marL="5298902" indent="0">
              <a:buNone/>
              <a:defRPr sz="2649" b="1"/>
            </a:lvl8pPr>
            <a:lvl9pPr marL="6055888" indent="0">
              <a:buNone/>
              <a:defRPr sz="2649" b="1"/>
            </a:lvl9pPr>
          </a:lstStyle>
          <a:p>
            <a:pPr lvl="0"/>
            <a:r>
              <a:rPr lang="en-US" dirty="0"/>
              <a:t>Click to edit Master text styles</a:t>
            </a:r>
          </a:p>
        </p:txBody>
      </p:sp>
      <p:sp>
        <p:nvSpPr>
          <p:cNvPr id="29" name="Picture Placeholder 2"/>
          <p:cNvSpPr>
            <a:spLocks noGrp="1" noChangeAspect="1"/>
          </p:cNvSpPr>
          <p:nvPr>
            <p:ph type="pic" idx="15"/>
          </p:nvPr>
        </p:nvSpPr>
        <p:spPr>
          <a:xfrm>
            <a:off x="1507291" y="5481532"/>
            <a:ext cx="6791975" cy="37803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649"/>
            </a:lvl1pPr>
            <a:lvl2pPr marL="756986" indent="0">
              <a:buNone/>
              <a:defRPr sz="2649"/>
            </a:lvl2pPr>
            <a:lvl3pPr marL="1513972" indent="0">
              <a:buNone/>
              <a:defRPr sz="2649"/>
            </a:lvl3pPr>
            <a:lvl4pPr marL="2270958" indent="0">
              <a:buNone/>
              <a:defRPr sz="2649"/>
            </a:lvl4pPr>
            <a:lvl5pPr marL="3027944" indent="0">
              <a:buNone/>
              <a:defRPr sz="2649"/>
            </a:lvl5pPr>
            <a:lvl6pPr marL="3784930" indent="0">
              <a:buNone/>
              <a:defRPr sz="2649"/>
            </a:lvl6pPr>
            <a:lvl7pPr marL="4541916" indent="0">
              <a:buNone/>
              <a:defRPr sz="2649"/>
            </a:lvl7pPr>
            <a:lvl8pPr marL="5298902" indent="0">
              <a:buNone/>
              <a:defRPr sz="2649"/>
            </a:lvl8pPr>
            <a:lvl9pPr marL="6055888" indent="0">
              <a:buNone/>
              <a:defRPr sz="2649"/>
            </a:lvl9pPr>
          </a:lstStyle>
          <a:p>
            <a:endParaRPr lang="en-US" dirty="0"/>
          </a:p>
        </p:txBody>
      </p:sp>
      <p:sp>
        <p:nvSpPr>
          <p:cNvPr id="22" name="Text Placeholder 3"/>
          <p:cNvSpPr>
            <a:spLocks noGrp="1"/>
          </p:cNvSpPr>
          <p:nvPr>
            <p:ph type="body" sz="half" idx="18"/>
          </p:nvPr>
        </p:nvSpPr>
        <p:spPr>
          <a:xfrm>
            <a:off x="1507291" y="11974166"/>
            <a:ext cx="6791975" cy="1635155"/>
          </a:xfrm>
        </p:spPr>
        <p:txBody>
          <a:bodyPr anchor="t">
            <a:normAutofit/>
          </a:bodyPr>
          <a:lstStyle>
            <a:lvl1pPr marL="0" indent="0">
              <a:buNone/>
              <a:defRPr sz="2318"/>
            </a:lvl1pPr>
            <a:lvl2pPr marL="756986" indent="0">
              <a:buNone/>
              <a:defRPr sz="1987"/>
            </a:lvl2pPr>
            <a:lvl3pPr marL="1513972" indent="0">
              <a:buNone/>
              <a:defRPr sz="1656"/>
            </a:lvl3pPr>
            <a:lvl4pPr marL="2270958" indent="0">
              <a:buNone/>
              <a:defRPr sz="1490"/>
            </a:lvl4pPr>
            <a:lvl5pPr marL="3027944" indent="0">
              <a:buNone/>
              <a:defRPr sz="1490"/>
            </a:lvl5pPr>
            <a:lvl6pPr marL="3784930" indent="0">
              <a:buNone/>
              <a:defRPr sz="1490"/>
            </a:lvl6pPr>
            <a:lvl7pPr marL="4541916" indent="0">
              <a:buNone/>
              <a:defRPr sz="1490"/>
            </a:lvl7pPr>
            <a:lvl8pPr marL="5298902" indent="0">
              <a:buNone/>
              <a:defRPr sz="1490"/>
            </a:lvl8pPr>
            <a:lvl9pPr marL="6055888" indent="0">
              <a:buNone/>
              <a:defRPr sz="1490"/>
            </a:lvl9pPr>
          </a:lstStyle>
          <a:p>
            <a:pPr lvl="0"/>
            <a:r>
              <a:rPr lang="en-US" dirty="0"/>
              <a:t>Click to edit Master text styles</a:t>
            </a:r>
          </a:p>
        </p:txBody>
      </p:sp>
      <p:sp>
        <p:nvSpPr>
          <p:cNvPr id="5" name="Text Placeholder 4"/>
          <p:cNvSpPr>
            <a:spLocks noGrp="1"/>
          </p:cNvSpPr>
          <p:nvPr>
            <p:ph type="body" sz="quarter" idx="3"/>
          </p:nvPr>
        </p:nvSpPr>
        <p:spPr>
          <a:xfrm>
            <a:off x="8985065" y="10544715"/>
            <a:ext cx="6769971" cy="1429450"/>
          </a:xfrm>
        </p:spPr>
        <p:txBody>
          <a:bodyPr anchor="b">
            <a:noAutofit/>
          </a:bodyPr>
          <a:lstStyle>
            <a:lvl1pPr marL="0" indent="0">
              <a:buNone/>
              <a:defRPr sz="3974" b="0">
                <a:solidFill>
                  <a:schemeClr val="bg2">
                    <a:lumMod val="40000"/>
                    <a:lumOff val="60000"/>
                  </a:schemeClr>
                </a:solidFill>
              </a:defRPr>
            </a:lvl1pPr>
            <a:lvl2pPr marL="756986" indent="0">
              <a:buNone/>
              <a:defRPr sz="3311" b="1"/>
            </a:lvl2pPr>
            <a:lvl3pPr marL="1513972" indent="0">
              <a:buNone/>
              <a:defRPr sz="2980" b="1"/>
            </a:lvl3pPr>
            <a:lvl4pPr marL="2270958" indent="0">
              <a:buNone/>
              <a:defRPr sz="2649" b="1"/>
            </a:lvl4pPr>
            <a:lvl5pPr marL="3027944" indent="0">
              <a:buNone/>
              <a:defRPr sz="2649" b="1"/>
            </a:lvl5pPr>
            <a:lvl6pPr marL="3784930" indent="0">
              <a:buNone/>
              <a:defRPr sz="2649" b="1"/>
            </a:lvl6pPr>
            <a:lvl7pPr marL="4541916" indent="0">
              <a:buNone/>
              <a:defRPr sz="2649" b="1"/>
            </a:lvl7pPr>
            <a:lvl8pPr marL="5298902" indent="0">
              <a:buNone/>
              <a:defRPr sz="2649" b="1"/>
            </a:lvl8pPr>
            <a:lvl9pPr marL="6055888" indent="0">
              <a:buNone/>
              <a:defRPr sz="2649" b="1"/>
            </a:lvl9pPr>
          </a:lstStyle>
          <a:p>
            <a:pPr lvl="0"/>
            <a:r>
              <a:rPr lang="en-US" dirty="0"/>
              <a:t>Click to edit Master text styles</a:t>
            </a:r>
          </a:p>
        </p:txBody>
      </p:sp>
      <p:sp>
        <p:nvSpPr>
          <p:cNvPr id="30" name="Picture Placeholder 2"/>
          <p:cNvSpPr>
            <a:spLocks noGrp="1" noChangeAspect="1"/>
          </p:cNvSpPr>
          <p:nvPr>
            <p:ph type="pic" idx="21"/>
          </p:nvPr>
        </p:nvSpPr>
        <p:spPr>
          <a:xfrm>
            <a:off x="8985063" y="5481532"/>
            <a:ext cx="6769971" cy="37803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649"/>
            </a:lvl1pPr>
            <a:lvl2pPr marL="756986" indent="0">
              <a:buNone/>
              <a:defRPr sz="2649"/>
            </a:lvl2pPr>
            <a:lvl3pPr marL="1513972" indent="0">
              <a:buNone/>
              <a:defRPr sz="2649"/>
            </a:lvl3pPr>
            <a:lvl4pPr marL="2270958" indent="0">
              <a:buNone/>
              <a:defRPr sz="2649"/>
            </a:lvl4pPr>
            <a:lvl5pPr marL="3027944" indent="0">
              <a:buNone/>
              <a:defRPr sz="2649"/>
            </a:lvl5pPr>
            <a:lvl6pPr marL="3784930" indent="0">
              <a:buNone/>
              <a:defRPr sz="2649"/>
            </a:lvl6pPr>
            <a:lvl7pPr marL="4541916" indent="0">
              <a:buNone/>
              <a:defRPr sz="2649"/>
            </a:lvl7pPr>
            <a:lvl8pPr marL="5298902" indent="0">
              <a:buNone/>
              <a:defRPr sz="2649"/>
            </a:lvl8pPr>
            <a:lvl9pPr marL="6055888" indent="0">
              <a:buNone/>
              <a:defRPr sz="2649"/>
            </a:lvl9pPr>
          </a:lstStyle>
          <a:p>
            <a:endParaRPr lang="en-US" dirty="0"/>
          </a:p>
        </p:txBody>
      </p:sp>
      <p:sp>
        <p:nvSpPr>
          <p:cNvPr id="23" name="Text Placeholder 3"/>
          <p:cNvSpPr>
            <a:spLocks noGrp="1"/>
          </p:cNvSpPr>
          <p:nvPr>
            <p:ph type="body" sz="half" idx="19"/>
          </p:nvPr>
        </p:nvSpPr>
        <p:spPr>
          <a:xfrm>
            <a:off x="8981939" y="11974164"/>
            <a:ext cx="6778936" cy="1635155"/>
          </a:xfrm>
        </p:spPr>
        <p:txBody>
          <a:bodyPr anchor="t">
            <a:normAutofit/>
          </a:bodyPr>
          <a:lstStyle>
            <a:lvl1pPr marL="0" indent="0">
              <a:buNone/>
              <a:defRPr sz="2318"/>
            </a:lvl1pPr>
            <a:lvl2pPr marL="756986" indent="0">
              <a:buNone/>
              <a:defRPr sz="1987"/>
            </a:lvl2pPr>
            <a:lvl3pPr marL="1513972" indent="0">
              <a:buNone/>
              <a:defRPr sz="1656"/>
            </a:lvl3pPr>
            <a:lvl4pPr marL="2270958" indent="0">
              <a:buNone/>
              <a:defRPr sz="1490"/>
            </a:lvl4pPr>
            <a:lvl5pPr marL="3027944" indent="0">
              <a:buNone/>
              <a:defRPr sz="1490"/>
            </a:lvl5pPr>
            <a:lvl6pPr marL="3784930" indent="0">
              <a:buNone/>
              <a:defRPr sz="1490"/>
            </a:lvl6pPr>
            <a:lvl7pPr marL="4541916" indent="0">
              <a:buNone/>
              <a:defRPr sz="1490"/>
            </a:lvl7pPr>
            <a:lvl8pPr marL="5298902" indent="0">
              <a:buNone/>
              <a:defRPr sz="1490"/>
            </a:lvl8pPr>
            <a:lvl9pPr marL="6055888" indent="0">
              <a:buNone/>
              <a:defRPr sz="1490"/>
            </a:lvl9pPr>
          </a:lstStyle>
          <a:p>
            <a:pPr lvl="0"/>
            <a:r>
              <a:rPr lang="en-US" dirty="0"/>
              <a:t>Click to edit Master text styles</a:t>
            </a:r>
          </a:p>
        </p:txBody>
      </p:sp>
      <p:sp>
        <p:nvSpPr>
          <p:cNvPr id="14" name="Text Placeholder 4"/>
          <p:cNvSpPr>
            <a:spLocks noGrp="1"/>
          </p:cNvSpPr>
          <p:nvPr>
            <p:ph type="body" sz="quarter" idx="13"/>
          </p:nvPr>
        </p:nvSpPr>
        <p:spPr>
          <a:xfrm>
            <a:off x="16459171" y="10544715"/>
            <a:ext cx="6773639" cy="1429450"/>
          </a:xfrm>
        </p:spPr>
        <p:txBody>
          <a:bodyPr anchor="b">
            <a:noAutofit/>
          </a:bodyPr>
          <a:lstStyle>
            <a:lvl1pPr marL="0" indent="0">
              <a:buNone/>
              <a:defRPr sz="3974" b="0">
                <a:solidFill>
                  <a:schemeClr val="bg2">
                    <a:lumMod val="40000"/>
                    <a:lumOff val="60000"/>
                  </a:schemeClr>
                </a:solidFill>
              </a:defRPr>
            </a:lvl1pPr>
            <a:lvl2pPr marL="756986" indent="0">
              <a:buNone/>
              <a:defRPr sz="3311" b="1"/>
            </a:lvl2pPr>
            <a:lvl3pPr marL="1513972" indent="0">
              <a:buNone/>
              <a:defRPr sz="2980" b="1"/>
            </a:lvl3pPr>
            <a:lvl4pPr marL="2270958" indent="0">
              <a:buNone/>
              <a:defRPr sz="2649" b="1"/>
            </a:lvl4pPr>
            <a:lvl5pPr marL="3027944" indent="0">
              <a:buNone/>
              <a:defRPr sz="2649" b="1"/>
            </a:lvl5pPr>
            <a:lvl6pPr marL="3784930" indent="0">
              <a:buNone/>
              <a:defRPr sz="2649" b="1"/>
            </a:lvl6pPr>
            <a:lvl7pPr marL="4541916" indent="0">
              <a:buNone/>
              <a:defRPr sz="2649" b="1"/>
            </a:lvl7pPr>
            <a:lvl8pPr marL="5298902" indent="0">
              <a:buNone/>
              <a:defRPr sz="2649" b="1"/>
            </a:lvl8pPr>
            <a:lvl9pPr marL="6055888" indent="0">
              <a:buNone/>
              <a:defRPr sz="2649" b="1"/>
            </a:lvl9pPr>
          </a:lstStyle>
          <a:p>
            <a:pPr lvl="0"/>
            <a:r>
              <a:rPr lang="en-US" dirty="0"/>
              <a:t>Click to edit Master text styles</a:t>
            </a:r>
          </a:p>
        </p:txBody>
      </p:sp>
      <p:sp>
        <p:nvSpPr>
          <p:cNvPr id="31" name="Picture Placeholder 2"/>
          <p:cNvSpPr>
            <a:spLocks noGrp="1" noChangeAspect="1"/>
          </p:cNvSpPr>
          <p:nvPr>
            <p:ph type="pic" idx="22"/>
          </p:nvPr>
        </p:nvSpPr>
        <p:spPr>
          <a:xfrm>
            <a:off x="16459169" y="5481532"/>
            <a:ext cx="6773639" cy="37803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649"/>
            </a:lvl1pPr>
            <a:lvl2pPr marL="756986" indent="0">
              <a:buNone/>
              <a:defRPr sz="2649"/>
            </a:lvl2pPr>
            <a:lvl3pPr marL="1513972" indent="0">
              <a:buNone/>
              <a:defRPr sz="2649"/>
            </a:lvl3pPr>
            <a:lvl4pPr marL="2270958" indent="0">
              <a:buNone/>
              <a:defRPr sz="2649"/>
            </a:lvl4pPr>
            <a:lvl5pPr marL="3027944" indent="0">
              <a:buNone/>
              <a:defRPr sz="2649"/>
            </a:lvl5pPr>
            <a:lvl6pPr marL="3784930" indent="0">
              <a:buNone/>
              <a:defRPr sz="2649"/>
            </a:lvl6pPr>
            <a:lvl7pPr marL="4541916" indent="0">
              <a:buNone/>
              <a:defRPr sz="2649"/>
            </a:lvl7pPr>
            <a:lvl8pPr marL="5298902" indent="0">
              <a:buNone/>
              <a:defRPr sz="2649"/>
            </a:lvl8pPr>
            <a:lvl9pPr marL="6055888" indent="0">
              <a:buNone/>
              <a:defRPr sz="2649"/>
            </a:lvl9pPr>
          </a:lstStyle>
          <a:p>
            <a:endParaRPr lang="en-US" dirty="0"/>
          </a:p>
        </p:txBody>
      </p:sp>
      <p:sp>
        <p:nvSpPr>
          <p:cNvPr id="24" name="Text Placeholder 3"/>
          <p:cNvSpPr>
            <a:spLocks noGrp="1"/>
          </p:cNvSpPr>
          <p:nvPr>
            <p:ph type="body" sz="half" idx="20"/>
          </p:nvPr>
        </p:nvSpPr>
        <p:spPr>
          <a:xfrm>
            <a:off x="16458883" y="11974159"/>
            <a:ext cx="6782612" cy="1635155"/>
          </a:xfrm>
        </p:spPr>
        <p:txBody>
          <a:bodyPr anchor="t">
            <a:normAutofit/>
          </a:bodyPr>
          <a:lstStyle>
            <a:lvl1pPr marL="0" indent="0">
              <a:buNone/>
              <a:defRPr sz="2318"/>
            </a:lvl1pPr>
            <a:lvl2pPr marL="756986" indent="0">
              <a:buNone/>
              <a:defRPr sz="1987"/>
            </a:lvl2pPr>
            <a:lvl3pPr marL="1513972" indent="0">
              <a:buNone/>
              <a:defRPr sz="1656"/>
            </a:lvl3pPr>
            <a:lvl4pPr marL="2270958" indent="0">
              <a:buNone/>
              <a:defRPr sz="1490"/>
            </a:lvl4pPr>
            <a:lvl5pPr marL="3027944" indent="0">
              <a:buNone/>
              <a:defRPr sz="1490"/>
            </a:lvl5pPr>
            <a:lvl6pPr marL="3784930" indent="0">
              <a:buNone/>
              <a:defRPr sz="1490"/>
            </a:lvl6pPr>
            <a:lvl7pPr marL="4541916" indent="0">
              <a:buNone/>
              <a:defRPr sz="1490"/>
            </a:lvl7pPr>
            <a:lvl8pPr marL="5298902" indent="0">
              <a:buNone/>
              <a:defRPr sz="1490"/>
            </a:lvl8pPr>
            <a:lvl9pPr marL="6055888" indent="0">
              <a:buNone/>
              <a:defRPr sz="1490"/>
            </a:lvl9pPr>
          </a:lstStyle>
          <a:p>
            <a:pPr lvl="0"/>
            <a:r>
              <a:rPr lang="en-US" dirty="0"/>
              <a:t>Click to edit Master text styles</a:t>
            </a:r>
          </a:p>
        </p:txBody>
      </p:sp>
      <p:cxnSp>
        <p:nvCxnSpPr>
          <p:cNvPr id="19" name="Straight Connector 18"/>
          <p:cNvCxnSpPr/>
          <p:nvPr/>
        </p:nvCxnSpPr>
        <p:spPr>
          <a:xfrm>
            <a:off x="8607970" y="5292514"/>
            <a:ext cx="0" cy="9828953"/>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16083832" y="5292513"/>
            <a:ext cx="0" cy="9840071"/>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3/18/2021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568154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3/18/2021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095509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9184028" y="1067168"/>
            <a:ext cx="4048782" cy="14452027"/>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1507293" y="2201280"/>
            <a:ext cx="17148634" cy="1331791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3/18/2021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1029612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6622303"/>
            <a:ext cx="9326129" cy="10389348"/>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7174628"/>
            <a:ext cx="3517010" cy="5867638"/>
          </a:xfrm>
          <a:prstGeom prst="rect">
            <a:avLst/>
          </a:prstGeom>
        </p:spPr>
      </p:pic>
      <p:sp>
        <p:nvSpPr>
          <p:cNvPr id="16" name="Oval 15"/>
          <p:cNvSpPr/>
          <p:nvPr/>
        </p:nvSpPr>
        <p:spPr>
          <a:xfrm>
            <a:off x="19888163" y="4158404"/>
            <a:ext cx="6513255" cy="6993678"/>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18479893" y="1"/>
            <a:ext cx="3704074" cy="2831323"/>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19880923" y="15121467"/>
            <a:ext cx="2295681" cy="1890183"/>
          </a:xfrm>
          <a:prstGeom prst="rect">
            <a:avLst/>
          </a:prstGeom>
        </p:spPr>
      </p:pic>
      <p:sp>
        <p:nvSpPr>
          <p:cNvPr id="14" name="Rectangle 13"/>
          <p:cNvSpPr/>
          <p:nvPr/>
        </p:nvSpPr>
        <p:spPr>
          <a:xfrm>
            <a:off x="24112977" y="0"/>
            <a:ext cx="1584305" cy="2835275"/>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492618" y="1122992"/>
            <a:ext cx="21726380" cy="3474092"/>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2548824" y="5092378"/>
            <a:ext cx="20667908" cy="1040712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23376715" y="4467903"/>
            <a:ext cx="2457236" cy="704133"/>
          </a:xfrm>
          <a:prstGeom prst="rect">
            <a:avLst/>
          </a:prstGeom>
        </p:spPr>
        <p:txBody>
          <a:bodyPr vert="horz" lIns="91440" tIns="45720" rIns="91440" bIns="45720" rtlCol="0" anchor="t"/>
          <a:lstStyle>
            <a:lvl1pPr algn="l">
              <a:defRPr sz="1821" b="0" i="0">
                <a:solidFill>
                  <a:schemeClr val="tx1">
                    <a:tint val="75000"/>
                    <a:alpha val="60000"/>
                  </a:schemeClr>
                </a:solidFill>
              </a:defRPr>
            </a:lvl1pPr>
          </a:lstStyle>
          <a:p>
            <a:fld id="{4AAD347D-5ACD-4C99-B74B-A9C85AD731AF}" type="datetimeFigureOut">
              <a:rPr lang="en-US" dirty="0"/>
              <a:t>3/18/2021</a:t>
            </a:fld>
            <a:endParaRPr lang="en-US" dirty="0"/>
          </a:p>
        </p:txBody>
      </p:sp>
      <p:sp>
        <p:nvSpPr>
          <p:cNvPr id="5" name="Footer Placeholder 4"/>
          <p:cNvSpPr>
            <a:spLocks noGrp="1"/>
          </p:cNvSpPr>
          <p:nvPr>
            <p:ph type="ftr" sz="quarter" idx="3"/>
          </p:nvPr>
        </p:nvSpPr>
        <p:spPr>
          <a:xfrm rot="5400000">
            <a:off x="20350680" y="8026499"/>
            <a:ext cx="9574436" cy="704138"/>
          </a:xfrm>
          <a:prstGeom prst="rect">
            <a:avLst/>
          </a:prstGeom>
        </p:spPr>
        <p:txBody>
          <a:bodyPr vert="horz" lIns="91440" tIns="45720" rIns="91440" bIns="45720" rtlCol="0" anchor="b"/>
          <a:lstStyle>
            <a:lvl1pPr algn="l">
              <a:defRPr sz="1821"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23915986" y="733574"/>
            <a:ext cx="1936371" cy="1904290"/>
          </a:xfrm>
          <a:prstGeom prst="rect">
            <a:avLst/>
          </a:prstGeom>
        </p:spPr>
        <p:txBody>
          <a:bodyPr vert="horz" lIns="91440" tIns="45720" rIns="91440" bIns="45720" rtlCol="0" anchor="b"/>
          <a:lstStyle>
            <a:lvl1pPr algn="ctr">
              <a:defRPr sz="4636"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4136590683"/>
      </p:ext>
    </p:extLst>
  </p:cSld>
  <p:clrMap bg1="dk1" tx1="lt1" bg2="dk2" tx2="lt2" accent1="accent1" accent2="accent2" accent3="accent3" accent4="accent4" accent5="accent5" accent6="accent6" hlink="hlink" folHlink="folHlink"/>
  <p:sldLayoutIdLst>
    <p:sldLayoutId id="2147483954" r:id="rId1"/>
    <p:sldLayoutId id="2147483955" r:id="rId2"/>
    <p:sldLayoutId id="2147483956" r:id="rId3"/>
    <p:sldLayoutId id="2147483957" r:id="rId4"/>
    <p:sldLayoutId id="2147483958" r:id="rId5"/>
    <p:sldLayoutId id="2147483959" r:id="rId6"/>
    <p:sldLayoutId id="2147483960" r:id="rId7"/>
    <p:sldLayoutId id="2147483961" r:id="rId8"/>
    <p:sldLayoutId id="2147483962" r:id="rId9"/>
    <p:sldLayoutId id="2147483963" r:id="rId10"/>
    <p:sldLayoutId id="2147483964" r:id="rId11"/>
    <p:sldLayoutId id="2147483965" r:id="rId12"/>
    <p:sldLayoutId id="2147483966" r:id="rId13"/>
    <p:sldLayoutId id="2147483967" r:id="rId14"/>
    <p:sldLayoutId id="2147483968" r:id="rId15"/>
    <p:sldLayoutId id="2147483969" r:id="rId16"/>
    <p:sldLayoutId id="2147483970"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7.svg"/></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7.sv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3.png"/><Relationship Id="rId7" Type="http://schemas.openxmlformats.org/officeDocument/2006/relationships/image" Target="../media/image6.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5.png"/><Relationship Id="rId4" Type="http://schemas.openxmlformats.org/officeDocument/2006/relationships/image" Target="../media/image4.png"/><Relationship Id="rId9" Type="http://schemas.openxmlformats.org/officeDocument/2006/relationships/hyperlink" Target="http://Www.Solarlife.co.uk" TargetMode="External"/></Relationships>
</file>

<file path=ppt/slides/_rels/slide8.xml.rels><?xml version="1.0" encoding="UTF-8" standalone="yes"?>
<Relationships xmlns="http://schemas.openxmlformats.org/package/2006/relationships"><Relationship Id="rId8" Type="http://schemas.openxmlformats.org/officeDocument/2006/relationships/hyperlink" Target="https://www.imperial.ac.uk/news/188572/pentacene-patterns-prove-crucial-solar-power/" TargetMode="External"/><Relationship Id="rId3" Type="http://schemas.openxmlformats.org/officeDocument/2006/relationships/image" Target="../media/image3.png"/><Relationship Id="rId7" Type="http://schemas.openxmlformats.org/officeDocument/2006/relationships/hyperlink" Target="NULL" TargetMode="External"/><Relationship Id="rId12" Type="http://schemas.openxmlformats.org/officeDocument/2006/relationships/image" Target="../media/image7.sv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hyperlink" Target="https://doi.org/10.1155/2013/845051" TargetMode="External"/><Relationship Id="rId11" Type="http://schemas.openxmlformats.org/officeDocument/2006/relationships/image" Target="../media/image6.png"/><Relationship Id="rId5" Type="http://schemas.openxmlformats.org/officeDocument/2006/relationships/image" Target="../media/image5.png"/><Relationship Id="rId10" Type="http://schemas.openxmlformats.org/officeDocument/2006/relationships/hyperlink" Target="https://www.tuv.com/world/en/solar-street-light-testing-certification.html" TargetMode="External"/><Relationship Id="rId4" Type="http://schemas.openxmlformats.org/officeDocument/2006/relationships/image" Target="../media/image4.png"/><Relationship Id="rId9" Type="http://schemas.openxmlformats.org/officeDocument/2006/relationships/hyperlink" Target="https://www.wattuneed.com/en/solar-kit/2381-solar-lamp-post-led-autonomous-wu-30w-18v-panel-80w-0712971133693.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3B03B-60FF-4B7D-A126-721F74980277}"/>
              </a:ext>
            </a:extLst>
          </p:cNvPr>
          <p:cNvSpPr>
            <a:spLocks noGrp="1"/>
          </p:cNvSpPr>
          <p:nvPr>
            <p:ph type="title"/>
          </p:nvPr>
        </p:nvSpPr>
        <p:spPr>
          <a:xfrm>
            <a:off x="2163295" y="3125202"/>
            <a:ext cx="20681114" cy="4080376"/>
          </a:xfrm>
        </p:spPr>
        <p:txBody>
          <a:bodyPr/>
          <a:lstStyle>
            <a:defPPr>
              <a:defRPr lang="en-US"/>
            </a:defPPr>
            <a:lvl1pPr marL="0" algn="l" defTabSz="847649" rtl="0" eaLnBrk="1" latinLnBrk="0" hangingPunct="1">
              <a:defRPr sz="1669" kern="1200">
                <a:solidFill>
                  <a:schemeClr val="tx1"/>
                </a:solidFill>
                <a:latin typeface="+mn-lt"/>
                <a:ea typeface="+mn-ea"/>
                <a:cs typeface="+mn-cs"/>
              </a:defRPr>
            </a:lvl1pPr>
            <a:lvl2pPr marL="423824" algn="l" defTabSz="847649" rtl="0" eaLnBrk="1" latinLnBrk="0" hangingPunct="1">
              <a:defRPr sz="1669" kern="1200">
                <a:solidFill>
                  <a:schemeClr val="tx1"/>
                </a:solidFill>
                <a:latin typeface="+mn-lt"/>
                <a:ea typeface="+mn-ea"/>
                <a:cs typeface="+mn-cs"/>
              </a:defRPr>
            </a:lvl2pPr>
            <a:lvl3pPr marL="847649" algn="l" defTabSz="847649" rtl="0" eaLnBrk="1" latinLnBrk="0" hangingPunct="1">
              <a:defRPr sz="1669" kern="1200">
                <a:solidFill>
                  <a:schemeClr val="tx1"/>
                </a:solidFill>
                <a:latin typeface="+mn-lt"/>
                <a:ea typeface="+mn-ea"/>
                <a:cs typeface="+mn-cs"/>
              </a:defRPr>
            </a:lvl3pPr>
            <a:lvl4pPr marL="1271473" algn="l" defTabSz="847649" rtl="0" eaLnBrk="1" latinLnBrk="0" hangingPunct="1">
              <a:defRPr sz="1669" kern="1200">
                <a:solidFill>
                  <a:schemeClr val="tx1"/>
                </a:solidFill>
                <a:latin typeface="+mn-lt"/>
                <a:ea typeface="+mn-ea"/>
                <a:cs typeface="+mn-cs"/>
              </a:defRPr>
            </a:lvl4pPr>
            <a:lvl5pPr marL="1695298" algn="l" defTabSz="847649" rtl="0" eaLnBrk="1" latinLnBrk="0" hangingPunct="1">
              <a:defRPr sz="1669" kern="1200">
                <a:solidFill>
                  <a:schemeClr val="tx1"/>
                </a:solidFill>
                <a:latin typeface="+mn-lt"/>
                <a:ea typeface="+mn-ea"/>
                <a:cs typeface="+mn-cs"/>
              </a:defRPr>
            </a:lvl5pPr>
            <a:lvl6pPr marL="2119122" algn="l" defTabSz="847649" rtl="0" eaLnBrk="1" latinLnBrk="0" hangingPunct="1">
              <a:defRPr sz="1669" kern="1200">
                <a:solidFill>
                  <a:schemeClr val="tx1"/>
                </a:solidFill>
                <a:latin typeface="+mn-lt"/>
                <a:ea typeface="+mn-ea"/>
                <a:cs typeface="+mn-cs"/>
              </a:defRPr>
            </a:lvl6pPr>
            <a:lvl7pPr marL="2542946" algn="l" defTabSz="847649" rtl="0" eaLnBrk="1" latinLnBrk="0" hangingPunct="1">
              <a:defRPr sz="1669" kern="1200">
                <a:solidFill>
                  <a:schemeClr val="tx1"/>
                </a:solidFill>
                <a:latin typeface="+mn-lt"/>
                <a:ea typeface="+mn-ea"/>
                <a:cs typeface="+mn-cs"/>
              </a:defRPr>
            </a:lvl7pPr>
            <a:lvl8pPr marL="2966771" algn="l" defTabSz="847649" rtl="0" eaLnBrk="1" latinLnBrk="0" hangingPunct="1">
              <a:defRPr sz="1669" kern="1200">
                <a:solidFill>
                  <a:schemeClr val="tx1"/>
                </a:solidFill>
                <a:latin typeface="+mn-lt"/>
                <a:ea typeface="+mn-ea"/>
                <a:cs typeface="+mn-cs"/>
              </a:defRPr>
            </a:lvl8pPr>
            <a:lvl9pPr marL="3390595" algn="l" defTabSz="847649" rtl="0" eaLnBrk="1" latinLnBrk="0" hangingPunct="1">
              <a:defRPr sz="1669" kern="1200">
                <a:solidFill>
                  <a:schemeClr val="tx1"/>
                </a:solidFill>
                <a:latin typeface="+mn-lt"/>
                <a:ea typeface="+mn-ea"/>
                <a:cs typeface="+mn-cs"/>
              </a:defRPr>
            </a:lvl9pPr>
          </a:lstStyle>
          <a:p>
            <a:pPr algn="ctr">
              <a:lnSpc>
                <a:spcPct val="150000"/>
              </a:lnSpc>
            </a:pPr>
            <a:r>
              <a:rPr lang="en-US" sz="7369">
                <a:solidFill>
                  <a:schemeClr val="tx1"/>
                </a:solidFill>
                <a:latin typeface="Gill Sans Nova Ultra Bold"/>
                <a:cs typeface="JasmineUPC"/>
              </a:rPr>
              <a:t>E-Portfolio </a:t>
            </a:r>
            <a:r>
              <a:rPr lang="en-US" sz="7369">
                <a:latin typeface="Gill Sans Nova Ultra Bold"/>
                <a:ea typeface="+mj-lt"/>
                <a:cs typeface="+mj-lt"/>
              </a:rPr>
              <a:t>Evidence of Learning</a:t>
            </a:r>
            <a:r>
              <a:rPr lang="en-US" sz="7369" dirty="0">
                <a:solidFill>
                  <a:schemeClr val="tx1"/>
                </a:solidFill>
                <a:latin typeface="Gill Sans Nova Ultra Bold"/>
                <a:cs typeface="JasmineUPC"/>
              </a:rPr>
              <a:t> </a:t>
            </a:r>
            <a:br>
              <a:rPr lang="en-US" sz="7369" dirty="0">
                <a:latin typeface="Gill Sans Nova Ultra Bold"/>
                <a:cs typeface="JasmineUPC"/>
              </a:rPr>
            </a:br>
            <a:r>
              <a:rPr lang="en-US" sz="7369">
                <a:solidFill>
                  <a:schemeClr val="tx1"/>
                </a:solidFill>
                <a:latin typeface="Gill Sans Nova Ultra Bold"/>
                <a:cs typeface="JasmineUPC"/>
              </a:rPr>
              <a:t>Task 3 and </a:t>
            </a:r>
            <a:r>
              <a:rPr lang="en-US" sz="7369" dirty="0">
                <a:solidFill>
                  <a:schemeClr val="tx1"/>
                </a:solidFill>
                <a:latin typeface="Gill Sans Nova Ultra Bold"/>
              </a:rPr>
              <a:t>4</a:t>
            </a:r>
            <a:br>
              <a:rPr lang="en-US" sz="8843" dirty="0"/>
            </a:br>
            <a:endParaRPr lang="en-US" sz="8843"/>
          </a:p>
        </p:txBody>
      </p:sp>
      <p:sp>
        <p:nvSpPr>
          <p:cNvPr id="5" name="TextBox 4">
            <a:extLst>
              <a:ext uri="{FF2B5EF4-FFF2-40B4-BE49-F238E27FC236}">
                <a16:creationId xmlns:a16="http://schemas.microsoft.com/office/drawing/2014/main" id="{DF5A71DE-6E7A-4372-A93C-3A4C8E5A6644}"/>
              </a:ext>
            </a:extLst>
          </p:cNvPr>
          <p:cNvSpPr txBox="1"/>
          <p:nvPr/>
        </p:nvSpPr>
        <p:spPr>
          <a:xfrm>
            <a:off x="23993995" y="2001190"/>
            <a:ext cx="2422041" cy="633271"/>
          </a:xfrm>
          <a:prstGeom prst="rect">
            <a:avLst/>
          </a:prstGeom>
          <a:noFill/>
        </p:spPr>
        <p:txBody>
          <a:bodyPr rot="0" spcFirstLastPara="0" vertOverflow="overflow" horzOverflow="overflow" vert="horz" wrap="square" lIns="209049" tIns="104524" rIns="209049" bIns="104524" numCol="1" spcCol="0" rtlCol="0" fromWordArt="0" anchor="t" anchorCtr="0" forceAA="0" compatLnSpc="1">
            <a:prstTxWarp prst="textNoShape">
              <a:avLst/>
            </a:prstTxWarp>
            <a:spAutoFit/>
          </a:bodyPr>
          <a:lstStyle>
            <a:defPPr>
              <a:defRPr lang="en-US"/>
            </a:defPPr>
            <a:lvl1pPr marL="0" algn="l" defTabSz="847649" rtl="0" eaLnBrk="1" latinLnBrk="0" hangingPunct="1">
              <a:defRPr sz="1669" kern="1200">
                <a:solidFill>
                  <a:schemeClr val="tx1"/>
                </a:solidFill>
                <a:latin typeface="+mn-lt"/>
                <a:ea typeface="+mn-ea"/>
                <a:cs typeface="+mn-cs"/>
              </a:defRPr>
            </a:lvl1pPr>
            <a:lvl2pPr marL="423824" algn="l" defTabSz="847649" rtl="0" eaLnBrk="1" latinLnBrk="0" hangingPunct="1">
              <a:defRPr sz="1669" kern="1200">
                <a:solidFill>
                  <a:schemeClr val="tx1"/>
                </a:solidFill>
                <a:latin typeface="+mn-lt"/>
                <a:ea typeface="+mn-ea"/>
                <a:cs typeface="+mn-cs"/>
              </a:defRPr>
            </a:lvl2pPr>
            <a:lvl3pPr marL="847649" algn="l" defTabSz="847649" rtl="0" eaLnBrk="1" latinLnBrk="0" hangingPunct="1">
              <a:defRPr sz="1669" kern="1200">
                <a:solidFill>
                  <a:schemeClr val="tx1"/>
                </a:solidFill>
                <a:latin typeface="+mn-lt"/>
                <a:ea typeface="+mn-ea"/>
                <a:cs typeface="+mn-cs"/>
              </a:defRPr>
            </a:lvl3pPr>
            <a:lvl4pPr marL="1271473" algn="l" defTabSz="847649" rtl="0" eaLnBrk="1" latinLnBrk="0" hangingPunct="1">
              <a:defRPr sz="1669" kern="1200">
                <a:solidFill>
                  <a:schemeClr val="tx1"/>
                </a:solidFill>
                <a:latin typeface="+mn-lt"/>
                <a:ea typeface="+mn-ea"/>
                <a:cs typeface="+mn-cs"/>
              </a:defRPr>
            </a:lvl4pPr>
            <a:lvl5pPr marL="1695298" algn="l" defTabSz="847649" rtl="0" eaLnBrk="1" latinLnBrk="0" hangingPunct="1">
              <a:defRPr sz="1669" kern="1200">
                <a:solidFill>
                  <a:schemeClr val="tx1"/>
                </a:solidFill>
                <a:latin typeface="+mn-lt"/>
                <a:ea typeface="+mn-ea"/>
                <a:cs typeface="+mn-cs"/>
              </a:defRPr>
            </a:lvl5pPr>
            <a:lvl6pPr marL="2119122" algn="l" defTabSz="847649" rtl="0" eaLnBrk="1" latinLnBrk="0" hangingPunct="1">
              <a:defRPr sz="1669" kern="1200">
                <a:solidFill>
                  <a:schemeClr val="tx1"/>
                </a:solidFill>
                <a:latin typeface="+mn-lt"/>
                <a:ea typeface="+mn-ea"/>
                <a:cs typeface="+mn-cs"/>
              </a:defRPr>
            </a:lvl6pPr>
            <a:lvl7pPr marL="2542946" algn="l" defTabSz="847649" rtl="0" eaLnBrk="1" latinLnBrk="0" hangingPunct="1">
              <a:defRPr sz="1669" kern="1200">
                <a:solidFill>
                  <a:schemeClr val="tx1"/>
                </a:solidFill>
                <a:latin typeface="+mn-lt"/>
                <a:ea typeface="+mn-ea"/>
                <a:cs typeface="+mn-cs"/>
              </a:defRPr>
            </a:lvl7pPr>
            <a:lvl8pPr marL="2966771" algn="l" defTabSz="847649" rtl="0" eaLnBrk="1" latinLnBrk="0" hangingPunct="1">
              <a:defRPr sz="1669" kern="1200">
                <a:solidFill>
                  <a:schemeClr val="tx1"/>
                </a:solidFill>
                <a:latin typeface="+mn-lt"/>
                <a:ea typeface="+mn-ea"/>
                <a:cs typeface="+mn-cs"/>
              </a:defRPr>
            </a:lvl8pPr>
            <a:lvl9pPr marL="3390595" algn="l" defTabSz="847649" rtl="0" eaLnBrk="1" latinLnBrk="0" hangingPunct="1">
              <a:defRPr sz="1669" kern="1200">
                <a:solidFill>
                  <a:schemeClr val="tx1"/>
                </a:solidFill>
                <a:latin typeface="+mn-lt"/>
                <a:ea typeface="+mn-ea"/>
                <a:cs typeface="+mn-cs"/>
              </a:defRPr>
            </a:lvl9pPr>
          </a:lstStyle>
          <a:p>
            <a:r>
              <a:rPr lang="en-US" sz="2700"/>
              <a:t>Solar Life</a:t>
            </a:r>
          </a:p>
        </p:txBody>
      </p:sp>
      <p:pic>
        <p:nvPicPr>
          <p:cNvPr id="7" name="Graphic 12" descr="Solar Panels outline">
            <a:extLst>
              <a:ext uri="{FF2B5EF4-FFF2-40B4-BE49-F238E27FC236}">
                <a16:creationId xmlns:a16="http://schemas.microsoft.com/office/drawing/2014/main" id="{8B4D43D3-517D-4575-B871-DCB07C38CDD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4188947" y="401166"/>
            <a:ext cx="1185985" cy="1265288"/>
          </a:xfrm>
          <a:prstGeom prst="rect">
            <a:avLst/>
          </a:prstGeom>
        </p:spPr>
      </p:pic>
      <p:cxnSp>
        <p:nvCxnSpPr>
          <p:cNvPr id="9" name="Straight Arrow Connector 8">
            <a:extLst>
              <a:ext uri="{FF2B5EF4-FFF2-40B4-BE49-F238E27FC236}">
                <a16:creationId xmlns:a16="http://schemas.microsoft.com/office/drawing/2014/main" id="{2011C09F-0D02-4E93-A4D4-8BCCECC62E48}"/>
              </a:ext>
            </a:extLst>
          </p:cNvPr>
          <p:cNvCxnSpPr/>
          <p:nvPr/>
        </p:nvCxnSpPr>
        <p:spPr>
          <a:xfrm flipV="1">
            <a:off x="23411267" y="3121668"/>
            <a:ext cx="2756114" cy="0"/>
          </a:xfrm>
          <a:prstGeom prst="straightConnector1">
            <a:avLst/>
          </a:prstGeom>
          <a:ln>
            <a:solidFill>
              <a:srgbClr val="FF0000"/>
            </a:solidFill>
          </a:ln>
        </p:spPr>
        <p:style>
          <a:lnRef idx="3">
            <a:schemeClr val="accent2"/>
          </a:lnRef>
          <a:fillRef idx="0">
            <a:schemeClr val="accent2"/>
          </a:fillRef>
          <a:effectRef idx="2">
            <a:schemeClr val="accent2"/>
          </a:effectRef>
          <a:fontRef idx="minor">
            <a:schemeClr val="tx1"/>
          </a:fontRef>
        </p:style>
      </p:cxnSp>
      <p:sp>
        <p:nvSpPr>
          <p:cNvPr id="6" name="Scroll: Horizontal 5">
            <a:extLst>
              <a:ext uri="{FF2B5EF4-FFF2-40B4-BE49-F238E27FC236}">
                <a16:creationId xmlns:a16="http://schemas.microsoft.com/office/drawing/2014/main" id="{CC126C13-1602-46FE-B769-8481CC65FDBD}"/>
              </a:ext>
            </a:extLst>
          </p:cNvPr>
          <p:cNvSpPr/>
          <p:nvPr/>
        </p:nvSpPr>
        <p:spPr>
          <a:xfrm>
            <a:off x="2303127" y="5991310"/>
            <a:ext cx="21516618" cy="10715256"/>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847649" rtl="0" eaLnBrk="1" latinLnBrk="0" hangingPunct="1">
              <a:defRPr sz="1669" kern="1200">
                <a:solidFill>
                  <a:schemeClr val="tx1"/>
                </a:solidFill>
                <a:latin typeface="+mn-lt"/>
                <a:ea typeface="+mn-ea"/>
                <a:cs typeface="+mn-cs"/>
              </a:defRPr>
            </a:lvl1pPr>
            <a:lvl2pPr marL="423824" algn="l" defTabSz="847649" rtl="0" eaLnBrk="1" latinLnBrk="0" hangingPunct="1">
              <a:defRPr sz="1669" kern="1200">
                <a:solidFill>
                  <a:schemeClr val="tx1"/>
                </a:solidFill>
                <a:latin typeface="+mn-lt"/>
                <a:ea typeface="+mn-ea"/>
                <a:cs typeface="+mn-cs"/>
              </a:defRPr>
            </a:lvl2pPr>
            <a:lvl3pPr marL="847649" algn="l" defTabSz="847649" rtl="0" eaLnBrk="1" latinLnBrk="0" hangingPunct="1">
              <a:defRPr sz="1669" kern="1200">
                <a:solidFill>
                  <a:schemeClr val="tx1"/>
                </a:solidFill>
                <a:latin typeface="+mn-lt"/>
                <a:ea typeface="+mn-ea"/>
                <a:cs typeface="+mn-cs"/>
              </a:defRPr>
            </a:lvl3pPr>
            <a:lvl4pPr marL="1271473" algn="l" defTabSz="847649" rtl="0" eaLnBrk="1" latinLnBrk="0" hangingPunct="1">
              <a:defRPr sz="1669" kern="1200">
                <a:solidFill>
                  <a:schemeClr val="tx1"/>
                </a:solidFill>
                <a:latin typeface="+mn-lt"/>
                <a:ea typeface="+mn-ea"/>
                <a:cs typeface="+mn-cs"/>
              </a:defRPr>
            </a:lvl4pPr>
            <a:lvl5pPr marL="1695298" algn="l" defTabSz="847649" rtl="0" eaLnBrk="1" latinLnBrk="0" hangingPunct="1">
              <a:defRPr sz="1669" kern="1200">
                <a:solidFill>
                  <a:schemeClr val="tx1"/>
                </a:solidFill>
                <a:latin typeface="+mn-lt"/>
                <a:ea typeface="+mn-ea"/>
                <a:cs typeface="+mn-cs"/>
              </a:defRPr>
            </a:lvl5pPr>
            <a:lvl6pPr marL="2119122" algn="l" defTabSz="847649" rtl="0" eaLnBrk="1" latinLnBrk="0" hangingPunct="1">
              <a:defRPr sz="1669" kern="1200">
                <a:solidFill>
                  <a:schemeClr val="tx1"/>
                </a:solidFill>
                <a:latin typeface="+mn-lt"/>
                <a:ea typeface="+mn-ea"/>
                <a:cs typeface="+mn-cs"/>
              </a:defRPr>
            </a:lvl6pPr>
            <a:lvl7pPr marL="2542946" algn="l" defTabSz="847649" rtl="0" eaLnBrk="1" latinLnBrk="0" hangingPunct="1">
              <a:defRPr sz="1669" kern="1200">
                <a:solidFill>
                  <a:schemeClr val="tx1"/>
                </a:solidFill>
                <a:latin typeface="+mn-lt"/>
                <a:ea typeface="+mn-ea"/>
                <a:cs typeface="+mn-cs"/>
              </a:defRPr>
            </a:lvl7pPr>
            <a:lvl8pPr marL="2966771" algn="l" defTabSz="847649" rtl="0" eaLnBrk="1" latinLnBrk="0" hangingPunct="1">
              <a:defRPr sz="1669" kern="1200">
                <a:solidFill>
                  <a:schemeClr val="tx1"/>
                </a:solidFill>
                <a:latin typeface="+mn-lt"/>
                <a:ea typeface="+mn-ea"/>
                <a:cs typeface="+mn-cs"/>
              </a:defRPr>
            </a:lvl8pPr>
            <a:lvl9pPr marL="3390595" algn="l" defTabSz="847649" rtl="0" eaLnBrk="1" latinLnBrk="0" hangingPunct="1">
              <a:defRPr sz="1669" kern="1200">
                <a:solidFill>
                  <a:schemeClr val="tx1"/>
                </a:solidFill>
                <a:latin typeface="+mn-lt"/>
                <a:ea typeface="+mn-ea"/>
                <a:cs typeface="+mn-cs"/>
              </a:defRPr>
            </a:lvl9pPr>
          </a:lstStyle>
          <a:p>
            <a:pPr algn="ctr"/>
            <a:endParaRPr lang="en-US" sz="1537"/>
          </a:p>
        </p:txBody>
      </p:sp>
      <p:sp>
        <p:nvSpPr>
          <p:cNvPr id="4" name="TextBox 3">
            <a:extLst>
              <a:ext uri="{FF2B5EF4-FFF2-40B4-BE49-F238E27FC236}">
                <a16:creationId xmlns:a16="http://schemas.microsoft.com/office/drawing/2014/main" id="{54CBACDB-9C21-40F3-91EB-0F85E57DB22B}"/>
              </a:ext>
            </a:extLst>
          </p:cNvPr>
          <p:cNvSpPr txBox="1"/>
          <p:nvPr/>
        </p:nvSpPr>
        <p:spPr>
          <a:xfrm>
            <a:off x="2060869" y="7655178"/>
            <a:ext cx="23194996" cy="6835675"/>
          </a:xfrm>
          <a:prstGeom prst="rect">
            <a:avLst/>
          </a:prstGeom>
          <a:noFill/>
        </p:spPr>
        <p:txBody>
          <a:bodyPr rot="0" spcFirstLastPara="0" vertOverflow="overflow" horzOverflow="overflow" vert="horz" wrap="square" lIns="84225" tIns="42112" rIns="84225" bIns="42112" numCol="1" spcCol="0" rtlCol="0" fromWordArt="0" anchor="t" anchorCtr="0" forceAA="0" compatLnSpc="1">
            <a:prstTxWarp prst="textNoShape">
              <a:avLst/>
            </a:prstTxWarp>
            <a:spAutoFit/>
          </a:bodyPr>
          <a:lstStyle>
            <a:defPPr>
              <a:defRPr lang="en-US"/>
            </a:defPPr>
            <a:lvl1pPr marL="0" algn="l" defTabSz="847649" rtl="0" eaLnBrk="1" latinLnBrk="0" hangingPunct="1">
              <a:defRPr sz="1669" kern="1200">
                <a:solidFill>
                  <a:schemeClr val="tx1"/>
                </a:solidFill>
                <a:latin typeface="+mn-lt"/>
                <a:ea typeface="+mn-ea"/>
                <a:cs typeface="+mn-cs"/>
              </a:defRPr>
            </a:lvl1pPr>
            <a:lvl2pPr marL="423824" algn="l" defTabSz="847649" rtl="0" eaLnBrk="1" latinLnBrk="0" hangingPunct="1">
              <a:defRPr sz="1669" kern="1200">
                <a:solidFill>
                  <a:schemeClr val="tx1"/>
                </a:solidFill>
                <a:latin typeface="+mn-lt"/>
                <a:ea typeface="+mn-ea"/>
                <a:cs typeface="+mn-cs"/>
              </a:defRPr>
            </a:lvl2pPr>
            <a:lvl3pPr marL="847649" algn="l" defTabSz="847649" rtl="0" eaLnBrk="1" latinLnBrk="0" hangingPunct="1">
              <a:defRPr sz="1669" kern="1200">
                <a:solidFill>
                  <a:schemeClr val="tx1"/>
                </a:solidFill>
                <a:latin typeface="+mn-lt"/>
                <a:ea typeface="+mn-ea"/>
                <a:cs typeface="+mn-cs"/>
              </a:defRPr>
            </a:lvl3pPr>
            <a:lvl4pPr marL="1271473" algn="l" defTabSz="847649" rtl="0" eaLnBrk="1" latinLnBrk="0" hangingPunct="1">
              <a:defRPr sz="1669" kern="1200">
                <a:solidFill>
                  <a:schemeClr val="tx1"/>
                </a:solidFill>
                <a:latin typeface="+mn-lt"/>
                <a:ea typeface="+mn-ea"/>
                <a:cs typeface="+mn-cs"/>
              </a:defRPr>
            </a:lvl4pPr>
            <a:lvl5pPr marL="1695298" algn="l" defTabSz="847649" rtl="0" eaLnBrk="1" latinLnBrk="0" hangingPunct="1">
              <a:defRPr sz="1669" kern="1200">
                <a:solidFill>
                  <a:schemeClr val="tx1"/>
                </a:solidFill>
                <a:latin typeface="+mn-lt"/>
                <a:ea typeface="+mn-ea"/>
                <a:cs typeface="+mn-cs"/>
              </a:defRPr>
            </a:lvl5pPr>
            <a:lvl6pPr marL="2119122" algn="l" defTabSz="847649" rtl="0" eaLnBrk="1" latinLnBrk="0" hangingPunct="1">
              <a:defRPr sz="1669" kern="1200">
                <a:solidFill>
                  <a:schemeClr val="tx1"/>
                </a:solidFill>
                <a:latin typeface="+mn-lt"/>
                <a:ea typeface="+mn-ea"/>
                <a:cs typeface="+mn-cs"/>
              </a:defRPr>
            </a:lvl6pPr>
            <a:lvl7pPr marL="2542946" algn="l" defTabSz="847649" rtl="0" eaLnBrk="1" latinLnBrk="0" hangingPunct="1">
              <a:defRPr sz="1669" kern="1200">
                <a:solidFill>
                  <a:schemeClr val="tx1"/>
                </a:solidFill>
                <a:latin typeface="+mn-lt"/>
                <a:ea typeface="+mn-ea"/>
                <a:cs typeface="+mn-cs"/>
              </a:defRPr>
            </a:lvl7pPr>
            <a:lvl8pPr marL="2966771" algn="l" defTabSz="847649" rtl="0" eaLnBrk="1" latinLnBrk="0" hangingPunct="1">
              <a:defRPr sz="1669" kern="1200">
                <a:solidFill>
                  <a:schemeClr val="tx1"/>
                </a:solidFill>
                <a:latin typeface="+mn-lt"/>
                <a:ea typeface="+mn-ea"/>
                <a:cs typeface="+mn-cs"/>
              </a:defRPr>
            </a:lvl8pPr>
            <a:lvl9pPr marL="3390595" algn="l" defTabSz="847649" rtl="0" eaLnBrk="1" latinLnBrk="0" hangingPunct="1">
              <a:defRPr sz="1669" kern="1200">
                <a:solidFill>
                  <a:schemeClr val="tx1"/>
                </a:solidFill>
                <a:latin typeface="+mn-lt"/>
                <a:ea typeface="+mn-ea"/>
                <a:cs typeface="+mn-cs"/>
              </a:defRPr>
            </a:lvl9pPr>
          </a:lstStyle>
          <a:p>
            <a:pPr algn="ctr">
              <a:lnSpc>
                <a:spcPct val="150000"/>
              </a:lnSpc>
            </a:pPr>
            <a:r>
              <a:rPr lang="en-GB" sz="4974" b="1" dirty="0">
                <a:latin typeface="Aharoni"/>
                <a:cs typeface="Arial"/>
              </a:rPr>
              <a:t>Name : Madiha Yousuf</a:t>
            </a:r>
            <a:endParaRPr lang="en-US" sz="1537">
              <a:latin typeface="Aharoni"/>
              <a:cs typeface="Aharoni"/>
            </a:endParaRPr>
          </a:p>
          <a:p>
            <a:pPr algn="ctr">
              <a:lnSpc>
                <a:spcPct val="150000"/>
              </a:lnSpc>
            </a:pPr>
            <a:r>
              <a:rPr lang="en-GB" sz="4974" b="1" dirty="0">
                <a:latin typeface="Aharoni"/>
                <a:cs typeface="Arial"/>
              </a:rPr>
              <a:t>Student No:</a:t>
            </a:r>
            <a:r>
              <a:rPr lang="en-GB" sz="6632" b="1" dirty="0">
                <a:latin typeface="Aharoni"/>
                <a:cs typeface="Arial"/>
              </a:rPr>
              <a:t> </a:t>
            </a:r>
            <a:r>
              <a:rPr lang="en-GB" sz="7369" b="1" dirty="0">
                <a:latin typeface="Aharoni"/>
                <a:cs typeface="Arial"/>
              </a:rPr>
              <a:t>1911360</a:t>
            </a:r>
          </a:p>
          <a:p>
            <a:pPr algn="ctr">
              <a:lnSpc>
                <a:spcPct val="150000"/>
              </a:lnSpc>
            </a:pPr>
            <a:r>
              <a:rPr lang="en-GB" sz="4974" b="1" dirty="0">
                <a:latin typeface="Aharoni"/>
                <a:cs typeface="Arial"/>
              </a:rPr>
              <a:t>Module: </a:t>
            </a:r>
            <a:r>
              <a:rPr lang="en-US" sz="4974" b="1" dirty="0">
                <a:latin typeface="Aharoni"/>
                <a:cs typeface="Arial"/>
              </a:rPr>
              <a:t>Changemakers: Creativity and Value Creation </a:t>
            </a:r>
          </a:p>
          <a:p>
            <a:pPr algn="ctr">
              <a:lnSpc>
                <a:spcPct val="150000"/>
              </a:lnSpc>
            </a:pPr>
            <a:r>
              <a:rPr lang="en-US" sz="4974" b="1" dirty="0">
                <a:latin typeface="Aharoni"/>
                <a:cs typeface="Arial"/>
              </a:rPr>
              <a:t>Module Code: </a:t>
            </a:r>
            <a:r>
              <a:rPr lang="en-GB" sz="4974" b="1" dirty="0">
                <a:latin typeface="Aharoni"/>
                <a:cs typeface="Arial"/>
              </a:rPr>
              <a:t>BMHP</a:t>
            </a:r>
            <a:r>
              <a:rPr lang="en-GB" sz="7369" b="1" dirty="0">
                <a:latin typeface="Aharoni"/>
                <a:cs typeface="Arial"/>
              </a:rPr>
              <a:t>5014</a:t>
            </a:r>
            <a:r>
              <a:rPr lang="en-GB" sz="6632" b="1" dirty="0">
                <a:latin typeface="Aharoni"/>
                <a:cs typeface="Arial"/>
              </a:rPr>
              <a:t>_</a:t>
            </a:r>
            <a:r>
              <a:rPr lang="en-GB" sz="4974" b="1" dirty="0">
                <a:latin typeface="Aharoni"/>
                <a:cs typeface="Arial"/>
              </a:rPr>
              <a:t>BIRM </a:t>
            </a:r>
          </a:p>
          <a:p>
            <a:pPr algn="ctr">
              <a:lnSpc>
                <a:spcPct val="150000"/>
              </a:lnSpc>
            </a:pPr>
            <a:r>
              <a:rPr lang="en-GB" sz="4974" b="1" dirty="0">
                <a:latin typeface="Aharoni"/>
                <a:cs typeface="Arial"/>
              </a:rPr>
              <a:t>Lecturer: Dr Azora Hurd</a:t>
            </a:r>
          </a:p>
        </p:txBody>
      </p:sp>
    </p:spTree>
    <p:extLst>
      <p:ext uri="{BB962C8B-B14F-4D97-AF65-F5344CB8AC3E}">
        <p14:creationId xmlns:p14="http://schemas.microsoft.com/office/powerpoint/2010/main" val="12729218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37E6-6C49-4E77-9B2C-BC02A333C8F9}"/>
              </a:ext>
            </a:extLst>
          </p:cNvPr>
          <p:cNvSpPr>
            <a:spLocks noGrp="1"/>
          </p:cNvSpPr>
          <p:nvPr>
            <p:ph type="title"/>
          </p:nvPr>
        </p:nvSpPr>
        <p:spPr>
          <a:xfrm>
            <a:off x="3344639" y="4252524"/>
            <a:ext cx="21500913" cy="3201867"/>
          </a:xfrm>
        </p:spPr>
        <p:txBody>
          <a:bodyPr/>
          <a:lstStyle>
            <a:defPPr>
              <a:defRPr lang="en-US"/>
            </a:defPPr>
            <a:lvl1pPr marL="0" algn="l" defTabSz="847649" rtl="0" eaLnBrk="1" latinLnBrk="0" hangingPunct="1">
              <a:defRPr sz="1669" kern="1200">
                <a:solidFill>
                  <a:schemeClr val="tx1"/>
                </a:solidFill>
                <a:latin typeface="+mn-lt"/>
                <a:ea typeface="+mn-ea"/>
                <a:cs typeface="+mn-cs"/>
              </a:defRPr>
            </a:lvl1pPr>
            <a:lvl2pPr marL="423824" algn="l" defTabSz="847649" rtl="0" eaLnBrk="1" latinLnBrk="0" hangingPunct="1">
              <a:defRPr sz="1669" kern="1200">
                <a:solidFill>
                  <a:schemeClr val="tx1"/>
                </a:solidFill>
                <a:latin typeface="+mn-lt"/>
                <a:ea typeface="+mn-ea"/>
                <a:cs typeface="+mn-cs"/>
              </a:defRPr>
            </a:lvl2pPr>
            <a:lvl3pPr marL="847649" algn="l" defTabSz="847649" rtl="0" eaLnBrk="1" latinLnBrk="0" hangingPunct="1">
              <a:defRPr sz="1669" kern="1200">
                <a:solidFill>
                  <a:schemeClr val="tx1"/>
                </a:solidFill>
                <a:latin typeface="+mn-lt"/>
                <a:ea typeface="+mn-ea"/>
                <a:cs typeface="+mn-cs"/>
              </a:defRPr>
            </a:lvl3pPr>
            <a:lvl4pPr marL="1271473" algn="l" defTabSz="847649" rtl="0" eaLnBrk="1" latinLnBrk="0" hangingPunct="1">
              <a:defRPr sz="1669" kern="1200">
                <a:solidFill>
                  <a:schemeClr val="tx1"/>
                </a:solidFill>
                <a:latin typeface="+mn-lt"/>
                <a:ea typeface="+mn-ea"/>
                <a:cs typeface="+mn-cs"/>
              </a:defRPr>
            </a:lvl4pPr>
            <a:lvl5pPr marL="1695298" algn="l" defTabSz="847649" rtl="0" eaLnBrk="1" latinLnBrk="0" hangingPunct="1">
              <a:defRPr sz="1669" kern="1200">
                <a:solidFill>
                  <a:schemeClr val="tx1"/>
                </a:solidFill>
                <a:latin typeface="+mn-lt"/>
                <a:ea typeface="+mn-ea"/>
                <a:cs typeface="+mn-cs"/>
              </a:defRPr>
            </a:lvl5pPr>
            <a:lvl6pPr marL="2119122" algn="l" defTabSz="847649" rtl="0" eaLnBrk="1" latinLnBrk="0" hangingPunct="1">
              <a:defRPr sz="1669" kern="1200">
                <a:solidFill>
                  <a:schemeClr val="tx1"/>
                </a:solidFill>
                <a:latin typeface="+mn-lt"/>
                <a:ea typeface="+mn-ea"/>
                <a:cs typeface="+mn-cs"/>
              </a:defRPr>
            </a:lvl6pPr>
            <a:lvl7pPr marL="2542946" algn="l" defTabSz="847649" rtl="0" eaLnBrk="1" latinLnBrk="0" hangingPunct="1">
              <a:defRPr sz="1669" kern="1200">
                <a:solidFill>
                  <a:schemeClr val="tx1"/>
                </a:solidFill>
                <a:latin typeface="+mn-lt"/>
                <a:ea typeface="+mn-ea"/>
                <a:cs typeface="+mn-cs"/>
              </a:defRPr>
            </a:lvl7pPr>
            <a:lvl8pPr marL="2966771" algn="l" defTabSz="847649" rtl="0" eaLnBrk="1" latinLnBrk="0" hangingPunct="1">
              <a:defRPr sz="1669" kern="1200">
                <a:solidFill>
                  <a:schemeClr val="tx1"/>
                </a:solidFill>
                <a:latin typeface="+mn-lt"/>
                <a:ea typeface="+mn-ea"/>
                <a:cs typeface="+mn-cs"/>
              </a:defRPr>
            </a:lvl8pPr>
            <a:lvl9pPr marL="3390595" algn="l" defTabSz="847649" rtl="0" eaLnBrk="1" latinLnBrk="0" hangingPunct="1">
              <a:defRPr sz="1669" kern="1200">
                <a:solidFill>
                  <a:schemeClr val="tx1"/>
                </a:solidFill>
                <a:latin typeface="+mn-lt"/>
                <a:ea typeface="+mn-ea"/>
                <a:cs typeface="+mn-cs"/>
              </a:defRPr>
            </a:lvl9pPr>
          </a:lstStyle>
          <a:p>
            <a:pPr algn="ctr"/>
            <a:r>
              <a:rPr lang="en-US" sz="6632" b="1">
                <a:latin typeface="Gill Sans Nova Ultra Bold"/>
              </a:rPr>
              <a:t>Introduction</a:t>
            </a:r>
          </a:p>
        </p:txBody>
      </p:sp>
      <p:sp>
        <p:nvSpPr>
          <p:cNvPr id="3" name="Content Placeholder 2">
            <a:extLst>
              <a:ext uri="{FF2B5EF4-FFF2-40B4-BE49-F238E27FC236}">
                <a16:creationId xmlns:a16="http://schemas.microsoft.com/office/drawing/2014/main" id="{662C2CEA-BCE5-4EF8-9801-85F4C3307F81}"/>
              </a:ext>
            </a:extLst>
          </p:cNvPr>
          <p:cNvSpPr>
            <a:spLocks noGrp="1"/>
          </p:cNvSpPr>
          <p:nvPr>
            <p:ph idx="1"/>
          </p:nvPr>
        </p:nvSpPr>
        <p:spPr>
          <a:xfrm>
            <a:off x="3838569" y="5853799"/>
            <a:ext cx="20453426" cy="5301461"/>
          </a:xfrm>
        </p:spPr>
        <p:txBody>
          <a:bodyPr vert="horz" lIns="190323" tIns="95160" rIns="190323" bIns="95160" rtlCol="0" anchor="t">
            <a:noAutofit/>
          </a:bodyPr>
          <a:lstStyle>
            <a:defPPr>
              <a:defRPr lang="en-US"/>
            </a:defPPr>
            <a:lvl1pPr marL="0" algn="l" defTabSz="847649" rtl="0" eaLnBrk="1" latinLnBrk="0" hangingPunct="1">
              <a:defRPr sz="1669" kern="1200">
                <a:solidFill>
                  <a:schemeClr val="tx1"/>
                </a:solidFill>
                <a:latin typeface="+mn-lt"/>
                <a:ea typeface="+mn-ea"/>
                <a:cs typeface="+mn-cs"/>
              </a:defRPr>
            </a:lvl1pPr>
            <a:lvl2pPr marL="423824" algn="l" defTabSz="847649" rtl="0" eaLnBrk="1" latinLnBrk="0" hangingPunct="1">
              <a:defRPr sz="1669" kern="1200">
                <a:solidFill>
                  <a:schemeClr val="tx1"/>
                </a:solidFill>
                <a:latin typeface="+mn-lt"/>
                <a:ea typeface="+mn-ea"/>
                <a:cs typeface="+mn-cs"/>
              </a:defRPr>
            </a:lvl2pPr>
            <a:lvl3pPr marL="847649" algn="l" defTabSz="847649" rtl="0" eaLnBrk="1" latinLnBrk="0" hangingPunct="1">
              <a:defRPr sz="1669" kern="1200">
                <a:solidFill>
                  <a:schemeClr val="tx1"/>
                </a:solidFill>
                <a:latin typeface="+mn-lt"/>
                <a:ea typeface="+mn-ea"/>
                <a:cs typeface="+mn-cs"/>
              </a:defRPr>
            </a:lvl3pPr>
            <a:lvl4pPr marL="1271473" algn="l" defTabSz="847649" rtl="0" eaLnBrk="1" latinLnBrk="0" hangingPunct="1">
              <a:defRPr sz="1669" kern="1200">
                <a:solidFill>
                  <a:schemeClr val="tx1"/>
                </a:solidFill>
                <a:latin typeface="+mn-lt"/>
                <a:ea typeface="+mn-ea"/>
                <a:cs typeface="+mn-cs"/>
              </a:defRPr>
            </a:lvl4pPr>
            <a:lvl5pPr marL="1695298" algn="l" defTabSz="847649" rtl="0" eaLnBrk="1" latinLnBrk="0" hangingPunct="1">
              <a:defRPr sz="1669" kern="1200">
                <a:solidFill>
                  <a:schemeClr val="tx1"/>
                </a:solidFill>
                <a:latin typeface="+mn-lt"/>
                <a:ea typeface="+mn-ea"/>
                <a:cs typeface="+mn-cs"/>
              </a:defRPr>
            </a:lvl5pPr>
            <a:lvl6pPr marL="2119122" algn="l" defTabSz="847649" rtl="0" eaLnBrk="1" latinLnBrk="0" hangingPunct="1">
              <a:defRPr sz="1669" kern="1200">
                <a:solidFill>
                  <a:schemeClr val="tx1"/>
                </a:solidFill>
                <a:latin typeface="+mn-lt"/>
                <a:ea typeface="+mn-ea"/>
                <a:cs typeface="+mn-cs"/>
              </a:defRPr>
            </a:lvl6pPr>
            <a:lvl7pPr marL="2542946" algn="l" defTabSz="847649" rtl="0" eaLnBrk="1" latinLnBrk="0" hangingPunct="1">
              <a:defRPr sz="1669" kern="1200">
                <a:solidFill>
                  <a:schemeClr val="tx1"/>
                </a:solidFill>
                <a:latin typeface="+mn-lt"/>
                <a:ea typeface="+mn-ea"/>
                <a:cs typeface="+mn-cs"/>
              </a:defRPr>
            </a:lvl7pPr>
            <a:lvl8pPr marL="2966771" algn="l" defTabSz="847649" rtl="0" eaLnBrk="1" latinLnBrk="0" hangingPunct="1">
              <a:defRPr sz="1669" kern="1200">
                <a:solidFill>
                  <a:schemeClr val="tx1"/>
                </a:solidFill>
                <a:latin typeface="+mn-lt"/>
                <a:ea typeface="+mn-ea"/>
                <a:cs typeface="+mn-cs"/>
              </a:defRPr>
            </a:lvl8pPr>
            <a:lvl9pPr marL="3390595" algn="l" defTabSz="847649" rtl="0" eaLnBrk="1" latinLnBrk="0" hangingPunct="1">
              <a:defRPr sz="1669" kern="1200">
                <a:solidFill>
                  <a:schemeClr val="tx1"/>
                </a:solidFill>
                <a:latin typeface="+mn-lt"/>
                <a:ea typeface="+mn-ea"/>
                <a:cs typeface="+mn-cs"/>
              </a:defRPr>
            </a:lvl9pPr>
          </a:lstStyle>
          <a:p>
            <a:pPr marL="94754" indent="0" algn="ctr">
              <a:lnSpc>
                <a:spcPct val="150000"/>
              </a:lnSpc>
              <a:buNone/>
            </a:pPr>
            <a:endParaRPr lang="en-US" sz="4974" dirty="0">
              <a:latin typeface="Arial"/>
              <a:cs typeface="Arial"/>
            </a:endParaRPr>
          </a:p>
          <a:p>
            <a:pPr marL="94754" indent="0" algn="ctr">
              <a:lnSpc>
                <a:spcPct val="150000"/>
              </a:lnSpc>
              <a:buNone/>
            </a:pPr>
            <a:r>
              <a:rPr lang="en-US" sz="4974">
                <a:ea typeface="+mn-lt"/>
                <a:cs typeface="+mn-lt"/>
              </a:rPr>
              <a:t>This presentation is part of the 'Task 1 and 2' mind-map and blog; it is </a:t>
            </a:r>
            <a:r>
              <a:rPr lang="en-US" sz="4974" dirty="0">
                <a:ea typeface="+mn-lt"/>
                <a:cs typeface="+mn-lt"/>
              </a:rPr>
              <a:t>about the innovation of the new idea. The idea was representing to save the planet and to reduce the electricity to prevent global warming. Moreover, it will give more information about the innovation with the support of pitch, leaflets and posters.</a:t>
            </a:r>
            <a:endParaRPr lang="en-US" dirty="0"/>
          </a:p>
          <a:p>
            <a:pPr marL="94754" indent="0">
              <a:buNone/>
            </a:pPr>
            <a:endParaRPr lang="en-US"/>
          </a:p>
          <a:p>
            <a:pPr marL="94754" indent="0">
              <a:buNone/>
            </a:pPr>
            <a:endParaRPr lang="en-US"/>
          </a:p>
        </p:txBody>
      </p:sp>
      <p:cxnSp>
        <p:nvCxnSpPr>
          <p:cNvPr id="5" name="Straight Arrow Connector 4">
            <a:extLst>
              <a:ext uri="{FF2B5EF4-FFF2-40B4-BE49-F238E27FC236}">
                <a16:creationId xmlns:a16="http://schemas.microsoft.com/office/drawing/2014/main" id="{7AC1D8F8-93C4-4CC9-AF20-09753F8202FB}"/>
              </a:ext>
            </a:extLst>
          </p:cNvPr>
          <p:cNvCxnSpPr/>
          <p:nvPr/>
        </p:nvCxnSpPr>
        <p:spPr>
          <a:xfrm flipV="1">
            <a:off x="23411267" y="3121668"/>
            <a:ext cx="2756114" cy="0"/>
          </a:xfrm>
          <a:prstGeom prst="straightConnector1">
            <a:avLst/>
          </a:prstGeom>
          <a:ln>
            <a:solidFill>
              <a:srgbClr val="FF0000"/>
            </a:solidFill>
          </a:ln>
        </p:spPr>
        <p:style>
          <a:lnRef idx="3">
            <a:schemeClr val="accent2"/>
          </a:lnRef>
          <a:fillRef idx="0">
            <a:schemeClr val="accent2"/>
          </a:fillRef>
          <a:effectRef idx="2">
            <a:schemeClr val="accent2"/>
          </a:effectRef>
          <a:fontRef idx="minor">
            <a:schemeClr val="tx1"/>
          </a:fontRef>
        </p:style>
      </p:cxnSp>
      <p:pic>
        <p:nvPicPr>
          <p:cNvPr id="7" name="Graphic 12" descr="Solar Panels outline">
            <a:extLst>
              <a:ext uri="{FF2B5EF4-FFF2-40B4-BE49-F238E27FC236}">
                <a16:creationId xmlns:a16="http://schemas.microsoft.com/office/drawing/2014/main" id="{C1A71E6F-D275-42FD-BF3B-DC70F152D68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4260211" y="436810"/>
            <a:ext cx="1185985" cy="1265288"/>
          </a:xfrm>
          <a:prstGeom prst="rect">
            <a:avLst/>
          </a:prstGeom>
        </p:spPr>
      </p:pic>
      <p:sp>
        <p:nvSpPr>
          <p:cNvPr id="9" name="TextBox 8">
            <a:extLst>
              <a:ext uri="{FF2B5EF4-FFF2-40B4-BE49-F238E27FC236}">
                <a16:creationId xmlns:a16="http://schemas.microsoft.com/office/drawing/2014/main" id="{C9A1B631-F9D5-4FE5-84FF-362A4E253CB6}"/>
              </a:ext>
            </a:extLst>
          </p:cNvPr>
          <p:cNvSpPr txBox="1"/>
          <p:nvPr/>
        </p:nvSpPr>
        <p:spPr>
          <a:xfrm>
            <a:off x="23981534" y="1917432"/>
            <a:ext cx="2422041" cy="633271"/>
          </a:xfrm>
          <a:prstGeom prst="rect">
            <a:avLst/>
          </a:prstGeom>
          <a:noFill/>
        </p:spPr>
        <p:txBody>
          <a:bodyPr rot="0" spcFirstLastPara="0" vertOverflow="overflow" horzOverflow="overflow" vert="horz" wrap="square" lIns="209049" tIns="104524" rIns="209049" bIns="104524" numCol="1" spcCol="0" rtlCol="0" fromWordArt="0" anchor="t" anchorCtr="0" forceAA="0" compatLnSpc="1">
            <a:prstTxWarp prst="textNoShape">
              <a:avLst/>
            </a:prstTxWarp>
            <a:spAutoFit/>
          </a:bodyPr>
          <a:lstStyle>
            <a:defPPr>
              <a:defRPr lang="en-US"/>
            </a:defPPr>
            <a:lvl1pPr marL="0" algn="l" defTabSz="847649" rtl="0" eaLnBrk="1" latinLnBrk="0" hangingPunct="1">
              <a:defRPr sz="1669" kern="1200">
                <a:solidFill>
                  <a:schemeClr val="tx1"/>
                </a:solidFill>
                <a:latin typeface="+mn-lt"/>
                <a:ea typeface="+mn-ea"/>
                <a:cs typeface="+mn-cs"/>
              </a:defRPr>
            </a:lvl1pPr>
            <a:lvl2pPr marL="423824" algn="l" defTabSz="847649" rtl="0" eaLnBrk="1" latinLnBrk="0" hangingPunct="1">
              <a:defRPr sz="1669" kern="1200">
                <a:solidFill>
                  <a:schemeClr val="tx1"/>
                </a:solidFill>
                <a:latin typeface="+mn-lt"/>
                <a:ea typeface="+mn-ea"/>
                <a:cs typeface="+mn-cs"/>
              </a:defRPr>
            </a:lvl2pPr>
            <a:lvl3pPr marL="847649" algn="l" defTabSz="847649" rtl="0" eaLnBrk="1" latinLnBrk="0" hangingPunct="1">
              <a:defRPr sz="1669" kern="1200">
                <a:solidFill>
                  <a:schemeClr val="tx1"/>
                </a:solidFill>
                <a:latin typeface="+mn-lt"/>
                <a:ea typeface="+mn-ea"/>
                <a:cs typeface="+mn-cs"/>
              </a:defRPr>
            </a:lvl3pPr>
            <a:lvl4pPr marL="1271473" algn="l" defTabSz="847649" rtl="0" eaLnBrk="1" latinLnBrk="0" hangingPunct="1">
              <a:defRPr sz="1669" kern="1200">
                <a:solidFill>
                  <a:schemeClr val="tx1"/>
                </a:solidFill>
                <a:latin typeface="+mn-lt"/>
                <a:ea typeface="+mn-ea"/>
                <a:cs typeface="+mn-cs"/>
              </a:defRPr>
            </a:lvl4pPr>
            <a:lvl5pPr marL="1695298" algn="l" defTabSz="847649" rtl="0" eaLnBrk="1" latinLnBrk="0" hangingPunct="1">
              <a:defRPr sz="1669" kern="1200">
                <a:solidFill>
                  <a:schemeClr val="tx1"/>
                </a:solidFill>
                <a:latin typeface="+mn-lt"/>
                <a:ea typeface="+mn-ea"/>
                <a:cs typeface="+mn-cs"/>
              </a:defRPr>
            </a:lvl5pPr>
            <a:lvl6pPr marL="2119122" algn="l" defTabSz="847649" rtl="0" eaLnBrk="1" latinLnBrk="0" hangingPunct="1">
              <a:defRPr sz="1669" kern="1200">
                <a:solidFill>
                  <a:schemeClr val="tx1"/>
                </a:solidFill>
                <a:latin typeface="+mn-lt"/>
                <a:ea typeface="+mn-ea"/>
                <a:cs typeface="+mn-cs"/>
              </a:defRPr>
            </a:lvl6pPr>
            <a:lvl7pPr marL="2542946" algn="l" defTabSz="847649" rtl="0" eaLnBrk="1" latinLnBrk="0" hangingPunct="1">
              <a:defRPr sz="1669" kern="1200">
                <a:solidFill>
                  <a:schemeClr val="tx1"/>
                </a:solidFill>
                <a:latin typeface="+mn-lt"/>
                <a:ea typeface="+mn-ea"/>
                <a:cs typeface="+mn-cs"/>
              </a:defRPr>
            </a:lvl7pPr>
            <a:lvl8pPr marL="2966771" algn="l" defTabSz="847649" rtl="0" eaLnBrk="1" latinLnBrk="0" hangingPunct="1">
              <a:defRPr sz="1669" kern="1200">
                <a:solidFill>
                  <a:schemeClr val="tx1"/>
                </a:solidFill>
                <a:latin typeface="+mn-lt"/>
                <a:ea typeface="+mn-ea"/>
                <a:cs typeface="+mn-cs"/>
              </a:defRPr>
            </a:lvl8pPr>
            <a:lvl9pPr marL="3390595" algn="l" defTabSz="847649" rtl="0" eaLnBrk="1" latinLnBrk="0" hangingPunct="1">
              <a:defRPr sz="1669" kern="1200">
                <a:solidFill>
                  <a:schemeClr val="tx1"/>
                </a:solidFill>
                <a:latin typeface="+mn-lt"/>
                <a:ea typeface="+mn-ea"/>
                <a:cs typeface="+mn-cs"/>
              </a:defRPr>
            </a:lvl9pPr>
          </a:lstStyle>
          <a:p>
            <a:r>
              <a:rPr lang="en-US" sz="2700"/>
              <a:t>Solar Life</a:t>
            </a:r>
          </a:p>
        </p:txBody>
      </p:sp>
    </p:spTree>
    <p:extLst>
      <p:ext uri="{BB962C8B-B14F-4D97-AF65-F5344CB8AC3E}">
        <p14:creationId xmlns:p14="http://schemas.microsoft.com/office/powerpoint/2010/main" val="30459088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6144" y="666506"/>
            <a:ext cx="27873137" cy="15678639"/>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defPPr>
              <a:defRPr lang="en-US"/>
            </a:defPPr>
            <a:lvl1pPr marL="0" algn="l" defTabSz="847649" rtl="0" eaLnBrk="1" latinLnBrk="0" hangingPunct="1">
              <a:defRPr sz="1669" kern="1200">
                <a:solidFill>
                  <a:schemeClr val="tx1"/>
                </a:solidFill>
                <a:latin typeface="+mn-lt"/>
                <a:ea typeface="+mn-ea"/>
                <a:cs typeface="+mn-cs"/>
              </a:defRPr>
            </a:lvl1pPr>
            <a:lvl2pPr marL="423824" algn="l" defTabSz="847649" rtl="0" eaLnBrk="1" latinLnBrk="0" hangingPunct="1">
              <a:defRPr sz="1669" kern="1200">
                <a:solidFill>
                  <a:schemeClr val="tx1"/>
                </a:solidFill>
                <a:latin typeface="+mn-lt"/>
                <a:ea typeface="+mn-ea"/>
                <a:cs typeface="+mn-cs"/>
              </a:defRPr>
            </a:lvl2pPr>
            <a:lvl3pPr marL="847649" algn="l" defTabSz="847649" rtl="0" eaLnBrk="1" latinLnBrk="0" hangingPunct="1">
              <a:defRPr sz="1669" kern="1200">
                <a:solidFill>
                  <a:schemeClr val="tx1"/>
                </a:solidFill>
                <a:latin typeface="+mn-lt"/>
                <a:ea typeface="+mn-ea"/>
                <a:cs typeface="+mn-cs"/>
              </a:defRPr>
            </a:lvl3pPr>
            <a:lvl4pPr marL="1271473" algn="l" defTabSz="847649" rtl="0" eaLnBrk="1" latinLnBrk="0" hangingPunct="1">
              <a:defRPr sz="1669" kern="1200">
                <a:solidFill>
                  <a:schemeClr val="tx1"/>
                </a:solidFill>
                <a:latin typeface="+mn-lt"/>
                <a:ea typeface="+mn-ea"/>
                <a:cs typeface="+mn-cs"/>
              </a:defRPr>
            </a:lvl4pPr>
            <a:lvl5pPr marL="1695298" algn="l" defTabSz="847649" rtl="0" eaLnBrk="1" latinLnBrk="0" hangingPunct="1">
              <a:defRPr sz="1669" kern="1200">
                <a:solidFill>
                  <a:schemeClr val="tx1"/>
                </a:solidFill>
                <a:latin typeface="+mn-lt"/>
                <a:ea typeface="+mn-ea"/>
                <a:cs typeface="+mn-cs"/>
              </a:defRPr>
            </a:lvl5pPr>
            <a:lvl6pPr marL="2119122" algn="l" defTabSz="847649" rtl="0" eaLnBrk="1" latinLnBrk="0" hangingPunct="1">
              <a:defRPr sz="1669" kern="1200">
                <a:solidFill>
                  <a:schemeClr val="tx1"/>
                </a:solidFill>
                <a:latin typeface="+mn-lt"/>
                <a:ea typeface="+mn-ea"/>
                <a:cs typeface="+mn-cs"/>
              </a:defRPr>
            </a:lvl6pPr>
            <a:lvl7pPr marL="2542946" algn="l" defTabSz="847649" rtl="0" eaLnBrk="1" latinLnBrk="0" hangingPunct="1">
              <a:defRPr sz="1669" kern="1200">
                <a:solidFill>
                  <a:schemeClr val="tx1"/>
                </a:solidFill>
                <a:latin typeface="+mn-lt"/>
                <a:ea typeface="+mn-ea"/>
                <a:cs typeface="+mn-cs"/>
              </a:defRPr>
            </a:lvl7pPr>
            <a:lvl8pPr marL="2966771" algn="l" defTabSz="847649" rtl="0" eaLnBrk="1" latinLnBrk="0" hangingPunct="1">
              <a:defRPr sz="1669" kern="1200">
                <a:solidFill>
                  <a:schemeClr val="tx1"/>
                </a:solidFill>
                <a:latin typeface="+mn-lt"/>
                <a:ea typeface="+mn-ea"/>
                <a:cs typeface="+mn-cs"/>
              </a:defRPr>
            </a:lvl8pPr>
            <a:lvl9pPr marL="3390595" algn="l" defTabSz="847649" rtl="0" eaLnBrk="1" latinLnBrk="0" hangingPunct="1">
              <a:defRPr sz="1669" kern="1200">
                <a:solidFill>
                  <a:schemeClr val="tx1"/>
                </a:solidFill>
                <a:latin typeface="+mn-lt"/>
                <a:ea typeface="+mn-ea"/>
                <a:cs typeface="+mn-cs"/>
              </a:defRPr>
            </a:lvl9pPr>
          </a:lstStyle>
          <a:p>
            <a:pPr marL="0" marR="0" lvl="0" indent="0" algn="ctr" defTabSz="2090520" rtl="0" eaLnBrk="1" fontAlgn="auto" latinLnBrk="0" hangingPunct="1">
              <a:lnSpc>
                <a:spcPct val="100000"/>
              </a:lnSpc>
              <a:spcBef>
                <a:spcPts val="0"/>
              </a:spcBef>
              <a:spcAft>
                <a:spcPts val="0"/>
              </a:spcAft>
              <a:buClrTx/>
              <a:buSzTx/>
              <a:buFontTx/>
              <a:buNone/>
              <a:tabLst/>
              <a:defRPr/>
            </a:pPr>
            <a:endParaRPr kumimoji="0" lang="en-US" sz="4115"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2" name="Rectangle 31">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008888" y="666505"/>
            <a:ext cx="1567864" cy="2613107"/>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4"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081516" y="4004858"/>
            <a:ext cx="7937762" cy="1888231"/>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defPPr>
              <a:defRPr lang="en-US"/>
            </a:defPPr>
            <a:lvl1pPr marL="0" algn="l" defTabSz="847649" rtl="0" eaLnBrk="1" latinLnBrk="0" hangingPunct="1">
              <a:defRPr sz="1669" kern="1200">
                <a:solidFill>
                  <a:schemeClr val="tx1"/>
                </a:solidFill>
                <a:latin typeface="+mn-lt"/>
                <a:ea typeface="+mn-ea"/>
                <a:cs typeface="+mn-cs"/>
              </a:defRPr>
            </a:lvl1pPr>
            <a:lvl2pPr marL="423824" algn="l" defTabSz="847649" rtl="0" eaLnBrk="1" latinLnBrk="0" hangingPunct="1">
              <a:defRPr sz="1669" kern="1200">
                <a:solidFill>
                  <a:schemeClr val="tx1"/>
                </a:solidFill>
                <a:latin typeface="+mn-lt"/>
                <a:ea typeface="+mn-ea"/>
                <a:cs typeface="+mn-cs"/>
              </a:defRPr>
            </a:lvl2pPr>
            <a:lvl3pPr marL="847649" algn="l" defTabSz="847649" rtl="0" eaLnBrk="1" latinLnBrk="0" hangingPunct="1">
              <a:defRPr sz="1669" kern="1200">
                <a:solidFill>
                  <a:schemeClr val="tx1"/>
                </a:solidFill>
                <a:latin typeface="+mn-lt"/>
                <a:ea typeface="+mn-ea"/>
                <a:cs typeface="+mn-cs"/>
              </a:defRPr>
            </a:lvl3pPr>
            <a:lvl4pPr marL="1271473" algn="l" defTabSz="847649" rtl="0" eaLnBrk="1" latinLnBrk="0" hangingPunct="1">
              <a:defRPr sz="1669" kern="1200">
                <a:solidFill>
                  <a:schemeClr val="tx1"/>
                </a:solidFill>
                <a:latin typeface="+mn-lt"/>
                <a:ea typeface="+mn-ea"/>
                <a:cs typeface="+mn-cs"/>
              </a:defRPr>
            </a:lvl4pPr>
            <a:lvl5pPr marL="1695298" algn="l" defTabSz="847649" rtl="0" eaLnBrk="1" latinLnBrk="0" hangingPunct="1">
              <a:defRPr sz="1669" kern="1200">
                <a:solidFill>
                  <a:schemeClr val="tx1"/>
                </a:solidFill>
                <a:latin typeface="+mn-lt"/>
                <a:ea typeface="+mn-ea"/>
                <a:cs typeface="+mn-cs"/>
              </a:defRPr>
            </a:lvl5pPr>
            <a:lvl6pPr marL="2119122" algn="l" defTabSz="847649" rtl="0" eaLnBrk="1" latinLnBrk="0" hangingPunct="1">
              <a:defRPr sz="1669" kern="1200">
                <a:solidFill>
                  <a:schemeClr val="tx1"/>
                </a:solidFill>
                <a:latin typeface="+mn-lt"/>
                <a:ea typeface="+mn-ea"/>
                <a:cs typeface="+mn-cs"/>
              </a:defRPr>
            </a:lvl6pPr>
            <a:lvl7pPr marL="2542946" algn="l" defTabSz="847649" rtl="0" eaLnBrk="1" latinLnBrk="0" hangingPunct="1">
              <a:defRPr sz="1669" kern="1200">
                <a:solidFill>
                  <a:schemeClr val="tx1"/>
                </a:solidFill>
                <a:latin typeface="+mn-lt"/>
                <a:ea typeface="+mn-ea"/>
                <a:cs typeface="+mn-cs"/>
              </a:defRPr>
            </a:lvl7pPr>
            <a:lvl8pPr marL="2966771" algn="l" defTabSz="847649" rtl="0" eaLnBrk="1" latinLnBrk="0" hangingPunct="1">
              <a:defRPr sz="1669" kern="1200">
                <a:solidFill>
                  <a:schemeClr val="tx1"/>
                </a:solidFill>
                <a:latin typeface="+mn-lt"/>
                <a:ea typeface="+mn-ea"/>
                <a:cs typeface="+mn-cs"/>
              </a:defRPr>
            </a:lvl8pPr>
            <a:lvl9pPr marL="3390595" algn="l" defTabSz="847649" rtl="0" eaLnBrk="1" latinLnBrk="0" hangingPunct="1">
              <a:defRPr sz="1669" kern="1200">
                <a:solidFill>
                  <a:schemeClr val="tx1"/>
                </a:solidFill>
                <a:latin typeface="+mn-lt"/>
                <a:ea typeface="+mn-ea"/>
                <a:cs typeface="+mn-cs"/>
              </a:defRPr>
            </a:lvl9pPr>
          </a:lstStyle>
          <a:p>
            <a:pPr marL="0" marR="0" lvl="0" indent="0" algn="ctr" defTabSz="2090520" rtl="0" eaLnBrk="1" fontAlgn="auto" latinLnBrk="0" hangingPunct="1">
              <a:lnSpc>
                <a:spcPct val="100000"/>
              </a:lnSpc>
              <a:spcBef>
                <a:spcPts val="0"/>
              </a:spcBef>
              <a:spcAft>
                <a:spcPts val="0"/>
              </a:spcAft>
              <a:buClrTx/>
              <a:buSzTx/>
              <a:buFontTx/>
              <a:buNone/>
              <a:tabLst/>
              <a:defRPr/>
            </a:pPr>
            <a:endParaRPr kumimoji="0" lang="en-US" sz="4115"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36" name="Freeform: Shape 35">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46150" y="4694918"/>
            <a:ext cx="27874090" cy="116502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3D7A3484-3B10-49B2-BEFA-51E06E10683B}"/>
              </a:ext>
            </a:extLst>
          </p:cNvPr>
          <p:cNvSpPr>
            <a:spLocks noGrp="1"/>
          </p:cNvSpPr>
          <p:nvPr>
            <p:ph type="title"/>
          </p:nvPr>
        </p:nvSpPr>
        <p:spPr>
          <a:xfrm>
            <a:off x="2668517" y="1701503"/>
            <a:ext cx="20455668" cy="3201867"/>
          </a:xfrm>
        </p:spPr>
        <p:txBody>
          <a:bodyPr anchor="ctr">
            <a:normAutofit/>
          </a:bodyPr>
          <a:lstStyle>
            <a:defPPr>
              <a:defRPr lang="en-US"/>
            </a:defPPr>
            <a:lvl1pPr marL="0" algn="l" defTabSz="847649" rtl="0" eaLnBrk="1" latinLnBrk="0" hangingPunct="1">
              <a:defRPr sz="1669" kern="1200">
                <a:solidFill>
                  <a:schemeClr val="tx1"/>
                </a:solidFill>
                <a:latin typeface="+mn-lt"/>
                <a:ea typeface="+mn-ea"/>
                <a:cs typeface="+mn-cs"/>
              </a:defRPr>
            </a:lvl1pPr>
            <a:lvl2pPr marL="423824" algn="l" defTabSz="847649" rtl="0" eaLnBrk="1" latinLnBrk="0" hangingPunct="1">
              <a:defRPr sz="1669" kern="1200">
                <a:solidFill>
                  <a:schemeClr val="tx1"/>
                </a:solidFill>
                <a:latin typeface="+mn-lt"/>
                <a:ea typeface="+mn-ea"/>
                <a:cs typeface="+mn-cs"/>
              </a:defRPr>
            </a:lvl2pPr>
            <a:lvl3pPr marL="847649" algn="l" defTabSz="847649" rtl="0" eaLnBrk="1" latinLnBrk="0" hangingPunct="1">
              <a:defRPr sz="1669" kern="1200">
                <a:solidFill>
                  <a:schemeClr val="tx1"/>
                </a:solidFill>
                <a:latin typeface="+mn-lt"/>
                <a:ea typeface="+mn-ea"/>
                <a:cs typeface="+mn-cs"/>
              </a:defRPr>
            </a:lvl3pPr>
            <a:lvl4pPr marL="1271473" algn="l" defTabSz="847649" rtl="0" eaLnBrk="1" latinLnBrk="0" hangingPunct="1">
              <a:defRPr sz="1669" kern="1200">
                <a:solidFill>
                  <a:schemeClr val="tx1"/>
                </a:solidFill>
                <a:latin typeface="+mn-lt"/>
                <a:ea typeface="+mn-ea"/>
                <a:cs typeface="+mn-cs"/>
              </a:defRPr>
            </a:lvl4pPr>
            <a:lvl5pPr marL="1695298" algn="l" defTabSz="847649" rtl="0" eaLnBrk="1" latinLnBrk="0" hangingPunct="1">
              <a:defRPr sz="1669" kern="1200">
                <a:solidFill>
                  <a:schemeClr val="tx1"/>
                </a:solidFill>
                <a:latin typeface="+mn-lt"/>
                <a:ea typeface="+mn-ea"/>
                <a:cs typeface="+mn-cs"/>
              </a:defRPr>
            </a:lvl5pPr>
            <a:lvl6pPr marL="2119122" algn="l" defTabSz="847649" rtl="0" eaLnBrk="1" latinLnBrk="0" hangingPunct="1">
              <a:defRPr sz="1669" kern="1200">
                <a:solidFill>
                  <a:schemeClr val="tx1"/>
                </a:solidFill>
                <a:latin typeface="+mn-lt"/>
                <a:ea typeface="+mn-ea"/>
                <a:cs typeface="+mn-cs"/>
              </a:defRPr>
            </a:lvl6pPr>
            <a:lvl7pPr marL="2542946" algn="l" defTabSz="847649" rtl="0" eaLnBrk="1" latinLnBrk="0" hangingPunct="1">
              <a:defRPr sz="1669" kern="1200">
                <a:solidFill>
                  <a:schemeClr val="tx1"/>
                </a:solidFill>
                <a:latin typeface="+mn-lt"/>
                <a:ea typeface="+mn-ea"/>
                <a:cs typeface="+mn-cs"/>
              </a:defRPr>
            </a:lvl7pPr>
            <a:lvl8pPr marL="2966771" algn="l" defTabSz="847649" rtl="0" eaLnBrk="1" latinLnBrk="0" hangingPunct="1">
              <a:defRPr sz="1669" kern="1200">
                <a:solidFill>
                  <a:schemeClr val="tx1"/>
                </a:solidFill>
                <a:latin typeface="+mn-lt"/>
                <a:ea typeface="+mn-ea"/>
                <a:cs typeface="+mn-cs"/>
              </a:defRPr>
            </a:lvl8pPr>
            <a:lvl9pPr marL="3390595" algn="l" defTabSz="847649" rtl="0" eaLnBrk="1" latinLnBrk="0" hangingPunct="1">
              <a:defRPr sz="1669" kern="1200">
                <a:solidFill>
                  <a:schemeClr val="tx1"/>
                </a:solidFill>
                <a:latin typeface="+mn-lt"/>
                <a:ea typeface="+mn-ea"/>
                <a:cs typeface="+mn-cs"/>
              </a:defRPr>
            </a:lvl9pPr>
          </a:lstStyle>
          <a:p>
            <a:pPr algn="ctr"/>
            <a:r>
              <a:rPr lang="en-US" sz="7369" b="1">
                <a:solidFill>
                  <a:srgbClr val="FFFFFF"/>
                </a:solidFill>
                <a:latin typeface="Gill Sans Nova Ultra Bold"/>
              </a:rPr>
              <a:t>The Innovation Pitch</a:t>
            </a:r>
            <a:endParaRPr lang="en-US" sz="7369">
              <a:latin typeface="Gill Sans Nova Ultra Bold"/>
            </a:endParaRPr>
          </a:p>
        </p:txBody>
      </p:sp>
      <p:sp>
        <p:nvSpPr>
          <p:cNvPr id="3" name="Content Placeholder 2">
            <a:extLst>
              <a:ext uri="{FF2B5EF4-FFF2-40B4-BE49-F238E27FC236}">
                <a16:creationId xmlns:a16="http://schemas.microsoft.com/office/drawing/2014/main" id="{5E845CD9-ECBA-418C-BF3D-9BC3BF5537CA}"/>
              </a:ext>
            </a:extLst>
          </p:cNvPr>
          <p:cNvSpPr>
            <a:spLocks noGrp="1"/>
          </p:cNvSpPr>
          <p:nvPr>
            <p:ph idx="1"/>
          </p:nvPr>
        </p:nvSpPr>
        <p:spPr>
          <a:xfrm>
            <a:off x="2668520" y="6210165"/>
            <a:ext cx="24034346" cy="9999483"/>
          </a:xfrm>
        </p:spPr>
        <p:txBody>
          <a:bodyPr vert="horz" lIns="190323" tIns="95160" rIns="190323" bIns="95160" rtlCol="0" anchor="t">
            <a:noAutofit/>
          </a:bodyPr>
          <a:lstStyle>
            <a:defPPr>
              <a:defRPr lang="en-US"/>
            </a:defPPr>
            <a:lvl1pPr marL="0" algn="l" defTabSz="847649" rtl="0" eaLnBrk="1" latinLnBrk="0" hangingPunct="1">
              <a:defRPr sz="1669" kern="1200">
                <a:solidFill>
                  <a:schemeClr val="tx1"/>
                </a:solidFill>
                <a:latin typeface="+mn-lt"/>
                <a:ea typeface="+mn-ea"/>
                <a:cs typeface="+mn-cs"/>
              </a:defRPr>
            </a:lvl1pPr>
            <a:lvl2pPr marL="423824" algn="l" defTabSz="847649" rtl="0" eaLnBrk="1" latinLnBrk="0" hangingPunct="1">
              <a:defRPr sz="1669" kern="1200">
                <a:solidFill>
                  <a:schemeClr val="tx1"/>
                </a:solidFill>
                <a:latin typeface="+mn-lt"/>
                <a:ea typeface="+mn-ea"/>
                <a:cs typeface="+mn-cs"/>
              </a:defRPr>
            </a:lvl2pPr>
            <a:lvl3pPr marL="847649" algn="l" defTabSz="847649" rtl="0" eaLnBrk="1" latinLnBrk="0" hangingPunct="1">
              <a:defRPr sz="1669" kern="1200">
                <a:solidFill>
                  <a:schemeClr val="tx1"/>
                </a:solidFill>
                <a:latin typeface="+mn-lt"/>
                <a:ea typeface="+mn-ea"/>
                <a:cs typeface="+mn-cs"/>
              </a:defRPr>
            </a:lvl3pPr>
            <a:lvl4pPr marL="1271473" algn="l" defTabSz="847649" rtl="0" eaLnBrk="1" latinLnBrk="0" hangingPunct="1">
              <a:defRPr sz="1669" kern="1200">
                <a:solidFill>
                  <a:schemeClr val="tx1"/>
                </a:solidFill>
                <a:latin typeface="+mn-lt"/>
                <a:ea typeface="+mn-ea"/>
                <a:cs typeface="+mn-cs"/>
              </a:defRPr>
            </a:lvl4pPr>
            <a:lvl5pPr marL="1695298" algn="l" defTabSz="847649" rtl="0" eaLnBrk="1" latinLnBrk="0" hangingPunct="1">
              <a:defRPr sz="1669" kern="1200">
                <a:solidFill>
                  <a:schemeClr val="tx1"/>
                </a:solidFill>
                <a:latin typeface="+mn-lt"/>
                <a:ea typeface="+mn-ea"/>
                <a:cs typeface="+mn-cs"/>
              </a:defRPr>
            </a:lvl5pPr>
            <a:lvl6pPr marL="2119122" algn="l" defTabSz="847649" rtl="0" eaLnBrk="1" latinLnBrk="0" hangingPunct="1">
              <a:defRPr sz="1669" kern="1200">
                <a:solidFill>
                  <a:schemeClr val="tx1"/>
                </a:solidFill>
                <a:latin typeface="+mn-lt"/>
                <a:ea typeface="+mn-ea"/>
                <a:cs typeface="+mn-cs"/>
              </a:defRPr>
            </a:lvl6pPr>
            <a:lvl7pPr marL="2542946" algn="l" defTabSz="847649" rtl="0" eaLnBrk="1" latinLnBrk="0" hangingPunct="1">
              <a:defRPr sz="1669" kern="1200">
                <a:solidFill>
                  <a:schemeClr val="tx1"/>
                </a:solidFill>
                <a:latin typeface="+mn-lt"/>
                <a:ea typeface="+mn-ea"/>
                <a:cs typeface="+mn-cs"/>
              </a:defRPr>
            </a:lvl7pPr>
            <a:lvl8pPr marL="2966771" algn="l" defTabSz="847649" rtl="0" eaLnBrk="1" latinLnBrk="0" hangingPunct="1">
              <a:defRPr sz="1669" kern="1200">
                <a:solidFill>
                  <a:schemeClr val="tx1"/>
                </a:solidFill>
                <a:latin typeface="+mn-lt"/>
                <a:ea typeface="+mn-ea"/>
                <a:cs typeface="+mn-cs"/>
              </a:defRPr>
            </a:lvl8pPr>
            <a:lvl9pPr marL="3390595" algn="l" defTabSz="847649" rtl="0" eaLnBrk="1" latinLnBrk="0" hangingPunct="1">
              <a:defRPr sz="1669" kern="1200">
                <a:solidFill>
                  <a:schemeClr val="tx1"/>
                </a:solidFill>
                <a:latin typeface="+mn-lt"/>
                <a:ea typeface="+mn-ea"/>
                <a:cs typeface="+mn-cs"/>
              </a:defRPr>
            </a:lvl9pPr>
          </a:lstStyle>
          <a:p>
            <a:pPr algn="ctr">
              <a:buNone/>
            </a:pPr>
            <a:r>
              <a:rPr lang="en-US" sz="4421" dirty="0">
                <a:latin typeface="Arial"/>
                <a:ea typeface="+mn-lt"/>
                <a:cs typeface="+mn-lt"/>
              </a:rPr>
              <a:t>Good Evening Everyone!   </a:t>
            </a:r>
            <a:endParaRPr lang="en-US" sz="4421" dirty="0">
              <a:latin typeface="Arial"/>
              <a:cs typeface="Arial"/>
            </a:endParaRPr>
          </a:p>
          <a:p>
            <a:pPr algn="ctr">
              <a:buNone/>
            </a:pPr>
            <a:r>
              <a:rPr lang="en-US" sz="4421">
                <a:latin typeface="Arial"/>
                <a:ea typeface="+mn-lt"/>
                <a:cs typeface="+mn-lt"/>
              </a:rPr>
              <a:t>I want to thank everyone who joined us here, so </a:t>
            </a:r>
            <a:r>
              <a:rPr lang="en-US" sz="4421" dirty="0">
                <a:latin typeface="Arial"/>
                <a:ea typeface="+mn-lt"/>
                <a:cs typeface="+mn-lt"/>
              </a:rPr>
              <a:t>let's start our conversation with the question of  </a:t>
            </a:r>
            <a:endParaRPr lang="en-US" sz="4421">
              <a:latin typeface="Arial"/>
              <a:cs typeface="Arial"/>
            </a:endParaRPr>
          </a:p>
          <a:p>
            <a:pPr algn="ctr">
              <a:buNone/>
            </a:pPr>
            <a:r>
              <a:rPr lang="en-US" sz="4421" u="sng" dirty="0">
                <a:latin typeface="Arial"/>
                <a:ea typeface="+mn-lt"/>
                <a:cs typeface="+mn-lt"/>
              </a:rPr>
              <a:t>What was the inspiration and idea behind it?</a:t>
            </a:r>
            <a:r>
              <a:rPr lang="en-US" sz="4421" dirty="0">
                <a:latin typeface="Arial"/>
                <a:ea typeface="+mn-lt"/>
                <a:cs typeface="+mn-lt"/>
              </a:rPr>
              <a:t>   </a:t>
            </a:r>
            <a:endParaRPr lang="en-US" sz="4421" dirty="0">
              <a:latin typeface="Arial"/>
              <a:cs typeface="Arial"/>
            </a:endParaRPr>
          </a:p>
          <a:p>
            <a:pPr algn="ctr">
              <a:lnSpc>
                <a:spcPct val="150000"/>
              </a:lnSpc>
              <a:buNone/>
            </a:pPr>
            <a:r>
              <a:rPr lang="en-US" sz="4421" dirty="0">
                <a:latin typeface="Arial"/>
                <a:ea typeface="+mn-lt"/>
                <a:cs typeface="+mn-lt"/>
              </a:rPr>
              <a:t>As everyone knows,</a:t>
            </a:r>
            <a:r>
              <a:rPr lang="en-US" sz="4421" dirty="0">
                <a:latin typeface="Arial"/>
                <a:ea typeface="+mn-lt"/>
                <a:cs typeface="Arial"/>
              </a:rPr>
              <a:t> electricity  is an essential need of everyone's life; without it, we cannot do daily tasks effectively, but the more we using, the more it is causing harm to the planet.</a:t>
            </a:r>
            <a:r>
              <a:rPr lang="en-US" sz="4421" dirty="0">
                <a:latin typeface="Arial"/>
                <a:ea typeface="+mn-lt"/>
                <a:cs typeface="+mn-lt"/>
              </a:rPr>
              <a:t> The world has the </a:t>
            </a:r>
            <a:r>
              <a:rPr lang="en-US" sz="4421">
                <a:latin typeface="Arial"/>
                <a:ea typeface="+mn-lt"/>
                <a:cs typeface="+mn-lt"/>
              </a:rPr>
              <a:t>most significant threat in the face of global warming; the usage of electricity is the second-largest </a:t>
            </a:r>
            <a:r>
              <a:rPr lang="en-US" sz="4421" dirty="0">
                <a:latin typeface="Arial"/>
                <a:ea typeface="+mn-lt"/>
                <a:cs typeface="+mn-lt"/>
              </a:rPr>
              <a:t>cause of global warming. Approximately 40% of emissions come from electricity through fossil gasses such as greenhouse gas, carbon dioxide and f16. According to research, in a few years, electricity usage will be </a:t>
            </a:r>
            <a:r>
              <a:rPr lang="en-US" sz="4421">
                <a:latin typeface="Arial"/>
                <a:ea typeface="+mn-lt"/>
                <a:cs typeface="+mn-lt"/>
              </a:rPr>
              <a:t>more, and it will cause more harm to our planet (Abdallah and El-</a:t>
            </a:r>
            <a:r>
              <a:rPr lang="en-US" sz="4421" err="1">
                <a:latin typeface="Arial"/>
                <a:ea typeface="+mn-lt"/>
                <a:cs typeface="+mn-lt"/>
              </a:rPr>
              <a:t>Shennawy</a:t>
            </a:r>
            <a:r>
              <a:rPr lang="en-US" sz="4421" dirty="0">
                <a:latin typeface="Arial"/>
                <a:ea typeface="+mn-lt"/>
                <a:cs typeface="+mn-lt"/>
              </a:rPr>
              <a:t>, 2013). </a:t>
            </a:r>
            <a:endParaRPr lang="en-US" sz="4421" dirty="0"/>
          </a:p>
        </p:txBody>
      </p:sp>
      <p:cxnSp>
        <p:nvCxnSpPr>
          <p:cNvPr id="6" name="Straight Arrow Connector 5">
            <a:extLst>
              <a:ext uri="{FF2B5EF4-FFF2-40B4-BE49-F238E27FC236}">
                <a16:creationId xmlns:a16="http://schemas.microsoft.com/office/drawing/2014/main" id="{201674DD-EEB6-4D34-8B3C-91F945D5FE84}"/>
              </a:ext>
            </a:extLst>
          </p:cNvPr>
          <p:cNvCxnSpPr/>
          <p:nvPr/>
        </p:nvCxnSpPr>
        <p:spPr>
          <a:xfrm flipV="1">
            <a:off x="23411267" y="3436536"/>
            <a:ext cx="2756114" cy="0"/>
          </a:xfrm>
          <a:prstGeom prst="straightConnector1">
            <a:avLst/>
          </a:prstGeom>
          <a:ln>
            <a:solidFill>
              <a:srgbClr val="FF0000"/>
            </a:solidFill>
          </a:ln>
        </p:spPr>
        <p:style>
          <a:lnRef idx="3">
            <a:schemeClr val="accent2"/>
          </a:lnRef>
          <a:fillRef idx="0">
            <a:schemeClr val="accent2"/>
          </a:fillRef>
          <a:effectRef idx="2">
            <a:schemeClr val="accent2"/>
          </a:effectRef>
          <a:fontRef idx="minor">
            <a:schemeClr val="tx1"/>
          </a:fontRef>
        </p:style>
      </p:cxnSp>
      <p:sp>
        <p:nvSpPr>
          <p:cNvPr id="7" name="Rectangle 6">
            <a:extLst>
              <a:ext uri="{FF2B5EF4-FFF2-40B4-BE49-F238E27FC236}">
                <a16:creationId xmlns:a16="http://schemas.microsoft.com/office/drawing/2014/main" id="{FF26B12A-E939-4D4A-B2C6-A946B295582C}"/>
              </a:ext>
            </a:extLst>
          </p:cNvPr>
          <p:cNvSpPr/>
          <p:nvPr/>
        </p:nvSpPr>
        <p:spPr>
          <a:xfrm>
            <a:off x="24029737" y="-7807"/>
            <a:ext cx="1853702" cy="32448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12" descr="Solar Panels outline">
            <a:extLst>
              <a:ext uri="{FF2B5EF4-FFF2-40B4-BE49-F238E27FC236}">
                <a16:creationId xmlns:a16="http://schemas.microsoft.com/office/drawing/2014/main" id="{DAA89E3B-7E1D-4CB6-976F-4C1CF07DB34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4197412" y="707242"/>
            <a:ext cx="1215716" cy="1267666"/>
          </a:xfrm>
          <a:prstGeom prst="rect">
            <a:avLst/>
          </a:prstGeom>
        </p:spPr>
      </p:pic>
      <p:sp>
        <p:nvSpPr>
          <p:cNvPr id="5" name="TextBox 4">
            <a:extLst>
              <a:ext uri="{FF2B5EF4-FFF2-40B4-BE49-F238E27FC236}">
                <a16:creationId xmlns:a16="http://schemas.microsoft.com/office/drawing/2014/main" id="{88B94D98-4A0B-4ABB-A1BC-CFEB9A115120}"/>
              </a:ext>
            </a:extLst>
          </p:cNvPr>
          <p:cNvSpPr txBox="1"/>
          <p:nvPr/>
        </p:nvSpPr>
        <p:spPr>
          <a:xfrm>
            <a:off x="24029628" y="2428916"/>
            <a:ext cx="2422041" cy="633271"/>
          </a:xfrm>
          <a:prstGeom prst="rect">
            <a:avLst/>
          </a:prstGeom>
          <a:noFill/>
        </p:spPr>
        <p:txBody>
          <a:bodyPr rot="0" spcFirstLastPara="0" vertOverflow="overflow" horzOverflow="overflow" vert="horz" wrap="square" lIns="209049" tIns="104524" rIns="209049" bIns="104524" numCol="1" spcCol="0" rtlCol="0" fromWordArt="0" anchor="t" anchorCtr="0" forceAA="0" compatLnSpc="1">
            <a:prstTxWarp prst="textNoShape">
              <a:avLst/>
            </a:prstTxWarp>
            <a:spAutoFit/>
          </a:bodyPr>
          <a:lstStyle>
            <a:defPPr>
              <a:defRPr lang="en-US"/>
            </a:defPPr>
            <a:lvl1pPr marL="0" algn="l" defTabSz="847649" rtl="0" eaLnBrk="1" latinLnBrk="0" hangingPunct="1">
              <a:defRPr sz="1669" kern="1200">
                <a:solidFill>
                  <a:schemeClr val="tx1"/>
                </a:solidFill>
                <a:latin typeface="+mn-lt"/>
                <a:ea typeface="+mn-ea"/>
                <a:cs typeface="+mn-cs"/>
              </a:defRPr>
            </a:lvl1pPr>
            <a:lvl2pPr marL="423824" algn="l" defTabSz="847649" rtl="0" eaLnBrk="1" latinLnBrk="0" hangingPunct="1">
              <a:defRPr sz="1669" kern="1200">
                <a:solidFill>
                  <a:schemeClr val="tx1"/>
                </a:solidFill>
                <a:latin typeface="+mn-lt"/>
                <a:ea typeface="+mn-ea"/>
                <a:cs typeface="+mn-cs"/>
              </a:defRPr>
            </a:lvl2pPr>
            <a:lvl3pPr marL="847649" algn="l" defTabSz="847649" rtl="0" eaLnBrk="1" latinLnBrk="0" hangingPunct="1">
              <a:defRPr sz="1669" kern="1200">
                <a:solidFill>
                  <a:schemeClr val="tx1"/>
                </a:solidFill>
                <a:latin typeface="+mn-lt"/>
                <a:ea typeface="+mn-ea"/>
                <a:cs typeface="+mn-cs"/>
              </a:defRPr>
            </a:lvl3pPr>
            <a:lvl4pPr marL="1271473" algn="l" defTabSz="847649" rtl="0" eaLnBrk="1" latinLnBrk="0" hangingPunct="1">
              <a:defRPr sz="1669" kern="1200">
                <a:solidFill>
                  <a:schemeClr val="tx1"/>
                </a:solidFill>
                <a:latin typeface="+mn-lt"/>
                <a:ea typeface="+mn-ea"/>
                <a:cs typeface="+mn-cs"/>
              </a:defRPr>
            </a:lvl4pPr>
            <a:lvl5pPr marL="1695298" algn="l" defTabSz="847649" rtl="0" eaLnBrk="1" latinLnBrk="0" hangingPunct="1">
              <a:defRPr sz="1669" kern="1200">
                <a:solidFill>
                  <a:schemeClr val="tx1"/>
                </a:solidFill>
                <a:latin typeface="+mn-lt"/>
                <a:ea typeface="+mn-ea"/>
                <a:cs typeface="+mn-cs"/>
              </a:defRPr>
            </a:lvl5pPr>
            <a:lvl6pPr marL="2119122" algn="l" defTabSz="847649" rtl="0" eaLnBrk="1" latinLnBrk="0" hangingPunct="1">
              <a:defRPr sz="1669" kern="1200">
                <a:solidFill>
                  <a:schemeClr val="tx1"/>
                </a:solidFill>
                <a:latin typeface="+mn-lt"/>
                <a:ea typeface="+mn-ea"/>
                <a:cs typeface="+mn-cs"/>
              </a:defRPr>
            </a:lvl6pPr>
            <a:lvl7pPr marL="2542946" algn="l" defTabSz="847649" rtl="0" eaLnBrk="1" latinLnBrk="0" hangingPunct="1">
              <a:defRPr sz="1669" kern="1200">
                <a:solidFill>
                  <a:schemeClr val="tx1"/>
                </a:solidFill>
                <a:latin typeface="+mn-lt"/>
                <a:ea typeface="+mn-ea"/>
                <a:cs typeface="+mn-cs"/>
              </a:defRPr>
            </a:lvl7pPr>
            <a:lvl8pPr marL="2966771" algn="l" defTabSz="847649" rtl="0" eaLnBrk="1" latinLnBrk="0" hangingPunct="1">
              <a:defRPr sz="1669" kern="1200">
                <a:solidFill>
                  <a:schemeClr val="tx1"/>
                </a:solidFill>
                <a:latin typeface="+mn-lt"/>
                <a:ea typeface="+mn-ea"/>
                <a:cs typeface="+mn-cs"/>
              </a:defRPr>
            </a:lvl8pPr>
            <a:lvl9pPr marL="3390595" algn="l" defTabSz="847649" rtl="0" eaLnBrk="1" latinLnBrk="0" hangingPunct="1">
              <a:defRPr sz="1669" kern="1200">
                <a:solidFill>
                  <a:schemeClr val="tx1"/>
                </a:solidFill>
                <a:latin typeface="+mn-lt"/>
                <a:ea typeface="+mn-ea"/>
                <a:cs typeface="+mn-cs"/>
              </a:defRPr>
            </a:lvl9pPr>
          </a:lstStyle>
          <a:p>
            <a:r>
              <a:rPr lang="en-US" sz="2717">
                <a:solidFill>
                  <a:schemeClr val="bg1"/>
                </a:solidFill>
              </a:rPr>
              <a:t>Solar Life</a:t>
            </a:r>
          </a:p>
        </p:txBody>
      </p:sp>
    </p:spTree>
    <p:extLst>
      <p:ext uri="{BB962C8B-B14F-4D97-AF65-F5344CB8AC3E}">
        <p14:creationId xmlns:p14="http://schemas.microsoft.com/office/powerpoint/2010/main" val="1517270434"/>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D70CF8B-1214-41F7-AAA7-247884A3A369}"/>
              </a:ext>
            </a:extLst>
          </p:cNvPr>
          <p:cNvSpPr txBox="1"/>
          <p:nvPr/>
        </p:nvSpPr>
        <p:spPr>
          <a:xfrm>
            <a:off x="152643" y="1533740"/>
            <a:ext cx="27493962" cy="13939422"/>
          </a:xfrm>
          <a:prstGeom prst="rect">
            <a:avLst/>
          </a:prstGeom>
          <a:noFill/>
        </p:spPr>
        <p:txBody>
          <a:bodyPr rot="0" spcFirstLastPara="0" vertOverflow="overflow" horzOverflow="overflow" vert="horz" wrap="square" lIns="190323" tIns="95160" rIns="190323" bIns="95160" numCol="1" spcCol="0" rtlCol="0" fromWordArt="0" anchor="t" anchorCtr="0" forceAA="0" compatLnSpc="1">
            <a:prstTxWarp prst="textNoShape">
              <a:avLst/>
            </a:prstTxWarp>
            <a:spAutoFit/>
          </a:bodyPr>
          <a:lstStyle>
            <a:defPPr>
              <a:defRPr lang="en-US"/>
            </a:defPPr>
            <a:lvl1pPr marL="0" algn="l" defTabSz="847649" rtl="0" eaLnBrk="1" latinLnBrk="0" hangingPunct="1">
              <a:defRPr sz="1669" kern="1200">
                <a:solidFill>
                  <a:schemeClr val="tx1"/>
                </a:solidFill>
                <a:latin typeface="+mn-lt"/>
                <a:ea typeface="+mn-ea"/>
                <a:cs typeface="+mn-cs"/>
              </a:defRPr>
            </a:lvl1pPr>
            <a:lvl2pPr marL="423824" algn="l" defTabSz="847649" rtl="0" eaLnBrk="1" latinLnBrk="0" hangingPunct="1">
              <a:defRPr sz="1669" kern="1200">
                <a:solidFill>
                  <a:schemeClr val="tx1"/>
                </a:solidFill>
                <a:latin typeface="+mn-lt"/>
                <a:ea typeface="+mn-ea"/>
                <a:cs typeface="+mn-cs"/>
              </a:defRPr>
            </a:lvl2pPr>
            <a:lvl3pPr marL="847649" algn="l" defTabSz="847649" rtl="0" eaLnBrk="1" latinLnBrk="0" hangingPunct="1">
              <a:defRPr sz="1669" kern="1200">
                <a:solidFill>
                  <a:schemeClr val="tx1"/>
                </a:solidFill>
                <a:latin typeface="+mn-lt"/>
                <a:ea typeface="+mn-ea"/>
                <a:cs typeface="+mn-cs"/>
              </a:defRPr>
            </a:lvl3pPr>
            <a:lvl4pPr marL="1271473" algn="l" defTabSz="847649" rtl="0" eaLnBrk="1" latinLnBrk="0" hangingPunct="1">
              <a:defRPr sz="1669" kern="1200">
                <a:solidFill>
                  <a:schemeClr val="tx1"/>
                </a:solidFill>
                <a:latin typeface="+mn-lt"/>
                <a:ea typeface="+mn-ea"/>
                <a:cs typeface="+mn-cs"/>
              </a:defRPr>
            </a:lvl4pPr>
            <a:lvl5pPr marL="1695298" algn="l" defTabSz="847649" rtl="0" eaLnBrk="1" latinLnBrk="0" hangingPunct="1">
              <a:defRPr sz="1669" kern="1200">
                <a:solidFill>
                  <a:schemeClr val="tx1"/>
                </a:solidFill>
                <a:latin typeface="+mn-lt"/>
                <a:ea typeface="+mn-ea"/>
                <a:cs typeface="+mn-cs"/>
              </a:defRPr>
            </a:lvl5pPr>
            <a:lvl6pPr marL="2119122" algn="l" defTabSz="847649" rtl="0" eaLnBrk="1" latinLnBrk="0" hangingPunct="1">
              <a:defRPr sz="1669" kern="1200">
                <a:solidFill>
                  <a:schemeClr val="tx1"/>
                </a:solidFill>
                <a:latin typeface="+mn-lt"/>
                <a:ea typeface="+mn-ea"/>
                <a:cs typeface="+mn-cs"/>
              </a:defRPr>
            </a:lvl6pPr>
            <a:lvl7pPr marL="2542946" algn="l" defTabSz="847649" rtl="0" eaLnBrk="1" latinLnBrk="0" hangingPunct="1">
              <a:defRPr sz="1669" kern="1200">
                <a:solidFill>
                  <a:schemeClr val="tx1"/>
                </a:solidFill>
                <a:latin typeface="+mn-lt"/>
                <a:ea typeface="+mn-ea"/>
                <a:cs typeface="+mn-cs"/>
              </a:defRPr>
            </a:lvl7pPr>
            <a:lvl8pPr marL="2966771" algn="l" defTabSz="847649" rtl="0" eaLnBrk="1" latinLnBrk="0" hangingPunct="1">
              <a:defRPr sz="1669" kern="1200">
                <a:solidFill>
                  <a:schemeClr val="tx1"/>
                </a:solidFill>
                <a:latin typeface="+mn-lt"/>
                <a:ea typeface="+mn-ea"/>
                <a:cs typeface="+mn-cs"/>
              </a:defRPr>
            </a:lvl8pPr>
            <a:lvl9pPr marL="3390595" algn="l" defTabSz="847649" rtl="0" eaLnBrk="1" latinLnBrk="0" hangingPunct="1">
              <a:defRPr sz="1669" kern="1200">
                <a:solidFill>
                  <a:schemeClr val="tx1"/>
                </a:solidFill>
                <a:latin typeface="+mn-lt"/>
                <a:ea typeface="+mn-ea"/>
                <a:cs typeface="+mn-cs"/>
              </a:defRPr>
            </a:lvl9pPr>
          </a:lstStyle>
          <a:p>
            <a:pPr algn="ctr">
              <a:lnSpc>
                <a:spcPct val="150000"/>
              </a:lnSpc>
            </a:pPr>
            <a:r>
              <a:rPr lang="en-US" sz="5527" b="1" u="sng" dirty="0">
                <a:latin typeface="Arial"/>
                <a:cs typeface="Arial"/>
              </a:rPr>
              <a:t>So, what</a:t>
            </a:r>
            <a:r>
              <a:rPr lang="en-US" sz="5527" b="1" u="sng" dirty="0">
                <a:latin typeface="Arial"/>
                <a:ea typeface="+mn-lt"/>
                <a:cs typeface="+mn-lt"/>
              </a:rPr>
              <a:t> is the solution? </a:t>
            </a:r>
            <a:endParaRPr lang="en-US" sz="5527" b="1" u="sng" dirty="0">
              <a:latin typeface="Arial"/>
              <a:cs typeface="Arial"/>
            </a:endParaRPr>
          </a:p>
          <a:p>
            <a:pPr algn="ctr">
              <a:lnSpc>
                <a:spcPct val="150000"/>
              </a:lnSpc>
            </a:pPr>
            <a:endParaRPr lang="en-US" sz="3730">
              <a:latin typeface="Arial"/>
              <a:cs typeface="Arial"/>
            </a:endParaRPr>
          </a:p>
          <a:p>
            <a:pPr algn="ctr">
              <a:lnSpc>
                <a:spcPct val="150000"/>
              </a:lnSpc>
            </a:pPr>
            <a:r>
              <a:rPr lang="en-US" sz="4421" dirty="0">
                <a:latin typeface="Arial"/>
                <a:ea typeface="+mn-lt"/>
                <a:cs typeface="+mn-lt"/>
              </a:rPr>
              <a:t>Energy from the Sun is the solution to this problem, and solar energy can reduce the risk of global warming because it is non-toxic to the environment.   </a:t>
            </a:r>
            <a:endParaRPr lang="en-US" sz="4421" dirty="0">
              <a:latin typeface="Arial"/>
              <a:ea typeface="+mn-lt"/>
              <a:cs typeface="Arial"/>
            </a:endParaRPr>
          </a:p>
          <a:p>
            <a:pPr algn="ctr">
              <a:lnSpc>
                <a:spcPct val="150000"/>
              </a:lnSpc>
            </a:pPr>
            <a:r>
              <a:rPr lang="en-US" sz="4421" dirty="0">
                <a:latin typeface="Arial"/>
                <a:ea typeface="+mn-lt"/>
                <a:cs typeface="+mn-lt"/>
              </a:rPr>
              <a:t>Our company is part of the solution, and we made solar energy lamp posts and lights.</a:t>
            </a:r>
            <a:r>
              <a:rPr lang="en-US" sz="4421" dirty="0">
                <a:latin typeface="Arial"/>
                <a:ea typeface="+mn-lt"/>
                <a:cs typeface="Arial"/>
              </a:rPr>
              <a:t> The Solar energy lamppost lights up automatically in the dark with the stored energy from the sun. </a:t>
            </a:r>
            <a:r>
              <a:rPr lang="en-US" sz="4421" dirty="0">
                <a:latin typeface="Arial"/>
                <a:ea typeface="+mn-lt"/>
                <a:cs typeface="+mn-lt"/>
              </a:rPr>
              <a:t>People can use solar energy lights in their gardens, or the government can take the initiative to install them in the streets.</a:t>
            </a:r>
            <a:r>
              <a:rPr lang="en-US" sz="4421" dirty="0">
                <a:latin typeface="Arial"/>
                <a:ea typeface="+mn-lt"/>
                <a:cs typeface="Arial"/>
              </a:rPr>
              <a:t> </a:t>
            </a:r>
            <a:r>
              <a:rPr lang="en-US" sz="4421" dirty="0">
                <a:latin typeface="Arial"/>
                <a:ea typeface="+mn-lt"/>
                <a:cs typeface="+mn-lt"/>
              </a:rPr>
              <a:t>It will be cost-efficient and healthy for the environment, and non-toxic green energy can help prevent climate </a:t>
            </a:r>
            <a:r>
              <a:rPr lang="en-US" sz="4421">
                <a:latin typeface="Arial"/>
                <a:ea typeface="+mn-lt"/>
                <a:cs typeface="+mn-lt"/>
              </a:rPr>
              <a:t>change (Aman et al. 2015).  </a:t>
            </a:r>
            <a:endParaRPr lang="en-US" sz="4421">
              <a:latin typeface="Arial"/>
              <a:cs typeface="Arial"/>
            </a:endParaRPr>
          </a:p>
          <a:p>
            <a:pPr algn="ctr"/>
            <a:r>
              <a:rPr lang="en-US" sz="4421" dirty="0">
                <a:latin typeface="Arial"/>
                <a:ea typeface="+mn-lt"/>
                <a:cs typeface="+mn-lt"/>
              </a:rPr>
              <a:t>  </a:t>
            </a:r>
            <a:endParaRPr lang="en-US" sz="4421" dirty="0">
              <a:latin typeface="Arial"/>
              <a:cs typeface="Arial"/>
            </a:endParaRPr>
          </a:p>
          <a:p>
            <a:pPr algn="ctr"/>
            <a:r>
              <a:rPr lang="en-US" sz="5527" b="1" u="sng" dirty="0">
                <a:latin typeface="Arial"/>
                <a:ea typeface="+mn-lt"/>
                <a:cs typeface="+mn-lt"/>
              </a:rPr>
              <a:t>Why buy from us?</a:t>
            </a:r>
            <a:r>
              <a:rPr lang="en-US" sz="5527" dirty="0">
                <a:latin typeface="Arial"/>
                <a:ea typeface="+mn-lt"/>
                <a:cs typeface="+mn-lt"/>
              </a:rPr>
              <a:t>  </a:t>
            </a:r>
            <a:endParaRPr lang="en-US" sz="5527" dirty="0">
              <a:latin typeface="Arial"/>
              <a:cs typeface="Arial"/>
            </a:endParaRPr>
          </a:p>
          <a:p>
            <a:pPr algn="ctr">
              <a:lnSpc>
                <a:spcPct val="150000"/>
              </a:lnSpc>
            </a:pPr>
            <a:r>
              <a:rPr lang="en-US" sz="4421">
                <a:latin typeface="Arial"/>
                <a:ea typeface="+mn-lt"/>
                <a:cs typeface="+mn-lt"/>
              </a:rPr>
              <a:t>We </a:t>
            </a:r>
            <a:r>
              <a:rPr lang="en-US" sz="4421" dirty="0">
                <a:latin typeface="Arial"/>
                <a:ea typeface="+mn-lt"/>
                <a:cs typeface="+mn-lt"/>
              </a:rPr>
              <a:t>believe we are not making costumers; We are making our Solar Life energy family. When people buy from us, they will have a lifetime guarantee for the solar lights and streetlamps. So, it is a one-time investment. </a:t>
            </a:r>
            <a:endParaRPr lang="en-US" sz="4421" dirty="0">
              <a:latin typeface="Arial"/>
              <a:cs typeface="Arial"/>
            </a:endParaRPr>
          </a:p>
        </p:txBody>
      </p:sp>
      <p:pic>
        <p:nvPicPr>
          <p:cNvPr id="4" name="Graphic 12" descr="Solar Panels outline">
            <a:extLst>
              <a:ext uri="{FF2B5EF4-FFF2-40B4-BE49-F238E27FC236}">
                <a16:creationId xmlns:a16="http://schemas.microsoft.com/office/drawing/2014/main" id="{1A448540-B677-4EE0-AB36-756E621A50A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4188947" y="258591"/>
            <a:ext cx="1185985" cy="1265288"/>
          </a:xfrm>
          <a:prstGeom prst="rect">
            <a:avLst/>
          </a:prstGeom>
        </p:spPr>
      </p:pic>
      <p:sp>
        <p:nvSpPr>
          <p:cNvPr id="6" name="TextBox 5">
            <a:extLst>
              <a:ext uri="{FF2B5EF4-FFF2-40B4-BE49-F238E27FC236}">
                <a16:creationId xmlns:a16="http://schemas.microsoft.com/office/drawing/2014/main" id="{7877088F-2543-4B3D-B197-E11D95698418}"/>
              </a:ext>
            </a:extLst>
          </p:cNvPr>
          <p:cNvSpPr txBox="1"/>
          <p:nvPr/>
        </p:nvSpPr>
        <p:spPr>
          <a:xfrm>
            <a:off x="23922730" y="1846144"/>
            <a:ext cx="2422041" cy="633271"/>
          </a:xfrm>
          <a:prstGeom prst="rect">
            <a:avLst/>
          </a:prstGeom>
          <a:noFill/>
        </p:spPr>
        <p:txBody>
          <a:bodyPr rot="0" spcFirstLastPara="0" vertOverflow="overflow" horzOverflow="overflow" vert="horz" wrap="square" lIns="209049" tIns="104524" rIns="209049" bIns="104524" numCol="1" spcCol="0" rtlCol="0" fromWordArt="0" anchor="t" anchorCtr="0" forceAA="0" compatLnSpc="1">
            <a:prstTxWarp prst="textNoShape">
              <a:avLst/>
            </a:prstTxWarp>
            <a:spAutoFit/>
          </a:bodyPr>
          <a:lstStyle>
            <a:defPPr>
              <a:defRPr lang="en-US"/>
            </a:defPPr>
            <a:lvl1pPr marL="0" algn="l" defTabSz="847649" rtl="0" eaLnBrk="1" latinLnBrk="0" hangingPunct="1">
              <a:defRPr sz="1669" kern="1200">
                <a:solidFill>
                  <a:schemeClr val="tx1"/>
                </a:solidFill>
                <a:latin typeface="+mn-lt"/>
                <a:ea typeface="+mn-ea"/>
                <a:cs typeface="+mn-cs"/>
              </a:defRPr>
            </a:lvl1pPr>
            <a:lvl2pPr marL="423824" algn="l" defTabSz="847649" rtl="0" eaLnBrk="1" latinLnBrk="0" hangingPunct="1">
              <a:defRPr sz="1669" kern="1200">
                <a:solidFill>
                  <a:schemeClr val="tx1"/>
                </a:solidFill>
                <a:latin typeface="+mn-lt"/>
                <a:ea typeface="+mn-ea"/>
                <a:cs typeface="+mn-cs"/>
              </a:defRPr>
            </a:lvl2pPr>
            <a:lvl3pPr marL="847649" algn="l" defTabSz="847649" rtl="0" eaLnBrk="1" latinLnBrk="0" hangingPunct="1">
              <a:defRPr sz="1669" kern="1200">
                <a:solidFill>
                  <a:schemeClr val="tx1"/>
                </a:solidFill>
                <a:latin typeface="+mn-lt"/>
                <a:ea typeface="+mn-ea"/>
                <a:cs typeface="+mn-cs"/>
              </a:defRPr>
            </a:lvl3pPr>
            <a:lvl4pPr marL="1271473" algn="l" defTabSz="847649" rtl="0" eaLnBrk="1" latinLnBrk="0" hangingPunct="1">
              <a:defRPr sz="1669" kern="1200">
                <a:solidFill>
                  <a:schemeClr val="tx1"/>
                </a:solidFill>
                <a:latin typeface="+mn-lt"/>
                <a:ea typeface="+mn-ea"/>
                <a:cs typeface="+mn-cs"/>
              </a:defRPr>
            </a:lvl4pPr>
            <a:lvl5pPr marL="1695298" algn="l" defTabSz="847649" rtl="0" eaLnBrk="1" latinLnBrk="0" hangingPunct="1">
              <a:defRPr sz="1669" kern="1200">
                <a:solidFill>
                  <a:schemeClr val="tx1"/>
                </a:solidFill>
                <a:latin typeface="+mn-lt"/>
                <a:ea typeface="+mn-ea"/>
                <a:cs typeface="+mn-cs"/>
              </a:defRPr>
            </a:lvl5pPr>
            <a:lvl6pPr marL="2119122" algn="l" defTabSz="847649" rtl="0" eaLnBrk="1" latinLnBrk="0" hangingPunct="1">
              <a:defRPr sz="1669" kern="1200">
                <a:solidFill>
                  <a:schemeClr val="tx1"/>
                </a:solidFill>
                <a:latin typeface="+mn-lt"/>
                <a:ea typeface="+mn-ea"/>
                <a:cs typeface="+mn-cs"/>
              </a:defRPr>
            </a:lvl6pPr>
            <a:lvl7pPr marL="2542946" algn="l" defTabSz="847649" rtl="0" eaLnBrk="1" latinLnBrk="0" hangingPunct="1">
              <a:defRPr sz="1669" kern="1200">
                <a:solidFill>
                  <a:schemeClr val="tx1"/>
                </a:solidFill>
                <a:latin typeface="+mn-lt"/>
                <a:ea typeface="+mn-ea"/>
                <a:cs typeface="+mn-cs"/>
              </a:defRPr>
            </a:lvl7pPr>
            <a:lvl8pPr marL="2966771" algn="l" defTabSz="847649" rtl="0" eaLnBrk="1" latinLnBrk="0" hangingPunct="1">
              <a:defRPr sz="1669" kern="1200">
                <a:solidFill>
                  <a:schemeClr val="tx1"/>
                </a:solidFill>
                <a:latin typeface="+mn-lt"/>
                <a:ea typeface="+mn-ea"/>
                <a:cs typeface="+mn-cs"/>
              </a:defRPr>
            </a:lvl8pPr>
            <a:lvl9pPr marL="3390595" algn="l" defTabSz="847649" rtl="0" eaLnBrk="1" latinLnBrk="0" hangingPunct="1">
              <a:defRPr sz="1669" kern="1200">
                <a:solidFill>
                  <a:schemeClr val="tx1"/>
                </a:solidFill>
                <a:latin typeface="+mn-lt"/>
                <a:ea typeface="+mn-ea"/>
                <a:cs typeface="+mn-cs"/>
              </a:defRPr>
            </a:lvl9pPr>
          </a:lstStyle>
          <a:p>
            <a:r>
              <a:rPr lang="en-US" sz="2743"/>
              <a:t>Solar Life</a:t>
            </a:r>
          </a:p>
        </p:txBody>
      </p:sp>
      <p:cxnSp>
        <p:nvCxnSpPr>
          <p:cNvPr id="8" name="Straight Arrow Connector 7">
            <a:extLst>
              <a:ext uri="{FF2B5EF4-FFF2-40B4-BE49-F238E27FC236}">
                <a16:creationId xmlns:a16="http://schemas.microsoft.com/office/drawing/2014/main" id="{D6B63D61-EE42-400D-ACE9-BD46A29B3C05}"/>
              </a:ext>
            </a:extLst>
          </p:cNvPr>
          <p:cNvCxnSpPr/>
          <p:nvPr/>
        </p:nvCxnSpPr>
        <p:spPr>
          <a:xfrm flipV="1">
            <a:off x="23411267" y="3121668"/>
            <a:ext cx="2756114" cy="0"/>
          </a:xfrm>
          <a:prstGeom prst="straightConnector1">
            <a:avLst/>
          </a:prstGeom>
          <a:ln>
            <a:solidFill>
              <a:srgbClr val="FF0000"/>
            </a:solidFill>
          </a:ln>
        </p:spPr>
        <p:style>
          <a:lnRef idx="3">
            <a:schemeClr val="accent2"/>
          </a:lnRef>
          <a:fillRef idx="0">
            <a:schemeClr val="accent2"/>
          </a:fillRef>
          <a:effectRef idx="2">
            <a:schemeClr val="accent2"/>
          </a:effectRef>
          <a:fontRef idx="minor">
            <a:schemeClr val="tx1"/>
          </a:fontRef>
        </p:style>
      </p:cxnSp>
    </p:spTree>
    <p:extLst>
      <p:ext uri="{BB962C8B-B14F-4D97-AF65-F5344CB8AC3E}">
        <p14:creationId xmlns:p14="http://schemas.microsoft.com/office/powerpoint/2010/main" val="24383629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CE59E9A-448D-40BC-9CF4-4A724461F452}"/>
              </a:ext>
            </a:extLst>
          </p:cNvPr>
          <p:cNvSpPr/>
          <p:nvPr/>
        </p:nvSpPr>
        <p:spPr>
          <a:xfrm>
            <a:off x="-107304" y="8906793"/>
            <a:ext cx="28261453" cy="5160526"/>
          </a:xfrm>
          <a:prstGeom prst="rect">
            <a:avLst/>
          </a:prstGeom>
          <a:solidFill>
            <a:srgbClr val="C0000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lIns="209049" tIns="104524" rIns="209049" bIns="104524" rtlCol="0" anchor="ctr"/>
          <a:lstStyle>
            <a:defPPr>
              <a:defRPr lang="en-US"/>
            </a:defPPr>
            <a:lvl1pPr marL="0" algn="l" defTabSz="847649" rtl="0" eaLnBrk="1" latinLnBrk="0" hangingPunct="1">
              <a:defRPr sz="1669" kern="1200">
                <a:solidFill>
                  <a:schemeClr val="tx1"/>
                </a:solidFill>
                <a:latin typeface="+mn-lt"/>
                <a:ea typeface="+mn-ea"/>
                <a:cs typeface="+mn-cs"/>
              </a:defRPr>
            </a:lvl1pPr>
            <a:lvl2pPr marL="423824" algn="l" defTabSz="847649" rtl="0" eaLnBrk="1" latinLnBrk="0" hangingPunct="1">
              <a:defRPr sz="1669" kern="1200">
                <a:solidFill>
                  <a:schemeClr val="tx1"/>
                </a:solidFill>
                <a:latin typeface="+mn-lt"/>
                <a:ea typeface="+mn-ea"/>
                <a:cs typeface="+mn-cs"/>
              </a:defRPr>
            </a:lvl2pPr>
            <a:lvl3pPr marL="847649" algn="l" defTabSz="847649" rtl="0" eaLnBrk="1" latinLnBrk="0" hangingPunct="1">
              <a:defRPr sz="1669" kern="1200">
                <a:solidFill>
                  <a:schemeClr val="tx1"/>
                </a:solidFill>
                <a:latin typeface="+mn-lt"/>
                <a:ea typeface="+mn-ea"/>
                <a:cs typeface="+mn-cs"/>
              </a:defRPr>
            </a:lvl3pPr>
            <a:lvl4pPr marL="1271473" algn="l" defTabSz="847649" rtl="0" eaLnBrk="1" latinLnBrk="0" hangingPunct="1">
              <a:defRPr sz="1669" kern="1200">
                <a:solidFill>
                  <a:schemeClr val="tx1"/>
                </a:solidFill>
                <a:latin typeface="+mn-lt"/>
                <a:ea typeface="+mn-ea"/>
                <a:cs typeface="+mn-cs"/>
              </a:defRPr>
            </a:lvl4pPr>
            <a:lvl5pPr marL="1695298" algn="l" defTabSz="847649" rtl="0" eaLnBrk="1" latinLnBrk="0" hangingPunct="1">
              <a:defRPr sz="1669" kern="1200">
                <a:solidFill>
                  <a:schemeClr val="tx1"/>
                </a:solidFill>
                <a:latin typeface="+mn-lt"/>
                <a:ea typeface="+mn-ea"/>
                <a:cs typeface="+mn-cs"/>
              </a:defRPr>
            </a:lvl5pPr>
            <a:lvl6pPr marL="2119122" algn="l" defTabSz="847649" rtl="0" eaLnBrk="1" latinLnBrk="0" hangingPunct="1">
              <a:defRPr sz="1669" kern="1200">
                <a:solidFill>
                  <a:schemeClr val="tx1"/>
                </a:solidFill>
                <a:latin typeface="+mn-lt"/>
                <a:ea typeface="+mn-ea"/>
                <a:cs typeface="+mn-cs"/>
              </a:defRPr>
            </a:lvl6pPr>
            <a:lvl7pPr marL="2542946" algn="l" defTabSz="847649" rtl="0" eaLnBrk="1" latinLnBrk="0" hangingPunct="1">
              <a:defRPr sz="1669" kern="1200">
                <a:solidFill>
                  <a:schemeClr val="tx1"/>
                </a:solidFill>
                <a:latin typeface="+mn-lt"/>
                <a:ea typeface="+mn-ea"/>
                <a:cs typeface="+mn-cs"/>
              </a:defRPr>
            </a:lvl7pPr>
            <a:lvl8pPr marL="2966771" algn="l" defTabSz="847649" rtl="0" eaLnBrk="1" latinLnBrk="0" hangingPunct="1">
              <a:defRPr sz="1669" kern="1200">
                <a:solidFill>
                  <a:schemeClr val="tx1"/>
                </a:solidFill>
                <a:latin typeface="+mn-lt"/>
                <a:ea typeface="+mn-ea"/>
                <a:cs typeface="+mn-cs"/>
              </a:defRPr>
            </a:lvl8pPr>
            <a:lvl9pPr marL="3390595" algn="l" defTabSz="847649" rtl="0" eaLnBrk="1" latinLnBrk="0" hangingPunct="1">
              <a:defRPr sz="1669" kern="1200">
                <a:solidFill>
                  <a:schemeClr val="tx1"/>
                </a:solidFill>
                <a:latin typeface="+mn-lt"/>
                <a:ea typeface="+mn-ea"/>
                <a:cs typeface="+mn-cs"/>
              </a:defRPr>
            </a:lvl9pPr>
          </a:lstStyle>
          <a:p>
            <a:pPr algn="ctr"/>
            <a:endParaRPr lang="en-US" sz="4115"/>
          </a:p>
        </p:txBody>
      </p:sp>
      <p:pic>
        <p:nvPicPr>
          <p:cNvPr id="10" name="Graphic 12" descr="Solar Panels outline">
            <a:extLst>
              <a:ext uri="{FF2B5EF4-FFF2-40B4-BE49-F238E27FC236}">
                <a16:creationId xmlns:a16="http://schemas.microsoft.com/office/drawing/2014/main" id="{36C8908A-648F-44BF-AC6F-CF1524553A3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4082049" y="721961"/>
            <a:ext cx="1185985" cy="1265288"/>
          </a:xfrm>
          <a:prstGeom prst="rect">
            <a:avLst/>
          </a:prstGeom>
        </p:spPr>
      </p:pic>
      <p:sp>
        <p:nvSpPr>
          <p:cNvPr id="11" name="TextBox 10">
            <a:extLst>
              <a:ext uri="{FF2B5EF4-FFF2-40B4-BE49-F238E27FC236}">
                <a16:creationId xmlns:a16="http://schemas.microsoft.com/office/drawing/2014/main" id="{DD14C7CB-E2EF-46CE-AC50-B12D6CD0CA93}"/>
              </a:ext>
            </a:extLst>
          </p:cNvPr>
          <p:cNvSpPr txBox="1"/>
          <p:nvPr/>
        </p:nvSpPr>
        <p:spPr>
          <a:xfrm>
            <a:off x="24065260" y="2166939"/>
            <a:ext cx="2422041" cy="633271"/>
          </a:xfrm>
          <a:prstGeom prst="rect">
            <a:avLst/>
          </a:prstGeom>
          <a:noFill/>
        </p:spPr>
        <p:txBody>
          <a:bodyPr rot="0" spcFirstLastPara="0" vertOverflow="overflow" horzOverflow="overflow" vert="horz" wrap="square" lIns="209049" tIns="104524" rIns="209049" bIns="104524" numCol="1" spcCol="0" rtlCol="0" fromWordArt="0" anchor="t" anchorCtr="0" forceAA="0" compatLnSpc="1">
            <a:prstTxWarp prst="textNoShape">
              <a:avLst/>
            </a:prstTxWarp>
            <a:spAutoFit/>
          </a:bodyPr>
          <a:lstStyle>
            <a:defPPr>
              <a:defRPr lang="en-US"/>
            </a:defPPr>
            <a:lvl1pPr marL="0" algn="l" defTabSz="847649" rtl="0" eaLnBrk="1" latinLnBrk="0" hangingPunct="1">
              <a:defRPr sz="1669" kern="1200">
                <a:solidFill>
                  <a:schemeClr val="tx1"/>
                </a:solidFill>
                <a:latin typeface="+mn-lt"/>
                <a:ea typeface="+mn-ea"/>
                <a:cs typeface="+mn-cs"/>
              </a:defRPr>
            </a:lvl1pPr>
            <a:lvl2pPr marL="423824" algn="l" defTabSz="847649" rtl="0" eaLnBrk="1" latinLnBrk="0" hangingPunct="1">
              <a:defRPr sz="1669" kern="1200">
                <a:solidFill>
                  <a:schemeClr val="tx1"/>
                </a:solidFill>
                <a:latin typeface="+mn-lt"/>
                <a:ea typeface="+mn-ea"/>
                <a:cs typeface="+mn-cs"/>
              </a:defRPr>
            </a:lvl2pPr>
            <a:lvl3pPr marL="847649" algn="l" defTabSz="847649" rtl="0" eaLnBrk="1" latinLnBrk="0" hangingPunct="1">
              <a:defRPr sz="1669" kern="1200">
                <a:solidFill>
                  <a:schemeClr val="tx1"/>
                </a:solidFill>
                <a:latin typeface="+mn-lt"/>
                <a:ea typeface="+mn-ea"/>
                <a:cs typeface="+mn-cs"/>
              </a:defRPr>
            </a:lvl3pPr>
            <a:lvl4pPr marL="1271473" algn="l" defTabSz="847649" rtl="0" eaLnBrk="1" latinLnBrk="0" hangingPunct="1">
              <a:defRPr sz="1669" kern="1200">
                <a:solidFill>
                  <a:schemeClr val="tx1"/>
                </a:solidFill>
                <a:latin typeface="+mn-lt"/>
                <a:ea typeface="+mn-ea"/>
                <a:cs typeface="+mn-cs"/>
              </a:defRPr>
            </a:lvl4pPr>
            <a:lvl5pPr marL="1695298" algn="l" defTabSz="847649" rtl="0" eaLnBrk="1" latinLnBrk="0" hangingPunct="1">
              <a:defRPr sz="1669" kern="1200">
                <a:solidFill>
                  <a:schemeClr val="tx1"/>
                </a:solidFill>
                <a:latin typeface="+mn-lt"/>
                <a:ea typeface="+mn-ea"/>
                <a:cs typeface="+mn-cs"/>
              </a:defRPr>
            </a:lvl5pPr>
            <a:lvl6pPr marL="2119122" algn="l" defTabSz="847649" rtl="0" eaLnBrk="1" latinLnBrk="0" hangingPunct="1">
              <a:defRPr sz="1669" kern="1200">
                <a:solidFill>
                  <a:schemeClr val="tx1"/>
                </a:solidFill>
                <a:latin typeface="+mn-lt"/>
                <a:ea typeface="+mn-ea"/>
                <a:cs typeface="+mn-cs"/>
              </a:defRPr>
            </a:lvl6pPr>
            <a:lvl7pPr marL="2542946" algn="l" defTabSz="847649" rtl="0" eaLnBrk="1" latinLnBrk="0" hangingPunct="1">
              <a:defRPr sz="1669" kern="1200">
                <a:solidFill>
                  <a:schemeClr val="tx1"/>
                </a:solidFill>
                <a:latin typeface="+mn-lt"/>
                <a:ea typeface="+mn-ea"/>
                <a:cs typeface="+mn-cs"/>
              </a:defRPr>
            </a:lvl7pPr>
            <a:lvl8pPr marL="2966771" algn="l" defTabSz="847649" rtl="0" eaLnBrk="1" latinLnBrk="0" hangingPunct="1">
              <a:defRPr sz="1669" kern="1200">
                <a:solidFill>
                  <a:schemeClr val="tx1"/>
                </a:solidFill>
                <a:latin typeface="+mn-lt"/>
                <a:ea typeface="+mn-ea"/>
                <a:cs typeface="+mn-cs"/>
              </a:defRPr>
            </a:lvl8pPr>
            <a:lvl9pPr marL="3390595" algn="l" defTabSz="847649" rtl="0" eaLnBrk="1" latinLnBrk="0" hangingPunct="1">
              <a:defRPr sz="1669" kern="1200">
                <a:solidFill>
                  <a:schemeClr val="tx1"/>
                </a:solidFill>
                <a:latin typeface="+mn-lt"/>
                <a:ea typeface="+mn-ea"/>
                <a:cs typeface="+mn-cs"/>
              </a:defRPr>
            </a:lvl9pPr>
          </a:lstStyle>
          <a:p>
            <a:r>
              <a:rPr lang="en-US" sz="2743"/>
              <a:t>Solar Life</a:t>
            </a:r>
          </a:p>
        </p:txBody>
      </p:sp>
      <p:sp>
        <p:nvSpPr>
          <p:cNvPr id="14" name="TextBox 13">
            <a:extLst>
              <a:ext uri="{FF2B5EF4-FFF2-40B4-BE49-F238E27FC236}">
                <a16:creationId xmlns:a16="http://schemas.microsoft.com/office/drawing/2014/main" id="{D138833F-41CA-454D-BCF9-4C73E2F4048D}"/>
              </a:ext>
            </a:extLst>
          </p:cNvPr>
          <p:cNvSpPr txBox="1"/>
          <p:nvPr/>
        </p:nvSpPr>
        <p:spPr>
          <a:xfrm>
            <a:off x="3680867" y="773648"/>
            <a:ext cx="20834645" cy="1705618"/>
          </a:xfrm>
          <a:prstGeom prst="rect">
            <a:avLst/>
          </a:prstGeom>
          <a:noFill/>
        </p:spPr>
        <p:txBody>
          <a:bodyPr rot="0" spcFirstLastPara="0" vertOverflow="overflow" horzOverflow="overflow" vert="horz" wrap="square" lIns="209049" tIns="104524" rIns="209049" bIns="104524" numCol="1" spcCol="0" rtlCol="0" fromWordArt="0" anchor="t" anchorCtr="0" forceAA="0" compatLnSpc="1">
            <a:prstTxWarp prst="textNoShape">
              <a:avLst/>
            </a:prstTxWarp>
            <a:spAutoFit/>
          </a:bodyPr>
          <a:lstStyle>
            <a:defPPr>
              <a:defRPr lang="en-US"/>
            </a:defPPr>
            <a:lvl1pPr marL="0" algn="l" defTabSz="847649" rtl="0" eaLnBrk="1" latinLnBrk="0" hangingPunct="1">
              <a:defRPr sz="1669" kern="1200">
                <a:solidFill>
                  <a:schemeClr val="tx1"/>
                </a:solidFill>
                <a:latin typeface="+mn-lt"/>
                <a:ea typeface="+mn-ea"/>
                <a:cs typeface="+mn-cs"/>
              </a:defRPr>
            </a:lvl1pPr>
            <a:lvl2pPr marL="423824" algn="l" defTabSz="847649" rtl="0" eaLnBrk="1" latinLnBrk="0" hangingPunct="1">
              <a:defRPr sz="1669" kern="1200">
                <a:solidFill>
                  <a:schemeClr val="tx1"/>
                </a:solidFill>
                <a:latin typeface="+mn-lt"/>
                <a:ea typeface="+mn-ea"/>
                <a:cs typeface="+mn-cs"/>
              </a:defRPr>
            </a:lvl2pPr>
            <a:lvl3pPr marL="847649" algn="l" defTabSz="847649" rtl="0" eaLnBrk="1" latinLnBrk="0" hangingPunct="1">
              <a:defRPr sz="1669" kern="1200">
                <a:solidFill>
                  <a:schemeClr val="tx1"/>
                </a:solidFill>
                <a:latin typeface="+mn-lt"/>
                <a:ea typeface="+mn-ea"/>
                <a:cs typeface="+mn-cs"/>
              </a:defRPr>
            </a:lvl3pPr>
            <a:lvl4pPr marL="1271473" algn="l" defTabSz="847649" rtl="0" eaLnBrk="1" latinLnBrk="0" hangingPunct="1">
              <a:defRPr sz="1669" kern="1200">
                <a:solidFill>
                  <a:schemeClr val="tx1"/>
                </a:solidFill>
                <a:latin typeface="+mn-lt"/>
                <a:ea typeface="+mn-ea"/>
                <a:cs typeface="+mn-cs"/>
              </a:defRPr>
            </a:lvl4pPr>
            <a:lvl5pPr marL="1695298" algn="l" defTabSz="847649" rtl="0" eaLnBrk="1" latinLnBrk="0" hangingPunct="1">
              <a:defRPr sz="1669" kern="1200">
                <a:solidFill>
                  <a:schemeClr val="tx1"/>
                </a:solidFill>
                <a:latin typeface="+mn-lt"/>
                <a:ea typeface="+mn-ea"/>
                <a:cs typeface="+mn-cs"/>
              </a:defRPr>
            </a:lvl5pPr>
            <a:lvl6pPr marL="2119122" algn="l" defTabSz="847649" rtl="0" eaLnBrk="1" latinLnBrk="0" hangingPunct="1">
              <a:defRPr sz="1669" kern="1200">
                <a:solidFill>
                  <a:schemeClr val="tx1"/>
                </a:solidFill>
                <a:latin typeface="+mn-lt"/>
                <a:ea typeface="+mn-ea"/>
                <a:cs typeface="+mn-cs"/>
              </a:defRPr>
            </a:lvl6pPr>
            <a:lvl7pPr marL="2542946" algn="l" defTabSz="847649" rtl="0" eaLnBrk="1" latinLnBrk="0" hangingPunct="1">
              <a:defRPr sz="1669" kern="1200">
                <a:solidFill>
                  <a:schemeClr val="tx1"/>
                </a:solidFill>
                <a:latin typeface="+mn-lt"/>
                <a:ea typeface="+mn-ea"/>
                <a:cs typeface="+mn-cs"/>
              </a:defRPr>
            </a:lvl7pPr>
            <a:lvl8pPr marL="2966771" algn="l" defTabSz="847649" rtl="0" eaLnBrk="1" latinLnBrk="0" hangingPunct="1">
              <a:defRPr sz="1669" kern="1200">
                <a:solidFill>
                  <a:schemeClr val="tx1"/>
                </a:solidFill>
                <a:latin typeface="+mn-lt"/>
                <a:ea typeface="+mn-ea"/>
                <a:cs typeface="+mn-cs"/>
              </a:defRPr>
            </a:lvl8pPr>
            <a:lvl9pPr marL="3390595" algn="l" defTabSz="847649" rtl="0" eaLnBrk="1" latinLnBrk="0" hangingPunct="1">
              <a:defRPr sz="1669" kern="1200">
                <a:solidFill>
                  <a:schemeClr val="tx1"/>
                </a:solidFill>
                <a:latin typeface="+mn-lt"/>
                <a:ea typeface="+mn-ea"/>
                <a:cs typeface="+mn-cs"/>
              </a:defRPr>
            </a:lvl9pPr>
          </a:lstStyle>
          <a:p>
            <a:pPr algn="ctr">
              <a:lnSpc>
                <a:spcPct val="150000"/>
              </a:lnSpc>
            </a:pPr>
            <a:r>
              <a:rPr lang="en-US" sz="7369" b="1">
                <a:latin typeface="Georgia Pro Semibold"/>
              </a:rPr>
              <a:t>Solar Life Lamp Posts and LED lights </a:t>
            </a:r>
            <a:endParaRPr lang="en-US" sz="7369">
              <a:latin typeface="Georgia Pro Semibold"/>
            </a:endParaRPr>
          </a:p>
        </p:txBody>
      </p:sp>
      <p:pic>
        <p:nvPicPr>
          <p:cNvPr id="15" name="Picture 15">
            <a:extLst>
              <a:ext uri="{FF2B5EF4-FFF2-40B4-BE49-F238E27FC236}">
                <a16:creationId xmlns:a16="http://schemas.microsoft.com/office/drawing/2014/main" id="{3622A50E-3B40-4992-A048-DE7D403693D7}"/>
              </a:ext>
            </a:extLst>
          </p:cNvPr>
          <p:cNvPicPr>
            <a:picLocks noChangeAspect="1"/>
          </p:cNvPicPr>
          <p:nvPr/>
        </p:nvPicPr>
        <p:blipFill>
          <a:blip r:embed="rId5"/>
          <a:stretch>
            <a:fillRect/>
          </a:stretch>
        </p:blipFill>
        <p:spPr>
          <a:xfrm>
            <a:off x="337876" y="4523"/>
            <a:ext cx="3739847" cy="318061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16" name="TextBox 15">
            <a:extLst>
              <a:ext uri="{FF2B5EF4-FFF2-40B4-BE49-F238E27FC236}">
                <a16:creationId xmlns:a16="http://schemas.microsoft.com/office/drawing/2014/main" id="{966BCCB2-1914-4574-8C8F-3B84F70D0559}"/>
              </a:ext>
            </a:extLst>
          </p:cNvPr>
          <p:cNvSpPr txBox="1"/>
          <p:nvPr/>
        </p:nvSpPr>
        <p:spPr>
          <a:xfrm>
            <a:off x="8210152" y="2640391"/>
            <a:ext cx="13172909" cy="976515"/>
          </a:xfrm>
          <a:prstGeom prst="rect">
            <a:avLst/>
          </a:prstGeom>
          <a:noFill/>
        </p:spPr>
        <p:txBody>
          <a:bodyPr rot="0" spcFirstLastPara="0" vertOverflow="overflow" horzOverflow="overflow" vert="horz" wrap="square" lIns="209049" tIns="104524" rIns="209049" bIns="104524" numCol="1" spcCol="0" rtlCol="0" fromWordArt="0" anchor="t" anchorCtr="0" forceAA="0" compatLnSpc="1">
            <a:prstTxWarp prst="textNoShape">
              <a:avLst/>
            </a:prstTxWarp>
            <a:spAutoFit/>
          </a:bodyPr>
          <a:lstStyle>
            <a:defPPr>
              <a:defRPr lang="en-US"/>
            </a:defPPr>
            <a:lvl1pPr marL="0" algn="l" defTabSz="847649" rtl="0" eaLnBrk="1" latinLnBrk="0" hangingPunct="1">
              <a:defRPr sz="1669" kern="1200">
                <a:solidFill>
                  <a:schemeClr val="tx1"/>
                </a:solidFill>
                <a:latin typeface="+mn-lt"/>
                <a:ea typeface="+mn-ea"/>
                <a:cs typeface="+mn-cs"/>
              </a:defRPr>
            </a:lvl1pPr>
            <a:lvl2pPr marL="423824" algn="l" defTabSz="847649" rtl="0" eaLnBrk="1" latinLnBrk="0" hangingPunct="1">
              <a:defRPr sz="1669" kern="1200">
                <a:solidFill>
                  <a:schemeClr val="tx1"/>
                </a:solidFill>
                <a:latin typeface="+mn-lt"/>
                <a:ea typeface="+mn-ea"/>
                <a:cs typeface="+mn-cs"/>
              </a:defRPr>
            </a:lvl2pPr>
            <a:lvl3pPr marL="847649" algn="l" defTabSz="847649" rtl="0" eaLnBrk="1" latinLnBrk="0" hangingPunct="1">
              <a:defRPr sz="1669" kern="1200">
                <a:solidFill>
                  <a:schemeClr val="tx1"/>
                </a:solidFill>
                <a:latin typeface="+mn-lt"/>
                <a:ea typeface="+mn-ea"/>
                <a:cs typeface="+mn-cs"/>
              </a:defRPr>
            </a:lvl3pPr>
            <a:lvl4pPr marL="1271473" algn="l" defTabSz="847649" rtl="0" eaLnBrk="1" latinLnBrk="0" hangingPunct="1">
              <a:defRPr sz="1669" kern="1200">
                <a:solidFill>
                  <a:schemeClr val="tx1"/>
                </a:solidFill>
                <a:latin typeface="+mn-lt"/>
                <a:ea typeface="+mn-ea"/>
                <a:cs typeface="+mn-cs"/>
              </a:defRPr>
            </a:lvl4pPr>
            <a:lvl5pPr marL="1695298" algn="l" defTabSz="847649" rtl="0" eaLnBrk="1" latinLnBrk="0" hangingPunct="1">
              <a:defRPr sz="1669" kern="1200">
                <a:solidFill>
                  <a:schemeClr val="tx1"/>
                </a:solidFill>
                <a:latin typeface="+mn-lt"/>
                <a:ea typeface="+mn-ea"/>
                <a:cs typeface="+mn-cs"/>
              </a:defRPr>
            </a:lvl5pPr>
            <a:lvl6pPr marL="2119122" algn="l" defTabSz="847649" rtl="0" eaLnBrk="1" latinLnBrk="0" hangingPunct="1">
              <a:defRPr sz="1669" kern="1200">
                <a:solidFill>
                  <a:schemeClr val="tx1"/>
                </a:solidFill>
                <a:latin typeface="+mn-lt"/>
                <a:ea typeface="+mn-ea"/>
                <a:cs typeface="+mn-cs"/>
              </a:defRPr>
            </a:lvl6pPr>
            <a:lvl7pPr marL="2542946" algn="l" defTabSz="847649" rtl="0" eaLnBrk="1" latinLnBrk="0" hangingPunct="1">
              <a:defRPr sz="1669" kern="1200">
                <a:solidFill>
                  <a:schemeClr val="tx1"/>
                </a:solidFill>
                <a:latin typeface="+mn-lt"/>
                <a:ea typeface="+mn-ea"/>
                <a:cs typeface="+mn-cs"/>
              </a:defRPr>
            </a:lvl7pPr>
            <a:lvl8pPr marL="2966771" algn="l" defTabSz="847649" rtl="0" eaLnBrk="1" latinLnBrk="0" hangingPunct="1">
              <a:defRPr sz="1669" kern="1200">
                <a:solidFill>
                  <a:schemeClr val="tx1"/>
                </a:solidFill>
                <a:latin typeface="+mn-lt"/>
                <a:ea typeface="+mn-ea"/>
                <a:cs typeface="+mn-cs"/>
              </a:defRPr>
            </a:lvl8pPr>
            <a:lvl9pPr marL="3390595" algn="l" defTabSz="847649" rtl="0" eaLnBrk="1" latinLnBrk="0" hangingPunct="1">
              <a:defRPr sz="1669" kern="1200">
                <a:solidFill>
                  <a:schemeClr val="tx1"/>
                </a:solidFill>
                <a:latin typeface="+mn-lt"/>
                <a:ea typeface="+mn-ea"/>
                <a:cs typeface="+mn-cs"/>
              </a:defRPr>
            </a:lvl9pPr>
          </a:lstStyle>
          <a:p>
            <a:r>
              <a:rPr lang="en-US" sz="4974"/>
              <a:t>A Smart and stylish way to save money </a:t>
            </a:r>
          </a:p>
        </p:txBody>
      </p:sp>
      <p:pic>
        <p:nvPicPr>
          <p:cNvPr id="7" name="Picture 18" descr="A picture containing sky, outdoor, umbrella, chair&#10;&#10;Description automatically generated">
            <a:extLst>
              <a:ext uri="{FF2B5EF4-FFF2-40B4-BE49-F238E27FC236}">
                <a16:creationId xmlns:a16="http://schemas.microsoft.com/office/drawing/2014/main" id="{6F0DE88F-C427-4634-ADB1-DDA90E5628AA}"/>
              </a:ext>
            </a:extLst>
          </p:cNvPr>
          <p:cNvPicPr>
            <a:picLocks noChangeAspect="1"/>
          </p:cNvPicPr>
          <p:nvPr/>
        </p:nvPicPr>
        <p:blipFill>
          <a:blip r:embed="rId6"/>
          <a:stretch>
            <a:fillRect/>
          </a:stretch>
        </p:blipFill>
        <p:spPr>
          <a:xfrm>
            <a:off x="-95700" y="3750296"/>
            <a:ext cx="28236782" cy="5144382"/>
          </a:xfrm>
          <a:prstGeom prst="rect">
            <a:avLst/>
          </a:prstGeom>
        </p:spPr>
      </p:pic>
      <p:cxnSp>
        <p:nvCxnSpPr>
          <p:cNvPr id="21" name="Straight Arrow Connector 20">
            <a:extLst>
              <a:ext uri="{FF2B5EF4-FFF2-40B4-BE49-F238E27FC236}">
                <a16:creationId xmlns:a16="http://schemas.microsoft.com/office/drawing/2014/main" id="{6F8B0A7C-F31B-43D0-9BB1-814F673077F5}"/>
              </a:ext>
            </a:extLst>
          </p:cNvPr>
          <p:cNvCxnSpPr>
            <a:cxnSpLocks/>
          </p:cNvCxnSpPr>
          <p:nvPr/>
        </p:nvCxnSpPr>
        <p:spPr>
          <a:xfrm>
            <a:off x="23146402" y="3166119"/>
            <a:ext cx="3042124" cy="26003"/>
          </a:xfrm>
          <a:prstGeom prst="straightConnector1">
            <a:avLst/>
          </a:prstGeom>
          <a:ln>
            <a:solidFill>
              <a:srgbClr val="FF0000"/>
            </a:solidFill>
          </a:ln>
        </p:spPr>
        <p:style>
          <a:lnRef idx="3">
            <a:schemeClr val="accent2"/>
          </a:lnRef>
          <a:fillRef idx="0">
            <a:schemeClr val="accent2"/>
          </a:fillRef>
          <a:effectRef idx="2">
            <a:schemeClr val="accent2"/>
          </a:effectRef>
          <a:fontRef idx="minor">
            <a:schemeClr val="tx1"/>
          </a:fontRef>
        </p:style>
      </p:cxnSp>
      <p:sp>
        <p:nvSpPr>
          <p:cNvPr id="23" name="Star: 10 Points 22">
            <a:extLst>
              <a:ext uri="{FF2B5EF4-FFF2-40B4-BE49-F238E27FC236}">
                <a16:creationId xmlns:a16="http://schemas.microsoft.com/office/drawing/2014/main" id="{0A9180E7-E013-4A67-8133-32CC26AD1A5F}"/>
              </a:ext>
            </a:extLst>
          </p:cNvPr>
          <p:cNvSpPr/>
          <p:nvPr/>
        </p:nvSpPr>
        <p:spPr>
          <a:xfrm>
            <a:off x="10895486" y="9093334"/>
            <a:ext cx="5379976" cy="4747497"/>
          </a:xfrm>
          <a:prstGeom prst="star10">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847649" rtl="0" eaLnBrk="1" latinLnBrk="0" hangingPunct="1">
              <a:defRPr sz="1669" kern="1200">
                <a:solidFill>
                  <a:schemeClr val="tx1"/>
                </a:solidFill>
                <a:latin typeface="+mn-lt"/>
                <a:ea typeface="+mn-ea"/>
                <a:cs typeface="+mn-cs"/>
              </a:defRPr>
            </a:lvl1pPr>
            <a:lvl2pPr marL="423824" algn="l" defTabSz="847649" rtl="0" eaLnBrk="1" latinLnBrk="0" hangingPunct="1">
              <a:defRPr sz="1669" kern="1200">
                <a:solidFill>
                  <a:schemeClr val="tx1"/>
                </a:solidFill>
                <a:latin typeface="+mn-lt"/>
                <a:ea typeface="+mn-ea"/>
                <a:cs typeface="+mn-cs"/>
              </a:defRPr>
            </a:lvl2pPr>
            <a:lvl3pPr marL="847649" algn="l" defTabSz="847649" rtl="0" eaLnBrk="1" latinLnBrk="0" hangingPunct="1">
              <a:defRPr sz="1669" kern="1200">
                <a:solidFill>
                  <a:schemeClr val="tx1"/>
                </a:solidFill>
                <a:latin typeface="+mn-lt"/>
                <a:ea typeface="+mn-ea"/>
                <a:cs typeface="+mn-cs"/>
              </a:defRPr>
            </a:lvl3pPr>
            <a:lvl4pPr marL="1271473" algn="l" defTabSz="847649" rtl="0" eaLnBrk="1" latinLnBrk="0" hangingPunct="1">
              <a:defRPr sz="1669" kern="1200">
                <a:solidFill>
                  <a:schemeClr val="tx1"/>
                </a:solidFill>
                <a:latin typeface="+mn-lt"/>
                <a:ea typeface="+mn-ea"/>
                <a:cs typeface="+mn-cs"/>
              </a:defRPr>
            </a:lvl4pPr>
            <a:lvl5pPr marL="1695298" algn="l" defTabSz="847649" rtl="0" eaLnBrk="1" latinLnBrk="0" hangingPunct="1">
              <a:defRPr sz="1669" kern="1200">
                <a:solidFill>
                  <a:schemeClr val="tx1"/>
                </a:solidFill>
                <a:latin typeface="+mn-lt"/>
                <a:ea typeface="+mn-ea"/>
                <a:cs typeface="+mn-cs"/>
              </a:defRPr>
            </a:lvl5pPr>
            <a:lvl6pPr marL="2119122" algn="l" defTabSz="847649" rtl="0" eaLnBrk="1" latinLnBrk="0" hangingPunct="1">
              <a:defRPr sz="1669" kern="1200">
                <a:solidFill>
                  <a:schemeClr val="tx1"/>
                </a:solidFill>
                <a:latin typeface="+mn-lt"/>
                <a:ea typeface="+mn-ea"/>
                <a:cs typeface="+mn-cs"/>
              </a:defRPr>
            </a:lvl6pPr>
            <a:lvl7pPr marL="2542946" algn="l" defTabSz="847649" rtl="0" eaLnBrk="1" latinLnBrk="0" hangingPunct="1">
              <a:defRPr sz="1669" kern="1200">
                <a:solidFill>
                  <a:schemeClr val="tx1"/>
                </a:solidFill>
                <a:latin typeface="+mn-lt"/>
                <a:ea typeface="+mn-ea"/>
                <a:cs typeface="+mn-cs"/>
              </a:defRPr>
            </a:lvl7pPr>
            <a:lvl8pPr marL="2966771" algn="l" defTabSz="847649" rtl="0" eaLnBrk="1" latinLnBrk="0" hangingPunct="1">
              <a:defRPr sz="1669" kern="1200">
                <a:solidFill>
                  <a:schemeClr val="tx1"/>
                </a:solidFill>
                <a:latin typeface="+mn-lt"/>
                <a:ea typeface="+mn-ea"/>
                <a:cs typeface="+mn-cs"/>
              </a:defRPr>
            </a:lvl8pPr>
            <a:lvl9pPr marL="3390595" algn="l" defTabSz="847649" rtl="0" eaLnBrk="1" latinLnBrk="0" hangingPunct="1">
              <a:defRPr sz="1669" kern="1200">
                <a:solidFill>
                  <a:schemeClr val="tx1"/>
                </a:solidFill>
                <a:latin typeface="+mn-lt"/>
                <a:ea typeface="+mn-ea"/>
                <a:cs typeface="+mn-cs"/>
              </a:defRPr>
            </a:lvl9pPr>
          </a:lstStyle>
          <a:p>
            <a:pPr algn="ctr"/>
            <a:endParaRPr lang="en-US" sz="4115"/>
          </a:p>
        </p:txBody>
      </p:sp>
      <p:sp>
        <p:nvSpPr>
          <p:cNvPr id="24" name="TextBox 23">
            <a:extLst>
              <a:ext uri="{FF2B5EF4-FFF2-40B4-BE49-F238E27FC236}">
                <a16:creationId xmlns:a16="http://schemas.microsoft.com/office/drawing/2014/main" id="{8A3F985E-6A5A-4834-9B2B-B504D2CB92DA}"/>
              </a:ext>
            </a:extLst>
          </p:cNvPr>
          <p:cNvSpPr txBox="1"/>
          <p:nvPr/>
        </p:nvSpPr>
        <p:spPr>
          <a:xfrm>
            <a:off x="11228340" y="10072049"/>
            <a:ext cx="4734949" cy="3152792"/>
          </a:xfrm>
          <a:prstGeom prst="rect">
            <a:avLst/>
          </a:prstGeom>
          <a:noFill/>
          <a:ln>
            <a:noFill/>
          </a:ln>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209049" tIns="104524" rIns="209049" bIns="104524" numCol="1" spcCol="0" rtlCol="0" fromWordArt="0" anchor="t" anchorCtr="0" forceAA="0" compatLnSpc="1">
            <a:prstTxWarp prst="textNoShape">
              <a:avLst/>
            </a:prstTxWarp>
            <a:spAutoFit/>
          </a:bodyPr>
          <a:lstStyle>
            <a:defPPr>
              <a:defRPr lang="en-US"/>
            </a:defPPr>
            <a:lvl1pPr marL="0" algn="l" defTabSz="847649" rtl="0" eaLnBrk="1" latinLnBrk="0" hangingPunct="1">
              <a:defRPr sz="1669" kern="1200">
                <a:solidFill>
                  <a:schemeClr val="tx1"/>
                </a:solidFill>
                <a:latin typeface="+mn-lt"/>
                <a:ea typeface="+mn-ea"/>
                <a:cs typeface="+mn-cs"/>
              </a:defRPr>
            </a:lvl1pPr>
            <a:lvl2pPr marL="423824" algn="l" defTabSz="847649" rtl="0" eaLnBrk="1" latinLnBrk="0" hangingPunct="1">
              <a:defRPr sz="1669" kern="1200">
                <a:solidFill>
                  <a:schemeClr val="tx1"/>
                </a:solidFill>
                <a:latin typeface="+mn-lt"/>
                <a:ea typeface="+mn-ea"/>
                <a:cs typeface="+mn-cs"/>
              </a:defRPr>
            </a:lvl2pPr>
            <a:lvl3pPr marL="847649" algn="l" defTabSz="847649" rtl="0" eaLnBrk="1" latinLnBrk="0" hangingPunct="1">
              <a:defRPr sz="1669" kern="1200">
                <a:solidFill>
                  <a:schemeClr val="tx1"/>
                </a:solidFill>
                <a:latin typeface="+mn-lt"/>
                <a:ea typeface="+mn-ea"/>
                <a:cs typeface="+mn-cs"/>
              </a:defRPr>
            </a:lvl3pPr>
            <a:lvl4pPr marL="1271473" algn="l" defTabSz="847649" rtl="0" eaLnBrk="1" latinLnBrk="0" hangingPunct="1">
              <a:defRPr sz="1669" kern="1200">
                <a:solidFill>
                  <a:schemeClr val="tx1"/>
                </a:solidFill>
                <a:latin typeface="+mn-lt"/>
                <a:ea typeface="+mn-ea"/>
                <a:cs typeface="+mn-cs"/>
              </a:defRPr>
            </a:lvl4pPr>
            <a:lvl5pPr marL="1695298" algn="l" defTabSz="847649" rtl="0" eaLnBrk="1" latinLnBrk="0" hangingPunct="1">
              <a:defRPr sz="1669" kern="1200">
                <a:solidFill>
                  <a:schemeClr val="tx1"/>
                </a:solidFill>
                <a:latin typeface="+mn-lt"/>
                <a:ea typeface="+mn-ea"/>
                <a:cs typeface="+mn-cs"/>
              </a:defRPr>
            </a:lvl5pPr>
            <a:lvl6pPr marL="2119122" algn="l" defTabSz="847649" rtl="0" eaLnBrk="1" latinLnBrk="0" hangingPunct="1">
              <a:defRPr sz="1669" kern="1200">
                <a:solidFill>
                  <a:schemeClr val="tx1"/>
                </a:solidFill>
                <a:latin typeface="+mn-lt"/>
                <a:ea typeface="+mn-ea"/>
                <a:cs typeface="+mn-cs"/>
              </a:defRPr>
            </a:lvl6pPr>
            <a:lvl7pPr marL="2542946" algn="l" defTabSz="847649" rtl="0" eaLnBrk="1" latinLnBrk="0" hangingPunct="1">
              <a:defRPr sz="1669" kern="1200">
                <a:solidFill>
                  <a:schemeClr val="tx1"/>
                </a:solidFill>
                <a:latin typeface="+mn-lt"/>
                <a:ea typeface="+mn-ea"/>
                <a:cs typeface="+mn-cs"/>
              </a:defRPr>
            </a:lvl7pPr>
            <a:lvl8pPr marL="2966771" algn="l" defTabSz="847649" rtl="0" eaLnBrk="1" latinLnBrk="0" hangingPunct="1">
              <a:defRPr sz="1669" kern="1200">
                <a:solidFill>
                  <a:schemeClr val="tx1"/>
                </a:solidFill>
                <a:latin typeface="+mn-lt"/>
                <a:ea typeface="+mn-ea"/>
                <a:cs typeface="+mn-cs"/>
              </a:defRPr>
            </a:lvl8pPr>
            <a:lvl9pPr marL="3390595" algn="l" defTabSz="847649" rtl="0" eaLnBrk="1" latinLnBrk="0" hangingPunct="1">
              <a:defRPr sz="1669" kern="1200">
                <a:solidFill>
                  <a:schemeClr val="tx1"/>
                </a:solidFill>
                <a:latin typeface="+mn-lt"/>
                <a:ea typeface="+mn-ea"/>
                <a:cs typeface="+mn-cs"/>
              </a:defRPr>
            </a:lvl9pPr>
          </a:lstStyle>
          <a:p>
            <a:pPr algn="ctr">
              <a:lnSpc>
                <a:spcPct val="150000"/>
              </a:lnSpc>
            </a:pPr>
            <a:r>
              <a:rPr lang="en-US" sz="4400" dirty="0">
                <a:solidFill>
                  <a:srgbClr val="FF0000"/>
                </a:solidFill>
                <a:latin typeface="Arial Black"/>
                <a:cs typeface="Aharoni"/>
              </a:rPr>
              <a:t>15% OFF</a:t>
            </a:r>
            <a:endParaRPr lang="en-US" sz="4400">
              <a:latin typeface="Arial Black"/>
              <a:cs typeface="Aharoni"/>
            </a:endParaRPr>
          </a:p>
          <a:p>
            <a:pPr algn="ctr">
              <a:lnSpc>
                <a:spcPct val="150000"/>
              </a:lnSpc>
            </a:pPr>
            <a:r>
              <a:rPr lang="en-US" sz="4400" dirty="0">
                <a:solidFill>
                  <a:srgbClr val="FF0000"/>
                </a:solidFill>
                <a:latin typeface="Arial Black"/>
                <a:cs typeface="Aharoni"/>
              </a:rPr>
              <a:t>On Your First Order</a:t>
            </a:r>
          </a:p>
        </p:txBody>
      </p:sp>
      <p:sp>
        <p:nvSpPr>
          <p:cNvPr id="6" name="Rectangle 5">
            <a:extLst>
              <a:ext uri="{FF2B5EF4-FFF2-40B4-BE49-F238E27FC236}">
                <a16:creationId xmlns:a16="http://schemas.microsoft.com/office/drawing/2014/main" id="{8173439A-3405-4E9B-B5AA-14BDBCAF775B}"/>
              </a:ext>
            </a:extLst>
          </p:cNvPr>
          <p:cNvSpPr/>
          <p:nvPr/>
        </p:nvSpPr>
        <p:spPr>
          <a:xfrm>
            <a:off x="-106914" y="14043260"/>
            <a:ext cx="28260494" cy="296797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847649" rtl="0" eaLnBrk="1" latinLnBrk="0" hangingPunct="1">
              <a:defRPr sz="1669" kern="1200">
                <a:solidFill>
                  <a:schemeClr val="tx1"/>
                </a:solidFill>
                <a:latin typeface="+mn-lt"/>
                <a:ea typeface="+mn-ea"/>
                <a:cs typeface="+mn-cs"/>
              </a:defRPr>
            </a:lvl1pPr>
            <a:lvl2pPr marL="423824" algn="l" defTabSz="847649" rtl="0" eaLnBrk="1" latinLnBrk="0" hangingPunct="1">
              <a:defRPr sz="1669" kern="1200">
                <a:solidFill>
                  <a:schemeClr val="tx1"/>
                </a:solidFill>
                <a:latin typeface="+mn-lt"/>
                <a:ea typeface="+mn-ea"/>
                <a:cs typeface="+mn-cs"/>
              </a:defRPr>
            </a:lvl2pPr>
            <a:lvl3pPr marL="847649" algn="l" defTabSz="847649" rtl="0" eaLnBrk="1" latinLnBrk="0" hangingPunct="1">
              <a:defRPr sz="1669" kern="1200">
                <a:solidFill>
                  <a:schemeClr val="tx1"/>
                </a:solidFill>
                <a:latin typeface="+mn-lt"/>
                <a:ea typeface="+mn-ea"/>
                <a:cs typeface="+mn-cs"/>
              </a:defRPr>
            </a:lvl3pPr>
            <a:lvl4pPr marL="1271473" algn="l" defTabSz="847649" rtl="0" eaLnBrk="1" latinLnBrk="0" hangingPunct="1">
              <a:defRPr sz="1669" kern="1200">
                <a:solidFill>
                  <a:schemeClr val="tx1"/>
                </a:solidFill>
                <a:latin typeface="+mn-lt"/>
                <a:ea typeface="+mn-ea"/>
                <a:cs typeface="+mn-cs"/>
              </a:defRPr>
            </a:lvl4pPr>
            <a:lvl5pPr marL="1695298" algn="l" defTabSz="847649" rtl="0" eaLnBrk="1" latinLnBrk="0" hangingPunct="1">
              <a:defRPr sz="1669" kern="1200">
                <a:solidFill>
                  <a:schemeClr val="tx1"/>
                </a:solidFill>
                <a:latin typeface="+mn-lt"/>
                <a:ea typeface="+mn-ea"/>
                <a:cs typeface="+mn-cs"/>
              </a:defRPr>
            </a:lvl5pPr>
            <a:lvl6pPr marL="2119122" algn="l" defTabSz="847649" rtl="0" eaLnBrk="1" latinLnBrk="0" hangingPunct="1">
              <a:defRPr sz="1669" kern="1200">
                <a:solidFill>
                  <a:schemeClr val="tx1"/>
                </a:solidFill>
                <a:latin typeface="+mn-lt"/>
                <a:ea typeface="+mn-ea"/>
                <a:cs typeface="+mn-cs"/>
              </a:defRPr>
            </a:lvl6pPr>
            <a:lvl7pPr marL="2542946" algn="l" defTabSz="847649" rtl="0" eaLnBrk="1" latinLnBrk="0" hangingPunct="1">
              <a:defRPr sz="1669" kern="1200">
                <a:solidFill>
                  <a:schemeClr val="tx1"/>
                </a:solidFill>
                <a:latin typeface="+mn-lt"/>
                <a:ea typeface="+mn-ea"/>
                <a:cs typeface="+mn-cs"/>
              </a:defRPr>
            </a:lvl7pPr>
            <a:lvl8pPr marL="2966771" algn="l" defTabSz="847649" rtl="0" eaLnBrk="1" latinLnBrk="0" hangingPunct="1">
              <a:defRPr sz="1669" kern="1200">
                <a:solidFill>
                  <a:schemeClr val="tx1"/>
                </a:solidFill>
                <a:latin typeface="+mn-lt"/>
                <a:ea typeface="+mn-ea"/>
                <a:cs typeface="+mn-cs"/>
              </a:defRPr>
            </a:lvl8pPr>
            <a:lvl9pPr marL="3390595" algn="l" defTabSz="847649" rtl="0" eaLnBrk="1" latinLnBrk="0" hangingPunct="1">
              <a:defRPr sz="1669" kern="1200">
                <a:solidFill>
                  <a:schemeClr val="tx1"/>
                </a:solidFill>
                <a:latin typeface="+mn-lt"/>
                <a:ea typeface="+mn-ea"/>
                <a:cs typeface="+mn-cs"/>
              </a:defRPr>
            </a:lvl9pPr>
          </a:lstStyle>
          <a:p>
            <a:pPr algn="ctr"/>
            <a:endParaRPr lang="en-US" sz="4115"/>
          </a:p>
        </p:txBody>
      </p:sp>
      <p:sp>
        <p:nvSpPr>
          <p:cNvPr id="3" name="TextBox 2">
            <a:extLst>
              <a:ext uri="{FF2B5EF4-FFF2-40B4-BE49-F238E27FC236}">
                <a16:creationId xmlns:a16="http://schemas.microsoft.com/office/drawing/2014/main" id="{66EE5A53-755F-4C55-AE55-99F317955E9C}"/>
              </a:ext>
            </a:extLst>
          </p:cNvPr>
          <p:cNvSpPr txBox="1"/>
          <p:nvPr/>
        </p:nvSpPr>
        <p:spPr>
          <a:xfrm>
            <a:off x="6374292" y="14044590"/>
            <a:ext cx="14440543" cy="2212634"/>
          </a:xfrm>
          <a:prstGeom prst="rect">
            <a:avLst/>
          </a:prstGeom>
          <a:noFill/>
        </p:spPr>
        <p:txBody>
          <a:bodyPr rot="0" spcFirstLastPara="0" vertOverflow="overflow" horzOverflow="overflow" vert="horz" wrap="square" lIns="209049" tIns="104524" rIns="209049" bIns="104524" numCol="1" spcCol="0" rtlCol="0" fromWordArt="0" anchor="t" anchorCtr="0" forceAA="0" compatLnSpc="1">
            <a:prstTxWarp prst="textNoShape">
              <a:avLst/>
            </a:prstTxWarp>
            <a:spAutoFit/>
          </a:bodyPr>
          <a:lstStyle>
            <a:defPPr>
              <a:defRPr lang="en-US"/>
            </a:defPPr>
            <a:lvl1pPr marL="0" algn="l" defTabSz="847649" rtl="0" eaLnBrk="1" latinLnBrk="0" hangingPunct="1">
              <a:defRPr sz="1669" kern="1200">
                <a:solidFill>
                  <a:schemeClr val="tx1"/>
                </a:solidFill>
                <a:latin typeface="+mn-lt"/>
                <a:ea typeface="+mn-ea"/>
                <a:cs typeface="+mn-cs"/>
              </a:defRPr>
            </a:lvl1pPr>
            <a:lvl2pPr marL="423824" algn="l" defTabSz="847649" rtl="0" eaLnBrk="1" latinLnBrk="0" hangingPunct="1">
              <a:defRPr sz="1669" kern="1200">
                <a:solidFill>
                  <a:schemeClr val="tx1"/>
                </a:solidFill>
                <a:latin typeface="+mn-lt"/>
                <a:ea typeface="+mn-ea"/>
                <a:cs typeface="+mn-cs"/>
              </a:defRPr>
            </a:lvl2pPr>
            <a:lvl3pPr marL="847649" algn="l" defTabSz="847649" rtl="0" eaLnBrk="1" latinLnBrk="0" hangingPunct="1">
              <a:defRPr sz="1669" kern="1200">
                <a:solidFill>
                  <a:schemeClr val="tx1"/>
                </a:solidFill>
                <a:latin typeface="+mn-lt"/>
                <a:ea typeface="+mn-ea"/>
                <a:cs typeface="+mn-cs"/>
              </a:defRPr>
            </a:lvl3pPr>
            <a:lvl4pPr marL="1271473" algn="l" defTabSz="847649" rtl="0" eaLnBrk="1" latinLnBrk="0" hangingPunct="1">
              <a:defRPr sz="1669" kern="1200">
                <a:solidFill>
                  <a:schemeClr val="tx1"/>
                </a:solidFill>
                <a:latin typeface="+mn-lt"/>
                <a:ea typeface="+mn-ea"/>
                <a:cs typeface="+mn-cs"/>
              </a:defRPr>
            </a:lvl4pPr>
            <a:lvl5pPr marL="1695298" algn="l" defTabSz="847649" rtl="0" eaLnBrk="1" latinLnBrk="0" hangingPunct="1">
              <a:defRPr sz="1669" kern="1200">
                <a:solidFill>
                  <a:schemeClr val="tx1"/>
                </a:solidFill>
                <a:latin typeface="+mn-lt"/>
                <a:ea typeface="+mn-ea"/>
                <a:cs typeface="+mn-cs"/>
              </a:defRPr>
            </a:lvl5pPr>
            <a:lvl6pPr marL="2119122" algn="l" defTabSz="847649" rtl="0" eaLnBrk="1" latinLnBrk="0" hangingPunct="1">
              <a:defRPr sz="1669" kern="1200">
                <a:solidFill>
                  <a:schemeClr val="tx1"/>
                </a:solidFill>
                <a:latin typeface="+mn-lt"/>
                <a:ea typeface="+mn-ea"/>
                <a:cs typeface="+mn-cs"/>
              </a:defRPr>
            </a:lvl6pPr>
            <a:lvl7pPr marL="2542946" algn="l" defTabSz="847649" rtl="0" eaLnBrk="1" latinLnBrk="0" hangingPunct="1">
              <a:defRPr sz="1669" kern="1200">
                <a:solidFill>
                  <a:schemeClr val="tx1"/>
                </a:solidFill>
                <a:latin typeface="+mn-lt"/>
                <a:ea typeface="+mn-ea"/>
                <a:cs typeface="+mn-cs"/>
              </a:defRPr>
            </a:lvl7pPr>
            <a:lvl8pPr marL="2966771" algn="l" defTabSz="847649" rtl="0" eaLnBrk="1" latinLnBrk="0" hangingPunct="1">
              <a:defRPr sz="1669" kern="1200">
                <a:solidFill>
                  <a:schemeClr val="tx1"/>
                </a:solidFill>
                <a:latin typeface="+mn-lt"/>
                <a:ea typeface="+mn-ea"/>
                <a:cs typeface="+mn-cs"/>
              </a:defRPr>
            </a:lvl8pPr>
            <a:lvl9pPr marL="3390595" algn="l" defTabSz="847649" rtl="0" eaLnBrk="1" latinLnBrk="0" hangingPunct="1">
              <a:defRPr sz="1669" kern="1200">
                <a:solidFill>
                  <a:schemeClr val="tx1"/>
                </a:solidFill>
                <a:latin typeface="+mn-lt"/>
                <a:ea typeface="+mn-ea"/>
                <a:cs typeface="+mn-cs"/>
              </a:defRPr>
            </a:lvl9pPr>
          </a:lstStyle>
          <a:p>
            <a:pPr algn="ctr">
              <a:lnSpc>
                <a:spcPct val="150000"/>
              </a:lnSpc>
            </a:pPr>
            <a:r>
              <a:rPr lang="en-US" sz="4573">
                <a:solidFill>
                  <a:srgbClr val="FF0000"/>
                </a:solidFill>
                <a:latin typeface="Arial Black"/>
              </a:rPr>
              <a:t>Call Now For Free Quote</a:t>
            </a:r>
            <a:endParaRPr lang="en-US" sz="4573">
              <a:solidFill>
                <a:srgbClr val="FF0000"/>
              </a:solidFill>
              <a:latin typeface="Arial Black"/>
              <a:ea typeface="+mn-lt"/>
              <a:cs typeface="+mn-lt"/>
            </a:endParaRPr>
          </a:p>
          <a:p>
            <a:pPr algn="ctr">
              <a:lnSpc>
                <a:spcPct val="150000"/>
              </a:lnSpc>
            </a:pPr>
            <a:r>
              <a:rPr lang="en-US" sz="4573">
                <a:solidFill>
                  <a:srgbClr val="FF0000"/>
                </a:solidFill>
                <a:latin typeface="Arial Black"/>
              </a:rPr>
              <a:t>0800-123456789</a:t>
            </a:r>
          </a:p>
        </p:txBody>
      </p:sp>
      <p:sp>
        <p:nvSpPr>
          <p:cNvPr id="18" name="Rectangle: Rounded Corners 17">
            <a:extLst>
              <a:ext uri="{FF2B5EF4-FFF2-40B4-BE49-F238E27FC236}">
                <a16:creationId xmlns:a16="http://schemas.microsoft.com/office/drawing/2014/main" id="{A981C71A-CC9C-41A3-9F45-7409701887A2}"/>
              </a:ext>
            </a:extLst>
          </p:cNvPr>
          <p:cNvSpPr/>
          <p:nvPr/>
        </p:nvSpPr>
        <p:spPr>
          <a:xfrm>
            <a:off x="8964656" y="15903599"/>
            <a:ext cx="10058007" cy="1123919"/>
          </a:xfrm>
          <a:prstGeom prst="roundRect">
            <a:avLst/>
          </a:prstGeom>
          <a:noFill/>
          <a:ln>
            <a:noFill/>
          </a:ln>
        </p:spPr>
        <p:style>
          <a:lnRef idx="2">
            <a:schemeClr val="dk1"/>
          </a:lnRef>
          <a:fillRef idx="1">
            <a:schemeClr val="lt1"/>
          </a:fillRef>
          <a:effectRef idx="0">
            <a:schemeClr val="dk1"/>
          </a:effectRef>
          <a:fontRef idx="minor">
            <a:schemeClr val="dk1"/>
          </a:fontRef>
        </p:style>
        <p:txBody>
          <a:bodyPr lIns="209049" tIns="104524" rIns="209049" bIns="104524" rtlCol="0" anchor="ctr"/>
          <a:lstStyle>
            <a:defPPr>
              <a:defRPr lang="en-US"/>
            </a:defPPr>
            <a:lvl1pPr marL="0" algn="l" defTabSz="847649" rtl="0" eaLnBrk="1" latinLnBrk="0" hangingPunct="1">
              <a:defRPr sz="1669" kern="1200">
                <a:solidFill>
                  <a:schemeClr val="tx1"/>
                </a:solidFill>
                <a:latin typeface="+mn-lt"/>
                <a:ea typeface="+mn-ea"/>
                <a:cs typeface="+mn-cs"/>
              </a:defRPr>
            </a:lvl1pPr>
            <a:lvl2pPr marL="423824" algn="l" defTabSz="847649" rtl="0" eaLnBrk="1" latinLnBrk="0" hangingPunct="1">
              <a:defRPr sz="1669" kern="1200">
                <a:solidFill>
                  <a:schemeClr val="tx1"/>
                </a:solidFill>
                <a:latin typeface="+mn-lt"/>
                <a:ea typeface="+mn-ea"/>
                <a:cs typeface="+mn-cs"/>
              </a:defRPr>
            </a:lvl2pPr>
            <a:lvl3pPr marL="847649" algn="l" defTabSz="847649" rtl="0" eaLnBrk="1" latinLnBrk="0" hangingPunct="1">
              <a:defRPr sz="1669" kern="1200">
                <a:solidFill>
                  <a:schemeClr val="tx1"/>
                </a:solidFill>
                <a:latin typeface="+mn-lt"/>
                <a:ea typeface="+mn-ea"/>
                <a:cs typeface="+mn-cs"/>
              </a:defRPr>
            </a:lvl3pPr>
            <a:lvl4pPr marL="1271473" algn="l" defTabSz="847649" rtl="0" eaLnBrk="1" latinLnBrk="0" hangingPunct="1">
              <a:defRPr sz="1669" kern="1200">
                <a:solidFill>
                  <a:schemeClr val="tx1"/>
                </a:solidFill>
                <a:latin typeface="+mn-lt"/>
                <a:ea typeface="+mn-ea"/>
                <a:cs typeface="+mn-cs"/>
              </a:defRPr>
            </a:lvl4pPr>
            <a:lvl5pPr marL="1695298" algn="l" defTabSz="847649" rtl="0" eaLnBrk="1" latinLnBrk="0" hangingPunct="1">
              <a:defRPr sz="1669" kern="1200">
                <a:solidFill>
                  <a:schemeClr val="tx1"/>
                </a:solidFill>
                <a:latin typeface="+mn-lt"/>
                <a:ea typeface="+mn-ea"/>
                <a:cs typeface="+mn-cs"/>
              </a:defRPr>
            </a:lvl5pPr>
            <a:lvl6pPr marL="2119122" algn="l" defTabSz="847649" rtl="0" eaLnBrk="1" latinLnBrk="0" hangingPunct="1">
              <a:defRPr sz="1669" kern="1200">
                <a:solidFill>
                  <a:schemeClr val="tx1"/>
                </a:solidFill>
                <a:latin typeface="+mn-lt"/>
                <a:ea typeface="+mn-ea"/>
                <a:cs typeface="+mn-cs"/>
              </a:defRPr>
            </a:lvl6pPr>
            <a:lvl7pPr marL="2542946" algn="l" defTabSz="847649" rtl="0" eaLnBrk="1" latinLnBrk="0" hangingPunct="1">
              <a:defRPr sz="1669" kern="1200">
                <a:solidFill>
                  <a:schemeClr val="tx1"/>
                </a:solidFill>
                <a:latin typeface="+mn-lt"/>
                <a:ea typeface="+mn-ea"/>
                <a:cs typeface="+mn-cs"/>
              </a:defRPr>
            </a:lvl7pPr>
            <a:lvl8pPr marL="2966771" algn="l" defTabSz="847649" rtl="0" eaLnBrk="1" latinLnBrk="0" hangingPunct="1">
              <a:defRPr sz="1669" kern="1200">
                <a:solidFill>
                  <a:schemeClr val="tx1"/>
                </a:solidFill>
                <a:latin typeface="+mn-lt"/>
                <a:ea typeface="+mn-ea"/>
                <a:cs typeface="+mn-cs"/>
              </a:defRPr>
            </a:lvl8pPr>
            <a:lvl9pPr marL="3390595" algn="l" defTabSz="847649" rtl="0" eaLnBrk="1" latinLnBrk="0" hangingPunct="1">
              <a:defRPr sz="1669" kern="1200">
                <a:solidFill>
                  <a:schemeClr val="tx1"/>
                </a:solidFill>
                <a:latin typeface="+mn-lt"/>
                <a:ea typeface="+mn-ea"/>
                <a:cs typeface="+mn-cs"/>
              </a:defRPr>
            </a:lvl9pPr>
          </a:lstStyle>
          <a:p>
            <a:pPr algn="ctr"/>
            <a:r>
              <a:rPr lang="en-US" sz="4115" b="1">
                <a:solidFill>
                  <a:srgbClr val="FF0000"/>
                </a:solidFill>
                <a:ea typeface="+mn-lt"/>
                <a:cs typeface="+mn-lt"/>
              </a:rPr>
              <a:t>Www.Solarlife.co.uk</a:t>
            </a:r>
            <a:endParaRPr lang="en-US" sz="4115" b="1">
              <a:solidFill>
                <a:srgbClr val="FF0000"/>
              </a:solidFill>
            </a:endParaRPr>
          </a:p>
        </p:txBody>
      </p:sp>
      <p:sp>
        <p:nvSpPr>
          <p:cNvPr id="17" name="TextBox 16">
            <a:extLst>
              <a:ext uri="{FF2B5EF4-FFF2-40B4-BE49-F238E27FC236}">
                <a16:creationId xmlns:a16="http://schemas.microsoft.com/office/drawing/2014/main" id="{654B5A16-873B-47E2-B4D4-3F85A2C2CE76}"/>
              </a:ext>
            </a:extLst>
          </p:cNvPr>
          <p:cNvSpPr txBox="1"/>
          <p:nvPr/>
        </p:nvSpPr>
        <p:spPr>
          <a:xfrm>
            <a:off x="3136269" y="3017480"/>
            <a:ext cx="4485649" cy="721373"/>
          </a:xfrm>
          <a:prstGeom prst="rect">
            <a:avLst/>
          </a:prstGeom>
          <a:noFill/>
        </p:spPr>
        <p:txBody>
          <a:bodyPr rot="0" spcFirstLastPara="0" vertOverflow="overflow" horzOverflow="overflow" vert="horz" wrap="square" lIns="209049" tIns="104524" rIns="209049" bIns="104524" numCol="1" spcCol="0" rtlCol="0" fromWordArt="0" anchor="t" anchorCtr="0" forceAA="0" compatLnSpc="1">
            <a:prstTxWarp prst="textNoShape">
              <a:avLst/>
            </a:prstTxWarp>
            <a:spAutoFit/>
          </a:bodyPr>
          <a:lstStyle>
            <a:defPPr>
              <a:defRPr lang="en-US"/>
            </a:defPPr>
            <a:lvl1pPr marL="0" algn="l" defTabSz="847649" rtl="0" eaLnBrk="1" latinLnBrk="0" hangingPunct="1">
              <a:defRPr sz="1669" kern="1200">
                <a:solidFill>
                  <a:schemeClr val="tx1"/>
                </a:solidFill>
                <a:latin typeface="+mn-lt"/>
                <a:ea typeface="+mn-ea"/>
                <a:cs typeface="+mn-cs"/>
              </a:defRPr>
            </a:lvl1pPr>
            <a:lvl2pPr marL="423824" algn="l" defTabSz="847649" rtl="0" eaLnBrk="1" latinLnBrk="0" hangingPunct="1">
              <a:defRPr sz="1669" kern="1200">
                <a:solidFill>
                  <a:schemeClr val="tx1"/>
                </a:solidFill>
                <a:latin typeface="+mn-lt"/>
                <a:ea typeface="+mn-ea"/>
                <a:cs typeface="+mn-cs"/>
              </a:defRPr>
            </a:lvl2pPr>
            <a:lvl3pPr marL="847649" algn="l" defTabSz="847649" rtl="0" eaLnBrk="1" latinLnBrk="0" hangingPunct="1">
              <a:defRPr sz="1669" kern="1200">
                <a:solidFill>
                  <a:schemeClr val="tx1"/>
                </a:solidFill>
                <a:latin typeface="+mn-lt"/>
                <a:ea typeface="+mn-ea"/>
                <a:cs typeface="+mn-cs"/>
              </a:defRPr>
            </a:lvl3pPr>
            <a:lvl4pPr marL="1271473" algn="l" defTabSz="847649" rtl="0" eaLnBrk="1" latinLnBrk="0" hangingPunct="1">
              <a:defRPr sz="1669" kern="1200">
                <a:solidFill>
                  <a:schemeClr val="tx1"/>
                </a:solidFill>
                <a:latin typeface="+mn-lt"/>
                <a:ea typeface="+mn-ea"/>
                <a:cs typeface="+mn-cs"/>
              </a:defRPr>
            </a:lvl4pPr>
            <a:lvl5pPr marL="1695298" algn="l" defTabSz="847649" rtl="0" eaLnBrk="1" latinLnBrk="0" hangingPunct="1">
              <a:defRPr sz="1669" kern="1200">
                <a:solidFill>
                  <a:schemeClr val="tx1"/>
                </a:solidFill>
                <a:latin typeface="+mn-lt"/>
                <a:ea typeface="+mn-ea"/>
                <a:cs typeface="+mn-cs"/>
              </a:defRPr>
            </a:lvl5pPr>
            <a:lvl6pPr marL="2119122" algn="l" defTabSz="847649" rtl="0" eaLnBrk="1" latinLnBrk="0" hangingPunct="1">
              <a:defRPr sz="1669" kern="1200">
                <a:solidFill>
                  <a:schemeClr val="tx1"/>
                </a:solidFill>
                <a:latin typeface="+mn-lt"/>
                <a:ea typeface="+mn-ea"/>
                <a:cs typeface="+mn-cs"/>
              </a:defRPr>
            </a:lvl6pPr>
            <a:lvl7pPr marL="2542946" algn="l" defTabSz="847649" rtl="0" eaLnBrk="1" latinLnBrk="0" hangingPunct="1">
              <a:defRPr sz="1669" kern="1200">
                <a:solidFill>
                  <a:schemeClr val="tx1"/>
                </a:solidFill>
                <a:latin typeface="+mn-lt"/>
                <a:ea typeface="+mn-ea"/>
                <a:cs typeface="+mn-cs"/>
              </a:defRPr>
            </a:lvl7pPr>
            <a:lvl8pPr marL="2966771" algn="l" defTabSz="847649" rtl="0" eaLnBrk="1" latinLnBrk="0" hangingPunct="1">
              <a:defRPr sz="1669" kern="1200">
                <a:solidFill>
                  <a:schemeClr val="tx1"/>
                </a:solidFill>
                <a:latin typeface="+mn-lt"/>
                <a:ea typeface="+mn-ea"/>
                <a:cs typeface="+mn-cs"/>
              </a:defRPr>
            </a:lvl8pPr>
            <a:lvl9pPr marL="3390595" algn="l" defTabSz="847649" rtl="0" eaLnBrk="1" latinLnBrk="0" hangingPunct="1">
              <a:defRPr sz="1669" kern="1200">
                <a:solidFill>
                  <a:schemeClr val="tx1"/>
                </a:solidFill>
                <a:latin typeface="+mn-lt"/>
                <a:ea typeface="+mn-ea"/>
                <a:cs typeface="+mn-cs"/>
              </a:defRPr>
            </a:lvl9pPr>
          </a:lstStyle>
          <a:p>
            <a:r>
              <a:rPr lang="en-US" sz="3316" dirty="0">
                <a:latin typeface="Arial"/>
                <a:ea typeface="+mn-lt"/>
                <a:cs typeface="+mn-lt"/>
              </a:rPr>
              <a:t>(</a:t>
            </a:r>
            <a:r>
              <a:rPr lang="en-US" sz="3316" err="1">
                <a:latin typeface="Arial"/>
                <a:ea typeface="+mn-lt"/>
                <a:cs typeface="+mn-lt"/>
              </a:rPr>
              <a:t>Watt.U.Need</a:t>
            </a:r>
            <a:r>
              <a:rPr lang="en-US" sz="3316" dirty="0">
                <a:latin typeface="Arial"/>
                <a:ea typeface="+mn-lt"/>
                <a:cs typeface="+mn-lt"/>
              </a:rPr>
              <a:t>, N.D)</a:t>
            </a:r>
            <a:endParaRPr lang="en-US" sz="3316" dirty="0">
              <a:latin typeface="Arial"/>
            </a:endParaRPr>
          </a:p>
        </p:txBody>
      </p:sp>
      <p:sp>
        <p:nvSpPr>
          <p:cNvPr id="20" name="TextBox 19">
            <a:extLst>
              <a:ext uri="{FF2B5EF4-FFF2-40B4-BE49-F238E27FC236}">
                <a16:creationId xmlns:a16="http://schemas.microsoft.com/office/drawing/2014/main" id="{4C6CB1ED-A640-4AA0-84C2-0B713C1A1E47}"/>
              </a:ext>
            </a:extLst>
          </p:cNvPr>
          <p:cNvSpPr txBox="1"/>
          <p:nvPr/>
        </p:nvSpPr>
        <p:spPr>
          <a:xfrm>
            <a:off x="23152098" y="4630285"/>
            <a:ext cx="5826503" cy="721373"/>
          </a:xfrm>
          <a:prstGeom prst="rect">
            <a:avLst/>
          </a:prstGeom>
          <a:noFill/>
        </p:spPr>
        <p:txBody>
          <a:bodyPr rot="0" spcFirstLastPara="0" vertOverflow="overflow" horzOverflow="overflow" vert="horz" wrap="square" lIns="209049" tIns="104524" rIns="209049" bIns="104524" numCol="1" spcCol="0" rtlCol="0" fromWordArt="0" anchor="t" anchorCtr="0" forceAA="0" compatLnSpc="1">
            <a:prstTxWarp prst="textNoShape">
              <a:avLst/>
            </a:prstTxWarp>
            <a:spAutoFit/>
          </a:bodyPr>
          <a:lstStyle>
            <a:defPPr>
              <a:defRPr lang="en-US"/>
            </a:defPPr>
            <a:lvl1pPr marL="0" algn="l" defTabSz="847649" rtl="0" eaLnBrk="1" latinLnBrk="0" hangingPunct="1">
              <a:defRPr sz="1669" kern="1200">
                <a:solidFill>
                  <a:schemeClr val="tx1"/>
                </a:solidFill>
                <a:latin typeface="+mn-lt"/>
                <a:ea typeface="+mn-ea"/>
                <a:cs typeface="+mn-cs"/>
              </a:defRPr>
            </a:lvl1pPr>
            <a:lvl2pPr marL="423824" algn="l" defTabSz="847649" rtl="0" eaLnBrk="1" latinLnBrk="0" hangingPunct="1">
              <a:defRPr sz="1669" kern="1200">
                <a:solidFill>
                  <a:schemeClr val="tx1"/>
                </a:solidFill>
                <a:latin typeface="+mn-lt"/>
                <a:ea typeface="+mn-ea"/>
                <a:cs typeface="+mn-cs"/>
              </a:defRPr>
            </a:lvl2pPr>
            <a:lvl3pPr marL="847649" algn="l" defTabSz="847649" rtl="0" eaLnBrk="1" latinLnBrk="0" hangingPunct="1">
              <a:defRPr sz="1669" kern="1200">
                <a:solidFill>
                  <a:schemeClr val="tx1"/>
                </a:solidFill>
                <a:latin typeface="+mn-lt"/>
                <a:ea typeface="+mn-ea"/>
                <a:cs typeface="+mn-cs"/>
              </a:defRPr>
            </a:lvl3pPr>
            <a:lvl4pPr marL="1271473" algn="l" defTabSz="847649" rtl="0" eaLnBrk="1" latinLnBrk="0" hangingPunct="1">
              <a:defRPr sz="1669" kern="1200">
                <a:solidFill>
                  <a:schemeClr val="tx1"/>
                </a:solidFill>
                <a:latin typeface="+mn-lt"/>
                <a:ea typeface="+mn-ea"/>
                <a:cs typeface="+mn-cs"/>
              </a:defRPr>
            </a:lvl4pPr>
            <a:lvl5pPr marL="1695298" algn="l" defTabSz="847649" rtl="0" eaLnBrk="1" latinLnBrk="0" hangingPunct="1">
              <a:defRPr sz="1669" kern="1200">
                <a:solidFill>
                  <a:schemeClr val="tx1"/>
                </a:solidFill>
                <a:latin typeface="+mn-lt"/>
                <a:ea typeface="+mn-ea"/>
                <a:cs typeface="+mn-cs"/>
              </a:defRPr>
            </a:lvl5pPr>
            <a:lvl6pPr marL="2119122" algn="l" defTabSz="847649" rtl="0" eaLnBrk="1" latinLnBrk="0" hangingPunct="1">
              <a:defRPr sz="1669" kern="1200">
                <a:solidFill>
                  <a:schemeClr val="tx1"/>
                </a:solidFill>
                <a:latin typeface="+mn-lt"/>
                <a:ea typeface="+mn-ea"/>
                <a:cs typeface="+mn-cs"/>
              </a:defRPr>
            </a:lvl6pPr>
            <a:lvl7pPr marL="2542946" algn="l" defTabSz="847649" rtl="0" eaLnBrk="1" latinLnBrk="0" hangingPunct="1">
              <a:defRPr sz="1669" kern="1200">
                <a:solidFill>
                  <a:schemeClr val="tx1"/>
                </a:solidFill>
                <a:latin typeface="+mn-lt"/>
                <a:ea typeface="+mn-ea"/>
                <a:cs typeface="+mn-cs"/>
              </a:defRPr>
            </a:lvl7pPr>
            <a:lvl8pPr marL="2966771" algn="l" defTabSz="847649" rtl="0" eaLnBrk="1" latinLnBrk="0" hangingPunct="1">
              <a:defRPr sz="1669" kern="1200">
                <a:solidFill>
                  <a:schemeClr val="tx1"/>
                </a:solidFill>
                <a:latin typeface="+mn-lt"/>
                <a:ea typeface="+mn-ea"/>
                <a:cs typeface="+mn-cs"/>
              </a:defRPr>
            </a:lvl8pPr>
            <a:lvl9pPr marL="3390595" algn="l" defTabSz="847649" rtl="0" eaLnBrk="1" latinLnBrk="0" hangingPunct="1">
              <a:defRPr sz="1669" kern="1200">
                <a:solidFill>
                  <a:schemeClr val="tx1"/>
                </a:solidFill>
                <a:latin typeface="+mn-lt"/>
                <a:ea typeface="+mn-ea"/>
                <a:cs typeface="+mn-cs"/>
              </a:defRPr>
            </a:lvl9pPr>
          </a:lstStyle>
          <a:p>
            <a:r>
              <a:rPr lang="en-US" sz="3316" dirty="0">
                <a:solidFill>
                  <a:schemeClr val="bg1"/>
                </a:solidFill>
                <a:latin typeface="Arial"/>
                <a:ea typeface="+mn-lt"/>
                <a:cs typeface="+mn-lt"/>
              </a:rPr>
              <a:t>(</a:t>
            </a:r>
            <a:r>
              <a:rPr lang="en-US" sz="3316">
                <a:solidFill>
                  <a:schemeClr val="bg1"/>
                </a:solidFill>
                <a:latin typeface="Arial"/>
                <a:ea typeface="+mn-lt"/>
                <a:cs typeface="+mn-lt"/>
              </a:rPr>
              <a:t>Tuv Rhein LAnd</a:t>
            </a:r>
            <a:r>
              <a:rPr lang="en-US" sz="3316" dirty="0">
                <a:solidFill>
                  <a:schemeClr val="bg1"/>
                </a:solidFill>
                <a:latin typeface="Arial"/>
                <a:ea typeface="+mn-lt"/>
                <a:cs typeface="+mn-lt"/>
              </a:rPr>
              <a:t>, N.D</a:t>
            </a:r>
            <a:r>
              <a:rPr lang="en-US" sz="3178" dirty="0">
                <a:solidFill>
                  <a:schemeClr val="bg1"/>
                </a:solidFill>
                <a:ea typeface="+mn-lt"/>
                <a:cs typeface="+mn-lt"/>
              </a:rPr>
              <a:t>)</a:t>
            </a:r>
            <a:endParaRPr lang="en-US" sz="3178" dirty="0">
              <a:solidFill>
                <a:schemeClr val="bg1"/>
              </a:solidFill>
            </a:endParaRPr>
          </a:p>
        </p:txBody>
      </p:sp>
    </p:spTree>
    <p:extLst>
      <p:ext uri="{BB962C8B-B14F-4D97-AF65-F5344CB8AC3E}">
        <p14:creationId xmlns:p14="http://schemas.microsoft.com/office/powerpoint/2010/main" val="18296642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 name="Picture 3">
            <a:extLst>
              <a:ext uri="{FF2B5EF4-FFF2-40B4-BE49-F238E27FC236}">
                <a16:creationId xmlns:a16="http://schemas.microsoft.com/office/drawing/2014/main" id="{164584CF-C779-44F2-B7E7-5DDC47BD756A}"/>
              </a:ext>
            </a:extLst>
          </p:cNvPr>
          <p:cNvPicPr>
            <a:picLocks noChangeAspect="1"/>
          </p:cNvPicPr>
          <p:nvPr/>
        </p:nvPicPr>
        <p:blipFill rotWithShape="1">
          <a:blip r:embed="rId3"/>
          <a:srcRect r="888" b="-1"/>
          <a:stretch/>
        </p:blipFill>
        <p:spPr>
          <a:xfrm>
            <a:off x="36764" y="10975"/>
            <a:ext cx="28123913" cy="7057509"/>
          </a:xfrm>
          <a:prstGeom prst="rect">
            <a:avLst/>
          </a:prstGeom>
          <a:effectLst>
            <a:outerShdw blurRad="50800" dist="38100" dir="5400000" algn="t" rotWithShape="0">
              <a:prstClr val="black">
                <a:alpha val="43000"/>
              </a:prstClr>
            </a:outerShdw>
          </a:effectLst>
        </p:spPr>
      </p:pic>
      <p:sp>
        <p:nvSpPr>
          <p:cNvPr id="2" name="Title 1">
            <a:extLst>
              <a:ext uri="{FF2B5EF4-FFF2-40B4-BE49-F238E27FC236}">
                <a16:creationId xmlns:a16="http://schemas.microsoft.com/office/drawing/2014/main" id="{0F723EBF-F40B-48AA-8DD0-0AA528F4649A}"/>
              </a:ext>
            </a:extLst>
          </p:cNvPr>
          <p:cNvSpPr>
            <a:spLocks noGrp="1"/>
          </p:cNvSpPr>
          <p:nvPr>
            <p:ph type="title"/>
          </p:nvPr>
        </p:nvSpPr>
        <p:spPr>
          <a:xfrm>
            <a:off x="134084" y="7600130"/>
            <a:ext cx="27666445" cy="2856059"/>
          </a:xfrm>
          <a:noFill/>
          <a:ln>
            <a:noFill/>
          </a:ln>
        </p:spPr>
        <p:style>
          <a:lnRef idx="2">
            <a:schemeClr val="dk1"/>
          </a:lnRef>
          <a:fillRef idx="1">
            <a:schemeClr val="lt1"/>
          </a:fillRef>
          <a:effectRef idx="0">
            <a:schemeClr val="dk1"/>
          </a:effectRef>
          <a:fontRef idx="minor">
            <a:schemeClr val="dk1"/>
          </a:fontRef>
        </p:style>
        <p:txBody>
          <a:bodyPr vert="horz" lIns="209049" tIns="104524" rIns="209049" bIns="104524" rtlCol="0" anchor="t">
            <a:noAutofit/>
          </a:bodyPr>
          <a:lstStyle>
            <a:defPPr>
              <a:defRPr lang="en-US"/>
            </a:defPPr>
            <a:lvl1pPr marL="0" algn="l" defTabSz="847649" rtl="0" eaLnBrk="1" latinLnBrk="0" hangingPunct="1">
              <a:defRPr sz="1669" kern="1200">
                <a:solidFill>
                  <a:schemeClr val="tx1"/>
                </a:solidFill>
                <a:latin typeface="+mn-lt"/>
                <a:ea typeface="+mn-ea"/>
                <a:cs typeface="+mn-cs"/>
              </a:defRPr>
            </a:lvl1pPr>
            <a:lvl2pPr marL="423824" algn="l" defTabSz="847649" rtl="0" eaLnBrk="1" latinLnBrk="0" hangingPunct="1">
              <a:defRPr sz="1669" kern="1200">
                <a:solidFill>
                  <a:schemeClr val="tx1"/>
                </a:solidFill>
                <a:latin typeface="+mn-lt"/>
                <a:ea typeface="+mn-ea"/>
                <a:cs typeface="+mn-cs"/>
              </a:defRPr>
            </a:lvl2pPr>
            <a:lvl3pPr marL="847649" algn="l" defTabSz="847649" rtl="0" eaLnBrk="1" latinLnBrk="0" hangingPunct="1">
              <a:defRPr sz="1669" kern="1200">
                <a:solidFill>
                  <a:schemeClr val="tx1"/>
                </a:solidFill>
                <a:latin typeface="+mn-lt"/>
                <a:ea typeface="+mn-ea"/>
                <a:cs typeface="+mn-cs"/>
              </a:defRPr>
            </a:lvl3pPr>
            <a:lvl4pPr marL="1271473" algn="l" defTabSz="847649" rtl="0" eaLnBrk="1" latinLnBrk="0" hangingPunct="1">
              <a:defRPr sz="1669" kern="1200">
                <a:solidFill>
                  <a:schemeClr val="tx1"/>
                </a:solidFill>
                <a:latin typeface="+mn-lt"/>
                <a:ea typeface="+mn-ea"/>
                <a:cs typeface="+mn-cs"/>
              </a:defRPr>
            </a:lvl4pPr>
            <a:lvl5pPr marL="1695298" algn="l" defTabSz="847649" rtl="0" eaLnBrk="1" latinLnBrk="0" hangingPunct="1">
              <a:defRPr sz="1669" kern="1200">
                <a:solidFill>
                  <a:schemeClr val="tx1"/>
                </a:solidFill>
                <a:latin typeface="+mn-lt"/>
                <a:ea typeface="+mn-ea"/>
                <a:cs typeface="+mn-cs"/>
              </a:defRPr>
            </a:lvl5pPr>
            <a:lvl6pPr marL="2119122" algn="l" defTabSz="847649" rtl="0" eaLnBrk="1" latinLnBrk="0" hangingPunct="1">
              <a:defRPr sz="1669" kern="1200">
                <a:solidFill>
                  <a:schemeClr val="tx1"/>
                </a:solidFill>
                <a:latin typeface="+mn-lt"/>
                <a:ea typeface="+mn-ea"/>
                <a:cs typeface="+mn-cs"/>
              </a:defRPr>
            </a:lvl6pPr>
            <a:lvl7pPr marL="2542946" algn="l" defTabSz="847649" rtl="0" eaLnBrk="1" latinLnBrk="0" hangingPunct="1">
              <a:defRPr sz="1669" kern="1200">
                <a:solidFill>
                  <a:schemeClr val="tx1"/>
                </a:solidFill>
                <a:latin typeface="+mn-lt"/>
                <a:ea typeface="+mn-ea"/>
                <a:cs typeface="+mn-cs"/>
              </a:defRPr>
            </a:lvl7pPr>
            <a:lvl8pPr marL="2966771" algn="l" defTabSz="847649" rtl="0" eaLnBrk="1" latinLnBrk="0" hangingPunct="1">
              <a:defRPr sz="1669" kern="1200">
                <a:solidFill>
                  <a:schemeClr val="tx1"/>
                </a:solidFill>
                <a:latin typeface="+mn-lt"/>
                <a:ea typeface="+mn-ea"/>
                <a:cs typeface="+mn-cs"/>
              </a:defRPr>
            </a:lvl8pPr>
            <a:lvl9pPr marL="3390595" algn="l" defTabSz="847649" rtl="0" eaLnBrk="1" latinLnBrk="0" hangingPunct="1">
              <a:defRPr sz="1669" kern="1200">
                <a:solidFill>
                  <a:schemeClr val="tx1"/>
                </a:solidFill>
                <a:latin typeface="+mn-lt"/>
                <a:ea typeface="+mn-ea"/>
                <a:cs typeface="+mn-cs"/>
              </a:defRPr>
            </a:lvl9pPr>
          </a:lstStyle>
          <a:p>
            <a:pPr algn="ctr">
              <a:lnSpc>
                <a:spcPct val="150000"/>
              </a:lnSpc>
            </a:pPr>
            <a:r>
              <a:rPr lang="en-US" sz="8198" b="1" dirty="0">
                <a:latin typeface="Arial"/>
                <a:ea typeface="+mj-ea"/>
                <a:cs typeface="Arial"/>
              </a:rPr>
              <a:t>Solar Life Lamp Posts for your Home and </a:t>
            </a:r>
            <a:r>
              <a:rPr lang="en-US" sz="8198" b="1">
                <a:latin typeface="Arial"/>
                <a:ea typeface="+mj-ea"/>
                <a:cs typeface="Arial"/>
              </a:rPr>
              <a:t>Business</a:t>
            </a:r>
            <a:endParaRPr lang="en-US" sz="8230">
              <a:solidFill>
                <a:schemeClr val="tx1"/>
              </a:solidFill>
              <a:latin typeface="Arial"/>
              <a:ea typeface="+mj-ea"/>
              <a:cs typeface="Arial"/>
            </a:endParaRPr>
          </a:p>
        </p:txBody>
      </p:sp>
      <p:sp>
        <p:nvSpPr>
          <p:cNvPr id="16" name="TextBox 15">
            <a:extLst>
              <a:ext uri="{FF2B5EF4-FFF2-40B4-BE49-F238E27FC236}">
                <a16:creationId xmlns:a16="http://schemas.microsoft.com/office/drawing/2014/main" id="{98336F57-F545-4322-AE83-026730182271}"/>
              </a:ext>
            </a:extLst>
          </p:cNvPr>
          <p:cNvSpPr txBox="1"/>
          <p:nvPr/>
        </p:nvSpPr>
        <p:spPr>
          <a:xfrm>
            <a:off x="555289" y="12522625"/>
            <a:ext cx="17061053" cy="4206996"/>
          </a:xfrm>
          <a:prstGeom prst="rect">
            <a:avLst/>
          </a:prstGeom>
          <a:noFill/>
        </p:spPr>
        <p:txBody>
          <a:bodyPr rot="0" spcFirstLastPara="0" vertOverflow="overflow" horzOverflow="overflow" vert="horz" wrap="square" lIns="209049" tIns="104524" rIns="209049" bIns="104524" numCol="1" spcCol="0" rtlCol="0" fromWordArt="0" anchor="t" anchorCtr="0" forceAA="0" compatLnSpc="1">
            <a:prstTxWarp prst="textNoShape">
              <a:avLst/>
            </a:prstTxWarp>
            <a:spAutoFit/>
          </a:bodyPr>
          <a:lstStyle>
            <a:defPPr>
              <a:defRPr lang="en-US"/>
            </a:defPPr>
            <a:lvl1pPr marL="0" algn="l" defTabSz="847649" rtl="0" eaLnBrk="1" latinLnBrk="0" hangingPunct="1">
              <a:defRPr sz="1669" kern="1200">
                <a:solidFill>
                  <a:schemeClr val="tx1"/>
                </a:solidFill>
                <a:latin typeface="+mn-lt"/>
                <a:ea typeface="+mn-ea"/>
                <a:cs typeface="+mn-cs"/>
              </a:defRPr>
            </a:lvl1pPr>
            <a:lvl2pPr marL="423824" algn="l" defTabSz="847649" rtl="0" eaLnBrk="1" latinLnBrk="0" hangingPunct="1">
              <a:defRPr sz="1669" kern="1200">
                <a:solidFill>
                  <a:schemeClr val="tx1"/>
                </a:solidFill>
                <a:latin typeface="+mn-lt"/>
                <a:ea typeface="+mn-ea"/>
                <a:cs typeface="+mn-cs"/>
              </a:defRPr>
            </a:lvl2pPr>
            <a:lvl3pPr marL="847649" algn="l" defTabSz="847649" rtl="0" eaLnBrk="1" latinLnBrk="0" hangingPunct="1">
              <a:defRPr sz="1669" kern="1200">
                <a:solidFill>
                  <a:schemeClr val="tx1"/>
                </a:solidFill>
                <a:latin typeface="+mn-lt"/>
                <a:ea typeface="+mn-ea"/>
                <a:cs typeface="+mn-cs"/>
              </a:defRPr>
            </a:lvl3pPr>
            <a:lvl4pPr marL="1271473" algn="l" defTabSz="847649" rtl="0" eaLnBrk="1" latinLnBrk="0" hangingPunct="1">
              <a:defRPr sz="1669" kern="1200">
                <a:solidFill>
                  <a:schemeClr val="tx1"/>
                </a:solidFill>
                <a:latin typeface="+mn-lt"/>
                <a:ea typeface="+mn-ea"/>
                <a:cs typeface="+mn-cs"/>
              </a:defRPr>
            </a:lvl4pPr>
            <a:lvl5pPr marL="1695298" algn="l" defTabSz="847649" rtl="0" eaLnBrk="1" latinLnBrk="0" hangingPunct="1">
              <a:defRPr sz="1669" kern="1200">
                <a:solidFill>
                  <a:schemeClr val="tx1"/>
                </a:solidFill>
                <a:latin typeface="+mn-lt"/>
                <a:ea typeface="+mn-ea"/>
                <a:cs typeface="+mn-cs"/>
              </a:defRPr>
            </a:lvl5pPr>
            <a:lvl6pPr marL="2119122" algn="l" defTabSz="847649" rtl="0" eaLnBrk="1" latinLnBrk="0" hangingPunct="1">
              <a:defRPr sz="1669" kern="1200">
                <a:solidFill>
                  <a:schemeClr val="tx1"/>
                </a:solidFill>
                <a:latin typeface="+mn-lt"/>
                <a:ea typeface="+mn-ea"/>
                <a:cs typeface="+mn-cs"/>
              </a:defRPr>
            </a:lvl6pPr>
            <a:lvl7pPr marL="2542946" algn="l" defTabSz="847649" rtl="0" eaLnBrk="1" latinLnBrk="0" hangingPunct="1">
              <a:defRPr sz="1669" kern="1200">
                <a:solidFill>
                  <a:schemeClr val="tx1"/>
                </a:solidFill>
                <a:latin typeface="+mn-lt"/>
                <a:ea typeface="+mn-ea"/>
                <a:cs typeface="+mn-cs"/>
              </a:defRPr>
            </a:lvl7pPr>
            <a:lvl8pPr marL="2966771" algn="l" defTabSz="847649" rtl="0" eaLnBrk="1" latinLnBrk="0" hangingPunct="1">
              <a:defRPr sz="1669" kern="1200">
                <a:solidFill>
                  <a:schemeClr val="tx1"/>
                </a:solidFill>
                <a:latin typeface="+mn-lt"/>
                <a:ea typeface="+mn-ea"/>
                <a:cs typeface="+mn-cs"/>
              </a:defRPr>
            </a:lvl8pPr>
            <a:lvl9pPr marL="3390595" algn="l" defTabSz="847649" rtl="0" eaLnBrk="1" latinLnBrk="0" hangingPunct="1">
              <a:defRPr sz="1669" kern="1200">
                <a:solidFill>
                  <a:schemeClr val="tx1"/>
                </a:solidFill>
                <a:latin typeface="+mn-lt"/>
                <a:ea typeface="+mn-ea"/>
                <a:cs typeface="+mn-cs"/>
              </a:defRPr>
            </a:lvl9pPr>
          </a:lstStyle>
          <a:p>
            <a:r>
              <a:rPr lang="en-US" sz="4099" b="1" dirty="0"/>
              <a:t>ABOUT US</a:t>
            </a:r>
            <a:endParaRPr lang="en-US" sz="4099" dirty="0"/>
          </a:p>
          <a:p>
            <a:endParaRPr lang="en-US" sz="4115" b="1"/>
          </a:p>
          <a:p>
            <a:pPr>
              <a:lnSpc>
                <a:spcPct val="150000"/>
              </a:lnSpc>
            </a:pPr>
            <a:r>
              <a:rPr lang="en-US" sz="4099" dirty="0"/>
              <a:t>Solar Life is award winner company by </a:t>
            </a:r>
            <a:r>
              <a:rPr lang="en-US" sz="4099" dirty="0">
                <a:ea typeface="+mn-lt"/>
                <a:cs typeface="+mn-lt"/>
              </a:rPr>
              <a:t>Rural Energy Foundation (REF) for promoting solar </a:t>
            </a:r>
            <a:r>
              <a:rPr lang="en-US" sz="4099">
                <a:ea typeface="+mn-lt"/>
                <a:cs typeface="+mn-lt"/>
              </a:rPr>
              <a:t>energy</a:t>
            </a:r>
            <a:r>
              <a:rPr lang="en-US" sz="4099" dirty="0">
                <a:ea typeface="+mn-lt"/>
                <a:cs typeface="+mn-lt"/>
              </a:rPr>
              <a:t> in England. We are number one seller company for selling best quality solar  streetlights over all UK.</a:t>
            </a:r>
            <a:endParaRPr lang="en-US" sz="4099" dirty="0"/>
          </a:p>
        </p:txBody>
      </p:sp>
      <p:sp>
        <p:nvSpPr>
          <p:cNvPr id="4" name="TextBox 3">
            <a:extLst>
              <a:ext uri="{FF2B5EF4-FFF2-40B4-BE49-F238E27FC236}">
                <a16:creationId xmlns:a16="http://schemas.microsoft.com/office/drawing/2014/main" id="{746035F7-4C52-4B36-A99D-D30A572562F8}"/>
              </a:ext>
            </a:extLst>
          </p:cNvPr>
          <p:cNvSpPr txBox="1"/>
          <p:nvPr/>
        </p:nvSpPr>
        <p:spPr>
          <a:xfrm>
            <a:off x="307500" y="5939681"/>
            <a:ext cx="5653302" cy="844360"/>
          </a:xfrm>
          <a:prstGeom prst="rect">
            <a:avLst/>
          </a:prstGeom>
          <a:noFill/>
        </p:spPr>
        <p:txBody>
          <a:bodyPr rot="0" spcFirstLastPara="0" vertOverflow="overflow" horzOverflow="overflow" vert="horz" wrap="square" lIns="209049" tIns="104524" rIns="209049" bIns="104524" numCol="1" spcCol="0" rtlCol="0" fromWordArt="0" anchor="t" anchorCtr="0" forceAA="0" compatLnSpc="1">
            <a:prstTxWarp prst="textNoShape">
              <a:avLst/>
            </a:prstTxWarp>
            <a:spAutoFit/>
          </a:bodyPr>
          <a:lstStyle>
            <a:defPPr>
              <a:defRPr lang="en-US"/>
            </a:defPPr>
            <a:lvl1pPr marL="0" algn="l" defTabSz="847649" rtl="0" eaLnBrk="1" latinLnBrk="0" hangingPunct="1">
              <a:defRPr sz="1669" kern="1200">
                <a:solidFill>
                  <a:schemeClr val="tx1"/>
                </a:solidFill>
                <a:latin typeface="+mn-lt"/>
                <a:ea typeface="+mn-ea"/>
                <a:cs typeface="+mn-cs"/>
              </a:defRPr>
            </a:lvl1pPr>
            <a:lvl2pPr marL="423824" algn="l" defTabSz="847649" rtl="0" eaLnBrk="1" latinLnBrk="0" hangingPunct="1">
              <a:defRPr sz="1669" kern="1200">
                <a:solidFill>
                  <a:schemeClr val="tx1"/>
                </a:solidFill>
                <a:latin typeface="+mn-lt"/>
                <a:ea typeface="+mn-ea"/>
                <a:cs typeface="+mn-cs"/>
              </a:defRPr>
            </a:lvl2pPr>
            <a:lvl3pPr marL="847649" algn="l" defTabSz="847649" rtl="0" eaLnBrk="1" latinLnBrk="0" hangingPunct="1">
              <a:defRPr sz="1669" kern="1200">
                <a:solidFill>
                  <a:schemeClr val="tx1"/>
                </a:solidFill>
                <a:latin typeface="+mn-lt"/>
                <a:ea typeface="+mn-ea"/>
                <a:cs typeface="+mn-cs"/>
              </a:defRPr>
            </a:lvl3pPr>
            <a:lvl4pPr marL="1271473" algn="l" defTabSz="847649" rtl="0" eaLnBrk="1" latinLnBrk="0" hangingPunct="1">
              <a:defRPr sz="1669" kern="1200">
                <a:solidFill>
                  <a:schemeClr val="tx1"/>
                </a:solidFill>
                <a:latin typeface="+mn-lt"/>
                <a:ea typeface="+mn-ea"/>
                <a:cs typeface="+mn-cs"/>
              </a:defRPr>
            </a:lvl4pPr>
            <a:lvl5pPr marL="1695298" algn="l" defTabSz="847649" rtl="0" eaLnBrk="1" latinLnBrk="0" hangingPunct="1">
              <a:defRPr sz="1669" kern="1200">
                <a:solidFill>
                  <a:schemeClr val="tx1"/>
                </a:solidFill>
                <a:latin typeface="+mn-lt"/>
                <a:ea typeface="+mn-ea"/>
                <a:cs typeface="+mn-cs"/>
              </a:defRPr>
            </a:lvl5pPr>
            <a:lvl6pPr marL="2119122" algn="l" defTabSz="847649" rtl="0" eaLnBrk="1" latinLnBrk="0" hangingPunct="1">
              <a:defRPr sz="1669" kern="1200">
                <a:solidFill>
                  <a:schemeClr val="tx1"/>
                </a:solidFill>
                <a:latin typeface="+mn-lt"/>
                <a:ea typeface="+mn-ea"/>
                <a:cs typeface="+mn-cs"/>
              </a:defRPr>
            </a:lvl6pPr>
            <a:lvl7pPr marL="2542946" algn="l" defTabSz="847649" rtl="0" eaLnBrk="1" latinLnBrk="0" hangingPunct="1">
              <a:defRPr sz="1669" kern="1200">
                <a:solidFill>
                  <a:schemeClr val="tx1"/>
                </a:solidFill>
                <a:latin typeface="+mn-lt"/>
                <a:ea typeface="+mn-ea"/>
                <a:cs typeface="+mn-cs"/>
              </a:defRPr>
            </a:lvl7pPr>
            <a:lvl8pPr marL="2966771" algn="l" defTabSz="847649" rtl="0" eaLnBrk="1" latinLnBrk="0" hangingPunct="1">
              <a:defRPr sz="1669" kern="1200">
                <a:solidFill>
                  <a:schemeClr val="tx1"/>
                </a:solidFill>
                <a:latin typeface="+mn-lt"/>
                <a:ea typeface="+mn-ea"/>
                <a:cs typeface="+mn-cs"/>
              </a:defRPr>
            </a:lvl8pPr>
            <a:lvl9pPr marL="3390595" algn="l" defTabSz="847649" rtl="0" eaLnBrk="1" latinLnBrk="0" hangingPunct="1">
              <a:defRPr sz="1669" kern="1200">
                <a:solidFill>
                  <a:schemeClr val="tx1"/>
                </a:solidFill>
                <a:latin typeface="+mn-lt"/>
                <a:ea typeface="+mn-ea"/>
                <a:cs typeface="+mn-cs"/>
              </a:defRPr>
            </a:lvl9pPr>
          </a:lstStyle>
          <a:p>
            <a:r>
              <a:rPr lang="en-US" sz="3201">
                <a:solidFill>
                  <a:schemeClr val="bg1"/>
                </a:solidFill>
                <a:latin typeface="Arial"/>
                <a:ea typeface="+mn-lt"/>
                <a:cs typeface="+mn-lt"/>
              </a:rPr>
              <a:t>(Future EnTech, 2019</a:t>
            </a:r>
            <a:r>
              <a:rPr lang="en-US" sz="4115">
                <a:solidFill>
                  <a:schemeClr val="bg1"/>
                </a:solidFill>
                <a:ea typeface="+mn-lt"/>
                <a:cs typeface="+mn-lt"/>
              </a:rPr>
              <a:t>)</a:t>
            </a:r>
            <a:endParaRPr lang="en-US" sz="4115">
              <a:solidFill>
                <a:schemeClr val="bg1"/>
              </a:solidFill>
            </a:endParaRPr>
          </a:p>
        </p:txBody>
      </p:sp>
      <p:sp>
        <p:nvSpPr>
          <p:cNvPr id="5" name="Rectangle 4">
            <a:extLst>
              <a:ext uri="{FF2B5EF4-FFF2-40B4-BE49-F238E27FC236}">
                <a16:creationId xmlns:a16="http://schemas.microsoft.com/office/drawing/2014/main" id="{8354F71A-D5ED-4D17-BF6B-0F223830DFBB}"/>
              </a:ext>
            </a:extLst>
          </p:cNvPr>
          <p:cNvSpPr/>
          <p:nvPr/>
        </p:nvSpPr>
        <p:spPr>
          <a:xfrm>
            <a:off x="25097572" y="2604"/>
            <a:ext cx="1633995" cy="28097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847649" rtl="0" eaLnBrk="1" latinLnBrk="0" hangingPunct="1">
              <a:defRPr sz="1669" kern="1200">
                <a:solidFill>
                  <a:schemeClr val="tx1"/>
                </a:solidFill>
                <a:latin typeface="+mn-lt"/>
                <a:ea typeface="+mn-ea"/>
                <a:cs typeface="+mn-cs"/>
              </a:defRPr>
            </a:lvl1pPr>
            <a:lvl2pPr marL="423824" algn="l" defTabSz="847649" rtl="0" eaLnBrk="1" latinLnBrk="0" hangingPunct="1">
              <a:defRPr sz="1669" kern="1200">
                <a:solidFill>
                  <a:schemeClr val="tx1"/>
                </a:solidFill>
                <a:latin typeface="+mn-lt"/>
                <a:ea typeface="+mn-ea"/>
                <a:cs typeface="+mn-cs"/>
              </a:defRPr>
            </a:lvl2pPr>
            <a:lvl3pPr marL="847649" algn="l" defTabSz="847649" rtl="0" eaLnBrk="1" latinLnBrk="0" hangingPunct="1">
              <a:defRPr sz="1669" kern="1200">
                <a:solidFill>
                  <a:schemeClr val="tx1"/>
                </a:solidFill>
                <a:latin typeface="+mn-lt"/>
                <a:ea typeface="+mn-ea"/>
                <a:cs typeface="+mn-cs"/>
              </a:defRPr>
            </a:lvl3pPr>
            <a:lvl4pPr marL="1271473" algn="l" defTabSz="847649" rtl="0" eaLnBrk="1" latinLnBrk="0" hangingPunct="1">
              <a:defRPr sz="1669" kern="1200">
                <a:solidFill>
                  <a:schemeClr val="tx1"/>
                </a:solidFill>
                <a:latin typeface="+mn-lt"/>
                <a:ea typeface="+mn-ea"/>
                <a:cs typeface="+mn-cs"/>
              </a:defRPr>
            </a:lvl4pPr>
            <a:lvl5pPr marL="1695298" algn="l" defTabSz="847649" rtl="0" eaLnBrk="1" latinLnBrk="0" hangingPunct="1">
              <a:defRPr sz="1669" kern="1200">
                <a:solidFill>
                  <a:schemeClr val="tx1"/>
                </a:solidFill>
                <a:latin typeface="+mn-lt"/>
                <a:ea typeface="+mn-ea"/>
                <a:cs typeface="+mn-cs"/>
              </a:defRPr>
            </a:lvl5pPr>
            <a:lvl6pPr marL="2119122" algn="l" defTabSz="847649" rtl="0" eaLnBrk="1" latinLnBrk="0" hangingPunct="1">
              <a:defRPr sz="1669" kern="1200">
                <a:solidFill>
                  <a:schemeClr val="tx1"/>
                </a:solidFill>
                <a:latin typeface="+mn-lt"/>
                <a:ea typeface="+mn-ea"/>
                <a:cs typeface="+mn-cs"/>
              </a:defRPr>
            </a:lvl6pPr>
            <a:lvl7pPr marL="2542946" algn="l" defTabSz="847649" rtl="0" eaLnBrk="1" latinLnBrk="0" hangingPunct="1">
              <a:defRPr sz="1669" kern="1200">
                <a:solidFill>
                  <a:schemeClr val="tx1"/>
                </a:solidFill>
                <a:latin typeface="+mn-lt"/>
                <a:ea typeface="+mn-ea"/>
                <a:cs typeface="+mn-cs"/>
              </a:defRPr>
            </a:lvl7pPr>
            <a:lvl8pPr marL="2966771" algn="l" defTabSz="847649" rtl="0" eaLnBrk="1" latinLnBrk="0" hangingPunct="1">
              <a:defRPr sz="1669" kern="1200">
                <a:solidFill>
                  <a:schemeClr val="tx1"/>
                </a:solidFill>
                <a:latin typeface="+mn-lt"/>
                <a:ea typeface="+mn-ea"/>
                <a:cs typeface="+mn-cs"/>
              </a:defRPr>
            </a:lvl8pPr>
            <a:lvl9pPr marL="3390595" algn="l" defTabSz="847649" rtl="0" eaLnBrk="1" latinLnBrk="0" hangingPunct="1">
              <a:defRPr sz="1669" kern="1200">
                <a:solidFill>
                  <a:schemeClr val="tx1"/>
                </a:solidFill>
                <a:latin typeface="+mn-lt"/>
                <a:ea typeface="+mn-ea"/>
                <a:cs typeface="+mn-cs"/>
              </a:defRPr>
            </a:lvl9pPr>
          </a:lstStyle>
          <a:p>
            <a:pPr algn="ctr"/>
            <a:endParaRPr lang="en-US" sz="4115"/>
          </a:p>
        </p:txBody>
      </p:sp>
      <p:pic>
        <p:nvPicPr>
          <p:cNvPr id="11" name="Graphic 12" descr="Solar Panels outline">
            <a:extLst>
              <a:ext uri="{FF2B5EF4-FFF2-40B4-BE49-F238E27FC236}">
                <a16:creationId xmlns:a16="http://schemas.microsoft.com/office/drawing/2014/main" id="{4CF187E0-5CD8-4D93-94E4-AC7F5656B30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5336366" y="409373"/>
            <a:ext cx="1270279" cy="1349581"/>
          </a:xfrm>
          <a:prstGeom prst="rect">
            <a:avLst/>
          </a:prstGeom>
        </p:spPr>
      </p:pic>
      <p:sp>
        <p:nvSpPr>
          <p:cNvPr id="15" name="TextBox 14">
            <a:extLst>
              <a:ext uri="{FF2B5EF4-FFF2-40B4-BE49-F238E27FC236}">
                <a16:creationId xmlns:a16="http://schemas.microsoft.com/office/drawing/2014/main" id="{C7B1ED0D-3211-4993-9F94-A4509C776C40}"/>
              </a:ext>
            </a:extLst>
          </p:cNvPr>
          <p:cNvSpPr txBox="1"/>
          <p:nvPr/>
        </p:nvSpPr>
        <p:spPr>
          <a:xfrm>
            <a:off x="24866795" y="2102897"/>
            <a:ext cx="2899707" cy="703635"/>
          </a:xfrm>
          <a:prstGeom prst="rect">
            <a:avLst/>
          </a:prstGeom>
          <a:noFill/>
        </p:spPr>
        <p:txBody>
          <a:bodyPr rot="0" spcFirstLastPara="0" vertOverflow="overflow" horzOverflow="overflow" vert="horz" wrap="square" lIns="209049" tIns="104524" rIns="209049" bIns="104524" numCol="1" spcCol="0" rtlCol="0" fromWordArt="0" anchor="t" anchorCtr="0" forceAA="0" compatLnSpc="1">
            <a:prstTxWarp prst="textNoShape">
              <a:avLst/>
            </a:prstTxWarp>
            <a:spAutoFit/>
          </a:bodyPr>
          <a:lstStyle>
            <a:defPPr>
              <a:defRPr lang="en-US"/>
            </a:defPPr>
            <a:lvl1pPr marL="0" algn="l" defTabSz="847649" rtl="0" eaLnBrk="1" latinLnBrk="0" hangingPunct="1">
              <a:defRPr sz="1669" kern="1200">
                <a:solidFill>
                  <a:schemeClr val="tx1"/>
                </a:solidFill>
                <a:latin typeface="+mn-lt"/>
                <a:ea typeface="+mn-ea"/>
                <a:cs typeface="+mn-cs"/>
              </a:defRPr>
            </a:lvl1pPr>
            <a:lvl2pPr marL="423824" algn="l" defTabSz="847649" rtl="0" eaLnBrk="1" latinLnBrk="0" hangingPunct="1">
              <a:defRPr sz="1669" kern="1200">
                <a:solidFill>
                  <a:schemeClr val="tx1"/>
                </a:solidFill>
                <a:latin typeface="+mn-lt"/>
                <a:ea typeface="+mn-ea"/>
                <a:cs typeface="+mn-cs"/>
              </a:defRPr>
            </a:lvl2pPr>
            <a:lvl3pPr marL="847649" algn="l" defTabSz="847649" rtl="0" eaLnBrk="1" latinLnBrk="0" hangingPunct="1">
              <a:defRPr sz="1669" kern="1200">
                <a:solidFill>
                  <a:schemeClr val="tx1"/>
                </a:solidFill>
                <a:latin typeface="+mn-lt"/>
                <a:ea typeface="+mn-ea"/>
                <a:cs typeface="+mn-cs"/>
              </a:defRPr>
            </a:lvl3pPr>
            <a:lvl4pPr marL="1271473" algn="l" defTabSz="847649" rtl="0" eaLnBrk="1" latinLnBrk="0" hangingPunct="1">
              <a:defRPr sz="1669" kern="1200">
                <a:solidFill>
                  <a:schemeClr val="tx1"/>
                </a:solidFill>
                <a:latin typeface="+mn-lt"/>
                <a:ea typeface="+mn-ea"/>
                <a:cs typeface="+mn-cs"/>
              </a:defRPr>
            </a:lvl4pPr>
            <a:lvl5pPr marL="1695298" algn="l" defTabSz="847649" rtl="0" eaLnBrk="1" latinLnBrk="0" hangingPunct="1">
              <a:defRPr sz="1669" kern="1200">
                <a:solidFill>
                  <a:schemeClr val="tx1"/>
                </a:solidFill>
                <a:latin typeface="+mn-lt"/>
                <a:ea typeface="+mn-ea"/>
                <a:cs typeface="+mn-cs"/>
              </a:defRPr>
            </a:lvl5pPr>
            <a:lvl6pPr marL="2119122" algn="l" defTabSz="847649" rtl="0" eaLnBrk="1" latinLnBrk="0" hangingPunct="1">
              <a:defRPr sz="1669" kern="1200">
                <a:solidFill>
                  <a:schemeClr val="tx1"/>
                </a:solidFill>
                <a:latin typeface="+mn-lt"/>
                <a:ea typeface="+mn-ea"/>
                <a:cs typeface="+mn-cs"/>
              </a:defRPr>
            </a:lvl6pPr>
            <a:lvl7pPr marL="2542946" algn="l" defTabSz="847649" rtl="0" eaLnBrk="1" latinLnBrk="0" hangingPunct="1">
              <a:defRPr sz="1669" kern="1200">
                <a:solidFill>
                  <a:schemeClr val="tx1"/>
                </a:solidFill>
                <a:latin typeface="+mn-lt"/>
                <a:ea typeface="+mn-ea"/>
                <a:cs typeface="+mn-cs"/>
              </a:defRPr>
            </a:lvl7pPr>
            <a:lvl8pPr marL="2966771" algn="l" defTabSz="847649" rtl="0" eaLnBrk="1" latinLnBrk="0" hangingPunct="1">
              <a:defRPr sz="1669" kern="1200">
                <a:solidFill>
                  <a:schemeClr val="tx1"/>
                </a:solidFill>
                <a:latin typeface="+mn-lt"/>
                <a:ea typeface="+mn-ea"/>
                <a:cs typeface="+mn-cs"/>
              </a:defRPr>
            </a:lvl8pPr>
            <a:lvl9pPr marL="3390595" algn="l" defTabSz="847649" rtl="0" eaLnBrk="1" latinLnBrk="0" hangingPunct="1">
              <a:defRPr sz="1669" kern="1200">
                <a:solidFill>
                  <a:schemeClr val="tx1"/>
                </a:solidFill>
                <a:latin typeface="+mn-lt"/>
                <a:ea typeface="+mn-ea"/>
                <a:cs typeface="+mn-cs"/>
              </a:defRPr>
            </a:lvl9pPr>
          </a:lstStyle>
          <a:p>
            <a:r>
              <a:rPr lang="en-US" sz="3201"/>
              <a:t>Solar Life</a:t>
            </a:r>
          </a:p>
        </p:txBody>
      </p:sp>
      <p:cxnSp>
        <p:nvCxnSpPr>
          <p:cNvPr id="7" name="Straight Arrow Connector 6">
            <a:extLst>
              <a:ext uri="{FF2B5EF4-FFF2-40B4-BE49-F238E27FC236}">
                <a16:creationId xmlns:a16="http://schemas.microsoft.com/office/drawing/2014/main" id="{F3E0E867-87F7-4CD6-BFAB-BD4C1DCF7AEF}"/>
              </a:ext>
            </a:extLst>
          </p:cNvPr>
          <p:cNvCxnSpPr/>
          <p:nvPr/>
        </p:nvCxnSpPr>
        <p:spPr>
          <a:xfrm flipV="1">
            <a:off x="24577994" y="3126082"/>
            <a:ext cx="2756114" cy="0"/>
          </a:xfrm>
          <a:prstGeom prst="straightConnector1">
            <a:avLst/>
          </a:prstGeom>
          <a:ln>
            <a:solidFill>
              <a:srgbClr val="FF0000"/>
            </a:solidFill>
          </a:ln>
        </p:spPr>
        <p:style>
          <a:lnRef idx="3">
            <a:schemeClr val="accent2"/>
          </a:lnRef>
          <a:fillRef idx="0">
            <a:schemeClr val="accent2"/>
          </a:fillRef>
          <a:effectRef idx="2">
            <a:schemeClr val="accent2"/>
          </a:effectRef>
          <a:fontRef idx="minor">
            <a:schemeClr val="tx1"/>
          </a:fontRef>
        </p:style>
      </p:cxnSp>
      <p:sp>
        <p:nvSpPr>
          <p:cNvPr id="8" name="TextBox 7">
            <a:extLst>
              <a:ext uri="{FF2B5EF4-FFF2-40B4-BE49-F238E27FC236}">
                <a16:creationId xmlns:a16="http://schemas.microsoft.com/office/drawing/2014/main" id="{851C3564-7284-4747-B1E3-D6B01E118D5B}"/>
              </a:ext>
            </a:extLst>
          </p:cNvPr>
          <p:cNvSpPr txBox="1"/>
          <p:nvPr/>
        </p:nvSpPr>
        <p:spPr>
          <a:xfrm>
            <a:off x="19224128" y="11671886"/>
            <a:ext cx="10695301" cy="7590704"/>
          </a:xfrm>
          <a:prstGeom prst="rect">
            <a:avLst/>
          </a:prstGeom>
        </p:spPr>
        <p:txBody>
          <a:bodyPr rot="0" spcFirstLastPara="0" vertOverflow="overflow" horzOverflow="overflow" vert="horz" lIns="209049" tIns="104524" rIns="209049" bIns="104524" numCol="1" spcCol="0" rtlCol="0" fromWordArt="0" anchor="t" anchorCtr="0" forceAA="0" compatLnSpc="1">
            <a:prstTxWarp prst="textNoShape">
              <a:avLst/>
            </a:prstTxWarp>
            <a:normAutofit/>
          </a:bodyPr>
          <a:lstStyle>
            <a:defPPr>
              <a:defRPr lang="en-US"/>
            </a:defPPr>
            <a:lvl1pPr marL="0" algn="l" defTabSz="847649" rtl="0" eaLnBrk="1" latinLnBrk="0" hangingPunct="1">
              <a:defRPr sz="1669" kern="1200">
                <a:solidFill>
                  <a:schemeClr val="tx1"/>
                </a:solidFill>
                <a:latin typeface="+mn-lt"/>
                <a:ea typeface="+mn-ea"/>
                <a:cs typeface="+mn-cs"/>
              </a:defRPr>
            </a:lvl1pPr>
            <a:lvl2pPr marL="423824" algn="l" defTabSz="847649" rtl="0" eaLnBrk="1" latinLnBrk="0" hangingPunct="1">
              <a:defRPr sz="1669" kern="1200">
                <a:solidFill>
                  <a:schemeClr val="tx1"/>
                </a:solidFill>
                <a:latin typeface="+mn-lt"/>
                <a:ea typeface="+mn-ea"/>
                <a:cs typeface="+mn-cs"/>
              </a:defRPr>
            </a:lvl2pPr>
            <a:lvl3pPr marL="847649" algn="l" defTabSz="847649" rtl="0" eaLnBrk="1" latinLnBrk="0" hangingPunct="1">
              <a:defRPr sz="1669" kern="1200">
                <a:solidFill>
                  <a:schemeClr val="tx1"/>
                </a:solidFill>
                <a:latin typeface="+mn-lt"/>
                <a:ea typeface="+mn-ea"/>
                <a:cs typeface="+mn-cs"/>
              </a:defRPr>
            </a:lvl3pPr>
            <a:lvl4pPr marL="1271473" algn="l" defTabSz="847649" rtl="0" eaLnBrk="1" latinLnBrk="0" hangingPunct="1">
              <a:defRPr sz="1669" kern="1200">
                <a:solidFill>
                  <a:schemeClr val="tx1"/>
                </a:solidFill>
                <a:latin typeface="+mn-lt"/>
                <a:ea typeface="+mn-ea"/>
                <a:cs typeface="+mn-cs"/>
              </a:defRPr>
            </a:lvl4pPr>
            <a:lvl5pPr marL="1695298" algn="l" defTabSz="847649" rtl="0" eaLnBrk="1" latinLnBrk="0" hangingPunct="1">
              <a:defRPr sz="1669" kern="1200">
                <a:solidFill>
                  <a:schemeClr val="tx1"/>
                </a:solidFill>
                <a:latin typeface="+mn-lt"/>
                <a:ea typeface="+mn-ea"/>
                <a:cs typeface="+mn-cs"/>
              </a:defRPr>
            </a:lvl5pPr>
            <a:lvl6pPr marL="2119122" algn="l" defTabSz="847649" rtl="0" eaLnBrk="1" latinLnBrk="0" hangingPunct="1">
              <a:defRPr sz="1669" kern="1200">
                <a:solidFill>
                  <a:schemeClr val="tx1"/>
                </a:solidFill>
                <a:latin typeface="+mn-lt"/>
                <a:ea typeface="+mn-ea"/>
                <a:cs typeface="+mn-cs"/>
              </a:defRPr>
            </a:lvl6pPr>
            <a:lvl7pPr marL="2542946" algn="l" defTabSz="847649" rtl="0" eaLnBrk="1" latinLnBrk="0" hangingPunct="1">
              <a:defRPr sz="1669" kern="1200">
                <a:solidFill>
                  <a:schemeClr val="tx1"/>
                </a:solidFill>
                <a:latin typeface="+mn-lt"/>
                <a:ea typeface="+mn-ea"/>
                <a:cs typeface="+mn-cs"/>
              </a:defRPr>
            </a:lvl7pPr>
            <a:lvl8pPr marL="2966771" algn="l" defTabSz="847649" rtl="0" eaLnBrk="1" latinLnBrk="0" hangingPunct="1">
              <a:defRPr sz="1669" kern="1200">
                <a:solidFill>
                  <a:schemeClr val="tx1"/>
                </a:solidFill>
                <a:latin typeface="+mn-lt"/>
                <a:ea typeface="+mn-ea"/>
                <a:cs typeface="+mn-cs"/>
              </a:defRPr>
            </a:lvl8pPr>
            <a:lvl9pPr marL="3390595" algn="l" defTabSz="847649" rtl="0" eaLnBrk="1" latinLnBrk="0" hangingPunct="1">
              <a:defRPr sz="1669" kern="1200">
                <a:solidFill>
                  <a:schemeClr val="tx1"/>
                </a:solidFill>
                <a:latin typeface="+mn-lt"/>
                <a:ea typeface="+mn-ea"/>
                <a:cs typeface="+mn-cs"/>
              </a:defRPr>
            </a:lvl9pPr>
          </a:lstStyle>
          <a:p>
            <a:pPr defTabSz="1045260">
              <a:lnSpc>
                <a:spcPct val="90000"/>
              </a:lnSpc>
              <a:spcBef>
                <a:spcPts val="2286"/>
              </a:spcBef>
              <a:buClr>
                <a:schemeClr val="bg2">
                  <a:lumMod val="40000"/>
                  <a:lumOff val="60000"/>
                </a:schemeClr>
              </a:buClr>
              <a:buSzPct val="80000"/>
              <a:buFont typeface="Wingdings 3" charset="2"/>
              <a:buChar char=""/>
            </a:pPr>
            <a:r>
              <a:rPr lang="en-US" sz="4115">
                <a:latin typeface="+mj-lt"/>
                <a:ea typeface="+mj-ea"/>
                <a:cs typeface="+mj-cs"/>
              </a:rPr>
              <a:t>Get a free Quote now</a:t>
            </a:r>
          </a:p>
          <a:p>
            <a:pPr defTabSz="1045260">
              <a:lnSpc>
                <a:spcPct val="90000"/>
              </a:lnSpc>
              <a:spcBef>
                <a:spcPts val="2286"/>
              </a:spcBef>
              <a:buClr>
                <a:schemeClr val="bg2">
                  <a:lumMod val="40000"/>
                  <a:lumOff val="60000"/>
                </a:schemeClr>
              </a:buClr>
              <a:buSzPct val="80000"/>
              <a:buFont typeface="Wingdings 3" charset="2"/>
              <a:buChar char=""/>
            </a:pPr>
            <a:r>
              <a:rPr lang="en-US" sz="4115">
                <a:latin typeface="+mj-lt"/>
                <a:ea typeface="+mj-ea"/>
                <a:cs typeface="+mj-cs"/>
              </a:rPr>
              <a:t>Free Commercial  Installations</a:t>
            </a:r>
          </a:p>
          <a:p>
            <a:pPr defTabSz="1045260">
              <a:lnSpc>
                <a:spcPct val="90000"/>
              </a:lnSpc>
              <a:spcBef>
                <a:spcPts val="2286"/>
              </a:spcBef>
              <a:buClr>
                <a:schemeClr val="bg2">
                  <a:lumMod val="40000"/>
                  <a:lumOff val="60000"/>
                </a:schemeClr>
              </a:buClr>
              <a:buSzPct val="80000"/>
              <a:buFont typeface="Wingdings 3" charset="2"/>
              <a:buChar char=""/>
            </a:pPr>
            <a:r>
              <a:rPr lang="en-US" sz="4115">
                <a:latin typeface="+mj-lt"/>
                <a:ea typeface="+mj-ea"/>
                <a:cs typeface="+mj-cs"/>
              </a:rPr>
              <a:t>Lifetime Warrantee</a:t>
            </a:r>
          </a:p>
          <a:p>
            <a:pPr defTabSz="1045260">
              <a:lnSpc>
                <a:spcPct val="90000"/>
              </a:lnSpc>
              <a:spcBef>
                <a:spcPts val="2286"/>
              </a:spcBef>
              <a:buClr>
                <a:schemeClr val="bg2">
                  <a:lumMod val="40000"/>
                  <a:lumOff val="60000"/>
                </a:schemeClr>
              </a:buClr>
              <a:buSzPct val="80000"/>
              <a:buFont typeface="Wingdings 3" charset="2"/>
              <a:buChar char=""/>
            </a:pPr>
            <a:r>
              <a:rPr lang="en-US" sz="4115">
                <a:latin typeface="+mj-lt"/>
                <a:ea typeface="+mj-ea"/>
                <a:cs typeface="+mj-cs"/>
              </a:rPr>
              <a:t>Non-Toxic</a:t>
            </a:r>
          </a:p>
          <a:p>
            <a:pPr defTabSz="1045260">
              <a:lnSpc>
                <a:spcPct val="90000"/>
              </a:lnSpc>
              <a:spcBef>
                <a:spcPts val="2286"/>
              </a:spcBef>
              <a:buClr>
                <a:srgbClr val="8AD0D6"/>
              </a:buClr>
              <a:buSzPct val="80000"/>
              <a:buFont typeface="Wingdings 3" charset="2"/>
              <a:buChar char=""/>
            </a:pPr>
            <a:r>
              <a:rPr lang="en-US" sz="4115">
                <a:latin typeface="+mj-lt"/>
                <a:ea typeface="+mj-ea"/>
                <a:cs typeface="+mj-cs"/>
              </a:rPr>
              <a:t>Nature Friendly</a:t>
            </a:r>
            <a:endParaRPr lang="en-US" sz="4115">
              <a:ea typeface="+mj-ea"/>
              <a:cs typeface="+mj-cs"/>
            </a:endParaRPr>
          </a:p>
          <a:p>
            <a:pPr defTabSz="1045260">
              <a:lnSpc>
                <a:spcPct val="90000"/>
              </a:lnSpc>
              <a:spcBef>
                <a:spcPts val="2286"/>
              </a:spcBef>
              <a:buClr>
                <a:srgbClr val="8AD0D6"/>
              </a:buClr>
              <a:buSzPct val="80000"/>
              <a:buFont typeface="Wingdings 3" charset="2"/>
              <a:buChar char=""/>
            </a:pPr>
            <a:r>
              <a:rPr lang="en-US" sz="4115">
                <a:ea typeface="+mn-lt"/>
                <a:cs typeface="+mn-lt"/>
              </a:rPr>
              <a:t>100% Certified Quality Products</a:t>
            </a:r>
            <a:endParaRPr lang="en-US" sz="4115">
              <a:ea typeface="+mj-ea"/>
              <a:cs typeface="+mj-cs"/>
            </a:endParaRPr>
          </a:p>
          <a:p>
            <a:pPr defTabSz="1045260">
              <a:lnSpc>
                <a:spcPct val="90000"/>
              </a:lnSpc>
              <a:spcBef>
                <a:spcPts val="2286"/>
              </a:spcBef>
              <a:buClr>
                <a:srgbClr val="8AD0D6"/>
              </a:buClr>
              <a:buSzPct val="80000"/>
              <a:buFont typeface="Wingdings 3" charset="2"/>
              <a:buChar char=""/>
            </a:pPr>
            <a:endParaRPr lang="en-US" sz="4115">
              <a:latin typeface="+mj-lt"/>
              <a:ea typeface="+mj-ea"/>
              <a:cs typeface="+mj-cs"/>
            </a:endParaRPr>
          </a:p>
          <a:p>
            <a:pPr defTabSz="1045260">
              <a:lnSpc>
                <a:spcPct val="90000"/>
              </a:lnSpc>
              <a:spcBef>
                <a:spcPts val="2286"/>
              </a:spcBef>
              <a:buClr>
                <a:schemeClr val="bg2">
                  <a:lumMod val="40000"/>
                  <a:lumOff val="60000"/>
                </a:schemeClr>
              </a:buClr>
              <a:buSzPct val="80000"/>
            </a:pPr>
            <a:endParaRPr lang="en-US" sz="2286">
              <a:latin typeface="+mj-lt"/>
              <a:ea typeface="+mj-ea"/>
              <a:cs typeface="+mj-cs"/>
            </a:endParaRPr>
          </a:p>
          <a:p>
            <a:pPr defTabSz="1045260">
              <a:lnSpc>
                <a:spcPct val="90000"/>
              </a:lnSpc>
              <a:spcBef>
                <a:spcPts val="2286"/>
              </a:spcBef>
              <a:buClr>
                <a:schemeClr val="bg2">
                  <a:lumMod val="40000"/>
                  <a:lumOff val="60000"/>
                </a:schemeClr>
              </a:buClr>
              <a:buSzPct val="80000"/>
              <a:buFont typeface="Wingdings 3" charset="2"/>
              <a:buChar char=""/>
            </a:pPr>
            <a:endParaRPr lang="en-US" sz="2286">
              <a:latin typeface="+mj-lt"/>
              <a:ea typeface="+mj-ea"/>
              <a:cs typeface="+mj-cs"/>
            </a:endParaRPr>
          </a:p>
          <a:p>
            <a:pPr defTabSz="1045260">
              <a:lnSpc>
                <a:spcPct val="90000"/>
              </a:lnSpc>
              <a:spcBef>
                <a:spcPts val="2286"/>
              </a:spcBef>
              <a:buClr>
                <a:schemeClr val="bg2">
                  <a:lumMod val="40000"/>
                  <a:lumOff val="60000"/>
                </a:schemeClr>
              </a:buClr>
              <a:buSzPct val="80000"/>
              <a:buFont typeface="Wingdings 3" charset="2"/>
              <a:buChar char=""/>
            </a:pPr>
            <a:endParaRPr lang="en-US" sz="2286">
              <a:latin typeface="+mj-lt"/>
              <a:ea typeface="+mj-ea"/>
              <a:cs typeface="+mj-cs"/>
            </a:endParaRPr>
          </a:p>
        </p:txBody>
      </p:sp>
    </p:spTree>
    <p:extLst>
      <p:ext uri="{BB962C8B-B14F-4D97-AF65-F5344CB8AC3E}">
        <p14:creationId xmlns:p14="http://schemas.microsoft.com/office/powerpoint/2010/main" val="21989751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146145" y="6622303"/>
            <a:ext cx="9229345" cy="10389348"/>
          </a:xfrm>
          <a:prstGeom prst="rect">
            <a:avLst/>
          </a:prstGeom>
        </p:spPr>
      </p:pic>
      <p:pic>
        <p:nvPicPr>
          <p:cNvPr id="11" name="Picture 1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146144" y="7174628"/>
            <a:ext cx="3480511" cy="5867637"/>
          </a:xfrm>
          <a:prstGeom prst="rect">
            <a:avLst/>
          </a:prstGeom>
        </p:spPr>
      </p:pic>
      <p:sp>
        <p:nvSpPr>
          <p:cNvPr id="13" name="Oval 1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827916" y="4158404"/>
            <a:ext cx="6445663" cy="6993678"/>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18434259" y="0"/>
            <a:ext cx="3665636" cy="2831323"/>
          </a:xfrm>
          <a:prstGeom prst="rect">
            <a:avLst/>
          </a:prstGeom>
        </p:spPr>
      </p:pic>
      <p:pic>
        <p:nvPicPr>
          <p:cNvPr id="17" name="Picture 1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19820752" y="15121467"/>
            <a:ext cx="2271856" cy="1890184"/>
          </a:xfrm>
          <a:prstGeom prst="rect">
            <a:avLst/>
          </a:prstGeom>
        </p:spPr>
      </p:pic>
      <p:sp>
        <p:nvSpPr>
          <p:cNvPr id="19" name="Rectangle 1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008887" y="0"/>
            <a:ext cx="1567864" cy="2835275"/>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1" name="Rectangle 20">
            <a:extLst>
              <a:ext uri="{FF2B5EF4-FFF2-40B4-BE49-F238E27FC236}">
                <a16:creationId xmlns:a16="http://schemas.microsoft.com/office/drawing/2014/main" id="{A4322390-8B58-46BE-88EB-D9FD30C0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6144" y="1"/>
            <a:ext cx="27873137" cy="1701165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847649" rtl="0" eaLnBrk="1" latinLnBrk="0" hangingPunct="1">
              <a:defRPr sz="1669" kern="1200">
                <a:solidFill>
                  <a:schemeClr val="tx1"/>
                </a:solidFill>
                <a:latin typeface="+mn-lt"/>
                <a:ea typeface="+mn-ea"/>
                <a:cs typeface="+mn-cs"/>
              </a:defRPr>
            </a:lvl1pPr>
            <a:lvl2pPr marL="423824" algn="l" defTabSz="847649" rtl="0" eaLnBrk="1" latinLnBrk="0" hangingPunct="1">
              <a:defRPr sz="1669" kern="1200">
                <a:solidFill>
                  <a:schemeClr val="tx1"/>
                </a:solidFill>
                <a:latin typeface="+mn-lt"/>
                <a:ea typeface="+mn-ea"/>
                <a:cs typeface="+mn-cs"/>
              </a:defRPr>
            </a:lvl2pPr>
            <a:lvl3pPr marL="847649" algn="l" defTabSz="847649" rtl="0" eaLnBrk="1" latinLnBrk="0" hangingPunct="1">
              <a:defRPr sz="1669" kern="1200">
                <a:solidFill>
                  <a:schemeClr val="tx1"/>
                </a:solidFill>
                <a:latin typeface="+mn-lt"/>
                <a:ea typeface="+mn-ea"/>
                <a:cs typeface="+mn-cs"/>
              </a:defRPr>
            </a:lvl3pPr>
            <a:lvl4pPr marL="1271473" algn="l" defTabSz="847649" rtl="0" eaLnBrk="1" latinLnBrk="0" hangingPunct="1">
              <a:defRPr sz="1669" kern="1200">
                <a:solidFill>
                  <a:schemeClr val="tx1"/>
                </a:solidFill>
                <a:latin typeface="+mn-lt"/>
                <a:ea typeface="+mn-ea"/>
                <a:cs typeface="+mn-cs"/>
              </a:defRPr>
            </a:lvl4pPr>
            <a:lvl5pPr marL="1695298" algn="l" defTabSz="847649" rtl="0" eaLnBrk="1" latinLnBrk="0" hangingPunct="1">
              <a:defRPr sz="1669" kern="1200">
                <a:solidFill>
                  <a:schemeClr val="tx1"/>
                </a:solidFill>
                <a:latin typeface="+mn-lt"/>
                <a:ea typeface="+mn-ea"/>
                <a:cs typeface="+mn-cs"/>
              </a:defRPr>
            </a:lvl5pPr>
            <a:lvl6pPr marL="2119122" algn="l" defTabSz="847649" rtl="0" eaLnBrk="1" latinLnBrk="0" hangingPunct="1">
              <a:defRPr sz="1669" kern="1200">
                <a:solidFill>
                  <a:schemeClr val="tx1"/>
                </a:solidFill>
                <a:latin typeface="+mn-lt"/>
                <a:ea typeface="+mn-ea"/>
                <a:cs typeface="+mn-cs"/>
              </a:defRPr>
            </a:lvl6pPr>
            <a:lvl7pPr marL="2542946" algn="l" defTabSz="847649" rtl="0" eaLnBrk="1" latinLnBrk="0" hangingPunct="1">
              <a:defRPr sz="1669" kern="1200">
                <a:solidFill>
                  <a:schemeClr val="tx1"/>
                </a:solidFill>
                <a:latin typeface="+mn-lt"/>
                <a:ea typeface="+mn-ea"/>
                <a:cs typeface="+mn-cs"/>
              </a:defRPr>
            </a:lvl7pPr>
            <a:lvl8pPr marL="2966771" algn="l" defTabSz="847649" rtl="0" eaLnBrk="1" latinLnBrk="0" hangingPunct="1">
              <a:defRPr sz="1669" kern="1200">
                <a:solidFill>
                  <a:schemeClr val="tx1"/>
                </a:solidFill>
                <a:latin typeface="+mn-lt"/>
                <a:ea typeface="+mn-ea"/>
                <a:cs typeface="+mn-cs"/>
              </a:defRPr>
            </a:lvl8pPr>
            <a:lvl9pPr marL="3390595" algn="l" defTabSz="847649" rtl="0" eaLnBrk="1" latinLnBrk="0" hangingPunct="1">
              <a:defRPr sz="1669" kern="1200">
                <a:solidFill>
                  <a:schemeClr val="tx1"/>
                </a:solidFill>
                <a:latin typeface="+mn-lt"/>
                <a:ea typeface="+mn-ea"/>
                <a:cs typeface="+mn-cs"/>
              </a:defRPr>
            </a:lvl9pPr>
          </a:lstStyle>
          <a:p>
            <a:pPr algn="ctr"/>
            <a:endParaRPr lang="en-US" sz="1537"/>
          </a:p>
        </p:txBody>
      </p:sp>
      <p:pic>
        <p:nvPicPr>
          <p:cNvPr id="4" name="Picture 4">
            <a:extLst>
              <a:ext uri="{FF2B5EF4-FFF2-40B4-BE49-F238E27FC236}">
                <a16:creationId xmlns:a16="http://schemas.microsoft.com/office/drawing/2014/main" id="{E6DBFFD2-FF60-4E58-932F-3ACEDD4ADD62}"/>
              </a:ext>
            </a:extLst>
          </p:cNvPr>
          <p:cNvPicPr>
            <a:picLocks noChangeAspect="1"/>
          </p:cNvPicPr>
          <p:nvPr/>
        </p:nvPicPr>
        <p:blipFill rotWithShape="1">
          <a:blip r:embed="rId6">
            <a:alphaModFix amt="40000"/>
          </a:blip>
          <a:srcRect t="19879" r="9090" b="-1"/>
          <a:stretch/>
        </p:blipFill>
        <p:spPr>
          <a:xfrm>
            <a:off x="138448" y="-39"/>
            <a:ext cx="28000863" cy="17011642"/>
          </a:xfrm>
          <a:prstGeom prst="rect">
            <a:avLst/>
          </a:prstGeom>
        </p:spPr>
      </p:pic>
      <p:sp>
        <p:nvSpPr>
          <p:cNvPr id="2" name="Title 1">
            <a:extLst>
              <a:ext uri="{FF2B5EF4-FFF2-40B4-BE49-F238E27FC236}">
                <a16:creationId xmlns:a16="http://schemas.microsoft.com/office/drawing/2014/main" id="{39E1B2E0-2D26-4E81-9545-93E090909003}"/>
              </a:ext>
            </a:extLst>
          </p:cNvPr>
          <p:cNvSpPr>
            <a:spLocks noGrp="1"/>
          </p:cNvSpPr>
          <p:nvPr>
            <p:ph type="title" idx="4294967295"/>
          </p:nvPr>
        </p:nvSpPr>
        <p:spPr>
          <a:xfrm>
            <a:off x="2779333" y="2800980"/>
            <a:ext cx="20272375" cy="2714625"/>
          </a:xfrm>
        </p:spPr>
        <p:txBody>
          <a:bodyPr vert="horz" lIns="84225" tIns="42112" rIns="84225" bIns="42112" rtlCol="0" anchor="b">
            <a:normAutofit/>
          </a:bodyPr>
          <a:lstStyle>
            <a:defPPr>
              <a:defRPr lang="en-US"/>
            </a:defPPr>
            <a:lvl1pPr marL="0" algn="l" defTabSz="847649" rtl="0" eaLnBrk="1" latinLnBrk="0" hangingPunct="1">
              <a:defRPr sz="1669" kern="1200">
                <a:solidFill>
                  <a:schemeClr val="tx1"/>
                </a:solidFill>
                <a:latin typeface="+mn-lt"/>
                <a:ea typeface="+mn-ea"/>
                <a:cs typeface="+mn-cs"/>
              </a:defRPr>
            </a:lvl1pPr>
            <a:lvl2pPr marL="423824" algn="l" defTabSz="847649" rtl="0" eaLnBrk="1" latinLnBrk="0" hangingPunct="1">
              <a:defRPr sz="1669" kern="1200">
                <a:solidFill>
                  <a:schemeClr val="tx1"/>
                </a:solidFill>
                <a:latin typeface="+mn-lt"/>
                <a:ea typeface="+mn-ea"/>
                <a:cs typeface="+mn-cs"/>
              </a:defRPr>
            </a:lvl2pPr>
            <a:lvl3pPr marL="847649" algn="l" defTabSz="847649" rtl="0" eaLnBrk="1" latinLnBrk="0" hangingPunct="1">
              <a:defRPr sz="1669" kern="1200">
                <a:solidFill>
                  <a:schemeClr val="tx1"/>
                </a:solidFill>
                <a:latin typeface="+mn-lt"/>
                <a:ea typeface="+mn-ea"/>
                <a:cs typeface="+mn-cs"/>
              </a:defRPr>
            </a:lvl3pPr>
            <a:lvl4pPr marL="1271473" algn="l" defTabSz="847649" rtl="0" eaLnBrk="1" latinLnBrk="0" hangingPunct="1">
              <a:defRPr sz="1669" kern="1200">
                <a:solidFill>
                  <a:schemeClr val="tx1"/>
                </a:solidFill>
                <a:latin typeface="+mn-lt"/>
                <a:ea typeface="+mn-ea"/>
                <a:cs typeface="+mn-cs"/>
              </a:defRPr>
            </a:lvl4pPr>
            <a:lvl5pPr marL="1695298" algn="l" defTabSz="847649" rtl="0" eaLnBrk="1" latinLnBrk="0" hangingPunct="1">
              <a:defRPr sz="1669" kern="1200">
                <a:solidFill>
                  <a:schemeClr val="tx1"/>
                </a:solidFill>
                <a:latin typeface="+mn-lt"/>
                <a:ea typeface="+mn-ea"/>
                <a:cs typeface="+mn-cs"/>
              </a:defRPr>
            </a:lvl5pPr>
            <a:lvl6pPr marL="2119122" algn="l" defTabSz="847649" rtl="0" eaLnBrk="1" latinLnBrk="0" hangingPunct="1">
              <a:defRPr sz="1669" kern="1200">
                <a:solidFill>
                  <a:schemeClr val="tx1"/>
                </a:solidFill>
                <a:latin typeface="+mn-lt"/>
                <a:ea typeface="+mn-ea"/>
                <a:cs typeface="+mn-cs"/>
              </a:defRPr>
            </a:lvl6pPr>
            <a:lvl7pPr marL="2542946" algn="l" defTabSz="847649" rtl="0" eaLnBrk="1" latinLnBrk="0" hangingPunct="1">
              <a:defRPr sz="1669" kern="1200">
                <a:solidFill>
                  <a:schemeClr val="tx1"/>
                </a:solidFill>
                <a:latin typeface="+mn-lt"/>
                <a:ea typeface="+mn-ea"/>
                <a:cs typeface="+mn-cs"/>
              </a:defRPr>
            </a:lvl7pPr>
            <a:lvl8pPr marL="2966771" algn="l" defTabSz="847649" rtl="0" eaLnBrk="1" latinLnBrk="0" hangingPunct="1">
              <a:defRPr sz="1669" kern="1200">
                <a:solidFill>
                  <a:schemeClr val="tx1"/>
                </a:solidFill>
                <a:latin typeface="+mn-lt"/>
                <a:ea typeface="+mn-ea"/>
                <a:cs typeface="+mn-cs"/>
              </a:defRPr>
            </a:lvl8pPr>
            <a:lvl9pPr marL="3390595" algn="l" defTabSz="847649" rtl="0" eaLnBrk="1" latinLnBrk="0" hangingPunct="1">
              <a:defRPr sz="1669" kern="1200">
                <a:solidFill>
                  <a:schemeClr val="tx1"/>
                </a:solidFill>
                <a:latin typeface="+mn-lt"/>
                <a:ea typeface="+mn-ea"/>
                <a:cs typeface="+mn-cs"/>
              </a:defRPr>
            </a:lvl9pPr>
          </a:lstStyle>
          <a:p>
            <a:pPr algn="ctr" defTabSz="421127"/>
            <a:r>
              <a:rPr lang="en-US" sz="8106" b="1" u="sng">
                <a:latin typeface="+mj-lt"/>
                <a:ea typeface="+mj-ea"/>
                <a:cs typeface="+mj-cs"/>
              </a:rPr>
              <a:t>It Is Time  To Harness The Energy Of The </a:t>
            </a:r>
            <a:r>
              <a:rPr lang="en-US" sz="8106" b="1" u="sng" dirty="0">
                <a:latin typeface="+mj-lt"/>
                <a:ea typeface="+mj-ea"/>
                <a:cs typeface="+mj-cs"/>
              </a:rPr>
              <a:t>Sun For Better Tomorow</a:t>
            </a:r>
            <a:endParaRPr lang="en-US" u="sng" dirty="0">
              <a:ea typeface="+mj-ea"/>
              <a:cs typeface="+mj-cs"/>
            </a:endParaRPr>
          </a:p>
        </p:txBody>
      </p:sp>
      <p:sp>
        <p:nvSpPr>
          <p:cNvPr id="23" name="Rectangle 22">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008887" y="0"/>
            <a:ext cx="1567864" cy="2835275"/>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1E5AED04-D4B9-4D1D-BA17-04CD10C2AB71}"/>
              </a:ext>
            </a:extLst>
          </p:cNvPr>
          <p:cNvSpPr txBox="1"/>
          <p:nvPr/>
        </p:nvSpPr>
        <p:spPr>
          <a:xfrm>
            <a:off x="23701216" y="2309760"/>
            <a:ext cx="2436226" cy="703660"/>
          </a:xfrm>
          <a:prstGeom prst="rect">
            <a:avLst/>
          </a:prstGeom>
          <a:noFill/>
        </p:spPr>
        <p:txBody>
          <a:bodyPr rot="0" spcFirstLastPara="0" vertOverflow="overflow" horzOverflow="overflow" vert="horz" wrap="square" lIns="209049" tIns="104524" rIns="209049" bIns="104524" numCol="1" spcCol="0" rtlCol="0" fromWordArt="0" anchor="t" anchorCtr="0" forceAA="0" compatLnSpc="1">
            <a:prstTxWarp prst="textNoShape">
              <a:avLst/>
            </a:prstTxWarp>
            <a:spAutoFit/>
          </a:bodyPr>
          <a:lstStyle>
            <a:defPPr>
              <a:defRPr lang="en-US"/>
            </a:defPPr>
            <a:lvl1pPr marL="0" algn="l" defTabSz="847649" rtl="0" eaLnBrk="1" latinLnBrk="0" hangingPunct="1">
              <a:defRPr sz="1669" kern="1200">
                <a:solidFill>
                  <a:schemeClr val="tx1"/>
                </a:solidFill>
                <a:latin typeface="+mn-lt"/>
                <a:ea typeface="+mn-ea"/>
                <a:cs typeface="+mn-cs"/>
              </a:defRPr>
            </a:lvl1pPr>
            <a:lvl2pPr marL="423824" algn="l" defTabSz="847649" rtl="0" eaLnBrk="1" latinLnBrk="0" hangingPunct="1">
              <a:defRPr sz="1669" kern="1200">
                <a:solidFill>
                  <a:schemeClr val="tx1"/>
                </a:solidFill>
                <a:latin typeface="+mn-lt"/>
                <a:ea typeface="+mn-ea"/>
                <a:cs typeface="+mn-cs"/>
              </a:defRPr>
            </a:lvl2pPr>
            <a:lvl3pPr marL="847649" algn="l" defTabSz="847649" rtl="0" eaLnBrk="1" latinLnBrk="0" hangingPunct="1">
              <a:defRPr sz="1669" kern="1200">
                <a:solidFill>
                  <a:schemeClr val="tx1"/>
                </a:solidFill>
                <a:latin typeface="+mn-lt"/>
                <a:ea typeface="+mn-ea"/>
                <a:cs typeface="+mn-cs"/>
              </a:defRPr>
            </a:lvl3pPr>
            <a:lvl4pPr marL="1271473" algn="l" defTabSz="847649" rtl="0" eaLnBrk="1" latinLnBrk="0" hangingPunct="1">
              <a:defRPr sz="1669" kern="1200">
                <a:solidFill>
                  <a:schemeClr val="tx1"/>
                </a:solidFill>
                <a:latin typeface="+mn-lt"/>
                <a:ea typeface="+mn-ea"/>
                <a:cs typeface="+mn-cs"/>
              </a:defRPr>
            </a:lvl4pPr>
            <a:lvl5pPr marL="1695298" algn="l" defTabSz="847649" rtl="0" eaLnBrk="1" latinLnBrk="0" hangingPunct="1">
              <a:defRPr sz="1669" kern="1200">
                <a:solidFill>
                  <a:schemeClr val="tx1"/>
                </a:solidFill>
                <a:latin typeface="+mn-lt"/>
                <a:ea typeface="+mn-ea"/>
                <a:cs typeface="+mn-cs"/>
              </a:defRPr>
            </a:lvl5pPr>
            <a:lvl6pPr marL="2119122" algn="l" defTabSz="847649" rtl="0" eaLnBrk="1" latinLnBrk="0" hangingPunct="1">
              <a:defRPr sz="1669" kern="1200">
                <a:solidFill>
                  <a:schemeClr val="tx1"/>
                </a:solidFill>
                <a:latin typeface="+mn-lt"/>
                <a:ea typeface="+mn-ea"/>
                <a:cs typeface="+mn-cs"/>
              </a:defRPr>
            </a:lvl6pPr>
            <a:lvl7pPr marL="2542946" algn="l" defTabSz="847649" rtl="0" eaLnBrk="1" latinLnBrk="0" hangingPunct="1">
              <a:defRPr sz="1669" kern="1200">
                <a:solidFill>
                  <a:schemeClr val="tx1"/>
                </a:solidFill>
                <a:latin typeface="+mn-lt"/>
                <a:ea typeface="+mn-ea"/>
                <a:cs typeface="+mn-cs"/>
              </a:defRPr>
            </a:lvl7pPr>
            <a:lvl8pPr marL="2966771" algn="l" defTabSz="847649" rtl="0" eaLnBrk="1" latinLnBrk="0" hangingPunct="1">
              <a:defRPr sz="1669" kern="1200">
                <a:solidFill>
                  <a:schemeClr val="tx1"/>
                </a:solidFill>
                <a:latin typeface="+mn-lt"/>
                <a:ea typeface="+mn-ea"/>
                <a:cs typeface="+mn-cs"/>
              </a:defRPr>
            </a:lvl8pPr>
            <a:lvl9pPr marL="3390595" algn="l" defTabSz="847649" rtl="0" eaLnBrk="1" latinLnBrk="0" hangingPunct="1">
              <a:defRPr sz="1669" kern="1200">
                <a:solidFill>
                  <a:schemeClr val="tx1"/>
                </a:solidFill>
                <a:latin typeface="+mn-lt"/>
                <a:ea typeface="+mn-ea"/>
                <a:cs typeface="+mn-cs"/>
              </a:defRPr>
            </a:lvl9pPr>
          </a:lstStyle>
          <a:p>
            <a:r>
              <a:rPr lang="en-US" sz="3201"/>
              <a:t>Solar Life</a:t>
            </a:r>
          </a:p>
        </p:txBody>
      </p:sp>
      <p:pic>
        <p:nvPicPr>
          <p:cNvPr id="6" name="Graphic 12" descr="Solar Panels outline">
            <a:extLst>
              <a:ext uri="{FF2B5EF4-FFF2-40B4-BE49-F238E27FC236}">
                <a16:creationId xmlns:a16="http://schemas.microsoft.com/office/drawing/2014/main" id="{AF5D44F1-0591-4909-98C1-E9B417B9EE79}"/>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4142574" y="468522"/>
            <a:ext cx="1270279" cy="1349581"/>
          </a:xfrm>
          <a:prstGeom prst="rect">
            <a:avLst/>
          </a:prstGeom>
        </p:spPr>
      </p:pic>
      <p:cxnSp>
        <p:nvCxnSpPr>
          <p:cNvPr id="7" name="Straight Arrow Connector 6">
            <a:extLst>
              <a:ext uri="{FF2B5EF4-FFF2-40B4-BE49-F238E27FC236}">
                <a16:creationId xmlns:a16="http://schemas.microsoft.com/office/drawing/2014/main" id="{A6F0190D-5DC9-4E0E-BC16-A2AC0C223482}"/>
              </a:ext>
            </a:extLst>
          </p:cNvPr>
          <p:cNvCxnSpPr/>
          <p:nvPr/>
        </p:nvCxnSpPr>
        <p:spPr>
          <a:xfrm flipV="1">
            <a:off x="23411267" y="3121668"/>
            <a:ext cx="2756114" cy="0"/>
          </a:xfrm>
          <a:prstGeom prst="straightConnector1">
            <a:avLst/>
          </a:prstGeom>
          <a:ln>
            <a:solidFill>
              <a:srgbClr val="FF0000"/>
            </a:solidFill>
          </a:ln>
        </p:spPr>
        <p:style>
          <a:lnRef idx="3">
            <a:schemeClr val="accent2"/>
          </a:lnRef>
          <a:fillRef idx="0">
            <a:schemeClr val="accent2"/>
          </a:fillRef>
          <a:effectRef idx="2">
            <a:schemeClr val="accent2"/>
          </a:effectRef>
          <a:fontRef idx="minor">
            <a:schemeClr val="tx1"/>
          </a:fontRef>
        </p:style>
      </p:cxnSp>
      <p:sp>
        <p:nvSpPr>
          <p:cNvPr id="8" name="TextBox 7">
            <a:extLst>
              <a:ext uri="{FF2B5EF4-FFF2-40B4-BE49-F238E27FC236}">
                <a16:creationId xmlns:a16="http://schemas.microsoft.com/office/drawing/2014/main" id="{15F3EDCC-C66B-479E-B350-19CC8EF2BA2D}"/>
              </a:ext>
            </a:extLst>
          </p:cNvPr>
          <p:cNvSpPr txBox="1"/>
          <p:nvPr/>
        </p:nvSpPr>
        <p:spPr>
          <a:xfrm>
            <a:off x="320882" y="327755"/>
            <a:ext cx="5676249" cy="538632"/>
          </a:xfrm>
          <a:prstGeom prst="rect">
            <a:avLst/>
          </a:prstGeom>
          <a:noFill/>
        </p:spPr>
        <p:txBody>
          <a:bodyPr rot="0" spcFirstLastPara="0" vertOverflow="overflow" horzOverflow="overflow" vert="horz" wrap="square" lIns="84225" tIns="42112" rIns="84225" bIns="42112" numCol="1" spcCol="0" rtlCol="0" fromWordArt="0" anchor="t" anchorCtr="0" forceAA="0" compatLnSpc="1">
            <a:prstTxWarp prst="textNoShape">
              <a:avLst/>
            </a:prstTxWarp>
            <a:spAutoFit/>
          </a:bodyPr>
          <a:lstStyle>
            <a:defPPr>
              <a:defRPr lang="en-US"/>
            </a:defPPr>
            <a:lvl1pPr marL="0" algn="l" defTabSz="847649" rtl="0" eaLnBrk="1" latinLnBrk="0" hangingPunct="1">
              <a:defRPr sz="1669" kern="1200">
                <a:solidFill>
                  <a:schemeClr val="tx1"/>
                </a:solidFill>
                <a:latin typeface="+mn-lt"/>
                <a:ea typeface="+mn-ea"/>
                <a:cs typeface="+mn-cs"/>
              </a:defRPr>
            </a:lvl1pPr>
            <a:lvl2pPr marL="423824" algn="l" defTabSz="847649" rtl="0" eaLnBrk="1" latinLnBrk="0" hangingPunct="1">
              <a:defRPr sz="1669" kern="1200">
                <a:solidFill>
                  <a:schemeClr val="tx1"/>
                </a:solidFill>
                <a:latin typeface="+mn-lt"/>
                <a:ea typeface="+mn-ea"/>
                <a:cs typeface="+mn-cs"/>
              </a:defRPr>
            </a:lvl2pPr>
            <a:lvl3pPr marL="847649" algn="l" defTabSz="847649" rtl="0" eaLnBrk="1" latinLnBrk="0" hangingPunct="1">
              <a:defRPr sz="1669" kern="1200">
                <a:solidFill>
                  <a:schemeClr val="tx1"/>
                </a:solidFill>
                <a:latin typeface="+mn-lt"/>
                <a:ea typeface="+mn-ea"/>
                <a:cs typeface="+mn-cs"/>
              </a:defRPr>
            </a:lvl3pPr>
            <a:lvl4pPr marL="1271473" algn="l" defTabSz="847649" rtl="0" eaLnBrk="1" latinLnBrk="0" hangingPunct="1">
              <a:defRPr sz="1669" kern="1200">
                <a:solidFill>
                  <a:schemeClr val="tx1"/>
                </a:solidFill>
                <a:latin typeface="+mn-lt"/>
                <a:ea typeface="+mn-ea"/>
                <a:cs typeface="+mn-cs"/>
              </a:defRPr>
            </a:lvl4pPr>
            <a:lvl5pPr marL="1695298" algn="l" defTabSz="847649" rtl="0" eaLnBrk="1" latinLnBrk="0" hangingPunct="1">
              <a:defRPr sz="1669" kern="1200">
                <a:solidFill>
                  <a:schemeClr val="tx1"/>
                </a:solidFill>
                <a:latin typeface="+mn-lt"/>
                <a:ea typeface="+mn-ea"/>
                <a:cs typeface="+mn-cs"/>
              </a:defRPr>
            </a:lvl5pPr>
            <a:lvl6pPr marL="2119122" algn="l" defTabSz="847649" rtl="0" eaLnBrk="1" latinLnBrk="0" hangingPunct="1">
              <a:defRPr sz="1669" kern="1200">
                <a:solidFill>
                  <a:schemeClr val="tx1"/>
                </a:solidFill>
                <a:latin typeface="+mn-lt"/>
                <a:ea typeface="+mn-ea"/>
                <a:cs typeface="+mn-cs"/>
              </a:defRPr>
            </a:lvl6pPr>
            <a:lvl7pPr marL="2542946" algn="l" defTabSz="847649" rtl="0" eaLnBrk="1" latinLnBrk="0" hangingPunct="1">
              <a:defRPr sz="1669" kern="1200">
                <a:solidFill>
                  <a:schemeClr val="tx1"/>
                </a:solidFill>
                <a:latin typeface="+mn-lt"/>
                <a:ea typeface="+mn-ea"/>
                <a:cs typeface="+mn-cs"/>
              </a:defRPr>
            </a:lvl7pPr>
            <a:lvl8pPr marL="2966771" algn="l" defTabSz="847649" rtl="0" eaLnBrk="1" latinLnBrk="0" hangingPunct="1">
              <a:defRPr sz="1669" kern="1200">
                <a:solidFill>
                  <a:schemeClr val="tx1"/>
                </a:solidFill>
                <a:latin typeface="+mn-lt"/>
                <a:ea typeface="+mn-ea"/>
                <a:cs typeface="+mn-cs"/>
              </a:defRPr>
            </a:lvl8pPr>
            <a:lvl9pPr marL="3390595" algn="l" defTabSz="847649" rtl="0" eaLnBrk="1" latinLnBrk="0" hangingPunct="1">
              <a:defRPr sz="1669" kern="1200">
                <a:solidFill>
                  <a:schemeClr val="tx1"/>
                </a:solidFill>
                <a:latin typeface="+mn-lt"/>
                <a:ea typeface="+mn-ea"/>
                <a:cs typeface="+mn-cs"/>
              </a:defRPr>
            </a:lvl9pPr>
          </a:lstStyle>
          <a:p>
            <a:r>
              <a:rPr lang="en-US" sz="2948" b="1">
                <a:latin typeface="Arial"/>
                <a:cs typeface="Arial"/>
              </a:rPr>
              <a:t>(I</a:t>
            </a:r>
            <a:r>
              <a:rPr lang="en-US" sz="2948">
                <a:latin typeface="Arial"/>
                <a:cs typeface="Arial"/>
              </a:rPr>
              <a:t>mperial College London, 2018) </a:t>
            </a:r>
          </a:p>
        </p:txBody>
      </p:sp>
      <p:sp>
        <p:nvSpPr>
          <p:cNvPr id="10" name="Rectangle 9">
            <a:extLst>
              <a:ext uri="{FF2B5EF4-FFF2-40B4-BE49-F238E27FC236}">
                <a16:creationId xmlns:a16="http://schemas.microsoft.com/office/drawing/2014/main" id="{DB0DA18E-B2F3-4EDA-9393-EBD16F1E5E78}"/>
              </a:ext>
            </a:extLst>
          </p:cNvPr>
          <p:cNvSpPr/>
          <p:nvPr/>
        </p:nvSpPr>
        <p:spPr>
          <a:xfrm>
            <a:off x="-63547" y="14417826"/>
            <a:ext cx="28193784" cy="256379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847649" rtl="0" eaLnBrk="1" latinLnBrk="0" hangingPunct="1">
              <a:defRPr sz="1669" kern="1200">
                <a:solidFill>
                  <a:schemeClr val="tx1"/>
                </a:solidFill>
                <a:latin typeface="+mn-lt"/>
                <a:ea typeface="+mn-ea"/>
                <a:cs typeface="+mn-cs"/>
              </a:defRPr>
            </a:lvl1pPr>
            <a:lvl2pPr marL="423824" algn="l" defTabSz="847649" rtl="0" eaLnBrk="1" latinLnBrk="0" hangingPunct="1">
              <a:defRPr sz="1669" kern="1200">
                <a:solidFill>
                  <a:schemeClr val="tx1"/>
                </a:solidFill>
                <a:latin typeface="+mn-lt"/>
                <a:ea typeface="+mn-ea"/>
                <a:cs typeface="+mn-cs"/>
              </a:defRPr>
            </a:lvl2pPr>
            <a:lvl3pPr marL="847649" algn="l" defTabSz="847649" rtl="0" eaLnBrk="1" latinLnBrk="0" hangingPunct="1">
              <a:defRPr sz="1669" kern="1200">
                <a:solidFill>
                  <a:schemeClr val="tx1"/>
                </a:solidFill>
                <a:latin typeface="+mn-lt"/>
                <a:ea typeface="+mn-ea"/>
                <a:cs typeface="+mn-cs"/>
              </a:defRPr>
            </a:lvl3pPr>
            <a:lvl4pPr marL="1271473" algn="l" defTabSz="847649" rtl="0" eaLnBrk="1" latinLnBrk="0" hangingPunct="1">
              <a:defRPr sz="1669" kern="1200">
                <a:solidFill>
                  <a:schemeClr val="tx1"/>
                </a:solidFill>
                <a:latin typeface="+mn-lt"/>
                <a:ea typeface="+mn-ea"/>
                <a:cs typeface="+mn-cs"/>
              </a:defRPr>
            </a:lvl4pPr>
            <a:lvl5pPr marL="1695298" algn="l" defTabSz="847649" rtl="0" eaLnBrk="1" latinLnBrk="0" hangingPunct="1">
              <a:defRPr sz="1669" kern="1200">
                <a:solidFill>
                  <a:schemeClr val="tx1"/>
                </a:solidFill>
                <a:latin typeface="+mn-lt"/>
                <a:ea typeface="+mn-ea"/>
                <a:cs typeface="+mn-cs"/>
              </a:defRPr>
            </a:lvl5pPr>
            <a:lvl6pPr marL="2119122" algn="l" defTabSz="847649" rtl="0" eaLnBrk="1" latinLnBrk="0" hangingPunct="1">
              <a:defRPr sz="1669" kern="1200">
                <a:solidFill>
                  <a:schemeClr val="tx1"/>
                </a:solidFill>
                <a:latin typeface="+mn-lt"/>
                <a:ea typeface="+mn-ea"/>
                <a:cs typeface="+mn-cs"/>
              </a:defRPr>
            </a:lvl6pPr>
            <a:lvl7pPr marL="2542946" algn="l" defTabSz="847649" rtl="0" eaLnBrk="1" latinLnBrk="0" hangingPunct="1">
              <a:defRPr sz="1669" kern="1200">
                <a:solidFill>
                  <a:schemeClr val="tx1"/>
                </a:solidFill>
                <a:latin typeface="+mn-lt"/>
                <a:ea typeface="+mn-ea"/>
                <a:cs typeface="+mn-cs"/>
              </a:defRPr>
            </a:lvl7pPr>
            <a:lvl8pPr marL="2966771" algn="l" defTabSz="847649" rtl="0" eaLnBrk="1" latinLnBrk="0" hangingPunct="1">
              <a:defRPr sz="1669" kern="1200">
                <a:solidFill>
                  <a:schemeClr val="tx1"/>
                </a:solidFill>
                <a:latin typeface="+mn-lt"/>
                <a:ea typeface="+mn-ea"/>
                <a:cs typeface="+mn-cs"/>
              </a:defRPr>
            </a:lvl8pPr>
            <a:lvl9pPr marL="3390595" algn="l" defTabSz="847649" rtl="0" eaLnBrk="1" latinLnBrk="0" hangingPunct="1">
              <a:defRPr sz="1669" kern="1200">
                <a:solidFill>
                  <a:schemeClr val="tx1"/>
                </a:solidFill>
                <a:latin typeface="+mn-lt"/>
                <a:ea typeface="+mn-ea"/>
                <a:cs typeface="+mn-cs"/>
              </a:defRPr>
            </a:lvl9pPr>
          </a:lstStyle>
          <a:p>
            <a:pPr algn="ctr"/>
            <a:endParaRPr lang="en-US" sz="1537"/>
          </a:p>
        </p:txBody>
      </p:sp>
      <p:sp>
        <p:nvSpPr>
          <p:cNvPr id="12" name="TextBox 11">
            <a:extLst>
              <a:ext uri="{FF2B5EF4-FFF2-40B4-BE49-F238E27FC236}">
                <a16:creationId xmlns:a16="http://schemas.microsoft.com/office/drawing/2014/main" id="{6A383374-D208-4A32-BAD5-30B02469302D}"/>
              </a:ext>
            </a:extLst>
          </p:cNvPr>
          <p:cNvSpPr txBox="1"/>
          <p:nvPr/>
        </p:nvSpPr>
        <p:spPr>
          <a:xfrm>
            <a:off x="6177928" y="14636343"/>
            <a:ext cx="15912146" cy="3912175"/>
          </a:xfrm>
          <a:prstGeom prst="rect">
            <a:avLst/>
          </a:prstGeom>
          <a:noFill/>
        </p:spPr>
        <p:txBody>
          <a:bodyPr rot="0" spcFirstLastPara="0" vertOverflow="overflow" horzOverflow="overflow" vert="horz" wrap="square" lIns="84225" tIns="42112" rIns="84225" bIns="42112" numCol="1" spcCol="0" rtlCol="0" fromWordArt="0" anchor="t" anchorCtr="0" forceAA="0" compatLnSpc="1">
            <a:prstTxWarp prst="textNoShape">
              <a:avLst/>
            </a:prstTxWarp>
            <a:spAutoFit/>
          </a:bodyPr>
          <a:lstStyle>
            <a:defPPr>
              <a:defRPr lang="en-US"/>
            </a:defPPr>
            <a:lvl1pPr marL="0" algn="l" defTabSz="847649" rtl="0" eaLnBrk="1" latinLnBrk="0" hangingPunct="1">
              <a:defRPr sz="1669" kern="1200">
                <a:solidFill>
                  <a:schemeClr val="tx1"/>
                </a:solidFill>
                <a:latin typeface="+mn-lt"/>
                <a:ea typeface="+mn-ea"/>
                <a:cs typeface="+mn-cs"/>
              </a:defRPr>
            </a:lvl1pPr>
            <a:lvl2pPr marL="423824" algn="l" defTabSz="847649" rtl="0" eaLnBrk="1" latinLnBrk="0" hangingPunct="1">
              <a:defRPr sz="1669" kern="1200">
                <a:solidFill>
                  <a:schemeClr val="tx1"/>
                </a:solidFill>
                <a:latin typeface="+mn-lt"/>
                <a:ea typeface="+mn-ea"/>
                <a:cs typeface="+mn-cs"/>
              </a:defRPr>
            </a:lvl2pPr>
            <a:lvl3pPr marL="847649" algn="l" defTabSz="847649" rtl="0" eaLnBrk="1" latinLnBrk="0" hangingPunct="1">
              <a:defRPr sz="1669" kern="1200">
                <a:solidFill>
                  <a:schemeClr val="tx1"/>
                </a:solidFill>
                <a:latin typeface="+mn-lt"/>
                <a:ea typeface="+mn-ea"/>
                <a:cs typeface="+mn-cs"/>
              </a:defRPr>
            </a:lvl3pPr>
            <a:lvl4pPr marL="1271473" algn="l" defTabSz="847649" rtl="0" eaLnBrk="1" latinLnBrk="0" hangingPunct="1">
              <a:defRPr sz="1669" kern="1200">
                <a:solidFill>
                  <a:schemeClr val="tx1"/>
                </a:solidFill>
                <a:latin typeface="+mn-lt"/>
                <a:ea typeface="+mn-ea"/>
                <a:cs typeface="+mn-cs"/>
              </a:defRPr>
            </a:lvl4pPr>
            <a:lvl5pPr marL="1695298" algn="l" defTabSz="847649" rtl="0" eaLnBrk="1" latinLnBrk="0" hangingPunct="1">
              <a:defRPr sz="1669" kern="1200">
                <a:solidFill>
                  <a:schemeClr val="tx1"/>
                </a:solidFill>
                <a:latin typeface="+mn-lt"/>
                <a:ea typeface="+mn-ea"/>
                <a:cs typeface="+mn-cs"/>
              </a:defRPr>
            </a:lvl5pPr>
            <a:lvl6pPr marL="2119122" algn="l" defTabSz="847649" rtl="0" eaLnBrk="1" latinLnBrk="0" hangingPunct="1">
              <a:defRPr sz="1669" kern="1200">
                <a:solidFill>
                  <a:schemeClr val="tx1"/>
                </a:solidFill>
                <a:latin typeface="+mn-lt"/>
                <a:ea typeface="+mn-ea"/>
                <a:cs typeface="+mn-cs"/>
              </a:defRPr>
            </a:lvl6pPr>
            <a:lvl7pPr marL="2542946" algn="l" defTabSz="847649" rtl="0" eaLnBrk="1" latinLnBrk="0" hangingPunct="1">
              <a:defRPr sz="1669" kern="1200">
                <a:solidFill>
                  <a:schemeClr val="tx1"/>
                </a:solidFill>
                <a:latin typeface="+mn-lt"/>
                <a:ea typeface="+mn-ea"/>
                <a:cs typeface="+mn-cs"/>
              </a:defRPr>
            </a:lvl7pPr>
            <a:lvl8pPr marL="2966771" algn="l" defTabSz="847649" rtl="0" eaLnBrk="1" latinLnBrk="0" hangingPunct="1">
              <a:defRPr sz="1669" kern="1200">
                <a:solidFill>
                  <a:schemeClr val="tx1"/>
                </a:solidFill>
                <a:latin typeface="+mn-lt"/>
                <a:ea typeface="+mn-ea"/>
                <a:cs typeface="+mn-cs"/>
              </a:defRPr>
            </a:lvl8pPr>
            <a:lvl9pPr marL="3390595" algn="l" defTabSz="847649" rtl="0" eaLnBrk="1" latinLnBrk="0" hangingPunct="1">
              <a:defRPr sz="1669" kern="1200">
                <a:solidFill>
                  <a:schemeClr val="tx1"/>
                </a:solidFill>
                <a:latin typeface="+mn-lt"/>
                <a:ea typeface="+mn-ea"/>
                <a:cs typeface="+mn-cs"/>
              </a:defRPr>
            </a:lvl9pPr>
          </a:lstStyle>
          <a:p>
            <a:pPr algn="ctr">
              <a:lnSpc>
                <a:spcPct val="150000"/>
              </a:lnSpc>
            </a:pPr>
            <a:r>
              <a:rPr lang="en-US" sz="3316">
                <a:solidFill>
                  <a:schemeClr val="bg1"/>
                </a:solidFill>
                <a:latin typeface="Arial Black"/>
                <a:cs typeface="Arial"/>
              </a:rPr>
              <a:t>For More Information Visit Our Website</a:t>
            </a:r>
            <a:endParaRPr lang="en-US" sz="1537"/>
          </a:p>
          <a:p>
            <a:pPr algn="ctr">
              <a:lnSpc>
                <a:spcPct val="150000"/>
              </a:lnSpc>
            </a:pPr>
            <a:r>
              <a:rPr lang="en-US" sz="3316" b="1">
                <a:solidFill>
                  <a:schemeClr val="bg1"/>
                </a:solidFill>
                <a:latin typeface="Arial Black"/>
                <a:cs typeface="Arial"/>
                <a:hlinkClick r:id="rId9">
                  <a:extLst>
                    <a:ext uri="{A12FA001-AC4F-418D-AE19-62706E023703}">
                      <ahyp:hlinkClr xmlns:ahyp="http://schemas.microsoft.com/office/drawing/2018/hyperlinkcolor" val="tx"/>
                    </a:ext>
                  </a:extLst>
                </a:hlinkClick>
              </a:rPr>
              <a:t>Www.Solarlife.co.uk</a:t>
            </a:r>
            <a:endParaRPr lang="en-US" sz="3316">
              <a:solidFill>
                <a:schemeClr val="bg1"/>
              </a:solidFill>
              <a:latin typeface="Arial Black"/>
              <a:ea typeface="+mn-lt"/>
              <a:cs typeface="+mn-lt"/>
            </a:endParaRPr>
          </a:p>
          <a:p>
            <a:pPr algn="ctr">
              <a:lnSpc>
                <a:spcPct val="150000"/>
              </a:lnSpc>
            </a:pPr>
            <a:r>
              <a:rPr lang="en-US" sz="3316" b="1">
                <a:solidFill>
                  <a:schemeClr val="bg1"/>
                </a:solidFill>
                <a:latin typeface="Arial Black"/>
                <a:cs typeface="Arial"/>
              </a:rPr>
              <a:t>OR Call Us On </a:t>
            </a:r>
            <a:r>
              <a:rPr lang="en-US" sz="3316">
                <a:solidFill>
                  <a:schemeClr val="bg1"/>
                </a:solidFill>
                <a:latin typeface="Arial Black"/>
                <a:cs typeface="Arial"/>
              </a:rPr>
              <a:t>0800-123456789</a:t>
            </a:r>
            <a:endParaRPr lang="en-US" sz="3316">
              <a:solidFill>
                <a:schemeClr val="bg1"/>
              </a:solidFill>
              <a:latin typeface="Arial Black"/>
              <a:ea typeface="+mn-lt"/>
              <a:cs typeface="+mn-lt"/>
            </a:endParaRPr>
          </a:p>
          <a:p>
            <a:endParaRPr lang="en-US" sz="3316" b="1">
              <a:solidFill>
                <a:srgbClr val="FF0000"/>
              </a:solidFill>
              <a:latin typeface="Century Gothic"/>
              <a:cs typeface="Arial"/>
            </a:endParaRPr>
          </a:p>
          <a:p>
            <a:endParaRPr lang="en-US" sz="3316" b="1">
              <a:solidFill>
                <a:srgbClr val="FF0000"/>
              </a:solidFill>
              <a:latin typeface="Century Gothic"/>
              <a:cs typeface="Arial"/>
            </a:endParaRPr>
          </a:p>
          <a:p>
            <a:endParaRPr lang="en-US" sz="3316">
              <a:latin typeface="Arial"/>
              <a:cs typeface="Arial"/>
            </a:endParaRPr>
          </a:p>
        </p:txBody>
      </p:sp>
      <p:sp>
        <p:nvSpPr>
          <p:cNvPr id="24" name="TextBox 23">
            <a:extLst>
              <a:ext uri="{FF2B5EF4-FFF2-40B4-BE49-F238E27FC236}">
                <a16:creationId xmlns:a16="http://schemas.microsoft.com/office/drawing/2014/main" id="{845483B9-8DE8-4DAF-96E6-EA72C1D8E6E0}"/>
              </a:ext>
            </a:extLst>
          </p:cNvPr>
          <p:cNvSpPr txBox="1"/>
          <p:nvPr/>
        </p:nvSpPr>
        <p:spPr>
          <a:xfrm>
            <a:off x="2786479" y="13210859"/>
            <a:ext cx="22858298" cy="935520"/>
          </a:xfrm>
          <a:prstGeom prst="rect">
            <a:avLst/>
          </a:prstGeom>
          <a:noFill/>
        </p:spPr>
        <p:txBody>
          <a:bodyPr rot="0" spcFirstLastPara="0" vertOverflow="overflow" horzOverflow="overflow" vert="horz" wrap="square" lIns="84225" tIns="42112" rIns="84225" bIns="42112" numCol="1" spcCol="0" rtlCol="0" fromWordArt="0" anchor="t" anchorCtr="0" forceAA="0" compatLnSpc="1">
            <a:prstTxWarp prst="textNoShape">
              <a:avLst/>
            </a:prstTxWarp>
            <a:spAutoFit/>
          </a:bodyPr>
          <a:lstStyle>
            <a:defPPr>
              <a:defRPr lang="en-US"/>
            </a:defPPr>
            <a:lvl1pPr marL="0" algn="l" defTabSz="847649" rtl="0" eaLnBrk="1" latinLnBrk="0" hangingPunct="1">
              <a:defRPr sz="1669" kern="1200">
                <a:solidFill>
                  <a:schemeClr val="tx1"/>
                </a:solidFill>
                <a:latin typeface="+mn-lt"/>
                <a:ea typeface="+mn-ea"/>
                <a:cs typeface="+mn-cs"/>
              </a:defRPr>
            </a:lvl1pPr>
            <a:lvl2pPr marL="423824" algn="l" defTabSz="847649" rtl="0" eaLnBrk="1" latinLnBrk="0" hangingPunct="1">
              <a:defRPr sz="1669" kern="1200">
                <a:solidFill>
                  <a:schemeClr val="tx1"/>
                </a:solidFill>
                <a:latin typeface="+mn-lt"/>
                <a:ea typeface="+mn-ea"/>
                <a:cs typeface="+mn-cs"/>
              </a:defRPr>
            </a:lvl2pPr>
            <a:lvl3pPr marL="847649" algn="l" defTabSz="847649" rtl="0" eaLnBrk="1" latinLnBrk="0" hangingPunct="1">
              <a:defRPr sz="1669" kern="1200">
                <a:solidFill>
                  <a:schemeClr val="tx1"/>
                </a:solidFill>
                <a:latin typeface="+mn-lt"/>
                <a:ea typeface="+mn-ea"/>
                <a:cs typeface="+mn-cs"/>
              </a:defRPr>
            </a:lvl3pPr>
            <a:lvl4pPr marL="1271473" algn="l" defTabSz="847649" rtl="0" eaLnBrk="1" latinLnBrk="0" hangingPunct="1">
              <a:defRPr sz="1669" kern="1200">
                <a:solidFill>
                  <a:schemeClr val="tx1"/>
                </a:solidFill>
                <a:latin typeface="+mn-lt"/>
                <a:ea typeface="+mn-ea"/>
                <a:cs typeface="+mn-cs"/>
              </a:defRPr>
            </a:lvl4pPr>
            <a:lvl5pPr marL="1695298" algn="l" defTabSz="847649" rtl="0" eaLnBrk="1" latinLnBrk="0" hangingPunct="1">
              <a:defRPr sz="1669" kern="1200">
                <a:solidFill>
                  <a:schemeClr val="tx1"/>
                </a:solidFill>
                <a:latin typeface="+mn-lt"/>
                <a:ea typeface="+mn-ea"/>
                <a:cs typeface="+mn-cs"/>
              </a:defRPr>
            </a:lvl5pPr>
            <a:lvl6pPr marL="2119122" algn="l" defTabSz="847649" rtl="0" eaLnBrk="1" latinLnBrk="0" hangingPunct="1">
              <a:defRPr sz="1669" kern="1200">
                <a:solidFill>
                  <a:schemeClr val="tx1"/>
                </a:solidFill>
                <a:latin typeface="+mn-lt"/>
                <a:ea typeface="+mn-ea"/>
                <a:cs typeface="+mn-cs"/>
              </a:defRPr>
            </a:lvl6pPr>
            <a:lvl7pPr marL="2542946" algn="l" defTabSz="847649" rtl="0" eaLnBrk="1" latinLnBrk="0" hangingPunct="1">
              <a:defRPr sz="1669" kern="1200">
                <a:solidFill>
                  <a:schemeClr val="tx1"/>
                </a:solidFill>
                <a:latin typeface="+mn-lt"/>
                <a:ea typeface="+mn-ea"/>
                <a:cs typeface="+mn-cs"/>
              </a:defRPr>
            </a:lvl7pPr>
            <a:lvl8pPr marL="2966771" algn="l" defTabSz="847649" rtl="0" eaLnBrk="1" latinLnBrk="0" hangingPunct="1">
              <a:defRPr sz="1669" kern="1200">
                <a:solidFill>
                  <a:schemeClr val="tx1"/>
                </a:solidFill>
                <a:latin typeface="+mn-lt"/>
                <a:ea typeface="+mn-ea"/>
                <a:cs typeface="+mn-cs"/>
              </a:defRPr>
            </a:lvl8pPr>
            <a:lvl9pPr marL="3390595" algn="l" defTabSz="847649" rtl="0" eaLnBrk="1" latinLnBrk="0" hangingPunct="1">
              <a:defRPr sz="1669" kern="1200">
                <a:solidFill>
                  <a:schemeClr val="tx1"/>
                </a:solidFill>
                <a:latin typeface="+mn-lt"/>
                <a:ea typeface="+mn-ea"/>
                <a:cs typeface="+mn-cs"/>
              </a:defRPr>
            </a:lvl9pPr>
          </a:lstStyle>
          <a:p>
            <a:r>
              <a:rPr lang="en-US" sz="5527">
                <a:latin typeface="Arial Black"/>
              </a:rPr>
              <a:t>Join Us For Healthy and Stylish way to use Green Energy </a:t>
            </a:r>
          </a:p>
        </p:txBody>
      </p:sp>
      <p:sp>
        <p:nvSpPr>
          <p:cNvPr id="26" name="TextBox 25">
            <a:extLst>
              <a:ext uri="{FF2B5EF4-FFF2-40B4-BE49-F238E27FC236}">
                <a16:creationId xmlns:a16="http://schemas.microsoft.com/office/drawing/2014/main" id="{775E44C3-FBAC-46FA-9A65-5845029A8B47}"/>
              </a:ext>
            </a:extLst>
          </p:cNvPr>
          <p:cNvSpPr txBox="1"/>
          <p:nvPr/>
        </p:nvSpPr>
        <p:spPr>
          <a:xfrm>
            <a:off x="1865474" y="6413302"/>
            <a:ext cx="24132359" cy="6322395"/>
          </a:xfrm>
          <a:prstGeom prst="rect">
            <a:avLst/>
          </a:prstGeom>
          <a:noFill/>
        </p:spPr>
        <p:txBody>
          <a:bodyPr rot="0" spcFirstLastPara="0" vertOverflow="overflow" horzOverflow="overflow" vert="horz" wrap="square" lIns="84225" tIns="42112" rIns="84225" bIns="42112" numCol="1" spcCol="0" rtlCol="0" fromWordArt="0" anchor="t" anchorCtr="0" forceAA="0" compatLnSpc="1">
            <a:prstTxWarp prst="textNoShape">
              <a:avLst/>
            </a:prstTxWarp>
            <a:spAutoFit/>
          </a:bodyPr>
          <a:lstStyle>
            <a:defPPr>
              <a:defRPr lang="en-US"/>
            </a:defPPr>
            <a:lvl1pPr marL="0" algn="l" defTabSz="847649" rtl="0" eaLnBrk="1" latinLnBrk="0" hangingPunct="1">
              <a:defRPr sz="1669" kern="1200">
                <a:solidFill>
                  <a:schemeClr val="tx1"/>
                </a:solidFill>
                <a:latin typeface="+mn-lt"/>
                <a:ea typeface="+mn-ea"/>
                <a:cs typeface="+mn-cs"/>
              </a:defRPr>
            </a:lvl1pPr>
            <a:lvl2pPr marL="423824" algn="l" defTabSz="847649" rtl="0" eaLnBrk="1" latinLnBrk="0" hangingPunct="1">
              <a:defRPr sz="1669" kern="1200">
                <a:solidFill>
                  <a:schemeClr val="tx1"/>
                </a:solidFill>
                <a:latin typeface="+mn-lt"/>
                <a:ea typeface="+mn-ea"/>
                <a:cs typeface="+mn-cs"/>
              </a:defRPr>
            </a:lvl2pPr>
            <a:lvl3pPr marL="847649" algn="l" defTabSz="847649" rtl="0" eaLnBrk="1" latinLnBrk="0" hangingPunct="1">
              <a:defRPr sz="1669" kern="1200">
                <a:solidFill>
                  <a:schemeClr val="tx1"/>
                </a:solidFill>
                <a:latin typeface="+mn-lt"/>
                <a:ea typeface="+mn-ea"/>
                <a:cs typeface="+mn-cs"/>
              </a:defRPr>
            </a:lvl3pPr>
            <a:lvl4pPr marL="1271473" algn="l" defTabSz="847649" rtl="0" eaLnBrk="1" latinLnBrk="0" hangingPunct="1">
              <a:defRPr sz="1669" kern="1200">
                <a:solidFill>
                  <a:schemeClr val="tx1"/>
                </a:solidFill>
                <a:latin typeface="+mn-lt"/>
                <a:ea typeface="+mn-ea"/>
                <a:cs typeface="+mn-cs"/>
              </a:defRPr>
            </a:lvl4pPr>
            <a:lvl5pPr marL="1695298" algn="l" defTabSz="847649" rtl="0" eaLnBrk="1" latinLnBrk="0" hangingPunct="1">
              <a:defRPr sz="1669" kern="1200">
                <a:solidFill>
                  <a:schemeClr val="tx1"/>
                </a:solidFill>
                <a:latin typeface="+mn-lt"/>
                <a:ea typeface="+mn-ea"/>
                <a:cs typeface="+mn-cs"/>
              </a:defRPr>
            </a:lvl5pPr>
            <a:lvl6pPr marL="2119122" algn="l" defTabSz="847649" rtl="0" eaLnBrk="1" latinLnBrk="0" hangingPunct="1">
              <a:defRPr sz="1669" kern="1200">
                <a:solidFill>
                  <a:schemeClr val="tx1"/>
                </a:solidFill>
                <a:latin typeface="+mn-lt"/>
                <a:ea typeface="+mn-ea"/>
                <a:cs typeface="+mn-cs"/>
              </a:defRPr>
            </a:lvl6pPr>
            <a:lvl7pPr marL="2542946" algn="l" defTabSz="847649" rtl="0" eaLnBrk="1" latinLnBrk="0" hangingPunct="1">
              <a:defRPr sz="1669" kern="1200">
                <a:solidFill>
                  <a:schemeClr val="tx1"/>
                </a:solidFill>
                <a:latin typeface="+mn-lt"/>
                <a:ea typeface="+mn-ea"/>
                <a:cs typeface="+mn-cs"/>
              </a:defRPr>
            </a:lvl7pPr>
            <a:lvl8pPr marL="2966771" algn="l" defTabSz="847649" rtl="0" eaLnBrk="1" latinLnBrk="0" hangingPunct="1">
              <a:defRPr sz="1669" kern="1200">
                <a:solidFill>
                  <a:schemeClr val="tx1"/>
                </a:solidFill>
                <a:latin typeface="+mn-lt"/>
                <a:ea typeface="+mn-ea"/>
                <a:cs typeface="+mn-cs"/>
              </a:defRPr>
            </a:lvl8pPr>
            <a:lvl9pPr marL="3390595" algn="l" defTabSz="847649" rtl="0" eaLnBrk="1" latinLnBrk="0" hangingPunct="1">
              <a:defRPr sz="1669" kern="1200">
                <a:solidFill>
                  <a:schemeClr val="tx1"/>
                </a:solidFill>
                <a:latin typeface="+mn-lt"/>
                <a:ea typeface="+mn-ea"/>
                <a:cs typeface="+mn-cs"/>
              </a:defRPr>
            </a:lvl9pPr>
          </a:lstStyle>
          <a:p>
            <a:pPr marL="421005" indent="-421005" algn="ctr">
              <a:lnSpc>
                <a:spcPct val="150000"/>
              </a:lnSpc>
              <a:buFont typeface="Wingdings"/>
              <a:buChar char="v"/>
            </a:pPr>
            <a:r>
              <a:rPr lang="en-US" sz="5527"/>
              <a:t>100% nontoxic energy</a:t>
            </a:r>
            <a:endParaRPr lang="en-US"/>
          </a:p>
          <a:p>
            <a:pPr marL="421005" indent="-421005" algn="ctr">
              <a:lnSpc>
                <a:spcPct val="150000"/>
              </a:lnSpc>
              <a:buFont typeface="Wingdings"/>
              <a:buChar char="v"/>
            </a:pPr>
            <a:r>
              <a:rPr lang="en-US" sz="5527"/>
              <a:t>NO Bills For Life</a:t>
            </a:r>
          </a:p>
          <a:p>
            <a:pPr marL="421005" indent="-421005" algn="ctr">
              <a:lnSpc>
                <a:spcPct val="150000"/>
              </a:lnSpc>
              <a:buFont typeface="Wingdings"/>
              <a:buChar char="v"/>
            </a:pPr>
            <a:r>
              <a:rPr lang="en-US" sz="5527"/>
              <a:t>Nature Friendly Energy</a:t>
            </a:r>
          </a:p>
          <a:p>
            <a:pPr marL="421005" indent="-421005" algn="ctr">
              <a:lnSpc>
                <a:spcPct val="150000"/>
              </a:lnSpc>
              <a:buFont typeface="Wingdings"/>
              <a:buChar char="v"/>
            </a:pPr>
            <a:r>
              <a:rPr lang="en-US" sz="5527"/>
              <a:t>Lifetime Investment</a:t>
            </a:r>
          </a:p>
          <a:p>
            <a:endParaRPr lang="en-US" sz="3684"/>
          </a:p>
          <a:p>
            <a:endParaRPr lang="en-US" sz="3684"/>
          </a:p>
        </p:txBody>
      </p:sp>
    </p:spTree>
    <p:extLst>
      <p:ext uri="{BB962C8B-B14F-4D97-AF65-F5344CB8AC3E}">
        <p14:creationId xmlns:p14="http://schemas.microsoft.com/office/powerpoint/2010/main" val="1155656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3" name="Picture 102">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146145" y="6622303"/>
            <a:ext cx="9229345" cy="10389348"/>
          </a:xfrm>
          <a:prstGeom prst="rect">
            <a:avLst/>
          </a:prstGeom>
        </p:spPr>
      </p:pic>
      <p:pic>
        <p:nvPicPr>
          <p:cNvPr id="105" name="Picture 104">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146144" y="7174628"/>
            <a:ext cx="3480511" cy="5867637"/>
          </a:xfrm>
          <a:prstGeom prst="rect">
            <a:avLst/>
          </a:prstGeom>
        </p:spPr>
      </p:pic>
      <p:sp>
        <p:nvSpPr>
          <p:cNvPr id="107" name="Oval 106">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827916" y="4158404"/>
            <a:ext cx="6445663" cy="6993678"/>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09" name="Picture 108">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18434259" y="0"/>
            <a:ext cx="3665636" cy="2831323"/>
          </a:xfrm>
          <a:prstGeom prst="rect">
            <a:avLst/>
          </a:prstGeom>
        </p:spPr>
      </p:pic>
      <p:pic>
        <p:nvPicPr>
          <p:cNvPr id="111" name="Picture 110">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19820752" y="15121467"/>
            <a:ext cx="2271856" cy="1890184"/>
          </a:xfrm>
          <a:prstGeom prst="rect">
            <a:avLst/>
          </a:prstGeom>
        </p:spPr>
      </p:pic>
      <p:sp>
        <p:nvSpPr>
          <p:cNvPr id="113" name="Rectangle 112">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008887" y="0"/>
            <a:ext cx="1567864" cy="2835275"/>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15" name="Rectangle 114">
            <a:extLst>
              <a:ext uri="{FF2B5EF4-FFF2-40B4-BE49-F238E27FC236}">
                <a16:creationId xmlns:a16="http://schemas.microsoft.com/office/drawing/2014/main" id="{270BDA80-627C-422A-AFFD-B7F1DC0F7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6143" y="1"/>
            <a:ext cx="10638321" cy="17011650"/>
          </a:xfrm>
          <a:prstGeom prst="rect">
            <a:avLst/>
          </a:prstGeom>
          <a:solidFill>
            <a:schemeClr val="accent1"/>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defPPr>
              <a:defRPr lang="en-US"/>
            </a:defPPr>
            <a:lvl1pPr marL="0" algn="l" defTabSz="847649" rtl="0" eaLnBrk="1" latinLnBrk="0" hangingPunct="1">
              <a:defRPr sz="1669" kern="1200">
                <a:solidFill>
                  <a:schemeClr val="tx1"/>
                </a:solidFill>
                <a:latin typeface="+mn-lt"/>
                <a:ea typeface="+mn-ea"/>
                <a:cs typeface="+mn-cs"/>
              </a:defRPr>
            </a:lvl1pPr>
            <a:lvl2pPr marL="423824" algn="l" defTabSz="847649" rtl="0" eaLnBrk="1" latinLnBrk="0" hangingPunct="1">
              <a:defRPr sz="1669" kern="1200">
                <a:solidFill>
                  <a:schemeClr val="tx1"/>
                </a:solidFill>
                <a:latin typeface="+mn-lt"/>
                <a:ea typeface="+mn-ea"/>
                <a:cs typeface="+mn-cs"/>
              </a:defRPr>
            </a:lvl2pPr>
            <a:lvl3pPr marL="847649" algn="l" defTabSz="847649" rtl="0" eaLnBrk="1" latinLnBrk="0" hangingPunct="1">
              <a:defRPr sz="1669" kern="1200">
                <a:solidFill>
                  <a:schemeClr val="tx1"/>
                </a:solidFill>
                <a:latin typeface="+mn-lt"/>
                <a:ea typeface="+mn-ea"/>
                <a:cs typeface="+mn-cs"/>
              </a:defRPr>
            </a:lvl3pPr>
            <a:lvl4pPr marL="1271473" algn="l" defTabSz="847649" rtl="0" eaLnBrk="1" latinLnBrk="0" hangingPunct="1">
              <a:defRPr sz="1669" kern="1200">
                <a:solidFill>
                  <a:schemeClr val="tx1"/>
                </a:solidFill>
                <a:latin typeface="+mn-lt"/>
                <a:ea typeface="+mn-ea"/>
                <a:cs typeface="+mn-cs"/>
              </a:defRPr>
            </a:lvl4pPr>
            <a:lvl5pPr marL="1695298" algn="l" defTabSz="847649" rtl="0" eaLnBrk="1" latinLnBrk="0" hangingPunct="1">
              <a:defRPr sz="1669" kern="1200">
                <a:solidFill>
                  <a:schemeClr val="tx1"/>
                </a:solidFill>
                <a:latin typeface="+mn-lt"/>
                <a:ea typeface="+mn-ea"/>
                <a:cs typeface="+mn-cs"/>
              </a:defRPr>
            </a:lvl5pPr>
            <a:lvl6pPr marL="2119122" algn="l" defTabSz="847649" rtl="0" eaLnBrk="1" latinLnBrk="0" hangingPunct="1">
              <a:defRPr sz="1669" kern="1200">
                <a:solidFill>
                  <a:schemeClr val="tx1"/>
                </a:solidFill>
                <a:latin typeface="+mn-lt"/>
                <a:ea typeface="+mn-ea"/>
                <a:cs typeface="+mn-cs"/>
              </a:defRPr>
            </a:lvl6pPr>
            <a:lvl7pPr marL="2542946" algn="l" defTabSz="847649" rtl="0" eaLnBrk="1" latinLnBrk="0" hangingPunct="1">
              <a:defRPr sz="1669" kern="1200">
                <a:solidFill>
                  <a:schemeClr val="tx1"/>
                </a:solidFill>
                <a:latin typeface="+mn-lt"/>
                <a:ea typeface="+mn-ea"/>
                <a:cs typeface="+mn-cs"/>
              </a:defRPr>
            </a:lvl7pPr>
            <a:lvl8pPr marL="2966771" algn="l" defTabSz="847649" rtl="0" eaLnBrk="1" latinLnBrk="0" hangingPunct="1">
              <a:defRPr sz="1669" kern="1200">
                <a:solidFill>
                  <a:schemeClr val="tx1"/>
                </a:solidFill>
                <a:latin typeface="+mn-lt"/>
                <a:ea typeface="+mn-ea"/>
                <a:cs typeface="+mn-cs"/>
              </a:defRPr>
            </a:lvl8pPr>
            <a:lvl9pPr marL="3390595" algn="l" defTabSz="847649" rtl="0" eaLnBrk="1" latinLnBrk="0" hangingPunct="1">
              <a:defRPr sz="1669" kern="1200">
                <a:solidFill>
                  <a:schemeClr val="tx1"/>
                </a:solidFill>
                <a:latin typeface="+mn-lt"/>
                <a:ea typeface="+mn-ea"/>
                <a:cs typeface="+mn-cs"/>
              </a:defRPr>
            </a:lvl9pPr>
          </a:lstStyle>
          <a:p>
            <a:pPr algn="ctr"/>
            <a:endParaRPr lang="en-US" sz="1537">
              <a:solidFill>
                <a:schemeClr val="accent2"/>
              </a:solidFill>
            </a:endParaRPr>
          </a:p>
        </p:txBody>
      </p:sp>
      <p:sp>
        <p:nvSpPr>
          <p:cNvPr id="2" name="TextBox 1">
            <a:extLst>
              <a:ext uri="{FF2B5EF4-FFF2-40B4-BE49-F238E27FC236}">
                <a16:creationId xmlns:a16="http://schemas.microsoft.com/office/drawing/2014/main" id="{F1768A5E-55A5-4CEA-A672-216CA5F3F1D5}"/>
              </a:ext>
            </a:extLst>
          </p:cNvPr>
          <p:cNvSpPr txBox="1"/>
          <p:nvPr/>
        </p:nvSpPr>
        <p:spPr>
          <a:xfrm>
            <a:off x="407558" y="2315947"/>
            <a:ext cx="27311192" cy="14730826"/>
          </a:xfrm>
          <a:prstGeom prst="rect">
            <a:avLst/>
          </a:prstGeom>
        </p:spPr>
        <p:txBody>
          <a:bodyPr rot="0" spcFirstLastPara="0" vertOverflow="overflow" horzOverflow="overflow" vert="horz" lIns="84225" tIns="42112" rIns="84225" bIns="42112" numCol="1" spcCol="0" rtlCol="0" fromWordArt="0" anchor="ctr" anchorCtr="0" forceAA="0" compatLnSpc="1">
            <a:prstTxWarp prst="textNoShape">
              <a:avLst/>
            </a:prstTxWarp>
            <a:noAutofit/>
          </a:bodyPr>
          <a:lstStyle>
            <a:defPPr>
              <a:defRPr lang="en-US"/>
            </a:defPPr>
            <a:lvl1pPr marL="0" algn="l" defTabSz="847649" rtl="0" eaLnBrk="1" latinLnBrk="0" hangingPunct="1">
              <a:defRPr sz="1669" kern="1200">
                <a:solidFill>
                  <a:schemeClr val="tx1"/>
                </a:solidFill>
                <a:latin typeface="+mn-lt"/>
                <a:ea typeface="+mn-ea"/>
                <a:cs typeface="+mn-cs"/>
              </a:defRPr>
            </a:lvl1pPr>
            <a:lvl2pPr marL="423824" algn="l" defTabSz="847649" rtl="0" eaLnBrk="1" latinLnBrk="0" hangingPunct="1">
              <a:defRPr sz="1669" kern="1200">
                <a:solidFill>
                  <a:schemeClr val="tx1"/>
                </a:solidFill>
                <a:latin typeface="+mn-lt"/>
                <a:ea typeface="+mn-ea"/>
                <a:cs typeface="+mn-cs"/>
              </a:defRPr>
            </a:lvl2pPr>
            <a:lvl3pPr marL="847649" algn="l" defTabSz="847649" rtl="0" eaLnBrk="1" latinLnBrk="0" hangingPunct="1">
              <a:defRPr sz="1669" kern="1200">
                <a:solidFill>
                  <a:schemeClr val="tx1"/>
                </a:solidFill>
                <a:latin typeface="+mn-lt"/>
                <a:ea typeface="+mn-ea"/>
                <a:cs typeface="+mn-cs"/>
              </a:defRPr>
            </a:lvl3pPr>
            <a:lvl4pPr marL="1271473" algn="l" defTabSz="847649" rtl="0" eaLnBrk="1" latinLnBrk="0" hangingPunct="1">
              <a:defRPr sz="1669" kern="1200">
                <a:solidFill>
                  <a:schemeClr val="tx1"/>
                </a:solidFill>
                <a:latin typeface="+mn-lt"/>
                <a:ea typeface="+mn-ea"/>
                <a:cs typeface="+mn-cs"/>
              </a:defRPr>
            </a:lvl4pPr>
            <a:lvl5pPr marL="1695298" algn="l" defTabSz="847649" rtl="0" eaLnBrk="1" latinLnBrk="0" hangingPunct="1">
              <a:defRPr sz="1669" kern="1200">
                <a:solidFill>
                  <a:schemeClr val="tx1"/>
                </a:solidFill>
                <a:latin typeface="+mn-lt"/>
                <a:ea typeface="+mn-ea"/>
                <a:cs typeface="+mn-cs"/>
              </a:defRPr>
            </a:lvl5pPr>
            <a:lvl6pPr marL="2119122" algn="l" defTabSz="847649" rtl="0" eaLnBrk="1" latinLnBrk="0" hangingPunct="1">
              <a:defRPr sz="1669" kern="1200">
                <a:solidFill>
                  <a:schemeClr val="tx1"/>
                </a:solidFill>
                <a:latin typeface="+mn-lt"/>
                <a:ea typeface="+mn-ea"/>
                <a:cs typeface="+mn-cs"/>
              </a:defRPr>
            </a:lvl6pPr>
            <a:lvl7pPr marL="2542946" algn="l" defTabSz="847649" rtl="0" eaLnBrk="1" latinLnBrk="0" hangingPunct="1">
              <a:defRPr sz="1669" kern="1200">
                <a:solidFill>
                  <a:schemeClr val="tx1"/>
                </a:solidFill>
                <a:latin typeface="+mn-lt"/>
                <a:ea typeface="+mn-ea"/>
                <a:cs typeface="+mn-cs"/>
              </a:defRPr>
            </a:lvl7pPr>
            <a:lvl8pPr marL="2966771" algn="l" defTabSz="847649" rtl="0" eaLnBrk="1" latinLnBrk="0" hangingPunct="1">
              <a:defRPr sz="1669" kern="1200">
                <a:solidFill>
                  <a:schemeClr val="tx1"/>
                </a:solidFill>
                <a:latin typeface="+mn-lt"/>
                <a:ea typeface="+mn-ea"/>
                <a:cs typeface="+mn-cs"/>
              </a:defRPr>
            </a:lvl8pPr>
            <a:lvl9pPr marL="3390595" algn="l" defTabSz="847649" rtl="0" eaLnBrk="1" latinLnBrk="0" hangingPunct="1">
              <a:defRPr sz="1669" kern="1200">
                <a:solidFill>
                  <a:schemeClr val="tx1"/>
                </a:solidFill>
                <a:latin typeface="+mn-lt"/>
                <a:ea typeface="+mn-ea"/>
                <a:cs typeface="+mn-cs"/>
              </a:defRPr>
            </a:lvl9pPr>
          </a:lstStyle>
          <a:p>
            <a:pPr algn="ctr" defTabSz="421127">
              <a:lnSpc>
                <a:spcPct val="90000"/>
              </a:lnSpc>
              <a:spcBef>
                <a:spcPts val="921"/>
              </a:spcBef>
              <a:buClr>
                <a:schemeClr val="bg2">
                  <a:lumMod val="40000"/>
                  <a:lumOff val="60000"/>
                </a:schemeClr>
              </a:buClr>
              <a:buSzPct val="80000"/>
            </a:pPr>
            <a:r>
              <a:rPr lang="en-US" sz="5527">
                <a:latin typeface="Gill Sans Nova Ultra Bold"/>
                <a:ea typeface="+mj-ea"/>
                <a:cs typeface="+mj-cs"/>
              </a:rPr>
              <a:t>References</a:t>
            </a:r>
          </a:p>
          <a:p>
            <a:pPr algn="ctr" defTabSz="421127">
              <a:lnSpc>
                <a:spcPct val="90000"/>
              </a:lnSpc>
              <a:spcBef>
                <a:spcPts val="921"/>
              </a:spcBef>
            </a:pPr>
            <a:endParaRPr lang="en-US" sz="4053" dirty="0">
              <a:latin typeface="+mj-lt"/>
              <a:ea typeface="+mj-ea"/>
              <a:cs typeface="+mj-cs"/>
            </a:endParaRPr>
          </a:p>
          <a:p>
            <a:pPr defTabSz="421127">
              <a:lnSpc>
                <a:spcPct val="90000"/>
              </a:lnSpc>
              <a:spcBef>
                <a:spcPts val="921"/>
              </a:spcBef>
              <a:buClr>
                <a:schemeClr val="bg2">
                  <a:lumMod val="40000"/>
                  <a:lumOff val="60000"/>
                </a:schemeClr>
              </a:buClr>
              <a:buSzPct val="80000"/>
            </a:pPr>
            <a:r>
              <a:rPr lang="en-US" sz="4053" dirty="0">
                <a:latin typeface="+mj-lt"/>
                <a:ea typeface="+mj-ea"/>
                <a:cs typeface="+mj-cs"/>
              </a:rPr>
              <a:t>Abdallah, L. and El-</a:t>
            </a:r>
            <a:r>
              <a:rPr lang="en-US" sz="4053" err="1">
                <a:latin typeface="+mj-lt"/>
                <a:ea typeface="+mj-ea"/>
                <a:cs typeface="+mj-cs"/>
              </a:rPr>
              <a:t>Shennawy</a:t>
            </a:r>
            <a:r>
              <a:rPr lang="en-US" sz="4053" dirty="0">
                <a:latin typeface="+mj-lt"/>
                <a:ea typeface="+mj-ea"/>
                <a:cs typeface="+mj-cs"/>
              </a:rPr>
              <a:t>, T. (2013) 'Reducing Carbon Dioxide Emissions from Electricity Sector Using Smart Electric Grid Applications', </a:t>
            </a:r>
            <a:r>
              <a:rPr lang="en-US" sz="4053" i="1">
                <a:latin typeface="+mj-lt"/>
                <a:ea typeface="+mj-ea"/>
                <a:cs typeface="+mj-cs"/>
              </a:rPr>
              <a:t>Journal of Engineering</a:t>
            </a:r>
            <a:r>
              <a:rPr lang="en-US" sz="4053">
                <a:latin typeface="+mj-lt"/>
                <a:ea typeface="+mj-ea"/>
                <a:cs typeface="+mj-cs"/>
              </a:rPr>
              <a:t>, pp. 8- 20. </a:t>
            </a:r>
            <a:r>
              <a:rPr lang="en-US" sz="4053" dirty="0">
                <a:latin typeface="+mj-lt"/>
                <a:ea typeface="+mj-ea"/>
                <a:cs typeface="+mj-cs"/>
                <a:hlinkClick r:id="rId6"/>
              </a:rPr>
              <a:t>https://doi.org/10.1155/2013/845051</a:t>
            </a:r>
            <a:r>
              <a:rPr lang="en-US" sz="4053" dirty="0">
                <a:latin typeface="+mj-lt"/>
                <a:ea typeface="+mj-ea"/>
                <a:cs typeface="+mj-cs"/>
              </a:rPr>
              <a:t>.</a:t>
            </a:r>
          </a:p>
          <a:p>
            <a:pPr defTabSz="421127">
              <a:lnSpc>
                <a:spcPct val="90000"/>
              </a:lnSpc>
              <a:spcBef>
                <a:spcPts val="921"/>
              </a:spcBef>
              <a:buClr>
                <a:schemeClr val="bg2">
                  <a:lumMod val="40000"/>
                  <a:lumOff val="60000"/>
                </a:schemeClr>
              </a:buClr>
              <a:buSzPct val="80000"/>
            </a:pPr>
            <a:endParaRPr lang="en-US" sz="4053" dirty="0">
              <a:latin typeface="+mj-lt"/>
              <a:ea typeface="+mj-ea"/>
              <a:cs typeface="+mj-cs"/>
            </a:endParaRPr>
          </a:p>
          <a:p>
            <a:pPr defTabSz="421127">
              <a:lnSpc>
                <a:spcPct val="90000"/>
              </a:lnSpc>
              <a:spcBef>
                <a:spcPts val="921"/>
              </a:spcBef>
              <a:buClr>
                <a:schemeClr val="bg2">
                  <a:lumMod val="40000"/>
                  <a:lumOff val="60000"/>
                </a:schemeClr>
              </a:buClr>
              <a:buSzPct val="80000"/>
            </a:pPr>
            <a:r>
              <a:rPr lang="en-US" sz="4053" dirty="0">
                <a:latin typeface="+mj-lt"/>
                <a:ea typeface="+mj-ea"/>
                <a:cs typeface="+mj-cs"/>
              </a:rPr>
              <a:t>Aman, M.M. et al. (2015) 'A review of Safety, Health and Environmental (SHE) issues of the solar energy system', </a:t>
            </a:r>
            <a:r>
              <a:rPr lang="en-US" sz="4053" i="1" dirty="0">
                <a:latin typeface="+mj-lt"/>
                <a:ea typeface="+mj-ea"/>
                <a:cs typeface="+mj-cs"/>
              </a:rPr>
              <a:t> Renewable and Sustainable Energy Reviews</a:t>
            </a:r>
            <a:r>
              <a:rPr lang="en-US" sz="4053">
                <a:latin typeface="+mj-lt"/>
                <a:ea typeface="+mj-ea"/>
                <a:cs typeface="+mj-cs"/>
              </a:rPr>
              <a:t>, pp.1190-1204. DOI: 10.1016/j.rser.2014.08.086.</a:t>
            </a:r>
          </a:p>
          <a:p>
            <a:pPr defTabSz="421127">
              <a:lnSpc>
                <a:spcPct val="90000"/>
              </a:lnSpc>
              <a:spcBef>
                <a:spcPts val="921"/>
              </a:spcBef>
              <a:buClr>
                <a:schemeClr val="bg2">
                  <a:lumMod val="40000"/>
                  <a:lumOff val="60000"/>
                </a:schemeClr>
              </a:buClr>
              <a:buSzPct val="80000"/>
            </a:pPr>
            <a:endParaRPr lang="en-US" sz="4053" dirty="0">
              <a:latin typeface="+mj-lt"/>
              <a:ea typeface="+mj-ea"/>
              <a:cs typeface="+mj-cs"/>
            </a:endParaRPr>
          </a:p>
          <a:p>
            <a:pPr defTabSz="421127">
              <a:lnSpc>
                <a:spcPct val="90000"/>
              </a:lnSpc>
              <a:spcBef>
                <a:spcPts val="921"/>
              </a:spcBef>
              <a:buClr>
                <a:schemeClr val="bg2">
                  <a:lumMod val="40000"/>
                  <a:lumOff val="60000"/>
                </a:schemeClr>
              </a:buClr>
              <a:buSzPct val="80000"/>
            </a:pPr>
            <a:r>
              <a:rPr lang="en-US" sz="4053" dirty="0">
                <a:latin typeface="+mj-lt"/>
                <a:ea typeface="+mj-ea"/>
                <a:cs typeface="+mj-cs"/>
              </a:rPr>
              <a:t>Future En Tech (2019)</a:t>
            </a:r>
            <a:r>
              <a:rPr lang="en-US" sz="4053" i="1" dirty="0">
                <a:latin typeface="+mj-lt"/>
                <a:ea typeface="+mj-ea"/>
                <a:cs typeface="+mj-cs"/>
              </a:rPr>
              <a:t> 5 Factors Require When Designing Solar Street Lights</a:t>
            </a:r>
            <a:r>
              <a:rPr lang="en-US" sz="4053" dirty="0">
                <a:latin typeface="+mj-lt"/>
                <a:ea typeface="+mj-ea"/>
                <a:cs typeface="+mj-cs"/>
              </a:rPr>
              <a:t>. </a:t>
            </a:r>
            <a:r>
              <a:rPr lang="en-US" sz="4053">
                <a:latin typeface="+mj-lt"/>
                <a:ea typeface="+mj-ea"/>
                <a:cs typeface="+mj-cs"/>
              </a:rPr>
              <a:t>Available</a:t>
            </a:r>
            <a:r>
              <a:rPr lang="en-US" sz="4053" dirty="0">
                <a:latin typeface="+mj-lt"/>
                <a:ea typeface="+mj-ea"/>
                <a:cs typeface="+mj-cs"/>
              </a:rPr>
              <a:t> at: </a:t>
            </a:r>
          </a:p>
          <a:p>
            <a:pPr defTabSz="421127">
              <a:lnSpc>
                <a:spcPct val="90000"/>
              </a:lnSpc>
              <a:spcBef>
                <a:spcPts val="921"/>
              </a:spcBef>
              <a:buClr>
                <a:schemeClr val="bg2">
                  <a:lumMod val="40000"/>
                  <a:lumOff val="60000"/>
                </a:schemeClr>
              </a:buClr>
              <a:buSzPct val="80000"/>
            </a:pPr>
            <a:r>
              <a:rPr lang="en-US" sz="4053" dirty="0">
                <a:latin typeface="+mj-lt"/>
                <a:ea typeface="+mj-ea"/>
                <a:cs typeface="+mj-cs"/>
                <a:hlinkClick r:id="rId7" invalidUrl="http://: https://futureentech.com/5-factors-considers-design-solar-street-lights/"/>
              </a:rPr>
              <a:t> https://futureentech.com/5-factors-considers-design-solar-street-lights/</a:t>
            </a:r>
            <a:r>
              <a:rPr lang="en-US" sz="4053">
                <a:latin typeface="+mj-lt"/>
                <a:ea typeface="+mj-ea"/>
                <a:cs typeface="+mj-cs"/>
              </a:rPr>
              <a:t> (Accessed : 14 March 2021).  </a:t>
            </a:r>
            <a:endParaRPr lang="en-US" sz="4053" dirty="0">
              <a:latin typeface="+mj-lt"/>
              <a:ea typeface="+mj-ea"/>
              <a:cs typeface="+mj-cs"/>
            </a:endParaRPr>
          </a:p>
          <a:p>
            <a:pPr defTabSz="421127">
              <a:lnSpc>
                <a:spcPct val="90000"/>
              </a:lnSpc>
              <a:spcBef>
                <a:spcPts val="921"/>
              </a:spcBef>
              <a:buClr>
                <a:schemeClr val="bg2">
                  <a:lumMod val="40000"/>
                  <a:lumOff val="60000"/>
                </a:schemeClr>
              </a:buClr>
              <a:buSzPct val="80000"/>
            </a:pPr>
            <a:endParaRPr lang="en-US" sz="4053" dirty="0">
              <a:latin typeface="+mj-lt"/>
              <a:ea typeface="+mj-ea"/>
              <a:cs typeface="+mj-cs"/>
            </a:endParaRPr>
          </a:p>
          <a:p>
            <a:pPr defTabSz="421127">
              <a:lnSpc>
                <a:spcPct val="90000"/>
              </a:lnSpc>
              <a:spcBef>
                <a:spcPts val="921"/>
              </a:spcBef>
              <a:buClr>
                <a:schemeClr val="bg2">
                  <a:lumMod val="40000"/>
                  <a:lumOff val="60000"/>
                </a:schemeClr>
              </a:buClr>
              <a:buSzPct val="80000"/>
            </a:pPr>
            <a:r>
              <a:rPr lang="en-US" sz="4053" dirty="0">
                <a:latin typeface="+mj-lt"/>
                <a:ea typeface="+mj-ea"/>
                <a:cs typeface="+mj-cs"/>
              </a:rPr>
              <a:t>Imperial College London (2018)</a:t>
            </a:r>
            <a:r>
              <a:rPr lang="en-US" sz="4053" i="1" dirty="0">
                <a:latin typeface="+mj-lt"/>
                <a:ea typeface="+mj-ea"/>
                <a:cs typeface="+mj-cs"/>
              </a:rPr>
              <a:t> Pentacene patterns prove crucial for solar power</a:t>
            </a:r>
            <a:r>
              <a:rPr lang="en-US" sz="4053" dirty="0">
                <a:latin typeface="+mj-lt"/>
                <a:ea typeface="+mj-ea"/>
                <a:cs typeface="+mj-cs"/>
              </a:rPr>
              <a:t>. </a:t>
            </a:r>
            <a:r>
              <a:rPr lang="en-US" sz="4053">
                <a:latin typeface="+mj-lt"/>
                <a:ea typeface="+mj-ea"/>
                <a:cs typeface="+mj-cs"/>
              </a:rPr>
              <a:t>Availavle</a:t>
            </a:r>
            <a:r>
              <a:rPr lang="en-US" sz="4053" dirty="0">
                <a:latin typeface="+mj-lt"/>
                <a:ea typeface="+mj-ea"/>
                <a:cs typeface="+mj-cs"/>
              </a:rPr>
              <a:t> at: </a:t>
            </a:r>
            <a:br>
              <a:rPr lang="en-US" sz="4053" dirty="0">
                <a:latin typeface="+mj-lt"/>
                <a:ea typeface="+mj-ea"/>
                <a:cs typeface="+mj-cs"/>
              </a:rPr>
            </a:br>
            <a:r>
              <a:rPr lang="en-US" sz="4053" dirty="0">
                <a:latin typeface="+mj-lt"/>
                <a:ea typeface="+mj-ea"/>
                <a:cs typeface="+mj-cs"/>
                <a:hlinkClick r:id="rId8"/>
              </a:rPr>
              <a:t>https://www.imperial.ac.uk/news/188572/pentacene-patterns-prove-crucial-solar-power/</a:t>
            </a:r>
            <a:r>
              <a:rPr lang="en-US" sz="4053" dirty="0">
                <a:latin typeface="+mj-lt"/>
                <a:ea typeface="+mj-ea"/>
                <a:cs typeface="+mj-cs"/>
              </a:rPr>
              <a:t> (Accessed: 17 March 2021).</a:t>
            </a:r>
          </a:p>
          <a:p>
            <a:pPr defTabSz="421127">
              <a:lnSpc>
                <a:spcPct val="90000"/>
              </a:lnSpc>
              <a:spcBef>
                <a:spcPts val="921"/>
              </a:spcBef>
              <a:buClr>
                <a:schemeClr val="bg2">
                  <a:lumMod val="40000"/>
                  <a:lumOff val="60000"/>
                </a:schemeClr>
              </a:buClr>
              <a:buSzPct val="80000"/>
            </a:pPr>
            <a:endParaRPr lang="en-US" sz="4053" dirty="0">
              <a:latin typeface="+mj-lt"/>
              <a:ea typeface="+mj-ea"/>
              <a:cs typeface="+mj-cs"/>
            </a:endParaRPr>
          </a:p>
          <a:p>
            <a:pPr defTabSz="421127">
              <a:lnSpc>
                <a:spcPct val="90000"/>
              </a:lnSpc>
              <a:spcBef>
                <a:spcPts val="921"/>
              </a:spcBef>
              <a:buClr>
                <a:schemeClr val="bg2">
                  <a:lumMod val="40000"/>
                  <a:lumOff val="60000"/>
                </a:schemeClr>
              </a:buClr>
              <a:buSzPct val="80000"/>
            </a:pPr>
            <a:r>
              <a:rPr lang="en-US" sz="4053" dirty="0">
                <a:latin typeface="+mj-lt"/>
                <a:ea typeface="+mj-ea"/>
                <a:cs typeface="+mj-cs"/>
              </a:rPr>
              <a:t>Watt.U.Need (N.D) </a:t>
            </a:r>
            <a:r>
              <a:rPr lang="en-US" sz="4053" i="1" dirty="0">
                <a:latin typeface="+mj-lt"/>
                <a:ea typeface="+mj-ea"/>
                <a:cs typeface="+mj-cs"/>
              </a:rPr>
              <a:t>Solar lamp post - LED autonomous WU 30W 18V - Panel 80W.</a:t>
            </a:r>
            <a:r>
              <a:rPr lang="en-US" sz="4053" dirty="0">
                <a:latin typeface="+mj-lt"/>
                <a:ea typeface="+mj-ea"/>
                <a:cs typeface="+mj-cs"/>
              </a:rPr>
              <a:t> </a:t>
            </a:r>
            <a:r>
              <a:rPr lang="en-US" sz="4053">
                <a:latin typeface="+mj-lt"/>
                <a:ea typeface="+mj-ea"/>
                <a:cs typeface="+mj-cs"/>
              </a:rPr>
              <a:t>Availabale</a:t>
            </a:r>
            <a:r>
              <a:rPr lang="en-US" sz="4053" dirty="0">
                <a:latin typeface="+mj-lt"/>
                <a:ea typeface="+mj-ea"/>
                <a:cs typeface="+mj-cs"/>
              </a:rPr>
              <a:t> at: </a:t>
            </a:r>
            <a:r>
              <a:rPr lang="en-US" sz="4053" dirty="0">
                <a:latin typeface="+mj-lt"/>
                <a:ea typeface="+mj-ea"/>
                <a:cs typeface="+mj-cs"/>
                <a:hlinkClick r:id="rId9"/>
              </a:rPr>
              <a:t>https://www.wattuneed.com/en/solar-kit/2381-solar-lamp-post-led-autonomous-wu-30w-18v-panel-80w-0712971133693.html</a:t>
            </a:r>
            <a:r>
              <a:rPr lang="en-US" sz="4053" dirty="0">
                <a:latin typeface="+mj-lt"/>
                <a:ea typeface="+mj-ea"/>
                <a:cs typeface="+mj-cs"/>
              </a:rPr>
              <a:t> (Accessed: 14 March 2021).</a:t>
            </a:r>
          </a:p>
          <a:p>
            <a:pPr defTabSz="421127">
              <a:lnSpc>
                <a:spcPct val="90000"/>
              </a:lnSpc>
              <a:spcBef>
                <a:spcPts val="921"/>
              </a:spcBef>
              <a:buClr>
                <a:schemeClr val="bg2">
                  <a:lumMod val="40000"/>
                  <a:lumOff val="60000"/>
                </a:schemeClr>
              </a:buClr>
              <a:buSzPct val="80000"/>
            </a:pPr>
            <a:endParaRPr lang="en-US" sz="4053" dirty="0">
              <a:latin typeface="+mj-lt"/>
              <a:ea typeface="+mj-ea"/>
              <a:cs typeface="+mj-cs"/>
            </a:endParaRPr>
          </a:p>
          <a:p>
            <a:pPr defTabSz="421127">
              <a:lnSpc>
                <a:spcPct val="90000"/>
              </a:lnSpc>
              <a:spcBef>
                <a:spcPts val="921"/>
              </a:spcBef>
              <a:buClr>
                <a:schemeClr val="bg2">
                  <a:lumMod val="40000"/>
                  <a:lumOff val="60000"/>
                </a:schemeClr>
              </a:buClr>
              <a:buSzPct val="80000"/>
            </a:pPr>
            <a:r>
              <a:rPr lang="en-US" sz="4053">
                <a:latin typeface="+mj-lt"/>
                <a:ea typeface="+mj-ea"/>
                <a:cs typeface="+mj-cs"/>
              </a:rPr>
              <a:t>Tuv Rhein LAnd</a:t>
            </a:r>
            <a:r>
              <a:rPr lang="en-US" sz="4053" dirty="0">
                <a:latin typeface="+mj-lt"/>
                <a:ea typeface="+mj-ea"/>
                <a:cs typeface="+mj-cs"/>
              </a:rPr>
              <a:t> (N.D) </a:t>
            </a:r>
            <a:r>
              <a:rPr lang="en-US" sz="4053" i="1">
                <a:latin typeface="+mj-lt"/>
                <a:ea typeface="+mj-ea"/>
                <a:cs typeface="+mj-cs"/>
              </a:rPr>
              <a:t>Solar Street Light Testing Services</a:t>
            </a:r>
            <a:r>
              <a:rPr lang="en-US" sz="4053">
                <a:latin typeface="+mj-lt"/>
                <a:ea typeface="+mj-ea"/>
                <a:cs typeface="+mj-cs"/>
              </a:rPr>
              <a:t>. Available</a:t>
            </a:r>
            <a:r>
              <a:rPr lang="en-US" sz="4053" dirty="0">
                <a:latin typeface="+mj-lt"/>
                <a:ea typeface="+mj-ea"/>
                <a:cs typeface="+mj-cs"/>
              </a:rPr>
              <a:t> at: </a:t>
            </a:r>
            <a:r>
              <a:rPr lang="en-US" sz="4053" dirty="0">
                <a:latin typeface="+mj-lt"/>
                <a:ea typeface="+mj-ea"/>
                <a:cs typeface="+mj-cs"/>
                <a:hlinkClick r:id="rId10"/>
              </a:rPr>
              <a:t>https://www.tuv.com/world/en/solar-street-light-testing-certification.html</a:t>
            </a:r>
            <a:r>
              <a:rPr lang="en-US" sz="4053" dirty="0">
                <a:latin typeface="+mj-lt"/>
                <a:ea typeface="+mj-ea"/>
                <a:cs typeface="+mj-cs"/>
              </a:rPr>
              <a:t> (Accessed: 16 March 2021).</a:t>
            </a:r>
          </a:p>
          <a:p>
            <a:pPr defTabSz="421127">
              <a:lnSpc>
                <a:spcPct val="90000"/>
              </a:lnSpc>
              <a:spcBef>
                <a:spcPts val="921"/>
              </a:spcBef>
              <a:buClr>
                <a:schemeClr val="bg2">
                  <a:lumMod val="40000"/>
                  <a:lumOff val="60000"/>
                </a:schemeClr>
              </a:buClr>
              <a:buSzPct val="80000"/>
              <a:buFont typeface="Wingdings 3" charset="2"/>
              <a:buChar char=""/>
            </a:pPr>
            <a:endParaRPr lang="en-US" sz="3684">
              <a:latin typeface="+mj-lt"/>
              <a:ea typeface="+mj-ea"/>
              <a:cs typeface="+mj-cs"/>
            </a:endParaRPr>
          </a:p>
          <a:p>
            <a:pPr defTabSz="421127">
              <a:lnSpc>
                <a:spcPct val="90000"/>
              </a:lnSpc>
              <a:spcBef>
                <a:spcPts val="921"/>
              </a:spcBef>
              <a:buClr>
                <a:schemeClr val="bg2">
                  <a:lumMod val="40000"/>
                  <a:lumOff val="60000"/>
                </a:schemeClr>
              </a:buClr>
              <a:buSzPct val="80000"/>
              <a:buFont typeface="Wingdings 3" charset="2"/>
              <a:buChar char=""/>
            </a:pPr>
            <a:endParaRPr lang="en-US" sz="2579">
              <a:latin typeface="+mj-lt"/>
              <a:ea typeface="+mj-ea"/>
              <a:cs typeface="+mj-cs"/>
            </a:endParaRPr>
          </a:p>
          <a:p>
            <a:pPr defTabSz="421127">
              <a:lnSpc>
                <a:spcPct val="90000"/>
              </a:lnSpc>
              <a:spcBef>
                <a:spcPts val="921"/>
              </a:spcBef>
              <a:buClr>
                <a:schemeClr val="bg2">
                  <a:lumMod val="40000"/>
                  <a:lumOff val="60000"/>
                </a:schemeClr>
              </a:buClr>
              <a:buSzPct val="80000"/>
              <a:buFont typeface="Wingdings 3" charset="2"/>
              <a:buChar char=""/>
            </a:pPr>
            <a:endParaRPr lang="en-US" sz="2579">
              <a:latin typeface="+mj-lt"/>
              <a:ea typeface="+mj-ea"/>
              <a:cs typeface="+mj-cs"/>
            </a:endParaRPr>
          </a:p>
          <a:p>
            <a:pPr defTabSz="421127">
              <a:lnSpc>
                <a:spcPct val="90000"/>
              </a:lnSpc>
              <a:spcBef>
                <a:spcPts val="921"/>
              </a:spcBef>
              <a:buClr>
                <a:schemeClr val="bg2">
                  <a:lumMod val="40000"/>
                  <a:lumOff val="60000"/>
                </a:schemeClr>
              </a:buClr>
              <a:buSzPct val="80000"/>
              <a:buFont typeface="Wingdings 3" charset="2"/>
              <a:buChar char=""/>
            </a:pPr>
            <a:endParaRPr lang="en-US" sz="2579">
              <a:latin typeface="+mj-lt"/>
              <a:ea typeface="+mj-ea"/>
              <a:cs typeface="+mj-cs"/>
            </a:endParaRPr>
          </a:p>
        </p:txBody>
      </p:sp>
      <p:sp>
        <p:nvSpPr>
          <p:cNvPr id="4" name="TextBox 3">
            <a:extLst>
              <a:ext uri="{FF2B5EF4-FFF2-40B4-BE49-F238E27FC236}">
                <a16:creationId xmlns:a16="http://schemas.microsoft.com/office/drawing/2014/main" id="{0EF7E6F6-200D-49CA-BF40-68EE55441EE1}"/>
              </a:ext>
            </a:extLst>
          </p:cNvPr>
          <p:cNvSpPr txBox="1"/>
          <p:nvPr/>
        </p:nvSpPr>
        <p:spPr>
          <a:xfrm>
            <a:off x="3653993" y="2099127"/>
            <a:ext cx="8053944" cy="11090120"/>
          </a:xfrm>
          <a:prstGeom prst="rect">
            <a:avLst/>
          </a:prstGeom>
        </p:spPr>
        <p:txBody>
          <a:bodyPr rot="0" spcFirstLastPara="0" vertOverflow="overflow" horzOverflow="overflow" vert="horz" lIns="84225" tIns="42112" rIns="84225" bIns="42112" numCol="1" spcCol="0" rtlCol="0" fromWordArt="0" anchor="t" anchorCtr="0" forceAA="0" compatLnSpc="1">
            <a:prstTxWarp prst="textNoShape">
              <a:avLst/>
            </a:prstTxWarp>
            <a:normAutofit/>
          </a:bodyPr>
          <a:lstStyle>
            <a:defPPr>
              <a:defRPr lang="en-US"/>
            </a:defPPr>
            <a:lvl1pPr marL="0" algn="l" defTabSz="847649" rtl="0" eaLnBrk="1" latinLnBrk="0" hangingPunct="1">
              <a:defRPr sz="1669" kern="1200">
                <a:solidFill>
                  <a:schemeClr val="tx1"/>
                </a:solidFill>
                <a:latin typeface="+mn-lt"/>
                <a:ea typeface="+mn-ea"/>
                <a:cs typeface="+mn-cs"/>
              </a:defRPr>
            </a:lvl1pPr>
            <a:lvl2pPr marL="423824" algn="l" defTabSz="847649" rtl="0" eaLnBrk="1" latinLnBrk="0" hangingPunct="1">
              <a:defRPr sz="1669" kern="1200">
                <a:solidFill>
                  <a:schemeClr val="tx1"/>
                </a:solidFill>
                <a:latin typeface="+mn-lt"/>
                <a:ea typeface="+mn-ea"/>
                <a:cs typeface="+mn-cs"/>
              </a:defRPr>
            </a:lvl2pPr>
            <a:lvl3pPr marL="847649" algn="l" defTabSz="847649" rtl="0" eaLnBrk="1" latinLnBrk="0" hangingPunct="1">
              <a:defRPr sz="1669" kern="1200">
                <a:solidFill>
                  <a:schemeClr val="tx1"/>
                </a:solidFill>
                <a:latin typeface="+mn-lt"/>
                <a:ea typeface="+mn-ea"/>
                <a:cs typeface="+mn-cs"/>
              </a:defRPr>
            </a:lvl3pPr>
            <a:lvl4pPr marL="1271473" algn="l" defTabSz="847649" rtl="0" eaLnBrk="1" latinLnBrk="0" hangingPunct="1">
              <a:defRPr sz="1669" kern="1200">
                <a:solidFill>
                  <a:schemeClr val="tx1"/>
                </a:solidFill>
                <a:latin typeface="+mn-lt"/>
                <a:ea typeface="+mn-ea"/>
                <a:cs typeface="+mn-cs"/>
              </a:defRPr>
            </a:lvl4pPr>
            <a:lvl5pPr marL="1695298" algn="l" defTabSz="847649" rtl="0" eaLnBrk="1" latinLnBrk="0" hangingPunct="1">
              <a:defRPr sz="1669" kern="1200">
                <a:solidFill>
                  <a:schemeClr val="tx1"/>
                </a:solidFill>
                <a:latin typeface="+mn-lt"/>
                <a:ea typeface="+mn-ea"/>
                <a:cs typeface="+mn-cs"/>
              </a:defRPr>
            </a:lvl5pPr>
            <a:lvl6pPr marL="2119122" algn="l" defTabSz="847649" rtl="0" eaLnBrk="1" latinLnBrk="0" hangingPunct="1">
              <a:defRPr sz="1669" kern="1200">
                <a:solidFill>
                  <a:schemeClr val="tx1"/>
                </a:solidFill>
                <a:latin typeface="+mn-lt"/>
                <a:ea typeface="+mn-ea"/>
                <a:cs typeface="+mn-cs"/>
              </a:defRPr>
            </a:lvl6pPr>
            <a:lvl7pPr marL="2542946" algn="l" defTabSz="847649" rtl="0" eaLnBrk="1" latinLnBrk="0" hangingPunct="1">
              <a:defRPr sz="1669" kern="1200">
                <a:solidFill>
                  <a:schemeClr val="tx1"/>
                </a:solidFill>
                <a:latin typeface="+mn-lt"/>
                <a:ea typeface="+mn-ea"/>
                <a:cs typeface="+mn-cs"/>
              </a:defRPr>
            </a:lvl7pPr>
            <a:lvl8pPr marL="2966771" algn="l" defTabSz="847649" rtl="0" eaLnBrk="1" latinLnBrk="0" hangingPunct="1">
              <a:defRPr sz="1669" kern="1200">
                <a:solidFill>
                  <a:schemeClr val="tx1"/>
                </a:solidFill>
                <a:latin typeface="+mn-lt"/>
                <a:ea typeface="+mn-ea"/>
                <a:cs typeface="+mn-cs"/>
              </a:defRPr>
            </a:lvl8pPr>
            <a:lvl9pPr marL="3390595" algn="l" defTabSz="847649" rtl="0" eaLnBrk="1" latinLnBrk="0" hangingPunct="1">
              <a:defRPr sz="1669" kern="1200">
                <a:solidFill>
                  <a:schemeClr val="tx1"/>
                </a:solidFill>
                <a:latin typeface="+mn-lt"/>
                <a:ea typeface="+mn-ea"/>
                <a:cs typeface="+mn-cs"/>
              </a:defRPr>
            </a:lvl9pPr>
          </a:lstStyle>
          <a:p>
            <a:pPr algn="r" defTabSz="421127">
              <a:spcBef>
                <a:spcPct val="0"/>
              </a:spcBef>
              <a:spcAft>
                <a:spcPts val="553"/>
              </a:spcAft>
            </a:pPr>
            <a:endParaRPr lang="en-US" sz="3869" b="0" i="0" kern="1200">
              <a:solidFill>
                <a:schemeClr val="bg2"/>
              </a:solidFill>
              <a:latin typeface="+mj-lt"/>
              <a:ea typeface="+mj-ea"/>
              <a:cs typeface="+mj-cs"/>
            </a:endParaRPr>
          </a:p>
        </p:txBody>
      </p:sp>
      <p:pic>
        <p:nvPicPr>
          <p:cNvPr id="6" name="Graphic 12" descr="Solar Panels outline">
            <a:extLst>
              <a:ext uri="{FF2B5EF4-FFF2-40B4-BE49-F238E27FC236}">
                <a16:creationId xmlns:a16="http://schemas.microsoft.com/office/drawing/2014/main" id="{2C2FE95D-134F-45FA-8567-48382022A995}"/>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24142574" y="468522"/>
            <a:ext cx="1270279" cy="1349581"/>
          </a:xfrm>
          <a:prstGeom prst="rect">
            <a:avLst/>
          </a:prstGeom>
        </p:spPr>
      </p:pic>
      <p:cxnSp>
        <p:nvCxnSpPr>
          <p:cNvPr id="8" name="Straight Arrow Connector 7">
            <a:extLst>
              <a:ext uri="{FF2B5EF4-FFF2-40B4-BE49-F238E27FC236}">
                <a16:creationId xmlns:a16="http://schemas.microsoft.com/office/drawing/2014/main" id="{8D4A6164-03AC-496E-AA9D-981CA52D430D}"/>
              </a:ext>
            </a:extLst>
          </p:cNvPr>
          <p:cNvCxnSpPr/>
          <p:nvPr/>
        </p:nvCxnSpPr>
        <p:spPr>
          <a:xfrm flipV="1">
            <a:off x="23411267" y="3121668"/>
            <a:ext cx="2756114" cy="0"/>
          </a:xfrm>
          <a:prstGeom prst="straightConnector1">
            <a:avLst/>
          </a:prstGeom>
          <a:ln>
            <a:solidFill>
              <a:srgbClr val="FF0000"/>
            </a:solidFill>
          </a:ln>
        </p:spPr>
        <p:style>
          <a:lnRef idx="3">
            <a:schemeClr val="accent2"/>
          </a:lnRef>
          <a:fillRef idx="0">
            <a:schemeClr val="accent2"/>
          </a:fillRef>
          <a:effectRef idx="2">
            <a:schemeClr val="accent2"/>
          </a:effectRef>
          <a:fontRef idx="minor">
            <a:schemeClr val="tx1"/>
          </a:fontRef>
        </p:style>
      </p:cxnSp>
      <p:sp>
        <p:nvSpPr>
          <p:cNvPr id="3" name="TextBox 2">
            <a:extLst>
              <a:ext uri="{FF2B5EF4-FFF2-40B4-BE49-F238E27FC236}">
                <a16:creationId xmlns:a16="http://schemas.microsoft.com/office/drawing/2014/main" id="{6D15CA2C-65A1-430F-9AEC-CAE476BE3D1E}"/>
              </a:ext>
            </a:extLst>
          </p:cNvPr>
          <p:cNvSpPr txBox="1"/>
          <p:nvPr/>
        </p:nvSpPr>
        <p:spPr>
          <a:xfrm>
            <a:off x="23808113" y="2131441"/>
            <a:ext cx="2899707" cy="703635"/>
          </a:xfrm>
          <a:prstGeom prst="rect">
            <a:avLst/>
          </a:prstGeom>
          <a:noFill/>
        </p:spPr>
        <p:txBody>
          <a:bodyPr rot="0" spcFirstLastPara="0" vertOverflow="overflow" horzOverflow="overflow" vert="horz" wrap="square" lIns="209049" tIns="104524" rIns="209049" bIns="104524" numCol="1" spcCol="0" rtlCol="0" fromWordArt="0" anchor="t" anchorCtr="0" forceAA="0" compatLnSpc="1">
            <a:prstTxWarp prst="textNoShape">
              <a:avLst/>
            </a:prstTxWarp>
            <a:spAutoFit/>
          </a:bodyPr>
          <a:lstStyle>
            <a:defPPr>
              <a:defRPr lang="en-US"/>
            </a:defPPr>
            <a:lvl1pPr marL="0" algn="l" defTabSz="847649" rtl="0" eaLnBrk="1" latinLnBrk="0" hangingPunct="1">
              <a:defRPr sz="1669" kern="1200">
                <a:solidFill>
                  <a:schemeClr val="tx1"/>
                </a:solidFill>
                <a:latin typeface="+mn-lt"/>
                <a:ea typeface="+mn-ea"/>
                <a:cs typeface="+mn-cs"/>
              </a:defRPr>
            </a:lvl1pPr>
            <a:lvl2pPr marL="423824" algn="l" defTabSz="847649" rtl="0" eaLnBrk="1" latinLnBrk="0" hangingPunct="1">
              <a:defRPr sz="1669" kern="1200">
                <a:solidFill>
                  <a:schemeClr val="tx1"/>
                </a:solidFill>
                <a:latin typeface="+mn-lt"/>
                <a:ea typeface="+mn-ea"/>
                <a:cs typeface="+mn-cs"/>
              </a:defRPr>
            </a:lvl2pPr>
            <a:lvl3pPr marL="847649" algn="l" defTabSz="847649" rtl="0" eaLnBrk="1" latinLnBrk="0" hangingPunct="1">
              <a:defRPr sz="1669" kern="1200">
                <a:solidFill>
                  <a:schemeClr val="tx1"/>
                </a:solidFill>
                <a:latin typeface="+mn-lt"/>
                <a:ea typeface="+mn-ea"/>
                <a:cs typeface="+mn-cs"/>
              </a:defRPr>
            </a:lvl3pPr>
            <a:lvl4pPr marL="1271473" algn="l" defTabSz="847649" rtl="0" eaLnBrk="1" latinLnBrk="0" hangingPunct="1">
              <a:defRPr sz="1669" kern="1200">
                <a:solidFill>
                  <a:schemeClr val="tx1"/>
                </a:solidFill>
                <a:latin typeface="+mn-lt"/>
                <a:ea typeface="+mn-ea"/>
                <a:cs typeface="+mn-cs"/>
              </a:defRPr>
            </a:lvl4pPr>
            <a:lvl5pPr marL="1695298" algn="l" defTabSz="847649" rtl="0" eaLnBrk="1" latinLnBrk="0" hangingPunct="1">
              <a:defRPr sz="1669" kern="1200">
                <a:solidFill>
                  <a:schemeClr val="tx1"/>
                </a:solidFill>
                <a:latin typeface="+mn-lt"/>
                <a:ea typeface="+mn-ea"/>
                <a:cs typeface="+mn-cs"/>
              </a:defRPr>
            </a:lvl5pPr>
            <a:lvl6pPr marL="2119122" algn="l" defTabSz="847649" rtl="0" eaLnBrk="1" latinLnBrk="0" hangingPunct="1">
              <a:defRPr sz="1669" kern="1200">
                <a:solidFill>
                  <a:schemeClr val="tx1"/>
                </a:solidFill>
                <a:latin typeface="+mn-lt"/>
                <a:ea typeface="+mn-ea"/>
                <a:cs typeface="+mn-cs"/>
              </a:defRPr>
            </a:lvl6pPr>
            <a:lvl7pPr marL="2542946" algn="l" defTabSz="847649" rtl="0" eaLnBrk="1" latinLnBrk="0" hangingPunct="1">
              <a:defRPr sz="1669" kern="1200">
                <a:solidFill>
                  <a:schemeClr val="tx1"/>
                </a:solidFill>
                <a:latin typeface="+mn-lt"/>
                <a:ea typeface="+mn-ea"/>
                <a:cs typeface="+mn-cs"/>
              </a:defRPr>
            </a:lvl7pPr>
            <a:lvl8pPr marL="2966771" algn="l" defTabSz="847649" rtl="0" eaLnBrk="1" latinLnBrk="0" hangingPunct="1">
              <a:defRPr sz="1669" kern="1200">
                <a:solidFill>
                  <a:schemeClr val="tx1"/>
                </a:solidFill>
                <a:latin typeface="+mn-lt"/>
                <a:ea typeface="+mn-ea"/>
                <a:cs typeface="+mn-cs"/>
              </a:defRPr>
            </a:lvl8pPr>
            <a:lvl9pPr marL="3390595" algn="l" defTabSz="847649" rtl="0" eaLnBrk="1" latinLnBrk="0" hangingPunct="1">
              <a:defRPr sz="1669" kern="1200">
                <a:solidFill>
                  <a:schemeClr val="tx1"/>
                </a:solidFill>
                <a:latin typeface="+mn-lt"/>
                <a:ea typeface="+mn-ea"/>
                <a:cs typeface="+mn-cs"/>
              </a:defRPr>
            </a:lvl9pPr>
          </a:lstStyle>
          <a:p>
            <a:r>
              <a:rPr lang="en-US" sz="3201"/>
              <a:t>Solar Life</a:t>
            </a:r>
          </a:p>
        </p:txBody>
      </p:sp>
    </p:spTree>
    <p:extLst>
      <p:ext uri="{BB962C8B-B14F-4D97-AF65-F5344CB8AC3E}">
        <p14:creationId xmlns:p14="http://schemas.microsoft.com/office/powerpoint/2010/main" val="257042109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Custom</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Ion</vt:lpstr>
      <vt:lpstr>E-Portfolio Evidence of Learning  Task 3 and 4 </vt:lpstr>
      <vt:lpstr>Introduction</vt:lpstr>
      <vt:lpstr>The Innovation Pitch</vt:lpstr>
      <vt:lpstr>PowerPoint Presentation</vt:lpstr>
      <vt:lpstr>PowerPoint Presentation</vt:lpstr>
      <vt:lpstr>Solar Life Lamp Posts for your Home and Business</vt:lpstr>
      <vt:lpstr>It Is Time  To Harness The Energy Of The Sun For Better Tomorow</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275</cp:revision>
  <dcterms:created xsi:type="dcterms:W3CDTF">2021-03-05T10:12:00Z</dcterms:created>
  <dcterms:modified xsi:type="dcterms:W3CDTF">2021-03-18T12:43:50Z</dcterms:modified>
</cp:coreProperties>
</file>