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3842B3-CF16-4FFD-B3E8-44E1858C3912}" v="18" dt="2026-08-07T10:39:32.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150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ana Kasule" userId="9ec0ce221f261e6a" providerId="LiveId" clId="{AB52DCF3-A7BF-4642-A421-C2A79A6485C9}"/>
    <pc:docChg chg="undo redo custSel addSld delSld modSld sldOrd">
      <pc:chgData name="Riana Kasule" userId="9ec0ce221f261e6a" providerId="LiveId" clId="{AB52DCF3-A7BF-4642-A421-C2A79A6485C9}" dt="2026-08-07T11:00:59.494" v="255"/>
      <pc:docMkLst>
        <pc:docMk/>
      </pc:docMkLst>
      <pc:sldChg chg="addSp delSp modSp mod modClrScheme chgLayout">
        <pc:chgData name="Riana Kasule" userId="9ec0ce221f261e6a" providerId="LiveId" clId="{AB52DCF3-A7BF-4642-A421-C2A79A6485C9}" dt="2026-08-07T10:42:15.238" v="252" actId="2711"/>
        <pc:sldMkLst>
          <pc:docMk/>
          <pc:sldMk cId="0" sldId="256"/>
        </pc:sldMkLst>
        <pc:spChg chg="mod ord">
          <ac:chgData name="Riana Kasule" userId="9ec0ce221f261e6a" providerId="LiveId" clId="{AB52DCF3-A7BF-4642-A421-C2A79A6485C9}" dt="2026-08-06T21:40:06.500" v="15" actId="255"/>
          <ac:spMkLst>
            <pc:docMk/>
            <pc:sldMk cId="0" sldId="256"/>
            <ac:spMk id="2" creationId="{00000000-0000-0000-0000-000000000000}"/>
          </ac:spMkLst>
        </pc:spChg>
        <pc:spChg chg="mod ord">
          <ac:chgData name="Riana Kasule" userId="9ec0ce221f261e6a" providerId="LiveId" clId="{AB52DCF3-A7BF-4642-A421-C2A79A6485C9}" dt="2026-08-07T10:42:15.238" v="252" actId="2711"/>
          <ac:spMkLst>
            <pc:docMk/>
            <pc:sldMk cId="0" sldId="256"/>
            <ac:spMk id="3" creationId="{00000000-0000-0000-0000-000000000000}"/>
          </ac:spMkLst>
        </pc:spChg>
        <pc:spChg chg="add del mod ord">
          <ac:chgData name="Riana Kasule" userId="9ec0ce221f261e6a" providerId="LiveId" clId="{AB52DCF3-A7BF-4642-A421-C2A79A6485C9}" dt="2026-08-06T21:39:58.405" v="8" actId="700"/>
          <ac:spMkLst>
            <pc:docMk/>
            <pc:sldMk cId="0" sldId="256"/>
            <ac:spMk id="6" creationId="{CBD22993-C4EC-2D91-0E8D-70116D3F6CC0}"/>
          </ac:spMkLst>
        </pc:spChg>
        <pc:spChg chg="add del mod ord">
          <ac:chgData name="Riana Kasule" userId="9ec0ce221f261e6a" providerId="LiveId" clId="{AB52DCF3-A7BF-4642-A421-C2A79A6485C9}" dt="2026-08-06T21:39:57.489" v="7" actId="700"/>
          <ac:spMkLst>
            <pc:docMk/>
            <pc:sldMk cId="0" sldId="256"/>
            <ac:spMk id="7" creationId="{65788DBB-6E97-C1D0-9A7D-7380F4DB1351}"/>
          </ac:spMkLst>
        </pc:spChg>
        <pc:picChg chg="add del mod">
          <ac:chgData name="Riana Kasule" userId="9ec0ce221f261e6a" providerId="LiveId" clId="{AB52DCF3-A7BF-4642-A421-C2A79A6485C9}" dt="2026-08-06T21:40:05.033" v="14" actId="1076"/>
          <ac:picMkLst>
            <pc:docMk/>
            <pc:sldMk cId="0" sldId="256"/>
            <ac:picMk id="5" creationId="{DA66099D-E5D8-2EED-C752-84BDA5614BA7}"/>
          </ac:picMkLst>
        </pc:picChg>
      </pc:sldChg>
      <pc:sldChg chg="addSp delSp modSp mod setBg modClrScheme delDesignElem chgLayout">
        <pc:chgData name="Riana Kasule" userId="9ec0ce221f261e6a" providerId="LiveId" clId="{AB52DCF3-A7BF-4642-A421-C2A79A6485C9}" dt="2026-08-07T10:42:48.434" v="253" actId="255"/>
        <pc:sldMkLst>
          <pc:docMk/>
          <pc:sldMk cId="0" sldId="257"/>
        </pc:sldMkLst>
        <pc:spChg chg="mod ord">
          <ac:chgData name="Riana Kasule" userId="9ec0ce221f261e6a" providerId="LiveId" clId="{AB52DCF3-A7BF-4642-A421-C2A79A6485C9}" dt="2026-08-07T10:42:48.434" v="253" actId="255"/>
          <ac:spMkLst>
            <pc:docMk/>
            <pc:sldMk cId="0" sldId="257"/>
            <ac:spMk id="2" creationId="{00000000-0000-0000-0000-000000000000}"/>
          </ac:spMkLst>
        </pc:spChg>
        <pc:spChg chg="mod ord">
          <ac:chgData name="Riana Kasule" userId="9ec0ce221f261e6a" providerId="LiveId" clId="{AB52DCF3-A7BF-4642-A421-C2A79A6485C9}" dt="2026-08-07T10:37:42.376" v="219" actId="255"/>
          <ac:spMkLst>
            <pc:docMk/>
            <pc:sldMk cId="0" sldId="257"/>
            <ac:spMk id="3" creationId="{00000000-0000-0000-0000-000000000000}"/>
          </ac:spMkLst>
        </pc:spChg>
        <pc:spChg chg="add del mod ord">
          <ac:chgData name="Riana Kasule" userId="9ec0ce221f261e6a" providerId="LiveId" clId="{AB52DCF3-A7BF-4642-A421-C2A79A6485C9}" dt="2026-08-06T21:58:55.051" v="94" actId="700"/>
          <ac:spMkLst>
            <pc:docMk/>
            <pc:sldMk cId="0" sldId="257"/>
            <ac:spMk id="6" creationId="{5EF91AB0-0454-0C61-3099-900960776C49}"/>
          </ac:spMkLst>
        </pc:spChg>
        <pc:spChg chg="add del">
          <ac:chgData name="Riana Kasule" userId="9ec0ce221f261e6a" providerId="LiveId" clId="{AB52DCF3-A7BF-4642-A421-C2A79A6485C9}" dt="2026-08-06T21:42:00.484" v="28" actId="26606"/>
          <ac:spMkLst>
            <pc:docMk/>
            <pc:sldMk cId="0" sldId="257"/>
            <ac:spMk id="7" creationId="{13577A01-3DD8-4E33-BEE1-3065F7E6FB2F}"/>
          </ac:spMkLst>
        </pc:spChg>
        <pc:spChg chg="add del mod ord">
          <ac:chgData name="Riana Kasule" userId="9ec0ce221f261e6a" providerId="LiveId" clId="{AB52DCF3-A7BF-4642-A421-C2A79A6485C9}" dt="2026-08-06T21:58:59.899" v="97" actId="700"/>
          <ac:spMkLst>
            <pc:docMk/>
            <pc:sldMk cId="0" sldId="257"/>
            <ac:spMk id="8" creationId="{4D20E758-8203-9B3D-526F-89793461DBCA}"/>
          </ac:spMkLst>
        </pc:spChg>
        <pc:spChg chg="add del">
          <ac:chgData name="Riana Kasule" userId="9ec0ce221f261e6a" providerId="LiveId" clId="{AB52DCF3-A7BF-4642-A421-C2A79A6485C9}" dt="2026-08-06T21:42:27.239" v="34" actId="26606"/>
          <ac:spMkLst>
            <pc:docMk/>
            <pc:sldMk cId="0" sldId="257"/>
            <ac:spMk id="9" creationId="{EE9F5D7F-1BBC-4096-ADA7-AA9C9E4D2868}"/>
          </ac:spMkLst>
        </pc:spChg>
        <pc:spChg chg="add del">
          <ac:chgData name="Riana Kasule" userId="9ec0ce221f261e6a" providerId="LiveId" clId="{AB52DCF3-A7BF-4642-A421-C2A79A6485C9}" dt="2026-08-06T21:41:27.899" v="20" actId="26606"/>
          <ac:spMkLst>
            <pc:docMk/>
            <pc:sldMk cId="0" sldId="257"/>
            <ac:spMk id="10" creationId="{EE9F5D7F-1BBC-4096-ADA7-AA9C9E4D2868}"/>
          </ac:spMkLst>
        </pc:spChg>
        <pc:spChg chg="add del">
          <ac:chgData name="Riana Kasule" userId="9ec0ce221f261e6a" providerId="LiveId" clId="{AB52DCF3-A7BF-4642-A421-C2A79A6485C9}" dt="2026-08-06T21:42:27.239" v="34" actId="26606"/>
          <ac:spMkLst>
            <pc:docMk/>
            <pc:sldMk cId="0" sldId="257"/>
            <ac:spMk id="11" creationId="{06D370DD-716B-4528-B475-331F84CEA5A1}"/>
          </ac:spMkLst>
        </pc:spChg>
        <pc:spChg chg="add del">
          <ac:chgData name="Riana Kasule" userId="9ec0ce221f261e6a" providerId="LiveId" clId="{AB52DCF3-A7BF-4642-A421-C2A79A6485C9}" dt="2026-08-06T21:41:27.899" v="20" actId="26606"/>
          <ac:spMkLst>
            <pc:docMk/>
            <pc:sldMk cId="0" sldId="257"/>
            <ac:spMk id="12" creationId="{06D370DD-716B-4528-B475-331F84CEA5A1}"/>
          </ac:spMkLst>
        </pc:spChg>
        <pc:spChg chg="add del">
          <ac:chgData name="Riana Kasule" userId="9ec0ce221f261e6a" providerId="LiveId" clId="{AB52DCF3-A7BF-4642-A421-C2A79A6485C9}" dt="2026-08-06T21:42:27.239" v="34" actId="26606"/>
          <ac:spMkLst>
            <pc:docMk/>
            <pc:sldMk cId="0" sldId="257"/>
            <ac:spMk id="13" creationId="{E79D076F-656A-4CD9-83AD-AF8F4B28CA49}"/>
          </ac:spMkLst>
        </pc:spChg>
        <pc:spChg chg="add del">
          <ac:chgData name="Riana Kasule" userId="9ec0ce221f261e6a" providerId="LiveId" clId="{AB52DCF3-A7BF-4642-A421-C2A79A6485C9}" dt="2026-08-06T21:41:27.899" v="20" actId="26606"/>
          <ac:spMkLst>
            <pc:docMk/>
            <pc:sldMk cId="0" sldId="257"/>
            <ac:spMk id="14" creationId="{E79D076F-656A-4CD9-83AD-AF8F4B28CA49}"/>
          </ac:spMkLst>
        </pc:spChg>
        <pc:spChg chg="add del">
          <ac:chgData name="Riana Kasule" userId="9ec0ce221f261e6a" providerId="LiveId" clId="{AB52DCF3-A7BF-4642-A421-C2A79A6485C9}" dt="2026-08-06T21:42:27.228" v="33" actId="26606"/>
          <ac:spMkLst>
            <pc:docMk/>
            <pc:sldMk cId="0" sldId="257"/>
            <ac:spMk id="15" creationId="{EE9F5D7F-1BBC-4096-ADA7-AA9C9E4D2868}"/>
          </ac:spMkLst>
        </pc:spChg>
        <pc:spChg chg="add del">
          <ac:chgData name="Riana Kasule" userId="9ec0ce221f261e6a" providerId="LiveId" clId="{AB52DCF3-A7BF-4642-A421-C2A79A6485C9}" dt="2026-08-06T21:41:34.173" v="22" actId="26606"/>
          <ac:spMkLst>
            <pc:docMk/>
            <pc:sldMk cId="0" sldId="257"/>
            <ac:spMk id="16" creationId="{EE9F5D7F-1BBC-4096-ADA7-AA9C9E4D2868}"/>
          </ac:spMkLst>
        </pc:spChg>
        <pc:spChg chg="add del">
          <ac:chgData name="Riana Kasule" userId="9ec0ce221f261e6a" providerId="LiveId" clId="{AB52DCF3-A7BF-4642-A421-C2A79A6485C9}" dt="2026-08-06T21:41:34.173" v="22" actId="26606"/>
          <ac:spMkLst>
            <pc:docMk/>
            <pc:sldMk cId="0" sldId="257"/>
            <ac:spMk id="17" creationId="{06D370DD-716B-4528-B475-331F84CEA5A1}"/>
          </ac:spMkLst>
        </pc:spChg>
        <pc:spChg chg="add del">
          <ac:chgData name="Riana Kasule" userId="9ec0ce221f261e6a" providerId="LiveId" clId="{AB52DCF3-A7BF-4642-A421-C2A79A6485C9}" dt="2026-08-06T21:41:34.173" v="22" actId="26606"/>
          <ac:spMkLst>
            <pc:docMk/>
            <pc:sldMk cId="0" sldId="257"/>
            <ac:spMk id="18" creationId="{E79D076F-656A-4CD9-83AD-AF8F4B28CA49}"/>
          </ac:spMkLst>
        </pc:spChg>
        <pc:spChg chg="add del">
          <ac:chgData name="Riana Kasule" userId="9ec0ce221f261e6a" providerId="LiveId" clId="{AB52DCF3-A7BF-4642-A421-C2A79A6485C9}" dt="2026-08-06T21:42:27.228" v="33" actId="26606"/>
          <ac:spMkLst>
            <pc:docMk/>
            <pc:sldMk cId="0" sldId="257"/>
            <ac:spMk id="19" creationId="{06D370DD-716B-4528-B475-331F84CEA5A1}"/>
          </ac:spMkLst>
        </pc:spChg>
        <pc:spChg chg="add del">
          <ac:chgData name="Riana Kasule" userId="9ec0ce221f261e6a" providerId="LiveId" clId="{AB52DCF3-A7BF-4642-A421-C2A79A6485C9}" dt="2026-08-06T21:41:43.061" v="24" actId="26606"/>
          <ac:spMkLst>
            <pc:docMk/>
            <pc:sldMk cId="0" sldId="257"/>
            <ac:spMk id="20" creationId="{A5CF2FC8-D184-4B10-83A5-61FC2148BE2B}"/>
          </ac:spMkLst>
        </pc:spChg>
        <pc:spChg chg="add del mod ord">
          <ac:chgData name="Riana Kasule" userId="9ec0ce221f261e6a" providerId="LiveId" clId="{AB52DCF3-A7BF-4642-A421-C2A79A6485C9}" dt="2026-08-06T21:58:59.899" v="97" actId="700"/>
          <ac:spMkLst>
            <pc:docMk/>
            <pc:sldMk cId="0" sldId="257"/>
            <ac:spMk id="21" creationId="{F92A57A8-29A1-B4CB-3F39-0B2197662421}"/>
          </ac:spMkLst>
        </pc:spChg>
        <pc:spChg chg="add del">
          <ac:chgData name="Riana Kasule" userId="9ec0ce221f261e6a" providerId="LiveId" clId="{AB52DCF3-A7BF-4642-A421-C2A79A6485C9}" dt="2026-08-06T21:42:27.228" v="33" actId="26606"/>
          <ac:spMkLst>
            <pc:docMk/>
            <pc:sldMk cId="0" sldId="257"/>
            <ac:spMk id="22" creationId="{E79D076F-656A-4CD9-83AD-AF8F4B28CA49}"/>
          </ac:spMkLst>
        </pc:spChg>
        <pc:spChg chg="add del mod ord">
          <ac:chgData name="Riana Kasule" userId="9ec0ce221f261e6a" providerId="LiveId" clId="{AB52DCF3-A7BF-4642-A421-C2A79A6485C9}" dt="2026-08-06T21:58:59.899" v="97" actId="700"/>
          <ac:spMkLst>
            <pc:docMk/>
            <pc:sldMk cId="0" sldId="257"/>
            <ac:spMk id="23" creationId="{10271B95-D3E8-6518-20B2-E0396615613B}"/>
          </ac:spMkLst>
        </pc:spChg>
        <pc:spChg chg="add del">
          <ac:chgData name="Riana Kasule" userId="9ec0ce221f261e6a" providerId="LiveId" clId="{AB52DCF3-A7BF-4642-A421-C2A79A6485C9}" dt="2026-08-06T21:58:50.481" v="92" actId="700"/>
          <ac:spMkLst>
            <pc:docMk/>
            <pc:sldMk cId="0" sldId="257"/>
            <ac:spMk id="24" creationId="{EE9F5D7F-1BBC-4096-ADA7-AA9C9E4D2868}"/>
          </ac:spMkLst>
        </pc:spChg>
        <pc:spChg chg="add del">
          <ac:chgData name="Riana Kasule" userId="9ec0ce221f261e6a" providerId="LiveId" clId="{AB52DCF3-A7BF-4642-A421-C2A79A6485C9}" dt="2026-08-06T21:58:50.481" v="92" actId="700"/>
          <ac:spMkLst>
            <pc:docMk/>
            <pc:sldMk cId="0" sldId="257"/>
            <ac:spMk id="25" creationId="{06D370DD-716B-4528-B475-331F84CEA5A1}"/>
          </ac:spMkLst>
        </pc:spChg>
        <pc:spChg chg="add del">
          <ac:chgData name="Riana Kasule" userId="9ec0ce221f261e6a" providerId="LiveId" clId="{AB52DCF3-A7BF-4642-A421-C2A79A6485C9}" dt="2026-08-06T21:58:50.481" v="92" actId="700"/>
          <ac:spMkLst>
            <pc:docMk/>
            <pc:sldMk cId="0" sldId="257"/>
            <ac:spMk id="26" creationId="{E79D076F-656A-4CD9-83AD-AF8F4B28CA49}"/>
          </ac:spMkLst>
        </pc:spChg>
        <pc:picChg chg="add mod">
          <ac:chgData name="Riana Kasule" userId="9ec0ce221f261e6a" providerId="LiveId" clId="{AB52DCF3-A7BF-4642-A421-C2A79A6485C9}" dt="2026-08-06T21:59:13.260" v="100" actId="1076"/>
          <ac:picMkLst>
            <pc:docMk/>
            <pc:sldMk cId="0" sldId="257"/>
            <ac:picMk id="5" creationId="{0C5F4B59-48AE-D8E5-A5DF-8A0E7C90C110}"/>
          </ac:picMkLst>
        </pc:picChg>
      </pc:sldChg>
      <pc:sldChg chg="addSp delSp modSp mod setBg">
        <pc:chgData name="Riana Kasule" userId="9ec0ce221f261e6a" providerId="LiveId" clId="{AB52DCF3-A7BF-4642-A421-C2A79A6485C9}" dt="2026-08-06T21:48:56.638" v="74" actId="27636"/>
        <pc:sldMkLst>
          <pc:docMk/>
          <pc:sldMk cId="0" sldId="258"/>
        </pc:sldMkLst>
        <pc:spChg chg="mod">
          <ac:chgData name="Riana Kasule" userId="9ec0ce221f261e6a" providerId="LiveId" clId="{AB52DCF3-A7BF-4642-A421-C2A79A6485C9}" dt="2026-08-06T21:43:37.592" v="42" actId="26606"/>
          <ac:spMkLst>
            <pc:docMk/>
            <pc:sldMk cId="0" sldId="258"/>
            <ac:spMk id="2" creationId="{00000000-0000-0000-0000-000000000000}"/>
          </ac:spMkLst>
        </pc:spChg>
        <pc:spChg chg="mod ord">
          <ac:chgData name="Riana Kasule" userId="9ec0ce221f261e6a" providerId="LiveId" clId="{AB52DCF3-A7BF-4642-A421-C2A79A6485C9}" dt="2026-08-06T21:48:56.638" v="74" actId="27636"/>
          <ac:spMkLst>
            <pc:docMk/>
            <pc:sldMk cId="0" sldId="258"/>
            <ac:spMk id="3" creationId="{00000000-0000-0000-0000-000000000000}"/>
          </ac:spMkLst>
        </pc:spChg>
        <pc:spChg chg="add del">
          <ac:chgData name="Riana Kasule" userId="9ec0ce221f261e6a" providerId="LiveId" clId="{AB52DCF3-A7BF-4642-A421-C2A79A6485C9}" dt="2026-08-06T21:43:23.294" v="37" actId="26606"/>
          <ac:spMkLst>
            <pc:docMk/>
            <pc:sldMk cId="0" sldId="258"/>
            <ac:spMk id="10" creationId="{EE9F5D7F-1BBC-4096-ADA7-AA9C9E4D2868}"/>
          </ac:spMkLst>
        </pc:spChg>
        <pc:spChg chg="add del">
          <ac:chgData name="Riana Kasule" userId="9ec0ce221f261e6a" providerId="LiveId" clId="{AB52DCF3-A7BF-4642-A421-C2A79A6485C9}" dt="2026-08-06T21:43:23.294" v="37" actId="26606"/>
          <ac:spMkLst>
            <pc:docMk/>
            <pc:sldMk cId="0" sldId="258"/>
            <ac:spMk id="12" creationId="{06D370DD-716B-4528-B475-331F84CEA5A1}"/>
          </ac:spMkLst>
        </pc:spChg>
        <pc:spChg chg="add del">
          <ac:chgData name="Riana Kasule" userId="9ec0ce221f261e6a" providerId="LiveId" clId="{AB52DCF3-A7BF-4642-A421-C2A79A6485C9}" dt="2026-08-06T21:43:23.294" v="37" actId="26606"/>
          <ac:spMkLst>
            <pc:docMk/>
            <pc:sldMk cId="0" sldId="258"/>
            <ac:spMk id="14" creationId="{E79D076F-656A-4CD9-83AD-AF8F4B28CA49}"/>
          </ac:spMkLst>
        </pc:spChg>
        <pc:spChg chg="add del">
          <ac:chgData name="Riana Kasule" userId="9ec0ce221f261e6a" providerId="LiveId" clId="{AB52DCF3-A7BF-4642-A421-C2A79A6485C9}" dt="2026-08-06T21:43:32.064" v="39" actId="26606"/>
          <ac:spMkLst>
            <pc:docMk/>
            <pc:sldMk cId="0" sldId="258"/>
            <ac:spMk id="16" creationId="{EE9F5D7F-1BBC-4096-ADA7-AA9C9E4D2868}"/>
          </ac:spMkLst>
        </pc:spChg>
        <pc:spChg chg="add del">
          <ac:chgData name="Riana Kasule" userId="9ec0ce221f261e6a" providerId="LiveId" clId="{AB52DCF3-A7BF-4642-A421-C2A79A6485C9}" dt="2026-08-06T21:43:32.064" v="39" actId="26606"/>
          <ac:spMkLst>
            <pc:docMk/>
            <pc:sldMk cId="0" sldId="258"/>
            <ac:spMk id="17" creationId="{06D370DD-716B-4528-B475-331F84CEA5A1}"/>
          </ac:spMkLst>
        </pc:spChg>
        <pc:spChg chg="add del">
          <ac:chgData name="Riana Kasule" userId="9ec0ce221f261e6a" providerId="LiveId" clId="{AB52DCF3-A7BF-4642-A421-C2A79A6485C9}" dt="2026-08-06T21:43:32.064" v="39" actId="26606"/>
          <ac:spMkLst>
            <pc:docMk/>
            <pc:sldMk cId="0" sldId="258"/>
            <ac:spMk id="18" creationId="{E79D076F-656A-4CD9-83AD-AF8F4B28CA49}"/>
          </ac:spMkLst>
        </pc:spChg>
        <pc:spChg chg="add del">
          <ac:chgData name="Riana Kasule" userId="9ec0ce221f261e6a" providerId="LiveId" clId="{AB52DCF3-A7BF-4642-A421-C2A79A6485C9}" dt="2026-08-06T21:43:37.576" v="41" actId="26606"/>
          <ac:spMkLst>
            <pc:docMk/>
            <pc:sldMk cId="0" sldId="258"/>
            <ac:spMk id="20" creationId="{13577A01-3DD8-4E33-BEE1-3065F7E6FB2F}"/>
          </ac:spMkLst>
        </pc:spChg>
        <pc:picChg chg="add mod">
          <ac:chgData name="Riana Kasule" userId="9ec0ce221f261e6a" providerId="LiveId" clId="{AB52DCF3-A7BF-4642-A421-C2A79A6485C9}" dt="2026-08-06T21:43:37.592" v="42" actId="26606"/>
          <ac:picMkLst>
            <pc:docMk/>
            <pc:sldMk cId="0" sldId="258"/>
            <ac:picMk id="5" creationId="{2730460D-6630-09E1-EACA-AA9E91A8509A}"/>
          </ac:picMkLst>
        </pc:picChg>
      </pc:sldChg>
      <pc:sldChg chg="addSp delSp modSp mod setBg">
        <pc:chgData name="Riana Kasule" userId="9ec0ce221f261e6a" providerId="LiveId" clId="{AB52DCF3-A7BF-4642-A421-C2A79A6485C9}" dt="2026-08-07T10:38:03.264" v="222" actId="1076"/>
        <pc:sldMkLst>
          <pc:docMk/>
          <pc:sldMk cId="0" sldId="259"/>
        </pc:sldMkLst>
        <pc:spChg chg="mod">
          <ac:chgData name="Riana Kasule" userId="9ec0ce221f261e6a" providerId="LiveId" clId="{AB52DCF3-A7BF-4642-A421-C2A79A6485C9}" dt="2026-08-06T21:59:48.913" v="116" actId="20577"/>
          <ac:spMkLst>
            <pc:docMk/>
            <pc:sldMk cId="0" sldId="259"/>
            <ac:spMk id="2" creationId="{00000000-0000-0000-0000-000000000000}"/>
          </ac:spMkLst>
        </pc:spChg>
        <pc:spChg chg="mod ord">
          <ac:chgData name="Riana Kasule" userId="9ec0ce221f261e6a" providerId="LiveId" clId="{AB52DCF3-A7BF-4642-A421-C2A79A6485C9}" dt="2026-08-07T10:38:03.264" v="222" actId="1076"/>
          <ac:spMkLst>
            <pc:docMk/>
            <pc:sldMk cId="0" sldId="259"/>
            <ac:spMk id="3" creationId="{00000000-0000-0000-0000-000000000000}"/>
          </ac:spMkLst>
        </pc:spChg>
        <pc:spChg chg="add del">
          <ac:chgData name="Riana Kasule" userId="9ec0ce221f261e6a" providerId="LiveId" clId="{AB52DCF3-A7BF-4642-A421-C2A79A6485C9}" dt="2026-08-06T21:46:43.726" v="63" actId="26606"/>
          <ac:spMkLst>
            <pc:docMk/>
            <pc:sldMk cId="0" sldId="259"/>
            <ac:spMk id="7" creationId="{EE9F5D7F-1BBC-4096-ADA7-AA9C9E4D2868}"/>
          </ac:spMkLst>
        </pc:spChg>
        <pc:spChg chg="add del">
          <ac:chgData name="Riana Kasule" userId="9ec0ce221f261e6a" providerId="LiveId" clId="{AB52DCF3-A7BF-4642-A421-C2A79A6485C9}" dt="2026-08-06T21:46:43.726" v="63" actId="26606"/>
          <ac:spMkLst>
            <pc:docMk/>
            <pc:sldMk cId="0" sldId="259"/>
            <ac:spMk id="8" creationId="{06D370DD-716B-4528-B475-331F84CEA5A1}"/>
          </ac:spMkLst>
        </pc:spChg>
        <pc:spChg chg="add del">
          <ac:chgData name="Riana Kasule" userId="9ec0ce221f261e6a" providerId="LiveId" clId="{AB52DCF3-A7BF-4642-A421-C2A79A6485C9}" dt="2026-08-06T21:46:43.726" v="63" actId="26606"/>
          <ac:spMkLst>
            <pc:docMk/>
            <pc:sldMk cId="0" sldId="259"/>
            <ac:spMk id="9" creationId="{E79D076F-656A-4CD9-83AD-AF8F4B28CA49}"/>
          </ac:spMkLst>
        </pc:spChg>
        <pc:spChg chg="add del">
          <ac:chgData name="Riana Kasule" userId="9ec0ce221f261e6a" providerId="LiveId" clId="{AB52DCF3-A7BF-4642-A421-C2A79A6485C9}" dt="2026-08-06T21:45:43.147" v="49" actId="26606"/>
          <ac:spMkLst>
            <pc:docMk/>
            <pc:sldMk cId="0" sldId="259"/>
            <ac:spMk id="10" creationId="{A5CF2FC8-D184-4B10-83A5-61FC2148BE2B}"/>
          </ac:spMkLst>
        </pc:spChg>
        <pc:spChg chg="add del">
          <ac:chgData name="Riana Kasule" userId="9ec0ce221f261e6a" providerId="LiveId" clId="{AB52DCF3-A7BF-4642-A421-C2A79A6485C9}" dt="2026-08-06T21:47:00.681" v="65" actId="26606"/>
          <ac:spMkLst>
            <pc:docMk/>
            <pc:sldMk cId="0" sldId="259"/>
            <ac:spMk id="11" creationId="{B5DC95B7-2A72-483B-BA19-2BE751205541}"/>
          </ac:spMkLst>
        </pc:spChg>
        <pc:spChg chg="add del">
          <ac:chgData name="Riana Kasule" userId="9ec0ce221f261e6a" providerId="LiveId" clId="{AB52DCF3-A7BF-4642-A421-C2A79A6485C9}" dt="2026-08-06T21:45:54.197" v="51" actId="26606"/>
          <ac:spMkLst>
            <pc:docMk/>
            <pc:sldMk cId="0" sldId="259"/>
            <ac:spMk id="12" creationId="{06D370DD-716B-4528-B475-331F84CEA5A1}"/>
          </ac:spMkLst>
        </pc:spChg>
        <pc:spChg chg="add del">
          <ac:chgData name="Riana Kasule" userId="9ec0ce221f261e6a" providerId="LiveId" clId="{AB52DCF3-A7BF-4642-A421-C2A79A6485C9}" dt="2026-08-06T21:45:54.197" v="51" actId="26606"/>
          <ac:spMkLst>
            <pc:docMk/>
            <pc:sldMk cId="0" sldId="259"/>
            <ac:spMk id="13" creationId="{EE9F5D7F-1BBC-4096-ADA7-AA9C9E4D2868}"/>
          </ac:spMkLst>
        </pc:spChg>
        <pc:spChg chg="add del">
          <ac:chgData name="Riana Kasule" userId="9ec0ce221f261e6a" providerId="LiveId" clId="{AB52DCF3-A7BF-4642-A421-C2A79A6485C9}" dt="2026-08-06T21:45:54.197" v="51" actId="26606"/>
          <ac:spMkLst>
            <pc:docMk/>
            <pc:sldMk cId="0" sldId="259"/>
            <ac:spMk id="14" creationId="{E79D076F-656A-4CD9-83AD-AF8F4B28CA49}"/>
          </ac:spMkLst>
        </pc:spChg>
        <pc:spChg chg="add del">
          <ac:chgData name="Riana Kasule" userId="9ec0ce221f261e6a" providerId="LiveId" clId="{AB52DCF3-A7BF-4642-A421-C2A79A6485C9}" dt="2026-08-06T21:47:00.681" v="65" actId="26606"/>
          <ac:spMkLst>
            <pc:docMk/>
            <pc:sldMk cId="0" sldId="259"/>
            <ac:spMk id="15" creationId="{1C822AFE-7E96-4A51-9E55-FCAEACD21357}"/>
          </ac:spMkLst>
        </pc:spChg>
        <pc:spChg chg="add del">
          <ac:chgData name="Riana Kasule" userId="9ec0ce221f261e6a" providerId="LiveId" clId="{AB52DCF3-A7BF-4642-A421-C2A79A6485C9}" dt="2026-08-06T21:45:59.675" v="53" actId="26606"/>
          <ac:spMkLst>
            <pc:docMk/>
            <pc:sldMk cId="0" sldId="259"/>
            <ac:spMk id="16" creationId="{1FCF8D96-ACCE-4A38-BFE7-4D631184D16A}"/>
          </ac:spMkLst>
        </pc:spChg>
        <pc:spChg chg="add del">
          <ac:chgData name="Riana Kasule" userId="9ec0ce221f261e6a" providerId="LiveId" clId="{AB52DCF3-A7BF-4642-A421-C2A79A6485C9}" dt="2026-08-06T21:47:00.681" v="65" actId="26606"/>
          <ac:spMkLst>
            <pc:docMk/>
            <pc:sldMk cId="0" sldId="259"/>
            <ac:spMk id="17" creationId="{9169EA61-C175-4B7E-807B-58199DEA7FB3}"/>
          </ac:spMkLst>
        </pc:spChg>
        <pc:spChg chg="add del">
          <ac:chgData name="Riana Kasule" userId="9ec0ce221f261e6a" providerId="LiveId" clId="{AB52DCF3-A7BF-4642-A421-C2A79A6485C9}" dt="2026-08-06T21:46:08.307" v="55" actId="26606"/>
          <ac:spMkLst>
            <pc:docMk/>
            <pc:sldMk cId="0" sldId="259"/>
            <ac:spMk id="18" creationId="{F13A95FF-1A75-49AA-86AE-EED61BD0E408}"/>
          </ac:spMkLst>
        </pc:spChg>
        <pc:spChg chg="add del">
          <ac:chgData name="Riana Kasule" userId="9ec0ce221f261e6a" providerId="LiveId" clId="{AB52DCF3-A7BF-4642-A421-C2A79A6485C9}" dt="2026-08-06T21:47:10.738" v="67" actId="26606"/>
          <ac:spMkLst>
            <pc:docMk/>
            <pc:sldMk cId="0" sldId="259"/>
            <ac:spMk id="19" creationId="{F13A95FF-1A75-49AA-86AE-EED61BD0E408}"/>
          </ac:spMkLst>
        </pc:spChg>
        <pc:spChg chg="add del">
          <ac:chgData name="Riana Kasule" userId="9ec0ce221f261e6a" providerId="LiveId" clId="{AB52DCF3-A7BF-4642-A421-C2A79A6485C9}" dt="2026-08-06T21:46:24.753" v="57" actId="26606"/>
          <ac:spMkLst>
            <pc:docMk/>
            <pc:sldMk cId="0" sldId="259"/>
            <ac:spMk id="20" creationId="{B5DC95B7-2A72-483B-BA19-2BE751205541}"/>
          </ac:spMkLst>
        </pc:spChg>
        <pc:spChg chg="add del">
          <ac:chgData name="Riana Kasule" userId="9ec0ce221f261e6a" providerId="LiveId" clId="{AB52DCF3-A7BF-4642-A421-C2A79A6485C9}" dt="2026-08-06T21:46:24.753" v="57" actId="26606"/>
          <ac:spMkLst>
            <pc:docMk/>
            <pc:sldMk cId="0" sldId="259"/>
            <ac:spMk id="21" creationId="{1C822AFE-7E96-4A51-9E55-FCAEACD21357}"/>
          </ac:spMkLst>
        </pc:spChg>
        <pc:spChg chg="add del">
          <ac:chgData name="Riana Kasule" userId="9ec0ce221f261e6a" providerId="LiveId" clId="{AB52DCF3-A7BF-4642-A421-C2A79A6485C9}" dt="2026-08-06T21:46:24.753" v="57" actId="26606"/>
          <ac:spMkLst>
            <pc:docMk/>
            <pc:sldMk cId="0" sldId="259"/>
            <ac:spMk id="22" creationId="{9169EA61-C175-4B7E-807B-58199DEA7FB3}"/>
          </ac:spMkLst>
        </pc:spChg>
        <pc:spChg chg="add del">
          <ac:chgData name="Riana Kasule" userId="9ec0ce221f261e6a" providerId="LiveId" clId="{AB52DCF3-A7BF-4642-A421-C2A79A6485C9}" dt="2026-08-06T21:47:13.671" v="69" actId="26606"/>
          <ac:spMkLst>
            <pc:docMk/>
            <pc:sldMk cId="0" sldId="259"/>
            <ac:spMk id="23" creationId="{A5CF2FC8-D184-4B10-83A5-61FC2148BE2B}"/>
          </ac:spMkLst>
        </pc:spChg>
        <pc:spChg chg="add del">
          <ac:chgData name="Riana Kasule" userId="9ec0ce221f261e6a" providerId="LiveId" clId="{AB52DCF3-A7BF-4642-A421-C2A79A6485C9}" dt="2026-08-06T21:46:29.069" v="59" actId="26606"/>
          <ac:spMkLst>
            <pc:docMk/>
            <pc:sldMk cId="0" sldId="259"/>
            <ac:spMk id="24" creationId="{A5CF2FC8-D184-4B10-83A5-61FC2148BE2B}"/>
          </ac:spMkLst>
        </pc:spChg>
        <pc:spChg chg="add del">
          <ac:chgData name="Riana Kasule" userId="9ec0ce221f261e6a" providerId="LiveId" clId="{AB52DCF3-A7BF-4642-A421-C2A79A6485C9}" dt="2026-08-06T21:47:15.891" v="71" actId="26606"/>
          <ac:spMkLst>
            <pc:docMk/>
            <pc:sldMk cId="0" sldId="259"/>
            <ac:spMk id="25" creationId="{EE9F5D7F-1BBC-4096-ADA7-AA9C9E4D2868}"/>
          </ac:spMkLst>
        </pc:spChg>
        <pc:spChg chg="add del">
          <ac:chgData name="Riana Kasule" userId="9ec0ce221f261e6a" providerId="LiveId" clId="{AB52DCF3-A7BF-4642-A421-C2A79A6485C9}" dt="2026-08-06T21:47:15.891" v="71" actId="26606"/>
          <ac:spMkLst>
            <pc:docMk/>
            <pc:sldMk cId="0" sldId="259"/>
            <ac:spMk id="26" creationId="{06D370DD-716B-4528-B475-331F84CEA5A1}"/>
          </ac:spMkLst>
        </pc:spChg>
        <pc:spChg chg="add del">
          <ac:chgData name="Riana Kasule" userId="9ec0ce221f261e6a" providerId="LiveId" clId="{AB52DCF3-A7BF-4642-A421-C2A79A6485C9}" dt="2026-08-06T21:47:15.891" v="71" actId="26606"/>
          <ac:spMkLst>
            <pc:docMk/>
            <pc:sldMk cId="0" sldId="259"/>
            <ac:spMk id="27" creationId="{E79D076F-656A-4CD9-83AD-AF8F4B28CA49}"/>
          </ac:spMkLst>
        </pc:spChg>
        <pc:spChg chg="add">
          <ac:chgData name="Riana Kasule" userId="9ec0ce221f261e6a" providerId="LiveId" clId="{AB52DCF3-A7BF-4642-A421-C2A79A6485C9}" dt="2026-08-06T21:47:15.897" v="72" actId="26606"/>
          <ac:spMkLst>
            <pc:docMk/>
            <pc:sldMk cId="0" sldId="259"/>
            <ac:spMk id="29" creationId="{A5CF2FC8-D184-4B10-83A5-61FC2148BE2B}"/>
          </ac:spMkLst>
        </pc:spChg>
        <pc:picChg chg="add mod">
          <ac:chgData name="Riana Kasule" userId="9ec0ce221f261e6a" providerId="LiveId" clId="{AB52DCF3-A7BF-4642-A421-C2A79A6485C9}" dt="2026-08-06T21:47:15.897" v="72" actId="26606"/>
          <ac:picMkLst>
            <pc:docMk/>
            <pc:sldMk cId="0" sldId="259"/>
            <ac:picMk id="5" creationId="{21C2B02A-A7A8-8AE3-F3B3-93B0E4037FD0}"/>
          </ac:picMkLst>
        </pc:picChg>
      </pc:sldChg>
      <pc:sldChg chg="modSp mod">
        <pc:chgData name="Riana Kasule" userId="9ec0ce221f261e6a" providerId="LiveId" clId="{AB52DCF3-A7BF-4642-A421-C2A79A6485C9}" dt="2026-08-07T10:38:15.817" v="223" actId="255"/>
        <pc:sldMkLst>
          <pc:docMk/>
          <pc:sldMk cId="0" sldId="260"/>
        </pc:sldMkLst>
        <pc:spChg chg="mod">
          <ac:chgData name="Riana Kasule" userId="9ec0ce221f261e6a" providerId="LiveId" clId="{AB52DCF3-A7BF-4642-A421-C2A79A6485C9}" dt="2026-08-06T21:51:06.643" v="75"/>
          <ac:spMkLst>
            <pc:docMk/>
            <pc:sldMk cId="0" sldId="260"/>
            <ac:spMk id="2" creationId="{00000000-0000-0000-0000-000000000000}"/>
          </ac:spMkLst>
        </pc:spChg>
        <pc:spChg chg="mod">
          <ac:chgData name="Riana Kasule" userId="9ec0ce221f261e6a" providerId="LiveId" clId="{AB52DCF3-A7BF-4642-A421-C2A79A6485C9}" dt="2026-08-07T10:38:15.817" v="223" actId="255"/>
          <ac:spMkLst>
            <pc:docMk/>
            <pc:sldMk cId="0" sldId="260"/>
            <ac:spMk id="3" creationId="{00000000-0000-0000-0000-000000000000}"/>
          </ac:spMkLst>
        </pc:spChg>
      </pc:sldChg>
      <pc:sldChg chg="modSp mod">
        <pc:chgData name="Riana Kasule" userId="9ec0ce221f261e6a" providerId="LiveId" clId="{AB52DCF3-A7BF-4642-A421-C2A79A6485C9}" dt="2026-08-07T10:38:45.616" v="224" actId="255"/>
        <pc:sldMkLst>
          <pc:docMk/>
          <pc:sldMk cId="0" sldId="261"/>
        </pc:sldMkLst>
        <pc:spChg chg="mod">
          <ac:chgData name="Riana Kasule" userId="9ec0ce221f261e6a" providerId="LiveId" clId="{AB52DCF3-A7BF-4642-A421-C2A79A6485C9}" dt="2026-08-06T21:51:50.808" v="76"/>
          <ac:spMkLst>
            <pc:docMk/>
            <pc:sldMk cId="0" sldId="261"/>
            <ac:spMk id="2" creationId="{00000000-0000-0000-0000-000000000000}"/>
          </ac:spMkLst>
        </pc:spChg>
        <pc:spChg chg="mod">
          <ac:chgData name="Riana Kasule" userId="9ec0ce221f261e6a" providerId="LiveId" clId="{AB52DCF3-A7BF-4642-A421-C2A79A6485C9}" dt="2026-08-07T10:38:45.616" v="224" actId="255"/>
          <ac:spMkLst>
            <pc:docMk/>
            <pc:sldMk cId="0" sldId="261"/>
            <ac:spMk id="3" creationId="{00000000-0000-0000-0000-000000000000}"/>
          </ac:spMkLst>
        </pc:spChg>
      </pc:sldChg>
      <pc:sldChg chg="modSp mod">
        <pc:chgData name="Riana Kasule" userId="9ec0ce221f261e6a" providerId="LiveId" clId="{AB52DCF3-A7BF-4642-A421-C2A79A6485C9}" dt="2026-08-07T10:39:06.833" v="225" actId="255"/>
        <pc:sldMkLst>
          <pc:docMk/>
          <pc:sldMk cId="0" sldId="262"/>
        </pc:sldMkLst>
        <pc:spChg chg="mod">
          <ac:chgData name="Riana Kasule" userId="9ec0ce221f261e6a" providerId="LiveId" clId="{AB52DCF3-A7BF-4642-A421-C2A79A6485C9}" dt="2026-08-06T21:52:29.138" v="77"/>
          <ac:spMkLst>
            <pc:docMk/>
            <pc:sldMk cId="0" sldId="262"/>
            <ac:spMk id="2" creationId="{00000000-0000-0000-0000-000000000000}"/>
          </ac:spMkLst>
        </pc:spChg>
        <pc:spChg chg="mod">
          <ac:chgData name="Riana Kasule" userId="9ec0ce221f261e6a" providerId="LiveId" clId="{AB52DCF3-A7BF-4642-A421-C2A79A6485C9}" dt="2026-08-07T10:39:06.833" v="225" actId="255"/>
          <ac:spMkLst>
            <pc:docMk/>
            <pc:sldMk cId="0" sldId="262"/>
            <ac:spMk id="3" creationId="{00000000-0000-0000-0000-000000000000}"/>
          </ac:spMkLst>
        </pc:spChg>
      </pc:sldChg>
      <pc:sldChg chg="modSp mod">
        <pc:chgData name="Riana Kasule" userId="9ec0ce221f261e6a" providerId="LiveId" clId="{AB52DCF3-A7BF-4642-A421-C2A79A6485C9}" dt="2026-08-06T21:53:03.042" v="80" actId="1076"/>
        <pc:sldMkLst>
          <pc:docMk/>
          <pc:sldMk cId="0" sldId="263"/>
        </pc:sldMkLst>
        <pc:spChg chg="mod">
          <ac:chgData name="Riana Kasule" userId="9ec0ce221f261e6a" providerId="LiveId" clId="{AB52DCF3-A7BF-4642-A421-C2A79A6485C9}" dt="2026-08-06T21:53:03.042" v="80" actId="1076"/>
          <ac:spMkLst>
            <pc:docMk/>
            <pc:sldMk cId="0" sldId="263"/>
            <ac:spMk id="2" creationId="{00000000-0000-0000-0000-000000000000}"/>
          </ac:spMkLst>
        </pc:spChg>
      </pc:sldChg>
      <pc:sldChg chg="addSp delSp modSp mod">
        <pc:chgData name="Riana Kasule" userId="9ec0ce221f261e6a" providerId="LiveId" clId="{AB52DCF3-A7BF-4642-A421-C2A79A6485C9}" dt="2026-08-07T10:39:47.302" v="230"/>
        <pc:sldMkLst>
          <pc:docMk/>
          <pc:sldMk cId="0" sldId="264"/>
        </pc:sldMkLst>
        <pc:spChg chg="mod">
          <ac:chgData name="Riana Kasule" userId="9ec0ce221f261e6a" providerId="LiveId" clId="{AB52DCF3-A7BF-4642-A421-C2A79A6485C9}" dt="2026-08-06T21:53:24.141" v="81"/>
          <ac:spMkLst>
            <pc:docMk/>
            <pc:sldMk cId="0" sldId="264"/>
            <ac:spMk id="2" creationId="{00000000-0000-0000-0000-000000000000}"/>
          </ac:spMkLst>
        </pc:spChg>
        <pc:spChg chg="mod">
          <ac:chgData name="Riana Kasule" userId="9ec0ce221f261e6a" providerId="LiveId" clId="{AB52DCF3-A7BF-4642-A421-C2A79A6485C9}" dt="2026-08-07T10:39:30.877" v="227" actId="255"/>
          <ac:spMkLst>
            <pc:docMk/>
            <pc:sldMk cId="0" sldId="264"/>
            <ac:spMk id="3" creationId="{00000000-0000-0000-0000-000000000000}"/>
          </ac:spMkLst>
        </pc:spChg>
        <pc:spChg chg="add del mod">
          <ac:chgData name="Riana Kasule" userId="9ec0ce221f261e6a" providerId="LiveId" clId="{AB52DCF3-A7BF-4642-A421-C2A79A6485C9}" dt="2026-08-07T10:39:47.302" v="230"/>
          <ac:spMkLst>
            <pc:docMk/>
            <pc:sldMk cId="0" sldId="264"/>
            <ac:spMk id="4" creationId="{AF862A54-EF5B-B2C2-78CF-DB301E6B60B2}"/>
          </ac:spMkLst>
        </pc:spChg>
      </pc:sldChg>
      <pc:sldChg chg="modSp mod">
        <pc:chgData name="Riana Kasule" userId="9ec0ce221f261e6a" providerId="LiveId" clId="{AB52DCF3-A7BF-4642-A421-C2A79A6485C9}" dt="2026-08-07T10:41:15.553" v="241" actId="27636"/>
        <pc:sldMkLst>
          <pc:docMk/>
          <pc:sldMk cId="0" sldId="265"/>
        </pc:sldMkLst>
        <pc:spChg chg="mod">
          <ac:chgData name="Riana Kasule" userId="9ec0ce221f261e6a" providerId="LiveId" clId="{AB52DCF3-A7BF-4642-A421-C2A79A6485C9}" dt="2026-08-06T21:53:59.067" v="83" actId="14100"/>
          <ac:spMkLst>
            <pc:docMk/>
            <pc:sldMk cId="0" sldId="265"/>
            <ac:spMk id="2" creationId="{00000000-0000-0000-0000-000000000000}"/>
          </ac:spMkLst>
        </pc:spChg>
        <pc:spChg chg="mod">
          <ac:chgData name="Riana Kasule" userId="9ec0ce221f261e6a" providerId="LiveId" clId="{AB52DCF3-A7BF-4642-A421-C2A79A6485C9}" dt="2026-08-07T10:41:15.553" v="241" actId="27636"/>
          <ac:spMkLst>
            <pc:docMk/>
            <pc:sldMk cId="0" sldId="265"/>
            <ac:spMk id="3" creationId="{00000000-0000-0000-0000-000000000000}"/>
          </ac:spMkLst>
        </pc:spChg>
      </pc:sldChg>
      <pc:sldChg chg="addSp modSp new mod ord">
        <pc:chgData name="Riana Kasule" userId="9ec0ce221f261e6a" providerId="LiveId" clId="{AB52DCF3-A7BF-4642-A421-C2A79A6485C9}" dt="2026-08-07T11:00:59.494" v="255"/>
        <pc:sldMkLst>
          <pc:docMk/>
          <pc:sldMk cId="2829197567" sldId="266"/>
        </pc:sldMkLst>
        <pc:spChg chg="add mod">
          <ac:chgData name="Riana Kasule" userId="9ec0ce221f261e6a" providerId="LiveId" clId="{AB52DCF3-A7BF-4642-A421-C2A79A6485C9}" dt="2026-08-06T22:04:48.963" v="139" actId="255"/>
          <ac:spMkLst>
            <pc:docMk/>
            <pc:sldMk cId="2829197567" sldId="266"/>
            <ac:spMk id="2" creationId="{80482473-8E28-A55F-4973-CCADE49526BF}"/>
          </ac:spMkLst>
        </pc:spChg>
      </pc:sldChg>
      <pc:sldChg chg="delSp modSp new mod">
        <pc:chgData name="Riana Kasule" userId="9ec0ce221f261e6a" providerId="LiveId" clId="{AB52DCF3-A7BF-4642-A421-C2A79A6485C9}" dt="2026-08-07T10:40:38.895" v="239" actId="113"/>
        <pc:sldMkLst>
          <pc:docMk/>
          <pc:sldMk cId="1266961028" sldId="267"/>
        </pc:sldMkLst>
        <pc:spChg chg="mod">
          <ac:chgData name="Riana Kasule" userId="9ec0ce221f261e6a" providerId="LiveId" clId="{AB52DCF3-A7BF-4642-A421-C2A79A6485C9}" dt="2026-08-06T22:17:29.067" v="173"/>
          <ac:spMkLst>
            <pc:docMk/>
            <pc:sldMk cId="1266961028" sldId="267"/>
            <ac:spMk id="2" creationId="{568A5FBE-3686-7578-CF61-36D0AD7FC176}"/>
          </ac:spMkLst>
        </pc:spChg>
        <pc:spChg chg="mod">
          <ac:chgData name="Riana Kasule" userId="9ec0ce221f261e6a" providerId="LiveId" clId="{AB52DCF3-A7BF-4642-A421-C2A79A6485C9}" dt="2026-08-07T10:40:38.895" v="239" actId="113"/>
          <ac:spMkLst>
            <pc:docMk/>
            <pc:sldMk cId="1266961028" sldId="267"/>
            <ac:spMk id="3" creationId="{695ED50C-2986-B299-4083-50B3619391E3}"/>
          </ac:spMkLst>
        </pc:spChg>
        <pc:spChg chg="del">
          <ac:chgData name="Riana Kasule" userId="9ec0ce221f261e6a" providerId="LiveId" clId="{AB52DCF3-A7BF-4642-A421-C2A79A6485C9}" dt="2026-08-06T22:17:38.139" v="174" actId="21"/>
          <ac:spMkLst>
            <pc:docMk/>
            <pc:sldMk cId="1266961028" sldId="267"/>
            <ac:spMk id="4" creationId="{69D73832-C8D8-E8FB-F34E-38C33EA5D8B7}"/>
          </ac:spMkLst>
        </pc:spChg>
      </pc:sldChg>
      <pc:sldChg chg="new del">
        <pc:chgData name="Riana Kasule" userId="9ec0ce221f261e6a" providerId="LiveId" clId="{AB52DCF3-A7BF-4642-A421-C2A79A6485C9}" dt="2026-08-06T22:16:32.686" v="168" actId="2696"/>
        <pc:sldMkLst>
          <pc:docMk/>
          <pc:sldMk cId="2057747622" sldId="267"/>
        </pc:sldMkLst>
      </pc:sldChg>
      <pc:sldChg chg="modSp new del mod">
        <pc:chgData name="Riana Kasule" userId="9ec0ce221f261e6a" providerId="LiveId" clId="{AB52DCF3-A7BF-4642-A421-C2A79A6485C9}" dt="2026-08-06T22:16:08.057" v="166" actId="2696"/>
        <pc:sldMkLst>
          <pc:docMk/>
          <pc:sldMk cId="2258444097" sldId="267"/>
        </pc:sldMkLst>
        <pc:spChg chg="mod">
          <ac:chgData name="Riana Kasule" userId="9ec0ce221f261e6a" providerId="LiveId" clId="{AB52DCF3-A7BF-4642-A421-C2A79A6485C9}" dt="2026-08-06T22:15:45.935" v="164"/>
          <ac:spMkLst>
            <pc:docMk/>
            <pc:sldMk cId="2258444097" sldId="267"/>
            <ac:spMk id="2" creationId="{F7244E81-599F-D923-FD3F-F68E1738FE64}"/>
          </ac:spMkLst>
        </pc:spChg>
        <pc:spChg chg="mod">
          <ac:chgData name="Riana Kasule" userId="9ec0ce221f261e6a" providerId="LiveId" clId="{AB52DCF3-A7BF-4642-A421-C2A79A6485C9}" dt="2026-08-06T22:15:53.535" v="165" actId="14100"/>
          <ac:spMkLst>
            <pc:docMk/>
            <pc:sldMk cId="2258444097" sldId="267"/>
            <ac:spMk id="3" creationId="{E00970F8-397B-4CFA-7B49-0344890A545D}"/>
          </ac:spMkLst>
        </pc:spChg>
      </pc:sldChg>
      <pc:sldChg chg="modSp new del">
        <pc:chgData name="Riana Kasule" userId="9ec0ce221f261e6a" providerId="LiveId" clId="{AB52DCF3-A7BF-4642-A421-C2A79A6485C9}" dt="2026-08-06T22:16:53.170" v="171" actId="2696"/>
        <pc:sldMkLst>
          <pc:docMk/>
          <pc:sldMk cId="2500000565" sldId="267"/>
        </pc:sldMkLst>
        <pc:spChg chg="mod">
          <ac:chgData name="Riana Kasule" userId="9ec0ce221f261e6a" providerId="LiveId" clId="{AB52DCF3-A7BF-4642-A421-C2A79A6485C9}" dt="2026-08-06T22:16:45.954" v="170"/>
          <ac:spMkLst>
            <pc:docMk/>
            <pc:sldMk cId="2500000565" sldId="267"/>
            <ac:spMk id="2" creationId="{90CB53F8-5B09-370F-8B09-A8CAF8C9B752}"/>
          </ac:spMkLst>
        </pc:spChg>
      </pc:sldChg>
      <pc:sldChg chg="addSp delSp modSp new del mod">
        <pc:chgData name="Riana Kasule" userId="9ec0ce221f261e6a" providerId="LiveId" clId="{AB52DCF3-A7BF-4642-A421-C2A79A6485C9}" dt="2026-08-06T22:15:29.921" v="162" actId="2696"/>
        <pc:sldMkLst>
          <pc:docMk/>
          <pc:sldMk cId="2538509607" sldId="267"/>
        </pc:sldMkLst>
        <pc:spChg chg="mod">
          <ac:chgData name="Riana Kasule" userId="9ec0ce221f261e6a" providerId="LiveId" clId="{AB52DCF3-A7BF-4642-A421-C2A79A6485C9}" dt="2026-08-06T22:15:13.479" v="156" actId="14100"/>
          <ac:spMkLst>
            <pc:docMk/>
            <pc:sldMk cId="2538509607" sldId="267"/>
            <ac:spMk id="2" creationId="{DCBE3011-F384-3C55-3502-0C9C072587D3}"/>
          </ac:spMkLst>
        </pc:spChg>
        <pc:spChg chg="mod">
          <ac:chgData name="Riana Kasule" userId="9ec0ce221f261e6a" providerId="LiveId" clId="{AB52DCF3-A7BF-4642-A421-C2A79A6485C9}" dt="2026-08-06T22:15:08.136" v="155" actId="1076"/>
          <ac:spMkLst>
            <pc:docMk/>
            <pc:sldMk cId="2538509607" sldId="267"/>
            <ac:spMk id="3" creationId="{2DA973E1-157A-FF07-2179-2F13827528A1}"/>
          </ac:spMkLst>
        </pc:spChg>
        <pc:spChg chg="add del mod">
          <ac:chgData name="Riana Kasule" userId="9ec0ce221f261e6a" providerId="LiveId" clId="{AB52DCF3-A7BF-4642-A421-C2A79A6485C9}" dt="2026-08-06T22:15:20.730" v="161" actId="47"/>
          <ac:spMkLst>
            <pc:docMk/>
            <pc:sldMk cId="2538509607" sldId="267"/>
            <ac:spMk id="5" creationId="{D2D0D383-3FE8-CB8B-25FA-DBEF4842489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23214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91989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11990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BCAD085-E8A6-8845-BD4E-CB4CCA059FC4}" type="datetimeFigureOut">
              <a:rPr lang="en-US" smtClean="0"/>
              <a:t>8/7/2026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453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BCAD085-E8A6-8845-BD4E-CB4CCA059FC4}" type="datetimeFigureOut">
              <a:rPr lang="en-US" smtClean="0"/>
              <a:t>8/7/2026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91415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BCAD085-E8A6-8845-BD4E-CB4CCA059FC4}" type="datetimeFigureOut">
              <a:rPr lang="en-US" smtClean="0"/>
              <a:t>8/7/2026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38448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BCAD085-E8A6-8845-BD4E-CB4CCA059FC4}" type="datetimeFigureOut">
              <a:rPr lang="en-US" smtClean="0"/>
              <a:t>8/7/2026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22291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GB"/>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BCAD085-E8A6-8845-BD4E-CB4CCA059FC4}" type="datetimeFigureOut">
              <a:rPr lang="en-US" smtClean="0"/>
              <a:t>8/7/2026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67268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BCAD085-E8A6-8845-BD4E-CB4CCA059FC4}" type="datetimeFigureOut">
              <a:rPr lang="en-US" smtClean="0"/>
              <a:t>8/7/2026</a:t>
            </a:fld>
            <a:endParaRPr lang="en-US"/>
          </a:p>
        </p:txBody>
      </p:sp>
      <p:sp>
        <p:nvSpPr>
          <p:cNvPr id="9" name="Footer Placeholder 8"/>
          <p:cNvSpPr>
            <a:spLocks noGrp="1"/>
          </p:cNvSpPr>
          <p:nvPr>
            <p:ph type="ftr" sz="quarter" idx="11"/>
          </p:nvPr>
        </p:nvSpPr>
        <p:spPr>
          <a:xfrm>
            <a:off x="2624326" y="6356351"/>
            <a:ext cx="4433638" cy="365125"/>
          </a:xfrm>
        </p:spPr>
        <p:txBody>
          <a:body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12943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8/7/2026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25624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8/7/2026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82080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5BCAD085-E8A6-8845-BD4E-CB4CCA059FC4}" type="datetimeFigureOut">
              <a:rPr lang="en-US" smtClean="0"/>
              <a:t>8/7/2026</a:t>
            </a:fld>
            <a:endParaRPr lang="en-US"/>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9897860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nhs.uk/nhs-app/"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82" y="1552738"/>
            <a:ext cx="6462957" cy="3752523"/>
          </a:xfrm>
        </p:spPr>
        <p:txBody>
          <a:bodyPr>
            <a:normAutofit/>
          </a:bodyPr>
          <a:lstStyle/>
          <a:p>
            <a:r>
              <a:rPr lang="en-GB" sz="4000" dirty="0"/>
              <a:t>The NHS App: Improving Access to Health and Social Care</a:t>
            </a:r>
            <a:br>
              <a:rPr lang="en-GB" dirty="0"/>
            </a:br>
            <a:endParaRPr dirty="0"/>
          </a:p>
        </p:txBody>
      </p:sp>
      <p:sp>
        <p:nvSpPr>
          <p:cNvPr id="3" name="Subtitle 2"/>
          <p:cNvSpPr>
            <a:spLocks noGrp="1"/>
          </p:cNvSpPr>
          <p:nvPr>
            <p:ph type="subTitle" idx="1"/>
          </p:nvPr>
        </p:nvSpPr>
        <p:spPr/>
        <p:txBody>
          <a:bodyPr>
            <a:normAutofit/>
          </a:bodyPr>
          <a:lstStyle/>
          <a:p>
            <a:r>
              <a:rPr dirty="0">
                <a:latin typeface="Arial" panose="020B0604020202020204" pitchFamily="34" charset="0"/>
                <a:cs typeface="Arial" panose="020B0604020202020204" pitchFamily="34" charset="0"/>
              </a:rPr>
              <a:t>Name</a:t>
            </a:r>
            <a:r>
              <a:rPr lang="en-GB" dirty="0">
                <a:latin typeface="Arial" panose="020B0604020202020204" pitchFamily="34" charset="0"/>
                <a:cs typeface="Arial" panose="020B0604020202020204" pitchFamily="34" charset="0"/>
              </a:rPr>
              <a:t>: Riana Kasule</a:t>
            </a:r>
          </a:p>
          <a:p>
            <a:r>
              <a:rPr lang="en-GB" dirty="0">
                <a:latin typeface="Arial" panose="020B0604020202020204" pitchFamily="34" charset="0"/>
                <a:cs typeface="Arial" panose="020B0604020202020204" pitchFamily="34" charset="0"/>
              </a:rPr>
              <a:t>2337024</a:t>
            </a:r>
            <a:endParaRPr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A66099D-E5D8-2EED-C752-84BDA5614BA7}"/>
              </a:ext>
            </a:extLst>
          </p:cNvPr>
          <p:cNvPicPr>
            <a:picLocks noChangeAspect="1"/>
          </p:cNvPicPr>
          <p:nvPr/>
        </p:nvPicPr>
        <p:blipFill>
          <a:blip r:embed="rId2"/>
          <a:stretch>
            <a:fillRect/>
          </a:stretch>
        </p:blipFill>
        <p:spPr>
          <a:xfrm>
            <a:off x="1254849" y="798966"/>
            <a:ext cx="5589273" cy="19943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421" y="782629"/>
            <a:ext cx="3461606" cy="1147331"/>
          </a:xfrm>
        </p:spPr>
        <p:txBody>
          <a:bodyPr>
            <a:normAutofit/>
          </a:bodyPr>
          <a:lstStyle/>
          <a:p>
            <a:r>
              <a:rPr sz="4000" dirty="0"/>
              <a:t>Introduction</a:t>
            </a:r>
          </a:p>
        </p:txBody>
      </p:sp>
      <p:sp>
        <p:nvSpPr>
          <p:cNvPr id="3" name="Content Placeholder 2"/>
          <p:cNvSpPr>
            <a:spLocks noGrp="1"/>
          </p:cNvSpPr>
          <p:nvPr>
            <p:ph type="subTitle" idx="1"/>
          </p:nvPr>
        </p:nvSpPr>
        <p:spPr>
          <a:xfrm>
            <a:off x="616016" y="2224845"/>
            <a:ext cx="6198670" cy="2943921"/>
          </a:xfrm>
        </p:spPr>
        <p:txBody>
          <a:bodyPr anchor="t">
            <a:normAutofit/>
          </a:bodyPr>
          <a:lstStyle/>
          <a:p>
            <a:pPr marL="0" indent="0">
              <a:buNone/>
              <a:defRPr sz="2200"/>
            </a:pPr>
            <a:r>
              <a:rPr lang="en-GB" sz="1800" dirty="0">
                <a:solidFill>
                  <a:srgbClr val="FFFFFF"/>
                </a:solidFill>
                <a:latin typeface="Arial" panose="020B0604020202020204" pitchFamily="34" charset="0"/>
                <a:cs typeface="Arial" panose="020B0604020202020204" pitchFamily="34" charset="0"/>
              </a:rPr>
              <a:t>The NHS App is a free digital healthcare application developed by NHS England that enables patients to access a range of healthcare services using a smartphone, tablet or computer </a:t>
            </a:r>
            <a:r>
              <a:rPr lang="en-GB" sz="1800" b="1" dirty="0">
                <a:solidFill>
                  <a:srgbClr val="FFFFFF"/>
                </a:solidFill>
                <a:latin typeface="Arial" panose="020B0604020202020204" pitchFamily="34" charset="0"/>
                <a:cs typeface="Arial" panose="020B0604020202020204" pitchFamily="34" charset="0"/>
              </a:rPr>
              <a:t>(NHS England, 2024)</a:t>
            </a:r>
            <a:r>
              <a:rPr lang="en-GB" sz="1800" dirty="0">
                <a:solidFill>
                  <a:srgbClr val="FFFFFF"/>
                </a:solidFill>
                <a:latin typeface="Arial" panose="020B0604020202020204" pitchFamily="34" charset="0"/>
                <a:cs typeface="Arial" panose="020B0604020202020204" pitchFamily="34" charset="0"/>
              </a:rPr>
              <a:t>. The app forms part of the NHS digital transformation strategy, which aims to improve access to healthcare services while empowering patients to manage their own health more effectively </a:t>
            </a:r>
            <a:r>
              <a:rPr lang="en-GB" sz="1800" b="1" dirty="0">
                <a:solidFill>
                  <a:srgbClr val="FFFFFF"/>
                </a:solidFill>
                <a:latin typeface="Arial" panose="020B0604020202020204" pitchFamily="34" charset="0"/>
                <a:cs typeface="Arial" panose="020B0604020202020204" pitchFamily="34" charset="0"/>
              </a:rPr>
              <a:t>(NHS England, 2019)</a:t>
            </a:r>
            <a:r>
              <a:rPr lang="en-GB" sz="1800" dirty="0">
                <a:solidFill>
                  <a:srgbClr val="FFFFFF"/>
                </a:solidFill>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0C5F4B59-48AE-D8E5-A5DF-8A0E7C90C110}"/>
              </a:ext>
            </a:extLst>
          </p:cNvPr>
          <p:cNvPicPr>
            <a:picLocks noChangeAspect="1"/>
          </p:cNvPicPr>
          <p:nvPr/>
        </p:nvPicPr>
        <p:blipFill>
          <a:blip r:embed="rId2"/>
          <a:stretch>
            <a:fillRect/>
          </a:stretch>
        </p:blipFill>
        <p:spPr>
          <a:xfrm>
            <a:off x="7155235" y="1049478"/>
            <a:ext cx="1683965" cy="168396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dirty="0"/>
              <a:t>Why the NHS App?</a:t>
            </a:r>
          </a:p>
        </p:txBody>
      </p:sp>
      <p:sp>
        <p:nvSpPr>
          <p:cNvPr id="3" name="Content Placeholder 2"/>
          <p:cNvSpPr>
            <a:spLocks noGrp="1"/>
          </p:cNvSpPr>
          <p:nvPr>
            <p:ph idx="1"/>
          </p:nvPr>
        </p:nvSpPr>
        <p:spPr>
          <a:xfrm>
            <a:off x="2901950" y="864108"/>
            <a:ext cx="2689418" cy="5120640"/>
          </a:xfrm>
        </p:spPr>
        <p:txBody>
          <a:bodyPr>
            <a:normAutofit fontScale="92500" lnSpcReduction="20000"/>
          </a:bodyPr>
          <a:lstStyle/>
          <a:p>
            <a:pPr marL="0" indent="0">
              <a:buNone/>
              <a:defRPr sz="2200"/>
            </a:pPr>
            <a:r>
              <a:rPr lang="en-GB" sz="1500" dirty="0">
                <a:solidFill>
                  <a:schemeClr val="tx1"/>
                </a:solidFill>
                <a:latin typeface="Arial" panose="020B0604020202020204" pitchFamily="34" charset="0"/>
                <a:cs typeface="Arial" panose="020B0604020202020204" pitchFamily="34" charset="0"/>
              </a:rPr>
              <a:t>The NHS App provides patients with secure access to a variety of NHS services through a single digital platform </a:t>
            </a:r>
            <a:r>
              <a:rPr lang="en-GB" sz="1500" b="1" dirty="0">
                <a:solidFill>
                  <a:schemeClr val="tx1"/>
                </a:solidFill>
                <a:latin typeface="Arial" panose="020B0604020202020204" pitchFamily="34" charset="0"/>
                <a:cs typeface="Arial" panose="020B0604020202020204" pitchFamily="34" charset="0"/>
              </a:rPr>
              <a:t>(NHS England, 2024)</a:t>
            </a:r>
            <a:r>
              <a:rPr lang="en-GB" sz="1500" dirty="0">
                <a:solidFill>
                  <a:schemeClr val="tx1"/>
                </a:solidFill>
                <a:latin typeface="Arial" panose="020B0604020202020204" pitchFamily="34" charset="0"/>
                <a:cs typeface="Arial" panose="020B0604020202020204" pitchFamily="34" charset="0"/>
              </a:rPr>
              <a:t>.</a:t>
            </a:r>
          </a:p>
          <a:p>
            <a:pPr marL="0" indent="0">
              <a:buNone/>
              <a:defRPr sz="2200"/>
            </a:pPr>
            <a:endParaRPr lang="en-GB" sz="1500" dirty="0">
              <a:solidFill>
                <a:schemeClr val="tx1"/>
              </a:solidFill>
              <a:latin typeface="Arial" panose="020B0604020202020204" pitchFamily="34" charset="0"/>
              <a:cs typeface="Arial" panose="020B0604020202020204" pitchFamily="34" charset="0"/>
            </a:endParaRPr>
          </a:p>
          <a:p>
            <a:r>
              <a:rPr lang="en-GB" sz="1500" dirty="0">
                <a:solidFill>
                  <a:schemeClr val="tx1"/>
                </a:solidFill>
                <a:latin typeface="Arial" panose="020B0604020202020204" pitchFamily="34" charset="0"/>
                <a:cs typeface="Arial" panose="020B0604020202020204" pitchFamily="34" charset="0"/>
              </a:rPr>
              <a:t>Key functions include:</a:t>
            </a:r>
          </a:p>
          <a:p>
            <a:pPr lvl="0"/>
            <a:r>
              <a:rPr lang="en-GB" sz="1500" dirty="0">
                <a:solidFill>
                  <a:schemeClr val="tx1"/>
                </a:solidFill>
                <a:latin typeface="Arial" panose="020B0604020202020204" pitchFamily="34" charset="0"/>
                <a:cs typeface="Arial" panose="020B0604020202020204" pitchFamily="34" charset="0"/>
              </a:rPr>
              <a:t>Booking and managing GP appointments</a:t>
            </a:r>
          </a:p>
          <a:p>
            <a:pPr lvl="0"/>
            <a:r>
              <a:rPr lang="en-GB" sz="1500" dirty="0">
                <a:solidFill>
                  <a:schemeClr val="tx1"/>
                </a:solidFill>
                <a:latin typeface="Arial" panose="020B0604020202020204" pitchFamily="34" charset="0"/>
                <a:cs typeface="Arial" panose="020B0604020202020204" pitchFamily="34" charset="0"/>
              </a:rPr>
              <a:t>Ordering repeat prescriptions</a:t>
            </a:r>
          </a:p>
          <a:p>
            <a:pPr lvl="0"/>
            <a:r>
              <a:rPr lang="en-GB" sz="1500" dirty="0">
                <a:solidFill>
                  <a:schemeClr val="tx1"/>
                </a:solidFill>
                <a:latin typeface="Arial" panose="020B0604020202020204" pitchFamily="34" charset="0"/>
                <a:cs typeface="Arial" panose="020B0604020202020204" pitchFamily="34" charset="0"/>
              </a:rPr>
              <a:t>Viewing GP health records</a:t>
            </a:r>
          </a:p>
          <a:p>
            <a:pPr lvl="0"/>
            <a:r>
              <a:rPr lang="en-GB" sz="1500" dirty="0">
                <a:solidFill>
                  <a:schemeClr val="tx1"/>
                </a:solidFill>
                <a:latin typeface="Arial" panose="020B0604020202020204" pitchFamily="34" charset="0"/>
                <a:cs typeface="Arial" panose="020B0604020202020204" pitchFamily="34" charset="0"/>
              </a:rPr>
              <a:t>Accessing test results</a:t>
            </a:r>
          </a:p>
          <a:p>
            <a:pPr lvl="0"/>
            <a:r>
              <a:rPr lang="en-GB" sz="1500" dirty="0">
                <a:solidFill>
                  <a:schemeClr val="tx1"/>
                </a:solidFill>
                <a:latin typeface="Arial" panose="020B0604020202020204" pitchFamily="34" charset="0"/>
                <a:cs typeface="Arial" panose="020B0604020202020204" pitchFamily="34" charset="0"/>
              </a:rPr>
              <a:t>Receiving NHS notifications</a:t>
            </a:r>
          </a:p>
          <a:p>
            <a:pPr lvl="0"/>
            <a:r>
              <a:rPr lang="en-GB" sz="1500" dirty="0">
                <a:solidFill>
                  <a:schemeClr val="tx1"/>
                </a:solidFill>
                <a:latin typeface="Arial" panose="020B0604020202020204" pitchFamily="34" charset="0"/>
                <a:cs typeface="Arial" panose="020B0604020202020204" pitchFamily="34" charset="0"/>
              </a:rPr>
              <a:t>Accessing NHS 111 Online</a:t>
            </a:r>
          </a:p>
          <a:p>
            <a:pPr lvl="0"/>
            <a:r>
              <a:rPr lang="en-GB" sz="1500" dirty="0">
                <a:solidFill>
                  <a:schemeClr val="tx1"/>
                </a:solidFill>
                <a:latin typeface="Arial" panose="020B0604020202020204" pitchFamily="34" charset="0"/>
                <a:cs typeface="Arial" panose="020B0604020202020204" pitchFamily="34" charset="0"/>
              </a:rPr>
              <a:t>Managing organ donation preferences</a:t>
            </a:r>
          </a:p>
          <a:p>
            <a:r>
              <a:rPr lang="en-GB" sz="1500" dirty="0">
                <a:solidFill>
                  <a:schemeClr val="tx1"/>
                </a:solidFill>
                <a:latin typeface="Arial" panose="020B0604020202020204" pitchFamily="34" charset="0"/>
                <a:cs typeface="Arial" panose="020B0604020202020204" pitchFamily="34" charset="0"/>
              </a:rPr>
              <a:t>The introduction of the NHS App reflects the NHS Long Term Plan, which prioritises digital healthcare and increased patient access to services </a:t>
            </a:r>
            <a:r>
              <a:rPr lang="en-GB" sz="1500" b="1" dirty="0">
                <a:solidFill>
                  <a:schemeClr val="tx1"/>
                </a:solidFill>
                <a:latin typeface="Arial" panose="020B0604020202020204" pitchFamily="34" charset="0"/>
                <a:cs typeface="Arial" panose="020B0604020202020204" pitchFamily="34" charset="0"/>
              </a:rPr>
              <a:t>(NHS England, 2019)</a:t>
            </a:r>
            <a:r>
              <a:rPr lang="en-GB" sz="1500" dirty="0">
                <a:solidFill>
                  <a:schemeClr val="tx1"/>
                </a:solidFill>
                <a:latin typeface="Arial" panose="020B0604020202020204" pitchFamily="34" charset="0"/>
                <a:cs typeface="Arial" panose="020B0604020202020204" pitchFamily="34" charset="0"/>
              </a:rPr>
              <a:t>.</a:t>
            </a:r>
          </a:p>
          <a:p>
            <a:pPr marL="0" indent="0">
              <a:buNone/>
              <a:defRPr sz="2200"/>
            </a:pPr>
            <a:endParaRPr lang="en-GB" sz="1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730460D-6630-09E1-EACA-AA9E91A8509A}"/>
              </a:ext>
            </a:extLst>
          </p:cNvPr>
          <p:cNvPicPr>
            <a:picLocks noChangeAspect="1"/>
          </p:cNvPicPr>
          <p:nvPr/>
        </p:nvPicPr>
        <p:blipFill>
          <a:blip r:embed="rId2"/>
          <a:srcRect l="20229" r="30164" b="-1"/>
          <a:stretch>
            <a:fillRect/>
          </a:stretch>
        </p:blipFill>
        <p:spPr>
          <a:xfrm>
            <a:off x="5863590" y="758952"/>
            <a:ext cx="2713074" cy="533095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4206191"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216936" y="1123837"/>
            <a:ext cx="3749222" cy="1255469"/>
          </a:xfrm>
        </p:spPr>
        <p:txBody>
          <a:bodyPr>
            <a:normAutofit/>
          </a:bodyPr>
          <a:lstStyle/>
          <a:p>
            <a:r>
              <a:rPr lang="en-GB" dirty="0"/>
              <a:t>Why the NHS app?</a:t>
            </a:r>
          </a:p>
        </p:txBody>
      </p:sp>
      <p:sp>
        <p:nvSpPr>
          <p:cNvPr id="3" name="Content Placeholder 2"/>
          <p:cNvSpPr>
            <a:spLocks noGrp="1"/>
          </p:cNvSpPr>
          <p:nvPr>
            <p:ph idx="1"/>
          </p:nvPr>
        </p:nvSpPr>
        <p:spPr>
          <a:xfrm>
            <a:off x="-66827" y="2377506"/>
            <a:ext cx="4206190" cy="3593757"/>
          </a:xfrm>
        </p:spPr>
        <p:txBody>
          <a:bodyPr anchor="t">
            <a:normAutofit fontScale="85000" lnSpcReduction="20000"/>
          </a:bodyPr>
          <a:lstStyle/>
          <a:p>
            <a:r>
              <a:rPr lang="en-GB" sz="1700" dirty="0">
                <a:solidFill>
                  <a:srgbClr val="FFFFFF"/>
                </a:solidFill>
                <a:latin typeface="Arial" panose="020B0604020202020204" pitchFamily="34" charset="0"/>
                <a:cs typeface="Arial" panose="020B0604020202020204" pitchFamily="34" charset="0"/>
              </a:rPr>
              <a:t>The NHS App was selected because digital healthcare has become increasingly important in modern health and social care </a:t>
            </a:r>
            <a:r>
              <a:rPr lang="en-GB" sz="1700" b="1" dirty="0">
                <a:solidFill>
                  <a:srgbClr val="FFFFFF"/>
                </a:solidFill>
                <a:latin typeface="Arial" panose="020B0604020202020204" pitchFamily="34" charset="0"/>
                <a:cs typeface="Arial" panose="020B0604020202020204" pitchFamily="34" charset="0"/>
              </a:rPr>
              <a:t>(Department of Health and Social Care, 2022)</a:t>
            </a:r>
            <a:r>
              <a:rPr lang="en-GB" sz="1700" dirty="0">
                <a:solidFill>
                  <a:srgbClr val="FFFFFF"/>
                </a:solidFill>
                <a:latin typeface="Arial" panose="020B0604020202020204" pitchFamily="34" charset="0"/>
                <a:cs typeface="Arial" panose="020B0604020202020204" pitchFamily="34" charset="0"/>
              </a:rPr>
              <a:t>.</a:t>
            </a:r>
          </a:p>
          <a:p>
            <a:r>
              <a:rPr lang="en-GB" sz="1700" dirty="0">
                <a:solidFill>
                  <a:srgbClr val="FFFFFF"/>
                </a:solidFill>
                <a:latin typeface="Arial" panose="020B0604020202020204" pitchFamily="34" charset="0"/>
                <a:cs typeface="Arial" panose="020B0604020202020204" pitchFamily="34" charset="0"/>
              </a:rPr>
              <a:t>Reasons for choosing this topic include:</a:t>
            </a:r>
          </a:p>
          <a:p>
            <a:pPr lvl="0"/>
            <a:r>
              <a:rPr lang="en-GB" sz="1700" dirty="0">
                <a:solidFill>
                  <a:srgbClr val="FFFFFF"/>
                </a:solidFill>
                <a:latin typeface="Arial" panose="020B0604020202020204" pitchFamily="34" charset="0"/>
                <a:cs typeface="Arial" panose="020B0604020202020204" pitchFamily="34" charset="0"/>
              </a:rPr>
              <a:t>Growing use of digital technology within healthcare.</a:t>
            </a:r>
          </a:p>
          <a:p>
            <a:pPr lvl="0"/>
            <a:r>
              <a:rPr lang="en-GB" sz="1700" dirty="0">
                <a:solidFill>
                  <a:srgbClr val="FFFFFF"/>
                </a:solidFill>
                <a:latin typeface="Arial" panose="020B0604020202020204" pitchFamily="34" charset="0"/>
                <a:cs typeface="Arial" panose="020B0604020202020204" pitchFamily="34" charset="0"/>
              </a:rPr>
              <a:t>Increased patient independence.</a:t>
            </a:r>
          </a:p>
          <a:p>
            <a:pPr lvl="0"/>
            <a:r>
              <a:rPr lang="en-GB" sz="1700" dirty="0">
                <a:solidFill>
                  <a:srgbClr val="FFFFFF"/>
                </a:solidFill>
                <a:latin typeface="Arial" panose="020B0604020202020204" pitchFamily="34" charset="0"/>
                <a:cs typeface="Arial" panose="020B0604020202020204" pitchFamily="34" charset="0"/>
              </a:rPr>
              <a:t>Reduction of pressure on GP surgeries.</a:t>
            </a:r>
          </a:p>
          <a:p>
            <a:pPr lvl="0"/>
            <a:r>
              <a:rPr lang="en-GB" sz="1700" dirty="0">
                <a:solidFill>
                  <a:srgbClr val="FFFFFF"/>
                </a:solidFill>
                <a:latin typeface="Arial" panose="020B0604020202020204" pitchFamily="34" charset="0"/>
                <a:cs typeface="Arial" panose="020B0604020202020204" pitchFamily="34" charset="0"/>
              </a:rPr>
              <a:t>Improved access to healthcare services.</a:t>
            </a:r>
          </a:p>
          <a:p>
            <a:pPr lvl="0"/>
            <a:r>
              <a:rPr lang="en-GB" sz="1700" dirty="0">
                <a:solidFill>
                  <a:srgbClr val="FFFFFF"/>
                </a:solidFill>
                <a:latin typeface="Arial" panose="020B0604020202020204" pitchFamily="34" charset="0"/>
                <a:cs typeface="Arial" panose="020B0604020202020204" pitchFamily="34" charset="0"/>
              </a:rPr>
              <a:t>Relevance to future healthcare professionals.</a:t>
            </a:r>
          </a:p>
          <a:p>
            <a:r>
              <a:rPr lang="en-GB" sz="1700" dirty="0">
                <a:solidFill>
                  <a:srgbClr val="FFFFFF"/>
                </a:solidFill>
                <a:latin typeface="Arial" panose="020B0604020202020204" pitchFamily="34" charset="0"/>
                <a:cs typeface="Arial" panose="020B0604020202020204" pitchFamily="34" charset="0"/>
              </a:rPr>
              <a:t>Research into this topic also provides insight into how technology can improve service delivery while highlighting challenges associated with digital inclusion </a:t>
            </a:r>
            <a:r>
              <a:rPr lang="en-GB" sz="1700" b="1" dirty="0">
                <a:solidFill>
                  <a:srgbClr val="FFFFFF"/>
                </a:solidFill>
                <a:latin typeface="Arial" panose="020B0604020202020204" pitchFamily="34" charset="0"/>
                <a:cs typeface="Arial" panose="020B0604020202020204" pitchFamily="34" charset="0"/>
              </a:rPr>
              <a:t>(World Health Organization, 2021)</a:t>
            </a:r>
            <a:r>
              <a:rPr lang="en-GB" sz="1700" dirty="0">
                <a:solidFill>
                  <a:srgbClr val="FFFFFF"/>
                </a:solidFill>
                <a:latin typeface="Arial" panose="020B0604020202020204" pitchFamily="34" charset="0"/>
                <a:cs typeface="Arial" panose="020B0604020202020204" pitchFamily="34" charset="0"/>
              </a:rPr>
              <a:t>.</a:t>
            </a:r>
          </a:p>
          <a:p>
            <a:pPr>
              <a:defRPr sz="2200"/>
            </a:pPr>
            <a:endParaRPr lang="en-GB" sz="1000" dirty="0">
              <a:solidFill>
                <a:srgbClr val="FFFFFF"/>
              </a:solidFill>
            </a:endParaRPr>
          </a:p>
        </p:txBody>
      </p:sp>
      <p:pic>
        <p:nvPicPr>
          <p:cNvPr id="5" name="Picture 4">
            <a:extLst>
              <a:ext uri="{FF2B5EF4-FFF2-40B4-BE49-F238E27FC236}">
                <a16:creationId xmlns:a16="http://schemas.microsoft.com/office/drawing/2014/main" id="{21C2B02A-A7A8-8AE3-F3B3-93B0E4037FD0}"/>
              </a:ext>
            </a:extLst>
          </p:cNvPr>
          <p:cNvPicPr>
            <a:picLocks noChangeAspect="1"/>
          </p:cNvPicPr>
          <p:nvPr/>
        </p:nvPicPr>
        <p:blipFill>
          <a:blip r:embed="rId2"/>
          <a:stretch>
            <a:fillRect/>
          </a:stretch>
        </p:blipFill>
        <p:spPr>
          <a:xfrm>
            <a:off x="4569667" y="1787229"/>
            <a:ext cx="3928755" cy="326388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8"/>
            <a:ext cx="2617306" cy="4601183"/>
          </a:xfrm>
        </p:spPr>
        <p:txBody>
          <a:bodyPr/>
          <a:lstStyle/>
          <a:p>
            <a:r>
              <a:rPr lang="en-GB" dirty="0"/>
              <a:t>📚Research Methodology</a:t>
            </a:r>
            <a:endParaRPr dirty="0"/>
          </a:p>
        </p:txBody>
      </p:sp>
      <p:sp>
        <p:nvSpPr>
          <p:cNvPr id="3" name="Content Placeholder 2"/>
          <p:cNvSpPr>
            <a:spLocks noGrp="1"/>
          </p:cNvSpPr>
          <p:nvPr>
            <p:ph idx="1"/>
          </p:nvPr>
        </p:nvSpPr>
        <p:spPr/>
        <p:txBody>
          <a:bodyPr>
            <a:normAutofit/>
          </a:bodyPr>
          <a:lstStyle/>
          <a:p>
            <a:r>
              <a:rPr lang="en-GB" sz="1800" b="1" dirty="0">
                <a:solidFill>
                  <a:schemeClr val="tx1"/>
                </a:solidFill>
                <a:latin typeface="Arial" panose="020B0604020202020204" pitchFamily="34" charset="0"/>
                <a:cs typeface="Arial" panose="020B0604020202020204" pitchFamily="34" charset="0"/>
              </a:rPr>
              <a:t>Research Process</a:t>
            </a:r>
          </a:p>
          <a:p>
            <a:r>
              <a:rPr lang="en-GB" sz="1800" dirty="0">
                <a:solidFill>
                  <a:schemeClr val="tx1"/>
                </a:solidFill>
                <a:latin typeface="Arial" panose="020B0604020202020204" pitchFamily="34" charset="0"/>
                <a:cs typeface="Arial" panose="020B0604020202020204" pitchFamily="34" charset="0"/>
              </a:rPr>
              <a:t>A literature review was conducted using reliable academic and professional sources.</a:t>
            </a:r>
          </a:p>
          <a:p>
            <a:r>
              <a:rPr lang="en-GB" sz="1800" dirty="0">
                <a:solidFill>
                  <a:schemeClr val="tx1"/>
                </a:solidFill>
                <a:latin typeface="Arial" panose="020B0604020202020204" pitchFamily="34" charset="0"/>
                <a:cs typeface="Arial" panose="020B0604020202020204" pitchFamily="34" charset="0"/>
              </a:rPr>
              <a:t>Sources included:</a:t>
            </a:r>
          </a:p>
          <a:p>
            <a:pPr lvl="0"/>
            <a:r>
              <a:rPr lang="en-GB" sz="1800" dirty="0">
                <a:solidFill>
                  <a:schemeClr val="tx1"/>
                </a:solidFill>
                <a:latin typeface="Arial" panose="020B0604020202020204" pitchFamily="34" charset="0"/>
                <a:cs typeface="Arial" panose="020B0604020202020204" pitchFamily="34" charset="0"/>
              </a:rPr>
              <a:t>NHS England publications</a:t>
            </a:r>
          </a:p>
          <a:p>
            <a:pPr lvl="0"/>
            <a:r>
              <a:rPr lang="en-GB" sz="1800" dirty="0">
                <a:solidFill>
                  <a:schemeClr val="tx1"/>
                </a:solidFill>
                <a:latin typeface="Arial" panose="020B0604020202020204" pitchFamily="34" charset="0"/>
                <a:cs typeface="Arial" panose="020B0604020202020204" pitchFamily="34" charset="0"/>
              </a:rPr>
              <a:t>Government reports</a:t>
            </a:r>
          </a:p>
          <a:p>
            <a:pPr lvl="0"/>
            <a:r>
              <a:rPr lang="en-GB" sz="1800" dirty="0">
                <a:solidFill>
                  <a:schemeClr val="tx1"/>
                </a:solidFill>
                <a:latin typeface="Arial" panose="020B0604020202020204" pitchFamily="34" charset="0"/>
                <a:cs typeface="Arial" panose="020B0604020202020204" pitchFamily="34" charset="0"/>
              </a:rPr>
              <a:t>NICE guidance</a:t>
            </a:r>
          </a:p>
          <a:p>
            <a:pPr lvl="0"/>
            <a:r>
              <a:rPr lang="en-GB" sz="1800" dirty="0">
                <a:solidFill>
                  <a:schemeClr val="tx1"/>
                </a:solidFill>
                <a:latin typeface="Arial" panose="020B0604020202020204" pitchFamily="34" charset="0"/>
                <a:cs typeface="Arial" panose="020B0604020202020204" pitchFamily="34" charset="0"/>
              </a:rPr>
              <a:t>Peer-reviewed journal articles</a:t>
            </a:r>
          </a:p>
          <a:p>
            <a:pPr lvl="0"/>
            <a:r>
              <a:rPr lang="en-GB" sz="1800" dirty="0">
                <a:solidFill>
                  <a:schemeClr val="tx1"/>
                </a:solidFill>
                <a:latin typeface="Arial" panose="020B0604020202020204" pitchFamily="34" charset="0"/>
                <a:cs typeface="Arial" panose="020B0604020202020204" pitchFamily="34" charset="0"/>
              </a:rPr>
              <a:t>Academic textbooks</a:t>
            </a:r>
          </a:p>
          <a:p>
            <a:r>
              <a:rPr lang="en-GB" sz="1800" dirty="0">
                <a:solidFill>
                  <a:schemeClr val="tx1"/>
                </a:solidFill>
                <a:latin typeface="Arial" panose="020B0604020202020204" pitchFamily="34" charset="0"/>
                <a:cs typeface="Arial" panose="020B0604020202020204" pitchFamily="34" charset="0"/>
              </a:rPr>
              <a:t>The information was critically analysed to identify both the advantages and limitations of the NHS App within healthcare practice </a:t>
            </a:r>
            <a:r>
              <a:rPr lang="en-GB" sz="1800" b="1" dirty="0">
                <a:solidFill>
                  <a:schemeClr val="tx1"/>
                </a:solidFill>
                <a:latin typeface="Arial" panose="020B0604020202020204" pitchFamily="34" charset="0"/>
                <a:cs typeface="Arial" panose="020B0604020202020204" pitchFamily="34" charset="0"/>
              </a:rPr>
              <a:t>(Aveyard, 2019)</a:t>
            </a:r>
            <a:r>
              <a:rPr lang="en-GB" sz="1800" dirty="0">
                <a:solidFill>
                  <a:schemeClr val="tx1"/>
                </a:solidFill>
                <a:latin typeface="Arial" panose="020B0604020202020204" pitchFamily="34" charset="0"/>
                <a:cs typeface="Arial" panose="020B0604020202020204" pitchFamily="34" charset="0"/>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r>
              <a:rPr dirty="0"/>
              <a:t>Benefits </a:t>
            </a:r>
            <a:r>
              <a:rPr lang="en-GB" dirty="0"/>
              <a:t>f</a:t>
            </a:r>
            <a:r>
              <a:rPr dirty="0"/>
              <a:t>o</a:t>
            </a:r>
            <a:r>
              <a:rPr lang="en-GB" dirty="0"/>
              <a:t>r</a:t>
            </a:r>
            <a:r>
              <a:rPr dirty="0"/>
              <a:t> Patients</a:t>
            </a:r>
          </a:p>
        </p:txBody>
      </p:sp>
      <p:sp>
        <p:nvSpPr>
          <p:cNvPr id="3" name="Content Placeholder 2"/>
          <p:cNvSpPr>
            <a:spLocks noGrp="1"/>
          </p:cNvSpPr>
          <p:nvPr>
            <p:ph idx="1"/>
          </p:nvPr>
        </p:nvSpPr>
        <p:spPr>
          <a:xfrm>
            <a:off x="2572342" y="1117911"/>
            <a:ext cx="6571658" cy="4860913"/>
          </a:xfrm>
        </p:spPr>
        <p:txBody>
          <a:bodyPr>
            <a:normAutofit lnSpcReduction="10000"/>
          </a:bodyPr>
          <a:lstStyle/>
          <a:p>
            <a:pPr marL="0" indent="0">
              <a:buNone/>
            </a:pPr>
            <a:r>
              <a:rPr lang="en-GB" sz="1800" dirty="0">
                <a:solidFill>
                  <a:schemeClr val="tx1"/>
                </a:solidFill>
                <a:latin typeface="Arial" panose="020B0604020202020204" pitchFamily="34" charset="0"/>
                <a:cs typeface="Arial" panose="020B0604020202020204" pitchFamily="34" charset="0"/>
              </a:rPr>
              <a:t> Research identified several important benefits.</a:t>
            </a:r>
          </a:p>
          <a:p>
            <a:r>
              <a:rPr lang="en-GB" sz="1800" b="1" dirty="0">
                <a:solidFill>
                  <a:schemeClr val="tx1"/>
                </a:solidFill>
                <a:latin typeface="Arial" panose="020B0604020202020204" pitchFamily="34" charset="0"/>
                <a:cs typeface="Arial" panose="020B0604020202020204" pitchFamily="34" charset="0"/>
              </a:rPr>
              <a:t>Improved Accessibility</a:t>
            </a:r>
          </a:p>
          <a:p>
            <a:r>
              <a:rPr lang="en-GB" sz="1800" dirty="0">
                <a:solidFill>
                  <a:schemeClr val="tx1"/>
                </a:solidFill>
                <a:latin typeface="Arial" panose="020B0604020202020204" pitchFamily="34" charset="0"/>
                <a:cs typeface="Arial" panose="020B0604020202020204" pitchFamily="34" charset="0"/>
              </a:rPr>
              <a:t>Patients can access healthcare services 24 hours a day without visiting their GP surgery </a:t>
            </a:r>
            <a:r>
              <a:rPr lang="en-GB" sz="1800" b="1" dirty="0">
                <a:solidFill>
                  <a:schemeClr val="tx1"/>
                </a:solidFill>
                <a:latin typeface="Arial" panose="020B0604020202020204" pitchFamily="34" charset="0"/>
                <a:cs typeface="Arial" panose="020B0604020202020204" pitchFamily="34" charset="0"/>
              </a:rPr>
              <a:t>(NHS England, 2024)</a:t>
            </a:r>
            <a:endParaRPr lang="en-GB" sz="1800" dirty="0">
              <a:solidFill>
                <a:schemeClr val="tx1"/>
              </a:solidFill>
              <a:latin typeface="Arial" panose="020B0604020202020204" pitchFamily="34" charset="0"/>
              <a:cs typeface="Arial" panose="020B0604020202020204" pitchFamily="34" charset="0"/>
            </a:endParaRPr>
          </a:p>
          <a:p>
            <a:r>
              <a:rPr lang="en-GB" sz="1800" b="1" dirty="0">
                <a:solidFill>
                  <a:schemeClr val="tx1"/>
                </a:solidFill>
                <a:latin typeface="Arial" panose="020B0604020202020204" pitchFamily="34" charset="0"/>
                <a:cs typeface="Arial" panose="020B0604020202020204" pitchFamily="34" charset="0"/>
              </a:rPr>
              <a:t>Increased Patient Empowerment</a:t>
            </a:r>
          </a:p>
          <a:p>
            <a:r>
              <a:rPr lang="en-GB" sz="1800" dirty="0">
                <a:solidFill>
                  <a:schemeClr val="tx1"/>
                </a:solidFill>
                <a:latin typeface="Arial" panose="020B0604020202020204" pitchFamily="34" charset="0"/>
                <a:cs typeface="Arial" panose="020B0604020202020204" pitchFamily="34" charset="0"/>
              </a:rPr>
              <a:t>Patients are able to manage appointments, prescriptions and health information independently </a:t>
            </a:r>
            <a:r>
              <a:rPr lang="en-GB" sz="1800" b="1" dirty="0">
                <a:solidFill>
                  <a:schemeClr val="tx1"/>
                </a:solidFill>
                <a:latin typeface="Arial" panose="020B0604020202020204" pitchFamily="34" charset="0"/>
                <a:cs typeface="Arial" panose="020B0604020202020204" pitchFamily="34" charset="0"/>
              </a:rPr>
              <a:t>(Topol, 2019)</a:t>
            </a:r>
            <a:r>
              <a:rPr lang="en-GB" sz="1800" dirty="0">
                <a:solidFill>
                  <a:schemeClr val="tx1"/>
                </a:solidFill>
                <a:latin typeface="Arial" panose="020B0604020202020204" pitchFamily="34" charset="0"/>
                <a:cs typeface="Arial" panose="020B0604020202020204" pitchFamily="34" charset="0"/>
              </a:rPr>
              <a:t>.</a:t>
            </a:r>
          </a:p>
          <a:p>
            <a:r>
              <a:rPr lang="en-GB" sz="1800" b="1" dirty="0">
                <a:solidFill>
                  <a:schemeClr val="tx1"/>
                </a:solidFill>
                <a:latin typeface="Arial" panose="020B0604020202020204" pitchFamily="34" charset="0"/>
                <a:cs typeface="Arial" panose="020B0604020202020204" pitchFamily="34" charset="0"/>
              </a:rPr>
              <a:t>Greater Convenience</a:t>
            </a:r>
          </a:p>
          <a:p>
            <a:r>
              <a:rPr lang="en-GB" sz="1800" dirty="0">
                <a:solidFill>
                  <a:schemeClr val="tx1"/>
                </a:solidFill>
                <a:latin typeface="Arial" panose="020B0604020202020204" pitchFamily="34" charset="0"/>
                <a:cs typeface="Arial" panose="020B0604020202020204" pitchFamily="34" charset="0"/>
              </a:rPr>
              <a:t>The app reduces waiting times and allows patients to complete routine healthcare tasks from home </a:t>
            </a:r>
            <a:r>
              <a:rPr lang="en-GB" sz="1800" b="1" dirty="0">
                <a:solidFill>
                  <a:schemeClr val="tx1"/>
                </a:solidFill>
                <a:latin typeface="Arial" panose="020B0604020202020204" pitchFamily="34" charset="0"/>
                <a:cs typeface="Arial" panose="020B0604020202020204" pitchFamily="34" charset="0"/>
              </a:rPr>
              <a:t>(NHS England, 2024)</a:t>
            </a:r>
            <a:r>
              <a:rPr lang="en-GB" sz="1800" dirty="0">
                <a:solidFill>
                  <a:schemeClr val="tx1"/>
                </a:solidFill>
                <a:latin typeface="Arial" panose="020B0604020202020204" pitchFamily="34" charset="0"/>
                <a:cs typeface="Arial" panose="020B0604020202020204" pitchFamily="34" charset="0"/>
              </a:rPr>
              <a:t>.</a:t>
            </a:r>
          </a:p>
          <a:p>
            <a:r>
              <a:rPr lang="en-GB" sz="1800" b="1" dirty="0">
                <a:solidFill>
                  <a:schemeClr val="tx1"/>
                </a:solidFill>
                <a:latin typeface="Arial" panose="020B0604020202020204" pitchFamily="34" charset="0"/>
                <a:cs typeface="Arial" panose="020B0604020202020204" pitchFamily="34" charset="0"/>
              </a:rPr>
              <a:t>Improved Communication</a:t>
            </a:r>
          </a:p>
          <a:p>
            <a:r>
              <a:rPr lang="en-GB" sz="1800" dirty="0">
                <a:solidFill>
                  <a:schemeClr val="tx1"/>
                </a:solidFill>
                <a:latin typeface="Arial" panose="020B0604020202020204" pitchFamily="34" charset="0"/>
                <a:cs typeface="Arial" panose="020B0604020202020204" pitchFamily="34" charset="0"/>
              </a:rPr>
              <a:t>Secure messaging and notifications improve communication between patients and healthcare providers </a:t>
            </a:r>
            <a:r>
              <a:rPr lang="en-GB" sz="1800" b="1" dirty="0">
                <a:solidFill>
                  <a:schemeClr val="tx1"/>
                </a:solidFill>
                <a:latin typeface="Arial" panose="020B0604020202020204" pitchFamily="34" charset="0"/>
                <a:cs typeface="Arial" panose="020B0604020202020204" pitchFamily="34" charset="0"/>
              </a:rPr>
              <a:t>(Greenhalgh </a:t>
            </a:r>
            <a:r>
              <a:rPr lang="en-GB" sz="1800" b="1" i="1" dirty="0">
                <a:solidFill>
                  <a:schemeClr val="tx1"/>
                </a:solidFill>
                <a:latin typeface="Arial" panose="020B0604020202020204" pitchFamily="34" charset="0"/>
                <a:cs typeface="Arial" panose="020B0604020202020204" pitchFamily="34" charset="0"/>
              </a:rPr>
              <a:t>et al</a:t>
            </a:r>
            <a:r>
              <a:rPr lang="en-GB" sz="1800" b="1" dirty="0">
                <a:solidFill>
                  <a:schemeClr val="tx1"/>
                </a:solidFill>
                <a:latin typeface="Arial" panose="020B0604020202020204" pitchFamily="34" charset="0"/>
                <a:cs typeface="Arial" panose="020B0604020202020204" pitchFamily="34" charset="0"/>
              </a:rPr>
              <a:t>., 2020)</a:t>
            </a:r>
            <a:r>
              <a:rPr lang="en-GB" sz="1800" dirty="0">
                <a:solidFill>
                  <a:schemeClr val="tx1"/>
                </a:solidFill>
                <a:latin typeface="Arial" panose="020B0604020202020204" pitchFamily="34" charset="0"/>
                <a:cs typeface="Arial" panose="020B0604020202020204" pitchFamily="34" charset="0"/>
              </a:rPr>
              <a:t>.</a:t>
            </a:r>
          </a:p>
          <a:p>
            <a:pPr marL="0" indent="0">
              <a:buNone/>
            </a:pPr>
            <a:endParaRPr lang="en-GB" dirty="0">
              <a:solidFill>
                <a:schemeClr val="tx1"/>
              </a:solidFill>
              <a:latin typeface="Arial" panose="020B0604020202020204" pitchFamily="34" charset="0"/>
              <a:cs typeface="Arial" panose="020B0604020202020204" pitchFamily="34" charset="0"/>
            </a:endParaRPr>
          </a:p>
          <a:p>
            <a:pPr marL="0" indent="0">
              <a:buNone/>
              <a:defRPr sz="2200"/>
            </a:pP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r>
              <a:rPr dirty="0"/>
              <a:t>Benefits to Health &amp; Social Care</a:t>
            </a:r>
          </a:p>
        </p:txBody>
      </p:sp>
      <p:sp>
        <p:nvSpPr>
          <p:cNvPr id="3" name="Content Placeholder 2"/>
          <p:cNvSpPr>
            <a:spLocks noGrp="1"/>
          </p:cNvSpPr>
          <p:nvPr>
            <p:ph idx="1"/>
          </p:nvPr>
        </p:nvSpPr>
        <p:spPr/>
        <p:txBody>
          <a:bodyPr>
            <a:normAutofit/>
          </a:bodyPr>
          <a:lstStyle/>
          <a:p>
            <a:r>
              <a:rPr lang="en-GB" sz="1800" dirty="0">
                <a:solidFill>
                  <a:schemeClr val="tx1"/>
                </a:solidFill>
                <a:latin typeface="Arial" panose="020B0604020202020204" pitchFamily="34" charset="0"/>
                <a:cs typeface="Arial" panose="020B0604020202020204" pitchFamily="34" charset="0"/>
              </a:rPr>
              <a:t>Research demonstrates that the NHS App also benefits healthcare organisations.</a:t>
            </a:r>
          </a:p>
          <a:p>
            <a:r>
              <a:rPr lang="en-GB" sz="1800" dirty="0">
                <a:solidFill>
                  <a:schemeClr val="tx1"/>
                </a:solidFill>
                <a:latin typeface="Arial" panose="020B0604020202020204" pitchFamily="34" charset="0"/>
                <a:cs typeface="Arial" panose="020B0604020202020204" pitchFamily="34" charset="0"/>
              </a:rPr>
              <a:t>Benefits include:</a:t>
            </a:r>
          </a:p>
          <a:p>
            <a:pPr lvl="0"/>
            <a:r>
              <a:rPr lang="en-GB" sz="1800" dirty="0">
                <a:solidFill>
                  <a:schemeClr val="tx1"/>
                </a:solidFill>
                <a:latin typeface="Arial" panose="020B0604020202020204" pitchFamily="34" charset="0"/>
                <a:cs typeface="Arial" panose="020B0604020202020204" pitchFamily="34" charset="0"/>
              </a:rPr>
              <a:t>Reduced administrative workload.</a:t>
            </a:r>
          </a:p>
          <a:p>
            <a:pPr lvl="0"/>
            <a:r>
              <a:rPr lang="en-GB" sz="1800" dirty="0">
                <a:solidFill>
                  <a:schemeClr val="tx1"/>
                </a:solidFill>
                <a:latin typeface="Arial" panose="020B0604020202020204" pitchFamily="34" charset="0"/>
                <a:cs typeface="Arial" panose="020B0604020202020204" pitchFamily="34" charset="0"/>
              </a:rPr>
              <a:t>Fewer unnecessary telephone enquiries.</a:t>
            </a:r>
          </a:p>
          <a:p>
            <a:pPr lvl="0"/>
            <a:r>
              <a:rPr lang="en-GB" sz="1800" dirty="0">
                <a:solidFill>
                  <a:schemeClr val="tx1"/>
                </a:solidFill>
                <a:latin typeface="Arial" panose="020B0604020202020204" pitchFamily="34" charset="0"/>
                <a:cs typeface="Arial" panose="020B0604020202020204" pitchFamily="34" charset="0"/>
              </a:rPr>
              <a:t>More efficient appointment management.</a:t>
            </a:r>
          </a:p>
          <a:p>
            <a:pPr lvl="0"/>
            <a:r>
              <a:rPr lang="en-GB" sz="1800" dirty="0">
                <a:solidFill>
                  <a:schemeClr val="tx1"/>
                </a:solidFill>
                <a:latin typeface="Arial" panose="020B0604020202020204" pitchFamily="34" charset="0"/>
                <a:cs typeface="Arial" panose="020B0604020202020204" pitchFamily="34" charset="0"/>
              </a:rPr>
              <a:t>Improved communication.</a:t>
            </a:r>
          </a:p>
          <a:p>
            <a:pPr lvl="0"/>
            <a:r>
              <a:rPr lang="en-GB" sz="1800" dirty="0">
                <a:solidFill>
                  <a:schemeClr val="tx1"/>
                </a:solidFill>
                <a:latin typeface="Arial" panose="020B0604020202020204" pitchFamily="34" charset="0"/>
                <a:cs typeface="Arial" panose="020B0604020202020204" pitchFamily="34" charset="0"/>
              </a:rPr>
              <a:t>Better use of NHS resources.</a:t>
            </a:r>
          </a:p>
          <a:p>
            <a:pPr lvl="0"/>
            <a:r>
              <a:rPr lang="en-GB" sz="1800" dirty="0">
                <a:solidFill>
                  <a:schemeClr val="tx1"/>
                </a:solidFill>
                <a:latin typeface="Arial" panose="020B0604020202020204" pitchFamily="34" charset="0"/>
                <a:cs typeface="Arial" panose="020B0604020202020204" pitchFamily="34" charset="0"/>
              </a:rPr>
              <a:t>Supports the NHS digital transformation strategy </a:t>
            </a:r>
            <a:r>
              <a:rPr lang="en-GB" sz="1800" b="1" dirty="0">
                <a:solidFill>
                  <a:schemeClr val="tx1"/>
                </a:solidFill>
                <a:latin typeface="Arial" panose="020B0604020202020204" pitchFamily="34" charset="0"/>
                <a:cs typeface="Arial" panose="020B0604020202020204" pitchFamily="34" charset="0"/>
              </a:rPr>
              <a:t>(NHS England, 2019)</a:t>
            </a:r>
            <a:r>
              <a:rPr lang="en-GB" sz="1800" dirty="0">
                <a:solidFill>
                  <a:schemeClr val="tx1"/>
                </a:solidFill>
                <a:latin typeface="Arial" panose="020B0604020202020204" pitchFamily="34" charset="0"/>
                <a:cs typeface="Arial" panose="020B0604020202020204" pitchFamily="34" charset="0"/>
              </a:rPr>
              <a:t>.</a:t>
            </a:r>
          </a:p>
          <a:p>
            <a:r>
              <a:rPr lang="en-GB" sz="1800" dirty="0">
                <a:solidFill>
                  <a:schemeClr val="tx1"/>
                </a:solidFill>
                <a:latin typeface="Arial" panose="020B0604020202020204" pitchFamily="34" charset="0"/>
                <a:cs typeface="Arial" panose="020B0604020202020204" pitchFamily="34" charset="0"/>
              </a:rPr>
              <a:t>Healthcare professionals are therefore able to spend more time providing direct patient care </a:t>
            </a:r>
            <a:r>
              <a:rPr lang="en-GB" sz="1800" b="1" dirty="0">
                <a:solidFill>
                  <a:schemeClr val="tx1"/>
                </a:solidFill>
                <a:latin typeface="Arial" panose="020B0604020202020204" pitchFamily="34" charset="0"/>
                <a:cs typeface="Arial" panose="020B0604020202020204" pitchFamily="34" charset="0"/>
              </a:rPr>
              <a:t>(Topol, 2019)</a:t>
            </a:r>
            <a:r>
              <a:rPr lang="en-GB" sz="1800" dirty="0">
                <a:solidFill>
                  <a:schemeClr val="tx1"/>
                </a:solidFill>
                <a:latin typeface="Arial" panose="020B0604020202020204" pitchFamily="34" charset="0"/>
                <a:cs typeface="Arial" panose="020B0604020202020204" pitchFamily="3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36"/>
            <a:ext cx="2712262" cy="4601183"/>
          </a:xfrm>
        </p:spPr>
        <p:txBody>
          <a:bodyPr/>
          <a:lstStyle/>
          <a:p>
            <a:r>
              <a:rPr lang="en-GB" dirty="0"/>
              <a:t>⚠️</a:t>
            </a:r>
            <a:r>
              <a:rPr dirty="0"/>
              <a:t>Limitations</a:t>
            </a:r>
            <a:r>
              <a:rPr lang="en-GB" dirty="0"/>
              <a:t>&amp;Challenges</a:t>
            </a:r>
            <a:endParaRPr dirty="0"/>
          </a:p>
        </p:txBody>
      </p:sp>
      <p:sp>
        <p:nvSpPr>
          <p:cNvPr id="3" name="Content Placeholder 2"/>
          <p:cNvSpPr>
            <a:spLocks noGrp="1"/>
          </p:cNvSpPr>
          <p:nvPr>
            <p:ph idx="1"/>
          </p:nvPr>
        </p:nvSpPr>
        <p:spPr/>
        <p:txBody>
          <a:bodyPr>
            <a:normAutofit fontScale="85000" lnSpcReduction="10000"/>
          </a:bodyPr>
          <a:lstStyle/>
          <a:p>
            <a:r>
              <a:rPr lang="en-GB" dirty="0">
                <a:solidFill>
                  <a:schemeClr val="tx1"/>
                </a:solidFill>
                <a:latin typeface="Arial" panose="020B0604020202020204" pitchFamily="34" charset="0"/>
                <a:cs typeface="Arial" panose="020B0604020202020204" pitchFamily="34" charset="0"/>
              </a:rPr>
              <a:t>Despite its advantages, several challenges remain.</a:t>
            </a:r>
          </a:p>
          <a:p>
            <a:r>
              <a:rPr lang="en-GB" b="1" dirty="0">
                <a:solidFill>
                  <a:schemeClr val="tx1"/>
                </a:solidFill>
                <a:latin typeface="Arial" panose="020B0604020202020204" pitchFamily="34" charset="0"/>
                <a:cs typeface="Arial" panose="020B0604020202020204" pitchFamily="34" charset="0"/>
              </a:rPr>
              <a:t>Digital Exclusion</a:t>
            </a:r>
          </a:p>
          <a:p>
            <a:r>
              <a:rPr lang="en-GB" dirty="0">
                <a:solidFill>
                  <a:schemeClr val="tx1"/>
                </a:solidFill>
                <a:latin typeface="Arial" panose="020B0604020202020204" pitchFamily="34" charset="0"/>
                <a:cs typeface="Arial" panose="020B0604020202020204" pitchFamily="34" charset="0"/>
              </a:rPr>
              <a:t>Older adults and vulnerable groups may have limited digital skills </a:t>
            </a:r>
            <a:r>
              <a:rPr lang="en-GB" b="1" dirty="0">
                <a:solidFill>
                  <a:schemeClr val="tx1"/>
                </a:solidFill>
                <a:latin typeface="Arial" panose="020B0604020202020204" pitchFamily="34" charset="0"/>
                <a:cs typeface="Arial" panose="020B0604020202020204" pitchFamily="34" charset="0"/>
              </a:rPr>
              <a:t>(World Health Organization, 2021)</a:t>
            </a:r>
            <a:r>
              <a:rPr lang="en-GB" dirty="0">
                <a:solidFill>
                  <a:schemeClr val="tx1"/>
                </a:solidFill>
                <a:latin typeface="Arial" panose="020B0604020202020204" pitchFamily="34" charset="0"/>
                <a:cs typeface="Arial" panose="020B0604020202020204" pitchFamily="34" charset="0"/>
              </a:rPr>
              <a:t>.</a:t>
            </a:r>
          </a:p>
          <a:p>
            <a:r>
              <a:rPr lang="en-GB" b="1" dirty="0">
                <a:solidFill>
                  <a:schemeClr val="tx1"/>
                </a:solidFill>
                <a:latin typeface="Arial" panose="020B0604020202020204" pitchFamily="34" charset="0"/>
                <a:cs typeface="Arial" panose="020B0604020202020204" pitchFamily="34" charset="0"/>
              </a:rPr>
              <a:t>Internet Access</a:t>
            </a:r>
          </a:p>
          <a:p>
            <a:r>
              <a:rPr lang="en-GB" dirty="0">
                <a:solidFill>
                  <a:schemeClr val="tx1"/>
                </a:solidFill>
                <a:latin typeface="Arial" panose="020B0604020202020204" pitchFamily="34" charset="0"/>
                <a:cs typeface="Arial" panose="020B0604020202020204" pitchFamily="34" charset="0"/>
              </a:rPr>
              <a:t>Some individuals do not have reliable internet access or suitable devices </a:t>
            </a:r>
            <a:r>
              <a:rPr lang="en-GB" b="1" dirty="0">
                <a:solidFill>
                  <a:schemeClr val="tx1"/>
                </a:solidFill>
                <a:latin typeface="Arial" panose="020B0604020202020204" pitchFamily="34" charset="0"/>
                <a:cs typeface="Arial" panose="020B0604020202020204" pitchFamily="34" charset="0"/>
              </a:rPr>
              <a:t>(Department of Health and Social Care, 2022)</a:t>
            </a:r>
            <a:r>
              <a:rPr lang="en-GB" dirty="0">
                <a:solidFill>
                  <a:schemeClr val="tx1"/>
                </a:solidFill>
                <a:latin typeface="Arial" panose="020B0604020202020204" pitchFamily="34" charset="0"/>
                <a:cs typeface="Arial" panose="020B0604020202020204" pitchFamily="34" charset="0"/>
              </a:rPr>
              <a:t>.</a:t>
            </a:r>
          </a:p>
          <a:p>
            <a:r>
              <a:rPr lang="en-GB" b="1" dirty="0">
                <a:solidFill>
                  <a:schemeClr val="tx1"/>
                </a:solidFill>
                <a:latin typeface="Arial" panose="020B0604020202020204" pitchFamily="34" charset="0"/>
                <a:cs typeface="Arial" panose="020B0604020202020204" pitchFamily="34" charset="0"/>
              </a:rPr>
              <a:t>Data Security</a:t>
            </a:r>
          </a:p>
          <a:p>
            <a:r>
              <a:rPr lang="en-GB" dirty="0">
                <a:solidFill>
                  <a:schemeClr val="tx1"/>
                </a:solidFill>
                <a:latin typeface="Arial" panose="020B0604020202020204" pitchFamily="34" charset="0"/>
                <a:cs typeface="Arial" panose="020B0604020202020204" pitchFamily="34" charset="0"/>
              </a:rPr>
              <a:t>Although NHS systems are highly secure, concerns regarding confidentiality and cyber security remain </a:t>
            </a:r>
            <a:r>
              <a:rPr lang="en-GB" b="1" dirty="0">
                <a:solidFill>
                  <a:schemeClr val="tx1"/>
                </a:solidFill>
                <a:latin typeface="Arial" panose="020B0604020202020204" pitchFamily="34" charset="0"/>
                <a:cs typeface="Arial" panose="020B0604020202020204" pitchFamily="34" charset="0"/>
              </a:rPr>
              <a:t>(NHS England, 2024)</a:t>
            </a:r>
            <a:r>
              <a:rPr lang="en-GB" dirty="0">
                <a:solidFill>
                  <a:schemeClr val="tx1"/>
                </a:solidFill>
                <a:latin typeface="Arial" panose="020B0604020202020204" pitchFamily="34" charset="0"/>
                <a:cs typeface="Arial" panose="020B0604020202020204" pitchFamily="34" charset="0"/>
              </a:rPr>
              <a:t>.</a:t>
            </a:r>
          </a:p>
          <a:p>
            <a:r>
              <a:rPr lang="en-GB" b="1" dirty="0">
                <a:solidFill>
                  <a:schemeClr val="tx1"/>
                </a:solidFill>
                <a:latin typeface="Arial" panose="020B0604020202020204" pitchFamily="34" charset="0"/>
                <a:cs typeface="Arial" panose="020B0604020202020204" pitchFamily="34" charset="0"/>
              </a:rPr>
              <a:t>Service Availability</a:t>
            </a:r>
          </a:p>
          <a:p>
            <a:r>
              <a:rPr lang="en-GB" dirty="0">
                <a:solidFill>
                  <a:schemeClr val="tx1"/>
                </a:solidFill>
                <a:latin typeface="Arial" panose="020B0604020202020204" pitchFamily="34" charset="0"/>
                <a:cs typeface="Arial" panose="020B0604020202020204" pitchFamily="34" charset="0"/>
              </a:rPr>
              <a:t>Not all NHS services are currently available through the app.</a:t>
            </a:r>
          </a:p>
          <a:p>
            <a:r>
              <a:rPr lang="en-GB" dirty="0">
                <a:solidFill>
                  <a:schemeClr val="tx1"/>
                </a:solidFill>
                <a:latin typeface="Arial" panose="020B0604020202020204" pitchFamily="34" charset="0"/>
                <a:cs typeface="Arial" panose="020B0604020202020204" pitchFamily="34" charset="0"/>
              </a:rPr>
              <a:t>These challenges demonstrate that digital healthcare should complement rather than replace face-to-face healthcare services </a:t>
            </a:r>
            <a:r>
              <a:rPr lang="en-GB" b="1" dirty="0">
                <a:solidFill>
                  <a:schemeClr val="tx1"/>
                </a:solidFill>
                <a:latin typeface="Arial" panose="020B0604020202020204" pitchFamily="34" charset="0"/>
                <a:cs typeface="Arial" panose="020B0604020202020204" pitchFamily="34" charset="0"/>
              </a:rPr>
              <a:t>(NICE, 2022)</a:t>
            </a:r>
            <a:r>
              <a:rPr lang="en-GB" dirty="0">
                <a:solidFill>
                  <a:schemeClr val="tx1"/>
                </a:solidFill>
                <a:latin typeface="Arial" panose="020B0604020202020204" pitchFamily="34" charset="0"/>
                <a:cs typeface="Arial" panose="020B0604020202020204" pitchFamily="34" charset="0"/>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📈Findings and Critical Evaluation</a:t>
            </a:r>
            <a:endParaRPr dirty="0"/>
          </a:p>
        </p:txBody>
      </p:sp>
      <p:sp>
        <p:nvSpPr>
          <p:cNvPr id="3" name="Content Placeholder 2"/>
          <p:cNvSpPr>
            <a:spLocks noGrp="1"/>
          </p:cNvSpPr>
          <p:nvPr>
            <p:ph idx="1"/>
          </p:nvPr>
        </p:nvSpPr>
        <p:spPr>
          <a:xfrm>
            <a:off x="2431461" y="658380"/>
            <a:ext cx="6049188" cy="5532097"/>
          </a:xfrm>
        </p:spPr>
        <p:txBody>
          <a:bodyPr>
            <a:normAutofit fontScale="92500" lnSpcReduction="10000"/>
          </a:bodyPr>
          <a:lstStyle/>
          <a:p>
            <a:r>
              <a:rPr lang="en-GB" dirty="0">
                <a:solidFill>
                  <a:schemeClr val="tx1"/>
                </a:solidFill>
                <a:latin typeface="Arial" panose="020B0604020202020204" pitchFamily="34" charset="0"/>
                <a:cs typeface="Arial" panose="020B0604020202020204" pitchFamily="34" charset="0"/>
              </a:rPr>
              <a:t>The literature suggests that the NHS App has had a positive impact on healthcare delivery </a:t>
            </a:r>
            <a:r>
              <a:rPr lang="en-GB" b="1" dirty="0">
                <a:solidFill>
                  <a:schemeClr val="tx1"/>
                </a:solidFill>
                <a:latin typeface="Arial" panose="020B0604020202020204" pitchFamily="34" charset="0"/>
                <a:cs typeface="Arial" panose="020B0604020202020204" pitchFamily="34" charset="0"/>
              </a:rPr>
              <a:t>(NHS England, 2024)</a:t>
            </a:r>
            <a:r>
              <a:rPr lang="en-GB" dirty="0">
                <a:solidFill>
                  <a:schemeClr val="tx1"/>
                </a:solidFill>
                <a:latin typeface="Arial" panose="020B0604020202020204" pitchFamily="34" charset="0"/>
                <a:cs typeface="Arial" panose="020B0604020202020204" pitchFamily="34" charset="0"/>
              </a:rPr>
              <a:t>.</a:t>
            </a:r>
          </a:p>
          <a:p>
            <a:r>
              <a:rPr lang="en-GB" b="1" dirty="0">
                <a:solidFill>
                  <a:schemeClr val="tx1"/>
                </a:solidFill>
                <a:latin typeface="Arial" panose="020B0604020202020204" pitchFamily="34" charset="0"/>
                <a:cs typeface="Arial" panose="020B0604020202020204" pitchFamily="34" charset="0"/>
              </a:rPr>
              <a:t>Strengths</a:t>
            </a:r>
          </a:p>
          <a:p>
            <a:pPr lvl="0"/>
            <a:r>
              <a:rPr lang="en-GB" dirty="0">
                <a:solidFill>
                  <a:schemeClr val="tx1"/>
                </a:solidFill>
                <a:latin typeface="Arial" panose="020B0604020202020204" pitchFamily="34" charset="0"/>
                <a:cs typeface="Arial" panose="020B0604020202020204" pitchFamily="34" charset="0"/>
              </a:rPr>
              <a:t>Convenient</a:t>
            </a:r>
          </a:p>
          <a:p>
            <a:pPr lvl="0"/>
            <a:r>
              <a:rPr lang="en-GB" dirty="0">
                <a:solidFill>
                  <a:schemeClr val="tx1"/>
                </a:solidFill>
                <a:latin typeface="Arial" panose="020B0604020202020204" pitchFamily="34" charset="0"/>
                <a:cs typeface="Arial" panose="020B0604020202020204" pitchFamily="34" charset="0"/>
              </a:rPr>
              <a:t>Easy to use</a:t>
            </a:r>
          </a:p>
          <a:p>
            <a:pPr lvl="0"/>
            <a:r>
              <a:rPr lang="en-GB" dirty="0">
                <a:solidFill>
                  <a:schemeClr val="tx1"/>
                </a:solidFill>
                <a:latin typeface="Arial" panose="020B0604020202020204" pitchFamily="34" charset="0"/>
                <a:cs typeface="Arial" panose="020B0604020202020204" pitchFamily="34" charset="0"/>
              </a:rPr>
              <a:t>Improves patient engagement</a:t>
            </a:r>
          </a:p>
          <a:p>
            <a:pPr lvl="0"/>
            <a:r>
              <a:rPr lang="en-GB" dirty="0">
                <a:solidFill>
                  <a:schemeClr val="tx1"/>
                </a:solidFill>
                <a:latin typeface="Arial" panose="020B0604020202020204" pitchFamily="34" charset="0"/>
                <a:cs typeface="Arial" panose="020B0604020202020204" pitchFamily="34" charset="0"/>
              </a:rPr>
              <a:t>Supports self-management</a:t>
            </a:r>
          </a:p>
          <a:p>
            <a:pPr lvl="0"/>
            <a:r>
              <a:rPr lang="en-GB" dirty="0">
                <a:solidFill>
                  <a:schemeClr val="tx1"/>
                </a:solidFill>
                <a:latin typeface="Arial" panose="020B0604020202020204" pitchFamily="34" charset="0"/>
                <a:cs typeface="Arial" panose="020B0604020202020204" pitchFamily="34" charset="0"/>
              </a:rPr>
              <a:t>Reduces pressure on healthcare services</a:t>
            </a:r>
          </a:p>
          <a:p>
            <a:r>
              <a:rPr lang="en-GB" b="1" dirty="0">
                <a:solidFill>
                  <a:schemeClr val="tx1"/>
                </a:solidFill>
                <a:latin typeface="Arial" panose="020B0604020202020204" pitchFamily="34" charset="0"/>
                <a:cs typeface="Arial" panose="020B0604020202020204" pitchFamily="34" charset="0"/>
              </a:rPr>
              <a:t>Weaknesses</a:t>
            </a:r>
          </a:p>
          <a:p>
            <a:pPr lvl="0"/>
            <a:r>
              <a:rPr lang="en-GB" dirty="0">
                <a:solidFill>
                  <a:schemeClr val="tx1"/>
                </a:solidFill>
                <a:latin typeface="Arial" panose="020B0604020202020204" pitchFamily="34" charset="0"/>
                <a:cs typeface="Arial" panose="020B0604020202020204" pitchFamily="34" charset="0"/>
              </a:rPr>
              <a:t>Digital inequalities</a:t>
            </a:r>
          </a:p>
          <a:p>
            <a:pPr lvl="0"/>
            <a:r>
              <a:rPr lang="en-GB" dirty="0">
                <a:solidFill>
                  <a:schemeClr val="tx1"/>
                </a:solidFill>
                <a:latin typeface="Arial" panose="020B0604020202020204" pitchFamily="34" charset="0"/>
                <a:cs typeface="Arial" panose="020B0604020202020204" pitchFamily="34" charset="0"/>
              </a:rPr>
              <a:t>Limited accessibility for some users</a:t>
            </a:r>
          </a:p>
          <a:p>
            <a:pPr lvl="0"/>
            <a:r>
              <a:rPr lang="en-GB" dirty="0">
                <a:solidFill>
                  <a:schemeClr val="tx1"/>
                </a:solidFill>
                <a:latin typeface="Arial" panose="020B0604020202020204" pitchFamily="34" charset="0"/>
                <a:cs typeface="Arial" panose="020B0604020202020204" pitchFamily="34" charset="0"/>
              </a:rPr>
              <a:t>Ongoing cybersecurity concerns</a:t>
            </a:r>
          </a:p>
          <a:p>
            <a:r>
              <a:rPr lang="en-GB" dirty="0">
                <a:solidFill>
                  <a:schemeClr val="tx1"/>
                </a:solidFill>
                <a:latin typeface="Arial" panose="020B0604020202020204" pitchFamily="34" charset="0"/>
                <a:cs typeface="Arial" panose="020B0604020202020204" pitchFamily="34" charset="0"/>
              </a:rPr>
              <a:t>Overall, the evidence indicates that the benefits outweigh the limitations, provided that adequate support is available for digitally excluded populations </a:t>
            </a:r>
            <a:r>
              <a:rPr lang="en-GB" b="1" dirty="0">
                <a:solidFill>
                  <a:schemeClr val="tx1"/>
                </a:solidFill>
                <a:latin typeface="Arial" panose="020B0604020202020204" pitchFamily="34" charset="0"/>
                <a:cs typeface="Arial" panose="020B0604020202020204" pitchFamily="34" charset="0"/>
              </a:rPr>
              <a:t>(World Health Organization, 2021)</a:t>
            </a:r>
            <a:r>
              <a:rPr lang="en-GB" dirty="0">
                <a:solidFill>
                  <a:schemeClr val="tx1"/>
                </a:solidFill>
                <a:latin typeface="Arial" panose="020B0604020202020204" pitchFamily="34" charset="0"/>
                <a:cs typeface="Arial" panose="020B0604020202020204" pitchFamily="34" charset="0"/>
              </a:rPr>
              <a:t>.</a:t>
            </a:r>
          </a:p>
          <a:p>
            <a:pPr>
              <a:defRPr sz="2200"/>
            </a:pP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A5FBE-3686-7578-CF61-36D0AD7FC176}"/>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695ED50C-2986-B299-4083-50B3619391E3}"/>
              </a:ext>
            </a:extLst>
          </p:cNvPr>
          <p:cNvSpPr>
            <a:spLocks noGrp="1"/>
          </p:cNvSpPr>
          <p:nvPr>
            <p:ph sz="half" idx="1"/>
          </p:nvPr>
        </p:nvSpPr>
        <p:spPr>
          <a:xfrm>
            <a:off x="2746929" y="583773"/>
            <a:ext cx="5915807" cy="5681312"/>
          </a:xfrm>
        </p:spPr>
        <p:txBody>
          <a:bodyPr>
            <a:normAutofit lnSpcReduction="10000"/>
          </a:bodyPr>
          <a:lstStyle/>
          <a:p>
            <a:r>
              <a:rPr lang="en-GB" sz="1400" b="1" dirty="0">
                <a:solidFill>
                  <a:schemeClr val="accent1"/>
                </a:solidFill>
                <a:latin typeface="Arial" panose="020B0604020202020204" pitchFamily="34" charset="0"/>
                <a:cs typeface="Arial" panose="020B0604020202020204" pitchFamily="34" charset="0"/>
              </a:rPr>
              <a:t>Improve Digital Inclusion</a:t>
            </a:r>
          </a:p>
          <a:p>
            <a:pPr marL="0" indent="0">
              <a:buNone/>
            </a:pPr>
            <a:r>
              <a:rPr lang="en-GB" sz="1400" dirty="0">
                <a:solidFill>
                  <a:schemeClr val="tx1"/>
                </a:solidFill>
                <a:latin typeface="Arial" panose="020B0604020202020204" pitchFamily="34" charset="0"/>
                <a:cs typeface="Arial" panose="020B0604020202020204" pitchFamily="34" charset="0"/>
              </a:rPr>
              <a:t>The NHS should continue to provide support for people who have limited digital skills, particularly older adults, people with disabilities, and those from disadvantaged communities. This could include digital skills workshops, step-by-step guides, and support from community organisations. Improving digital literacy would help ensure that more people can benefit from the NHS App (World Health Organization, 2021).</a:t>
            </a:r>
          </a:p>
          <a:p>
            <a:r>
              <a:rPr lang="en-GB" sz="1400" b="1" dirty="0">
                <a:solidFill>
                  <a:schemeClr val="accent1"/>
                </a:solidFill>
                <a:latin typeface="Arial" panose="020B0604020202020204" pitchFamily="34" charset="0"/>
                <a:cs typeface="Arial" panose="020B0604020202020204" pitchFamily="34" charset="0"/>
              </a:rPr>
              <a:t>Strengthen Data Security and Privacy</a:t>
            </a:r>
          </a:p>
          <a:p>
            <a:pPr marL="0" indent="0">
              <a:buNone/>
            </a:pPr>
            <a:r>
              <a:rPr lang="en-GB" sz="1400" dirty="0">
                <a:solidFill>
                  <a:schemeClr val="tx1"/>
                </a:solidFill>
                <a:latin typeface="Arial" panose="020B0604020202020204" pitchFamily="34" charset="0"/>
                <a:cs typeface="Arial" panose="020B0604020202020204" pitchFamily="34" charset="0"/>
              </a:rPr>
              <a:t>Although the NHS App uses secure authentication and encryption, public confidence could be improved through regular cybersecurity updates, clear privacy information, and patient education about how personal health information is protected. This would help address concerns about confidentiality and data security (NHS England, 2024).</a:t>
            </a:r>
          </a:p>
          <a:p>
            <a:r>
              <a:rPr lang="en-GB" sz="1400" b="1" dirty="0">
                <a:solidFill>
                  <a:srgbClr val="00B0F0"/>
                </a:solidFill>
                <a:latin typeface="Arial" panose="020B0604020202020204" pitchFamily="34" charset="0"/>
                <a:cs typeface="Arial" panose="020B0604020202020204" pitchFamily="34" charset="0"/>
              </a:rPr>
              <a:t>Expand the App's Services</a:t>
            </a:r>
          </a:p>
          <a:p>
            <a:pPr marL="0" indent="0">
              <a:buNone/>
            </a:pPr>
            <a:r>
              <a:rPr lang="en-GB" sz="1400" dirty="0">
                <a:solidFill>
                  <a:schemeClr val="tx1"/>
                </a:solidFill>
                <a:latin typeface="Arial" panose="020B0604020202020204" pitchFamily="34" charset="0"/>
                <a:cs typeface="Arial" panose="020B0604020202020204" pitchFamily="34" charset="0"/>
              </a:rPr>
              <a:t>Future updates could include additional features such as virtual consultations, medication reminders, mental health self-help resources, and greater integration with wearable health devices. Expanding these services would encourage patients to manage their health more proactively (Department of Health and Social Care, 2022).</a:t>
            </a:r>
          </a:p>
          <a:p>
            <a:r>
              <a:rPr lang="en-GB" sz="1400" b="1" dirty="0">
                <a:solidFill>
                  <a:srgbClr val="00B0F0"/>
                </a:solidFill>
                <a:latin typeface="Arial" panose="020B0604020202020204" pitchFamily="34" charset="0"/>
                <a:cs typeface="Arial" panose="020B0604020202020204" pitchFamily="34" charset="0"/>
              </a:rPr>
              <a:t>Continue User Feedback and Evaluation</a:t>
            </a:r>
          </a:p>
          <a:p>
            <a:pPr marL="0" indent="0">
              <a:buNone/>
            </a:pPr>
            <a:r>
              <a:rPr lang="en-GB" sz="1400" dirty="0">
                <a:solidFill>
                  <a:schemeClr val="tx1"/>
                </a:solidFill>
                <a:latin typeface="Arial" panose="020B0604020202020204" pitchFamily="34" charset="0"/>
                <a:cs typeface="Arial" panose="020B0604020202020204" pitchFamily="34" charset="0"/>
              </a:rPr>
              <a:t>The NHS should continue collecting patient and healthcare professional feedback to improve the app's usability, accessibility, and functionality. Regular evaluation ensures that the app continues to meet users' needs and supports high-quality patient-centred care (Topol, 2019).</a:t>
            </a:r>
          </a:p>
          <a:p>
            <a:endParaRPr lang="en-GB" dirty="0"/>
          </a:p>
        </p:txBody>
      </p:sp>
    </p:spTree>
    <p:extLst>
      <p:ext uri="{BB962C8B-B14F-4D97-AF65-F5344CB8AC3E}">
        <p14:creationId xmlns:p14="http://schemas.microsoft.com/office/powerpoint/2010/main" val="1266961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8"/>
            <a:ext cx="2607940" cy="4601183"/>
          </a:xfrm>
        </p:spPr>
        <p:txBody>
          <a:bodyPr/>
          <a:lstStyle/>
          <a:p>
            <a:r>
              <a:rPr lang="en-GB" dirty="0"/>
              <a:t>🎯Conclusion</a:t>
            </a:r>
            <a:endParaRPr dirty="0"/>
          </a:p>
        </p:txBody>
      </p:sp>
      <p:sp>
        <p:nvSpPr>
          <p:cNvPr id="3" name="Content Placeholder 2"/>
          <p:cNvSpPr>
            <a:spLocks noGrp="1"/>
          </p:cNvSpPr>
          <p:nvPr>
            <p:ph idx="1"/>
          </p:nvPr>
        </p:nvSpPr>
        <p:spPr/>
        <p:txBody>
          <a:bodyPr>
            <a:normAutofit lnSpcReduction="10000"/>
          </a:bodyPr>
          <a:lstStyle/>
          <a:p>
            <a:r>
              <a:rPr lang="en-GB" sz="1700" dirty="0">
                <a:solidFill>
                  <a:schemeClr val="tx1"/>
                </a:solidFill>
                <a:latin typeface="Arial" panose="020B0604020202020204" pitchFamily="34" charset="0"/>
                <a:cs typeface="Arial" panose="020B0604020202020204" pitchFamily="34" charset="0"/>
              </a:rPr>
              <a:t>The NHS App has transformed the way patients access healthcare services by providing convenient, secure and efficient digital healthcare </a:t>
            </a:r>
            <a:r>
              <a:rPr lang="en-GB" sz="1700" b="1" dirty="0">
                <a:solidFill>
                  <a:schemeClr val="tx1"/>
                </a:solidFill>
                <a:latin typeface="Arial" panose="020B0604020202020204" pitchFamily="34" charset="0"/>
                <a:cs typeface="Arial" panose="020B0604020202020204" pitchFamily="34" charset="0"/>
              </a:rPr>
              <a:t>(NHS England, 2024)</a:t>
            </a:r>
            <a:r>
              <a:rPr lang="en-GB" sz="1700" dirty="0">
                <a:solidFill>
                  <a:schemeClr val="tx1"/>
                </a:solidFill>
                <a:latin typeface="Arial" panose="020B0604020202020204" pitchFamily="34" charset="0"/>
                <a:cs typeface="Arial" panose="020B0604020202020204" pitchFamily="34" charset="0"/>
              </a:rPr>
              <a:t>.</a:t>
            </a:r>
          </a:p>
          <a:p>
            <a:r>
              <a:rPr lang="en-GB" sz="1700" dirty="0">
                <a:solidFill>
                  <a:schemeClr val="tx1"/>
                </a:solidFill>
                <a:latin typeface="Arial" panose="020B0604020202020204" pitchFamily="34" charset="0"/>
                <a:cs typeface="Arial" panose="020B0604020202020204" pitchFamily="34" charset="0"/>
              </a:rPr>
              <a:t>The research found that the app:</a:t>
            </a:r>
          </a:p>
          <a:p>
            <a:pPr lvl="0"/>
            <a:r>
              <a:rPr lang="en-GB" sz="1700" dirty="0">
                <a:solidFill>
                  <a:schemeClr val="tx1"/>
                </a:solidFill>
                <a:latin typeface="Arial" panose="020B0604020202020204" pitchFamily="34" charset="0"/>
                <a:cs typeface="Arial" panose="020B0604020202020204" pitchFamily="34" charset="0"/>
              </a:rPr>
              <a:t>Improves patient access.</a:t>
            </a:r>
          </a:p>
          <a:p>
            <a:pPr lvl="0"/>
            <a:r>
              <a:rPr lang="en-GB" sz="1700" dirty="0">
                <a:solidFill>
                  <a:schemeClr val="tx1"/>
                </a:solidFill>
                <a:latin typeface="Arial" panose="020B0604020202020204" pitchFamily="34" charset="0"/>
                <a:cs typeface="Arial" panose="020B0604020202020204" pitchFamily="34" charset="0"/>
              </a:rPr>
              <a:t>Encourages self-management.</a:t>
            </a:r>
          </a:p>
          <a:p>
            <a:pPr lvl="0"/>
            <a:r>
              <a:rPr lang="en-GB" sz="1700" dirty="0">
                <a:solidFill>
                  <a:schemeClr val="tx1"/>
                </a:solidFill>
                <a:latin typeface="Arial" panose="020B0604020202020204" pitchFamily="34" charset="0"/>
                <a:cs typeface="Arial" panose="020B0604020202020204" pitchFamily="34" charset="0"/>
              </a:rPr>
              <a:t>Supports healthcare professionals.</a:t>
            </a:r>
          </a:p>
          <a:p>
            <a:pPr lvl="0"/>
            <a:r>
              <a:rPr lang="en-GB" sz="1700" dirty="0">
                <a:solidFill>
                  <a:schemeClr val="tx1"/>
                </a:solidFill>
                <a:latin typeface="Arial" panose="020B0604020202020204" pitchFamily="34" charset="0"/>
                <a:cs typeface="Arial" panose="020B0604020202020204" pitchFamily="34" charset="0"/>
              </a:rPr>
              <a:t>Reduces administrative burden.</a:t>
            </a:r>
          </a:p>
          <a:p>
            <a:pPr lvl="0"/>
            <a:r>
              <a:rPr lang="en-GB" sz="1700" dirty="0">
                <a:solidFill>
                  <a:schemeClr val="tx1"/>
                </a:solidFill>
                <a:latin typeface="Arial" panose="020B0604020202020204" pitchFamily="34" charset="0"/>
                <a:cs typeface="Arial" panose="020B0604020202020204" pitchFamily="34" charset="0"/>
              </a:rPr>
              <a:t>Promotes digital healthcare innovation.</a:t>
            </a:r>
          </a:p>
          <a:p>
            <a:r>
              <a:rPr lang="en-GB" sz="1700" dirty="0">
                <a:solidFill>
                  <a:schemeClr val="tx1"/>
                </a:solidFill>
                <a:latin typeface="Arial" panose="020B0604020202020204" pitchFamily="34" charset="0"/>
                <a:cs typeface="Arial" panose="020B0604020202020204" pitchFamily="34" charset="0"/>
              </a:rPr>
              <a:t>However, challenges relating to digital inclusion and technology access remain significant considerations for future healthcare policy </a:t>
            </a:r>
            <a:r>
              <a:rPr lang="en-GB" sz="1700" b="1" dirty="0">
                <a:solidFill>
                  <a:schemeClr val="tx1"/>
                </a:solidFill>
                <a:latin typeface="Arial" panose="020B0604020202020204" pitchFamily="34" charset="0"/>
                <a:cs typeface="Arial" panose="020B0604020202020204" pitchFamily="34" charset="0"/>
              </a:rPr>
              <a:t>(Department of Health and Social Care, 2022)</a:t>
            </a:r>
            <a:r>
              <a:rPr lang="en-GB" sz="1700" dirty="0">
                <a:solidFill>
                  <a:schemeClr val="tx1"/>
                </a:solidFill>
                <a:latin typeface="Arial" panose="020B0604020202020204" pitchFamily="34" charset="0"/>
                <a:cs typeface="Arial" panose="020B0604020202020204" pitchFamily="34" charset="0"/>
              </a:rPr>
              <a:t>.</a:t>
            </a:r>
          </a:p>
          <a:p>
            <a:r>
              <a:rPr lang="en-GB" sz="1700" dirty="0">
                <a:solidFill>
                  <a:schemeClr val="tx1"/>
                </a:solidFill>
                <a:latin typeface="Arial" panose="020B0604020202020204" pitchFamily="34" charset="0"/>
                <a:cs typeface="Arial" panose="020B0604020202020204" pitchFamily="34" charset="0"/>
              </a:rPr>
              <a:t>The NHS App represents an important step towards delivering more patient-centred healthcare within the NHS </a:t>
            </a:r>
            <a:r>
              <a:rPr lang="en-GB" sz="1700" b="1" dirty="0">
                <a:solidFill>
                  <a:schemeClr val="tx1"/>
                </a:solidFill>
                <a:latin typeface="Arial" panose="020B0604020202020204" pitchFamily="34" charset="0"/>
                <a:cs typeface="Arial" panose="020B0604020202020204" pitchFamily="34" charset="0"/>
              </a:rPr>
              <a:t>(NHS England, 2019)</a:t>
            </a:r>
            <a:r>
              <a:rPr lang="en-GB" sz="1700" dirty="0">
                <a:solidFill>
                  <a:schemeClr val="tx1"/>
                </a:solidFill>
                <a:latin typeface="Arial" panose="020B0604020202020204" pitchFamily="34" charset="0"/>
                <a:cs typeface="Arial" panose="020B0604020202020204" pitchFamily="34" charset="0"/>
              </a:rPr>
              <a:t>.</a:t>
            </a:r>
          </a:p>
          <a:p>
            <a:pPr marL="0" indent="0">
              <a:buNone/>
              <a:defRPr sz="2200"/>
            </a:pP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482473-8E28-A55F-4973-CCADE49526BF}"/>
              </a:ext>
            </a:extLst>
          </p:cNvPr>
          <p:cNvSpPr txBox="1"/>
          <p:nvPr/>
        </p:nvSpPr>
        <p:spPr>
          <a:xfrm>
            <a:off x="283029" y="381000"/>
            <a:ext cx="8763000" cy="6370975"/>
          </a:xfrm>
          <a:prstGeom prst="rect">
            <a:avLst/>
          </a:prstGeom>
          <a:noFill/>
        </p:spPr>
        <p:txBody>
          <a:bodyPr wrap="square" rtlCol="0">
            <a:spAutoFit/>
          </a:bodyPr>
          <a:lstStyle/>
          <a:p>
            <a:pPr algn="just"/>
            <a:r>
              <a:rPr lang="en-GB" sz="2000" dirty="0">
                <a:latin typeface="Arial" panose="020B0604020202020204" pitchFamily="34" charset="0"/>
                <a:cs typeface="Arial" panose="020B0604020202020204" pitchFamily="34" charset="0"/>
              </a:rPr>
              <a:t>References.</a:t>
            </a:r>
          </a:p>
          <a:p>
            <a:pPr algn="just"/>
            <a:endParaRPr lang="en-GB" sz="2000" dirty="0">
              <a:latin typeface="Arial" panose="020B0604020202020204" pitchFamily="34" charset="0"/>
              <a:cs typeface="Arial" panose="020B0604020202020204" pitchFamily="34" charset="0"/>
            </a:endParaRPr>
          </a:p>
          <a:p>
            <a:pPr algn="just"/>
            <a:r>
              <a:rPr lang="en-GB" sz="2000" dirty="0"/>
              <a:t>Aveyard, H. (2019) </a:t>
            </a:r>
            <a:r>
              <a:rPr lang="en-GB" sz="2000" i="1" dirty="0"/>
              <a:t>Doing a Literature Review in Health and Social Care: A Practical Guide</a:t>
            </a:r>
            <a:r>
              <a:rPr lang="en-GB" sz="2000" dirty="0"/>
              <a:t>. 4th </a:t>
            </a:r>
            <a:r>
              <a:rPr lang="en-GB" sz="2000" dirty="0" err="1"/>
              <a:t>edn</a:t>
            </a:r>
            <a:r>
              <a:rPr lang="en-GB" sz="2000" dirty="0"/>
              <a:t>. Maidenhead: Open University Press.</a:t>
            </a:r>
          </a:p>
          <a:p>
            <a:pPr algn="just"/>
            <a:r>
              <a:rPr lang="en-GB" sz="2000" dirty="0"/>
              <a:t>Department of Health and Social Care (2022) </a:t>
            </a:r>
            <a:r>
              <a:rPr lang="en-GB" sz="2000" i="1" dirty="0"/>
              <a:t>A Plan for Digital Health and Social Care</a:t>
            </a:r>
            <a:r>
              <a:rPr lang="en-GB" sz="2000" dirty="0"/>
              <a:t>. London: DHSC.</a:t>
            </a:r>
          </a:p>
          <a:p>
            <a:pPr algn="just"/>
            <a:r>
              <a:rPr lang="en-GB" sz="2000" dirty="0"/>
              <a:t>Greenhalgh, T., </a:t>
            </a:r>
            <a:r>
              <a:rPr lang="en-GB" sz="2000" dirty="0" err="1"/>
              <a:t>Wherton</a:t>
            </a:r>
            <a:r>
              <a:rPr lang="en-GB" sz="2000" dirty="0"/>
              <a:t>, J., Shaw, S. and Morrison, C. (2020) ‘Video consultations for COVID-19’, </a:t>
            </a:r>
            <a:r>
              <a:rPr lang="en-GB" sz="2000" i="1" dirty="0"/>
              <a:t>BMJ</a:t>
            </a:r>
            <a:r>
              <a:rPr lang="en-GB" sz="2000" dirty="0"/>
              <a:t>, 368, m998.</a:t>
            </a:r>
          </a:p>
          <a:p>
            <a:pPr algn="just"/>
            <a:r>
              <a:rPr lang="en-GB" sz="2000" dirty="0"/>
              <a:t>National Institute for Health and Care Excellence (NICE) (2022) </a:t>
            </a:r>
            <a:r>
              <a:rPr lang="en-GB" sz="2000" i="1" dirty="0"/>
              <a:t>Shared Decision Making</a:t>
            </a:r>
            <a:r>
              <a:rPr lang="en-GB" sz="2000" dirty="0"/>
              <a:t>. London: NICE.</a:t>
            </a:r>
          </a:p>
          <a:p>
            <a:pPr algn="just"/>
            <a:r>
              <a:rPr lang="en-GB" sz="2000" dirty="0"/>
              <a:t>NHS England (2019) </a:t>
            </a:r>
            <a:r>
              <a:rPr lang="en-GB" sz="2000" i="1" dirty="0"/>
              <a:t>The NHS Long Term Plan</a:t>
            </a:r>
            <a:r>
              <a:rPr lang="en-GB" sz="2000" dirty="0"/>
              <a:t>. Available at: </a:t>
            </a:r>
            <a:r>
              <a:rPr lang="en-GB" sz="2000" dirty="0">
                <a:hlinkClick r:id="rId2"/>
              </a:rPr>
              <a:t>https://www.longtermplan.nhs.uk/</a:t>
            </a:r>
            <a:r>
              <a:rPr lang="en-GB" sz="2000" dirty="0"/>
              <a:t> (Accessed: 6 August 2026).</a:t>
            </a:r>
          </a:p>
          <a:p>
            <a:pPr algn="just"/>
            <a:r>
              <a:rPr lang="en-GB" sz="2000" dirty="0"/>
              <a:t>NHS England (2024) </a:t>
            </a:r>
            <a:r>
              <a:rPr lang="en-GB" sz="2000" i="1" dirty="0"/>
              <a:t>NHS App</a:t>
            </a:r>
            <a:r>
              <a:rPr lang="en-GB" sz="2000" dirty="0"/>
              <a:t>. Available at: </a:t>
            </a:r>
            <a:r>
              <a:rPr lang="en-GB" sz="2000" dirty="0">
                <a:hlinkClick r:id="rId3"/>
              </a:rPr>
              <a:t>https://www.nhs.uk/nhs-app/</a:t>
            </a:r>
            <a:r>
              <a:rPr lang="en-GB" sz="2000" dirty="0"/>
              <a:t> (Accessed: 6 August 2026).</a:t>
            </a:r>
          </a:p>
          <a:p>
            <a:pPr algn="just"/>
            <a:r>
              <a:rPr lang="en-GB" sz="2000" dirty="0"/>
              <a:t>Topol, E. (2019) </a:t>
            </a:r>
            <a:r>
              <a:rPr lang="en-GB" sz="2000" i="1" dirty="0"/>
              <a:t>Preparing the Healthcare Workforce to Deliver the Digital Future</a:t>
            </a:r>
            <a:r>
              <a:rPr lang="en-GB" sz="2000" dirty="0"/>
              <a:t>. London: Health Education England.</a:t>
            </a:r>
          </a:p>
          <a:p>
            <a:pPr algn="just"/>
            <a:r>
              <a:rPr lang="en-GB" sz="2000" dirty="0"/>
              <a:t>World Health Organization (2021) </a:t>
            </a:r>
            <a:r>
              <a:rPr lang="en-GB" sz="2000" i="1" dirty="0"/>
              <a:t>Global Strategy on Digital Health 2020–2025</a:t>
            </a:r>
            <a:r>
              <a:rPr lang="en-GB" sz="2000" dirty="0"/>
              <a:t>. Geneva: World Health Organization.</a:t>
            </a:r>
          </a:p>
          <a:p>
            <a:pPr algn="just"/>
            <a:endParaRPr lang="en-GB"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919756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TotalTime>822</TotalTime>
  <Words>1233</Words>
  <Application>Microsoft Office PowerPoint</Application>
  <PresentationFormat>On-screen Show (4:3)</PresentationFormat>
  <Paragraphs>109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Corbel</vt:lpstr>
      <vt:lpstr>Wingdings 2</vt:lpstr>
      <vt:lpstr>Frame</vt:lpstr>
      <vt:lpstr>The NHS App: Improving Access to Health and Social Care </vt:lpstr>
      <vt:lpstr>Introduction</vt:lpstr>
      <vt:lpstr>Why the NHS App?</vt:lpstr>
      <vt:lpstr>Why the NHS app?</vt:lpstr>
      <vt:lpstr>📚Research Methodology</vt:lpstr>
      <vt:lpstr>🤝Benefits for Patients</vt:lpstr>
      <vt:lpstr>👨‍⚕️Benefits to Health &amp; Social Care</vt:lpstr>
      <vt:lpstr>⚠️Limitations&amp;Challenges</vt:lpstr>
      <vt:lpstr>📈Findings and Critical Evaluation</vt:lpstr>
      <vt:lpstr>Recommendations</vt:lpstr>
      <vt:lpstr>🎯Conclusion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Riana Kasule</cp:lastModifiedBy>
  <cp:revision>2</cp:revision>
  <dcterms:created xsi:type="dcterms:W3CDTF">2013-01-27T09:14:16Z</dcterms:created>
  <dcterms:modified xsi:type="dcterms:W3CDTF">2026-08-07T11:01:08Z</dcterms:modified>
  <cp:category/>
</cp:coreProperties>
</file>