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269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5A8A72-7BAD-25DF-5F62-E0730098D6E7}" v="176" dt="2025-11-16T08:47:26.590"/>
    <p1510:client id="{D2553493-F42F-7CCE-C4F7-4AAF17DDF67B}" v="649" dt="2025-11-16T09:38:23.4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-Orlando Paun (2517199)" userId="S::2517199@student.uwtsd.ac.uk::97e2d216-cab1-4758-9092-f360ac6ef02d" providerId="AD" clId="Web-{D2553493-F42F-7CCE-C4F7-4AAF17DDF67B}"/>
    <pc:docChg chg="mod modSld addMainMaster delMainMaster">
      <pc:chgData name="Marian-Orlando Paun (2517199)" userId="S::2517199@student.uwtsd.ac.uk::97e2d216-cab1-4758-9092-f360ac6ef02d" providerId="AD" clId="Web-{D2553493-F42F-7CCE-C4F7-4AAF17DDF67B}" dt="2025-11-16T09:38:23.492" v="550"/>
      <pc:docMkLst>
        <pc:docMk/>
      </pc:docMkLst>
      <pc:sldChg chg="addSp delSp modSp mod modClrScheme addAnim delAnim chgLayout">
        <pc:chgData name="Marian-Orlando Paun (2517199)" userId="S::2517199@student.uwtsd.ac.uk::97e2d216-cab1-4758-9092-f360ac6ef02d" providerId="AD" clId="Web-{D2553493-F42F-7CCE-C4F7-4AAF17DDF67B}" dt="2025-11-16T09:38:23.492" v="550"/>
        <pc:sldMkLst>
          <pc:docMk/>
          <pc:sldMk cId="109857222" sldId="256"/>
        </pc:sldMkLst>
        <pc:spChg chg="add">
          <ac:chgData name="Marian-Orlando Paun (2517199)" userId="S::2517199@student.uwtsd.ac.uk::97e2d216-cab1-4758-9092-f360ac6ef02d" providerId="AD" clId="Web-{D2553493-F42F-7CCE-C4F7-4AAF17DDF67B}" dt="2025-11-16T09:16:25.955" v="391"/>
          <ac:spMkLst>
            <pc:docMk/>
            <pc:sldMk cId="109857222" sldId="256"/>
            <ac:spMk id="3" creationId="{9A6BE25B-B676-7642-C409-DC57A045D0B2}"/>
          </ac:spMkLst>
        </pc:spChg>
        <pc:spChg chg="mod">
          <ac:chgData name="Marian-Orlando Paun (2517199)" userId="S::2517199@student.uwtsd.ac.uk::97e2d216-cab1-4758-9092-f360ac6ef02d" providerId="AD" clId="Web-{D2553493-F42F-7CCE-C4F7-4AAF17DDF67B}" dt="2025-11-16T09:32:29.041" v="524" actId="20577"/>
          <ac:spMkLst>
            <pc:docMk/>
            <pc:sldMk cId="109857222" sldId="256"/>
            <ac:spMk id="4" creationId="{367CA7A3-B76D-B8E8-65B1-1187DE62E5FD}"/>
          </ac:spMkLst>
        </pc:spChg>
        <pc:spChg chg="mod">
          <ac:chgData name="Marian-Orlando Paun (2517199)" userId="S::2517199@student.uwtsd.ac.uk::97e2d216-cab1-4758-9092-f360ac6ef02d" providerId="AD" clId="Web-{D2553493-F42F-7CCE-C4F7-4AAF17DDF67B}" dt="2025-11-16T09:26:09.871" v="460" actId="20577"/>
          <ac:spMkLst>
            <pc:docMk/>
            <pc:sldMk cId="109857222" sldId="256"/>
            <ac:spMk id="5" creationId="{B39526FC-F081-F3F1-9C48-CC1E5B499EAB}"/>
          </ac:spMkLst>
        </pc:spChg>
        <pc:spChg chg="mod">
          <ac:chgData name="Marian-Orlando Paun (2517199)" userId="S::2517199@student.uwtsd.ac.uk::97e2d216-cab1-4758-9092-f360ac6ef02d" providerId="AD" clId="Web-{D2553493-F42F-7CCE-C4F7-4AAF17DDF67B}" dt="2025-11-16T09:25:43.963" v="450" actId="20577"/>
          <ac:spMkLst>
            <pc:docMk/>
            <pc:sldMk cId="109857222" sldId="256"/>
            <ac:spMk id="7" creationId="{22252CB7-157B-AB17-7719-673F5140AE94}"/>
          </ac:spMkLst>
        </pc:spChg>
        <pc:spChg chg="mod">
          <ac:chgData name="Marian-Orlando Paun (2517199)" userId="S::2517199@student.uwtsd.ac.uk::97e2d216-cab1-4758-9092-f360ac6ef02d" providerId="AD" clId="Web-{D2553493-F42F-7CCE-C4F7-4AAF17DDF67B}" dt="2025-11-16T09:33:15.731" v="528" actId="1076"/>
          <ac:spMkLst>
            <pc:docMk/>
            <pc:sldMk cId="109857222" sldId="256"/>
            <ac:spMk id="9" creationId="{29D5DDDA-E24C-0B25-1724-7842D9243A9F}"/>
          </ac:spMkLst>
        </pc:spChg>
        <pc:spChg chg="mod">
          <ac:chgData name="Marian-Orlando Paun (2517199)" userId="S::2517199@student.uwtsd.ac.uk::97e2d216-cab1-4758-9092-f360ac6ef02d" providerId="AD" clId="Web-{D2553493-F42F-7CCE-C4F7-4AAF17DDF67B}" dt="2025-11-16T09:15:23.983" v="374" actId="1076"/>
          <ac:spMkLst>
            <pc:docMk/>
            <pc:sldMk cId="109857222" sldId="256"/>
            <ac:spMk id="11" creationId="{E1B78A39-B806-53E7-0676-CA687BBFF34E}"/>
          </ac:spMkLst>
        </pc:spChg>
        <pc:spChg chg="mod">
          <ac:chgData name="Marian-Orlando Paun (2517199)" userId="S::2517199@student.uwtsd.ac.uk::97e2d216-cab1-4758-9092-f360ac6ef02d" providerId="AD" clId="Web-{D2553493-F42F-7CCE-C4F7-4AAF17DDF67B}" dt="2025-11-16T09:15:43.374" v="381" actId="1076"/>
          <ac:spMkLst>
            <pc:docMk/>
            <pc:sldMk cId="109857222" sldId="256"/>
            <ac:spMk id="13" creationId="{A83AEFDF-A608-B0FD-C476-CD52CF7D9B16}"/>
          </ac:spMkLst>
        </pc:spChg>
        <pc:spChg chg="mod">
          <ac:chgData name="Marian-Orlando Paun (2517199)" userId="S::2517199@student.uwtsd.ac.uk::97e2d216-cab1-4758-9092-f360ac6ef02d" providerId="AD" clId="Web-{D2553493-F42F-7CCE-C4F7-4AAF17DDF67B}" dt="2025-11-16T09:15:46.093" v="382" actId="1076"/>
          <ac:spMkLst>
            <pc:docMk/>
            <pc:sldMk cId="109857222" sldId="256"/>
            <ac:spMk id="15" creationId="{6CEF9A1B-0505-3E59-14F2-FC6BDC33994D}"/>
          </ac:spMkLst>
        </pc:spChg>
        <pc:spChg chg="mod">
          <ac:chgData name="Marian-Orlando Paun (2517199)" userId="S::2517199@student.uwtsd.ac.uk::97e2d216-cab1-4758-9092-f360ac6ef02d" providerId="AD" clId="Web-{D2553493-F42F-7CCE-C4F7-4AAF17DDF67B}" dt="2025-11-16T09:15:51.375" v="383" actId="1076"/>
          <ac:spMkLst>
            <pc:docMk/>
            <pc:sldMk cId="109857222" sldId="256"/>
            <ac:spMk id="17" creationId="{C90DAEF5-C8EB-2486-6263-8863663D28DB}"/>
          </ac:spMkLst>
        </pc:spChg>
        <pc:spChg chg="mod">
          <ac:chgData name="Marian-Orlando Paun (2517199)" userId="S::2517199@student.uwtsd.ac.uk::97e2d216-cab1-4758-9092-f360ac6ef02d" providerId="AD" clId="Web-{D2553493-F42F-7CCE-C4F7-4AAF17DDF67B}" dt="2025-11-16T09:15:59.719" v="384" actId="1076"/>
          <ac:spMkLst>
            <pc:docMk/>
            <pc:sldMk cId="109857222" sldId="256"/>
            <ac:spMk id="19" creationId="{93F6DB97-4D29-3777-2882-F609F905D9D5}"/>
          </ac:spMkLst>
        </pc:spChg>
        <pc:spChg chg="add del mod">
          <ac:chgData name="Marian-Orlando Paun (2517199)" userId="S::2517199@student.uwtsd.ac.uk::97e2d216-cab1-4758-9092-f360ac6ef02d" providerId="AD" clId="Web-{D2553493-F42F-7CCE-C4F7-4AAF17DDF67B}" dt="2025-11-16T09:22:58.312" v="434"/>
          <ac:spMkLst>
            <pc:docMk/>
            <pc:sldMk cId="109857222" sldId="256"/>
            <ac:spMk id="21" creationId="{90BB1764-91B3-4503-3D82-458C5D37DCC0}"/>
          </ac:spMkLst>
        </pc:spChg>
        <pc:spChg chg="add mod">
          <ac:chgData name="Marian-Orlando Paun (2517199)" userId="S::2517199@student.uwtsd.ac.uk::97e2d216-cab1-4758-9092-f360ac6ef02d" providerId="AD" clId="Web-{D2553493-F42F-7CCE-C4F7-4AAF17DDF67B}" dt="2025-11-16T09:34:35.344" v="536" actId="14100"/>
          <ac:spMkLst>
            <pc:docMk/>
            <pc:sldMk cId="109857222" sldId="256"/>
            <ac:spMk id="22" creationId="{0DD7CFA3-A697-4066-B45B-1756CBD9B9F0}"/>
          </ac:spMkLst>
        </pc:spChg>
        <pc:spChg chg="add del mod">
          <ac:chgData name="Marian-Orlando Paun (2517199)" userId="S::2517199@student.uwtsd.ac.uk::97e2d216-cab1-4758-9092-f360ac6ef02d" providerId="AD" clId="Web-{D2553493-F42F-7CCE-C4F7-4AAF17DDF67B}" dt="2025-11-16T09:38:21.602" v="548"/>
          <ac:spMkLst>
            <pc:docMk/>
            <pc:sldMk cId="109857222" sldId="256"/>
            <ac:spMk id="24" creationId="{2E12E3EA-75A9-2EA8-8F7D-9628768027E5}"/>
          </ac:spMkLst>
        </pc:spChg>
        <pc:spChg chg="add del mod">
          <ac:chgData name="Marian-Orlando Paun (2517199)" userId="S::2517199@student.uwtsd.ac.uk::97e2d216-cab1-4758-9092-f360ac6ef02d" providerId="AD" clId="Web-{D2553493-F42F-7CCE-C4F7-4AAF17DDF67B}" dt="2025-11-16T09:38:22.805" v="549"/>
          <ac:spMkLst>
            <pc:docMk/>
            <pc:sldMk cId="109857222" sldId="256"/>
            <ac:spMk id="25" creationId="{AA9D8FE1-EBF5-7B67-7B39-C18623125BF3}"/>
          </ac:spMkLst>
        </pc:spChg>
        <pc:spChg chg="add del mod">
          <ac:chgData name="Marian-Orlando Paun (2517199)" userId="S::2517199@student.uwtsd.ac.uk::97e2d216-cab1-4758-9092-f360ac6ef02d" providerId="AD" clId="Web-{D2553493-F42F-7CCE-C4F7-4AAF17DDF67B}" dt="2025-11-16T09:38:23.492" v="550"/>
          <ac:spMkLst>
            <pc:docMk/>
            <pc:sldMk cId="109857222" sldId="256"/>
            <ac:spMk id="26" creationId="{BECEE108-A444-C322-A68A-5493062F5B62}"/>
          </ac:spMkLst>
        </pc:spChg>
        <pc:spChg chg="add del mod">
          <ac:chgData name="Marian-Orlando Paun (2517199)" userId="S::2517199@student.uwtsd.ac.uk::97e2d216-cab1-4758-9092-f360ac6ef02d" providerId="AD" clId="Web-{D2553493-F42F-7CCE-C4F7-4AAF17DDF67B}" dt="2025-11-16T09:38:20.352" v="547"/>
          <ac:spMkLst>
            <pc:docMk/>
            <pc:sldMk cId="109857222" sldId="256"/>
            <ac:spMk id="27" creationId="{27C91789-7DDD-6D9C-A7F2-DD7CE9D8AECB}"/>
          </ac:spMkLst>
        </pc:spChg>
        <pc:picChg chg="add mod">
          <ac:chgData name="Marian-Orlando Paun (2517199)" userId="S::2517199@student.uwtsd.ac.uk::97e2d216-cab1-4758-9092-f360ac6ef02d" providerId="AD" clId="Web-{D2553493-F42F-7CCE-C4F7-4AAF17DDF67B}" dt="2025-11-16T09:23:46.425" v="444" actId="14100"/>
          <ac:picMkLst>
            <pc:docMk/>
            <pc:sldMk cId="109857222" sldId="256"/>
            <ac:picMk id="2" creationId="{D6DE3CAE-C672-7594-C2C7-71679F4C264B}"/>
          </ac:picMkLst>
        </pc:picChg>
        <pc:picChg chg="mod">
          <ac:chgData name="Marian-Orlando Paun (2517199)" userId="S::2517199@student.uwtsd.ac.uk::97e2d216-cab1-4758-9092-f360ac6ef02d" providerId="AD" clId="Web-{D2553493-F42F-7CCE-C4F7-4AAF17DDF67B}" dt="2025-11-16T09:26:14.715" v="461" actId="1076"/>
          <ac:picMkLst>
            <pc:docMk/>
            <pc:sldMk cId="109857222" sldId="256"/>
            <ac:picMk id="6" creationId="{96C40696-79C8-DA0F-91DD-3214CB59D33D}"/>
          </ac:picMkLst>
        </pc:picChg>
        <pc:picChg chg="mod">
          <ac:chgData name="Marian-Orlando Paun (2517199)" userId="S::2517199@student.uwtsd.ac.uk::97e2d216-cab1-4758-9092-f360ac6ef02d" providerId="AD" clId="Web-{D2553493-F42F-7CCE-C4F7-4AAF17DDF67B}" dt="2025-11-16T09:31:16.958" v="509" actId="14100"/>
          <ac:picMkLst>
            <pc:docMk/>
            <pc:sldMk cId="109857222" sldId="256"/>
            <ac:picMk id="8" creationId="{28AE8B17-1E8E-E50A-A9C2-B7A0AC041BC9}"/>
          </ac:picMkLst>
        </pc:picChg>
        <pc:picChg chg="mod">
          <ac:chgData name="Marian-Orlando Paun (2517199)" userId="S::2517199@student.uwtsd.ac.uk::97e2d216-cab1-4758-9092-f360ac6ef02d" providerId="AD" clId="Web-{D2553493-F42F-7CCE-C4F7-4AAF17DDF67B}" dt="2025-11-16T09:32:49.448" v="527" actId="1076"/>
          <ac:picMkLst>
            <pc:docMk/>
            <pc:sldMk cId="109857222" sldId="256"/>
            <ac:picMk id="10" creationId="{15A2E50C-9F22-8735-96FF-4923DD6399F7}"/>
          </ac:picMkLst>
        </pc:picChg>
        <pc:picChg chg="mod">
          <ac:chgData name="Marian-Orlando Paun (2517199)" userId="S::2517199@student.uwtsd.ac.uk::97e2d216-cab1-4758-9092-f360ac6ef02d" providerId="AD" clId="Web-{D2553493-F42F-7CCE-C4F7-4AAF17DDF67B}" dt="2025-11-16T09:15:28.295" v="375" actId="1076"/>
          <ac:picMkLst>
            <pc:docMk/>
            <pc:sldMk cId="109857222" sldId="256"/>
            <ac:picMk id="12" creationId="{6DC7156E-2982-2600-A463-4C41CC5DF375}"/>
          </ac:picMkLst>
        </pc:picChg>
        <pc:picChg chg="mod">
          <ac:chgData name="Marian-Orlando Paun (2517199)" userId="S::2517199@student.uwtsd.ac.uk::97e2d216-cab1-4758-9092-f360ac6ef02d" providerId="AD" clId="Web-{D2553493-F42F-7CCE-C4F7-4AAF17DDF67B}" dt="2025-11-16T09:16:12.407" v="388" actId="1076"/>
          <ac:picMkLst>
            <pc:docMk/>
            <pc:sldMk cId="109857222" sldId="256"/>
            <ac:picMk id="14" creationId="{EEA905B4-94A7-76FC-1684-78604BEF49EC}"/>
          </ac:picMkLst>
        </pc:picChg>
        <pc:picChg chg="mod">
          <ac:chgData name="Marian-Orlando Paun (2517199)" userId="S::2517199@student.uwtsd.ac.uk::97e2d216-cab1-4758-9092-f360ac6ef02d" providerId="AD" clId="Web-{D2553493-F42F-7CCE-C4F7-4AAF17DDF67B}" dt="2025-11-16T09:16:08.563" v="387" actId="1076"/>
          <ac:picMkLst>
            <pc:docMk/>
            <pc:sldMk cId="109857222" sldId="256"/>
            <ac:picMk id="16" creationId="{F0FFD697-0673-B3DC-FD87-6611165244B3}"/>
          </ac:picMkLst>
        </pc:picChg>
        <pc:picChg chg="mod">
          <ac:chgData name="Marian-Orlando Paun (2517199)" userId="S::2517199@student.uwtsd.ac.uk::97e2d216-cab1-4758-9092-f360ac6ef02d" providerId="AD" clId="Web-{D2553493-F42F-7CCE-C4F7-4AAF17DDF67B}" dt="2025-11-16T09:31:41.460" v="513" actId="1076"/>
          <ac:picMkLst>
            <pc:docMk/>
            <pc:sldMk cId="109857222" sldId="256"/>
            <ac:picMk id="18" creationId="{599ED45F-2153-9E3C-FAD5-8CF26F212699}"/>
          </ac:picMkLst>
        </pc:picChg>
        <pc:picChg chg="mod">
          <ac:chgData name="Marian-Orlando Paun (2517199)" userId="S::2517199@student.uwtsd.ac.uk::97e2d216-cab1-4758-9092-f360ac6ef02d" providerId="AD" clId="Web-{D2553493-F42F-7CCE-C4F7-4AAF17DDF67B}" dt="2025-11-16T09:31:49.257" v="516" actId="1076"/>
          <ac:picMkLst>
            <pc:docMk/>
            <pc:sldMk cId="109857222" sldId="256"/>
            <ac:picMk id="20" creationId="{776BB457-9515-EA8D-E6BC-BB780A1B67D4}"/>
          </ac:picMkLst>
        </pc:picChg>
        <pc:picChg chg="add del mod">
          <ac:chgData name="Marian-Orlando Paun (2517199)" userId="S::2517199@student.uwtsd.ac.uk::97e2d216-cab1-4758-9092-f360ac6ef02d" providerId="AD" clId="Web-{D2553493-F42F-7CCE-C4F7-4AAF17DDF67B}" dt="2025-11-16T09:36:15.644" v="538"/>
          <ac:picMkLst>
            <pc:docMk/>
            <pc:sldMk cId="109857222" sldId="256"/>
            <ac:picMk id="23" creationId="{A46A558B-836F-3DAC-7DCC-5A2B307CE5C3}"/>
          </ac:picMkLst>
        </pc:picChg>
      </pc:sldChg>
      <pc:sldMasterChg chg="del delSldLayout">
        <pc:chgData name="Marian-Orlando Paun (2517199)" userId="S::2517199@student.uwtsd.ac.uk::97e2d216-cab1-4758-9092-f360ac6ef02d" providerId="AD" clId="Web-{D2553493-F42F-7CCE-C4F7-4AAF17DDF67B}" dt="2025-11-16T09:12:51.476" v="350"/>
        <pc:sldMasterMkLst>
          <pc:docMk/>
          <pc:sldMasterMk cId="3818170315" sldId="2147483846"/>
        </pc:sldMasterMkLst>
        <pc:sldLayoutChg chg="del">
          <pc:chgData name="Marian-Orlando Paun (2517199)" userId="S::2517199@student.uwtsd.ac.uk::97e2d216-cab1-4758-9092-f360ac6ef02d" providerId="AD" clId="Web-{D2553493-F42F-7CCE-C4F7-4AAF17DDF67B}" dt="2025-11-16T09:12:51.476" v="350"/>
          <pc:sldLayoutMkLst>
            <pc:docMk/>
            <pc:sldMasterMk cId="3818170315" sldId="2147483846"/>
            <pc:sldLayoutMk cId="1139853918" sldId="2147483847"/>
          </pc:sldLayoutMkLst>
        </pc:sldLayoutChg>
        <pc:sldLayoutChg chg="del">
          <pc:chgData name="Marian-Orlando Paun (2517199)" userId="S::2517199@student.uwtsd.ac.uk::97e2d216-cab1-4758-9092-f360ac6ef02d" providerId="AD" clId="Web-{D2553493-F42F-7CCE-C4F7-4AAF17DDF67B}" dt="2025-11-16T09:12:51.476" v="350"/>
          <pc:sldLayoutMkLst>
            <pc:docMk/>
            <pc:sldMasterMk cId="3818170315" sldId="2147483846"/>
            <pc:sldLayoutMk cId="390779474" sldId="2147483848"/>
          </pc:sldLayoutMkLst>
        </pc:sldLayoutChg>
        <pc:sldLayoutChg chg="del">
          <pc:chgData name="Marian-Orlando Paun (2517199)" userId="S::2517199@student.uwtsd.ac.uk::97e2d216-cab1-4758-9092-f360ac6ef02d" providerId="AD" clId="Web-{D2553493-F42F-7CCE-C4F7-4AAF17DDF67B}" dt="2025-11-16T09:12:51.476" v="350"/>
          <pc:sldLayoutMkLst>
            <pc:docMk/>
            <pc:sldMasterMk cId="3818170315" sldId="2147483846"/>
            <pc:sldLayoutMk cId="543378284" sldId="2147483849"/>
          </pc:sldLayoutMkLst>
        </pc:sldLayoutChg>
        <pc:sldLayoutChg chg="del">
          <pc:chgData name="Marian-Orlando Paun (2517199)" userId="S::2517199@student.uwtsd.ac.uk::97e2d216-cab1-4758-9092-f360ac6ef02d" providerId="AD" clId="Web-{D2553493-F42F-7CCE-C4F7-4AAF17DDF67B}" dt="2025-11-16T09:12:51.476" v="350"/>
          <pc:sldLayoutMkLst>
            <pc:docMk/>
            <pc:sldMasterMk cId="3818170315" sldId="2147483846"/>
            <pc:sldLayoutMk cId="1766862753" sldId="2147483850"/>
          </pc:sldLayoutMkLst>
        </pc:sldLayoutChg>
        <pc:sldLayoutChg chg="del">
          <pc:chgData name="Marian-Orlando Paun (2517199)" userId="S::2517199@student.uwtsd.ac.uk::97e2d216-cab1-4758-9092-f360ac6ef02d" providerId="AD" clId="Web-{D2553493-F42F-7CCE-C4F7-4AAF17DDF67B}" dt="2025-11-16T09:12:51.476" v="350"/>
          <pc:sldLayoutMkLst>
            <pc:docMk/>
            <pc:sldMasterMk cId="3818170315" sldId="2147483846"/>
            <pc:sldLayoutMk cId="1319462262" sldId="2147483851"/>
          </pc:sldLayoutMkLst>
        </pc:sldLayoutChg>
        <pc:sldLayoutChg chg="del">
          <pc:chgData name="Marian-Orlando Paun (2517199)" userId="S::2517199@student.uwtsd.ac.uk::97e2d216-cab1-4758-9092-f360ac6ef02d" providerId="AD" clId="Web-{D2553493-F42F-7CCE-C4F7-4AAF17DDF67B}" dt="2025-11-16T09:12:51.476" v="350"/>
          <pc:sldLayoutMkLst>
            <pc:docMk/>
            <pc:sldMasterMk cId="3818170315" sldId="2147483846"/>
            <pc:sldLayoutMk cId="746288464" sldId="2147483852"/>
          </pc:sldLayoutMkLst>
        </pc:sldLayoutChg>
        <pc:sldLayoutChg chg="del">
          <pc:chgData name="Marian-Orlando Paun (2517199)" userId="S::2517199@student.uwtsd.ac.uk::97e2d216-cab1-4758-9092-f360ac6ef02d" providerId="AD" clId="Web-{D2553493-F42F-7CCE-C4F7-4AAF17DDF67B}" dt="2025-11-16T09:12:51.476" v="350"/>
          <pc:sldLayoutMkLst>
            <pc:docMk/>
            <pc:sldMasterMk cId="3818170315" sldId="2147483846"/>
            <pc:sldLayoutMk cId="473092374" sldId="2147483853"/>
          </pc:sldLayoutMkLst>
        </pc:sldLayoutChg>
        <pc:sldLayoutChg chg="del">
          <pc:chgData name="Marian-Orlando Paun (2517199)" userId="S::2517199@student.uwtsd.ac.uk::97e2d216-cab1-4758-9092-f360ac6ef02d" providerId="AD" clId="Web-{D2553493-F42F-7CCE-C4F7-4AAF17DDF67B}" dt="2025-11-16T09:12:51.476" v="350"/>
          <pc:sldLayoutMkLst>
            <pc:docMk/>
            <pc:sldMasterMk cId="3818170315" sldId="2147483846"/>
            <pc:sldLayoutMk cId="633623401" sldId="2147483854"/>
          </pc:sldLayoutMkLst>
        </pc:sldLayoutChg>
        <pc:sldLayoutChg chg="del">
          <pc:chgData name="Marian-Orlando Paun (2517199)" userId="S::2517199@student.uwtsd.ac.uk::97e2d216-cab1-4758-9092-f360ac6ef02d" providerId="AD" clId="Web-{D2553493-F42F-7CCE-C4F7-4AAF17DDF67B}" dt="2025-11-16T09:12:51.476" v="350"/>
          <pc:sldLayoutMkLst>
            <pc:docMk/>
            <pc:sldMasterMk cId="3818170315" sldId="2147483846"/>
            <pc:sldLayoutMk cId="3748350619" sldId="2147483855"/>
          </pc:sldLayoutMkLst>
        </pc:sldLayoutChg>
        <pc:sldLayoutChg chg="del">
          <pc:chgData name="Marian-Orlando Paun (2517199)" userId="S::2517199@student.uwtsd.ac.uk::97e2d216-cab1-4758-9092-f360ac6ef02d" providerId="AD" clId="Web-{D2553493-F42F-7CCE-C4F7-4AAF17DDF67B}" dt="2025-11-16T09:12:51.476" v="350"/>
          <pc:sldLayoutMkLst>
            <pc:docMk/>
            <pc:sldMasterMk cId="3818170315" sldId="2147483846"/>
            <pc:sldLayoutMk cId="1933155244" sldId="2147483856"/>
          </pc:sldLayoutMkLst>
        </pc:sldLayoutChg>
        <pc:sldLayoutChg chg="del">
          <pc:chgData name="Marian-Orlando Paun (2517199)" userId="S::2517199@student.uwtsd.ac.uk::97e2d216-cab1-4758-9092-f360ac6ef02d" providerId="AD" clId="Web-{D2553493-F42F-7CCE-C4F7-4AAF17DDF67B}" dt="2025-11-16T09:12:51.476" v="350"/>
          <pc:sldLayoutMkLst>
            <pc:docMk/>
            <pc:sldMasterMk cId="3818170315" sldId="2147483846"/>
            <pc:sldLayoutMk cId="3482816505" sldId="2147483857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D2553493-F42F-7CCE-C4F7-4AAF17DDF67B}" dt="2025-11-16T09:12:58.742" v="351"/>
        <pc:sldMasterMkLst>
          <pc:docMk/>
          <pc:sldMasterMk cId="4277289202" sldId="2147483858"/>
        </pc:sldMasterMkLst>
        <pc:sldLayoutChg chg="add del mod replId">
          <pc:chgData name="Marian-Orlando Paun (2517199)" userId="S::2517199@student.uwtsd.ac.uk::97e2d216-cab1-4758-9092-f360ac6ef02d" providerId="AD" clId="Web-{D2553493-F42F-7CCE-C4F7-4AAF17DDF67B}" dt="2025-11-16T09:12:58.742" v="351"/>
          <pc:sldLayoutMkLst>
            <pc:docMk/>
            <pc:sldMasterMk cId="4277289202" sldId="2147483858"/>
            <pc:sldLayoutMk cId="216426069" sldId="214748385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2:58.742" v="351"/>
          <pc:sldLayoutMkLst>
            <pc:docMk/>
            <pc:sldMasterMk cId="4277289202" sldId="2147483858"/>
            <pc:sldLayoutMk cId="1364299461" sldId="214748386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2:58.742" v="351"/>
          <pc:sldLayoutMkLst>
            <pc:docMk/>
            <pc:sldMasterMk cId="4277289202" sldId="2147483858"/>
            <pc:sldLayoutMk cId="507611841" sldId="214748386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2:58.742" v="351"/>
          <pc:sldLayoutMkLst>
            <pc:docMk/>
            <pc:sldMasterMk cId="4277289202" sldId="2147483858"/>
            <pc:sldLayoutMk cId="14167519" sldId="214748386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2:58.742" v="351"/>
          <pc:sldLayoutMkLst>
            <pc:docMk/>
            <pc:sldMasterMk cId="4277289202" sldId="2147483858"/>
            <pc:sldLayoutMk cId="126142232" sldId="214748386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2:58.742" v="351"/>
          <pc:sldLayoutMkLst>
            <pc:docMk/>
            <pc:sldMasterMk cId="4277289202" sldId="2147483858"/>
            <pc:sldLayoutMk cId="3979534361" sldId="214748386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2:58.742" v="351"/>
          <pc:sldLayoutMkLst>
            <pc:docMk/>
            <pc:sldMasterMk cId="4277289202" sldId="2147483858"/>
            <pc:sldLayoutMk cId="3823573968" sldId="214748386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2:58.742" v="351"/>
          <pc:sldLayoutMkLst>
            <pc:docMk/>
            <pc:sldMasterMk cId="4277289202" sldId="2147483858"/>
            <pc:sldLayoutMk cId="3405441728" sldId="214748386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2:58.742" v="351"/>
          <pc:sldLayoutMkLst>
            <pc:docMk/>
            <pc:sldMasterMk cId="4277289202" sldId="2147483858"/>
            <pc:sldLayoutMk cId="3725942435" sldId="214748386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2:58.742" v="351"/>
          <pc:sldLayoutMkLst>
            <pc:docMk/>
            <pc:sldMasterMk cId="4277289202" sldId="2147483858"/>
            <pc:sldLayoutMk cId="1144710367" sldId="214748386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2:58.742" v="351"/>
          <pc:sldLayoutMkLst>
            <pc:docMk/>
            <pc:sldMasterMk cId="4277289202" sldId="2147483858"/>
            <pc:sldLayoutMk cId="140746837" sldId="2147483869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D2553493-F42F-7CCE-C4F7-4AAF17DDF67B}" dt="2025-11-16T09:13:00.429" v="352"/>
        <pc:sldMasterMkLst>
          <pc:docMk/>
          <pc:sldMasterMk cId="960086513" sldId="2147483870"/>
        </pc:sldMasterMkLst>
        <pc:sldLayoutChg chg="add del mod replId">
          <pc:chgData name="Marian-Orlando Paun (2517199)" userId="S::2517199@student.uwtsd.ac.uk::97e2d216-cab1-4758-9092-f360ac6ef02d" providerId="AD" clId="Web-{D2553493-F42F-7CCE-C4F7-4AAF17DDF67B}" dt="2025-11-16T09:13:00.429" v="352"/>
          <pc:sldLayoutMkLst>
            <pc:docMk/>
            <pc:sldMasterMk cId="960086513" sldId="2147483870"/>
            <pc:sldLayoutMk cId="934851810" sldId="214748387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0.429" v="352"/>
          <pc:sldLayoutMkLst>
            <pc:docMk/>
            <pc:sldMasterMk cId="960086513" sldId="2147483870"/>
            <pc:sldLayoutMk cId="790528892" sldId="214748387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0.429" v="352"/>
          <pc:sldLayoutMkLst>
            <pc:docMk/>
            <pc:sldMasterMk cId="960086513" sldId="2147483870"/>
            <pc:sldLayoutMk cId="723850207" sldId="214748387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0.429" v="352"/>
          <pc:sldLayoutMkLst>
            <pc:docMk/>
            <pc:sldMasterMk cId="960086513" sldId="2147483870"/>
            <pc:sldLayoutMk cId="2582311799" sldId="214748387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0.429" v="352"/>
          <pc:sldLayoutMkLst>
            <pc:docMk/>
            <pc:sldMasterMk cId="960086513" sldId="2147483870"/>
            <pc:sldLayoutMk cId="752207543" sldId="214748387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0.429" v="352"/>
          <pc:sldLayoutMkLst>
            <pc:docMk/>
            <pc:sldMasterMk cId="960086513" sldId="2147483870"/>
            <pc:sldLayoutMk cId="2560342651" sldId="214748387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0.429" v="352"/>
          <pc:sldLayoutMkLst>
            <pc:docMk/>
            <pc:sldMasterMk cId="960086513" sldId="2147483870"/>
            <pc:sldLayoutMk cId="634751803" sldId="214748387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0.429" v="352"/>
          <pc:sldLayoutMkLst>
            <pc:docMk/>
            <pc:sldMasterMk cId="960086513" sldId="2147483870"/>
            <pc:sldLayoutMk cId="3405301598" sldId="214748387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0.429" v="352"/>
          <pc:sldLayoutMkLst>
            <pc:docMk/>
            <pc:sldMasterMk cId="960086513" sldId="2147483870"/>
            <pc:sldLayoutMk cId="1061698961" sldId="214748387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0.429" v="352"/>
          <pc:sldLayoutMkLst>
            <pc:docMk/>
            <pc:sldMasterMk cId="960086513" sldId="2147483870"/>
            <pc:sldLayoutMk cId="429660900" sldId="214748388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0.429" v="352"/>
          <pc:sldLayoutMkLst>
            <pc:docMk/>
            <pc:sldMasterMk cId="960086513" sldId="2147483870"/>
            <pc:sldLayoutMk cId="244694726" sldId="2147483881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D2553493-F42F-7CCE-C4F7-4AAF17DDF67B}" dt="2025-11-16T09:13:02.320" v="353"/>
        <pc:sldMasterMkLst>
          <pc:docMk/>
          <pc:sldMasterMk cId="1321811316" sldId="2147483882"/>
        </pc:sldMasterMkLst>
        <pc:sldLayoutChg chg="add del mod replId">
          <pc:chgData name="Marian-Orlando Paun (2517199)" userId="S::2517199@student.uwtsd.ac.uk::97e2d216-cab1-4758-9092-f360ac6ef02d" providerId="AD" clId="Web-{D2553493-F42F-7CCE-C4F7-4AAF17DDF67B}" dt="2025-11-16T09:13:02.320" v="353"/>
          <pc:sldLayoutMkLst>
            <pc:docMk/>
            <pc:sldMasterMk cId="1321811316" sldId="2147483882"/>
            <pc:sldLayoutMk cId="3000159333" sldId="214748388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2.320" v="353"/>
          <pc:sldLayoutMkLst>
            <pc:docMk/>
            <pc:sldMasterMk cId="1321811316" sldId="2147483882"/>
            <pc:sldLayoutMk cId="1144257774" sldId="214748388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2.320" v="353"/>
          <pc:sldLayoutMkLst>
            <pc:docMk/>
            <pc:sldMasterMk cId="1321811316" sldId="2147483882"/>
            <pc:sldLayoutMk cId="3730595167" sldId="214748388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2.320" v="353"/>
          <pc:sldLayoutMkLst>
            <pc:docMk/>
            <pc:sldMasterMk cId="1321811316" sldId="2147483882"/>
            <pc:sldLayoutMk cId="76578247" sldId="214748388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2.320" v="353"/>
          <pc:sldLayoutMkLst>
            <pc:docMk/>
            <pc:sldMasterMk cId="1321811316" sldId="2147483882"/>
            <pc:sldLayoutMk cId="1492196891" sldId="214748388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2.320" v="353"/>
          <pc:sldLayoutMkLst>
            <pc:docMk/>
            <pc:sldMasterMk cId="1321811316" sldId="2147483882"/>
            <pc:sldLayoutMk cId="559944178" sldId="214748388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2.320" v="353"/>
          <pc:sldLayoutMkLst>
            <pc:docMk/>
            <pc:sldMasterMk cId="1321811316" sldId="2147483882"/>
            <pc:sldLayoutMk cId="351188908" sldId="214748388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2.320" v="353"/>
          <pc:sldLayoutMkLst>
            <pc:docMk/>
            <pc:sldMasterMk cId="1321811316" sldId="2147483882"/>
            <pc:sldLayoutMk cId="1266049718" sldId="214748389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2.320" v="353"/>
          <pc:sldLayoutMkLst>
            <pc:docMk/>
            <pc:sldMasterMk cId="1321811316" sldId="2147483882"/>
            <pc:sldLayoutMk cId="2311751370" sldId="214748389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2.320" v="353"/>
          <pc:sldLayoutMkLst>
            <pc:docMk/>
            <pc:sldMasterMk cId="1321811316" sldId="2147483882"/>
            <pc:sldLayoutMk cId="3037486226" sldId="214748389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2.320" v="353"/>
          <pc:sldLayoutMkLst>
            <pc:docMk/>
            <pc:sldMasterMk cId="1321811316" sldId="2147483882"/>
            <pc:sldLayoutMk cId="3589579007" sldId="2147483893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D2553493-F42F-7CCE-C4F7-4AAF17DDF67B}" dt="2025-11-16T09:13:03.898" v="354"/>
        <pc:sldMasterMkLst>
          <pc:docMk/>
          <pc:sldMasterMk cId="830547261" sldId="2147483894"/>
        </pc:sldMasterMkLst>
        <pc:sldLayoutChg chg="add del mod replId">
          <pc:chgData name="Marian-Orlando Paun (2517199)" userId="S::2517199@student.uwtsd.ac.uk::97e2d216-cab1-4758-9092-f360ac6ef02d" providerId="AD" clId="Web-{D2553493-F42F-7CCE-C4F7-4AAF17DDF67B}" dt="2025-11-16T09:13:03.898" v="354"/>
          <pc:sldLayoutMkLst>
            <pc:docMk/>
            <pc:sldMasterMk cId="830547261" sldId="2147483894"/>
            <pc:sldLayoutMk cId="3664190459" sldId="214748389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3.898" v="354"/>
          <pc:sldLayoutMkLst>
            <pc:docMk/>
            <pc:sldMasterMk cId="830547261" sldId="2147483894"/>
            <pc:sldLayoutMk cId="3248628479" sldId="214748389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3.898" v="354"/>
          <pc:sldLayoutMkLst>
            <pc:docMk/>
            <pc:sldMasterMk cId="830547261" sldId="2147483894"/>
            <pc:sldLayoutMk cId="256454123" sldId="214748389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3.898" v="354"/>
          <pc:sldLayoutMkLst>
            <pc:docMk/>
            <pc:sldMasterMk cId="830547261" sldId="2147483894"/>
            <pc:sldLayoutMk cId="3986875575" sldId="214748389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3.898" v="354"/>
          <pc:sldLayoutMkLst>
            <pc:docMk/>
            <pc:sldMasterMk cId="830547261" sldId="2147483894"/>
            <pc:sldLayoutMk cId="1343729642" sldId="214748389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3.898" v="354"/>
          <pc:sldLayoutMkLst>
            <pc:docMk/>
            <pc:sldMasterMk cId="830547261" sldId="2147483894"/>
            <pc:sldLayoutMk cId="2841770119" sldId="214748390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3.898" v="354"/>
          <pc:sldLayoutMkLst>
            <pc:docMk/>
            <pc:sldMasterMk cId="830547261" sldId="2147483894"/>
            <pc:sldLayoutMk cId="434507415" sldId="214748390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3.898" v="354"/>
          <pc:sldLayoutMkLst>
            <pc:docMk/>
            <pc:sldMasterMk cId="830547261" sldId="2147483894"/>
            <pc:sldLayoutMk cId="1580131763" sldId="214748390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3.898" v="354"/>
          <pc:sldLayoutMkLst>
            <pc:docMk/>
            <pc:sldMasterMk cId="830547261" sldId="2147483894"/>
            <pc:sldLayoutMk cId="3129295799" sldId="214748390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3.898" v="354"/>
          <pc:sldLayoutMkLst>
            <pc:docMk/>
            <pc:sldMasterMk cId="830547261" sldId="2147483894"/>
            <pc:sldLayoutMk cId="400609931" sldId="214748390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3.898" v="354"/>
          <pc:sldLayoutMkLst>
            <pc:docMk/>
            <pc:sldMasterMk cId="830547261" sldId="2147483894"/>
            <pc:sldLayoutMk cId="3237045292" sldId="2147483905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D2553493-F42F-7CCE-C4F7-4AAF17DDF67B}" dt="2025-11-16T09:13:08.023" v="355"/>
        <pc:sldMasterMkLst>
          <pc:docMk/>
          <pc:sldMasterMk cId="2718994714" sldId="2147483906"/>
        </pc:sldMasterMkLst>
        <pc:sldLayoutChg chg="add del mod replId">
          <pc:chgData name="Marian-Orlando Paun (2517199)" userId="S::2517199@student.uwtsd.ac.uk::97e2d216-cab1-4758-9092-f360ac6ef02d" providerId="AD" clId="Web-{D2553493-F42F-7CCE-C4F7-4AAF17DDF67B}" dt="2025-11-16T09:13:08.023" v="355"/>
          <pc:sldLayoutMkLst>
            <pc:docMk/>
            <pc:sldMasterMk cId="2718994714" sldId="2147483906"/>
            <pc:sldLayoutMk cId="500967656" sldId="214748390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8.023" v="355"/>
          <pc:sldLayoutMkLst>
            <pc:docMk/>
            <pc:sldMasterMk cId="2718994714" sldId="2147483906"/>
            <pc:sldLayoutMk cId="963803952" sldId="214748390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8.023" v="355"/>
          <pc:sldLayoutMkLst>
            <pc:docMk/>
            <pc:sldMasterMk cId="2718994714" sldId="2147483906"/>
            <pc:sldLayoutMk cId="2238248630" sldId="214748390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8.023" v="355"/>
          <pc:sldLayoutMkLst>
            <pc:docMk/>
            <pc:sldMasterMk cId="2718994714" sldId="2147483906"/>
            <pc:sldLayoutMk cId="2783419245" sldId="214748391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8.023" v="355"/>
          <pc:sldLayoutMkLst>
            <pc:docMk/>
            <pc:sldMasterMk cId="2718994714" sldId="2147483906"/>
            <pc:sldLayoutMk cId="3198904656" sldId="214748391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8.023" v="355"/>
          <pc:sldLayoutMkLst>
            <pc:docMk/>
            <pc:sldMasterMk cId="2718994714" sldId="2147483906"/>
            <pc:sldLayoutMk cId="2953910648" sldId="214748391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8.023" v="355"/>
          <pc:sldLayoutMkLst>
            <pc:docMk/>
            <pc:sldMasterMk cId="2718994714" sldId="2147483906"/>
            <pc:sldLayoutMk cId="2351832272" sldId="214748391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8.023" v="355"/>
          <pc:sldLayoutMkLst>
            <pc:docMk/>
            <pc:sldMasterMk cId="2718994714" sldId="2147483906"/>
            <pc:sldLayoutMk cId="2389305373" sldId="214748391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8.023" v="355"/>
          <pc:sldLayoutMkLst>
            <pc:docMk/>
            <pc:sldMasterMk cId="2718994714" sldId="2147483906"/>
            <pc:sldLayoutMk cId="1037973892" sldId="214748391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8.023" v="355"/>
          <pc:sldLayoutMkLst>
            <pc:docMk/>
            <pc:sldMasterMk cId="2718994714" sldId="2147483906"/>
            <pc:sldLayoutMk cId="3690815537" sldId="214748391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08.023" v="355"/>
          <pc:sldLayoutMkLst>
            <pc:docMk/>
            <pc:sldMasterMk cId="2718994714" sldId="2147483906"/>
            <pc:sldLayoutMk cId="1870785491" sldId="2147483917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D2553493-F42F-7CCE-C4F7-4AAF17DDF67B}" dt="2025-11-16T09:13:12.429" v="356"/>
        <pc:sldMasterMkLst>
          <pc:docMk/>
          <pc:sldMasterMk cId="3478222167" sldId="2147483918"/>
        </pc:sldMasterMkLst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3807652818" sldId="214748391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3069039144" sldId="214748392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2898439048" sldId="214748392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12077175" sldId="214748392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843273249" sldId="214748392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2860328059" sldId="214748392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5919961" sldId="214748392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1030733267" sldId="214748392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2602547913" sldId="214748392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1501417618" sldId="214748392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3257928124" sldId="214748392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410933934" sldId="214748393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3372570456" sldId="214748393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959230906" sldId="214748393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2864914622" sldId="214748393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1410810869" sldId="214748393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2.429" v="356"/>
          <pc:sldLayoutMkLst>
            <pc:docMk/>
            <pc:sldMasterMk cId="3478222167" sldId="2147483918"/>
            <pc:sldLayoutMk cId="2508229238" sldId="2147483935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D2553493-F42F-7CCE-C4F7-4AAF17DDF67B}" dt="2025-11-16T09:13:19.898" v="357"/>
        <pc:sldMasterMkLst>
          <pc:docMk/>
          <pc:sldMasterMk cId="233122959" sldId="2147483936"/>
        </pc:sldMasterMkLst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1487776883" sldId="214748393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723859244" sldId="214748393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1862226977" sldId="214748393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1484856047" sldId="214748394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2454675936" sldId="214748394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398489096" sldId="214748394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4047230246" sldId="214748394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3828726028" sldId="214748394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3676553629" sldId="214748394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3882523506" sldId="214748394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2736963524" sldId="214748394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3018686207" sldId="214748394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2768028952" sldId="214748394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467423314" sldId="214748395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3890105087" sldId="214748395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1006036560" sldId="214748395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19.898" v="357"/>
          <pc:sldLayoutMkLst>
            <pc:docMk/>
            <pc:sldMasterMk cId="233122959" sldId="2147483936"/>
            <pc:sldLayoutMk cId="3925497968" sldId="2147483953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D2553493-F42F-7CCE-C4F7-4AAF17DDF67B}" dt="2025-11-16T09:13:23.242" v="358"/>
        <pc:sldMasterMkLst>
          <pc:docMk/>
          <pc:sldMasterMk cId="1414901719" sldId="2147483954"/>
        </pc:sldMasterMkLst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3142408274" sldId="214748395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1540326833" sldId="214748395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780850951" sldId="214748395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3198675664" sldId="214748395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3875711877" sldId="214748395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1975629706" sldId="214748396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3591714138" sldId="214748396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1071462830" sldId="214748396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2125660775" sldId="214748396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167361915" sldId="214748396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1552014547" sldId="214748396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1821642696" sldId="214748396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930607434" sldId="214748396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2674782485" sldId="214748396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3557133651" sldId="214748396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2114725188" sldId="214748397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3.242" v="358"/>
          <pc:sldLayoutMkLst>
            <pc:docMk/>
            <pc:sldMasterMk cId="1414901719" sldId="2147483954"/>
            <pc:sldLayoutMk cId="610949201" sldId="2147483971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D2553493-F42F-7CCE-C4F7-4AAF17DDF67B}" dt="2025-11-16T09:13:24.742" v="359"/>
        <pc:sldMasterMkLst>
          <pc:docMk/>
          <pc:sldMasterMk cId="2907540374" sldId="2147483972"/>
        </pc:sldMasterMkLst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3084581472" sldId="214748397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888809656" sldId="214748397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4230588010" sldId="214748397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3320491148" sldId="214748397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3842391442" sldId="214748397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3068760359" sldId="214748397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4136246941" sldId="214748397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3901919689" sldId="214748398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3954026420" sldId="214748398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1151216836" sldId="214748398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2872729813" sldId="214748398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2109421143" sldId="214748398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2711398071" sldId="214748398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1536920810" sldId="214748398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1170487778" sldId="214748398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271777736" sldId="214748398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24.742" v="359"/>
          <pc:sldLayoutMkLst>
            <pc:docMk/>
            <pc:sldMasterMk cId="2907540374" sldId="2147483972"/>
            <pc:sldLayoutMk cId="745935775" sldId="2147483989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D2553493-F42F-7CCE-C4F7-4AAF17DDF67B}" dt="2025-11-16T09:13:30.976" v="360"/>
        <pc:sldMasterMkLst>
          <pc:docMk/>
          <pc:sldMasterMk cId="3413740476" sldId="2147483990"/>
        </pc:sldMasterMkLst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4200362379" sldId="214748399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3434348234" sldId="214748399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241823263" sldId="214748399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2305144399" sldId="214748399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4095691126" sldId="214748399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3966951894" sldId="214748399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848840225" sldId="214748399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2641884552" sldId="214748399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2449102048" sldId="214748399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2624494825" sldId="214748400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3323330960" sldId="214748400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2162634022" sldId="214748400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465523128" sldId="214748400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1429521296" sldId="214748400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2919163907" sldId="214748400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2685335918" sldId="214748400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0.976" v="360"/>
          <pc:sldLayoutMkLst>
            <pc:docMk/>
            <pc:sldMasterMk cId="3413740476" sldId="2147483990"/>
            <pc:sldLayoutMk cId="1059206637" sldId="2147484007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D2553493-F42F-7CCE-C4F7-4AAF17DDF67B}" dt="2025-11-16T09:13:38.477" v="361"/>
        <pc:sldMasterMkLst>
          <pc:docMk/>
          <pc:sldMasterMk cId="2449389836" sldId="2147484008"/>
        </pc:sldMasterMkLst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4260702795" sldId="214748400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1663230133" sldId="214748401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2455944208" sldId="214748401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3865737439" sldId="214748401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2700405166" sldId="214748401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99494736" sldId="214748401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3257205836" sldId="214748401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1014675954" sldId="214748401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3008573339" sldId="214748401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1554397119" sldId="214748401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1993483012" sldId="214748401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934858060" sldId="214748402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2428598898" sldId="214748402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2741129283" sldId="214748402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3342675138" sldId="214748402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1773968237" sldId="214748402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38.477" v="361"/>
          <pc:sldLayoutMkLst>
            <pc:docMk/>
            <pc:sldMasterMk cId="2449389836" sldId="2147484008"/>
            <pc:sldLayoutMk cId="549043933" sldId="2147484025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D2553493-F42F-7CCE-C4F7-4AAF17DDF67B}" dt="2025-11-16T09:13:43.649" v="362"/>
        <pc:sldMasterMkLst>
          <pc:docMk/>
          <pc:sldMasterMk cId="4014778786" sldId="2147484026"/>
        </pc:sldMasterMkLst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2348791091" sldId="214748402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2384589490" sldId="214748402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3157215713" sldId="214748402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1782916486" sldId="214748403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2802740906" sldId="214748403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2541703263" sldId="214748403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3401072168" sldId="214748403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1814771498" sldId="214748403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4288534452" sldId="214748403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2878512554" sldId="214748403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1355960279" sldId="214748403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103085171" sldId="214748403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1779677696" sldId="214748403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2735038963" sldId="214748404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2408738947" sldId="214748404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1321248091" sldId="214748404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3.649" v="362"/>
          <pc:sldLayoutMkLst>
            <pc:docMk/>
            <pc:sldMasterMk cId="4014778786" sldId="2147484026"/>
            <pc:sldLayoutMk cId="3138964801" sldId="2147484043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D2553493-F42F-7CCE-C4F7-4AAF17DDF67B}" dt="2025-11-16T09:13:46.727" v="363"/>
        <pc:sldMasterMkLst>
          <pc:docMk/>
          <pc:sldMasterMk cId="3761268817" sldId="2147484044"/>
        </pc:sldMasterMkLst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1339954874" sldId="214748404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1544419918" sldId="214748404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1450518967" sldId="214748404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2929772893" sldId="214748404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1794468733" sldId="214748404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4135615431" sldId="214748405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635284951" sldId="214748405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3345691651" sldId="214748405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359811566" sldId="214748405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1541953572" sldId="214748405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915775229" sldId="214748405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1791708806" sldId="214748405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535781605" sldId="214748405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1235235910" sldId="214748405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3674190012" sldId="214748405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2101384946" sldId="214748406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46.727" v="363"/>
          <pc:sldLayoutMkLst>
            <pc:docMk/>
            <pc:sldMasterMk cId="3761268817" sldId="2147484044"/>
            <pc:sldLayoutMk cId="3256877430" sldId="2147484061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D2553493-F42F-7CCE-C4F7-4AAF17DDF67B}" dt="2025-11-16T09:13:54.368" v="364"/>
        <pc:sldMasterMkLst>
          <pc:docMk/>
          <pc:sldMasterMk cId="585411932" sldId="2147484062"/>
        </pc:sldMasterMkLst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1313427277" sldId="214748406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2856598124" sldId="214748406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1251710356" sldId="214748406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2451426118" sldId="214748406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791406609" sldId="214748406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2847496571" sldId="214748406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2532901681" sldId="2147484069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663901606" sldId="2147484070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3102314368" sldId="2147484071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4160876973" sldId="2147484072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1529454162" sldId="2147484073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3540913586" sldId="2147484074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3842812054" sldId="2147484075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1886846971" sldId="2147484076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473676093" sldId="2147484077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81139095" sldId="2147484078"/>
          </pc:sldLayoutMkLst>
        </pc:sldLayoutChg>
        <pc:sldLayoutChg chg="add del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585411932" sldId="2147484062"/>
            <pc:sldLayoutMk cId="756089612" sldId="2147484079"/>
          </pc:sldLayoutMkLst>
        </pc:sldLayoutChg>
      </pc:sldMasterChg>
      <pc:sldMasterChg chg="add addSldLayout modSldLayout">
        <pc:chgData name="Marian-Orlando Paun (2517199)" userId="S::2517199@student.uwtsd.ac.uk::97e2d216-cab1-4758-9092-f360ac6ef02d" providerId="AD" clId="Web-{D2553493-F42F-7CCE-C4F7-4AAF17DDF67B}" dt="2025-11-16T09:13:54.368" v="364"/>
        <pc:sldMasterMkLst>
          <pc:docMk/>
          <pc:sldMasterMk cId="3024943681" sldId="2147484080"/>
        </pc:sldMasterMkLst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2350634892" sldId="2147484081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3127017297" sldId="2147484082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3074551053" sldId="2147484083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3622850692" sldId="2147484084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425796719" sldId="2147484085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986617725" sldId="2147484086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2488594330" sldId="2147484087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2983395169" sldId="2147484088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310081916" sldId="2147484089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3887273629" sldId="2147484090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2252647890" sldId="2147484091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2627478526" sldId="2147484092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3551079581" sldId="2147484093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711704997" sldId="2147484094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2679826206" sldId="2147484095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4066074533" sldId="2147484096"/>
          </pc:sldLayoutMkLst>
        </pc:sldLayoutChg>
        <pc:sldLayoutChg chg="add mod replId">
          <pc:chgData name="Marian-Orlando Paun (2517199)" userId="S::2517199@student.uwtsd.ac.uk::97e2d216-cab1-4758-9092-f360ac6ef02d" providerId="AD" clId="Web-{D2553493-F42F-7CCE-C4F7-4AAF17DDF67B}" dt="2025-11-16T09:13:54.368" v="364"/>
          <pc:sldLayoutMkLst>
            <pc:docMk/>
            <pc:sldMasterMk cId="3024943681" sldId="2147484080"/>
            <pc:sldLayoutMk cId="3407935474" sldId="2147484097"/>
          </pc:sldLayoutMkLst>
        </pc:sldLayoutChg>
      </pc:sldMasterChg>
    </pc:docChg>
  </pc:docChgLst>
  <pc:docChgLst>
    <pc:chgData name="Marian-Orlando Paun (2517199)" userId="S::2517199@student.uwtsd.ac.uk::97e2d216-cab1-4758-9092-f360ac6ef02d" providerId="AD" clId="Web-{BB5A8A72-7BAD-25DF-5F62-E0730098D6E7}"/>
    <pc:docChg chg="mod addSld delSld modSld addMainMaster delMainMaster modMainMaster setSldSz">
      <pc:chgData name="Marian-Orlando Paun (2517199)" userId="S::2517199@student.uwtsd.ac.uk::97e2d216-cab1-4758-9092-f360ac6ef02d" providerId="AD" clId="Web-{BB5A8A72-7BAD-25DF-5F62-E0730098D6E7}" dt="2025-11-16T08:47:26.590" v="130"/>
      <pc:docMkLst>
        <pc:docMk/>
      </pc:docMkLst>
      <pc:sldChg chg="addSp delSp modSp mod modTransition setBg modClrScheme chgLayout">
        <pc:chgData name="Marian-Orlando Paun (2517199)" userId="S::2517199@student.uwtsd.ac.uk::97e2d216-cab1-4758-9092-f360ac6ef02d" providerId="AD" clId="Web-{BB5A8A72-7BAD-25DF-5F62-E0730098D6E7}" dt="2025-11-16T08:47:26.590" v="130"/>
        <pc:sldMkLst>
          <pc:docMk/>
          <pc:sldMk cId="109857222" sldId="256"/>
        </pc:sldMkLst>
        <pc:spChg chg="del">
          <ac:chgData name="Marian-Orlando Paun (2517199)" userId="S::2517199@student.uwtsd.ac.uk::97e2d216-cab1-4758-9092-f360ac6ef02d" providerId="AD" clId="Web-{BB5A8A72-7BAD-25DF-5F62-E0730098D6E7}" dt="2025-11-16T08:34:45.330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Marian-Orlando Paun (2517199)" userId="S::2517199@student.uwtsd.ac.uk::97e2d216-cab1-4758-9092-f360ac6ef02d" providerId="AD" clId="Web-{BB5A8A72-7BAD-25DF-5F62-E0730098D6E7}" dt="2025-11-16T08:34:47.049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arian-Orlando Paun (2517199)" userId="S::2517199@student.uwtsd.ac.uk::97e2d216-cab1-4758-9092-f360ac6ef02d" providerId="AD" clId="Web-{BB5A8A72-7BAD-25DF-5F62-E0730098D6E7}" dt="2025-11-16T08:44:55.944" v="115"/>
          <ac:spMkLst>
            <pc:docMk/>
            <pc:sldMk cId="109857222" sldId="256"/>
            <ac:spMk id="4" creationId="{367CA7A3-B76D-B8E8-65B1-1187DE62E5FD}"/>
          </ac:spMkLst>
        </pc:spChg>
        <pc:spChg chg="add mod">
          <ac:chgData name="Marian-Orlando Paun (2517199)" userId="S::2517199@student.uwtsd.ac.uk::97e2d216-cab1-4758-9092-f360ac6ef02d" providerId="AD" clId="Web-{BB5A8A72-7BAD-25DF-5F62-E0730098D6E7}" dt="2025-11-16T08:44:55.944" v="115"/>
          <ac:spMkLst>
            <pc:docMk/>
            <pc:sldMk cId="109857222" sldId="256"/>
            <ac:spMk id="5" creationId="{B39526FC-F081-F3F1-9C48-CC1E5B499EAB}"/>
          </ac:spMkLst>
        </pc:spChg>
        <pc:spChg chg="add mod">
          <ac:chgData name="Marian-Orlando Paun (2517199)" userId="S::2517199@student.uwtsd.ac.uk::97e2d216-cab1-4758-9092-f360ac6ef02d" providerId="AD" clId="Web-{BB5A8A72-7BAD-25DF-5F62-E0730098D6E7}" dt="2025-11-16T08:44:55.944" v="115"/>
          <ac:spMkLst>
            <pc:docMk/>
            <pc:sldMk cId="109857222" sldId="256"/>
            <ac:spMk id="7" creationId="{22252CB7-157B-AB17-7719-673F5140AE94}"/>
          </ac:spMkLst>
        </pc:spChg>
        <pc:spChg chg="add mod">
          <ac:chgData name="Marian-Orlando Paun (2517199)" userId="S::2517199@student.uwtsd.ac.uk::97e2d216-cab1-4758-9092-f360ac6ef02d" providerId="AD" clId="Web-{BB5A8A72-7BAD-25DF-5F62-E0730098D6E7}" dt="2025-11-16T08:44:55.944" v="115"/>
          <ac:spMkLst>
            <pc:docMk/>
            <pc:sldMk cId="109857222" sldId="256"/>
            <ac:spMk id="9" creationId="{29D5DDDA-E24C-0B25-1724-7842D9243A9F}"/>
          </ac:spMkLst>
        </pc:spChg>
        <pc:spChg chg="add mod">
          <ac:chgData name="Marian-Orlando Paun (2517199)" userId="S::2517199@student.uwtsd.ac.uk::97e2d216-cab1-4758-9092-f360ac6ef02d" providerId="AD" clId="Web-{BB5A8A72-7BAD-25DF-5F62-E0730098D6E7}" dt="2025-11-16T08:44:55.944" v="115"/>
          <ac:spMkLst>
            <pc:docMk/>
            <pc:sldMk cId="109857222" sldId="256"/>
            <ac:spMk id="11" creationId="{E1B78A39-B806-53E7-0676-CA687BBFF34E}"/>
          </ac:spMkLst>
        </pc:spChg>
        <pc:spChg chg="add mod">
          <ac:chgData name="Marian-Orlando Paun (2517199)" userId="S::2517199@student.uwtsd.ac.uk::97e2d216-cab1-4758-9092-f360ac6ef02d" providerId="AD" clId="Web-{BB5A8A72-7BAD-25DF-5F62-E0730098D6E7}" dt="2025-11-16T08:44:55.944" v="115"/>
          <ac:spMkLst>
            <pc:docMk/>
            <pc:sldMk cId="109857222" sldId="256"/>
            <ac:spMk id="13" creationId="{A83AEFDF-A608-B0FD-C476-CD52CF7D9B16}"/>
          </ac:spMkLst>
        </pc:spChg>
        <pc:spChg chg="add mod">
          <ac:chgData name="Marian-Orlando Paun (2517199)" userId="S::2517199@student.uwtsd.ac.uk::97e2d216-cab1-4758-9092-f360ac6ef02d" providerId="AD" clId="Web-{BB5A8A72-7BAD-25DF-5F62-E0730098D6E7}" dt="2025-11-16T08:44:55.944" v="115"/>
          <ac:spMkLst>
            <pc:docMk/>
            <pc:sldMk cId="109857222" sldId="256"/>
            <ac:spMk id="15" creationId="{6CEF9A1B-0505-3E59-14F2-FC6BDC33994D}"/>
          </ac:spMkLst>
        </pc:spChg>
        <pc:spChg chg="add mod">
          <ac:chgData name="Marian-Orlando Paun (2517199)" userId="S::2517199@student.uwtsd.ac.uk::97e2d216-cab1-4758-9092-f360ac6ef02d" providerId="AD" clId="Web-{BB5A8A72-7BAD-25DF-5F62-E0730098D6E7}" dt="2025-11-16T08:44:55.944" v="115"/>
          <ac:spMkLst>
            <pc:docMk/>
            <pc:sldMk cId="109857222" sldId="256"/>
            <ac:spMk id="17" creationId="{C90DAEF5-C8EB-2486-6263-8863663D28DB}"/>
          </ac:spMkLst>
        </pc:spChg>
        <pc:spChg chg="add mod">
          <ac:chgData name="Marian-Orlando Paun (2517199)" userId="S::2517199@student.uwtsd.ac.uk::97e2d216-cab1-4758-9092-f360ac6ef02d" providerId="AD" clId="Web-{BB5A8A72-7BAD-25DF-5F62-E0730098D6E7}" dt="2025-11-16T08:44:55.944" v="115"/>
          <ac:spMkLst>
            <pc:docMk/>
            <pc:sldMk cId="109857222" sldId="256"/>
            <ac:spMk id="19" creationId="{93F6DB97-4D29-3777-2882-F609F905D9D5}"/>
          </ac:spMkLst>
        </pc:spChg>
        <pc:picChg chg="add mod">
          <ac:chgData name="Marian-Orlando Paun (2517199)" userId="S::2517199@student.uwtsd.ac.uk::97e2d216-cab1-4758-9092-f360ac6ef02d" providerId="AD" clId="Web-{BB5A8A72-7BAD-25DF-5F62-E0730098D6E7}" dt="2025-11-16T08:36:34.340" v="18" actId="1076"/>
          <ac:picMkLst>
            <pc:docMk/>
            <pc:sldMk cId="109857222" sldId="256"/>
            <ac:picMk id="6" creationId="{96C40696-79C8-DA0F-91DD-3214CB59D33D}"/>
          </ac:picMkLst>
        </pc:picChg>
        <pc:picChg chg="add mod">
          <ac:chgData name="Marian-Orlando Paun (2517199)" userId="S::2517199@student.uwtsd.ac.uk::97e2d216-cab1-4758-9092-f360ac6ef02d" providerId="AD" clId="Web-{BB5A8A72-7BAD-25DF-5F62-E0730098D6E7}" dt="2025-11-16T08:37:32.172" v="26" actId="1076"/>
          <ac:picMkLst>
            <pc:docMk/>
            <pc:sldMk cId="109857222" sldId="256"/>
            <ac:picMk id="8" creationId="{28AE8B17-1E8E-E50A-A9C2-B7A0AC041BC9}"/>
          </ac:picMkLst>
        </pc:picChg>
        <pc:picChg chg="add mod">
          <ac:chgData name="Marian-Orlando Paun (2517199)" userId="S::2517199@student.uwtsd.ac.uk::97e2d216-cab1-4758-9092-f360ac6ef02d" providerId="AD" clId="Web-{BB5A8A72-7BAD-25DF-5F62-E0730098D6E7}" dt="2025-11-16T08:38:05.753" v="33" actId="1076"/>
          <ac:picMkLst>
            <pc:docMk/>
            <pc:sldMk cId="109857222" sldId="256"/>
            <ac:picMk id="10" creationId="{15A2E50C-9F22-8735-96FF-4923DD6399F7}"/>
          </ac:picMkLst>
        </pc:picChg>
        <pc:picChg chg="add mod">
          <ac:chgData name="Marian-Orlando Paun (2517199)" userId="S::2517199@student.uwtsd.ac.uk::97e2d216-cab1-4758-9092-f360ac6ef02d" providerId="AD" clId="Web-{BB5A8A72-7BAD-25DF-5F62-E0730098D6E7}" dt="2025-11-16T08:38:56.224" v="43" actId="1076"/>
          <ac:picMkLst>
            <pc:docMk/>
            <pc:sldMk cId="109857222" sldId="256"/>
            <ac:picMk id="12" creationId="{6DC7156E-2982-2600-A463-4C41CC5DF375}"/>
          </ac:picMkLst>
        </pc:picChg>
        <pc:picChg chg="add mod">
          <ac:chgData name="Marian-Orlando Paun (2517199)" userId="S::2517199@student.uwtsd.ac.uk::97e2d216-cab1-4758-9092-f360ac6ef02d" providerId="AD" clId="Web-{BB5A8A72-7BAD-25DF-5F62-E0730098D6E7}" dt="2025-11-16T08:44:55.944" v="115"/>
          <ac:picMkLst>
            <pc:docMk/>
            <pc:sldMk cId="109857222" sldId="256"/>
            <ac:picMk id="14" creationId="{EEA905B4-94A7-76FC-1684-78604BEF49EC}"/>
          </ac:picMkLst>
        </pc:picChg>
        <pc:picChg chg="add mod">
          <ac:chgData name="Marian-Orlando Paun (2517199)" userId="S::2517199@student.uwtsd.ac.uk::97e2d216-cab1-4758-9092-f360ac6ef02d" providerId="AD" clId="Web-{BB5A8A72-7BAD-25DF-5F62-E0730098D6E7}" dt="2025-11-16T08:40:31.199" v="60" actId="14100"/>
          <ac:picMkLst>
            <pc:docMk/>
            <pc:sldMk cId="109857222" sldId="256"/>
            <ac:picMk id="16" creationId="{F0FFD697-0673-B3DC-FD87-6611165244B3}"/>
          </ac:picMkLst>
        </pc:picChg>
        <pc:picChg chg="add mod">
          <ac:chgData name="Marian-Orlando Paun (2517199)" userId="S::2517199@student.uwtsd.ac.uk::97e2d216-cab1-4758-9092-f360ac6ef02d" providerId="AD" clId="Web-{BB5A8A72-7BAD-25DF-5F62-E0730098D6E7}" dt="2025-11-16T08:41:46.281" v="73" actId="1076"/>
          <ac:picMkLst>
            <pc:docMk/>
            <pc:sldMk cId="109857222" sldId="256"/>
            <ac:picMk id="18" creationId="{599ED45F-2153-9E3C-FAD5-8CF26F212699}"/>
          </ac:picMkLst>
        </pc:picChg>
        <pc:picChg chg="add mod">
          <ac:chgData name="Marian-Orlando Paun (2517199)" userId="S::2517199@student.uwtsd.ac.uk::97e2d216-cab1-4758-9092-f360ac6ef02d" providerId="AD" clId="Web-{BB5A8A72-7BAD-25DF-5F62-E0730098D6E7}" dt="2025-11-16T08:42:18.719" v="78" actId="1076"/>
          <ac:picMkLst>
            <pc:docMk/>
            <pc:sldMk cId="109857222" sldId="256"/>
            <ac:picMk id="20" creationId="{776BB457-9515-EA8D-E6BC-BB780A1B67D4}"/>
          </ac:picMkLst>
        </pc:picChg>
      </pc:sldChg>
      <pc:sldChg chg="add del replId">
        <pc:chgData name="Marian-Orlando Paun (2517199)" userId="S::2517199@student.uwtsd.ac.uk::97e2d216-cab1-4758-9092-f360ac6ef02d" providerId="AD" clId="Web-{BB5A8A72-7BAD-25DF-5F62-E0730098D6E7}" dt="2025-11-16T08:35:25.709" v="6"/>
        <pc:sldMkLst>
          <pc:docMk/>
          <pc:sldMk cId="2652666293" sldId="257"/>
        </pc:sldMkLst>
      </pc:sldChg>
      <pc:sldMasterChg chg="del delSldLayout">
        <pc:chgData name="Marian-Orlando Paun (2517199)" userId="S::2517199@student.uwtsd.ac.uk::97e2d216-cab1-4758-9092-f360ac6ef02d" providerId="AD" clId="Web-{BB5A8A72-7BAD-25DF-5F62-E0730098D6E7}" dt="2025-11-16T08:42:46.471" v="79"/>
        <pc:sldMasterMkLst>
          <pc:docMk/>
          <pc:sldMasterMk cId="2460954070" sldId="2147483660"/>
        </pc:sldMasterMkLst>
        <pc:sldLayoutChg chg="del">
          <pc:chgData name="Marian-Orlando Paun (2517199)" userId="S::2517199@student.uwtsd.ac.uk::97e2d216-cab1-4758-9092-f360ac6ef02d" providerId="AD" clId="Web-{BB5A8A72-7BAD-25DF-5F62-E0730098D6E7}" dt="2025-11-16T08:42:46.471" v="7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rian-Orlando Paun (2517199)" userId="S::2517199@student.uwtsd.ac.uk::97e2d216-cab1-4758-9092-f360ac6ef02d" providerId="AD" clId="Web-{BB5A8A72-7BAD-25DF-5F62-E0730098D6E7}" dt="2025-11-16T08:42:46.471" v="7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rian-Orlando Paun (2517199)" userId="S::2517199@student.uwtsd.ac.uk::97e2d216-cab1-4758-9092-f360ac6ef02d" providerId="AD" clId="Web-{BB5A8A72-7BAD-25DF-5F62-E0730098D6E7}" dt="2025-11-16T08:42:46.471" v="7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rian-Orlando Paun (2517199)" userId="S::2517199@student.uwtsd.ac.uk::97e2d216-cab1-4758-9092-f360ac6ef02d" providerId="AD" clId="Web-{BB5A8A72-7BAD-25DF-5F62-E0730098D6E7}" dt="2025-11-16T08:42:46.471" v="7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rian-Orlando Paun (2517199)" userId="S::2517199@student.uwtsd.ac.uk::97e2d216-cab1-4758-9092-f360ac6ef02d" providerId="AD" clId="Web-{BB5A8A72-7BAD-25DF-5F62-E0730098D6E7}" dt="2025-11-16T08:42:46.471" v="7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rian-Orlando Paun (2517199)" userId="S::2517199@student.uwtsd.ac.uk::97e2d216-cab1-4758-9092-f360ac6ef02d" providerId="AD" clId="Web-{BB5A8A72-7BAD-25DF-5F62-E0730098D6E7}" dt="2025-11-16T08:42:46.471" v="7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rian-Orlando Paun (2517199)" userId="S::2517199@student.uwtsd.ac.uk::97e2d216-cab1-4758-9092-f360ac6ef02d" providerId="AD" clId="Web-{BB5A8A72-7BAD-25DF-5F62-E0730098D6E7}" dt="2025-11-16T08:42:46.471" v="7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rian-Orlando Paun (2517199)" userId="S::2517199@student.uwtsd.ac.uk::97e2d216-cab1-4758-9092-f360ac6ef02d" providerId="AD" clId="Web-{BB5A8A72-7BAD-25DF-5F62-E0730098D6E7}" dt="2025-11-16T08:42:46.471" v="7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rian-Orlando Paun (2517199)" userId="S::2517199@student.uwtsd.ac.uk::97e2d216-cab1-4758-9092-f360ac6ef02d" providerId="AD" clId="Web-{BB5A8A72-7BAD-25DF-5F62-E0730098D6E7}" dt="2025-11-16T08:42:46.471" v="7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rian-Orlando Paun (2517199)" userId="S::2517199@student.uwtsd.ac.uk::97e2d216-cab1-4758-9092-f360ac6ef02d" providerId="AD" clId="Web-{BB5A8A72-7BAD-25DF-5F62-E0730098D6E7}" dt="2025-11-16T08:42:46.471" v="7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rian-Orlando Paun (2517199)" userId="S::2517199@student.uwtsd.ac.uk::97e2d216-cab1-4758-9092-f360ac6ef02d" providerId="AD" clId="Web-{BB5A8A72-7BAD-25DF-5F62-E0730098D6E7}" dt="2025-11-16T08:42:46.471" v="7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BB5A8A72-7BAD-25DF-5F62-E0730098D6E7}" dt="2025-11-16T08:42:54.268" v="80"/>
        <pc:sldMasterMkLst>
          <pc:docMk/>
          <pc:sldMasterMk cId="2668372070" sldId="2147483672"/>
        </pc:sldMasterMkLst>
        <pc:sldLayoutChg chg="add del mod replId">
          <pc:chgData name="Marian-Orlando Paun (2517199)" userId="S::2517199@student.uwtsd.ac.uk::97e2d216-cab1-4758-9092-f360ac6ef02d" providerId="AD" clId="Web-{BB5A8A72-7BAD-25DF-5F62-E0730098D6E7}" dt="2025-11-16T08:42:54.268" v="80"/>
          <pc:sldLayoutMkLst>
            <pc:docMk/>
            <pc:sldMasterMk cId="2668372070" sldId="2147483672"/>
            <pc:sldLayoutMk cId="236802208" sldId="2147483673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4.268" v="80"/>
          <pc:sldLayoutMkLst>
            <pc:docMk/>
            <pc:sldMasterMk cId="2668372070" sldId="2147483672"/>
            <pc:sldLayoutMk cId="3106846642" sldId="2147483674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4.268" v="80"/>
          <pc:sldLayoutMkLst>
            <pc:docMk/>
            <pc:sldMasterMk cId="2668372070" sldId="2147483672"/>
            <pc:sldLayoutMk cId="338402171" sldId="2147483675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4.268" v="80"/>
          <pc:sldLayoutMkLst>
            <pc:docMk/>
            <pc:sldMasterMk cId="2668372070" sldId="2147483672"/>
            <pc:sldLayoutMk cId="119904635" sldId="2147483676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4.268" v="80"/>
          <pc:sldLayoutMkLst>
            <pc:docMk/>
            <pc:sldMasterMk cId="2668372070" sldId="2147483672"/>
            <pc:sldLayoutMk cId="3887191034" sldId="2147483677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4.268" v="80"/>
          <pc:sldLayoutMkLst>
            <pc:docMk/>
            <pc:sldMasterMk cId="2668372070" sldId="2147483672"/>
            <pc:sldLayoutMk cId="970984427" sldId="2147483678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4.268" v="80"/>
          <pc:sldLayoutMkLst>
            <pc:docMk/>
            <pc:sldMasterMk cId="2668372070" sldId="2147483672"/>
            <pc:sldLayoutMk cId="4014593976" sldId="2147483679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4.268" v="80"/>
          <pc:sldLayoutMkLst>
            <pc:docMk/>
            <pc:sldMasterMk cId="2668372070" sldId="2147483672"/>
            <pc:sldLayoutMk cId="1995904972" sldId="2147483680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4.268" v="80"/>
          <pc:sldLayoutMkLst>
            <pc:docMk/>
            <pc:sldMasterMk cId="2668372070" sldId="2147483672"/>
            <pc:sldLayoutMk cId="1335645991" sldId="2147483681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4.268" v="80"/>
          <pc:sldLayoutMkLst>
            <pc:docMk/>
            <pc:sldMasterMk cId="2668372070" sldId="2147483672"/>
            <pc:sldLayoutMk cId="819279268" sldId="2147483682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4.268" v="80"/>
          <pc:sldLayoutMkLst>
            <pc:docMk/>
            <pc:sldMasterMk cId="2668372070" sldId="2147483672"/>
            <pc:sldLayoutMk cId="3585394126" sldId="2147483683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BB5A8A72-7BAD-25DF-5F62-E0730098D6E7}" dt="2025-11-16T08:42:57.408" v="81"/>
        <pc:sldMasterMkLst>
          <pc:docMk/>
          <pc:sldMasterMk cId="2531871942" sldId="2147483684"/>
        </pc:sldMasterMkLst>
        <pc:sldLayoutChg chg="add del mod replId">
          <pc:chgData name="Marian-Orlando Paun (2517199)" userId="S::2517199@student.uwtsd.ac.uk::97e2d216-cab1-4758-9092-f360ac6ef02d" providerId="AD" clId="Web-{BB5A8A72-7BAD-25DF-5F62-E0730098D6E7}" dt="2025-11-16T08:42:57.408" v="81"/>
          <pc:sldLayoutMkLst>
            <pc:docMk/>
            <pc:sldMasterMk cId="2531871942" sldId="2147483684"/>
            <pc:sldLayoutMk cId="1833652913" sldId="2147483685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7.408" v="81"/>
          <pc:sldLayoutMkLst>
            <pc:docMk/>
            <pc:sldMasterMk cId="2531871942" sldId="2147483684"/>
            <pc:sldLayoutMk cId="4045315619" sldId="2147483686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7.408" v="81"/>
          <pc:sldLayoutMkLst>
            <pc:docMk/>
            <pc:sldMasterMk cId="2531871942" sldId="2147483684"/>
            <pc:sldLayoutMk cId="2617058129" sldId="2147483687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7.408" v="81"/>
          <pc:sldLayoutMkLst>
            <pc:docMk/>
            <pc:sldMasterMk cId="2531871942" sldId="2147483684"/>
            <pc:sldLayoutMk cId="1910195227" sldId="2147483688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7.408" v="81"/>
          <pc:sldLayoutMkLst>
            <pc:docMk/>
            <pc:sldMasterMk cId="2531871942" sldId="2147483684"/>
            <pc:sldLayoutMk cId="2384252157" sldId="2147483689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7.408" v="81"/>
          <pc:sldLayoutMkLst>
            <pc:docMk/>
            <pc:sldMasterMk cId="2531871942" sldId="2147483684"/>
            <pc:sldLayoutMk cId="3219286345" sldId="2147483690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7.408" v="81"/>
          <pc:sldLayoutMkLst>
            <pc:docMk/>
            <pc:sldMasterMk cId="2531871942" sldId="2147483684"/>
            <pc:sldLayoutMk cId="4021948042" sldId="2147483691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7.408" v="81"/>
          <pc:sldLayoutMkLst>
            <pc:docMk/>
            <pc:sldMasterMk cId="2531871942" sldId="2147483684"/>
            <pc:sldLayoutMk cId="1201351823" sldId="2147483692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7.408" v="81"/>
          <pc:sldLayoutMkLst>
            <pc:docMk/>
            <pc:sldMasterMk cId="2531871942" sldId="2147483684"/>
            <pc:sldLayoutMk cId="330379327" sldId="2147483693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7.408" v="81"/>
          <pc:sldLayoutMkLst>
            <pc:docMk/>
            <pc:sldMasterMk cId="2531871942" sldId="2147483684"/>
            <pc:sldLayoutMk cId="3580806781" sldId="2147483694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2:57.408" v="81"/>
          <pc:sldLayoutMkLst>
            <pc:docMk/>
            <pc:sldMasterMk cId="2531871942" sldId="2147483684"/>
            <pc:sldLayoutMk cId="2036692586" sldId="2147483695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BB5A8A72-7BAD-25DF-5F62-E0730098D6E7}" dt="2025-11-16T08:43:00.346" v="82"/>
        <pc:sldMasterMkLst>
          <pc:docMk/>
          <pc:sldMasterMk cId="4191985177" sldId="2147483696"/>
        </pc:sldMasterMkLst>
        <pc:sldLayoutChg chg="add del mod replId">
          <pc:chgData name="Marian-Orlando Paun (2517199)" userId="S::2517199@student.uwtsd.ac.uk::97e2d216-cab1-4758-9092-f360ac6ef02d" providerId="AD" clId="Web-{BB5A8A72-7BAD-25DF-5F62-E0730098D6E7}" dt="2025-11-16T08:43:00.346" v="82"/>
          <pc:sldLayoutMkLst>
            <pc:docMk/>
            <pc:sldMasterMk cId="4191985177" sldId="2147483696"/>
            <pc:sldLayoutMk cId="3237508687" sldId="2147483697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3:00.346" v="82"/>
          <pc:sldLayoutMkLst>
            <pc:docMk/>
            <pc:sldMasterMk cId="4191985177" sldId="2147483696"/>
            <pc:sldLayoutMk cId="362706451" sldId="2147483698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3:00.346" v="82"/>
          <pc:sldLayoutMkLst>
            <pc:docMk/>
            <pc:sldMasterMk cId="4191985177" sldId="2147483696"/>
            <pc:sldLayoutMk cId="2479333944" sldId="2147483699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3:00.346" v="82"/>
          <pc:sldLayoutMkLst>
            <pc:docMk/>
            <pc:sldMasterMk cId="4191985177" sldId="2147483696"/>
            <pc:sldLayoutMk cId="1685484821" sldId="2147483700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3:00.346" v="82"/>
          <pc:sldLayoutMkLst>
            <pc:docMk/>
            <pc:sldMasterMk cId="4191985177" sldId="2147483696"/>
            <pc:sldLayoutMk cId="2618544135" sldId="2147483701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3:00.346" v="82"/>
          <pc:sldLayoutMkLst>
            <pc:docMk/>
            <pc:sldMasterMk cId="4191985177" sldId="2147483696"/>
            <pc:sldLayoutMk cId="1843950401" sldId="2147483702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3:00.346" v="82"/>
          <pc:sldLayoutMkLst>
            <pc:docMk/>
            <pc:sldMasterMk cId="4191985177" sldId="2147483696"/>
            <pc:sldLayoutMk cId="1069610261" sldId="2147483703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3:00.346" v="82"/>
          <pc:sldLayoutMkLst>
            <pc:docMk/>
            <pc:sldMasterMk cId="4191985177" sldId="2147483696"/>
            <pc:sldLayoutMk cId="3743273390" sldId="2147483704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3:00.346" v="82"/>
          <pc:sldLayoutMkLst>
            <pc:docMk/>
            <pc:sldMasterMk cId="4191985177" sldId="2147483696"/>
            <pc:sldLayoutMk cId="3342947381" sldId="2147483705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3:00.346" v="82"/>
          <pc:sldLayoutMkLst>
            <pc:docMk/>
            <pc:sldMasterMk cId="4191985177" sldId="2147483696"/>
            <pc:sldLayoutMk cId="20917690" sldId="2147483706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3:00.346" v="82"/>
          <pc:sldLayoutMkLst>
            <pc:docMk/>
            <pc:sldMasterMk cId="4191985177" sldId="2147483696"/>
            <pc:sldLayoutMk cId="3331094151" sldId="2147483707"/>
          </pc:sldLayoutMkLst>
        </pc:sldLayoutChg>
      </pc:sldMasterChg>
      <pc:sldMasterChg chg="modSp add del addSldLayout delSldLayout modSldLayout">
        <pc:chgData name="Marian-Orlando Paun (2517199)" userId="S::2517199@student.uwtsd.ac.uk::97e2d216-cab1-4758-9092-f360ac6ef02d" providerId="AD" clId="Web-{BB5A8A72-7BAD-25DF-5F62-E0730098D6E7}" dt="2025-11-16T08:44:44.006" v="114"/>
        <pc:sldMasterMkLst>
          <pc:docMk/>
          <pc:sldMasterMk cId="1874527468" sldId="2147483708"/>
        </pc:sldMasterMkLst>
        <pc:spChg chg="mod">
          <ac:chgData name="Marian-Orlando Paun (2517199)" userId="S::2517199@student.uwtsd.ac.uk::97e2d216-cab1-4758-9092-f360ac6ef02d" providerId="AD" clId="Web-{BB5A8A72-7BAD-25DF-5F62-E0730098D6E7}" dt="2025-11-16T08:44:43.740" v="113"/>
          <ac:spMkLst>
            <pc:docMk/>
            <pc:sldMasterMk cId="1874527468" sldId="2147483708"/>
            <ac:spMk id="2" creationId="{475BFB69-9245-EC58-F1DE-FEB625BD336A}"/>
          </ac:spMkLst>
        </pc:spChg>
        <pc:spChg chg="mod">
          <ac:chgData name="Marian-Orlando Paun (2517199)" userId="S::2517199@student.uwtsd.ac.uk::97e2d216-cab1-4758-9092-f360ac6ef02d" providerId="AD" clId="Web-{BB5A8A72-7BAD-25DF-5F62-E0730098D6E7}" dt="2025-11-16T08:44:43.740" v="113"/>
          <ac:spMkLst>
            <pc:docMk/>
            <pc:sldMasterMk cId="1874527468" sldId="2147483708"/>
            <ac:spMk id="3" creationId="{5516AFD5-5144-C460-0CA4-644BC4A93C02}"/>
          </ac:spMkLst>
        </pc:spChg>
        <pc:spChg chg="mod">
          <ac:chgData name="Marian-Orlando Paun (2517199)" userId="S::2517199@student.uwtsd.ac.uk::97e2d216-cab1-4758-9092-f360ac6ef02d" providerId="AD" clId="Web-{BB5A8A72-7BAD-25DF-5F62-E0730098D6E7}" dt="2025-11-16T08:44:43.740" v="113"/>
          <ac:spMkLst>
            <pc:docMk/>
            <pc:sldMasterMk cId="1874527468" sldId="2147483708"/>
            <ac:spMk id="4" creationId="{3995753E-AF8A-7E04-8A1A-205B755A0215}"/>
          </ac:spMkLst>
        </pc:spChg>
        <pc:spChg chg="mod">
          <ac:chgData name="Marian-Orlando Paun (2517199)" userId="S::2517199@student.uwtsd.ac.uk::97e2d216-cab1-4758-9092-f360ac6ef02d" providerId="AD" clId="Web-{BB5A8A72-7BAD-25DF-5F62-E0730098D6E7}" dt="2025-11-16T08:44:43.740" v="113"/>
          <ac:spMkLst>
            <pc:docMk/>
            <pc:sldMasterMk cId="1874527468" sldId="2147483708"/>
            <ac:spMk id="5" creationId="{D4E1B7C8-DA74-800B-EE14-A39E9DB32DE4}"/>
          </ac:spMkLst>
        </pc:spChg>
        <pc:spChg chg="mod">
          <ac:chgData name="Marian-Orlando Paun (2517199)" userId="S::2517199@student.uwtsd.ac.uk::97e2d216-cab1-4758-9092-f360ac6ef02d" providerId="AD" clId="Web-{BB5A8A72-7BAD-25DF-5F62-E0730098D6E7}" dt="2025-11-16T08:44:43.740" v="113"/>
          <ac:spMkLst>
            <pc:docMk/>
            <pc:sldMasterMk cId="1874527468" sldId="2147483708"/>
            <ac:spMk id="6" creationId="{7AC1647D-0DF0-CA1B-F723-EF7B8F508DB7}"/>
          </ac:spMkLst>
        </pc:sp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44.006" v="114"/>
          <pc:sldLayoutMkLst>
            <pc:docMk/>
            <pc:sldMasterMk cId="1874527468" sldId="2147483708"/>
            <pc:sldLayoutMk cId="499018493" sldId="2147483709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499018493" sldId="2147483709"/>
              <ac:spMk id="2" creationId="{E4336E9A-8E96-CD8C-7598-F87632CD81CF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499018493" sldId="2147483709"/>
              <ac:spMk id="3" creationId="{2BDC76B8-60F6-62D3-9F73-E81662203017}"/>
            </ac:spMkLst>
          </pc:spChg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4:44.006" v="114"/>
          <pc:sldLayoutMkLst>
            <pc:docMk/>
            <pc:sldMasterMk cId="1874527468" sldId="2147483708"/>
            <pc:sldLayoutMk cId="362968561" sldId="2147483710"/>
          </pc:sldLayoutMkLst>
        </pc:sldLayout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44.006" v="114"/>
          <pc:sldLayoutMkLst>
            <pc:docMk/>
            <pc:sldMasterMk cId="1874527468" sldId="2147483708"/>
            <pc:sldLayoutMk cId="2407154279" sldId="2147483711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2407154279" sldId="2147483711"/>
              <ac:spMk id="2" creationId="{951D06AF-EF87-8489-2C82-DEB90B7EFE0C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2407154279" sldId="2147483711"/>
              <ac:spMk id="3" creationId="{308E5678-CA38-1318-9EA2-5E0A4F9A59BA}"/>
            </ac:spMkLst>
          </pc:spChg>
        </pc:sldLayout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44.006" v="114"/>
          <pc:sldLayoutMkLst>
            <pc:docMk/>
            <pc:sldMasterMk cId="1874527468" sldId="2147483708"/>
            <pc:sldLayoutMk cId="1770043440" sldId="2147483712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1770043440" sldId="2147483712"/>
              <ac:spMk id="2" creationId="{FAF3BB49-A328-F121-7F27-DEB7C3CC2B0F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1770043440" sldId="2147483712"/>
              <ac:spMk id="3" creationId="{572E861E-DFBA-B4AA-9356-CDE3D3F57C04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1770043440" sldId="2147483712"/>
              <ac:spMk id="4" creationId="{451D7538-EC5A-3EE7-176F-A58920C50797}"/>
            </ac:spMkLst>
          </pc:spChg>
        </pc:sldLayout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44.006" v="114"/>
          <pc:sldLayoutMkLst>
            <pc:docMk/>
            <pc:sldMasterMk cId="1874527468" sldId="2147483708"/>
            <pc:sldLayoutMk cId="3470444022" sldId="2147483713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3470444022" sldId="2147483713"/>
              <ac:spMk id="2" creationId="{41FEE969-634D-6E32-D227-18E9282C6F9E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3470444022" sldId="2147483713"/>
              <ac:spMk id="3" creationId="{61CD26D4-290A-F0ED-7D62-41EDA6FEC2B9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3470444022" sldId="2147483713"/>
              <ac:spMk id="4" creationId="{94DA52B0-7419-A946-4523-6D34BCAD26D1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3470444022" sldId="2147483713"/>
              <ac:spMk id="5" creationId="{06536620-C4F3-EEC3-DBF1-05196B1CBB55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3470444022" sldId="2147483713"/>
              <ac:spMk id="6" creationId="{33BAE980-E611-98B5-04E9-DE4584B0E33F}"/>
            </ac:spMkLst>
          </pc:spChg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4:44.006" v="114"/>
          <pc:sldLayoutMkLst>
            <pc:docMk/>
            <pc:sldMasterMk cId="1874527468" sldId="2147483708"/>
            <pc:sldLayoutMk cId="3325658864" sldId="2147483714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4:44.006" v="114"/>
          <pc:sldLayoutMkLst>
            <pc:docMk/>
            <pc:sldMasterMk cId="1874527468" sldId="2147483708"/>
            <pc:sldLayoutMk cId="1258100964" sldId="2147483715"/>
          </pc:sldLayoutMkLst>
        </pc:sldLayout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44.006" v="114"/>
          <pc:sldLayoutMkLst>
            <pc:docMk/>
            <pc:sldMasterMk cId="1874527468" sldId="2147483708"/>
            <pc:sldLayoutMk cId="693416804" sldId="2147483716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693416804" sldId="2147483716"/>
              <ac:spMk id="2" creationId="{C350C37F-77BE-E128-4248-D001C39E79C6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693416804" sldId="2147483716"/>
              <ac:spMk id="3" creationId="{2F3B20A8-A604-C977-02C0-083BA8663484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693416804" sldId="2147483716"/>
              <ac:spMk id="4" creationId="{EC0EEBFB-2026-6A35-33ED-F008376B67A0}"/>
            </ac:spMkLst>
          </pc:spChg>
        </pc:sldLayout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44.006" v="114"/>
          <pc:sldLayoutMkLst>
            <pc:docMk/>
            <pc:sldMasterMk cId="1874527468" sldId="2147483708"/>
            <pc:sldLayoutMk cId="1924848721" sldId="2147483717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1924848721" sldId="2147483717"/>
              <ac:spMk id="2" creationId="{EFB06A09-98CF-FAC2-3708-AECC4360C651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1924848721" sldId="2147483717"/>
              <ac:spMk id="3" creationId="{9571C769-CEC8-962A-01E6-15B0E056791E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1924848721" sldId="2147483717"/>
              <ac:spMk id="4" creationId="{F32C4A61-EF2A-C5A5-B150-4448600B3937}"/>
            </ac:spMkLst>
          </pc:spChg>
        </pc:sldLayout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44.006" v="114"/>
          <pc:sldLayoutMkLst>
            <pc:docMk/>
            <pc:sldMasterMk cId="1874527468" sldId="2147483708"/>
            <pc:sldLayoutMk cId="1228599764" sldId="2147483718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1228599764" sldId="2147483718"/>
              <ac:spMk id="2" creationId="{354E956D-CB73-C986-F100-46487310D11E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1228599764" sldId="2147483718"/>
              <ac:spMk id="3" creationId="{FE423E6A-A07C-BF0D-EA30-9A8A854E48F1}"/>
            </ac:spMkLst>
          </pc:spChg>
        </pc:sldLayout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44.006" v="114"/>
          <pc:sldLayoutMkLst>
            <pc:docMk/>
            <pc:sldMasterMk cId="1874527468" sldId="2147483708"/>
            <pc:sldLayoutMk cId="214331634" sldId="2147483719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214331634" sldId="2147483719"/>
              <ac:spMk id="2" creationId="{485B0252-346C-F6F4-3642-19F571550D45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43.740" v="113"/>
            <ac:spMkLst>
              <pc:docMk/>
              <pc:sldMasterMk cId="1874527468" sldId="2147483708"/>
              <pc:sldLayoutMk cId="214331634" sldId="2147483719"/>
              <ac:spMk id="3" creationId="{F798DA36-7351-9D6A-518B-678AB8A507D3}"/>
            </ac:spMkLst>
          </pc:spChg>
        </pc:sldLayoutChg>
      </pc:sldMasterChg>
      <pc:sldMasterChg chg="modSp add del addSldLayout delSldLayout modSldLayout">
        <pc:chgData name="Marian-Orlando Paun (2517199)" userId="S::2517199@student.uwtsd.ac.uk::97e2d216-cab1-4758-9092-f360ac6ef02d" providerId="AD" clId="Web-{BB5A8A72-7BAD-25DF-5F62-E0730098D6E7}" dt="2025-11-16T08:44:56.194" v="116"/>
        <pc:sldMasterMkLst>
          <pc:docMk/>
          <pc:sldMasterMk cId="168252731" sldId="2147483720"/>
        </pc:sldMasterMkLst>
        <pc:spChg chg="mod">
          <ac:chgData name="Marian-Orlando Paun (2517199)" userId="S::2517199@student.uwtsd.ac.uk::97e2d216-cab1-4758-9092-f360ac6ef02d" providerId="AD" clId="Web-{BB5A8A72-7BAD-25DF-5F62-E0730098D6E7}" dt="2025-11-16T08:44:55.944" v="115"/>
          <ac:spMkLst>
            <pc:docMk/>
            <pc:sldMasterMk cId="168252731" sldId="2147483720"/>
            <ac:spMk id="2" creationId="{475BFB69-9245-EC58-F1DE-FEB625BD336A}"/>
          </ac:spMkLst>
        </pc:spChg>
        <pc:spChg chg="mod">
          <ac:chgData name="Marian-Orlando Paun (2517199)" userId="S::2517199@student.uwtsd.ac.uk::97e2d216-cab1-4758-9092-f360ac6ef02d" providerId="AD" clId="Web-{BB5A8A72-7BAD-25DF-5F62-E0730098D6E7}" dt="2025-11-16T08:44:55.944" v="115"/>
          <ac:spMkLst>
            <pc:docMk/>
            <pc:sldMasterMk cId="168252731" sldId="2147483720"/>
            <ac:spMk id="3" creationId="{5516AFD5-5144-C460-0CA4-644BC4A93C02}"/>
          </ac:spMkLst>
        </pc:spChg>
        <pc:spChg chg="mod">
          <ac:chgData name="Marian-Orlando Paun (2517199)" userId="S::2517199@student.uwtsd.ac.uk::97e2d216-cab1-4758-9092-f360ac6ef02d" providerId="AD" clId="Web-{BB5A8A72-7BAD-25DF-5F62-E0730098D6E7}" dt="2025-11-16T08:44:55.944" v="115"/>
          <ac:spMkLst>
            <pc:docMk/>
            <pc:sldMasterMk cId="168252731" sldId="2147483720"/>
            <ac:spMk id="4" creationId="{3995753E-AF8A-7E04-8A1A-205B755A0215}"/>
          </ac:spMkLst>
        </pc:spChg>
        <pc:spChg chg="mod">
          <ac:chgData name="Marian-Orlando Paun (2517199)" userId="S::2517199@student.uwtsd.ac.uk::97e2d216-cab1-4758-9092-f360ac6ef02d" providerId="AD" clId="Web-{BB5A8A72-7BAD-25DF-5F62-E0730098D6E7}" dt="2025-11-16T08:44:55.944" v="115"/>
          <ac:spMkLst>
            <pc:docMk/>
            <pc:sldMasterMk cId="168252731" sldId="2147483720"/>
            <ac:spMk id="5" creationId="{D4E1B7C8-DA74-800B-EE14-A39E9DB32DE4}"/>
          </ac:spMkLst>
        </pc:spChg>
        <pc:spChg chg="mod">
          <ac:chgData name="Marian-Orlando Paun (2517199)" userId="S::2517199@student.uwtsd.ac.uk::97e2d216-cab1-4758-9092-f360ac6ef02d" providerId="AD" clId="Web-{BB5A8A72-7BAD-25DF-5F62-E0730098D6E7}" dt="2025-11-16T08:44:55.944" v="115"/>
          <ac:spMkLst>
            <pc:docMk/>
            <pc:sldMasterMk cId="168252731" sldId="2147483720"/>
            <ac:spMk id="6" creationId="{7AC1647D-0DF0-CA1B-F723-EF7B8F508DB7}"/>
          </ac:spMkLst>
        </pc:sp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56.194" v="116"/>
          <pc:sldLayoutMkLst>
            <pc:docMk/>
            <pc:sldMasterMk cId="168252731" sldId="2147483720"/>
            <pc:sldLayoutMk cId="1886468713" sldId="2147483721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1886468713" sldId="2147483721"/>
              <ac:spMk id="2" creationId="{E4336E9A-8E96-CD8C-7598-F87632CD81CF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1886468713" sldId="2147483721"/>
              <ac:spMk id="3" creationId="{2BDC76B8-60F6-62D3-9F73-E81662203017}"/>
            </ac:spMkLst>
          </pc:spChg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4:56.194" v="116"/>
          <pc:sldLayoutMkLst>
            <pc:docMk/>
            <pc:sldMasterMk cId="168252731" sldId="2147483720"/>
            <pc:sldLayoutMk cId="2157091441" sldId="2147483722"/>
          </pc:sldLayoutMkLst>
        </pc:sldLayout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56.194" v="116"/>
          <pc:sldLayoutMkLst>
            <pc:docMk/>
            <pc:sldMasterMk cId="168252731" sldId="2147483720"/>
            <pc:sldLayoutMk cId="736869329" sldId="2147483723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736869329" sldId="2147483723"/>
              <ac:spMk id="2" creationId="{951D06AF-EF87-8489-2C82-DEB90B7EFE0C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736869329" sldId="2147483723"/>
              <ac:spMk id="3" creationId="{308E5678-CA38-1318-9EA2-5E0A4F9A59BA}"/>
            </ac:spMkLst>
          </pc:spChg>
        </pc:sldLayout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56.194" v="116"/>
          <pc:sldLayoutMkLst>
            <pc:docMk/>
            <pc:sldMasterMk cId="168252731" sldId="2147483720"/>
            <pc:sldLayoutMk cId="970889791" sldId="2147483724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970889791" sldId="2147483724"/>
              <ac:spMk id="2" creationId="{FAF3BB49-A328-F121-7F27-DEB7C3CC2B0F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970889791" sldId="2147483724"/>
              <ac:spMk id="3" creationId="{572E861E-DFBA-B4AA-9356-CDE3D3F57C04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970889791" sldId="2147483724"/>
              <ac:spMk id="4" creationId="{451D7538-EC5A-3EE7-176F-A58920C50797}"/>
            </ac:spMkLst>
          </pc:spChg>
        </pc:sldLayout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56.194" v="116"/>
          <pc:sldLayoutMkLst>
            <pc:docMk/>
            <pc:sldMasterMk cId="168252731" sldId="2147483720"/>
            <pc:sldLayoutMk cId="631309639" sldId="2147483725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631309639" sldId="2147483725"/>
              <ac:spMk id="2" creationId="{41FEE969-634D-6E32-D227-18E9282C6F9E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631309639" sldId="2147483725"/>
              <ac:spMk id="3" creationId="{61CD26D4-290A-F0ED-7D62-41EDA6FEC2B9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631309639" sldId="2147483725"/>
              <ac:spMk id="4" creationId="{94DA52B0-7419-A946-4523-6D34BCAD26D1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631309639" sldId="2147483725"/>
              <ac:spMk id="5" creationId="{06536620-C4F3-EEC3-DBF1-05196B1CBB55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631309639" sldId="2147483725"/>
              <ac:spMk id="6" creationId="{33BAE980-E611-98B5-04E9-DE4584B0E33F}"/>
            </ac:spMkLst>
          </pc:spChg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4:56.194" v="116"/>
          <pc:sldLayoutMkLst>
            <pc:docMk/>
            <pc:sldMasterMk cId="168252731" sldId="2147483720"/>
            <pc:sldLayoutMk cId="3989744636" sldId="2147483726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4:56.194" v="116"/>
          <pc:sldLayoutMkLst>
            <pc:docMk/>
            <pc:sldMasterMk cId="168252731" sldId="2147483720"/>
            <pc:sldLayoutMk cId="2711931464" sldId="2147483727"/>
          </pc:sldLayoutMkLst>
        </pc:sldLayout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56.194" v="116"/>
          <pc:sldLayoutMkLst>
            <pc:docMk/>
            <pc:sldMasterMk cId="168252731" sldId="2147483720"/>
            <pc:sldLayoutMk cId="2687191850" sldId="2147483728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2687191850" sldId="2147483728"/>
              <ac:spMk id="2" creationId="{C350C37F-77BE-E128-4248-D001C39E79C6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2687191850" sldId="2147483728"/>
              <ac:spMk id="3" creationId="{2F3B20A8-A604-C977-02C0-083BA8663484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2687191850" sldId="2147483728"/>
              <ac:spMk id="4" creationId="{EC0EEBFB-2026-6A35-33ED-F008376B67A0}"/>
            </ac:spMkLst>
          </pc:spChg>
        </pc:sldLayout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56.194" v="116"/>
          <pc:sldLayoutMkLst>
            <pc:docMk/>
            <pc:sldMasterMk cId="168252731" sldId="2147483720"/>
            <pc:sldLayoutMk cId="27365728" sldId="2147483729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27365728" sldId="2147483729"/>
              <ac:spMk id="2" creationId="{EFB06A09-98CF-FAC2-3708-AECC4360C651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27365728" sldId="2147483729"/>
              <ac:spMk id="3" creationId="{9571C769-CEC8-962A-01E6-15B0E056791E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27365728" sldId="2147483729"/>
              <ac:spMk id="4" creationId="{F32C4A61-EF2A-C5A5-B150-4448600B3937}"/>
            </ac:spMkLst>
          </pc:spChg>
        </pc:sldLayout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56.194" v="116"/>
          <pc:sldLayoutMkLst>
            <pc:docMk/>
            <pc:sldMasterMk cId="168252731" sldId="2147483720"/>
            <pc:sldLayoutMk cId="3264175180" sldId="2147483730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3264175180" sldId="2147483730"/>
              <ac:spMk id="2" creationId="{354E956D-CB73-C986-F100-46487310D11E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3264175180" sldId="2147483730"/>
              <ac:spMk id="3" creationId="{FE423E6A-A07C-BF0D-EA30-9A8A854E48F1}"/>
            </ac:spMkLst>
          </pc:spChg>
        </pc:sldLayoutChg>
        <pc:sldLayoutChg chg="modSp add del mod replId">
          <pc:chgData name="Marian-Orlando Paun (2517199)" userId="S::2517199@student.uwtsd.ac.uk::97e2d216-cab1-4758-9092-f360ac6ef02d" providerId="AD" clId="Web-{BB5A8A72-7BAD-25DF-5F62-E0730098D6E7}" dt="2025-11-16T08:44:56.194" v="116"/>
          <pc:sldLayoutMkLst>
            <pc:docMk/>
            <pc:sldMasterMk cId="168252731" sldId="2147483720"/>
            <pc:sldLayoutMk cId="1200207421" sldId="2147483731"/>
          </pc:sldLayoutMkLst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1200207421" sldId="2147483731"/>
              <ac:spMk id="2" creationId="{485B0252-346C-F6F4-3642-19F571550D45}"/>
            </ac:spMkLst>
          </pc:spChg>
          <pc:spChg chg="mod">
            <ac:chgData name="Marian-Orlando Paun (2517199)" userId="S::2517199@student.uwtsd.ac.uk::97e2d216-cab1-4758-9092-f360ac6ef02d" providerId="AD" clId="Web-{BB5A8A72-7BAD-25DF-5F62-E0730098D6E7}" dt="2025-11-16T08:44:55.944" v="115"/>
            <ac:spMkLst>
              <pc:docMk/>
              <pc:sldMasterMk cId="168252731" sldId="2147483720"/>
              <pc:sldLayoutMk cId="1200207421" sldId="2147483731"/>
              <ac:spMk id="3" creationId="{F798DA36-7351-9D6A-518B-678AB8A507D3}"/>
            </ac:spMkLst>
          </pc:spChg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BB5A8A72-7BAD-25DF-5F62-E0730098D6E7}" dt="2025-11-16T08:46:31.463" v="120"/>
        <pc:sldMasterMkLst>
          <pc:docMk/>
          <pc:sldMasterMk cId="1763188025" sldId="2147483732"/>
        </pc:sldMasterMkLst>
        <pc:sldLayoutChg chg="add del mod replId">
          <pc:chgData name="Marian-Orlando Paun (2517199)" userId="S::2517199@student.uwtsd.ac.uk::97e2d216-cab1-4758-9092-f360ac6ef02d" providerId="AD" clId="Web-{BB5A8A72-7BAD-25DF-5F62-E0730098D6E7}" dt="2025-11-16T08:46:31.463" v="120"/>
          <pc:sldLayoutMkLst>
            <pc:docMk/>
            <pc:sldMasterMk cId="1763188025" sldId="2147483732"/>
            <pc:sldLayoutMk cId="3019700270" sldId="2147483733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1.463" v="120"/>
          <pc:sldLayoutMkLst>
            <pc:docMk/>
            <pc:sldMasterMk cId="1763188025" sldId="2147483732"/>
            <pc:sldLayoutMk cId="1081734032" sldId="2147483734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1.463" v="120"/>
          <pc:sldLayoutMkLst>
            <pc:docMk/>
            <pc:sldMasterMk cId="1763188025" sldId="2147483732"/>
            <pc:sldLayoutMk cId="3545848194" sldId="2147483735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1.463" v="120"/>
          <pc:sldLayoutMkLst>
            <pc:docMk/>
            <pc:sldMasterMk cId="1763188025" sldId="2147483732"/>
            <pc:sldLayoutMk cId="1301905649" sldId="2147483736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1.463" v="120"/>
          <pc:sldLayoutMkLst>
            <pc:docMk/>
            <pc:sldMasterMk cId="1763188025" sldId="2147483732"/>
            <pc:sldLayoutMk cId="2853750231" sldId="2147483737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1.463" v="120"/>
          <pc:sldLayoutMkLst>
            <pc:docMk/>
            <pc:sldMasterMk cId="1763188025" sldId="2147483732"/>
            <pc:sldLayoutMk cId="1566370733" sldId="2147483738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1.463" v="120"/>
          <pc:sldLayoutMkLst>
            <pc:docMk/>
            <pc:sldMasterMk cId="1763188025" sldId="2147483732"/>
            <pc:sldLayoutMk cId="2737028531" sldId="2147483739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1.463" v="120"/>
          <pc:sldLayoutMkLst>
            <pc:docMk/>
            <pc:sldMasterMk cId="1763188025" sldId="2147483732"/>
            <pc:sldLayoutMk cId="2983474940" sldId="2147483740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1.463" v="120"/>
          <pc:sldLayoutMkLst>
            <pc:docMk/>
            <pc:sldMasterMk cId="1763188025" sldId="2147483732"/>
            <pc:sldLayoutMk cId="2341473939" sldId="2147483741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1.463" v="120"/>
          <pc:sldLayoutMkLst>
            <pc:docMk/>
            <pc:sldMasterMk cId="1763188025" sldId="2147483732"/>
            <pc:sldLayoutMk cId="3821758276" sldId="2147483742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1.463" v="120"/>
          <pc:sldLayoutMkLst>
            <pc:docMk/>
            <pc:sldMasterMk cId="1763188025" sldId="2147483732"/>
            <pc:sldLayoutMk cId="148884233" sldId="2147483743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BB5A8A72-7BAD-25DF-5F62-E0730098D6E7}" dt="2025-11-16T08:46:33.322" v="121"/>
        <pc:sldMasterMkLst>
          <pc:docMk/>
          <pc:sldMasterMk cId="889636683" sldId="2147483744"/>
        </pc:sldMasterMkLst>
        <pc:sldLayoutChg chg="add del mod replId">
          <pc:chgData name="Marian-Orlando Paun (2517199)" userId="S::2517199@student.uwtsd.ac.uk::97e2d216-cab1-4758-9092-f360ac6ef02d" providerId="AD" clId="Web-{BB5A8A72-7BAD-25DF-5F62-E0730098D6E7}" dt="2025-11-16T08:46:33.322" v="121"/>
          <pc:sldLayoutMkLst>
            <pc:docMk/>
            <pc:sldMasterMk cId="889636683" sldId="2147483744"/>
            <pc:sldLayoutMk cId="3996094392" sldId="2147483745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3.322" v="121"/>
          <pc:sldLayoutMkLst>
            <pc:docMk/>
            <pc:sldMasterMk cId="889636683" sldId="2147483744"/>
            <pc:sldLayoutMk cId="1846804306" sldId="2147483746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3.322" v="121"/>
          <pc:sldLayoutMkLst>
            <pc:docMk/>
            <pc:sldMasterMk cId="889636683" sldId="2147483744"/>
            <pc:sldLayoutMk cId="3550145228" sldId="2147483747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3.322" v="121"/>
          <pc:sldLayoutMkLst>
            <pc:docMk/>
            <pc:sldMasterMk cId="889636683" sldId="2147483744"/>
            <pc:sldLayoutMk cId="1139951589" sldId="2147483748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3.322" v="121"/>
          <pc:sldLayoutMkLst>
            <pc:docMk/>
            <pc:sldMasterMk cId="889636683" sldId="2147483744"/>
            <pc:sldLayoutMk cId="1319773466" sldId="2147483749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3.322" v="121"/>
          <pc:sldLayoutMkLst>
            <pc:docMk/>
            <pc:sldMasterMk cId="889636683" sldId="2147483744"/>
            <pc:sldLayoutMk cId="2190536399" sldId="2147483750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3.322" v="121"/>
          <pc:sldLayoutMkLst>
            <pc:docMk/>
            <pc:sldMasterMk cId="889636683" sldId="2147483744"/>
            <pc:sldLayoutMk cId="4058203986" sldId="2147483751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3.322" v="121"/>
          <pc:sldLayoutMkLst>
            <pc:docMk/>
            <pc:sldMasterMk cId="889636683" sldId="2147483744"/>
            <pc:sldLayoutMk cId="777311696" sldId="2147483752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3.322" v="121"/>
          <pc:sldLayoutMkLst>
            <pc:docMk/>
            <pc:sldMasterMk cId="889636683" sldId="2147483744"/>
            <pc:sldLayoutMk cId="3245861451" sldId="2147483753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3.322" v="121"/>
          <pc:sldLayoutMkLst>
            <pc:docMk/>
            <pc:sldMasterMk cId="889636683" sldId="2147483744"/>
            <pc:sldLayoutMk cId="25556365" sldId="2147483754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3.322" v="121"/>
          <pc:sldLayoutMkLst>
            <pc:docMk/>
            <pc:sldMasterMk cId="889636683" sldId="2147483744"/>
            <pc:sldLayoutMk cId="332416052" sldId="2147483755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BB5A8A72-7BAD-25DF-5F62-E0730098D6E7}" dt="2025-11-16T08:46:37.150" v="122"/>
        <pc:sldMasterMkLst>
          <pc:docMk/>
          <pc:sldMasterMk cId="2470245973" sldId="2147483756"/>
        </pc:sldMasterMkLst>
        <pc:sldLayoutChg chg="add del mod replId">
          <pc:chgData name="Marian-Orlando Paun (2517199)" userId="S::2517199@student.uwtsd.ac.uk::97e2d216-cab1-4758-9092-f360ac6ef02d" providerId="AD" clId="Web-{BB5A8A72-7BAD-25DF-5F62-E0730098D6E7}" dt="2025-11-16T08:46:37.150" v="122"/>
          <pc:sldLayoutMkLst>
            <pc:docMk/>
            <pc:sldMasterMk cId="2470245973" sldId="2147483756"/>
            <pc:sldLayoutMk cId="1801931681" sldId="2147483757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7.150" v="122"/>
          <pc:sldLayoutMkLst>
            <pc:docMk/>
            <pc:sldMasterMk cId="2470245973" sldId="2147483756"/>
            <pc:sldLayoutMk cId="3185058560" sldId="2147483758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7.150" v="122"/>
          <pc:sldLayoutMkLst>
            <pc:docMk/>
            <pc:sldMasterMk cId="2470245973" sldId="2147483756"/>
            <pc:sldLayoutMk cId="1072817540" sldId="2147483759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7.150" v="122"/>
          <pc:sldLayoutMkLst>
            <pc:docMk/>
            <pc:sldMasterMk cId="2470245973" sldId="2147483756"/>
            <pc:sldLayoutMk cId="459411156" sldId="2147483760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7.150" v="122"/>
          <pc:sldLayoutMkLst>
            <pc:docMk/>
            <pc:sldMasterMk cId="2470245973" sldId="2147483756"/>
            <pc:sldLayoutMk cId="1677348153" sldId="2147483761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7.150" v="122"/>
          <pc:sldLayoutMkLst>
            <pc:docMk/>
            <pc:sldMasterMk cId="2470245973" sldId="2147483756"/>
            <pc:sldLayoutMk cId="4046726211" sldId="2147483762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7.150" v="122"/>
          <pc:sldLayoutMkLst>
            <pc:docMk/>
            <pc:sldMasterMk cId="2470245973" sldId="2147483756"/>
            <pc:sldLayoutMk cId="843480508" sldId="2147483763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7.150" v="122"/>
          <pc:sldLayoutMkLst>
            <pc:docMk/>
            <pc:sldMasterMk cId="2470245973" sldId="2147483756"/>
            <pc:sldLayoutMk cId="2856050155" sldId="2147483764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7.150" v="122"/>
          <pc:sldLayoutMkLst>
            <pc:docMk/>
            <pc:sldMasterMk cId="2470245973" sldId="2147483756"/>
            <pc:sldLayoutMk cId="3111161327" sldId="2147483765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7.150" v="122"/>
          <pc:sldLayoutMkLst>
            <pc:docMk/>
            <pc:sldMasterMk cId="2470245973" sldId="2147483756"/>
            <pc:sldLayoutMk cId="170108311" sldId="2147483766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37.150" v="122"/>
          <pc:sldLayoutMkLst>
            <pc:docMk/>
            <pc:sldMasterMk cId="2470245973" sldId="2147483756"/>
            <pc:sldLayoutMk cId="3467388311" sldId="2147483767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BB5A8A72-7BAD-25DF-5F62-E0730098D6E7}" dt="2025-11-16T08:46:41.869" v="123"/>
        <pc:sldMasterMkLst>
          <pc:docMk/>
          <pc:sldMasterMk cId="2340645073" sldId="2147483768"/>
        </pc:sldMasterMkLst>
        <pc:sldLayoutChg chg="add del mod replId">
          <pc:chgData name="Marian-Orlando Paun (2517199)" userId="S::2517199@student.uwtsd.ac.uk::97e2d216-cab1-4758-9092-f360ac6ef02d" providerId="AD" clId="Web-{BB5A8A72-7BAD-25DF-5F62-E0730098D6E7}" dt="2025-11-16T08:46:41.869" v="123"/>
          <pc:sldLayoutMkLst>
            <pc:docMk/>
            <pc:sldMasterMk cId="2340645073" sldId="2147483768"/>
            <pc:sldLayoutMk cId="3635255712" sldId="2147483769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1.869" v="123"/>
          <pc:sldLayoutMkLst>
            <pc:docMk/>
            <pc:sldMasterMk cId="2340645073" sldId="2147483768"/>
            <pc:sldLayoutMk cId="1863863251" sldId="2147483770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1.869" v="123"/>
          <pc:sldLayoutMkLst>
            <pc:docMk/>
            <pc:sldMasterMk cId="2340645073" sldId="2147483768"/>
            <pc:sldLayoutMk cId="1356949233" sldId="2147483771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1.869" v="123"/>
          <pc:sldLayoutMkLst>
            <pc:docMk/>
            <pc:sldMasterMk cId="2340645073" sldId="2147483768"/>
            <pc:sldLayoutMk cId="2092985002" sldId="2147483772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1.869" v="123"/>
          <pc:sldLayoutMkLst>
            <pc:docMk/>
            <pc:sldMasterMk cId="2340645073" sldId="2147483768"/>
            <pc:sldLayoutMk cId="2625540846" sldId="2147483773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1.869" v="123"/>
          <pc:sldLayoutMkLst>
            <pc:docMk/>
            <pc:sldMasterMk cId="2340645073" sldId="2147483768"/>
            <pc:sldLayoutMk cId="2684166991" sldId="2147483774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1.869" v="123"/>
          <pc:sldLayoutMkLst>
            <pc:docMk/>
            <pc:sldMasterMk cId="2340645073" sldId="2147483768"/>
            <pc:sldLayoutMk cId="472195817" sldId="2147483775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1.869" v="123"/>
          <pc:sldLayoutMkLst>
            <pc:docMk/>
            <pc:sldMasterMk cId="2340645073" sldId="2147483768"/>
            <pc:sldLayoutMk cId="1419402541" sldId="2147483776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1.869" v="123"/>
          <pc:sldLayoutMkLst>
            <pc:docMk/>
            <pc:sldMasterMk cId="2340645073" sldId="2147483768"/>
            <pc:sldLayoutMk cId="1171315032" sldId="2147483777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1.869" v="123"/>
          <pc:sldLayoutMkLst>
            <pc:docMk/>
            <pc:sldMasterMk cId="2340645073" sldId="2147483768"/>
            <pc:sldLayoutMk cId="3189751114" sldId="2147483778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1.869" v="123"/>
          <pc:sldLayoutMkLst>
            <pc:docMk/>
            <pc:sldMasterMk cId="2340645073" sldId="2147483768"/>
            <pc:sldLayoutMk cId="226660761" sldId="2147483779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1.869" v="123"/>
          <pc:sldLayoutMkLst>
            <pc:docMk/>
            <pc:sldMasterMk cId="2340645073" sldId="2147483768"/>
            <pc:sldLayoutMk cId="259933492" sldId="2147483780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1.869" v="123"/>
          <pc:sldLayoutMkLst>
            <pc:docMk/>
            <pc:sldMasterMk cId="2340645073" sldId="2147483768"/>
            <pc:sldLayoutMk cId="473384776" sldId="2147483781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1.869" v="123"/>
          <pc:sldLayoutMkLst>
            <pc:docMk/>
            <pc:sldMasterMk cId="2340645073" sldId="2147483768"/>
            <pc:sldLayoutMk cId="4279327178" sldId="2147483782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BB5A8A72-7BAD-25DF-5F62-E0730098D6E7}" dt="2025-11-16T08:46:44.416" v="124"/>
        <pc:sldMasterMkLst>
          <pc:docMk/>
          <pc:sldMasterMk cId="3955031688" sldId="2147483783"/>
        </pc:sldMasterMkLst>
        <pc:sldLayoutChg chg="add del mod replId">
          <pc:chgData name="Marian-Orlando Paun (2517199)" userId="S::2517199@student.uwtsd.ac.uk::97e2d216-cab1-4758-9092-f360ac6ef02d" providerId="AD" clId="Web-{BB5A8A72-7BAD-25DF-5F62-E0730098D6E7}" dt="2025-11-16T08:46:44.416" v="124"/>
          <pc:sldLayoutMkLst>
            <pc:docMk/>
            <pc:sldMasterMk cId="3955031688" sldId="2147483783"/>
            <pc:sldLayoutMk cId="3577917208" sldId="2147483784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4.416" v="124"/>
          <pc:sldLayoutMkLst>
            <pc:docMk/>
            <pc:sldMasterMk cId="3955031688" sldId="2147483783"/>
            <pc:sldLayoutMk cId="1977968437" sldId="2147483785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4.416" v="124"/>
          <pc:sldLayoutMkLst>
            <pc:docMk/>
            <pc:sldMasterMk cId="3955031688" sldId="2147483783"/>
            <pc:sldLayoutMk cId="3860097777" sldId="2147483786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4.416" v="124"/>
          <pc:sldLayoutMkLst>
            <pc:docMk/>
            <pc:sldMasterMk cId="3955031688" sldId="2147483783"/>
            <pc:sldLayoutMk cId="909551125" sldId="2147483787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4.416" v="124"/>
          <pc:sldLayoutMkLst>
            <pc:docMk/>
            <pc:sldMasterMk cId="3955031688" sldId="2147483783"/>
            <pc:sldLayoutMk cId="208818423" sldId="2147483788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4.416" v="124"/>
          <pc:sldLayoutMkLst>
            <pc:docMk/>
            <pc:sldMasterMk cId="3955031688" sldId="2147483783"/>
            <pc:sldLayoutMk cId="2239351265" sldId="2147483789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4.416" v="124"/>
          <pc:sldLayoutMkLst>
            <pc:docMk/>
            <pc:sldMasterMk cId="3955031688" sldId="2147483783"/>
            <pc:sldLayoutMk cId="3470875811" sldId="2147483790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4.416" v="124"/>
          <pc:sldLayoutMkLst>
            <pc:docMk/>
            <pc:sldMasterMk cId="3955031688" sldId="2147483783"/>
            <pc:sldLayoutMk cId="3426141930" sldId="2147483791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4.416" v="124"/>
          <pc:sldLayoutMkLst>
            <pc:docMk/>
            <pc:sldMasterMk cId="3955031688" sldId="2147483783"/>
            <pc:sldLayoutMk cId="2638403970" sldId="2147483792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4.416" v="124"/>
          <pc:sldLayoutMkLst>
            <pc:docMk/>
            <pc:sldMasterMk cId="3955031688" sldId="2147483783"/>
            <pc:sldLayoutMk cId="2419761161" sldId="2147483793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4.416" v="124"/>
          <pc:sldLayoutMkLst>
            <pc:docMk/>
            <pc:sldMasterMk cId="3955031688" sldId="2147483783"/>
            <pc:sldLayoutMk cId="1299910696" sldId="2147483794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4.416" v="124"/>
          <pc:sldLayoutMkLst>
            <pc:docMk/>
            <pc:sldMasterMk cId="3955031688" sldId="2147483783"/>
            <pc:sldLayoutMk cId="3664543671" sldId="2147483795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4.416" v="124"/>
          <pc:sldLayoutMkLst>
            <pc:docMk/>
            <pc:sldMasterMk cId="3955031688" sldId="2147483783"/>
            <pc:sldLayoutMk cId="204551947" sldId="2147483796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4.416" v="124"/>
          <pc:sldLayoutMkLst>
            <pc:docMk/>
            <pc:sldMasterMk cId="3955031688" sldId="2147483783"/>
            <pc:sldLayoutMk cId="2363128723" sldId="2147483797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BB5A8A72-7BAD-25DF-5F62-E0730098D6E7}" dt="2025-11-16T08:46:45.338" v="125"/>
        <pc:sldMasterMkLst>
          <pc:docMk/>
          <pc:sldMasterMk cId="1911838720" sldId="2147483798"/>
        </pc:sldMasterMkLst>
        <pc:sldLayoutChg chg="add del mod replId">
          <pc:chgData name="Marian-Orlando Paun (2517199)" userId="S::2517199@student.uwtsd.ac.uk::97e2d216-cab1-4758-9092-f360ac6ef02d" providerId="AD" clId="Web-{BB5A8A72-7BAD-25DF-5F62-E0730098D6E7}" dt="2025-11-16T08:46:45.338" v="125"/>
          <pc:sldLayoutMkLst>
            <pc:docMk/>
            <pc:sldMasterMk cId="1911838720" sldId="2147483798"/>
            <pc:sldLayoutMk cId="2036641200" sldId="2147483799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5.338" v="125"/>
          <pc:sldLayoutMkLst>
            <pc:docMk/>
            <pc:sldMasterMk cId="1911838720" sldId="2147483798"/>
            <pc:sldLayoutMk cId="3421518248" sldId="2147483800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5.338" v="125"/>
          <pc:sldLayoutMkLst>
            <pc:docMk/>
            <pc:sldMasterMk cId="1911838720" sldId="2147483798"/>
            <pc:sldLayoutMk cId="1938765278" sldId="2147483801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5.338" v="125"/>
          <pc:sldLayoutMkLst>
            <pc:docMk/>
            <pc:sldMasterMk cId="1911838720" sldId="2147483798"/>
            <pc:sldLayoutMk cId="1797113168" sldId="2147483802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5.338" v="125"/>
          <pc:sldLayoutMkLst>
            <pc:docMk/>
            <pc:sldMasterMk cId="1911838720" sldId="2147483798"/>
            <pc:sldLayoutMk cId="3689459605" sldId="2147483803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5.338" v="125"/>
          <pc:sldLayoutMkLst>
            <pc:docMk/>
            <pc:sldMasterMk cId="1911838720" sldId="2147483798"/>
            <pc:sldLayoutMk cId="2615797735" sldId="2147483804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5.338" v="125"/>
          <pc:sldLayoutMkLst>
            <pc:docMk/>
            <pc:sldMasterMk cId="1911838720" sldId="2147483798"/>
            <pc:sldLayoutMk cId="234868254" sldId="2147483805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5.338" v="125"/>
          <pc:sldLayoutMkLst>
            <pc:docMk/>
            <pc:sldMasterMk cId="1911838720" sldId="2147483798"/>
            <pc:sldLayoutMk cId="1807632883" sldId="2147483806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5.338" v="125"/>
          <pc:sldLayoutMkLst>
            <pc:docMk/>
            <pc:sldMasterMk cId="1911838720" sldId="2147483798"/>
            <pc:sldLayoutMk cId="3905689124" sldId="2147483807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5.338" v="125"/>
          <pc:sldLayoutMkLst>
            <pc:docMk/>
            <pc:sldMasterMk cId="1911838720" sldId="2147483798"/>
            <pc:sldLayoutMk cId="3259116688" sldId="2147483808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45.338" v="125"/>
          <pc:sldLayoutMkLst>
            <pc:docMk/>
            <pc:sldMasterMk cId="1911838720" sldId="2147483798"/>
            <pc:sldLayoutMk cId="3850699016" sldId="2147483809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BB5A8A72-7BAD-25DF-5F62-E0730098D6E7}" dt="2025-11-16T08:46:52.057" v="126"/>
        <pc:sldMasterMkLst>
          <pc:docMk/>
          <pc:sldMasterMk cId="965605249" sldId="2147483810"/>
        </pc:sldMasterMkLst>
        <pc:sldLayoutChg chg="add del mod replId">
          <pc:chgData name="Marian-Orlando Paun (2517199)" userId="S::2517199@student.uwtsd.ac.uk::97e2d216-cab1-4758-9092-f360ac6ef02d" providerId="AD" clId="Web-{BB5A8A72-7BAD-25DF-5F62-E0730098D6E7}" dt="2025-11-16T08:46:52.057" v="126"/>
          <pc:sldLayoutMkLst>
            <pc:docMk/>
            <pc:sldMasterMk cId="965605249" sldId="2147483810"/>
            <pc:sldLayoutMk cId="323246827" sldId="2147483811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2.057" v="126"/>
          <pc:sldLayoutMkLst>
            <pc:docMk/>
            <pc:sldMasterMk cId="965605249" sldId="2147483810"/>
            <pc:sldLayoutMk cId="880504686" sldId="2147483812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2.057" v="126"/>
          <pc:sldLayoutMkLst>
            <pc:docMk/>
            <pc:sldMasterMk cId="965605249" sldId="2147483810"/>
            <pc:sldLayoutMk cId="2358648185" sldId="2147483813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2.057" v="126"/>
          <pc:sldLayoutMkLst>
            <pc:docMk/>
            <pc:sldMasterMk cId="965605249" sldId="2147483810"/>
            <pc:sldLayoutMk cId="53412688" sldId="2147483814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2.057" v="126"/>
          <pc:sldLayoutMkLst>
            <pc:docMk/>
            <pc:sldMasterMk cId="965605249" sldId="2147483810"/>
            <pc:sldLayoutMk cId="3419545927" sldId="2147483815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2.057" v="126"/>
          <pc:sldLayoutMkLst>
            <pc:docMk/>
            <pc:sldMasterMk cId="965605249" sldId="2147483810"/>
            <pc:sldLayoutMk cId="1313406559" sldId="2147483816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2.057" v="126"/>
          <pc:sldLayoutMkLst>
            <pc:docMk/>
            <pc:sldMasterMk cId="965605249" sldId="2147483810"/>
            <pc:sldLayoutMk cId="4043170203" sldId="2147483817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2.057" v="126"/>
          <pc:sldLayoutMkLst>
            <pc:docMk/>
            <pc:sldMasterMk cId="965605249" sldId="2147483810"/>
            <pc:sldLayoutMk cId="1944423361" sldId="2147483818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2.057" v="126"/>
          <pc:sldLayoutMkLst>
            <pc:docMk/>
            <pc:sldMasterMk cId="965605249" sldId="2147483810"/>
            <pc:sldLayoutMk cId="4177597386" sldId="2147483819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2.057" v="126"/>
          <pc:sldLayoutMkLst>
            <pc:docMk/>
            <pc:sldMasterMk cId="965605249" sldId="2147483810"/>
            <pc:sldLayoutMk cId="1256740421" sldId="2147483820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2.057" v="126"/>
          <pc:sldLayoutMkLst>
            <pc:docMk/>
            <pc:sldMasterMk cId="965605249" sldId="2147483810"/>
            <pc:sldLayoutMk cId="744585151" sldId="2147483821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BB5A8A72-7BAD-25DF-5F62-E0730098D6E7}" dt="2025-11-16T08:46:59.745" v="127"/>
        <pc:sldMasterMkLst>
          <pc:docMk/>
          <pc:sldMasterMk cId="670614551" sldId="2147483822"/>
        </pc:sldMasterMkLst>
        <pc:sldLayoutChg chg="add del mod replId">
          <pc:chgData name="Marian-Orlando Paun (2517199)" userId="S::2517199@student.uwtsd.ac.uk::97e2d216-cab1-4758-9092-f360ac6ef02d" providerId="AD" clId="Web-{BB5A8A72-7BAD-25DF-5F62-E0730098D6E7}" dt="2025-11-16T08:46:59.745" v="127"/>
          <pc:sldLayoutMkLst>
            <pc:docMk/>
            <pc:sldMasterMk cId="670614551" sldId="2147483822"/>
            <pc:sldLayoutMk cId="3380735835" sldId="2147483823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9.745" v="127"/>
          <pc:sldLayoutMkLst>
            <pc:docMk/>
            <pc:sldMasterMk cId="670614551" sldId="2147483822"/>
            <pc:sldLayoutMk cId="1696239190" sldId="2147483824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9.745" v="127"/>
          <pc:sldLayoutMkLst>
            <pc:docMk/>
            <pc:sldMasterMk cId="670614551" sldId="2147483822"/>
            <pc:sldLayoutMk cId="188913597" sldId="2147483825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9.745" v="127"/>
          <pc:sldLayoutMkLst>
            <pc:docMk/>
            <pc:sldMasterMk cId="670614551" sldId="2147483822"/>
            <pc:sldLayoutMk cId="228335236" sldId="2147483826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9.745" v="127"/>
          <pc:sldLayoutMkLst>
            <pc:docMk/>
            <pc:sldMasterMk cId="670614551" sldId="2147483822"/>
            <pc:sldLayoutMk cId="1263084042" sldId="2147483827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9.745" v="127"/>
          <pc:sldLayoutMkLst>
            <pc:docMk/>
            <pc:sldMasterMk cId="670614551" sldId="2147483822"/>
            <pc:sldLayoutMk cId="785603206" sldId="2147483828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9.745" v="127"/>
          <pc:sldLayoutMkLst>
            <pc:docMk/>
            <pc:sldMasterMk cId="670614551" sldId="2147483822"/>
            <pc:sldLayoutMk cId="2134843339" sldId="2147483829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9.745" v="127"/>
          <pc:sldLayoutMkLst>
            <pc:docMk/>
            <pc:sldMasterMk cId="670614551" sldId="2147483822"/>
            <pc:sldLayoutMk cId="2753285359" sldId="2147483830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9.745" v="127"/>
          <pc:sldLayoutMkLst>
            <pc:docMk/>
            <pc:sldMasterMk cId="670614551" sldId="2147483822"/>
            <pc:sldLayoutMk cId="3504282753" sldId="2147483831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9.745" v="127"/>
          <pc:sldLayoutMkLst>
            <pc:docMk/>
            <pc:sldMasterMk cId="670614551" sldId="2147483822"/>
            <pc:sldLayoutMk cId="1745830980" sldId="2147483832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6:59.745" v="127"/>
          <pc:sldLayoutMkLst>
            <pc:docMk/>
            <pc:sldMasterMk cId="670614551" sldId="2147483822"/>
            <pc:sldLayoutMk cId="260368921" sldId="2147483833"/>
          </pc:sldLayoutMkLst>
        </pc:sldLayoutChg>
      </pc:sldMasterChg>
      <pc:sldMasterChg chg="add del addSldLayout delSldLayout modSldLayout">
        <pc:chgData name="Marian-Orlando Paun (2517199)" userId="S::2517199@student.uwtsd.ac.uk::97e2d216-cab1-4758-9092-f360ac6ef02d" providerId="AD" clId="Web-{BB5A8A72-7BAD-25DF-5F62-E0730098D6E7}" dt="2025-11-16T08:47:10.714" v="128"/>
        <pc:sldMasterMkLst>
          <pc:docMk/>
          <pc:sldMasterMk cId="1166025593" sldId="2147483834"/>
        </pc:sldMasterMkLst>
        <pc:sldLayoutChg chg="add del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1166025593" sldId="2147483834"/>
            <pc:sldLayoutMk cId="2307684117" sldId="2147483835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1166025593" sldId="2147483834"/>
            <pc:sldLayoutMk cId="650000442" sldId="2147483836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1166025593" sldId="2147483834"/>
            <pc:sldLayoutMk cId="2242326167" sldId="2147483837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1166025593" sldId="2147483834"/>
            <pc:sldLayoutMk cId="1522319939" sldId="2147483838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1166025593" sldId="2147483834"/>
            <pc:sldLayoutMk cId="1586553436" sldId="2147483839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1166025593" sldId="2147483834"/>
            <pc:sldLayoutMk cId="67837106" sldId="2147483840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1166025593" sldId="2147483834"/>
            <pc:sldLayoutMk cId="1758083705" sldId="2147483841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1166025593" sldId="2147483834"/>
            <pc:sldLayoutMk cId="1040540738" sldId="2147483842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1166025593" sldId="2147483834"/>
            <pc:sldLayoutMk cId="3968602049" sldId="2147483843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1166025593" sldId="2147483834"/>
            <pc:sldLayoutMk cId="837144347" sldId="2147483844"/>
          </pc:sldLayoutMkLst>
        </pc:sldLayoutChg>
        <pc:sldLayoutChg chg="add del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1166025593" sldId="2147483834"/>
            <pc:sldLayoutMk cId="812299658" sldId="2147483845"/>
          </pc:sldLayoutMkLst>
        </pc:sldLayoutChg>
      </pc:sldMasterChg>
      <pc:sldMasterChg chg="add addSldLayout modSldLayout">
        <pc:chgData name="Marian-Orlando Paun (2517199)" userId="S::2517199@student.uwtsd.ac.uk::97e2d216-cab1-4758-9092-f360ac6ef02d" providerId="AD" clId="Web-{BB5A8A72-7BAD-25DF-5F62-E0730098D6E7}" dt="2025-11-16T08:47:10.714" v="128"/>
        <pc:sldMasterMkLst>
          <pc:docMk/>
          <pc:sldMasterMk cId="3818170315" sldId="2147483846"/>
        </pc:sldMasterMkLst>
        <pc:sldLayoutChg chg="add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3818170315" sldId="2147483846"/>
            <pc:sldLayoutMk cId="1139853918" sldId="2147483847"/>
          </pc:sldLayoutMkLst>
        </pc:sldLayoutChg>
        <pc:sldLayoutChg chg="add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3818170315" sldId="2147483846"/>
            <pc:sldLayoutMk cId="390779474" sldId="2147483848"/>
          </pc:sldLayoutMkLst>
        </pc:sldLayoutChg>
        <pc:sldLayoutChg chg="add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3818170315" sldId="2147483846"/>
            <pc:sldLayoutMk cId="543378284" sldId="2147483849"/>
          </pc:sldLayoutMkLst>
        </pc:sldLayoutChg>
        <pc:sldLayoutChg chg="add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3818170315" sldId="2147483846"/>
            <pc:sldLayoutMk cId="1766862753" sldId="2147483850"/>
          </pc:sldLayoutMkLst>
        </pc:sldLayoutChg>
        <pc:sldLayoutChg chg="add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3818170315" sldId="2147483846"/>
            <pc:sldLayoutMk cId="1319462262" sldId="2147483851"/>
          </pc:sldLayoutMkLst>
        </pc:sldLayoutChg>
        <pc:sldLayoutChg chg="add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3818170315" sldId="2147483846"/>
            <pc:sldLayoutMk cId="746288464" sldId="2147483852"/>
          </pc:sldLayoutMkLst>
        </pc:sldLayoutChg>
        <pc:sldLayoutChg chg="add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3818170315" sldId="2147483846"/>
            <pc:sldLayoutMk cId="473092374" sldId="2147483853"/>
          </pc:sldLayoutMkLst>
        </pc:sldLayoutChg>
        <pc:sldLayoutChg chg="add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3818170315" sldId="2147483846"/>
            <pc:sldLayoutMk cId="633623401" sldId="2147483854"/>
          </pc:sldLayoutMkLst>
        </pc:sldLayoutChg>
        <pc:sldLayoutChg chg="add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3818170315" sldId="2147483846"/>
            <pc:sldLayoutMk cId="3748350619" sldId="2147483855"/>
          </pc:sldLayoutMkLst>
        </pc:sldLayoutChg>
        <pc:sldLayoutChg chg="add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3818170315" sldId="2147483846"/>
            <pc:sldLayoutMk cId="1933155244" sldId="2147483856"/>
          </pc:sldLayoutMkLst>
        </pc:sldLayoutChg>
        <pc:sldLayoutChg chg="add mod replId">
          <pc:chgData name="Marian-Orlando Paun (2517199)" userId="S::2517199@student.uwtsd.ac.uk::97e2d216-cab1-4758-9092-f360ac6ef02d" providerId="AD" clId="Web-{BB5A8A72-7BAD-25DF-5F62-E0730098D6E7}" dt="2025-11-16T08:47:10.714" v="128"/>
          <pc:sldLayoutMkLst>
            <pc:docMk/>
            <pc:sldMasterMk cId="3818170315" sldId="2147483846"/>
            <pc:sldLayoutMk cId="3482816505" sldId="214748385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E700B27-DE4C-4B9E-BB11-B9027034A00F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634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51FCE-E4BB-4680-8E50-3C0E348D2609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017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A073D-A903-47F8-8D16-77642FB0DF1F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551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FA40-626B-4CA1-85D0-7A9016E395BA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850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25EA-B9DC-48A7-991E-9A82573B1B21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796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B97F8-6CEB-469B-AFCC-889F2A2B1D5A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617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179F-009E-4FA5-B091-7EBB82A185BD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594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5CEB-0076-4E37-B880-BCEA9784DE0A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3395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9E5E-3896-4118-99A7-7B85668F1C5E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81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4739-9812-4A9F-890D-2AD6BA5F6EE8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7273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45AC5-A3F8-44AA-BA8F-596CDCC976D3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6478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B183-A821-4095-A363-9EC968635539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4785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D01B4-0AA5-45E6-B2E6-5FA4078AEBCF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0795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7335C-0450-40D7-8612-B3203BED4F28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7049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6A105-2A1C-4284-B4EA-07CF89B1A393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8262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E609-F3F2-45E6-BD6A-E03A8C86C1AE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0745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4AD68-089C-4467-A8F3-EA2BBCA6B44E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935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E0D914D-B099-4142-A885-11F276715148}" type="datetimeFigureOut">
              <a:rPr lang="en-US" dirty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943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3" r:id="rId3"/>
    <p:sldLayoutId id="2147484084" r:id="rId4"/>
    <p:sldLayoutId id="2147484085" r:id="rId5"/>
    <p:sldLayoutId id="2147484086" r:id="rId6"/>
    <p:sldLayoutId id="2147484087" r:id="rId7"/>
    <p:sldLayoutId id="2147484088" r:id="rId8"/>
    <p:sldLayoutId id="2147484089" r:id="rId9"/>
    <p:sldLayoutId id="2147484090" r:id="rId10"/>
    <p:sldLayoutId id="2147484091" r:id="rId11"/>
    <p:sldLayoutId id="2147484092" r:id="rId12"/>
    <p:sldLayoutId id="2147484093" r:id="rId13"/>
    <p:sldLayoutId id="2147484094" r:id="rId14"/>
    <p:sldLayoutId id="2147484095" r:id="rId15"/>
    <p:sldLayoutId id="2147484096" r:id="rId16"/>
    <p:sldLayoutId id="214748409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67CA7A3-B76D-B8E8-65B1-1187DE62E5FD}"/>
              </a:ext>
            </a:extLst>
          </p:cNvPr>
          <p:cNvSpPr txBox="1"/>
          <p:nvPr/>
        </p:nvSpPr>
        <p:spPr>
          <a:xfrm>
            <a:off x="3700096" y="2"/>
            <a:ext cx="4572000" cy="59247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i="0" dirty="0">
                <a:solidFill>
                  <a:schemeClr val="bg1"/>
                </a:solidFill>
                <a:latin typeface="Times New Roman"/>
                <a:ea typeface="Aptos"/>
                <a:cs typeface="Times New Roman"/>
              </a:rPr>
              <a:t>How to insert hyperlinks in PowerPoint</a:t>
            </a:r>
            <a:r>
              <a:rPr lang="en-US" sz="2000" b="1" dirty="0">
                <a:solidFill>
                  <a:schemeClr val="bg1"/>
                </a:solidFill>
                <a:latin typeface="Times New Roman"/>
                <a:ea typeface="Aptos"/>
                <a:cs typeface="Times New Roman"/>
              </a:rPr>
              <a:t> </a:t>
            </a:r>
            <a:endParaRPr lang="en-GB" sz="2000" b="1">
              <a:solidFill>
                <a:schemeClr val="bg1"/>
              </a:solidFill>
              <a:latin typeface="Times New Roman"/>
              <a:ea typeface="Aptos"/>
              <a:cs typeface="Times New Roman"/>
            </a:endParaRPr>
          </a:p>
          <a:p>
            <a:pPr algn="ctr"/>
            <a:endParaRPr lang="en-GB" sz="1400" b="1" dirty="0">
              <a:solidFill>
                <a:srgbClr val="50E6E4"/>
              </a:solidFill>
              <a:latin typeface="Times New Roman"/>
              <a:cs typeface="Times New Roman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9526FC-F081-F3F1-9C48-CC1E5B499EAB}"/>
              </a:ext>
            </a:extLst>
          </p:cNvPr>
          <p:cNvSpPr txBox="1"/>
          <p:nvPr/>
        </p:nvSpPr>
        <p:spPr>
          <a:xfrm>
            <a:off x="144098" y="703386"/>
            <a:ext cx="3214076" cy="109280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50E6E4"/>
                </a:solidFill>
                <a:latin typeface="Times New Roman"/>
                <a:cs typeface="Times New Roman"/>
              </a:rPr>
              <a:t>1</a:t>
            </a:r>
            <a:r>
              <a:rPr lang="en-US" sz="1400" b="1" dirty="0">
                <a:solidFill>
                  <a:srgbClr val="50E6E4"/>
                </a:solidFill>
                <a:latin typeface="Times New Roman"/>
                <a:cs typeface="Times New Roman"/>
              </a:rPr>
              <a:t>.Copy the link URL you want to access</a:t>
            </a:r>
            <a:r>
              <a:rPr sz="1400" b="1" dirty="0">
                <a:solidFill>
                  <a:srgbClr val="50E6E4"/>
                </a:solidFill>
                <a:latin typeface="Times New Roman"/>
                <a:ea typeface="Aptos"/>
                <a:cs typeface="Times New Roman"/>
              </a:rPr>
              <a:t> </a:t>
            </a:r>
            <a:endParaRPr lang="en-GB" sz="1400" b="1" dirty="0">
              <a:solidFill>
                <a:srgbClr val="50E6E4"/>
              </a:solidFill>
              <a:latin typeface="Times New Roman"/>
              <a:cs typeface="Times New Roman"/>
            </a:endParaRPr>
          </a:p>
          <a:p>
            <a:pPr algn="ctr"/>
            <a:endParaRPr lang="en-GB" sz="1400" b="1" dirty="0">
              <a:solidFill>
                <a:srgbClr val="50E6E4"/>
              </a:solidFill>
              <a:latin typeface="Times New Roman"/>
              <a:cs typeface="Times New Roman"/>
            </a:endParaRPr>
          </a:p>
        </p:txBody>
      </p:sp>
      <p:pic>
        <p:nvPicPr>
          <p:cNvPr id="6" name="Picture 5" descr="A green and black text&#10;&#10;AI-generated content may be incorrect.">
            <a:extLst>
              <a:ext uri="{FF2B5EF4-FFF2-40B4-BE49-F238E27FC236}">
                <a16:creationId xmlns:a16="http://schemas.microsoft.com/office/drawing/2014/main" id="{96C40696-79C8-DA0F-91DD-3214CB59D3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096" y="1422796"/>
            <a:ext cx="2944079" cy="7543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252CB7-157B-AB17-7719-673F5140AE94}"/>
              </a:ext>
            </a:extLst>
          </p:cNvPr>
          <p:cNvSpPr txBox="1"/>
          <p:nvPr/>
        </p:nvSpPr>
        <p:spPr>
          <a:xfrm>
            <a:off x="3817328" y="703386"/>
            <a:ext cx="2178538" cy="109280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>
                <a:solidFill>
                  <a:srgbClr val="50E6E4"/>
                </a:solidFill>
                <a:latin typeface="Times New Roman"/>
                <a:cs typeface="Times New Roman"/>
              </a:rPr>
              <a:t>2</a:t>
            </a:r>
            <a:r>
              <a:rPr lang="en-US" sz="1400" b="1" dirty="0">
                <a:solidFill>
                  <a:srgbClr val="50E6E4"/>
                </a:solidFill>
                <a:latin typeface="Times New Roman"/>
                <a:cs typeface="Times New Roman"/>
              </a:rPr>
              <a:t>. Open Power point</a:t>
            </a:r>
            <a:r>
              <a:rPr sz="1400" b="1" dirty="0">
                <a:solidFill>
                  <a:srgbClr val="50E6E4"/>
                </a:solidFill>
                <a:latin typeface="Times New Roman"/>
                <a:ea typeface="Aptos"/>
                <a:cs typeface="Times New Roman"/>
              </a:rPr>
              <a:t> </a:t>
            </a:r>
            <a:endParaRPr lang="en-GB" sz="1400" b="1" dirty="0">
              <a:solidFill>
                <a:srgbClr val="50E6E4"/>
              </a:solidFill>
              <a:latin typeface="Times New Roman"/>
              <a:cs typeface="Times New Roman"/>
            </a:endParaRPr>
          </a:p>
          <a:p>
            <a:pPr algn="ctr"/>
            <a:endParaRPr lang="en-GB" sz="1400" b="1" dirty="0">
              <a:solidFill>
                <a:srgbClr val="50E6E4"/>
              </a:solidFill>
              <a:latin typeface="Times New Roman"/>
              <a:cs typeface="Times New Roman"/>
            </a:endParaRPr>
          </a:p>
        </p:txBody>
      </p:sp>
      <p:pic>
        <p:nvPicPr>
          <p:cNvPr id="8" name="Picture 7" descr="A logo with a letter p&#10;&#10;AI-generated content may be incorrect.">
            <a:extLst>
              <a:ext uri="{FF2B5EF4-FFF2-40B4-BE49-F238E27FC236}">
                <a16:creationId xmlns:a16="http://schemas.microsoft.com/office/drawing/2014/main" id="{28AE8B17-1E8E-E50A-A9C2-B7A0AC041B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4873" y="1426153"/>
            <a:ext cx="1863907" cy="90395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D5DDDA-E24C-0B25-1724-7842D9243A9F}"/>
              </a:ext>
            </a:extLst>
          </p:cNvPr>
          <p:cNvSpPr txBox="1"/>
          <p:nvPr/>
        </p:nvSpPr>
        <p:spPr>
          <a:xfrm>
            <a:off x="6511193" y="654542"/>
            <a:ext cx="2168769" cy="109280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>
                <a:solidFill>
                  <a:srgbClr val="50E6E4"/>
                </a:solidFill>
                <a:latin typeface="Times New Roman"/>
                <a:cs typeface="Times New Roman"/>
              </a:rPr>
              <a:t>3.</a:t>
            </a:r>
            <a:r>
              <a:rPr lang="en-US" sz="1600" b="1" dirty="0">
                <a:solidFill>
                  <a:srgbClr val="50E6E4"/>
                </a:solidFill>
                <a:latin typeface="Times New Roman"/>
                <a:ea typeface="Aptos"/>
                <a:cs typeface="Times New Roman"/>
              </a:rPr>
              <a:t> Paste the link with (CTRL V)</a:t>
            </a:r>
            <a:endParaRPr lang="en-US" sz="1600" b="1" dirty="0">
              <a:solidFill>
                <a:srgbClr val="50E6E4"/>
              </a:solidFill>
              <a:latin typeface="Times New Roman"/>
              <a:cs typeface="Times New Roman"/>
            </a:endParaRPr>
          </a:p>
          <a:p>
            <a:pPr algn="ctr"/>
            <a:endParaRPr lang="en-GB" sz="1400" b="1" dirty="0">
              <a:solidFill>
                <a:srgbClr val="50E6E4"/>
              </a:solidFill>
              <a:latin typeface="Times New Roman"/>
              <a:cs typeface="Times New Roman"/>
            </a:endParaRPr>
          </a:p>
        </p:txBody>
      </p:sp>
      <p:pic>
        <p:nvPicPr>
          <p:cNvPr id="10" name="Picture 9" descr="A computer screen shot of a white screen&#10;&#10;AI-generated content may be incorrect.">
            <a:extLst>
              <a:ext uri="{FF2B5EF4-FFF2-40B4-BE49-F238E27FC236}">
                <a16:creationId xmlns:a16="http://schemas.microsoft.com/office/drawing/2014/main" id="{15A2E50C-9F22-8735-96FF-4923DD6399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8319" y="1329533"/>
            <a:ext cx="1949633" cy="113139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1B78A39-B806-53E7-0676-CA687BBFF34E}"/>
              </a:ext>
            </a:extLst>
          </p:cNvPr>
          <p:cNvSpPr txBox="1"/>
          <p:nvPr/>
        </p:nvSpPr>
        <p:spPr>
          <a:xfrm>
            <a:off x="9358925" y="703385"/>
            <a:ext cx="2422769" cy="1006242"/>
          </a:xfrm>
          <a:prstGeom prst="ellipse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rgbClr val="50E6E4"/>
                </a:solidFill>
                <a:latin typeface="Times New Roman"/>
                <a:ea typeface="Aptos"/>
                <a:cs typeface="Times New Roman"/>
              </a:rPr>
              <a:t>4. </a:t>
            </a:r>
            <a:r>
              <a:rPr lang="en-US" sz="1400" b="1" i="0" dirty="0">
                <a:solidFill>
                  <a:srgbClr val="50E6E4"/>
                </a:solidFill>
                <a:latin typeface="Times New Roman"/>
                <a:ea typeface="Aptos"/>
                <a:cs typeface="Times New Roman"/>
              </a:rPr>
              <a:t>Click on insert (tool bar)</a:t>
            </a:r>
            <a:r>
              <a:rPr sz="1400" b="1" i="0" dirty="0">
                <a:solidFill>
                  <a:srgbClr val="50E6E4"/>
                </a:solidFill>
                <a:latin typeface="Times New Roman"/>
                <a:ea typeface="Aptos"/>
                <a:cs typeface="Times New Roman"/>
              </a:rPr>
              <a:t> </a:t>
            </a:r>
            <a:endParaRPr lang="en-GB" sz="1400" b="1">
              <a:solidFill>
                <a:srgbClr val="50E6E4"/>
              </a:solidFill>
              <a:latin typeface="Times New Roman"/>
              <a:cs typeface="Times New Roman"/>
            </a:endParaRPr>
          </a:p>
          <a:p>
            <a:pPr algn="ctr"/>
            <a:endParaRPr lang="en-GB" sz="1400" b="1" dirty="0">
              <a:solidFill>
                <a:srgbClr val="50E6E4"/>
              </a:solidFill>
              <a:latin typeface="Times New Roman"/>
              <a:cs typeface="Times New Roman"/>
            </a:endParaRPr>
          </a:p>
        </p:txBody>
      </p:sp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DC7156E-2982-2600-A463-4C41CC5DF3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55750" y="1334204"/>
            <a:ext cx="2580540" cy="101459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83AEFDF-A608-B0FD-C476-CD52CF7D9B16}"/>
              </a:ext>
            </a:extLst>
          </p:cNvPr>
          <p:cNvSpPr txBox="1"/>
          <p:nvPr/>
        </p:nvSpPr>
        <p:spPr>
          <a:xfrm>
            <a:off x="2443" y="2583963"/>
            <a:ext cx="3370384" cy="703287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rgbClr val="50E6E4"/>
                </a:solidFill>
                <a:latin typeface="Times New Roman"/>
                <a:ea typeface="Aptos"/>
                <a:cs typeface="Times New Roman"/>
              </a:rPr>
              <a:t>5. Press</a:t>
            </a:r>
            <a:r>
              <a:rPr lang="en-US" sz="1400" b="1" i="0" dirty="0">
                <a:solidFill>
                  <a:srgbClr val="50E6E4"/>
                </a:solidFill>
                <a:latin typeface="Times New Roman"/>
                <a:ea typeface="Aptos"/>
                <a:cs typeface="Times New Roman"/>
              </a:rPr>
              <a:t> on link (ribbon)</a:t>
            </a:r>
            <a:r>
              <a:rPr sz="1400" b="1" i="0" dirty="0">
                <a:solidFill>
                  <a:srgbClr val="50E6E4"/>
                </a:solidFill>
                <a:latin typeface="Times New Roman"/>
                <a:ea typeface="Aptos"/>
                <a:cs typeface="Times New Roman"/>
              </a:rPr>
              <a:t> </a:t>
            </a:r>
            <a:endParaRPr lang="en-GB" sz="1400" b="1">
              <a:solidFill>
                <a:srgbClr val="50E6E4"/>
              </a:solidFill>
              <a:latin typeface="Times New Roman"/>
              <a:cs typeface="Times New Roman"/>
            </a:endParaRPr>
          </a:p>
          <a:p>
            <a:pPr algn="ctr"/>
            <a:endParaRPr lang="en-GB" sz="1400" b="1" dirty="0">
              <a:solidFill>
                <a:srgbClr val="50E6E4"/>
              </a:solidFill>
              <a:latin typeface="Times New Roman"/>
              <a:cs typeface="Times New Roman"/>
            </a:endParaRPr>
          </a:p>
        </p:txBody>
      </p:sp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EA905B4-94A7-76FC-1684-78604BEF49E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46" y="3016005"/>
            <a:ext cx="3373010" cy="113371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CEF9A1B-0505-3E59-14F2-FC6BDC33994D}"/>
              </a:ext>
            </a:extLst>
          </p:cNvPr>
          <p:cNvSpPr txBox="1"/>
          <p:nvPr/>
        </p:nvSpPr>
        <p:spPr>
          <a:xfrm>
            <a:off x="3626826" y="2508252"/>
            <a:ext cx="2559539" cy="100624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rgbClr val="50E6E4"/>
                </a:solidFill>
                <a:latin typeface="Times New Roman"/>
                <a:ea typeface="Aptos"/>
                <a:cs typeface="Times New Roman"/>
              </a:rPr>
              <a:t>6. Paste</a:t>
            </a:r>
            <a:r>
              <a:rPr lang="en-US" sz="1400" b="1" i="0" dirty="0">
                <a:solidFill>
                  <a:srgbClr val="50E6E4"/>
                </a:solidFill>
                <a:latin typeface="Times New Roman"/>
                <a:ea typeface="Aptos"/>
                <a:cs typeface="Times New Roman"/>
              </a:rPr>
              <a:t> the link on address</a:t>
            </a:r>
            <a:r>
              <a:rPr sz="1400" b="1" i="0" dirty="0">
                <a:solidFill>
                  <a:srgbClr val="50E6E4"/>
                </a:solidFill>
                <a:latin typeface="Times New Roman"/>
                <a:ea typeface="Aptos"/>
                <a:cs typeface="Times New Roman"/>
              </a:rPr>
              <a:t> </a:t>
            </a:r>
            <a:endParaRPr lang="en-GB" sz="1400" b="1">
              <a:solidFill>
                <a:srgbClr val="50E6E4"/>
              </a:solidFill>
              <a:latin typeface="Times New Roman"/>
              <a:cs typeface="Times New Roman"/>
            </a:endParaRPr>
          </a:p>
          <a:p>
            <a:pPr algn="ctr"/>
            <a:endParaRPr lang="en-GB" sz="1400" b="1" dirty="0">
              <a:solidFill>
                <a:srgbClr val="50E6E4"/>
              </a:solidFill>
              <a:latin typeface="Times New Roman"/>
              <a:cs typeface="Times New Roman"/>
            </a:endParaRPr>
          </a:p>
        </p:txBody>
      </p:sp>
      <p:pic>
        <p:nvPicPr>
          <p:cNvPr id="16" name="Picture 1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0FFD697-0673-B3DC-FD87-6611165244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03697" y="3091046"/>
            <a:ext cx="2476623" cy="112040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90DAEF5-C8EB-2486-6263-8863663D28DB}"/>
              </a:ext>
            </a:extLst>
          </p:cNvPr>
          <p:cNvSpPr txBox="1"/>
          <p:nvPr/>
        </p:nvSpPr>
        <p:spPr>
          <a:xfrm>
            <a:off x="6796941" y="2459405"/>
            <a:ext cx="2276233" cy="100624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rgbClr val="50E6E4"/>
                </a:solidFill>
                <a:latin typeface="Times New Roman"/>
                <a:cs typeface="Times New Roman"/>
              </a:rPr>
              <a:t>7. Text to display (Custom the link)</a:t>
            </a:r>
            <a:r>
              <a:rPr sz="1400" b="1" dirty="0">
                <a:solidFill>
                  <a:srgbClr val="50E6E4"/>
                </a:solidFill>
                <a:latin typeface="Times New Roman"/>
                <a:ea typeface="Aptos"/>
                <a:cs typeface="Times New Roman"/>
              </a:rPr>
              <a:t> </a:t>
            </a:r>
            <a:endParaRPr lang="en-GB" sz="1400" b="1" dirty="0">
              <a:solidFill>
                <a:srgbClr val="50E6E4"/>
              </a:solidFill>
              <a:latin typeface="Times New Roman"/>
              <a:cs typeface="Times New Roman"/>
            </a:endParaRPr>
          </a:p>
          <a:p>
            <a:pPr algn="ctr"/>
            <a:endParaRPr lang="en-GB" sz="1400" b="1" dirty="0">
              <a:solidFill>
                <a:srgbClr val="50E6E4"/>
              </a:solidFill>
              <a:latin typeface="Times New Roman"/>
              <a:cs typeface="Times New Roman"/>
            </a:endParaRPr>
          </a:p>
        </p:txBody>
      </p:sp>
      <p:pic>
        <p:nvPicPr>
          <p:cNvPr id="18" name="Picture 1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99ED45F-2153-9E3C-FAD5-8CF26F21269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28002" y="3085277"/>
            <a:ext cx="2843151" cy="113194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3F6DB97-4D29-3777-2882-F609F905D9D5}"/>
              </a:ext>
            </a:extLst>
          </p:cNvPr>
          <p:cNvSpPr txBox="1"/>
          <p:nvPr/>
        </p:nvSpPr>
        <p:spPr>
          <a:xfrm>
            <a:off x="9686193" y="2420329"/>
            <a:ext cx="2393462" cy="100624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rgbClr val="50E6E4"/>
                </a:solidFill>
                <a:latin typeface="Times New Roman"/>
                <a:cs typeface="Times New Roman"/>
              </a:rPr>
              <a:t>8. Now you can access the link</a:t>
            </a:r>
            <a:r>
              <a:rPr sz="1400" b="1" dirty="0">
                <a:solidFill>
                  <a:srgbClr val="50E6E4"/>
                </a:solidFill>
                <a:latin typeface="Times New Roman"/>
                <a:ea typeface="Aptos"/>
                <a:cs typeface="Times New Roman"/>
              </a:rPr>
              <a:t> </a:t>
            </a:r>
            <a:endParaRPr lang="en-GB" sz="1400" b="1" dirty="0">
              <a:solidFill>
                <a:srgbClr val="50E6E4"/>
              </a:solidFill>
              <a:latin typeface="Times New Roman"/>
              <a:cs typeface="Times New Roman"/>
            </a:endParaRPr>
          </a:p>
          <a:p>
            <a:pPr algn="ctr"/>
            <a:endParaRPr lang="en-GB" sz="1400" b="1" dirty="0">
              <a:solidFill>
                <a:srgbClr val="50E6E4"/>
              </a:solidFill>
              <a:latin typeface="Times New Roman"/>
              <a:cs typeface="Times New Roman"/>
            </a:endParaRPr>
          </a:p>
        </p:txBody>
      </p:sp>
      <p:pic>
        <p:nvPicPr>
          <p:cNvPr id="20" name="Picture 1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76BB457-9515-EA8D-E6BC-BB780A1B67D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57778" y="3090405"/>
            <a:ext cx="2615834" cy="1136344"/>
          </a:xfrm>
          <a:prstGeom prst="rect">
            <a:avLst/>
          </a:prstGeom>
        </p:spPr>
      </p:pic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6DE3CAE-C672-7594-C2C7-71679F4C264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4612" y="4347309"/>
            <a:ext cx="2841163" cy="196361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6BE25B-B676-7642-C409-DC57A045D0B2}"/>
              </a:ext>
            </a:extLst>
          </p:cNvPr>
          <p:cNvSpPr txBox="1"/>
          <p:nvPr/>
        </p:nvSpPr>
        <p:spPr>
          <a:xfrm>
            <a:off x="2000249" y="4826000"/>
            <a:ext cx="2042583" cy="8255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2" name="Arrow: Bent 21">
            <a:extLst>
              <a:ext uri="{FF2B5EF4-FFF2-40B4-BE49-F238E27FC236}">
                <a16:creationId xmlns:a16="http://schemas.microsoft.com/office/drawing/2014/main" id="{0DD7CFA3-A697-4066-B45B-1756CBD9B9F0}"/>
              </a:ext>
            </a:extLst>
          </p:cNvPr>
          <p:cNvSpPr/>
          <p:nvPr/>
        </p:nvSpPr>
        <p:spPr>
          <a:xfrm rot="10800000">
            <a:off x="9502768" y="4350461"/>
            <a:ext cx="1878660" cy="1650216"/>
          </a:xfrm>
          <a:prstGeom prst="ben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Ion Boardroom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313</cp:revision>
  <dcterms:created xsi:type="dcterms:W3CDTF">2025-11-16T08:34:38Z</dcterms:created>
  <dcterms:modified xsi:type="dcterms:W3CDTF">2025-11-16T09:38:30Z</dcterms:modified>
</cp:coreProperties>
</file>