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notesMasterIdLst>
    <p:notesMasterId r:id="rId12"/>
  </p:notesMasterIdLst>
  <p:sldIdLst>
    <p:sldId id="258" r:id="rId2"/>
    <p:sldId id="259" r:id="rId3"/>
    <p:sldId id="262" r:id="rId4"/>
    <p:sldId id="260" r:id="rId5"/>
    <p:sldId id="261" r:id="rId6"/>
    <p:sldId id="256" r:id="rId7"/>
    <p:sldId id="257" r:id="rId8"/>
    <p:sldId id="263" r:id="rId9"/>
    <p:sldId id="264" r:id="rId10"/>
    <p:sldId id="265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66F298C-3AAC-9153-BED3-9FE04704C36E}" v="1894" dt="2025-11-03T13:15:57.62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enisa-Ionela Simion (2443044)" userId="S::2443044@student.uwtsd.ac.uk::ec2ad5e8-122f-4d98-b81b-9017448c25d1" providerId="AD" clId="Web-{566F298C-3AAC-9153-BED3-9FE04704C36E}"/>
    <pc:docChg chg="modSld">
      <pc:chgData name="Denisa-Ionela Simion (2443044)" userId="S::2443044@student.uwtsd.ac.uk::ec2ad5e8-122f-4d98-b81b-9017448c25d1" providerId="AD" clId="Web-{566F298C-3AAC-9153-BED3-9FE04704C36E}" dt="2025-11-03T13:15:20.311" v="1925" actId="1076"/>
      <pc:docMkLst>
        <pc:docMk/>
      </pc:docMkLst>
      <pc:sldChg chg="addSp modSp mod setBg setClrOvrMap">
        <pc:chgData name="Denisa-Ionela Simion (2443044)" userId="S::2443044@student.uwtsd.ac.uk::ec2ad5e8-122f-4d98-b81b-9017448c25d1" providerId="AD" clId="Web-{566F298C-3AAC-9153-BED3-9FE04704C36E}" dt="2025-11-03T13:14:42.012" v="1916" actId="20577"/>
        <pc:sldMkLst>
          <pc:docMk/>
          <pc:sldMk cId="4290741412" sldId="256"/>
        </pc:sldMkLst>
        <pc:spChg chg="mod">
          <ac:chgData name="Denisa-Ionela Simion (2443044)" userId="S::2443044@student.uwtsd.ac.uk::ec2ad5e8-122f-4d98-b81b-9017448c25d1" providerId="AD" clId="Web-{566F298C-3AAC-9153-BED3-9FE04704C36E}" dt="2025-11-03T12:55:08.103" v="1817"/>
          <ac:spMkLst>
            <pc:docMk/>
            <pc:sldMk cId="4290741412" sldId="256"/>
            <ac:spMk id="2" creationId="{24891501-6EC6-B613-D04B-CB491F3BBAEE}"/>
          </ac:spMkLst>
        </pc:spChg>
        <pc:spChg chg="mod">
          <ac:chgData name="Denisa-Ionela Simion (2443044)" userId="S::2443044@student.uwtsd.ac.uk::ec2ad5e8-122f-4d98-b81b-9017448c25d1" providerId="AD" clId="Web-{566F298C-3AAC-9153-BED3-9FE04704C36E}" dt="2025-11-03T13:14:42.012" v="1916" actId="20577"/>
          <ac:spMkLst>
            <pc:docMk/>
            <pc:sldMk cId="4290741412" sldId="256"/>
            <ac:spMk id="3" creationId="{5DD9A2B0-964D-B97A-A131-1D89745F662B}"/>
          </ac:spMkLst>
        </pc:spChg>
        <pc:spChg chg="add">
          <ac:chgData name="Denisa-Ionela Simion (2443044)" userId="S::2443044@student.uwtsd.ac.uk::ec2ad5e8-122f-4d98-b81b-9017448c25d1" providerId="AD" clId="Web-{566F298C-3AAC-9153-BED3-9FE04704C36E}" dt="2025-11-03T12:55:08.103" v="1817"/>
          <ac:spMkLst>
            <pc:docMk/>
            <pc:sldMk cId="4290741412" sldId="256"/>
            <ac:spMk id="37" creationId="{DE91395A-2D18-4AF6-A0AC-AAA7189FED11}"/>
          </ac:spMkLst>
        </pc:spChg>
        <pc:spChg chg="add">
          <ac:chgData name="Denisa-Ionela Simion (2443044)" userId="S::2443044@student.uwtsd.ac.uk::ec2ad5e8-122f-4d98-b81b-9017448c25d1" providerId="AD" clId="Web-{566F298C-3AAC-9153-BED3-9FE04704C36E}" dt="2025-11-03T12:55:08.103" v="1817"/>
          <ac:spMkLst>
            <pc:docMk/>
            <pc:sldMk cId="4290741412" sldId="256"/>
            <ac:spMk id="39" creationId="{A57352BE-A213-4040-BE8E-D4A925AD9DF8}"/>
          </ac:spMkLst>
        </pc:spChg>
        <pc:spChg chg="add">
          <ac:chgData name="Denisa-Ionela Simion (2443044)" userId="S::2443044@student.uwtsd.ac.uk::ec2ad5e8-122f-4d98-b81b-9017448c25d1" providerId="AD" clId="Web-{566F298C-3AAC-9153-BED3-9FE04704C36E}" dt="2025-11-03T12:55:08.103" v="1817"/>
          <ac:spMkLst>
            <pc:docMk/>
            <pc:sldMk cId="4290741412" sldId="256"/>
            <ac:spMk id="41" creationId="{35879851-1A1D-4246-AAA1-C484E858337D}"/>
          </ac:spMkLst>
        </pc:spChg>
        <pc:grpChg chg="add">
          <ac:chgData name="Denisa-Ionela Simion (2443044)" userId="S::2443044@student.uwtsd.ac.uk::ec2ad5e8-122f-4d98-b81b-9017448c25d1" providerId="AD" clId="Web-{566F298C-3AAC-9153-BED3-9FE04704C36E}" dt="2025-11-03T12:55:08.103" v="1817"/>
          <ac:grpSpMkLst>
            <pc:docMk/>
            <pc:sldMk cId="4290741412" sldId="256"/>
            <ac:grpSpMk id="9" creationId="{7398C59F-5A18-487B-91D6-B955AACF2E50}"/>
          </ac:grpSpMkLst>
        </pc:grpChg>
        <pc:grpChg chg="add">
          <ac:chgData name="Denisa-Ionela Simion (2443044)" userId="S::2443044@student.uwtsd.ac.uk::ec2ad5e8-122f-4d98-b81b-9017448c25d1" providerId="AD" clId="Web-{566F298C-3AAC-9153-BED3-9FE04704C36E}" dt="2025-11-03T12:55:08.103" v="1817"/>
          <ac:grpSpMkLst>
            <pc:docMk/>
            <pc:sldMk cId="4290741412" sldId="256"/>
            <ac:grpSpMk id="23" creationId="{520234FB-542E-4550-9C2F-1B56FD41A1CA}"/>
          </ac:grpSpMkLst>
        </pc:grpChg>
        <pc:picChg chg="add mod ord">
          <ac:chgData name="Denisa-Ionela Simion (2443044)" userId="S::2443044@student.uwtsd.ac.uk::ec2ad5e8-122f-4d98-b81b-9017448c25d1" providerId="AD" clId="Web-{566F298C-3AAC-9153-BED3-9FE04704C36E}" dt="2025-11-03T13:14:30.058" v="1913"/>
          <ac:picMkLst>
            <pc:docMk/>
            <pc:sldMk cId="4290741412" sldId="256"/>
            <ac:picMk id="4" creationId="{EA8B3610-E854-EF83-9B49-F65E93542311}"/>
          </ac:picMkLst>
        </pc:picChg>
      </pc:sldChg>
      <pc:sldChg chg="addSp modSp mod setBg setClrOvrMap">
        <pc:chgData name="Denisa-Ionela Simion (2443044)" userId="S::2443044@student.uwtsd.ac.uk::ec2ad5e8-122f-4d98-b81b-9017448c25d1" providerId="AD" clId="Web-{566F298C-3AAC-9153-BED3-9FE04704C36E}" dt="2025-11-03T13:14:52.981" v="1920" actId="14100"/>
        <pc:sldMkLst>
          <pc:docMk/>
          <pc:sldMk cId="3169038929" sldId="257"/>
        </pc:sldMkLst>
        <pc:spChg chg="mod">
          <ac:chgData name="Denisa-Ionela Simion (2443044)" userId="S::2443044@student.uwtsd.ac.uk::ec2ad5e8-122f-4d98-b81b-9017448c25d1" providerId="AD" clId="Web-{566F298C-3AAC-9153-BED3-9FE04704C36E}" dt="2025-11-03T12:55:23.634" v="1819"/>
          <ac:spMkLst>
            <pc:docMk/>
            <pc:sldMk cId="3169038929" sldId="257"/>
            <ac:spMk id="2" creationId="{134D7CD7-5424-3816-100B-C4A787AAC8F8}"/>
          </ac:spMkLst>
        </pc:spChg>
        <pc:spChg chg="mod">
          <ac:chgData name="Denisa-Ionela Simion (2443044)" userId="S::2443044@student.uwtsd.ac.uk::ec2ad5e8-122f-4d98-b81b-9017448c25d1" providerId="AD" clId="Web-{566F298C-3AAC-9153-BED3-9FE04704C36E}" dt="2025-11-03T13:14:52.981" v="1920" actId="14100"/>
          <ac:spMkLst>
            <pc:docMk/>
            <pc:sldMk cId="3169038929" sldId="257"/>
            <ac:spMk id="3" creationId="{E08020BB-8011-4027-CCD3-EA4504B99E98}"/>
          </ac:spMkLst>
        </pc:spChg>
        <pc:spChg chg="add">
          <ac:chgData name="Denisa-Ionela Simion (2443044)" userId="S::2443044@student.uwtsd.ac.uk::ec2ad5e8-122f-4d98-b81b-9017448c25d1" providerId="AD" clId="Web-{566F298C-3AAC-9153-BED3-9FE04704C36E}" dt="2025-11-03T12:55:23.634" v="1819"/>
          <ac:spMkLst>
            <pc:docMk/>
            <pc:sldMk cId="3169038929" sldId="257"/>
            <ac:spMk id="9" creationId="{35879851-1A1D-4246-AAA1-C484E858337D}"/>
          </ac:spMkLst>
        </pc:spChg>
        <pc:picChg chg="add mod ord">
          <ac:chgData name="Denisa-Ionela Simion (2443044)" userId="S::2443044@student.uwtsd.ac.uk::ec2ad5e8-122f-4d98-b81b-9017448c25d1" providerId="AD" clId="Web-{566F298C-3AAC-9153-BED3-9FE04704C36E}" dt="2025-11-03T12:55:23.634" v="1819"/>
          <ac:picMkLst>
            <pc:docMk/>
            <pc:sldMk cId="3169038929" sldId="257"/>
            <ac:picMk id="4" creationId="{03F68B4F-AE61-4447-401B-ABE2FD33B7E4}"/>
          </ac:picMkLst>
        </pc:picChg>
      </pc:sldChg>
      <pc:sldChg chg="modSp">
        <pc:chgData name="Denisa-Ionela Simion (2443044)" userId="S::2443044@student.uwtsd.ac.uk::ec2ad5e8-122f-4d98-b81b-9017448c25d1" providerId="AD" clId="Web-{566F298C-3AAC-9153-BED3-9FE04704C36E}" dt="2025-11-03T13:09:41.547" v="1842" actId="20577"/>
        <pc:sldMkLst>
          <pc:docMk/>
          <pc:sldMk cId="2197093304" sldId="258"/>
        </pc:sldMkLst>
        <pc:spChg chg="mod">
          <ac:chgData name="Denisa-Ionela Simion (2443044)" userId="S::2443044@student.uwtsd.ac.uk::ec2ad5e8-122f-4d98-b81b-9017448c25d1" providerId="AD" clId="Web-{566F298C-3AAC-9153-BED3-9FE04704C36E}" dt="2025-11-03T13:09:41.547" v="1842" actId="20577"/>
          <ac:spMkLst>
            <pc:docMk/>
            <pc:sldMk cId="2197093304" sldId="258"/>
            <ac:spMk id="2" creationId="{EAD40E64-92BD-FB14-212C-2404F30B91C0}"/>
          </ac:spMkLst>
        </pc:spChg>
      </pc:sldChg>
      <pc:sldChg chg="addSp modSp mod setBg setClrOvrMap">
        <pc:chgData name="Denisa-Ionela Simion (2443044)" userId="S::2443044@student.uwtsd.ac.uk::ec2ad5e8-122f-4d98-b81b-9017448c25d1" providerId="AD" clId="Web-{566F298C-3AAC-9153-BED3-9FE04704C36E}" dt="2025-11-03T13:09:49.078" v="1843" actId="14100"/>
        <pc:sldMkLst>
          <pc:docMk/>
          <pc:sldMk cId="685487179" sldId="259"/>
        </pc:sldMkLst>
        <pc:spChg chg="mod">
          <ac:chgData name="Denisa-Ionela Simion (2443044)" userId="S::2443044@student.uwtsd.ac.uk::ec2ad5e8-122f-4d98-b81b-9017448c25d1" providerId="AD" clId="Web-{566F298C-3AAC-9153-BED3-9FE04704C36E}" dt="2025-11-03T12:48:27.933" v="1779"/>
          <ac:spMkLst>
            <pc:docMk/>
            <pc:sldMk cId="685487179" sldId="259"/>
            <ac:spMk id="2" creationId="{ACDE13FE-B6D6-F4D7-BDBC-F6A0C9003BC9}"/>
          </ac:spMkLst>
        </pc:spChg>
        <pc:spChg chg="mod">
          <ac:chgData name="Denisa-Ionela Simion (2443044)" userId="S::2443044@student.uwtsd.ac.uk::ec2ad5e8-122f-4d98-b81b-9017448c25d1" providerId="AD" clId="Web-{566F298C-3AAC-9153-BED3-9FE04704C36E}" dt="2025-11-03T13:09:49.078" v="1843" actId="14100"/>
          <ac:spMkLst>
            <pc:docMk/>
            <pc:sldMk cId="685487179" sldId="259"/>
            <ac:spMk id="3" creationId="{E308D963-659D-9C0D-D0C4-9AFA386E599C}"/>
          </ac:spMkLst>
        </pc:spChg>
        <pc:spChg chg="add">
          <ac:chgData name="Denisa-Ionela Simion (2443044)" userId="S::2443044@student.uwtsd.ac.uk::ec2ad5e8-122f-4d98-b81b-9017448c25d1" providerId="AD" clId="Web-{566F298C-3AAC-9153-BED3-9FE04704C36E}" dt="2025-11-03T12:48:27.933" v="1779"/>
          <ac:spMkLst>
            <pc:docMk/>
            <pc:sldMk cId="685487179" sldId="259"/>
            <ac:spMk id="9" creationId="{35879851-1A1D-4246-AAA1-C484E858337D}"/>
          </ac:spMkLst>
        </pc:spChg>
        <pc:picChg chg="add mod ord">
          <ac:chgData name="Denisa-Ionela Simion (2443044)" userId="S::2443044@student.uwtsd.ac.uk::ec2ad5e8-122f-4d98-b81b-9017448c25d1" providerId="AD" clId="Web-{566F298C-3AAC-9153-BED3-9FE04704C36E}" dt="2025-11-03T12:56:23.870" v="1826" actId="1076"/>
          <ac:picMkLst>
            <pc:docMk/>
            <pc:sldMk cId="685487179" sldId="259"/>
            <ac:picMk id="4" creationId="{77AB9551-45EA-AEEC-48F1-299EDD294551}"/>
          </ac:picMkLst>
        </pc:picChg>
      </pc:sldChg>
      <pc:sldChg chg="addSp delSp modSp mod setBg">
        <pc:chgData name="Denisa-Ionela Simion (2443044)" userId="S::2443044@student.uwtsd.ac.uk::ec2ad5e8-122f-4d98-b81b-9017448c25d1" providerId="AD" clId="Web-{566F298C-3AAC-9153-BED3-9FE04704C36E}" dt="2025-11-03T13:11:01.094" v="1873" actId="20577"/>
        <pc:sldMkLst>
          <pc:docMk/>
          <pc:sldMk cId="4055732424" sldId="260"/>
        </pc:sldMkLst>
        <pc:spChg chg="mod">
          <ac:chgData name="Denisa-Ionela Simion (2443044)" userId="S::2443044@student.uwtsd.ac.uk::ec2ad5e8-122f-4d98-b81b-9017448c25d1" providerId="AD" clId="Web-{566F298C-3AAC-9153-BED3-9FE04704C36E}" dt="2025-11-03T12:52:02.489" v="1794"/>
          <ac:spMkLst>
            <pc:docMk/>
            <pc:sldMk cId="4055732424" sldId="260"/>
            <ac:spMk id="2" creationId="{5A2A17ED-F140-F340-EAEF-B7CC6DB88ACA}"/>
          </ac:spMkLst>
        </pc:spChg>
        <pc:spChg chg="mod ord">
          <ac:chgData name="Denisa-Ionela Simion (2443044)" userId="S::2443044@student.uwtsd.ac.uk::ec2ad5e8-122f-4d98-b81b-9017448c25d1" providerId="AD" clId="Web-{566F298C-3AAC-9153-BED3-9FE04704C36E}" dt="2025-11-03T13:11:01.094" v="1873" actId="20577"/>
          <ac:spMkLst>
            <pc:docMk/>
            <pc:sldMk cId="4055732424" sldId="260"/>
            <ac:spMk id="3" creationId="{97516FA5-B8D5-EB31-8B75-DEA8C48C22DF}"/>
          </ac:spMkLst>
        </pc:spChg>
        <pc:spChg chg="add del">
          <ac:chgData name="Denisa-Ionela Simion (2443044)" userId="S::2443044@student.uwtsd.ac.uk::ec2ad5e8-122f-4d98-b81b-9017448c25d1" providerId="AD" clId="Web-{566F298C-3AAC-9153-BED3-9FE04704C36E}" dt="2025-11-03T12:52:02.473" v="1793"/>
          <ac:spMkLst>
            <pc:docMk/>
            <pc:sldMk cId="4055732424" sldId="260"/>
            <ac:spMk id="9" creationId="{1A44C337-3893-4B29-A265-B1329150B6AA}"/>
          </ac:spMkLst>
        </pc:spChg>
        <pc:spChg chg="add del">
          <ac:chgData name="Denisa-Ionela Simion (2443044)" userId="S::2443044@student.uwtsd.ac.uk::ec2ad5e8-122f-4d98-b81b-9017448c25d1" providerId="AD" clId="Web-{566F298C-3AAC-9153-BED3-9FE04704C36E}" dt="2025-11-03T12:52:02.473" v="1793"/>
          <ac:spMkLst>
            <pc:docMk/>
            <pc:sldMk cId="4055732424" sldId="260"/>
            <ac:spMk id="39" creationId="{AA5CD610-ED7C-4CED-A9A1-174432C88AF8}"/>
          </ac:spMkLst>
        </pc:spChg>
        <pc:spChg chg="add del">
          <ac:chgData name="Denisa-Ionela Simion (2443044)" userId="S::2443044@student.uwtsd.ac.uk::ec2ad5e8-122f-4d98-b81b-9017448c25d1" providerId="AD" clId="Web-{566F298C-3AAC-9153-BED3-9FE04704C36E}" dt="2025-11-03T12:52:02.473" v="1793"/>
          <ac:spMkLst>
            <pc:docMk/>
            <pc:sldMk cId="4055732424" sldId="260"/>
            <ac:spMk id="41" creationId="{0C4379BF-8C7A-480A-BC36-DA55D92A9356}"/>
          </ac:spMkLst>
        </pc:spChg>
        <pc:spChg chg="add">
          <ac:chgData name="Denisa-Ionela Simion (2443044)" userId="S::2443044@student.uwtsd.ac.uk::ec2ad5e8-122f-4d98-b81b-9017448c25d1" providerId="AD" clId="Web-{566F298C-3AAC-9153-BED3-9FE04704C36E}" dt="2025-11-03T12:52:02.489" v="1794"/>
          <ac:spMkLst>
            <pc:docMk/>
            <pc:sldMk cId="4055732424" sldId="260"/>
            <ac:spMk id="43" creationId="{23C7736A-5A08-4021-9AB6-390DFF506AA8}"/>
          </ac:spMkLst>
        </pc:spChg>
        <pc:spChg chg="add">
          <ac:chgData name="Denisa-Ionela Simion (2443044)" userId="S::2443044@student.uwtsd.ac.uk::ec2ad5e8-122f-4d98-b81b-9017448c25d1" providerId="AD" clId="Web-{566F298C-3AAC-9153-BED3-9FE04704C36E}" dt="2025-11-03T12:52:02.489" v="1794"/>
          <ac:spMkLst>
            <pc:docMk/>
            <pc:sldMk cId="4055732424" sldId="260"/>
            <ac:spMk id="44" creationId="{433DF4D3-8A35-461A-ABE0-F56B78A1371F}"/>
          </ac:spMkLst>
        </pc:spChg>
        <pc:grpChg chg="add del">
          <ac:chgData name="Denisa-Ionela Simion (2443044)" userId="S::2443044@student.uwtsd.ac.uk::ec2ad5e8-122f-4d98-b81b-9017448c25d1" providerId="AD" clId="Web-{566F298C-3AAC-9153-BED3-9FE04704C36E}" dt="2025-11-03T12:52:02.473" v="1793"/>
          <ac:grpSpMkLst>
            <pc:docMk/>
            <pc:sldMk cId="4055732424" sldId="260"/>
            <ac:grpSpMk id="11" creationId="{81E0B358-1267-4844-8B3D-B7A279B4175A}"/>
          </ac:grpSpMkLst>
        </pc:grpChg>
        <pc:grpChg chg="add del">
          <ac:chgData name="Denisa-Ionela Simion (2443044)" userId="S::2443044@student.uwtsd.ac.uk::ec2ad5e8-122f-4d98-b81b-9017448c25d1" providerId="AD" clId="Web-{566F298C-3AAC-9153-BED3-9FE04704C36E}" dt="2025-11-03T12:52:02.473" v="1793"/>
          <ac:grpSpMkLst>
            <pc:docMk/>
            <pc:sldMk cId="4055732424" sldId="260"/>
            <ac:grpSpMk id="25" creationId="{AF44CA9C-80E8-44E1-A79C-D6EBFC73BCA0}"/>
          </ac:grpSpMkLst>
        </pc:grpChg>
        <pc:picChg chg="add mod ord">
          <ac:chgData name="Denisa-Ionela Simion (2443044)" userId="S::2443044@student.uwtsd.ac.uk::ec2ad5e8-122f-4d98-b81b-9017448c25d1" providerId="AD" clId="Web-{566F298C-3AAC-9153-BED3-9FE04704C36E}" dt="2025-11-03T13:10:47.484" v="1871" actId="1076"/>
          <ac:picMkLst>
            <pc:docMk/>
            <pc:sldMk cId="4055732424" sldId="260"/>
            <ac:picMk id="4" creationId="{2CE8C615-0AAB-6F04-19FE-E47355200B88}"/>
          </ac:picMkLst>
        </pc:picChg>
      </pc:sldChg>
      <pc:sldChg chg="addSp delSp modSp">
        <pc:chgData name="Denisa-Ionela Simion (2443044)" userId="S::2443044@student.uwtsd.ac.uk::ec2ad5e8-122f-4d98-b81b-9017448c25d1" providerId="AD" clId="Web-{566F298C-3AAC-9153-BED3-9FE04704C36E}" dt="2025-11-03T13:14:03.727" v="1909" actId="14100"/>
        <pc:sldMkLst>
          <pc:docMk/>
          <pc:sldMk cId="4081807781" sldId="261"/>
        </pc:sldMkLst>
        <pc:spChg chg="mod">
          <ac:chgData name="Denisa-Ionela Simion (2443044)" userId="S::2443044@student.uwtsd.ac.uk::ec2ad5e8-122f-4d98-b81b-9017448c25d1" providerId="AD" clId="Web-{566F298C-3AAC-9153-BED3-9FE04704C36E}" dt="2025-11-03T13:13:55.852" v="1906" actId="20577"/>
          <ac:spMkLst>
            <pc:docMk/>
            <pc:sldMk cId="4081807781" sldId="261"/>
            <ac:spMk id="2" creationId="{6E08F9BB-CBE7-AE78-40CD-91F1C83CA2B8}"/>
          </ac:spMkLst>
        </pc:spChg>
        <pc:spChg chg="mod">
          <ac:chgData name="Denisa-Ionela Simion (2443044)" userId="S::2443044@student.uwtsd.ac.uk::ec2ad5e8-122f-4d98-b81b-9017448c25d1" providerId="AD" clId="Web-{566F298C-3AAC-9153-BED3-9FE04704C36E}" dt="2025-11-03T13:14:03.727" v="1909" actId="14100"/>
          <ac:spMkLst>
            <pc:docMk/>
            <pc:sldMk cId="4081807781" sldId="261"/>
            <ac:spMk id="3" creationId="{E30226C9-512A-324A-C59D-54D2EF773867}"/>
          </ac:spMkLst>
        </pc:spChg>
        <pc:picChg chg="add del mod">
          <ac:chgData name="Denisa-Ionela Simion (2443044)" userId="S::2443044@student.uwtsd.ac.uk::ec2ad5e8-122f-4d98-b81b-9017448c25d1" providerId="AD" clId="Web-{566F298C-3AAC-9153-BED3-9FE04704C36E}" dt="2025-11-03T13:13:20.895" v="1899"/>
          <ac:picMkLst>
            <pc:docMk/>
            <pc:sldMk cId="4081807781" sldId="261"/>
            <ac:picMk id="4" creationId="{FBBE57E3-C592-4F20-395E-DAF722DF8F03}"/>
          </ac:picMkLst>
        </pc:picChg>
      </pc:sldChg>
      <pc:sldChg chg="addSp delSp modSp mod setBg setClrOvrMap">
        <pc:chgData name="Denisa-Ionela Simion (2443044)" userId="S::2443044@student.uwtsd.ac.uk::ec2ad5e8-122f-4d98-b81b-9017448c25d1" providerId="AD" clId="Web-{566F298C-3AAC-9153-BED3-9FE04704C36E}" dt="2025-11-03T13:10:28.469" v="1867" actId="20577"/>
        <pc:sldMkLst>
          <pc:docMk/>
          <pc:sldMk cId="15902936" sldId="262"/>
        </pc:sldMkLst>
        <pc:spChg chg="mod">
          <ac:chgData name="Denisa-Ionela Simion (2443044)" userId="S::2443044@student.uwtsd.ac.uk::ec2ad5e8-122f-4d98-b81b-9017448c25d1" providerId="AD" clId="Web-{566F298C-3AAC-9153-BED3-9FE04704C36E}" dt="2025-11-03T12:51:18.175" v="1790"/>
          <ac:spMkLst>
            <pc:docMk/>
            <pc:sldMk cId="15902936" sldId="262"/>
            <ac:spMk id="2" creationId="{219D29B4-03A8-082B-B6EE-B070C05A5824}"/>
          </ac:spMkLst>
        </pc:spChg>
        <pc:spChg chg="del mod">
          <ac:chgData name="Denisa-Ionela Simion (2443044)" userId="S::2443044@student.uwtsd.ac.uk::ec2ad5e8-122f-4d98-b81b-9017448c25d1" providerId="AD" clId="Web-{566F298C-3AAC-9153-BED3-9FE04704C36E}" dt="2025-11-03T12:50:45.158" v="1785"/>
          <ac:spMkLst>
            <pc:docMk/>
            <pc:sldMk cId="15902936" sldId="262"/>
            <ac:spMk id="3" creationId="{E44CF9AF-A29D-5588-DE19-28C548827E23}"/>
          </ac:spMkLst>
        </pc:spChg>
        <pc:spChg chg="add del">
          <ac:chgData name="Denisa-Ionela Simion (2443044)" userId="S::2443044@student.uwtsd.ac.uk::ec2ad5e8-122f-4d98-b81b-9017448c25d1" providerId="AD" clId="Web-{566F298C-3AAC-9153-BED3-9FE04704C36E}" dt="2025-11-03T12:50:45.158" v="1785"/>
          <ac:spMkLst>
            <pc:docMk/>
            <pc:sldMk cId="15902936" sldId="262"/>
            <ac:spMk id="9" creationId="{1EDD21E1-BAF0-4314-AB31-82ECB8AC9EA9}"/>
          </ac:spMkLst>
        </pc:spChg>
        <pc:spChg chg="add del">
          <ac:chgData name="Denisa-Ionela Simion (2443044)" userId="S::2443044@student.uwtsd.ac.uk::ec2ad5e8-122f-4d98-b81b-9017448c25d1" providerId="AD" clId="Web-{566F298C-3AAC-9153-BED3-9FE04704C36E}" dt="2025-11-03T12:50:45.158" v="1785"/>
          <ac:spMkLst>
            <pc:docMk/>
            <pc:sldMk cId="15902936" sldId="262"/>
            <ac:spMk id="11" creationId="{FDC8619C-F25D-468E-95FA-2A2151D7DDD2}"/>
          </ac:spMkLst>
        </pc:spChg>
        <pc:spChg chg="add del">
          <ac:chgData name="Denisa-Ionela Simion (2443044)" userId="S::2443044@student.uwtsd.ac.uk::ec2ad5e8-122f-4d98-b81b-9017448c25d1" providerId="AD" clId="Web-{566F298C-3AAC-9153-BED3-9FE04704C36E}" dt="2025-11-03T12:50:45.158" v="1785"/>
          <ac:spMkLst>
            <pc:docMk/>
            <pc:sldMk cId="15902936" sldId="262"/>
            <ac:spMk id="13" creationId="{7D9439D6-DEAD-4CEB-A61B-BE3D64D1B598}"/>
          </ac:spMkLst>
        </pc:spChg>
        <pc:spChg chg="add del">
          <ac:chgData name="Denisa-Ionela Simion (2443044)" userId="S::2443044@student.uwtsd.ac.uk::ec2ad5e8-122f-4d98-b81b-9017448c25d1" providerId="AD" clId="Web-{566F298C-3AAC-9153-BED3-9FE04704C36E}" dt="2025-11-03T12:50:45.127" v="1784"/>
          <ac:spMkLst>
            <pc:docMk/>
            <pc:sldMk cId="15902936" sldId="262"/>
            <ac:spMk id="18" creationId="{37B5A23F-7276-435D-91DA-09104D77774D}"/>
          </ac:spMkLst>
        </pc:spChg>
        <pc:spChg chg="add del">
          <ac:chgData name="Denisa-Ionela Simion (2443044)" userId="S::2443044@student.uwtsd.ac.uk::ec2ad5e8-122f-4d98-b81b-9017448c25d1" providerId="AD" clId="Web-{566F298C-3AAC-9153-BED3-9FE04704C36E}" dt="2025-11-03T12:50:45.127" v="1784"/>
          <ac:spMkLst>
            <pc:docMk/>
            <pc:sldMk cId="15902936" sldId="262"/>
            <ac:spMk id="20" creationId="{2F3ECD7F-BF61-4CB1-AA15-464BB771E778}"/>
          </ac:spMkLst>
        </pc:spChg>
        <pc:spChg chg="add del">
          <ac:chgData name="Denisa-Ionela Simion (2443044)" userId="S::2443044@student.uwtsd.ac.uk::ec2ad5e8-122f-4d98-b81b-9017448c25d1" providerId="AD" clId="Web-{566F298C-3AAC-9153-BED3-9FE04704C36E}" dt="2025-11-03T12:50:45.127" v="1784"/>
          <ac:spMkLst>
            <pc:docMk/>
            <pc:sldMk cId="15902936" sldId="262"/>
            <ac:spMk id="22" creationId="{966F1B29-3A08-4DB7-9F92-4C09B3BCFF14}"/>
          </ac:spMkLst>
        </pc:spChg>
        <pc:spChg chg="add del">
          <ac:chgData name="Denisa-Ionela Simion (2443044)" userId="S::2443044@student.uwtsd.ac.uk::ec2ad5e8-122f-4d98-b81b-9017448c25d1" providerId="AD" clId="Web-{566F298C-3AAC-9153-BED3-9FE04704C36E}" dt="2025-11-03T12:50:45.127" v="1784"/>
          <ac:spMkLst>
            <pc:docMk/>
            <pc:sldMk cId="15902936" sldId="262"/>
            <ac:spMk id="24" creationId="{44A5AAD1-9616-4E1C-B3AC-E5497A6A3C2A}"/>
          </ac:spMkLst>
        </pc:spChg>
        <pc:spChg chg="add del">
          <ac:chgData name="Denisa-Ionela Simion (2443044)" userId="S::2443044@student.uwtsd.ac.uk::ec2ad5e8-122f-4d98-b81b-9017448c25d1" providerId="AD" clId="Web-{566F298C-3AAC-9153-BED3-9FE04704C36E}" dt="2025-11-03T12:51:18.175" v="1790"/>
          <ac:spMkLst>
            <pc:docMk/>
            <pc:sldMk cId="15902936" sldId="262"/>
            <ac:spMk id="26" creationId="{1EDD21E1-BAF0-4314-AB31-82ECB8AC9EA9}"/>
          </ac:spMkLst>
        </pc:spChg>
        <pc:spChg chg="add del">
          <ac:chgData name="Denisa-Ionela Simion (2443044)" userId="S::2443044@student.uwtsd.ac.uk::ec2ad5e8-122f-4d98-b81b-9017448c25d1" providerId="AD" clId="Web-{566F298C-3AAC-9153-BED3-9FE04704C36E}" dt="2025-11-03T12:51:18.175" v="1790"/>
          <ac:spMkLst>
            <pc:docMk/>
            <pc:sldMk cId="15902936" sldId="262"/>
            <ac:spMk id="27" creationId="{FDC8619C-F25D-468E-95FA-2A2151D7DDD2}"/>
          </ac:spMkLst>
        </pc:spChg>
        <pc:spChg chg="add del">
          <ac:chgData name="Denisa-Ionela Simion (2443044)" userId="S::2443044@student.uwtsd.ac.uk::ec2ad5e8-122f-4d98-b81b-9017448c25d1" providerId="AD" clId="Web-{566F298C-3AAC-9153-BED3-9FE04704C36E}" dt="2025-11-03T12:51:18.175" v="1790"/>
          <ac:spMkLst>
            <pc:docMk/>
            <pc:sldMk cId="15902936" sldId="262"/>
            <ac:spMk id="28" creationId="{7D9439D6-DEAD-4CEB-A61B-BE3D64D1B598}"/>
          </ac:spMkLst>
        </pc:spChg>
        <pc:spChg chg="add del">
          <ac:chgData name="Denisa-Ionela Simion (2443044)" userId="S::2443044@student.uwtsd.ac.uk::ec2ad5e8-122f-4d98-b81b-9017448c25d1" providerId="AD" clId="Web-{566F298C-3AAC-9153-BED3-9FE04704C36E}" dt="2025-11-03T12:51:18.175" v="1790"/>
          <ac:spMkLst>
            <pc:docMk/>
            <pc:sldMk cId="15902936" sldId="262"/>
            <ac:spMk id="33" creationId="{3F4C104D-5F30-4811-9376-566B26E4719A}"/>
          </ac:spMkLst>
        </pc:spChg>
        <pc:spChg chg="add del">
          <ac:chgData name="Denisa-Ionela Simion (2443044)" userId="S::2443044@student.uwtsd.ac.uk::ec2ad5e8-122f-4d98-b81b-9017448c25d1" providerId="AD" clId="Web-{566F298C-3AAC-9153-BED3-9FE04704C36E}" dt="2025-11-03T12:51:18.175" v="1790"/>
          <ac:spMkLst>
            <pc:docMk/>
            <pc:sldMk cId="15902936" sldId="262"/>
            <ac:spMk id="35" creationId="{0815E34B-5D02-4E01-A936-E8E1C0AB6F12}"/>
          </ac:spMkLst>
        </pc:spChg>
        <pc:spChg chg="add del">
          <ac:chgData name="Denisa-Ionela Simion (2443044)" userId="S::2443044@student.uwtsd.ac.uk::ec2ad5e8-122f-4d98-b81b-9017448c25d1" providerId="AD" clId="Web-{566F298C-3AAC-9153-BED3-9FE04704C36E}" dt="2025-11-03T12:51:18.175" v="1790"/>
          <ac:spMkLst>
            <pc:docMk/>
            <pc:sldMk cId="15902936" sldId="262"/>
            <ac:spMk id="37" creationId="{7DE3414B-B032-4710-A468-D3285E38C5FF}"/>
          </ac:spMkLst>
        </pc:spChg>
        <pc:graphicFrameChg chg="add mod ord modGraphic">
          <ac:chgData name="Denisa-Ionela Simion (2443044)" userId="S::2443044@student.uwtsd.ac.uk::ec2ad5e8-122f-4d98-b81b-9017448c25d1" providerId="AD" clId="Web-{566F298C-3AAC-9153-BED3-9FE04704C36E}" dt="2025-11-03T13:10:28.469" v="1867" actId="20577"/>
          <ac:graphicFrameMkLst>
            <pc:docMk/>
            <pc:sldMk cId="15902936" sldId="262"/>
            <ac:graphicFrameMk id="15" creationId="{D8CBEBCE-5DC1-CFDE-6FA0-DDCECDE2E071}"/>
          </ac:graphicFrameMkLst>
        </pc:graphicFrameChg>
        <pc:picChg chg="add mod">
          <ac:chgData name="Denisa-Ionela Simion (2443044)" userId="S::2443044@student.uwtsd.ac.uk::ec2ad5e8-122f-4d98-b81b-9017448c25d1" providerId="AD" clId="Web-{566F298C-3AAC-9153-BED3-9FE04704C36E}" dt="2025-11-03T13:06:23.749" v="1829" actId="14100"/>
          <ac:picMkLst>
            <pc:docMk/>
            <pc:sldMk cId="15902936" sldId="262"/>
            <ac:picMk id="4" creationId="{9572C26A-9A8A-1E28-AEAB-966B31534381}"/>
          </ac:picMkLst>
        </pc:picChg>
      </pc:sldChg>
      <pc:sldChg chg="modSp">
        <pc:chgData name="Denisa-Ionela Simion (2443044)" userId="S::2443044@student.uwtsd.ac.uk::ec2ad5e8-122f-4d98-b81b-9017448c25d1" providerId="AD" clId="Web-{566F298C-3AAC-9153-BED3-9FE04704C36E}" dt="2025-11-03T11:49:01.455" v="988" actId="20577"/>
        <pc:sldMkLst>
          <pc:docMk/>
          <pc:sldMk cId="2028666287" sldId="263"/>
        </pc:sldMkLst>
        <pc:spChg chg="mod">
          <ac:chgData name="Denisa-Ionela Simion (2443044)" userId="S::2443044@student.uwtsd.ac.uk::ec2ad5e8-122f-4d98-b81b-9017448c25d1" providerId="AD" clId="Web-{566F298C-3AAC-9153-BED3-9FE04704C36E}" dt="2025-11-03T11:49:01.455" v="988" actId="20577"/>
          <ac:spMkLst>
            <pc:docMk/>
            <pc:sldMk cId="2028666287" sldId="263"/>
            <ac:spMk id="2" creationId="{E54D271C-3C50-BEBA-5B8D-A622357FDFD2}"/>
          </ac:spMkLst>
        </pc:spChg>
      </pc:sldChg>
      <pc:sldChg chg="addSp delSp modSp mod setBg">
        <pc:chgData name="Denisa-Ionela Simion (2443044)" userId="S::2443044@student.uwtsd.ac.uk::ec2ad5e8-122f-4d98-b81b-9017448c25d1" providerId="AD" clId="Web-{566F298C-3AAC-9153-BED3-9FE04704C36E}" dt="2025-11-03T13:15:07.014" v="1922" actId="20577"/>
        <pc:sldMkLst>
          <pc:docMk/>
          <pc:sldMk cId="2481475064" sldId="264"/>
        </pc:sldMkLst>
        <pc:spChg chg="mod">
          <ac:chgData name="Denisa-Ionela Simion (2443044)" userId="S::2443044@student.uwtsd.ac.uk::ec2ad5e8-122f-4d98-b81b-9017448c25d1" providerId="AD" clId="Web-{566F298C-3AAC-9153-BED3-9FE04704C36E}" dt="2025-11-03T12:55:50.635" v="1824"/>
          <ac:spMkLst>
            <pc:docMk/>
            <pc:sldMk cId="2481475064" sldId="264"/>
            <ac:spMk id="2" creationId="{D1F62426-596E-A98F-DDCB-51B2227EE881}"/>
          </ac:spMkLst>
        </pc:spChg>
        <pc:spChg chg="add del mod">
          <ac:chgData name="Denisa-Ionela Simion (2443044)" userId="S::2443044@student.uwtsd.ac.uk::ec2ad5e8-122f-4d98-b81b-9017448c25d1" providerId="AD" clId="Web-{566F298C-3AAC-9153-BED3-9FE04704C36E}" dt="2025-11-03T12:55:50.635" v="1824"/>
          <ac:spMkLst>
            <pc:docMk/>
            <pc:sldMk cId="2481475064" sldId="264"/>
            <ac:spMk id="3" creationId="{D8A85E65-8028-26E4-2D15-0CB9B9309385}"/>
          </ac:spMkLst>
        </pc:spChg>
        <pc:spChg chg="add del">
          <ac:chgData name="Denisa-Ionela Simion (2443044)" userId="S::2443044@student.uwtsd.ac.uk::ec2ad5e8-122f-4d98-b81b-9017448c25d1" providerId="AD" clId="Web-{566F298C-3AAC-9153-BED3-9FE04704C36E}" dt="2025-11-03T12:55:41.775" v="1821"/>
          <ac:spMkLst>
            <pc:docMk/>
            <pc:sldMk cId="2481475064" sldId="264"/>
            <ac:spMk id="9" creationId="{1A44C337-3893-4B29-A265-B1329150B6AA}"/>
          </ac:spMkLst>
        </pc:spChg>
        <pc:spChg chg="add del">
          <ac:chgData name="Denisa-Ionela Simion (2443044)" userId="S::2443044@student.uwtsd.ac.uk::ec2ad5e8-122f-4d98-b81b-9017448c25d1" providerId="AD" clId="Web-{566F298C-3AAC-9153-BED3-9FE04704C36E}" dt="2025-11-03T12:55:50.603" v="1823"/>
          <ac:spMkLst>
            <pc:docMk/>
            <pc:sldMk cId="2481475064" sldId="264"/>
            <ac:spMk id="13" creationId="{2BD31C98-199A-4722-A1A5-4393A43E740B}"/>
          </ac:spMkLst>
        </pc:spChg>
        <pc:spChg chg="add del">
          <ac:chgData name="Denisa-Ionela Simion (2443044)" userId="S::2443044@student.uwtsd.ac.uk::ec2ad5e8-122f-4d98-b81b-9017448c25d1" providerId="AD" clId="Web-{566F298C-3AAC-9153-BED3-9FE04704C36E}" dt="2025-11-03T12:55:41.775" v="1821"/>
          <ac:spMkLst>
            <pc:docMk/>
            <pc:sldMk cId="2481475064" sldId="264"/>
            <ac:spMk id="39" creationId="{AA5CD610-ED7C-4CED-A9A1-174432C88AF8}"/>
          </ac:spMkLst>
        </pc:spChg>
        <pc:spChg chg="add del">
          <ac:chgData name="Denisa-Ionela Simion (2443044)" userId="S::2443044@student.uwtsd.ac.uk::ec2ad5e8-122f-4d98-b81b-9017448c25d1" providerId="AD" clId="Web-{566F298C-3AAC-9153-BED3-9FE04704C36E}" dt="2025-11-03T12:55:41.775" v="1821"/>
          <ac:spMkLst>
            <pc:docMk/>
            <pc:sldMk cId="2481475064" sldId="264"/>
            <ac:spMk id="41" creationId="{0C4379BF-8C7A-480A-BC36-DA55D92A9356}"/>
          </ac:spMkLst>
        </pc:spChg>
        <pc:spChg chg="add del">
          <ac:chgData name="Denisa-Ionela Simion (2443044)" userId="S::2443044@student.uwtsd.ac.uk::ec2ad5e8-122f-4d98-b81b-9017448c25d1" providerId="AD" clId="Web-{566F298C-3AAC-9153-BED3-9FE04704C36E}" dt="2025-11-03T12:55:50.603" v="1823"/>
          <ac:spMkLst>
            <pc:docMk/>
            <pc:sldMk cId="2481475064" sldId="264"/>
            <ac:spMk id="43" creationId="{F966DD2F-FBF5-41CE-A3F4-565352D95DC3}"/>
          </ac:spMkLst>
        </pc:spChg>
        <pc:spChg chg="add del">
          <ac:chgData name="Denisa-Ionela Simion (2443044)" userId="S::2443044@student.uwtsd.ac.uk::ec2ad5e8-122f-4d98-b81b-9017448c25d1" providerId="AD" clId="Web-{566F298C-3AAC-9153-BED3-9FE04704C36E}" dt="2025-11-03T12:55:50.603" v="1823"/>
          <ac:spMkLst>
            <pc:docMk/>
            <pc:sldMk cId="2481475064" sldId="264"/>
            <ac:spMk id="44" creationId="{F46FCE2B-F2D2-466E-B0AA-8E341DB4981E}"/>
          </ac:spMkLst>
        </pc:spChg>
        <pc:spChg chg="add">
          <ac:chgData name="Denisa-Ionela Simion (2443044)" userId="S::2443044@student.uwtsd.ac.uk::ec2ad5e8-122f-4d98-b81b-9017448c25d1" providerId="AD" clId="Web-{566F298C-3AAC-9153-BED3-9FE04704C36E}" dt="2025-11-03T12:55:50.635" v="1824"/>
          <ac:spMkLst>
            <pc:docMk/>
            <pc:sldMk cId="2481475064" sldId="264"/>
            <ac:spMk id="47" creationId="{1A44C337-3893-4B29-A265-B1329150B6AA}"/>
          </ac:spMkLst>
        </pc:spChg>
        <pc:spChg chg="add">
          <ac:chgData name="Denisa-Ionela Simion (2443044)" userId="S::2443044@student.uwtsd.ac.uk::ec2ad5e8-122f-4d98-b81b-9017448c25d1" providerId="AD" clId="Web-{566F298C-3AAC-9153-BED3-9FE04704C36E}" dt="2025-11-03T12:55:50.635" v="1824"/>
          <ac:spMkLst>
            <pc:docMk/>
            <pc:sldMk cId="2481475064" sldId="264"/>
            <ac:spMk id="51" creationId="{AA5CD610-ED7C-4CED-A9A1-174432C88AF8}"/>
          </ac:spMkLst>
        </pc:spChg>
        <pc:spChg chg="add">
          <ac:chgData name="Denisa-Ionela Simion (2443044)" userId="S::2443044@student.uwtsd.ac.uk::ec2ad5e8-122f-4d98-b81b-9017448c25d1" providerId="AD" clId="Web-{566F298C-3AAC-9153-BED3-9FE04704C36E}" dt="2025-11-03T12:55:50.635" v="1824"/>
          <ac:spMkLst>
            <pc:docMk/>
            <pc:sldMk cId="2481475064" sldId="264"/>
            <ac:spMk id="52" creationId="{0C4379BF-8C7A-480A-BC36-DA55D92A9356}"/>
          </ac:spMkLst>
        </pc:spChg>
        <pc:spChg chg="add mod">
          <ac:chgData name="Denisa-Ionela Simion (2443044)" userId="S::2443044@student.uwtsd.ac.uk::ec2ad5e8-122f-4d98-b81b-9017448c25d1" providerId="AD" clId="Web-{566F298C-3AAC-9153-BED3-9FE04704C36E}" dt="2025-11-03T13:15:07.014" v="1922" actId="20577"/>
          <ac:spMkLst>
            <pc:docMk/>
            <pc:sldMk cId="2481475064" sldId="264"/>
            <ac:spMk id="54" creationId="{D8A85E65-8028-26E4-2D15-0CB9B9309385}"/>
          </ac:spMkLst>
        </pc:spChg>
        <pc:grpChg chg="add del">
          <ac:chgData name="Denisa-Ionela Simion (2443044)" userId="S::2443044@student.uwtsd.ac.uk::ec2ad5e8-122f-4d98-b81b-9017448c25d1" providerId="AD" clId="Web-{566F298C-3AAC-9153-BED3-9FE04704C36E}" dt="2025-11-03T12:55:41.775" v="1821"/>
          <ac:grpSpMkLst>
            <pc:docMk/>
            <pc:sldMk cId="2481475064" sldId="264"/>
            <ac:grpSpMk id="11" creationId="{81E0B358-1267-4844-8B3D-B7A279B4175A}"/>
          </ac:grpSpMkLst>
        </pc:grpChg>
        <pc:grpChg chg="add del">
          <ac:chgData name="Denisa-Ionela Simion (2443044)" userId="S::2443044@student.uwtsd.ac.uk::ec2ad5e8-122f-4d98-b81b-9017448c25d1" providerId="AD" clId="Web-{566F298C-3AAC-9153-BED3-9FE04704C36E}" dt="2025-11-03T12:55:41.775" v="1821"/>
          <ac:grpSpMkLst>
            <pc:docMk/>
            <pc:sldMk cId="2481475064" sldId="264"/>
            <ac:grpSpMk id="25" creationId="{AF44CA9C-80E8-44E1-A79C-D6EBFC73BCA0}"/>
          </ac:grpSpMkLst>
        </pc:grpChg>
        <pc:grpChg chg="add">
          <ac:chgData name="Denisa-Ionela Simion (2443044)" userId="S::2443044@student.uwtsd.ac.uk::ec2ad5e8-122f-4d98-b81b-9017448c25d1" providerId="AD" clId="Web-{566F298C-3AAC-9153-BED3-9FE04704C36E}" dt="2025-11-03T12:55:50.635" v="1824"/>
          <ac:grpSpMkLst>
            <pc:docMk/>
            <pc:sldMk cId="2481475064" sldId="264"/>
            <ac:grpSpMk id="48" creationId="{81E0B358-1267-4844-8B3D-B7A279B4175A}"/>
          </ac:grpSpMkLst>
        </pc:grpChg>
        <pc:grpChg chg="add">
          <ac:chgData name="Denisa-Ionela Simion (2443044)" userId="S::2443044@student.uwtsd.ac.uk::ec2ad5e8-122f-4d98-b81b-9017448c25d1" providerId="AD" clId="Web-{566F298C-3AAC-9153-BED3-9FE04704C36E}" dt="2025-11-03T12:55:50.635" v="1824"/>
          <ac:grpSpMkLst>
            <pc:docMk/>
            <pc:sldMk cId="2481475064" sldId="264"/>
            <ac:grpSpMk id="50" creationId="{AF44CA9C-80E8-44E1-A79C-D6EBFC73BCA0}"/>
          </ac:grpSpMkLst>
        </pc:grpChg>
        <pc:graphicFrameChg chg="add del">
          <ac:chgData name="Denisa-Ionela Simion (2443044)" userId="S::2443044@student.uwtsd.ac.uk::ec2ad5e8-122f-4d98-b81b-9017448c25d1" providerId="AD" clId="Web-{566F298C-3AAC-9153-BED3-9FE04704C36E}" dt="2025-11-03T12:55:50.603" v="1823"/>
          <ac:graphicFrameMkLst>
            <pc:docMk/>
            <pc:sldMk cId="2481475064" sldId="264"/>
            <ac:graphicFrameMk id="45" creationId="{BD8FA8FA-519A-02C1-13D4-A9BA3F1052A3}"/>
          </ac:graphicFrameMkLst>
        </pc:graphicFrameChg>
        <pc:picChg chg="add del">
          <ac:chgData name="Denisa-Ionela Simion (2443044)" userId="S::2443044@student.uwtsd.ac.uk::ec2ad5e8-122f-4d98-b81b-9017448c25d1" providerId="AD" clId="Web-{566F298C-3AAC-9153-BED3-9FE04704C36E}" dt="2025-11-03T12:55:41.775" v="1821"/>
          <ac:picMkLst>
            <pc:docMk/>
            <pc:sldMk cId="2481475064" sldId="264"/>
            <ac:picMk id="5" creationId="{47A34A77-E4DF-8478-D224-40ECC35B8E35}"/>
          </ac:picMkLst>
        </pc:picChg>
        <pc:picChg chg="add">
          <ac:chgData name="Denisa-Ionela Simion (2443044)" userId="S::2443044@student.uwtsd.ac.uk::ec2ad5e8-122f-4d98-b81b-9017448c25d1" providerId="AD" clId="Web-{566F298C-3AAC-9153-BED3-9FE04704C36E}" dt="2025-11-03T12:55:50.635" v="1824"/>
          <ac:picMkLst>
            <pc:docMk/>
            <pc:sldMk cId="2481475064" sldId="264"/>
            <ac:picMk id="53" creationId="{47A34A77-E4DF-8478-D224-40ECC35B8E35}"/>
          </ac:picMkLst>
        </pc:picChg>
      </pc:sldChg>
      <pc:sldChg chg="addSp delSp modSp mod setBg">
        <pc:chgData name="Denisa-Ionela Simion (2443044)" userId="S::2443044@student.uwtsd.ac.uk::ec2ad5e8-122f-4d98-b81b-9017448c25d1" providerId="AD" clId="Web-{566F298C-3AAC-9153-BED3-9FE04704C36E}" dt="2025-11-03T13:15:20.311" v="1925" actId="1076"/>
        <pc:sldMkLst>
          <pc:docMk/>
          <pc:sldMk cId="777141681" sldId="265"/>
        </pc:sldMkLst>
        <pc:spChg chg="mod">
          <ac:chgData name="Denisa-Ionela Simion (2443044)" userId="S::2443044@student.uwtsd.ac.uk::ec2ad5e8-122f-4d98-b81b-9017448c25d1" providerId="AD" clId="Web-{566F298C-3AAC-9153-BED3-9FE04704C36E}" dt="2025-11-03T12:55:58.557" v="1825"/>
          <ac:spMkLst>
            <pc:docMk/>
            <pc:sldMk cId="777141681" sldId="265"/>
            <ac:spMk id="2" creationId="{8A18615C-C094-C161-C4BF-CE745799AE02}"/>
          </ac:spMkLst>
        </pc:spChg>
        <pc:spChg chg="del mod">
          <ac:chgData name="Denisa-Ionela Simion (2443044)" userId="S::2443044@student.uwtsd.ac.uk::ec2ad5e8-122f-4d98-b81b-9017448c25d1" providerId="AD" clId="Web-{566F298C-3AAC-9153-BED3-9FE04704C36E}" dt="2025-11-03T12:55:58.557" v="1825"/>
          <ac:spMkLst>
            <pc:docMk/>
            <pc:sldMk cId="777141681" sldId="265"/>
            <ac:spMk id="3" creationId="{FB59F8CE-AA0F-BFCD-4810-C0EC27AD1A26}"/>
          </ac:spMkLst>
        </pc:spChg>
        <pc:spChg chg="add">
          <ac:chgData name="Denisa-Ionela Simion (2443044)" userId="S::2443044@student.uwtsd.ac.uk::ec2ad5e8-122f-4d98-b81b-9017448c25d1" providerId="AD" clId="Web-{566F298C-3AAC-9153-BED3-9FE04704C36E}" dt="2025-11-03T12:55:58.557" v="1825"/>
          <ac:spMkLst>
            <pc:docMk/>
            <pc:sldMk cId="777141681" sldId="265"/>
            <ac:spMk id="9" creationId="{A3D9AEEE-1CCD-43C0-BA3E-16D60A6E23C0}"/>
          </ac:spMkLst>
        </pc:spChg>
        <pc:spChg chg="add">
          <ac:chgData name="Denisa-Ionela Simion (2443044)" userId="S::2443044@student.uwtsd.ac.uk::ec2ad5e8-122f-4d98-b81b-9017448c25d1" providerId="AD" clId="Web-{566F298C-3AAC-9153-BED3-9FE04704C36E}" dt="2025-11-03T12:55:58.557" v="1825"/>
          <ac:spMkLst>
            <pc:docMk/>
            <pc:sldMk cId="777141681" sldId="265"/>
            <ac:spMk id="11" creationId="{60F880A6-33D3-4EEC-A780-B73559B9F24C}"/>
          </ac:spMkLst>
        </pc:spChg>
        <pc:spChg chg="add">
          <ac:chgData name="Denisa-Ionela Simion (2443044)" userId="S::2443044@student.uwtsd.ac.uk::ec2ad5e8-122f-4d98-b81b-9017448c25d1" providerId="AD" clId="Web-{566F298C-3AAC-9153-BED3-9FE04704C36E}" dt="2025-11-03T12:55:58.557" v="1825"/>
          <ac:spMkLst>
            <pc:docMk/>
            <pc:sldMk cId="777141681" sldId="265"/>
            <ac:spMk id="13" creationId="{2C6246ED-0535-4496-A8F6-1E80CC4EB853}"/>
          </ac:spMkLst>
        </pc:spChg>
        <pc:graphicFrameChg chg="add mod">
          <ac:chgData name="Denisa-Ionela Simion (2443044)" userId="S::2443044@student.uwtsd.ac.uk::ec2ad5e8-122f-4d98-b81b-9017448c25d1" providerId="AD" clId="Web-{566F298C-3AAC-9153-BED3-9FE04704C36E}" dt="2025-11-03T13:15:20.311" v="1925" actId="1076"/>
          <ac:graphicFrameMkLst>
            <pc:docMk/>
            <pc:sldMk cId="777141681" sldId="265"/>
            <ac:graphicFrameMk id="5" creationId="{60A326B0-E849-B8DE-9EF9-F7152CE56575}"/>
          </ac:graphicFrameMkLst>
        </pc:graphicFrameChg>
      </pc:sldChg>
    </pc:docChg>
  </pc:docChgLst>
  <pc:docChgLst>
    <pc:chgData name="Denisa-Ionela Simion (2443044)" userId="ec2ad5e8-122f-4d98-b81b-9017448c25d1" providerId="ADAL" clId="{6557294D-8D6D-430B-8B21-64D37DA8AC1B}"/>
    <pc:docChg chg="custSel addSld modSld">
      <pc:chgData name="Denisa-Ionela Simion (2443044)" userId="ec2ad5e8-122f-4d98-b81b-9017448c25d1" providerId="ADAL" clId="{6557294D-8D6D-430B-8B21-64D37DA8AC1B}" dt="2025-10-27T12:21:25.418" v="2411" actId="20577"/>
      <pc:docMkLst>
        <pc:docMk/>
      </pc:docMkLst>
      <pc:sldChg chg="modSp mod">
        <pc:chgData name="Denisa-Ionela Simion (2443044)" userId="ec2ad5e8-122f-4d98-b81b-9017448c25d1" providerId="ADAL" clId="{6557294D-8D6D-430B-8B21-64D37DA8AC1B}" dt="2025-10-27T10:27:56.097" v="1072" actId="14100"/>
        <pc:sldMkLst>
          <pc:docMk/>
          <pc:sldMk cId="4290741412" sldId="256"/>
        </pc:sldMkLst>
        <pc:spChg chg="mod">
          <ac:chgData name="Denisa-Ionela Simion (2443044)" userId="ec2ad5e8-122f-4d98-b81b-9017448c25d1" providerId="ADAL" clId="{6557294D-8D6D-430B-8B21-64D37DA8AC1B}" dt="2025-10-27T10:27:50.686" v="1070" actId="1076"/>
          <ac:spMkLst>
            <pc:docMk/>
            <pc:sldMk cId="4290741412" sldId="256"/>
            <ac:spMk id="2" creationId="{24891501-6EC6-B613-D04B-CB491F3BBAEE}"/>
          </ac:spMkLst>
        </pc:spChg>
        <pc:spChg chg="mod">
          <ac:chgData name="Denisa-Ionela Simion (2443044)" userId="ec2ad5e8-122f-4d98-b81b-9017448c25d1" providerId="ADAL" clId="{6557294D-8D6D-430B-8B21-64D37DA8AC1B}" dt="2025-10-27T10:27:56.097" v="1072" actId="14100"/>
          <ac:spMkLst>
            <pc:docMk/>
            <pc:sldMk cId="4290741412" sldId="256"/>
            <ac:spMk id="3" creationId="{5DD9A2B0-964D-B97A-A131-1D89745F662B}"/>
          </ac:spMkLst>
        </pc:spChg>
      </pc:sldChg>
      <pc:sldChg chg="modSp mod">
        <pc:chgData name="Denisa-Ionela Simion (2443044)" userId="ec2ad5e8-122f-4d98-b81b-9017448c25d1" providerId="ADAL" clId="{6557294D-8D6D-430B-8B21-64D37DA8AC1B}" dt="2025-10-27T12:21:25.418" v="2411" actId="20577"/>
        <pc:sldMkLst>
          <pc:docMk/>
          <pc:sldMk cId="3169038929" sldId="257"/>
        </pc:sldMkLst>
        <pc:spChg chg="mod">
          <ac:chgData name="Denisa-Ionela Simion (2443044)" userId="ec2ad5e8-122f-4d98-b81b-9017448c25d1" providerId="ADAL" clId="{6557294D-8D6D-430B-8B21-64D37DA8AC1B}" dt="2025-10-27T12:21:25.418" v="2411" actId="20577"/>
          <ac:spMkLst>
            <pc:docMk/>
            <pc:sldMk cId="3169038929" sldId="257"/>
            <ac:spMk id="3" creationId="{E08020BB-8011-4027-CCD3-EA4504B99E98}"/>
          </ac:spMkLst>
        </pc:spChg>
      </pc:sldChg>
      <pc:sldChg chg="modSp mod">
        <pc:chgData name="Denisa-Ionela Simion (2443044)" userId="ec2ad5e8-122f-4d98-b81b-9017448c25d1" providerId="ADAL" clId="{6557294D-8D6D-430B-8B21-64D37DA8AC1B}" dt="2025-10-27T10:08:12.523" v="443" actId="20577"/>
        <pc:sldMkLst>
          <pc:docMk/>
          <pc:sldMk cId="2197093304" sldId="258"/>
        </pc:sldMkLst>
        <pc:spChg chg="mod">
          <ac:chgData name="Denisa-Ionela Simion (2443044)" userId="ec2ad5e8-122f-4d98-b81b-9017448c25d1" providerId="ADAL" clId="{6557294D-8D6D-430B-8B21-64D37DA8AC1B}" dt="2025-10-27T10:08:12.523" v="443" actId="20577"/>
          <ac:spMkLst>
            <pc:docMk/>
            <pc:sldMk cId="2197093304" sldId="258"/>
            <ac:spMk id="2" creationId="{EAD40E64-92BD-FB14-212C-2404F30B91C0}"/>
          </ac:spMkLst>
        </pc:spChg>
        <pc:spChg chg="mod">
          <ac:chgData name="Denisa-Ionela Simion (2443044)" userId="ec2ad5e8-122f-4d98-b81b-9017448c25d1" providerId="ADAL" clId="{6557294D-8D6D-430B-8B21-64D37DA8AC1B}" dt="2025-10-27T09:46:38.836" v="42" actId="27636"/>
          <ac:spMkLst>
            <pc:docMk/>
            <pc:sldMk cId="2197093304" sldId="258"/>
            <ac:spMk id="3" creationId="{4C5D481B-B4AA-CE7F-5B12-2765C913E2C2}"/>
          </ac:spMkLst>
        </pc:spChg>
      </pc:sldChg>
      <pc:sldChg chg="modSp new mod">
        <pc:chgData name="Denisa-Ionela Simion (2443044)" userId="ec2ad5e8-122f-4d98-b81b-9017448c25d1" providerId="ADAL" clId="{6557294D-8D6D-430B-8B21-64D37DA8AC1B}" dt="2025-10-27T10:13:06.716" v="461" actId="20577"/>
        <pc:sldMkLst>
          <pc:docMk/>
          <pc:sldMk cId="685487179" sldId="259"/>
        </pc:sldMkLst>
        <pc:spChg chg="mod">
          <ac:chgData name="Denisa-Ionela Simion (2443044)" userId="ec2ad5e8-122f-4d98-b81b-9017448c25d1" providerId="ADAL" clId="{6557294D-8D6D-430B-8B21-64D37DA8AC1B}" dt="2025-10-27T10:02:32.565" v="257" actId="20577"/>
          <ac:spMkLst>
            <pc:docMk/>
            <pc:sldMk cId="685487179" sldId="259"/>
            <ac:spMk id="2" creationId="{ACDE13FE-B6D6-F4D7-BDBC-F6A0C9003BC9}"/>
          </ac:spMkLst>
        </pc:spChg>
        <pc:spChg chg="mod">
          <ac:chgData name="Denisa-Ionela Simion (2443044)" userId="ec2ad5e8-122f-4d98-b81b-9017448c25d1" providerId="ADAL" clId="{6557294D-8D6D-430B-8B21-64D37DA8AC1B}" dt="2025-10-27T10:13:06.716" v="461" actId="20577"/>
          <ac:spMkLst>
            <pc:docMk/>
            <pc:sldMk cId="685487179" sldId="259"/>
            <ac:spMk id="3" creationId="{E308D963-659D-9C0D-D0C4-9AFA386E599C}"/>
          </ac:spMkLst>
        </pc:spChg>
      </pc:sldChg>
      <pc:sldChg chg="modSp new mod">
        <pc:chgData name="Denisa-Ionela Simion (2443044)" userId="ec2ad5e8-122f-4d98-b81b-9017448c25d1" providerId="ADAL" clId="{6557294D-8D6D-430B-8B21-64D37DA8AC1B}" dt="2025-10-27T12:20:28.465" v="2404" actId="20577"/>
        <pc:sldMkLst>
          <pc:docMk/>
          <pc:sldMk cId="4055732424" sldId="260"/>
        </pc:sldMkLst>
        <pc:spChg chg="mod">
          <ac:chgData name="Denisa-Ionela Simion (2443044)" userId="ec2ad5e8-122f-4d98-b81b-9017448c25d1" providerId="ADAL" clId="{6557294D-8D6D-430B-8B21-64D37DA8AC1B}" dt="2025-10-27T10:40:32.757" v="1197" actId="20577"/>
          <ac:spMkLst>
            <pc:docMk/>
            <pc:sldMk cId="4055732424" sldId="260"/>
            <ac:spMk id="2" creationId="{5A2A17ED-F140-F340-EAEF-B7CC6DB88ACA}"/>
          </ac:spMkLst>
        </pc:spChg>
        <pc:spChg chg="mod">
          <ac:chgData name="Denisa-Ionela Simion (2443044)" userId="ec2ad5e8-122f-4d98-b81b-9017448c25d1" providerId="ADAL" clId="{6557294D-8D6D-430B-8B21-64D37DA8AC1B}" dt="2025-10-27T12:20:28.465" v="2404" actId="20577"/>
          <ac:spMkLst>
            <pc:docMk/>
            <pc:sldMk cId="4055732424" sldId="260"/>
            <ac:spMk id="3" creationId="{97516FA5-B8D5-EB31-8B75-DEA8C48C22DF}"/>
          </ac:spMkLst>
        </pc:spChg>
      </pc:sldChg>
      <pc:sldChg chg="modSp new mod">
        <pc:chgData name="Denisa-Ionela Simion (2443044)" userId="ec2ad5e8-122f-4d98-b81b-9017448c25d1" providerId="ADAL" clId="{6557294D-8D6D-430B-8B21-64D37DA8AC1B}" dt="2025-10-27T10:26:44.707" v="1067" actId="20577"/>
        <pc:sldMkLst>
          <pc:docMk/>
          <pc:sldMk cId="4081807781" sldId="261"/>
        </pc:sldMkLst>
        <pc:spChg chg="mod">
          <ac:chgData name="Denisa-Ionela Simion (2443044)" userId="ec2ad5e8-122f-4d98-b81b-9017448c25d1" providerId="ADAL" clId="{6557294D-8D6D-430B-8B21-64D37DA8AC1B}" dt="2025-10-27T10:21:59.595" v="829" actId="14100"/>
          <ac:spMkLst>
            <pc:docMk/>
            <pc:sldMk cId="4081807781" sldId="261"/>
            <ac:spMk id="2" creationId="{6E08F9BB-CBE7-AE78-40CD-91F1C83CA2B8}"/>
          </ac:spMkLst>
        </pc:spChg>
        <pc:spChg chg="mod">
          <ac:chgData name="Denisa-Ionela Simion (2443044)" userId="ec2ad5e8-122f-4d98-b81b-9017448c25d1" providerId="ADAL" clId="{6557294D-8D6D-430B-8B21-64D37DA8AC1B}" dt="2025-10-27T10:26:44.707" v="1067" actId="20577"/>
          <ac:spMkLst>
            <pc:docMk/>
            <pc:sldMk cId="4081807781" sldId="261"/>
            <ac:spMk id="3" creationId="{E30226C9-512A-324A-C59D-54D2EF773867}"/>
          </ac:spMkLst>
        </pc:spChg>
      </pc:sldChg>
      <pc:sldChg chg="modSp new mod">
        <pc:chgData name="Denisa-Ionela Simion (2443044)" userId="ec2ad5e8-122f-4d98-b81b-9017448c25d1" providerId="ADAL" clId="{6557294D-8D6D-430B-8B21-64D37DA8AC1B}" dt="2025-10-27T11:46:17.776" v="1740" actId="20577"/>
        <pc:sldMkLst>
          <pc:docMk/>
          <pc:sldMk cId="15902936" sldId="262"/>
        </pc:sldMkLst>
        <pc:spChg chg="mod">
          <ac:chgData name="Denisa-Ionela Simion (2443044)" userId="ec2ad5e8-122f-4d98-b81b-9017448c25d1" providerId="ADAL" clId="{6557294D-8D6D-430B-8B21-64D37DA8AC1B}" dt="2025-10-27T10:15:24.626" v="494" actId="14100"/>
          <ac:spMkLst>
            <pc:docMk/>
            <pc:sldMk cId="15902936" sldId="262"/>
            <ac:spMk id="2" creationId="{219D29B4-03A8-082B-B6EE-B070C05A5824}"/>
          </ac:spMkLst>
        </pc:spChg>
      </pc:sldChg>
      <pc:sldChg chg="addSp delSp modSp new mod">
        <pc:chgData name="Denisa-Ionela Simion (2443044)" userId="ec2ad5e8-122f-4d98-b81b-9017448c25d1" providerId="ADAL" clId="{6557294D-8D6D-430B-8B21-64D37DA8AC1B}" dt="2025-10-27T12:17:48.326" v="2401" actId="20577"/>
        <pc:sldMkLst>
          <pc:docMk/>
          <pc:sldMk cId="2028666287" sldId="263"/>
        </pc:sldMkLst>
        <pc:spChg chg="mod">
          <ac:chgData name="Denisa-Ionela Simion (2443044)" userId="ec2ad5e8-122f-4d98-b81b-9017448c25d1" providerId="ADAL" clId="{6557294D-8D6D-430B-8B21-64D37DA8AC1B}" dt="2025-10-27T10:31:19.734" v="1128" actId="20577"/>
          <ac:spMkLst>
            <pc:docMk/>
            <pc:sldMk cId="2028666287" sldId="263"/>
            <ac:spMk id="2" creationId="{E54D271C-3C50-BEBA-5B8D-A622357FDFD2}"/>
          </ac:spMkLst>
        </pc:spChg>
        <pc:spChg chg="add mod">
          <ac:chgData name="Denisa-Ionela Simion (2443044)" userId="ec2ad5e8-122f-4d98-b81b-9017448c25d1" providerId="ADAL" clId="{6557294D-8D6D-430B-8B21-64D37DA8AC1B}" dt="2025-10-27T10:34:46.939" v="1148" actId="20577"/>
          <ac:spMkLst>
            <pc:docMk/>
            <pc:sldMk cId="2028666287" sldId="263"/>
            <ac:spMk id="4" creationId="{E3BA8A67-BD28-7D58-FF54-51018C9A438C}"/>
          </ac:spMkLst>
        </pc:spChg>
        <pc:spChg chg="add mod">
          <ac:chgData name="Denisa-Ionela Simion (2443044)" userId="ec2ad5e8-122f-4d98-b81b-9017448c25d1" providerId="ADAL" clId="{6557294D-8D6D-430B-8B21-64D37DA8AC1B}" dt="2025-10-27T11:56:58.862" v="1795" actId="20577"/>
          <ac:spMkLst>
            <pc:docMk/>
            <pc:sldMk cId="2028666287" sldId="263"/>
            <ac:spMk id="23" creationId="{367A0BD6-D0B1-3E93-A499-BC49BCD22854}"/>
          </ac:spMkLst>
        </pc:spChg>
        <pc:spChg chg="add mod">
          <ac:chgData name="Denisa-Ionela Simion (2443044)" userId="ec2ad5e8-122f-4d98-b81b-9017448c25d1" providerId="ADAL" clId="{6557294D-8D6D-430B-8B21-64D37DA8AC1B}" dt="2025-10-27T12:14:02.964" v="2163" actId="1076"/>
          <ac:spMkLst>
            <pc:docMk/>
            <pc:sldMk cId="2028666287" sldId="263"/>
            <ac:spMk id="27" creationId="{2C86A8D8-8B01-EB86-CDD1-81F9661B0023}"/>
          </ac:spMkLst>
        </pc:spChg>
        <pc:spChg chg="add mod">
          <ac:chgData name="Denisa-Ionela Simion (2443044)" userId="ec2ad5e8-122f-4d98-b81b-9017448c25d1" providerId="ADAL" clId="{6557294D-8D6D-430B-8B21-64D37DA8AC1B}" dt="2025-10-27T12:13:20.462" v="2153" actId="1076"/>
          <ac:spMkLst>
            <pc:docMk/>
            <pc:sldMk cId="2028666287" sldId="263"/>
            <ac:spMk id="30" creationId="{CD1087D1-A866-AF03-5EA0-7DF64E9D602C}"/>
          </ac:spMkLst>
        </pc:spChg>
        <pc:spChg chg="add mod">
          <ac:chgData name="Denisa-Ionela Simion (2443044)" userId="ec2ad5e8-122f-4d98-b81b-9017448c25d1" providerId="ADAL" clId="{6557294D-8D6D-430B-8B21-64D37DA8AC1B}" dt="2025-10-27T11:56:50.577" v="1783" actId="20577"/>
          <ac:spMkLst>
            <pc:docMk/>
            <pc:sldMk cId="2028666287" sldId="263"/>
            <ac:spMk id="31" creationId="{6F028A71-9291-42D4-6425-51BD5BF890C8}"/>
          </ac:spMkLst>
        </pc:spChg>
        <pc:spChg chg="add mod">
          <ac:chgData name="Denisa-Ionela Simion (2443044)" userId="ec2ad5e8-122f-4d98-b81b-9017448c25d1" providerId="ADAL" clId="{6557294D-8D6D-430B-8B21-64D37DA8AC1B}" dt="2025-10-27T12:07:06.452" v="1920" actId="20577"/>
          <ac:spMkLst>
            <pc:docMk/>
            <pc:sldMk cId="2028666287" sldId="263"/>
            <ac:spMk id="35" creationId="{0DD50EE4-BAE8-9B1F-795B-0F0C5BB2469F}"/>
          </ac:spMkLst>
        </pc:spChg>
        <pc:spChg chg="add mod">
          <ac:chgData name="Denisa-Ionela Simion (2443044)" userId="ec2ad5e8-122f-4d98-b81b-9017448c25d1" providerId="ADAL" clId="{6557294D-8D6D-430B-8B21-64D37DA8AC1B}" dt="2025-10-27T12:07:58.714" v="1948" actId="14100"/>
          <ac:spMkLst>
            <pc:docMk/>
            <pc:sldMk cId="2028666287" sldId="263"/>
            <ac:spMk id="36" creationId="{624A30E8-4618-D5DD-B492-A8B8E680BA6F}"/>
          </ac:spMkLst>
        </pc:spChg>
        <pc:spChg chg="add mod">
          <ac:chgData name="Denisa-Ionela Simion (2443044)" userId="ec2ad5e8-122f-4d98-b81b-9017448c25d1" providerId="ADAL" clId="{6557294D-8D6D-430B-8B21-64D37DA8AC1B}" dt="2025-10-27T12:08:44.435" v="1986" actId="14100"/>
          <ac:spMkLst>
            <pc:docMk/>
            <pc:sldMk cId="2028666287" sldId="263"/>
            <ac:spMk id="37" creationId="{38485F1B-4CD3-CCC6-84B9-A7B9F0DEDD85}"/>
          </ac:spMkLst>
        </pc:spChg>
        <pc:spChg chg="add mod">
          <ac:chgData name="Denisa-Ionela Simion (2443044)" userId="ec2ad5e8-122f-4d98-b81b-9017448c25d1" providerId="ADAL" clId="{6557294D-8D6D-430B-8B21-64D37DA8AC1B}" dt="2025-10-27T12:09:34.807" v="2016" actId="14100"/>
          <ac:spMkLst>
            <pc:docMk/>
            <pc:sldMk cId="2028666287" sldId="263"/>
            <ac:spMk id="38" creationId="{D1F1F11C-CE47-2405-7BD4-83C12D60B880}"/>
          </ac:spMkLst>
        </pc:spChg>
        <pc:spChg chg="add mod">
          <ac:chgData name="Denisa-Ionela Simion (2443044)" userId="ec2ad5e8-122f-4d98-b81b-9017448c25d1" providerId="ADAL" clId="{6557294D-8D6D-430B-8B21-64D37DA8AC1B}" dt="2025-10-27T12:12:37.405" v="2150" actId="20577"/>
          <ac:spMkLst>
            <pc:docMk/>
            <pc:sldMk cId="2028666287" sldId="263"/>
            <ac:spMk id="40" creationId="{DF31E08D-A184-7E03-725B-156FE858C592}"/>
          </ac:spMkLst>
        </pc:spChg>
        <pc:spChg chg="add mod">
          <ac:chgData name="Denisa-Ionela Simion (2443044)" userId="ec2ad5e8-122f-4d98-b81b-9017448c25d1" providerId="ADAL" clId="{6557294D-8D6D-430B-8B21-64D37DA8AC1B}" dt="2025-10-27T12:15:23.446" v="2272" actId="20577"/>
          <ac:spMkLst>
            <pc:docMk/>
            <pc:sldMk cId="2028666287" sldId="263"/>
            <ac:spMk id="44" creationId="{1D2FE618-768A-5442-CF80-79C3B05C6B89}"/>
          </ac:spMkLst>
        </pc:spChg>
        <pc:spChg chg="add mod">
          <ac:chgData name="Denisa-Ionela Simion (2443044)" userId="ec2ad5e8-122f-4d98-b81b-9017448c25d1" providerId="ADAL" clId="{6557294D-8D6D-430B-8B21-64D37DA8AC1B}" dt="2025-10-27T12:17:48.326" v="2401" actId="20577"/>
          <ac:spMkLst>
            <pc:docMk/>
            <pc:sldMk cId="2028666287" sldId="263"/>
            <ac:spMk id="45" creationId="{2CB1E4E0-AB96-6130-1F94-2A95B1DAE1D5}"/>
          </ac:spMkLst>
        </pc:spChg>
        <pc:cxnChg chg="add">
          <ac:chgData name="Denisa-Ionela Simion (2443044)" userId="ec2ad5e8-122f-4d98-b81b-9017448c25d1" providerId="ADAL" clId="{6557294D-8D6D-430B-8B21-64D37DA8AC1B}" dt="2025-10-27T10:35:03.674" v="1149" actId="11529"/>
          <ac:cxnSpMkLst>
            <pc:docMk/>
            <pc:sldMk cId="2028666287" sldId="263"/>
            <ac:cxnSpMk id="6" creationId="{F7959A21-4F71-5211-F4BB-97FE19D2CAD7}"/>
          </ac:cxnSpMkLst>
        </pc:cxnChg>
        <pc:cxnChg chg="add mod">
          <ac:chgData name="Denisa-Ionela Simion (2443044)" userId="ec2ad5e8-122f-4d98-b81b-9017448c25d1" providerId="ADAL" clId="{6557294D-8D6D-430B-8B21-64D37DA8AC1B}" dt="2025-10-27T12:14:00.534" v="2162" actId="1076"/>
          <ac:cxnSpMkLst>
            <pc:docMk/>
            <pc:sldMk cId="2028666287" sldId="263"/>
            <ac:cxnSpMk id="10" creationId="{8B1E569F-CD4B-3826-563C-58F5FD377685}"/>
          </ac:cxnSpMkLst>
        </pc:cxnChg>
        <pc:cxnChg chg="add mod">
          <ac:chgData name="Denisa-Ionela Simion (2443044)" userId="ec2ad5e8-122f-4d98-b81b-9017448c25d1" providerId="ADAL" clId="{6557294D-8D6D-430B-8B21-64D37DA8AC1B}" dt="2025-10-27T11:51:03.762" v="1771" actId="1076"/>
          <ac:cxnSpMkLst>
            <pc:docMk/>
            <pc:sldMk cId="2028666287" sldId="263"/>
            <ac:cxnSpMk id="12" creationId="{74053B5B-BE7F-AFF7-6C34-F22C3662CE17}"/>
          </ac:cxnSpMkLst>
        </pc:cxnChg>
        <pc:cxnChg chg="add mod">
          <ac:chgData name="Denisa-Ionela Simion (2443044)" userId="ec2ad5e8-122f-4d98-b81b-9017448c25d1" providerId="ADAL" clId="{6557294D-8D6D-430B-8B21-64D37DA8AC1B}" dt="2025-10-27T12:13:27.055" v="2155" actId="14100"/>
          <ac:cxnSpMkLst>
            <pc:docMk/>
            <pc:sldMk cId="2028666287" sldId="263"/>
            <ac:cxnSpMk id="14" creationId="{6C312A00-E3F2-725D-E065-C8B6C77FF180}"/>
          </ac:cxnSpMkLst>
        </pc:cxnChg>
        <pc:cxnChg chg="add mod">
          <ac:chgData name="Denisa-Ionela Simion (2443044)" userId="ec2ad5e8-122f-4d98-b81b-9017448c25d1" providerId="ADAL" clId="{6557294D-8D6D-430B-8B21-64D37DA8AC1B}" dt="2025-10-27T11:51:09.761" v="1773" actId="1076"/>
          <ac:cxnSpMkLst>
            <pc:docMk/>
            <pc:sldMk cId="2028666287" sldId="263"/>
            <ac:cxnSpMk id="20" creationId="{C31B6D85-877B-9BFB-8A4A-D6E734F6FA0C}"/>
          </ac:cxnSpMkLst>
        </pc:cxnChg>
      </pc:sldChg>
      <pc:sldChg chg="modSp new mod">
        <pc:chgData name="Denisa-Ionela Simion (2443044)" userId="ec2ad5e8-122f-4d98-b81b-9017448c25d1" providerId="ADAL" clId="{6557294D-8D6D-430B-8B21-64D37DA8AC1B}" dt="2025-10-27T11:46:49.213" v="1752" actId="20577"/>
        <pc:sldMkLst>
          <pc:docMk/>
          <pc:sldMk cId="2481475064" sldId="264"/>
        </pc:sldMkLst>
        <pc:spChg chg="mod">
          <ac:chgData name="Denisa-Ionela Simion (2443044)" userId="ec2ad5e8-122f-4d98-b81b-9017448c25d1" providerId="ADAL" clId="{6557294D-8D6D-430B-8B21-64D37DA8AC1B}" dt="2025-10-27T11:46:49.213" v="1752" actId="20577"/>
          <ac:spMkLst>
            <pc:docMk/>
            <pc:sldMk cId="2481475064" sldId="264"/>
            <ac:spMk id="2" creationId="{D1F62426-596E-A98F-DDCB-51B2227EE881}"/>
          </ac:spMkLst>
        </pc:spChg>
      </pc:sldChg>
      <pc:sldChg chg="modSp new mod">
        <pc:chgData name="Denisa-Ionela Simion (2443044)" userId="ec2ad5e8-122f-4d98-b81b-9017448c25d1" providerId="ADAL" clId="{6557294D-8D6D-430B-8B21-64D37DA8AC1B}" dt="2025-10-27T11:46:57.789" v="1763" actId="20577"/>
        <pc:sldMkLst>
          <pc:docMk/>
          <pc:sldMk cId="777141681" sldId="265"/>
        </pc:sldMkLst>
        <pc:spChg chg="mod">
          <ac:chgData name="Denisa-Ionela Simion (2443044)" userId="ec2ad5e8-122f-4d98-b81b-9017448c25d1" providerId="ADAL" clId="{6557294D-8D6D-430B-8B21-64D37DA8AC1B}" dt="2025-10-27T11:46:57.789" v="1763" actId="20577"/>
          <ac:spMkLst>
            <pc:docMk/>
            <pc:sldMk cId="777141681" sldId="265"/>
            <ac:spMk id="2" creationId="{8A18615C-C094-C161-C4BF-CE745799AE02}"/>
          </ac:spMkLst>
        </pc:sp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hyperlink" Target="https://prezi.com/p/cid94g7ccp8b/revitalizing-green-haven-florists-strategies-for-survival-and-growth/" TargetMode="External"/><Relationship Id="rId2" Type="http://schemas.openxmlformats.org/officeDocument/2006/relationships/hyperlink" Target="https://prezi.com/p/_kaysez0lwdg/strategic-recovery-plan-for-green-haven-florists/" TargetMode="External"/><Relationship Id="rId1" Type="http://schemas.openxmlformats.org/officeDocument/2006/relationships/hyperlink" Target="https://www.studocu.com/en-gb/messages/question/14170067/green-haven-florists-pestel-analysis" TargetMode="External"/><Relationship Id="rId4" Type="http://schemas.openxmlformats.org/officeDocument/2006/relationships/hyperlink" Target="https://tulip.co/blog/fishbone-ishikawa-diagram-template-for-root-cause-analysis/" TargetMode="External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hyperlink" Target="https://prezi.com/p/cid94g7ccp8b/revitalizing-green-haven-florists-strategies-for-survival-and-growth/" TargetMode="External"/><Relationship Id="rId2" Type="http://schemas.openxmlformats.org/officeDocument/2006/relationships/hyperlink" Target="https://prezi.com/p/_kaysez0lwdg/strategic-recovery-plan-for-green-haven-florists/" TargetMode="External"/><Relationship Id="rId1" Type="http://schemas.openxmlformats.org/officeDocument/2006/relationships/hyperlink" Target="https://www.studocu.com/en-gb/messages/question/14170067/green-haven-florists-pestel-analysis" TargetMode="External"/><Relationship Id="rId4" Type="http://schemas.openxmlformats.org/officeDocument/2006/relationships/hyperlink" Target="https://tulip.co/blog/fishbone-ishikawa-diagram-template-for-root-cause-analysis/" TargetMode="Externa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43ED2B1-3170-48A8-A085-16804586A3DB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1157DD85-726E-4AAE-98E7-313E0BAD7995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In this presentation I will give a short </a:t>
          </a:r>
          <a:r>
            <a:rPr lang="en-GB" b="1"/>
            <a:t>background</a:t>
          </a:r>
          <a:r>
            <a:rPr lang="en-GB"/>
            <a:t> of the company, explain the </a:t>
          </a:r>
          <a:r>
            <a:rPr lang="en-GB" b="1"/>
            <a:t>main problem and its scope</a:t>
          </a:r>
          <a:r>
            <a:rPr lang="en-GB"/>
            <a:t>, then I will use a </a:t>
          </a:r>
          <a:r>
            <a:rPr lang="en-GB" b="1"/>
            <a:t>Peste Analysis</a:t>
          </a:r>
          <a:r>
            <a:rPr lang="en-GB"/>
            <a:t> to explore external factors affecting the business.</a:t>
          </a:r>
          <a:endParaRPr lang="en-US"/>
        </a:p>
      </dgm:t>
    </dgm:pt>
    <dgm:pt modelId="{B4C7EEF3-68BF-4D11-9E05-7DBB35994585}" type="parTrans" cxnId="{C182BFA9-32FE-4228-B97A-94AA3D3D0DD3}">
      <dgm:prSet/>
      <dgm:spPr/>
      <dgm:t>
        <a:bodyPr/>
        <a:lstStyle/>
        <a:p>
          <a:endParaRPr lang="en-US"/>
        </a:p>
      </dgm:t>
    </dgm:pt>
    <dgm:pt modelId="{23315CAF-CBEC-47B3-BBEE-6A2F449AA26E}" type="sibTrans" cxnId="{C182BFA9-32FE-4228-B97A-94AA3D3D0DD3}">
      <dgm:prSet/>
      <dgm:spPr/>
      <dgm:t>
        <a:bodyPr/>
        <a:lstStyle/>
        <a:p>
          <a:endParaRPr lang="en-US"/>
        </a:p>
      </dgm:t>
    </dgm:pt>
    <dgm:pt modelId="{7EB74BF1-ACAE-42F4-8A9C-C9A69250A110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I will present a </a:t>
          </a:r>
          <a:r>
            <a:rPr lang="en-GB" b="1"/>
            <a:t>cause</a:t>
          </a:r>
          <a:r>
            <a:rPr lang="en-GB"/>
            <a:t>-</a:t>
          </a:r>
          <a:r>
            <a:rPr lang="en-GB" b="1"/>
            <a:t>and-effect analysis </a:t>
          </a:r>
          <a:r>
            <a:rPr lang="en-GB"/>
            <a:t>using a </a:t>
          </a:r>
          <a:r>
            <a:rPr lang="en-GB" b="1"/>
            <a:t>fishbone diagram </a:t>
          </a:r>
          <a:r>
            <a:rPr lang="en-GB"/>
            <a:t>to identify internal issues contributing to the decline in sales. </a:t>
          </a:r>
          <a:endParaRPr lang="en-US"/>
        </a:p>
      </dgm:t>
    </dgm:pt>
    <dgm:pt modelId="{87ACF13C-61EE-4735-A6E5-552F45F2E0A9}" type="parTrans" cxnId="{B65C30C9-9359-4231-9671-5803CAB98AE0}">
      <dgm:prSet/>
      <dgm:spPr/>
      <dgm:t>
        <a:bodyPr/>
        <a:lstStyle/>
        <a:p>
          <a:endParaRPr lang="en-US"/>
        </a:p>
      </dgm:t>
    </dgm:pt>
    <dgm:pt modelId="{9A93A9C7-F715-4106-AF3B-37FB50BFB4DC}" type="sibTrans" cxnId="{B65C30C9-9359-4231-9671-5803CAB98AE0}">
      <dgm:prSet/>
      <dgm:spPr/>
      <dgm:t>
        <a:bodyPr/>
        <a:lstStyle/>
        <a:p>
          <a:endParaRPr lang="en-US"/>
        </a:p>
      </dgm:t>
    </dgm:pt>
    <dgm:pt modelId="{75DEBB8E-03E4-48A1-B368-6F211102FF84}">
      <dgm:prSet/>
      <dgm:spPr/>
      <dgm:t>
        <a:bodyPr/>
        <a:lstStyle/>
        <a:p>
          <a:pPr rtl="0">
            <a:lnSpc>
              <a:spcPct val="100000"/>
            </a:lnSpc>
          </a:pPr>
          <a:r>
            <a:rPr lang="en-GB"/>
            <a:t>At the end of the presentation  I will do the </a:t>
          </a:r>
          <a:r>
            <a:rPr lang="en-GB" b="1">
              <a:latin typeface="Century Gothic" panose="020B0502020202020204"/>
            </a:rPr>
            <a:t>conclusion of understanding</a:t>
          </a:r>
          <a:r>
            <a:rPr lang="en-GB"/>
            <a:t>. </a:t>
          </a:r>
          <a:endParaRPr lang="en-US"/>
        </a:p>
      </dgm:t>
    </dgm:pt>
    <dgm:pt modelId="{BBAA4B25-6C3B-4D88-AF27-AF362976A565}" type="parTrans" cxnId="{A146ADA3-3651-4F2C-AE78-36E4F0B3DED7}">
      <dgm:prSet/>
      <dgm:spPr/>
      <dgm:t>
        <a:bodyPr/>
        <a:lstStyle/>
        <a:p>
          <a:endParaRPr lang="en-US"/>
        </a:p>
      </dgm:t>
    </dgm:pt>
    <dgm:pt modelId="{D376CFCF-956B-446C-85B1-856060ACBAFC}" type="sibTrans" cxnId="{A146ADA3-3651-4F2C-AE78-36E4F0B3DED7}">
      <dgm:prSet/>
      <dgm:spPr/>
      <dgm:t>
        <a:bodyPr/>
        <a:lstStyle/>
        <a:p>
          <a:endParaRPr lang="en-US"/>
        </a:p>
      </dgm:t>
    </dgm:pt>
    <dgm:pt modelId="{ECAD9938-4FD8-4472-AD98-EAA0FC03B4A2}" type="pres">
      <dgm:prSet presAssocID="{F43ED2B1-3170-48A8-A085-16804586A3DB}" presName="root" presStyleCnt="0">
        <dgm:presLayoutVars>
          <dgm:dir/>
          <dgm:resizeHandles val="exact"/>
        </dgm:presLayoutVars>
      </dgm:prSet>
      <dgm:spPr/>
    </dgm:pt>
    <dgm:pt modelId="{0D74EFFB-6DE5-445B-ABF6-73A82B04BBAE}" type="pres">
      <dgm:prSet presAssocID="{1157DD85-726E-4AAE-98E7-313E0BAD7995}" presName="compNode" presStyleCnt="0"/>
      <dgm:spPr/>
    </dgm:pt>
    <dgm:pt modelId="{63A20CCB-866F-4710-B035-41D6229EB9EF}" type="pres">
      <dgm:prSet presAssocID="{1157DD85-726E-4AAE-98E7-313E0BAD7995}" presName="bgRect" presStyleLbl="bgShp" presStyleIdx="0" presStyleCnt="3"/>
      <dgm:spPr/>
    </dgm:pt>
    <dgm:pt modelId="{41586409-15E9-4534-BDF5-11A890FBEBB6}" type="pres">
      <dgm:prSet presAssocID="{1157DD85-726E-4AAE-98E7-313E0BAD7995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ug spray"/>
        </a:ext>
      </dgm:extLst>
    </dgm:pt>
    <dgm:pt modelId="{DFB2E0C2-3521-4869-818D-DDE252DB19EC}" type="pres">
      <dgm:prSet presAssocID="{1157DD85-726E-4AAE-98E7-313E0BAD7995}" presName="spaceRect" presStyleCnt="0"/>
      <dgm:spPr/>
    </dgm:pt>
    <dgm:pt modelId="{5D1C212A-2771-4AB1-AFAD-23022FE19142}" type="pres">
      <dgm:prSet presAssocID="{1157DD85-726E-4AAE-98E7-313E0BAD7995}" presName="parTx" presStyleLbl="revTx" presStyleIdx="0" presStyleCnt="3">
        <dgm:presLayoutVars>
          <dgm:chMax val="0"/>
          <dgm:chPref val="0"/>
        </dgm:presLayoutVars>
      </dgm:prSet>
      <dgm:spPr/>
    </dgm:pt>
    <dgm:pt modelId="{9A10B032-42FF-4A14-9C81-D177CCDA718F}" type="pres">
      <dgm:prSet presAssocID="{23315CAF-CBEC-47B3-BBEE-6A2F449AA26E}" presName="sibTrans" presStyleCnt="0"/>
      <dgm:spPr/>
    </dgm:pt>
    <dgm:pt modelId="{9659BF39-C432-44FD-AF84-F40BAAC8648C}" type="pres">
      <dgm:prSet presAssocID="{7EB74BF1-ACAE-42F4-8A9C-C9A69250A110}" presName="compNode" presStyleCnt="0"/>
      <dgm:spPr/>
    </dgm:pt>
    <dgm:pt modelId="{59398F59-C70C-4903-9EE1-314343ABC7AA}" type="pres">
      <dgm:prSet presAssocID="{7EB74BF1-ACAE-42F4-8A9C-C9A69250A110}" presName="bgRect" presStyleLbl="bgShp" presStyleIdx="1" presStyleCnt="3"/>
      <dgm:spPr/>
    </dgm:pt>
    <dgm:pt modelId="{43B1EDDD-C782-4CF2-8EE6-D903697258F0}" type="pres">
      <dgm:prSet presAssocID="{7EB74BF1-ACAE-42F4-8A9C-C9A69250A110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usiness Growth"/>
        </a:ext>
      </dgm:extLst>
    </dgm:pt>
    <dgm:pt modelId="{364A703C-9439-40AF-B015-510AF2B6ECE4}" type="pres">
      <dgm:prSet presAssocID="{7EB74BF1-ACAE-42F4-8A9C-C9A69250A110}" presName="spaceRect" presStyleCnt="0"/>
      <dgm:spPr/>
    </dgm:pt>
    <dgm:pt modelId="{32F47B83-0CF0-4145-B479-4A43B73B2855}" type="pres">
      <dgm:prSet presAssocID="{7EB74BF1-ACAE-42F4-8A9C-C9A69250A110}" presName="parTx" presStyleLbl="revTx" presStyleIdx="1" presStyleCnt="3">
        <dgm:presLayoutVars>
          <dgm:chMax val="0"/>
          <dgm:chPref val="0"/>
        </dgm:presLayoutVars>
      </dgm:prSet>
      <dgm:spPr/>
    </dgm:pt>
    <dgm:pt modelId="{D2FA01E2-AC1E-4E0E-AB64-263CCC4690EA}" type="pres">
      <dgm:prSet presAssocID="{9A93A9C7-F715-4106-AF3B-37FB50BFB4DC}" presName="sibTrans" presStyleCnt="0"/>
      <dgm:spPr/>
    </dgm:pt>
    <dgm:pt modelId="{319887CE-4ED3-476E-9067-E3741B777430}" type="pres">
      <dgm:prSet presAssocID="{75DEBB8E-03E4-48A1-B368-6F211102FF84}" presName="compNode" presStyleCnt="0"/>
      <dgm:spPr/>
    </dgm:pt>
    <dgm:pt modelId="{C4D87A06-F55D-44D1-A32A-5012E054F904}" type="pres">
      <dgm:prSet presAssocID="{75DEBB8E-03E4-48A1-B368-6F211102FF84}" presName="bgRect" presStyleLbl="bgShp" presStyleIdx="2" presStyleCnt="3"/>
      <dgm:spPr/>
    </dgm:pt>
    <dgm:pt modelId="{7A5FF00E-BDCC-433C-815A-EE618971E87C}" type="pres">
      <dgm:prSet presAssocID="{75DEBB8E-03E4-48A1-B368-6F211102FF84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23325500-6FBA-4DF2-B76B-858C36DA5E52}" type="pres">
      <dgm:prSet presAssocID="{75DEBB8E-03E4-48A1-B368-6F211102FF84}" presName="spaceRect" presStyleCnt="0"/>
      <dgm:spPr/>
    </dgm:pt>
    <dgm:pt modelId="{546DA026-60DE-4ECB-84AF-CA5A85A246F5}" type="pres">
      <dgm:prSet presAssocID="{75DEBB8E-03E4-48A1-B368-6F211102FF84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AD0FAC1F-28DA-4763-B7BE-5B4B2C5B926C}" type="presOf" srcId="{F43ED2B1-3170-48A8-A085-16804586A3DB}" destId="{ECAD9938-4FD8-4472-AD98-EAA0FC03B4A2}" srcOrd="0" destOrd="0" presId="urn:microsoft.com/office/officeart/2018/2/layout/IconVerticalSolidList"/>
    <dgm:cxn modelId="{E9861E4A-68E7-4AFA-B1C4-D71B4A279B5A}" type="presOf" srcId="{75DEBB8E-03E4-48A1-B368-6F211102FF84}" destId="{546DA026-60DE-4ECB-84AF-CA5A85A246F5}" srcOrd="0" destOrd="0" presId="urn:microsoft.com/office/officeart/2018/2/layout/IconVerticalSolidList"/>
    <dgm:cxn modelId="{A146ADA3-3651-4F2C-AE78-36E4F0B3DED7}" srcId="{F43ED2B1-3170-48A8-A085-16804586A3DB}" destId="{75DEBB8E-03E4-48A1-B368-6F211102FF84}" srcOrd="2" destOrd="0" parTransId="{BBAA4B25-6C3B-4D88-AF27-AF362976A565}" sibTransId="{D376CFCF-956B-446C-85B1-856060ACBAFC}"/>
    <dgm:cxn modelId="{C182BFA9-32FE-4228-B97A-94AA3D3D0DD3}" srcId="{F43ED2B1-3170-48A8-A085-16804586A3DB}" destId="{1157DD85-726E-4AAE-98E7-313E0BAD7995}" srcOrd="0" destOrd="0" parTransId="{B4C7EEF3-68BF-4D11-9E05-7DBB35994585}" sibTransId="{23315CAF-CBEC-47B3-BBEE-6A2F449AA26E}"/>
    <dgm:cxn modelId="{09B32CAE-A0DA-41CD-B491-D58C61A0A8D3}" type="presOf" srcId="{7EB74BF1-ACAE-42F4-8A9C-C9A69250A110}" destId="{32F47B83-0CF0-4145-B479-4A43B73B2855}" srcOrd="0" destOrd="0" presId="urn:microsoft.com/office/officeart/2018/2/layout/IconVerticalSolidList"/>
    <dgm:cxn modelId="{B65C30C9-9359-4231-9671-5803CAB98AE0}" srcId="{F43ED2B1-3170-48A8-A085-16804586A3DB}" destId="{7EB74BF1-ACAE-42F4-8A9C-C9A69250A110}" srcOrd="1" destOrd="0" parTransId="{87ACF13C-61EE-4735-A6E5-552F45F2E0A9}" sibTransId="{9A93A9C7-F715-4106-AF3B-37FB50BFB4DC}"/>
    <dgm:cxn modelId="{FF1788DC-235E-4223-9511-001027D77755}" type="presOf" srcId="{1157DD85-726E-4AAE-98E7-313E0BAD7995}" destId="{5D1C212A-2771-4AB1-AFAD-23022FE19142}" srcOrd="0" destOrd="0" presId="urn:microsoft.com/office/officeart/2018/2/layout/IconVerticalSolidList"/>
    <dgm:cxn modelId="{68051797-DB2C-4CE8-BE2C-EE07C344E0BD}" type="presParOf" srcId="{ECAD9938-4FD8-4472-AD98-EAA0FC03B4A2}" destId="{0D74EFFB-6DE5-445B-ABF6-73A82B04BBAE}" srcOrd="0" destOrd="0" presId="urn:microsoft.com/office/officeart/2018/2/layout/IconVerticalSolidList"/>
    <dgm:cxn modelId="{F9BBDD96-26DA-4BF0-B9A4-C143FD4D6747}" type="presParOf" srcId="{0D74EFFB-6DE5-445B-ABF6-73A82B04BBAE}" destId="{63A20CCB-866F-4710-B035-41D6229EB9EF}" srcOrd="0" destOrd="0" presId="urn:microsoft.com/office/officeart/2018/2/layout/IconVerticalSolidList"/>
    <dgm:cxn modelId="{92F0C01F-3875-4DDA-A4FC-5992741FC1ED}" type="presParOf" srcId="{0D74EFFB-6DE5-445B-ABF6-73A82B04BBAE}" destId="{41586409-15E9-4534-BDF5-11A890FBEBB6}" srcOrd="1" destOrd="0" presId="urn:microsoft.com/office/officeart/2018/2/layout/IconVerticalSolidList"/>
    <dgm:cxn modelId="{FE0F7120-3B9D-4B88-825A-EE722AF7DBC9}" type="presParOf" srcId="{0D74EFFB-6DE5-445B-ABF6-73A82B04BBAE}" destId="{DFB2E0C2-3521-4869-818D-DDE252DB19EC}" srcOrd="2" destOrd="0" presId="urn:microsoft.com/office/officeart/2018/2/layout/IconVerticalSolidList"/>
    <dgm:cxn modelId="{E7080625-D9D2-450B-A612-F89DEA57D536}" type="presParOf" srcId="{0D74EFFB-6DE5-445B-ABF6-73A82B04BBAE}" destId="{5D1C212A-2771-4AB1-AFAD-23022FE19142}" srcOrd="3" destOrd="0" presId="urn:microsoft.com/office/officeart/2018/2/layout/IconVerticalSolidList"/>
    <dgm:cxn modelId="{C61AC6E2-E4ED-4632-9F69-B653B5F2D872}" type="presParOf" srcId="{ECAD9938-4FD8-4472-AD98-EAA0FC03B4A2}" destId="{9A10B032-42FF-4A14-9C81-D177CCDA718F}" srcOrd="1" destOrd="0" presId="urn:microsoft.com/office/officeart/2018/2/layout/IconVerticalSolidList"/>
    <dgm:cxn modelId="{4E61A597-4ADA-425F-8C4E-DE6912D80C5B}" type="presParOf" srcId="{ECAD9938-4FD8-4472-AD98-EAA0FC03B4A2}" destId="{9659BF39-C432-44FD-AF84-F40BAAC8648C}" srcOrd="2" destOrd="0" presId="urn:microsoft.com/office/officeart/2018/2/layout/IconVerticalSolidList"/>
    <dgm:cxn modelId="{71A182AF-3555-4EC1-AB59-0014249C62B7}" type="presParOf" srcId="{9659BF39-C432-44FD-AF84-F40BAAC8648C}" destId="{59398F59-C70C-4903-9EE1-314343ABC7AA}" srcOrd="0" destOrd="0" presId="urn:microsoft.com/office/officeart/2018/2/layout/IconVerticalSolidList"/>
    <dgm:cxn modelId="{CD8287A3-0CEF-4A88-99A6-48C9B49F60C8}" type="presParOf" srcId="{9659BF39-C432-44FD-AF84-F40BAAC8648C}" destId="{43B1EDDD-C782-4CF2-8EE6-D903697258F0}" srcOrd="1" destOrd="0" presId="urn:microsoft.com/office/officeart/2018/2/layout/IconVerticalSolidList"/>
    <dgm:cxn modelId="{4E7D5829-F672-4BFC-A37A-00A75D56663E}" type="presParOf" srcId="{9659BF39-C432-44FD-AF84-F40BAAC8648C}" destId="{364A703C-9439-40AF-B015-510AF2B6ECE4}" srcOrd="2" destOrd="0" presId="urn:microsoft.com/office/officeart/2018/2/layout/IconVerticalSolidList"/>
    <dgm:cxn modelId="{EB6695B4-7481-4DEB-88B4-EC7139400D3F}" type="presParOf" srcId="{9659BF39-C432-44FD-AF84-F40BAAC8648C}" destId="{32F47B83-0CF0-4145-B479-4A43B73B2855}" srcOrd="3" destOrd="0" presId="urn:microsoft.com/office/officeart/2018/2/layout/IconVerticalSolidList"/>
    <dgm:cxn modelId="{FAA270DB-C284-4B83-AC28-9845502EB534}" type="presParOf" srcId="{ECAD9938-4FD8-4472-AD98-EAA0FC03B4A2}" destId="{D2FA01E2-AC1E-4E0E-AB64-263CCC4690EA}" srcOrd="3" destOrd="0" presId="urn:microsoft.com/office/officeart/2018/2/layout/IconVerticalSolidList"/>
    <dgm:cxn modelId="{2BD2092A-2F31-4FC7-8E2B-12792393088A}" type="presParOf" srcId="{ECAD9938-4FD8-4472-AD98-EAA0FC03B4A2}" destId="{319887CE-4ED3-476E-9067-E3741B777430}" srcOrd="4" destOrd="0" presId="urn:microsoft.com/office/officeart/2018/2/layout/IconVerticalSolidList"/>
    <dgm:cxn modelId="{B444A082-2672-4E76-A5CA-4C5DC225084E}" type="presParOf" srcId="{319887CE-4ED3-476E-9067-E3741B777430}" destId="{C4D87A06-F55D-44D1-A32A-5012E054F904}" srcOrd="0" destOrd="0" presId="urn:microsoft.com/office/officeart/2018/2/layout/IconVerticalSolidList"/>
    <dgm:cxn modelId="{6583AF7D-81B1-42DD-960F-2D5CB2185FA2}" type="presParOf" srcId="{319887CE-4ED3-476E-9067-E3741B777430}" destId="{7A5FF00E-BDCC-433C-815A-EE618971E87C}" srcOrd="1" destOrd="0" presId="urn:microsoft.com/office/officeart/2018/2/layout/IconVerticalSolidList"/>
    <dgm:cxn modelId="{83D10B94-0475-48CC-94A3-1EA775664515}" type="presParOf" srcId="{319887CE-4ED3-476E-9067-E3741B777430}" destId="{23325500-6FBA-4DF2-B76B-858C36DA5E52}" srcOrd="2" destOrd="0" presId="urn:microsoft.com/office/officeart/2018/2/layout/IconVerticalSolidList"/>
    <dgm:cxn modelId="{0FB5BE42-33A0-4F9F-B575-19E36608F3F6}" type="presParOf" srcId="{319887CE-4ED3-476E-9067-E3741B777430}" destId="{546DA026-60DE-4ECB-84AF-CA5A85A246F5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18DFF49-7310-4F8F-943B-F817C22ED672}" type="doc">
      <dgm:prSet loTypeId="urn:microsoft.com/office/officeart/2005/8/layout/vList2" loCatId="list" qsTypeId="urn:microsoft.com/office/officeart/2005/8/quickstyle/simple4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B297DE3A-1C87-4E11-9ECE-03AD016936E2}">
      <dgm:prSet/>
      <dgm:spPr/>
      <dgm:t>
        <a:bodyPr/>
        <a:lstStyle/>
        <a:p>
          <a:r>
            <a:rPr lang="ro-RO"/>
            <a:t>Anonymous 2025, ‘Green Haven Florists Pestel analysis’ , Studocu, viewed 13 October 2025, </a:t>
          </a:r>
          <a:r>
            <a:rPr lang="ro-RO">
              <a:hlinkClick xmlns:r="http://schemas.openxmlformats.org/officeDocument/2006/relationships" r:id="rId1"/>
            </a:rPr>
            <a:t>https://www.studocu.com/en-gb/messages/question/14170067/green-haven-florists-pestel-analysis</a:t>
          </a:r>
          <a:r>
            <a:rPr lang="ro-RO"/>
            <a:t>. </a:t>
          </a:r>
          <a:endParaRPr lang="en-US"/>
        </a:p>
      </dgm:t>
    </dgm:pt>
    <dgm:pt modelId="{E244CBD1-45FF-443E-B18E-1AE5A0B67C9F}" type="parTrans" cxnId="{1B79FD7A-25E5-4548-AA55-142173AE2921}">
      <dgm:prSet/>
      <dgm:spPr/>
      <dgm:t>
        <a:bodyPr/>
        <a:lstStyle/>
        <a:p>
          <a:endParaRPr lang="en-US"/>
        </a:p>
      </dgm:t>
    </dgm:pt>
    <dgm:pt modelId="{61D51333-663E-4E4B-9E36-8750226F1E62}" type="sibTrans" cxnId="{1B79FD7A-25E5-4548-AA55-142173AE2921}">
      <dgm:prSet/>
      <dgm:spPr/>
      <dgm:t>
        <a:bodyPr/>
        <a:lstStyle/>
        <a:p>
          <a:endParaRPr lang="en-US"/>
        </a:p>
      </dgm:t>
    </dgm:pt>
    <dgm:pt modelId="{17A63807-38D9-4D8D-BD2F-2133F0602DF5}">
      <dgm:prSet/>
      <dgm:spPr/>
      <dgm:t>
        <a:bodyPr/>
        <a:lstStyle/>
        <a:p>
          <a:r>
            <a:rPr lang="ro-RO"/>
            <a:t>Lain Byrne  2025, 'Strategic Plan for Green Haven Florists' , Prezi, viewed 19 October 2025, </a:t>
          </a:r>
          <a:r>
            <a:rPr lang="ro-RO">
              <a:hlinkClick xmlns:r="http://schemas.openxmlformats.org/officeDocument/2006/relationships" r:id="rId2"/>
            </a:rPr>
            <a:t>https://prezi.com/p/_kaysez0lwdg/strategic-recovery-plan-for-green-haven-florists/</a:t>
          </a:r>
          <a:r>
            <a:rPr lang="ro-RO"/>
            <a:t> </a:t>
          </a:r>
          <a:endParaRPr lang="en-US"/>
        </a:p>
      </dgm:t>
    </dgm:pt>
    <dgm:pt modelId="{50E20F35-EBE0-45F7-B72D-C166F8567710}" type="parTrans" cxnId="{5E82F9A7-98B2-4146-83C9-C5AA951447E6}">
      <dgm:prSet/>
      <dgm:spPr/>
      <dgm:t>
        <a:bodyPr/>
        <a:lstStyle/>
        <a:p>
          <a:endParaRPr lang="en-US"/>
        </a:p>
      </dgm:t>
    </dgm:pt>
    <dgm:pt modelId="{56BE3E50-BE59-4ECC-95BA-74645011062E}" type="sibTrans" cxnId="{5E82F9A7-98B2-4146-83C9-C5AA951447E6}">
      <dgm:prSet/>
      <dgm:spPr/>
      <dgm:t>
        <a:bodyPr/>
        <a:lstStyle/>
        <a:p>
          <a:endParaRPr lang="en-US"/>
        </a:p>
      </dgm:t>
    </dgm:pt>
    <dgm:pt modelId="{2E84A748-783E-4EBA-82E7-A7023520CD05}">
      <dgm:prSet/>
      <dgm:spPr/>
      <dgm:t>
        <a:bodyPr/>
        <a:lstStyle/>
        <a:p>
          <a:r>
            <a:rPr lang="ro-RO"/>
            <a:t>Tejas Mehta 2025, 'Revitalizing Green Haven Florists: Strategies for Survival and Growth' , Prezi, viewed 20 october 2025 , </a:t>
          </a:r>
          <a:r>
            <a:rPr lang="ro-RO">
              <a:hlinkClick xmlns:r="http://schemas.openxmlformats.org/officeDocument/2006/relationships" r:id="rId3"/>
            </a:rPr>
            <a:t>https://prezi.com/p/cid94g7ccp8b/revitalizing-green-haven-florists-strategies-for-survival-and-growth/</a:t>
          </a:r>
          <a:r>
            <a:rPr lang="ro-RO"/>
            <a:t> </a:t>
          </a:r>
          <a:endParaRPr lang="en-US"/>
        </a:p>
      </dgm:t>
    </dgm:pt>
    <dgm:pt modelId="{F7B4B13B-D316-4B47-9DBC-BE8979654609}" type="parTrans" cxnId="{92541090-CB37-4520-863F-EC30EF221762}">
      <dgm:prSet/>
      <dgm:spPr/>
      <dgm:t>
        <a:bodyPr/>
        <a:lstStyle/>
        <a:p>
          <a:endParaRPr lang="en-US"/>
        </a:p>
      </dgm:t>
    </dgm:pt>
    <dgm:pt modelId="{59DA92A8-E5D5-44AA-8BF1-70E6DC583E75}" type="sibTrans" cxnId="{92541090-CB37-4520-863F-EC30EF221762}">
      <dgm:prSet/>
      <dgm:spPr/>
      <dgm:t>
        <a:bodyPr/>
        <a:lstStyle/>
        <a:p>
          <a:endParaRPr lang="en-US"/>
        </a:p>
      </dgm:t>
    </dgm:pt>
    <dgm:pt modelId="{66933208-FFAE-4359-9E21-7C0F4557B7D8}">
      <dgm:prSet/>
      <dgm:spPr/>
      <dgm:t>
        <a:bodyPr/>
        <a:lstStyle/>
        <a:p>
          <a:r>
            <a:rPr lang="ro-RO"/>
            <a:t>Angie Lin Boyer 2024, 'Fishbone (Ishikawa) Diagram Template' Tulip, viewed 2 november 2025, </a:t>
          </a:r>
          <a:r>
            <a:rPr lang="ro-RO">
              <a:hlinkClick xmlns:r="http://schemas.openxmlformats.org/officeDocument/2006/relationships" r:id="rId4"/>
            </a:rPr>
            <a:t>https://tulip.co/blog/fishbone-ishikawa-diagram-template-for-root-cause-analysis/</a:t>
          </a:r>
          <a:r>
            <a:rPr lang="ro-RO"/>
            <a:t> </a:t>
          </a:r>
          <a:endParaRPr lang="en-US"/>
        </a:p>
      </dgm:t>
    </dgm:pt>
    <dgm:pt modelId="{D9BED537-6A5E-4555-A9B8-5E73477F9996}" type="parTrans" cxnId="{D80D75C3-6C85-489C-A771-142766964A10}">
      <dgm:prSet/>
      <dgm:spPr/>
      <dgm:t>
        <a:bodyPr/>
        <a:lstStyle/>
        <a:p>
          <a:endParaRPr lang="en-US"/>
        </a:p>
      </dgm:t>
    </dgm:pt>
    <dgm:pt modelId="{FCA3F817-C22F-4C76-99C6-5C8378CCDD36}" type="sibTrans" cxnId="{D80D75C3-6C85-489C-A771-142766964A10}">
      <dgm:prSet/>
      <dgm:spPr/>
      <dgm:t>
        <a:bodyPr/>
        <a:lstStyle/>
        <a:p>
          <a:endParaRPr lang="en-US"/>
        </a:p>
      </dgm:t>
    </dgm:pt>
    <dgm:pt modelId="{AAB9EF2A-45B2-43D7-9C41-E7748CCAB00C}">
      <dgm:prSet/>
      <dgm:spPr/>
      <dgm:t>
        <a:bodyPr/>
        <a:lstStyle/>
        <a:p>
          <a:r>
            <a:rPr lang="ro-RO"/>
            <a:t>Sakdiyah, S.H., Eltivia, N. and Afandi, A., 2022. Root cause analysis using fishbone diagram; company management decision making. Journal of Applied Business, Texation and Economic Research, 1(6), pp.566-576.</a:t>
          </a:r>
          <a:endParaRPr lang="en-US"/>
        </a:p>
      </dgm:t>
    </dgm:pt>
    <dgm:pt modelId="{89054C6B-B303-4059-8559-1103F0E3AB4D}" type="parTrans" cxnId="{F7F8E201-0EFC-4C22-90A4-5B9D1764B803}">
      <dgm:prSet/>
      <dgm:spPr/>
      <dgm:t>
        <a:bodyPr/>
        <a:lstStyle/>
        <a:p>
          <a:endParaRPr lang="en-US"/>
        </a:p>
      </dgm:t>
    </dgm:pt>
    <dgm:pt modelId="{48CF21DA-89EC-4336-9FBF-52BBBA7CFAE8}" type="sibTrans" cxnId="{F7F8E201-0EFC-4C22-90A4-5B9D1764B803}">
      <dgm:prSet/>
      <dgm:spPr/>
      <dgm:t>
        <a:bodyPr/>
        <a:lstStyle/>
        <a:p>
          <a:endParaRPr lang="en-US"/>
        </a:p>
      </dgm:t>
    </dgm:pt>
    <dgm:pt modelId="{E17B5B34-3504-40E8-9AFF-702A0E73642E}" type="pres">
      <dgm:prSet presAssocID="{218DFF49-7310-4F8F-943B-F817C22ED672}" presName="linear" presStyleCnt="0">
        <dgm:presLayoutVars>
          <dgm:animLvl val="lvl"/>
          <dgm:resizeHandles val="exact"/>
        </dgm:presLayoutVars>
      </dgm:prSet>
      <dgm:spPr/>
    </dgm:pt>
    <dgm:pt modelId="{AD965CFD-5BAA-49F0-81FD-19DF25E16511}" type="pres">
      <dgm:prSet presAssocID="{B297DE3A-1C87-4E11-9ECE-03AD016936E2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39C29166-26C0-4C31-85F3-00E6A3AC87A2}" type="pres">
      <dgm:prSet presAssocID="{61D51333-663E-4E4B-9E36-8750226F1E62}" presName="spacer" presStyleCnt="0"/>
      <dgm:spPr/>
    </dgm:pt>
    <dgm:pt modelId="{87DF7C38-F2C8-4CBD-ADA8-23D04F283A67}" type="pres">
      <dgm:prSet presAssocID="{17A63807-38D9-4D8D-BD2F-2133F0602DF5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B3BE7A53-5FE8-4D23-AB1D-E2FF7F587B2D}" type="pres">
      <dgm:prSet presAssocID="{56BE3E50-BE59-4ECC-95BA-74645011062E}" presName="spacer" presStyleCnt="0"/>
      <dgm:spPr/>
    </dgm:pt>
    <dgm:pt modelId="{D64EFAE7-F1C6-4EED-818B-D60B2EC48F95}" type="pres">
      <dgm:prSet presAssocID="{2E84A748-783E-4EBA-82E7-A7023520CD05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854811FC-A71A-453B-8AF5-7224DA1B45A6}" type="pres">
      <dgm:prSet presAssocID="{59DA92A8-E5D5-44AA-8BF1-70E6DC583E75}" presName="spacer" presStyleCnt="0"/>
      <dgm:spPr/>
    </dgm:pt>
    <dgm:pt modelId="{4B8819A0-7D12-4255-B0B2-D55111462625}" type="pres">
      <dgm:prSet presAssocID="{66933208-FFAE-4359-9E21-7C0F4557B7D8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2D046619-455E-4094-BC23-A8DAB3143B63}" type="pres">
      <dgm:prSet presAssocID="{FCA3F817-C22F-4C76-99C6-5C8378CCDD36}" presName="spacer" presStyleCnt="0"/>
      <dgm:spPr/>
    </dgm:pt>
    <dgm:pt modelId="{86FCB7BE-DD0B-4785-816A-92C3B8F32C7C}" type="pres">
      <dgm:prSet presAssocID="{AAB9EF2A-45B2-43D7-9C41-E7748CCAB00C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F7F8E201-0EFC-4C22-90A4-5B9D1764B803}" srcId="{218DFF49-7310-4F8F-943B-F817C22ED672}" destId="{AAB9EF2A-45B2-43D7-9C41-E7748CCAB00C}" srcOrd="4" destOrd="0" parTransId="{89054C6B-B303-4059-8559-1103F0E3AB4D}" sibTransId="{48CF21DA-89EC-4336-9FBF-52BBBA7CFAE8}"/>
    <dgm:cxn modelId="{CCDCDF36-CABE-440F-9EC9-B4B051037D01}" type="presOf" srcId="{17A63807-38D9-4D8D-BD2F-2133F0602DF5}" destId="{87DF7C38-F2C8-4CBD-ADA8-23D04F283A67}" srcOrd="0" destOrd="0" presId="urn:microsoft.com/office/officeart/2005/8/layout/vList2"/>
    <dgm:cxn modelId="{71D3DA47-62E2-445D-933A-BF0E5BB92786}" type="presOf" srcId="{218DFF49-7310-4F8F-943B-F817C22ED672}" destId="{E17B5B34-3504-40E8-9AFF-702A0E73642E}" srcOrd="0" destOrd="0" presId="urn:microsoft.com/office/officeart/2005/8/layout/vList2"/>
    <dgm:cxn modelId="{69245B4B-9469-4C46-AFAD-17D4F575F5AC}" type="presOf" srcId="{AAB9EF2A-45B2-43D7-9C41-E7748CCAB00C}" destId="{86FCB7BE-DD0B-4785-816A-92C3B8F32C7C}" srcOrd="0" destOrd="0" presId="urn:microsoft.com/office/officeart/2005/8/layout/vList2"/>
    <dgm:cxn modelId="{1B79FD7A-25E5-4548-AA55-142173AE2921}" srcId="{218DFF49-7310-4F8F-943B-F817C22ED672}" destId="{B297DE3A-1C87-4E11-9ECE-03AD016936E2}" srcOrd="0" destOrd="0" parTransId="{E244CBD1-45FF-443E-B18E-1AE5A0B67C9F}" sibTransId="{61D51333-663E-4E4B-9E36-8750226F1E62}"/>
    <dgm:cxn modelId="{EC29F684-347B-4366-B331-7C4DE298C0A4}" type="presOf" srcId="{2E84A748-783E-4EBA-82E7-A7023520CD05}" destId="{D64EFAE7-F1C6-4EED-818B-D60B2EC48F95}" srcOrd="0" destOrd="0" presId="urn:microsoft.com/office/officeart/2005/8/layout/vList2"/>
    <dgm:cxn modelId="{92541090-CB37-4520-863F-EC30EF221762}" srcId="{218DFF49-7310-4F8F-943B-F817C22ED672}" destId="{2E84A748-783E-4EBA-82E7-A7023520CD05}" srcOrd="2" destOrd="0" parTransId="{F7B4B13B-D316-4B47-9DBC-BE8979654609}" sibTransId="{59DA92A8-E5D5-44AA-8BF1-70E6DC583E75}"/>
    <dgm:cxn modelId="{5E82F9A7-98B2-4146-83C9-C5AA951447E6}" srcId="{218DFF49-7310-4F8F-943B-F817C22ED672}" destId="{17A63807-38D9-4D8D-BD2F-2133F0602DF5}" srcOrd="1" destOrd="0" parTransId="{50E20F35-EBE0-45F7-B72D-C166F8567710}" sibTransId="{56BE3E50-BE59-4ECC-95BA-74645011062E}"/>
    <dgm:cxn modelId="{AABD26AA-7997-4967-AC80-2211AFB28B59}" type="presOf" srcId="{B297DE3A-1C87-4E11-9ECE-03AD016936E2}" destId="{AD965CFD-5BAA-49F0-81FD-19DF25E16511}" srcOrd="0" destOrd="0" presId="urn:microsoft.com/office/officeart/2005/8/layout/vList2"/>
    <dgm:cxn modelId="{D80D75C3-6C85-489C-A771-142766964A10}" srcId="{218DFF49-7310-4F8F-943B-F817C22ED672}" destId="{66933208-FFAE-4359-9E21-7C0F4557B7D8}" srcOrd="3" destOrd="0" parTransId="{D9BED537-6A5E-4555-A9B8-5E73477F9996}" sibTransId="{FCA3F817-C22F-4C76-99C6-5C8378CCDD36}"/>
    <dgm:cxn modelId="{9B8E19D9-2C8B-42D1-85D2-9998CF6CCBEB}" type="presOf" srcId="{66933208-FFAE-4359-9E21-7C0F4557B7D8}" destId="{4B8819A0-7D12-4255-B0B2-D55111462625}" srcOrd="0" destOrd="0" presId="urn:microsoft.com/office/officeart/2005/8/layout/vList2"/>
    <dgm:cxn modelId="{302D888C-B5C0-48CC-8381-B3FA553D9AAB}" type="presParOf" srcId="{E17B5B34-3504-40E8-9AFF-702A0E73642E}" destId="{AD965CFD-5BAA-49F0-81FD-19DF25E16511}" srcOrd="0" destOrd="0" presId="urn:microsoft.com/office/officeart/2005/8/layout/vList2"/>
    <dgm:cxn modelId="{D1CFFFA7-1B32-4F02-A0CC-E40D8563F6B0}" type="presParOf" srcId="{E17B5B34-3504-40E8-9AFF-702A0E73642E}" destId="{39C29166-26C0-4C31-85F3-00E6A3AC87A2}" srcOrd="1" destOrd="0" presId="urn:microsoft.com/office/officeart/2005/8/layout/vList2"/>
    <dgm:cxn modelId="{664F39B2-38C8-4FAD-836B-0F056D5064D9}" type="presParOf" srcId="{E17B5B34-3504-40E8-9AFF-702A0E73642E}" destId="{87DF7C38-F2C8-4CBD-ADA8-23D04F283A67}" srcOrd="2" destOrd="0" presId="urn:microsoft.com/office/officeart/2005/8/layout/vList2"/>
    <dgm:cxn modelId="{79F47B3C-4987-437A-B3EF-069DB88C37DD}" type="presParOf" srcId="{E17B5B34-3504-40E8-9AFF-702A0E73642E}" destId="{B3BE7A53-5FE8-4D23-AB1D-E2FF7F587B2D}" srcOrd="3" destOrd="0" presId="urn:microsoft.com/office/officeart/2005/8/layout/vList2"/>
    <dgm:cxn modelId="{5A8C4D99-12B1-4FDB-87C3-71076EE677C3}" type="presParOf" srcId="{E17B5B34-3504-40E8-9AFF-702A0E73642E}" destId="{D64EFAE7-F1C6-4EED-818B-D60B2EC48F95}" srcOrd="4" destOrd="0" presId="urn:microsoft.com/office/officeart/2005/8/layout/vList2"/>
    <dgm:cxn modelId="{99F10004-A400-447E-9155-B111610B5DFF}" type="presParOf" srcId="{E17B5B34-3504-40E8-9AFF-702A0E73642E}" destId="{854811FC-A71A-453B-8AF5-7224DA1B45A6}" srcOrd="5" destOrd="0" presId="urn:microsoft.com/office/officeart/2005/8/layout/vList2"/>
    <dgm:cxn modelId="{165CB712-2AD9-4F0C-92FA-1E5E2750929C}" type="presParOf" srcId="{E17B5B34-3504-40E8-9AFF-702A0E73642E}" destId="{4B8819A0-7D12-4255-B0B2-D55111462625}" srcOrd="6" destOrd="0" presId="urn:microsoft.com/office/officeart/2005/8/layout/vList2"/>
    <dgm:cxn modelId="{CA849D20-D99C-4981-8A09-D8DC34B578A2}" type="presParOf" srcId="{E17B5B34-3504-40E8-9AFF-702A0E73642E}" destId="{2D046619-455E-4094-BC23-A8DAB3143B63}" srcOrd="7" destOrd="0" presId="urn:microsoft.com/office/officeart/2005/8/layout/vList2"/>
    <dgm:cxn modelId="{ED0D5E46-32AF-4A57-B1BE-2A90F64F42EC}" type="presParOf" srcId="{E17B5B34-3504-40E8-9AFF-702A0E73642E}" destId="{86FCB7BE-DD0B-4785-816A-92C3B8F32C7C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3A20CCB-866F-4710-B035-41D6229EB9EF}">
      <dsp:nvSpPr>
        <dsp:cNvPr id="0" name=""/>
        <dsp:cNvSpPr/>
      </dsp:nvSpPr>
      <dsp:spPr>
        <a:xfrm>
          <a:off x="0" y="599"/>
          <a:ext cx="8203308" cy="140341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1586409-15E9-4534-BDF5-11A890FBEBB6}">
      <dsp:nvSpPr>
        <dsp:cNvPr id="0" name=""/>
        <dsp:cNvSpPr/>
      </dsp:nvSpPr>
      <dsp:spPr>
        <a:xfrm>
          <a:off x="424531" y="316367"/>
          <a:ext cx="771875" cy="77187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D1C212A-2771-4AB1-AFAD-23022FE19142}">
      <dsp:nvSpPr>
        <dsp:cNvPr id="0" name=""/>
        <dsp:cNvSpPr/>
      </dsp:nvSpPr>
      <dsp:spPr>
        <a:xfrm>
          <a:off x="1620939" y="599"/>
          <a:ext cx="6582368" cy="14034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8528" tIns="148528" rIns="148528" bIns="148528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In this presentation I will give a short </a:t>
          </a:r>
          <a:r>
            <a:rPr lang="en-GB" sz="1800" b="1" kern="1200"/>
            <a:t>background</a:t>
          </a:r>
          <a:r>
            <a:rPr lang="en-GB" sz="1800" kern="1200"/>
            <a:t> of the company, explain the </a:t>
          </a:r>
          <a:r>
            <a:rPr lang="en-GB" sz="1800" b="1" kern="1200"/>
            <a:t>main problem and its scope</a:t>
          </a:r>
          <a:r>
            <a:rPr lang="en-GB" sz="1800" kern="1200"/>
            <a:t>, then I will use a </a:t>
          </a:r>
          <a:r>
            <a:rPr lang="en-GB" sz="1800" b="1" kern="1200"/>
            <a:t>Peste Analysis</a:t>
          </a:r>
          <a:r>
            <a:rPr lang="en-GB" sz="1800" kern="1200"/>
            <a:t> to explore external factors affecting the business.</a:t>
          </a:r>
          <a:endParaRPr lang="en-US" sz="1800" kern="1200"/>
        </a:p>
      </dsp:txBody>
      <dsp:txXfrm>
        <a:off x="1620939" y="599"/>
        <a:ext cx="6582368" cy="1403410"/>
      </dsp:txXfrm>
    </dsp:sp>
    <dsp:sp modelId="{59398F59-C70C-4903-9EE1-314343ABC7AA}">
      <dsp:nvSpPr>
        <dsp:cNvPr id="0" name=""/>
        <dsp:cNvSpPr/>
      </dsp:nvSpPr>
      <dsp:spPr>
        <a:xfrm>
          <a:off x="0" y="1754863"/>
          <a:ext cx="8203308" cy="140341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3B1EDDD-C782-4CF2-8EE6-D903697258F0}">
      <dsp:nvSpPr>
        <dsp:cNvPr id="0" name=""/>
        <dsp:cNvSpPr/>
      </dsp:nvSpPr>
      <dsp:spPr>
        <a:xfrm>
          <a:off x="424531" y="2070630"/>
          <a:ext cx="771875" cy="77187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2F47B83-0CF0-4145-B479-4A43B73B2855}">
      <dsp:nvSpPr>
        <dsp:cNvPr id="0" name=""/>
        <dsp:cNvSpPr/>
      </dsp:nvSpPr>
      <dsp:spPr>
        <a:xfrm>
          <a:off x="1620939" y="1754863"/>
          <a:ext cx="6582368" cy="14034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8528" tIns="148528" rIns="148528" bIns="148528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I will present a </a:t>
          </a:r>
          <a:r>
            <a:rPr lang="en-GB" sz="1800" b="1" kern="1200"/>
            <a:t>cause</a:t>
          </a:r>
          <a:r>
            <a:rPr lang="en-GB" sz="1800" kern="1200"/>
            <a:t>-</a:t>
          </a:r>
          <a:r>
            <a:rPr lang="en-GB" sz="1800" b="1" kern="1200"/>
            <a:t>and-effect analysis </a:t>
          </a:r>
          <a:r>
            <a:rPr lang="en-GB" sz="1800" kern="1200"/>
            <a:t>using a </a:t>
          </a:r>
          <a:r>
            <a:rPr lang="en-GB" sz="1800" b="1" kern="1200"/>
            <a:t>fishbone diagram </a:t>
          </a:r>
          <a:r>
            <a:rPr lang="en-GB" sz="1800" kern="1200"/>
            <a:t>to identify internal issues contributing to the decline in sales. </a:t>
          </a:r>
          <a:endParaRPr lang="en-US" sz="1800" kern="1200"/>
        </a:p>
      </dsp:txBody>
      <dsp:txXfrm>
        <a:off x="1620939" y="1754863"/>
        <a:ext cx="6582368" cy="1403410"/>
      </dsp:txXfrm>
    </dsp:sp>
    <dsp:sp modelId="{C4D87A06-F55D-44D1-A32A-5012E054F904}">
      <dsp:nvSpPr>
        <dsp:cNvPr id="0" name=""/>
        <dsp:cNvSpPr/>
      </dsp:nvSpPr>
      <dsp:spPr>
        <a:xfrm>
          <a:off x="0" y="3509126"/>
          <a:ext cx="8203308" cy="140341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A5FF00E-BDCC-433C-815A-EE618971E87C}">
      <dsp:nvSpPr>
        <dsp:cNvPr id="0" name=""/>
        <dsp:cNvSpPr/>
      </dsp:nvSpPr>
      <dsp:spPr>
        <a:xfrm>
          <a:off x="424531" y="3824893"/>
          <a:ext cx="771875" cy="77187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46DA026-60DE-4ECB-84AF-CA5A85A246F5}">
      <dsp:nvSpPr>
        <dsp:cNvPr id="0" name=""/>
        <dsp:cNvSpPr/>
      </dsp:nvSpPr>
      <dsp:spPr>
        <a:xfrm>
          <a:off x="1620939" y="3509126"/>
          <a:ext cx="6582368" cy="14034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8528" tIns="148528" rIns="148528" bIns="148528" numCol="1" spcCol="1270" anchor="ctr" anchorCtr="0">
          <a:noAutofit/>
        </a:bodyPr>
        <a:lstStyle/>
        <a:p>
          <a:pPr marL="0" lvl="0" indent="0" algn="l" defTabSz="800100" rtl="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At the end of the presentation  I will do the </a:t>
          </a:r>
          <a:r>
            <a:rPr lang="en-GB" sz="1800" b="1" kern="1200">
              <a:latin typeface="Century Gothic" panose="020B0502020202020204"/>
            </a:rPr>
            <a:t>conclusion of understanding</a:t>
          </a:r>
          <a:r>
            <a:rPr lang="en-GB" sz="1800" kern="1200"/>
            <a:t>. </a:t>
          </a:r>
          <a:endParaRPr lang="en-US" sz="1800" kern="1200"/>
        </a:p>
      </dsp:txBody>
      <dsp:txXfrm>
        <a:off x="1620939" y="3509126"/>
        <a:ext cx="6582368" cy="140341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D965CFD-5BAA-49F0-81FD-19DF25E16511}">
      <dsp:nvSpPr>
        <dsp:cNvPr id="0" name=""/>
        <dsp:cNvSpPr/>
      </dsp:nvSpPr>
      <dsp:spPr>
        <a:xfrm>
          <a:off x="0" y="627099"/>
          <a:ext cx="6832212" cy="769859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8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ro-RO" sz="1400" kern="1200"/>
            <a:t>Anonymous 2025, ‘Green Haven Florists Pestel analysis’ , Studocu, viewed 13 October 2025, </a:t>
          </a:r>
          <a:r>
            <a:rPr lang="ro-RO" sz="1400" kern="1200">
              <a:hlinkClick xmlns:r="http://schemas.openxmlformats.org/officeDocument/2006/relationships" r:id="rId1"/>
            </a:rPr>
            <a:t>https://www.studocu.com/en-gb/messages/question/14170067/green-haven-florists-pestel-analysis</a:t>
          </a:r>
          <a:r>
            <a:rPr lang="ro-RO" sz="1400" kern="1200"/>
            <a:t>. </a:t>
          </a:r>
          <a:endParaRPr lang="en-US" sz="1400" kern="1200"/>
        </a:p>
      </dsp:txBody>
      <dsp:txXfrm>
        <a:off x="37581" y="664680"/>
        <a:ext cx="6757050" cy="694697"/>
      </dsp:txXfrm>
    </dsp:sp>
    <dsp:sp modelId="{87DF7C38-F2C8-4CBD-ADA8-23D04F283A67}">
      <dsp:nvSpPr>
        <dsp:cNvPr id="0" name=""/>
        <dsp:cNvSpPr/>
      </dsp:nvSpPr>
      <dsp:spPr>
        <a:xfrm>
          <a:off x="0" y="1437279"/>
          <a:ext cx="6832212" cy="769859"/>
        </a:xfrm>
        <a:prstGeom prst="round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8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ro-RO" sz="1400" kern="1200"/>
            <a:t>Lain Byrne  2025, 'Strategic Plan for Green Haven Florists' , Prezi, viewed 19 October 2025, </a:t>
          </a:r>
          <a:r>
            <a:rPr lang="ro-RO" sz="1400" kern="1200">
              <a:hlinkClick xmlns:r="http://schemas.openxmlformats.org/officeDocument/2006/relationships" r:id="rId2"/>
            </a:rPr>
            <a:t>https://prezi.com/p/_kaysez0lwdg/strategic-recovery-plan-for-green-haven-florists/</a:t>
          </a:r>
          <a:r>
            <a:rPr lang="ro-RO" sz="1400" kern="1200"/>
            <a:t> </a:t>
          </a:r>
          <a:endParaRPr lang="en-US" sz="1400" kern="1200"/>
        </a:p>
      </dsp:txBody>
      <dsp:txXfrm>
        <a:off x="37581" y="1474860"/>
        <a:ext cx="6757050" cy="694697"/>
      </dsp:txXfrm>
    </dsp:sp>
    <dsp:sp modelId="{D64EFAE7-F1C6-4EED-818B-D60B2EC48F95}">
      <dsp:nvSpPr>
        <dsp:cNvPr id="0" name=""/>
        <dsp:cNvSpPr/>
      </dsp:nvSpPr>
      <dsp:spPr>
        <a:xfrm>
          <a:off x="0" y="2247459"/>
          <a:ext cx="6832212" cy="769859"/>
        </a:xfrm>
        <a:prstGeom prst="round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98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ro-RO" sz="1400" kern="1200"/>
            <a:t>Tejas Mehta 2025, 'Revitalizing Green Haven Florists: Strategies for Survival and Growth' , Prezi, viewed 20 october 2025 , </a:t>
          </a:r>
          <a:r>
            <a:rPr lang="ro-RO" sz="1400" kern="1200">
              <a:hlinkClick xmlns:r="http://schemas.openxmlformats.org/officeDocument/2006/relationships" r:id="rId3"/>
            </a:rPr>
            <a:t>https://prezi.com/p/cid94g7ccp8b/revitalizing-green-haven-florists-strategies-for-survival-and-growth/</a:t>
          </a:r>
          <a:r>
            <a:rPr lang="ro-RO" sz="1400" kern="1200"/>
            <a:t> </a:t>
          </a:r>
          <a:endParaRPr lang="en-US" sz="1400" kern="1200"/>
        </a:p>
      </dsp:txBody>
      <dsp:txXfrm>
        <a:off x="37581" y="2285040"/>
        <a:ext cx="6757050" cy="694697"/>
      </dsp:txXfrm>
    </dsp:sp>
    <dsp:sp modelId="{4B8819A0-7D12-4255-B0B2-D55111462625}">
      <dsp:nvSpPr>
        <dsp:cNvPr id="0" name=""/>
        <dsp:cNvSpPr/>
      </dsp:nvSpPr>
      <dsp:spPr>
        <a:xfrm>
          <a:off x="0" y="3057639"/>
          <a:ext cx="6832212" cy="769859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98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ro-RO" sz="1400" kern="1200"/>
            <a:t>Angie Lin Boyer 2024, 'Fishbone (Ishikawa) Diagram Template' Tulip, viewed 2 november 2025, </a:t>
          </a:r>
          <a:r>
            <a:rPr lang="ro-RO" sz="1400" kern="1200">
              <a:hlinkClick xmlns:r="http://schemas.openxmlformats.org/officeDocument/2006/relationships" r:id="rId4"/>
            </a:rPr>
            <a:t>https://tulip.co/blog/fishbone-ishikawa-diagram-template-for-root-cause-analysis/</a:t>
          </a:r>
          <a:r>
            <a:rPr lang="ro-RO" sz="1400" kern="1200"/>
            <a:t> </a:t>
          </a:r>
          <a:endParaRPr lang="en-US" sz="1400" kern="1200"/>
        </a:p>
      </dsp:txBody>
      <dsp:txXfrm>
        <a:off x="37581" y="3095220"/>
        <a:ext cx="6757050" cy="694697"/>
      </dsp:txXfrm>
    </dsp:sp>
    <dsp:sp modelId="{86FCB7BE-DD0B-4785-816A-92C3B8F32C7C}">
      <dsp:nvSpPr>
        <dsp:cNvPr id="0" name=""/>
        <dsp:cNvSpPr/>
      </dsp:nvSpPr>
      <dsp:spPr>
        <a:xfrm>
          <a:off x="0" y="3867819"/>
          <a:ext cx="6832212" cy="769859"/>
        </a:xfrm>
        <a:prstGeom prst="roundRect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shade val="98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ro-RO" sz="1400" kern="1200"/>
            <a:t>Sakdiyah, S.H., Eltivia, N. and Afandi, A., 2022. Root cause analysis using fishbone diagram; company management decision making. Journal of Applied Business, Texation and Economic Research, 1(6), pp.566-576.</a:t>
          </a:r>
          <a:endParaRPr lang="en-US" sz="1400" kern="1200"/>
        </a:p>
      </dsp:txBody>
      <dsp:txXfrm>
        <a:off x="37581" y="3905400"/>
        <a:ext cx="6757050" cy="69469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576D434-315B-6D48-8358-10E381B2D7DB}" type="datetimeFigureOut">
              <a:rPr lang="en-US" smtClean="0"/>
              <a:t>11/3/2025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FFCBCFB-A7BF-B542-8103-4505E35724B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1259174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FFCBCFB-A7BF-B542-8103-4505E35724BE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157840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11/3/2025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11/3/2025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11/3/2025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11/3/2025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11/3/2025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11/3/2025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11/3/2025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11/3/2025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11/3/2025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11/3/2025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2" r:id="rId12"/>
    <p:sldLayoutId id="2147483663" r:id="rId13"/>
    <p:sldLayoutId id="2147483664" r:id="rId14"/>
    <p:sldLayoutId id="2147483658" r:id="rId15"/>
    <p:sldLayoutId id="2147483659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8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D40E64-92BD-FB14-212C-2404F30B91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8594" y="1241809"/>
            <a:ext cx="10323871" cy="4434845"/>
          </a:xfrm>
        </p:spPr>
        <p:txBody>
          <a:bodyPr>
            <a:normAutofit/>
          </a:bodyPr>
          <a:lstStyle/>
          <a:p>
            <a:r>
              <a:rPr lang="en-US" b="1">
                <a:solidFill>
                  <a:schemeClr val="accent4"/>
                </a:solidFill>
              </a:rPr>
              <a:t>MODULE NAME</a:t>
            </a:r>
            <a:r>
              <a:rPr lang="en-US">
                <a:solidFill>
                  <a:schemeClr val="accent4"/>
                </a:solidFill>
              </a:rPr>
              <a:t>:</a:t>
            </a:r>
            <a:r>
              <a:rPr lang="en-US"/>
              <a:t> </a:t>
            </a:r>
            <a:r>
              <a:rPr lang="en-US" sz="2400" i="1"/>
              <a:t>Problem solving and decision making</a:t>
            </a:r>
            <a:r>
              <a:rPr lang="en-US" sz="2400"/>
              <a:t> </a:t>
            </a:r>
            <a:br>
              <a:rPr lang="en-US" sz="2200"/>
            </a:br>
            <a:r>
              <a:rPr lang="en-US" b="1">
                <a:solidFill>
                  <a:schemeClr val="accent4"/>
                </a:solidFill>
              </a:rPr>
              <a:t>MODULE CODE</a:t>
            </a:r>
            <a:r>
              <a:rPr lang="en-US"/>
              <a:t>: </a:t>
            </a:r>
            <a:r>
              <a:rPr lang="en-US" sz="2400" i="1"/>
              <a:t>Lclm4004</a:t>
            </a:r>
            <a:br>
              <a:rPr lang="en-US"/>
            </a:br>
            <a:r>
              <a:rPr lang="en-US" b="1">
                <a:solidFill>
                  <a:schemeClr val="accent4"/>
                </a:solidFill>
              </a:rPr>
              <a:t>STUDENT NAME</a:t>
            </a:r>
            <a:r>
              <a:rPr lang="en-US"/>
              <a:t>: </a:t>
            </a:r>
            <a:r>
              <a:rPr lang="en-US" sz="2400" i="1"/>
              <a:t>Denisa Ionela Simion</a:t>
            </a:r>
            <a:br>
              <a:rPr lang="en-US"/>
            </a:br>
            <a:r>
              <a:rPr lang="en-US" b="1">
                <a:solidFill>
                  <a:schemeClr val="accent4"/>
                </a:solidFill>
              </a:rPr>
              <a:t>STUDENT ID</a:t>
            </a:r>
            <a:r>
              <a:rPr lang="en-US"/>
              <a:t>: </a:t>
            </a:r>
            <a:r>
              <a:rPr lang="en-US" sz="2400" i="1"/>
              <a:t>2443044</a:t>
            </a:r>
            <a:br>
              <a:rPr lang="en-US"/>
            </a:br>
            <a:r>
              <a:rPr lang="en-US" b="1">
                <a:solidFill>
                  <a:schemeClr val="accent4"/>
                </a:solidFill>
              </a:rPr>
              <a:t>LECTURER</a:t>
            </a:r>
            <a:r>
              <a:rPr lang="en-US" b="1"/>
              <a:t>:</a:t>
            </a:r>
            <a:r>
              <a:rPr lang="en-US"/>
              <a:t> </a:t>
            </a:r>
            <a:r>
              <a:rPr lang="en-US" sz="2400" i="1"/>
              <a:t>Anita Nan</a:t>
            </a:r>
            <a:br>
              <a:rPr lang="en-US"/>
            </a:br>
            <a:r>
              <a:rPr lang="en-US" b="1">
                <a:solidFill>
                  <a:schemeClr val="accent4"/>
                </a:solidFill>
              </a:rPr>
              <a:t>Assignment 1</a:t>
            </a:r>
            <a:r>
              <a:rPr lang="en-US"/>
              <a:t>: </a:t>
            </a:r>
            <a:r>
              <a:rPr lang="en-US" sz="2400" i="1"/>
              <a:t>Presentation </a:t>
            </a:r>
            <a:br>
              <a:rPr lang="en-US"/>
            </a:b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5D481B-B4AA-CE7F-5B12-2765C913E2C2}"/>
              </a:ext>
            </a:extLst>
          </p:cNvPr>
          <p:cNvSpPr>
            <a:spLocks noGrp="1"/>
          </p:cNvSpPr>
          <p:nvPr>
            <p:ph idx="1"/>
          </p:nvPr>
        </p:nvSpPr>
        <p:spPr>
          <a:xfrm flipV="1">
            <a:off x="1638300" y="5940756"/>
            <a:ext cx="6374990" cy="45719"/>
          </a:xfrm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9709330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5879851-1A1D-4246-AAA1-C484E85833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418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forest in geometric abstract shapes - green floral stock illustrations">
            <a:extLst>
              <a:ext uri="{FF2B5EF4-FFF2-40B4-BE49-F238E27FC236}">
                <a16:creationId xmlns:a16="http://schemas.microsoft.com/office/drawing/2014/main" id="{77AB9551-45EA-AEEC-48F1-299EDD294551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35000"/>
          </a:blip>
          <a:srcRect b="15730"/>
          <a:stretch>
            <a:fillRect/>
          </a:stretch>
        </p:blipFill>
        <p:spPr>
          <a:xfrm>
            <a:off x="5029" y="-561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CDE13FE-B6D6-F4D7-BDBC-F6A0C9003B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>
            <a:normAutofit/>
          </a:bodyPr>
          <a:lstStyle/>
          <a:p>
            <a:r>
              <a:rPr lang="en-GB" b="1">
                <a:solidFill>
                  <a:srgbClr val="FFFFFF"/>
                </a:solidFill>
              </a:rPr>
              <a:t>Overview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08D963-659D-9C0D-D0C4-9AFA386E599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74812" y="1567543"/>
            <a:ext cx="9829800" cy="4343679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Clr>
                <a:srgbClr val="FFB59C"/>
              </a:buClr>
              <a:buNone/>
            </a:pPr>
            <a:r>
              <a:rPr lang="en-GB" i="1"/>
              <a:t>Introduction</a:t>
            </a:r>
          </a:p>
          <a:p>
            <a:pPr marL="0" indent="0">
              <a:buClr>
                <a:srgbClr val="FFB59C"/>
              </a:buClr>
              <a:buNone/>
            </a:pPr>
            <a:r>
              <a:rPr lang="en-GB" i="1"/>
              <a:t>Company background: Green Haven</a:t>
            </a:r>
          </a:p>
          <a:p>
            <a:pPr marL="0" indent="0">
              <a:buClr>
                <a:srgbClr val="FFB59C"/>
              </a:buClr>
              <a:buNone/>
            </a:pPr>
            <a:r>
              <a:rPr lang="en-GB" i="1"/>
              <a:t>Problem: nature and scope 5w2h</a:t>
            </a:r>
          </a:p>
          <a:p>
            <a:pPr marL="0" indent="0">
              <a:buClr>
                <a:srgbClr val="FFB59C"/>
              </a:buClr>
              <a:buNone/>
            </a:pPr>
            <a:r>
              <a:rPr lang="en-GB" i="1"/>
              <a:t>Pestle Analysis: Green Haven Florists</a:t>
            </a:r>
          </a:p>
          <a:p>
            <a:pPr marL="0" indent="0">
              <a:buClr>
                <a:srgbClr val="FFB59C"/>
              </a:buClr>
              <a:buNone/>
            </a:pPr>
            <a:r>
              <a:rPr lang="en-GB" i="1"/>
              <a:t>Cause and effect analysis: Fishbone diagram</a:t>
            </a:r>
          </a:p>
          <a:p>
            <a:pPr marL="0" indent="0">
              <a:buClr>
                <a:srgbClr val="FFB59C"/>
              </a:buClr>
              <a:buNone/>
            </a:pPr>
            <a:r>
              <a:rPr lang="en-GB" i="1"/>
              <a:t>Conclusion</a:t>
            </a:r>
          </a:p>
          <a:p>
            <a:pPr marL="0" indent="0">
              <a:buClr>
                <a:srgbClr val="FFB59C"/>
              </a:buClr>
              <a:buNone/>
            </a:pPr>
            <a:r>
              <a:rPr lang="en-GB" i="1"/>
              <a:t>References</a:t>
            </a:r>
          </a:p>
          <a:p>
            <a:pPr marL="0" indent="0">
              <a:buClr>
                <a:srgbClr val="FFB59C"/>
              </a:buClr>
              <a:buNone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548717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Rectangle 25">
            <a:extLst>
              <a:ext uri="{FF2B5EF4-FFF2-40B4-BE49-F238E27FC236}">
                <a16:creationId xmlns:a16="http://schemas.microsoft.com/office/drawing/2014/main" id="{1EDD21E1-BAF0-4314-AB31-82ECB8AC9E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786"/>
            <a:ext cx="12192000" cy="685403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19D29B4-03A8-082B-B6EE-B070C05A58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9224" y="645106"/>
            <a:ext cx="5122652" cy="1259894"/>
          </a:xfrm>
        </p:spPr>
        <p:txBody>
          <a:bodyPr>
            <a:normAutofit/>
          </a:bodyPr>
          <a:lstStyle/>
          <a:p>
            <a:r>
              <a:rPr lang="en-GB" b="1"/>
              <a:t>Introduction</a:t>
            </a:r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FDC8619C-F25D-468E-95FA-2A2151D7DD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graphicFrame>
        <p:nvGraphicFramePr>
          <p:cNvPr id="15" name="Content Placeholder 2">
            <a:extLst>
              <a:ext uri="{FF2B5EF4-FFF2-40B4-BE49-F238E27FC236}">
                <a16:creationId xmlns:a16="http://schemas.microsoft.com/office/drawing/2014/main" id="{D8CBEBCE-5DC1-CFDE-6FA0-DDCECDE2E07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68960022"/>
              </p:ext>
            </p:extLst>
          </p:nvPr>
        </p:nvGraphicFramePr>
        <p:xfrm>
          <a:off x="649225" y="1404258"/>
          <a:ext cx="8203308" cy="49131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4" name="Picture 3" descr="Green leaf vines illustration, Microsoft PowerPoint Template Ecology  Presentation Plant, Grass border, border, leaf png | PNGEgg">
            <a:extLst>
              <a:ext uri="{FF2B5EF4-FFF2-40B4-BE49-F238E27FC236}">
                <a16:creationId xmlns:a16="http://schemas.microsoft.com/office/drawing/2014/main" id="{9572C26A-9A8A-1E28-AEAB-966B31534381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211167" y="976594"/>
            <a:ext cx="2512485" cy="1952407"/>
          </a:xfrm>
          <a:prstGeom prst="rect">
            <a:avLst/>
          </a:prstGeom>
        </p:spPr>
      </p:pic>
      <p:sp>
        <p:nvSpPr>
          <p:cNvPr id="28" name="Freeform 12">
            <a:extLst>
              <a:ext uri="{FF2B5EF4-FFF2-40B4-BE49-F238E27FC236}">
                <a16:creationId xmlns:a16="http://schemas.microsoft.com/office/drawing/2014/main" id="{7D9439D6-DEAD-4CEB-A61B-BE3D64D1B5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6061223"/>
            <a:ext cx="1038036" cy="506277"/>
          </a:xfrm>
          <a:custGeom>
            <a:avLst/>
            <a:gdLst>
              <a:gd name="connsiteX0" fmla="*/ 0 w 1038036"/>
              <a:gd name="connsiteY0" fmla="*/ 0 h 506277"/>
              <a:gd name="connsiteX1" fmla="*/ 182880 w 1038036"/>
              <a:gd name="connsiteY1" fmla="*/ 0 h 506277"/>
              <a:gd name="connsiteX2" fmla="*/ 291705 w 1038036"/>
              <a:gd name="connsiteY2" fmla="*/ 0 h 506277"/>
              <a:gd name="connsiteX3" fmla="*/ 291705 w 1038036"/>
              <a:gd name="connsiteY3" fmla="*/ 151 h 506277"/>
              <a:gd name="connsiteX4" fmla="*/ 692049 w 1038036"/>
              <a:gd name="connsiteY4" fmla="*/ 705 h 506277"/>
              <a:gd name="connsiteX5" fmla="*/ 782744 w 1038036"/>
              <a:gd name="connsiteY5" fmla="*/ 705 h 506277"/>
              <a:gd name="connsiteX6" fmla="*/ 797001 w 1038036"/>
              <a:gd name="connsiteY6" fmla="*/ 5473 h 506277"/>
              <a:gd name="connsiteX7" fmla="*/ 801982 w 1038036"/>
              <a:gd name="connsiteY7" fmla="*/ 10242 h 506277"/>
              <a:gd name="connsiteX8" fmla="*/ 1030951 w 1038036"/>
              <a:gd name="connsiteY8" fmla="*/ 239185 h 506277"/>
              <a:gd name="connsiteX9" fmla="*/ 1030951 w 1038036"/>
              <a:gd name="connsiteY9" fmla="*/ 267797 h 506277"/>
              <a:gd name="connsiteX10" fmla="*/ 801982 w 1038036"/>
              <a:gd name="connsiteY10" fmla="*/ 496740 h 506277"/>
              <a:gd name="connsiteX11" fmla="*/ 797001 w 1038036"/>
              <a:gd name="connsiteY11" fmla="*/ 501508 h 506277"/>
              <a:gd name="connsiteX12" fmla="*/ 782744 w 1038036"/>
              <a:gd name="connsiteY12" fmla="*/ 506277 h 506277"/>
              <a:gd name="connsiteX13" fmla="*/ 692049 w 1038036"/>
              <a:gd name="connsiteY13" fmla="*/ 506277 h 506277"/>
              <a:gd name="connsiteX14" fmla="*/ 291705 w 1038036"/>
              <a:gd name="connsiteY14" fmla="*/ 505140 h 506277"/>
              <a:gd name="connsiteX15" fmla="*/ 291705 w 1038036"/>
              <a:gd name="connsiteY15" fmla="*/ 506277 h 506277"/>
              <a:gd name="connsiteX16" fmla="*/ 0 w 1038036"/>
              <a:gd name="connsiteY16" fmla="*/ 506277 h 5062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038036" h="506277">
                <a:moveTo>
                  <a:pt x="0" y="0"/>
                </a:moveTo>
                <a:lnTo>
                  <a:pt x="182880" y="0"/>
                </a:lnTo>
                <a:lnTo>
                  <a:pt x="291705" y="0"/>
                </a:lnTo>
                <a:lnTo>
                  <a:pt x="291705" y="151"/>
                </a:lnTo>
                <a:lnTo>
                  <a:pt x="692049" y="705"/>
                </a:lnTo>
                <a:lnTo>
                  <a:pt x="782744" y="705"/>
                </a:lnTo>
                <a:cubicBezTo>
                  <a:pt x="787553" y="705"/>
                  <a:pt x="792363" y="5473"/>
                  <a:pt x="797001" y="5473"/>
                </a:cubicBezTo>
                <a:cubicBezTo>
                  <a:pt x="797001" y="10242"/>
                  <a:pt x="801982" y="10242"/>
                  <a:pt x="801982" y="10242"/>
                </a:cubicBezTo>
                <a:lnTo>
                  <a:pt x="1030951" y="239185"/>
                </a:lnTo>
                <a:cubicBezTo>
                  <a:pt x="1040398" y="248722"/>
                  <a:pt x="1040398" y="258259"/>
                  <a:pt x="1030951" y="267797"/>
                </a:cubicBezTo>
                <a:lnTo>
                  <a:pt x="801982" y="496740"/>
                </a:lnTo>
                <a:cubicBezTo>
                  <a:pt x="800436" y="498363"/>
                  <a:pt x="798547" y="499885"/>
                  <a:pt x="797001" y="501508"/>
                </a:cubicBezTo>
                <a:cubicBezTo>
                  <a:pt x="792363" y="506277"/>
                  <a:pt x="787553" y="506277"/>
                  <a:pt x="782744" y="506277"/>
                </a:cubicBezTo>
                <a:lnTo>
                  <a:pt x="692049" y="506277"/>
                </a:lnTo>
                <a:lnTo>
                  <a:pt x="291705" y="505140"/>
                </a:lnTo>
                <a:lnTo>
                  <a:pt x="291705" y="506277"/>
                </a:lnTo>
                <a:lnTo>
                  <a:pt x="0" y="506277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0293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Green Inc. Flower Shop Celebrates 50 Years In Old Town">
            <a:extLst>
              <a:ext uri="{FF2B5EF4-FFF2-40B4-BE49-F238E27FC236}">
                <a16:creationId xmlns:a16="http://schemas.microsoft.com/office/drawing/2014/main" id="{2CE8C615-0AAB-6F04-19FE-E47355200B8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222" r="19769" b="-1"/>
          <a:stretch>
            <a:fillRect/>
          </a:stretch>
        </p:blipFill>
        <p:spPr>
          <a:xfrm>
            <a:off x="6836871" y="10"/>
            <a:ext cx="5355129" cy="4767934"/>
          </a:xfrm>
          <a:prstGeom prst="rect">
            <a:avLst/>
          </a:prstGeom>
        </p:spPr>
      </p:pic>
      <p:sp useBgFill="1">
        <p:nvSpPr>
          <p:cNvPr id="43" name="Freeform: Shape 42">
            <a:extLst>
              <a:ext uri="{FF2B5EF4-FFF2-40B4-BE49-F238E27FC236}">
                <a16:creationId xmlns:a16="http://schemas.microsoft.com/office/drawing/2014/main" id="{23C7736A-5A08-4021-9AB6-390DFF506A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0" y="0"/>
            <a:ext cx="8170246" cy="6858000"/>
          </a:xfrm>
          <a:custGeom>
            <a:avLst/>
            <a:gdLst>
              <a:gd name="connsiteX0" fmla="*/ 4738960 w 8170246"/>
              <a:gd name="connsiteY0" fmla="*/ 0 h 6858000"/>
              <a:gd name="connsiteX1" fmla="*/ 4862151 w 8170246"/>
              <a:gd name="connsiteY1" fmla="*/ 0 h 6858000"/>
              <a:gd name="connsiteX2" fmla="*/ 8088169 w 8170246"/>
              <a:gd name="connsiteY2" fmla="*/ 3226735 h 6858000"/>
              <a:gd name="connsiteX3" fmla="*/ 8088169 w 8170246"/>
              <a:gd name="connsiteY3" fmla="*/ 3626507 h 6858000"/>
              <a:gd name="connsiteX4" fmla="*/ 4857393 w 8170246"/>
              <a:gd name="connsiteY4" fmla="*/ 6858000 h 6858000"/>
              <a:gd name="connsiteX5" fmla="*/ 4783581 w 8170246"/>
              <a:gd name="connsiteY5" fmla="*/ 6858000 h 6858000"/>
              <a:gd name="connsiteX6" fmla="*/ 4734202 w 8170246"/>
              <a:gd name="connsiteY6" fmla="*/ 6858000 h 6858000"/>
              <a:gd name="connsiteX7" fmla="*/ 7964978 w 8170246"/>
              <a:gd name="connsiteY7" fmla="*/ 3626507 h 6858000"/>
              <a:gd name="connsiteX8" fmla="*/ 7964978 w 8170246"/>
              <a:gd name="connsiteY8" fmla="*/ 3226735 h 6858000"/>
              <a:gd name="connsiteX9" fmla="*/ 4738960 w 8170246"/>
              <a:gd name="connsiteY9" fmla="*/ 0 h 6858000"/>
              <a:gd name="connsiteX10" fmla="*/ 0 w 8170246"/>
              <a:gd name="connsiteY10" fmla="*/ 0 h 6858000"/>
              <a:gd name="connsiteX11" fmla="*/ 98791 w 8170246"/>
              <a:gd name="connsiteY11" fmla="*/ 0 h 6858000"/>
              <a:gd name="connsiteX12" fmla="*/ 4456718 w 8170246"/>
              <a:gd name="connsiteY12" fmla="*/ 0 h 6858000"/>
              <a:gd name="connsiteX13" fmla="*/ 4603489 w 8170246"/>
              <a:gd name="connsiteY13" fmla="*/ 0 h 6858000"/>
              <a:gd name="connsiteX14" fmla="*/ 7829507 w 8170246"/>
              <a:gd name="connsiteY14" fmla="*/ 3226735 h 6858000"/>
              <a:gd name="connsiteX15" fmla="*/ 7829507 w 8170246"/>
              <a:gd name="connsiteY15" fmla="*/ 3626507 h 6858000"/>
              <a:gd name="connsiteX16" fmla="*/ 4598731 w 8170246"/>
              <a:gd name="connsiteY16" fmla="*/ 6858000 h 6858000"/>
              <a:gd name="connsiteX17" fmla="*/ 4540663 w 8170246"/>
              <a:gd name="connsiteY17" fmla="*/ 6858000 h 6858000"/>
              <a:gd name="connsiteX18" fmla="*/ 133398 w 8170246"/>
              <a:gd name="connsiteY18" fmla="*/ 6858000 h 6858000"/>
              <a:gd name="connsiteX19" fmla="*/ 0 w 8170246"/>
              <a:gd name="connsiteY19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8170246" h="6858000">
                <a:moveTo>
                  <a:pt x="4738960" y="0"/>
                </a:moveTo>
                <a:lnTo>
                  <a:pt x="4862151" y="0"/>
                </a:lnTo>
                <a:cubicBezTo>
                  <a:pt x="4862151" y="0"/>
                  <a:pt x="4862151" y="0"/>
                  <a:pt x="8088169" y="3226735"/>
                </a:cubicBezTo>
                <a:cubicBezTo>
                  <a:pt x="8197606" y="3336196"/>
                  <a:pt x="8197606" y="3517045"/>
                  <a:pt x="8088169" y="3626507"/>
                </a:cubicBezTo>
                <a:cubicBezTo>
                  <a:pt x="8088169" y="3626507"/>
                  <a:pt x="8088169" y="3626507"/>
                  <a:pt x="4857393" y="6858000"/>
                </a:cubicBezTo>
                <a:cubicBezTo>
                  <a:pt x="4857393" y="6858000"/>
                  <a:pt x="4857393" y="6858000"/>
                  <a:pt x="4783581" y="6858000"/>
                </a:cubicBezTo>
                <a:lnTo>
                  <a:pt x="4734202" y="6858000"/>
                </a:lnTo>
                <a:cubicBezTo>
                  <a:pt x="7964978" y="3626507"/>
                  <a:pt x="7964978" y="3626507"/>
                  <a:pt x="7964978" y="3626507"/>
                </a:cubicBezTo>
                <a:cubicBezTo>
                  <a:pt x="8074415" y="3517045"/>
                  <a:pt x="8074415" y="3336196"/>
                  <a:pt x="7964978" y="3226735"/>
                </a:cubicBezTo>
                <a:cubicBezTo>
                  <a:pt x="4738960" y="0"/>
                  <a:pt x="4738960" y="0"/>
                  <a:pt x="4738960" y="0"/>
                </a:cubicBezTo>
                <a:close/>
                <a:moveTo>
                  <a:pt x="0" y="0"/>
                </a:moveTo>
                <a:lnTo>
                  <a:pt x="98791" y="0"/>
                </a:lnTo>
                <a:cubicBezTo>
                  <a:pt x="1075904" y="0"/>
                  <a:pt x="2469401" y="0"/>
                  <a:pt x="4456718" y="0"/>
                </a:cubicBezTo>
                <a:lnTo>
                  <a:pt x="4603489" y="0"/>
                </a:lnTo>
                <a:cubicBezTo>
                  <a:pt x="4603489" y="0"/>
                  <a:pt x="4603489" y="0"/>
                  <a:pt x="7829507" y="3226735"/>
                </a:cubicBezTo>
                <a:cubicBezTo>
                  <a:pt x="7938944" y="3336196"/>
                  <a:pt x="7938944" y="3517045"/>
                  <a:pt x="7829507" y="3626507"/>
                </a:cubicBezTo>
                <a:cubicBezTo>
                  <a:pt x="7829507" y="3626507"/>
                  <a:pt x="7829507" y="3626507"/>
                  <a:pt x="4598731" y="6858000"/>
                </a:cubicBezTo>
                <a:lnTo>
                  <a:pt x="4540663" y="6858000"/>
                </a:lnTo>
                <a:cubicBezTo>
                  <a:pt x="4077749" y="6858000"/>
                  <a:pt x="2938270" y="6858000"/>
                  <a:pt x="133398" y="6858000"/>
                </a:cubicBezTo>
                <a:lnTo>
                  <a:pt x="0" y="6858000"/>
                </a:lnTo>
                <a:close/>
              </a:path>
            </a:pathLst>
          </a:custGeom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A2A17ED-F140-F340-EAEF-B7CC6DB88A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5525" y="624110"/>
            <a:ext cx="4623955" cy="128089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800" b="1"/>
              <a:t>Company background: Green Haven </a:t>
            </a:r>
          </a:p>
        </p:txBody>
      </p:sp>
      <p:sp>
        <p:nvSpPr>
          <p:cNvPr id="44" name="Rectangle 43">
            <a:extLst>
              <a:ext uri="{FF2B5EF4-FFF2-40B4-BE49-F238E27FC236}">
                <a16:creationId xmlns:a16="http://schemas.microsoft.com/office/drawing/2014/main" id="{433DF4D3-8A35-461A-ABE0-F56B78A137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516FA5-B8D5-EB31-8B75-DEA8C48C22D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1813" y="1543793"/>
            <a:ext cx="6386399" cy="5042344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90000"/>
              </a:lnSpc>
            </a:pPr>
            <a:r>
              <a:rPr lang="en-GB"/>
              <a:t>Green Haven Florist</a:t>
            </a:r>
          </a:p>
          <a:p>
            <a:pPr>
              <a:lnSpc>
                <a:spcPct val="90000"/>
              </a:lnSpc>
            </a:pPr>
            <a:r>
              <a:rPr lang="en-GB"/>
              <a:t>The Green Haven Florist is a independent small local flower shop offering a variety of floral products for events, gifts and home decorations. </a:t>
            </a:r>
          </a:p>
          <a:p>
            <a:pPr>
              <a:lnSpc>
                <a:spcPct val="90000"/>
              </a:lnSpc>
            </a:pPr>
            <a:r>
              <a:rPr lang="en-GB"/>
              <a:t> founded in 2016,by Liam and Priya Patel,</a:t>
            </a:r>
          </a:p>
          <a:p>
            <a:pPr>
              <a:lnSpc>
                <a:spcPct val="90000"/>
              </a:lnSpc>
            </a:pPr>
            <a:r>
              <a:rPr lang="en-GB"/>
              <a:t>Is a charming independent flower shop celebrated for its unique floral designs and dedication to sustainable eco-friendly practices. </a:t>
            </a:r>
          </a:p>
          <a:p>
            <a:pPr>
              <a:lnSpc>
                <a:spcPct val="90000"/>
              </a:lnSpc>
            </a:pPr>
            <a:r>
              <a:rPr lang="en-GB"/>
              <a:t>The business has build strong community relationships through its customers-focused approach and environmental values.</a:t>
            </a:r>
          </a:p>
          <a:p>
            <a:pPr>
              <a:lnSpc>
                <a:spcPct val="90000"/>
              </a:lnSpc>
            </a:pPr>
            <a:r>
              <a:rPr lang="en-GB"/>
              <a:t>The business has recently experienced a 30% drop in sales.</a:t>
            </a:r>
          </a:p>
          <a:p>
            <a:pPr>
              <a:lnSpc>
                <a:spcPct val="90000"/>
              </a:lnSpc>
            </a:pPr>
            <a:r>
              <a:rPr lang="en-GB"/>
              <a:t>Recently, the company has faced challenges due to changing market trends and increasing competition.</a:t>
            </a:r>
          </a:p>
          <a:p>
            <a:pPr>
              <a:lnSpc>
                <a:spcPct val="90000"/>
              </a:lnSpc>
            </a:pPr>
            <a:endParaRPr lang="en-GB"/>
          </a:p>
          <a:p>
            <a:pPr>
              <a:lnSpc>
                <a:spcPct val="90000"/>
              </a:lnSpc>
            </a:pPr>
            <a:endParaRPr lang="en-GB" sz="1300"/>
          </a:p>
        </p:txBody>
      </p:sp>
    </p:spTree>
    <p:extLst>
      <p:ext uri="{BB962C8B-B14F-4D97-AF65-F5344CB8AC3E}">
        <p14:creationId xmlns:p14="http://schemas.microsoft.com/office/powerpoint/2010/main" val="405573242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08F9BB-CBE7-AE78-40CD-91F1C83CA2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94834" y="132736"/>
            <a:ext cx="8911687" cy="742335"/>
          </a:xfrm>
        </p:spPr>
        <p:txBody>
          <a:bodyPr>
            <a:normAutofit fontScale="90000"/>
          </a:bodyPr>
          <a:lstStyle/>
          <a:p>
            <a:r>
              <a:rPr lang="en-GB" b="1">
                <a:solidFill>
                  <a:schemeClr val="accent4"/>
                </a:solidFill>
              </a:rPr>
              <a:t>Problem: nature and scope  </a:t>
            </a:r>
            <a:br>
              <a:rPr lang="en-GB"/>
            </a:b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0226C9-512A-324A-C59D-54D2EF7738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2506" y="643501"/>
            <a:ext cx="12074630" cy="6081765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GB" b="1">
                <a:solidFill>
                  <a:schemeClr val="accent4"/>
                </a:solidFill>
              </a:rPr>
              <a:t>Who? </a:t>
            </a:r>
          </a:p>
          <a:p>
            <a:pPr marL="0" indent="0">
              <a:buNone/>
            </a:pPr>
            <a:r>
              <a:rPr lang="en-GB"/>
              <a:t>Partners Liam and Priya Patel</a:t>
            </a:r>
          </a:p>
          <a:p>
            <a:r>
              <a:rPr lang="en-GB" b="1">
                <a:solidFill>
                  <a:schemeClr val="accent4"/>
                </a:solidFill>
              </a:rPr>
              <a:t>Where?</a:t>
            </a:r>
          </a:p>
          <a:p>
            <a:pPr marL="0" indent="0">
              <a:buNone/>
            </a:pPr>
            <a:r>
              <a:rPr lang="en-GB"/>
              <a:t>Located in Norwich Uk</a:t>
            </a:r>
          </a:p>
          <a:p>
            <a:r>
              <a:rPr lang="en-GB" b="1">
                <a:solidFill>
                  <a:schemeClr val="accent4"/>
                </a:solidFill>
              </a:rPr>
              <a:t>When?</a:t>
            </a:r>
          </a:p>
          <a:p>
            <a:pPr marL="0" indent="0">
              <a:buNone/>
            </a:pPr>
            <a:r>
              <a:rPr lang="en-GB"/>
              <a:t>Founded in 2016</a:t>
            </a:r>
          </a:p>
          <a:p>
            <a:r>
              <a:rPr lang="en-GB" b="1">
                <a:solidFill>
                  <a:schemeClr val="accent4"/>
                </a:solidFill>
              </a:rPr>
              <a:t>What </a:t>
            </a:r>
          </a:p>
          <a:p>
            <a:pPr marL="0" indent="0">
              <a:buNone/>
            </a:pPr>
            <a:r>
              <a:rPr lang="en-GB"/>
              <a:t>Flower shop for events, gift ,wedding arrangements. </a:t>
            </a:r>
          </a:p>
          <a:p>
            <a:r>
              <a:rPr lang="en-GB" b="1">
                <a:solidFill>
                  <a:schemeClr val="accent4"/>
                </a:solidFill>
              </a:rPr>
              <a:t>Why?</a:t>
            </a:r>
          </a:p>
          <a:p>
            <a:pPr marL="0" indent="0">
              <a:buNone/>
            </a:pPr>
            <a:r>
              <a:rPr lang="en-GB"/>
              <a:t>Offering personalised, affordable designs intended to attract new customers and retain existing ones. </a:t>
            </a:r>
          </a:p>
          <a:p>
            <a:pPr marL="0" indent="0">
              <a:buNone/>
            </a:pPr>
            <a:r>
              <a:rPr lang="en-GB"/>
              <a:t>The owners aimed to improve their market position and respond to the decline in traditional flower shop.</a:t>
            </a:r>
          </a:p>
          <a:p>
            <a:pPr marL="0" indent="0">
              <a:buNone/>
            </a:pPr>
            <a:r>
              <a:rPr lang="en-GB"/>
              <a:t>They started to offer eco-friendly personalised designs and lower price. </a:t>
            </a:r>
          </a:p>
          <a:p>
            <a:r>
              <a:rPr lang="en-GB" b="1">
                <a:solidFill>
                  <a:schemeClr val="accent4"/>
                </a:solidFill>
              </a:rPr>
              <a:t>How?</a:t>
            </a:r>
          </a:p>
          <a:p>
            <a:pPr marL="0" indent="0">
              <a:buNone/>
            </a:pPr>
            <a:r>
              <a:rPr lang="en-GB"/>
              <a:t>To make strategical decision to reposition their business </a:t>
            </a:r>
          </a:p>
          <a:p>
            <a:r>
              <a:rPr lang="en-GB" b="1">
                <a:solidFill>
                  <a:schemeClr val="accent4"/>
                </a:solidFill>
              </a:rPr>
              <a:t>How much?</a:t>
            </a:r>
          </a:p>
          <a:p>
            <a:pPr marL="0" indent="0">
              <a:buNone/>
            </a:pPr>
            <a:r>
              <a:rPr lang="en-GB"/>
              <a:t>30% decline in in-store sales.</a:t>
            </a:r>
          </a:p>
          <a:p>
            <a:endParaRPr lang="en-GB"/>
          </a:p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180778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7398C59F-5A18-487B-91D6-B955AACF2E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" y="228600"/>
            <a:ext cx="2851523" cy="6638625"/>
            <a:chOff x="2487613" y="285750"/>
            <a:chExt cx="2428875" cy="5654676"/>
          </a:xfrm>
        </p:grpSpPr>
        <p:sp>
          <p:nvSpPr>
            <p:cNvPr id="10" name="Freeform 11">
              <a:extLst>
                <a:ext uri="{FF2B5EF4-FFF2-40B4-BE49-F238E27FC236}">
                  <a16:creationId xmlns:a16="http://schemas.microsoft.com/office/drawing/2014/main" id="{0557FAFE-C7C3-47EC-A4F5-9B21663192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1" name="Freeform 12">
              <a:extLst>
                <a:ext uri="{FF2B5EF4-FFF2-40B4-BE49-F238E27FC236}">
                  <a16:creationId xmlns:a16="http://schemas.microsoft.com/office/drawing/2014/main" id="{95BC28FB-3882-4674-9D79-EA58BEB7CE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2" name="Freeform 13">
              <a:extLst>
                <a:ext uri="{FF2B5EF4-FFF2-40B4-BE49-F238E27FC236}">
                  <a16:creationId xmlns:a16="http://schemas.microsoft.com/office/drawing/2014/main" id="{9C6EC892-83F9-402F-8552-0AD7C0556E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3" name="Freeform 14">
              <a:extLst>
                <a:ext uri="{FF2B5EF4-FFF2-40B4-BE49-F238E27FC236}">
                  <a16:creationId xmlns:a16="http://schemas.microsoft.com/office/drawing/2014/main" id="{18387766-037C-4EF0-8471-D19CBF2A43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4" name="Freeform 15">
              <a:extLst>
                <a:ext uri="{FF2B5EF4-FFF2-40B4-BE49-F238E27FC236}">
                  <a16:creationId xmlns:a16="http://schemas.microsoft.com/office/drawing/2014/main" id="{1E364F38-6F3A-476A-93E6-962EA817C4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5" name="Freeform 16">
              <a:extLst>
                <a:ext uri="{FF2B5EF4-FFF2-40B4-BE49-F238E27FC236}">
                  <a16:creationId xmlns:a16="http://schemas.microsoft.com/office/drawing/2014/main" id="{35C335A4-1E67-4293-8BE2-DFB085D4FB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6" name="Freeform 17">
              <a:extLst>
                <a:ext uri="{FF2B5EF4-FFF2-40B4-BE49-F238E27FC236}">
                  <a16:creationId xmlns:a16="http://schemas.microsoft.com/office/drawing/2014/main" id="{9A8A0F10-2C98-4297-9F92-5D95533927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7" name="Freeform 18">
              <a:extLst>
                <a:ext uri="{FF2B5EF4-FFF2-40B4-BE49-F238E27FC236}">
                  <a16:creationId xmlns:a16="http://schemas.microsoft.com/office/drawing/2014/main" id="{C3B112A3-006E-4008-A778-DB5F6A09D5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8" name="Freeform 19">
              <a:extLst>
                <a:ext uri="{FF2B5EF4-FFF2-40B4-BE49-F238E27FC236}">
                  <a16:creationId xmlns:a16="http://schemas.microsoft.com/office/drawing/2014/main" id="{E5E62767-5C25-4C49-9568-432433A3C5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9" name="Freeform 20">
              <a:extLst>
                <a:ext uri="{FF2B5EF4-FFF2-40B4-BE49-F238E27FC236}">
                  <a16:creationId xmlns:a16="http://schemas.microsoft.com/office/drawing/2014/main" id="{598EC006-77B1-42BA-B815-66CCB9B170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0" name="Freeform 21">
              <a:extLst>
                <a:ext uri="{FF2B5EF4-FFF2-40B4-BE49-F238E27FC236}">
                  <a16:creationId xmlns:a16="http://schemas.microsoft.com/office/drawing/2014/main" id="{A144ED09-DA06-491D-95A8-AB3DED4329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1" name="Freeform 22">
              <a:extLst>
                <a:ext uri="{FF2B5EF4-FFF2-40B4-BE49-F238E27FC236}">
                  <a16:creationId xmlns:a16="http://schemas.microsoft.com/office/drawing/2014/main" id="{1CB00BD2-11CD-4A38-8F38-02B0D1105E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520234FB-542E-4550-9C2F-1B56FD41A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224" y="-786"/>
            <a:ext cx="2356675" cy="6854040"/>
            <a:chOff x="6627813" y="194833"/>
            <a:chExt cx="1952625" cy="5678918"/>
          </a:xfrm>
        </p:grpSpPr>
        <p:sp>
          <p:nvSpPr>
            <p:cNvPr id="24" name="Freeform 27">
              <a:extLst>
                <a:ext uri="{FF2B5EF4-FFF2-40B4-BE49-F238E27FC236}">
                  <a16:creationId xmlns:a16="http://schemas.microsoft.com/office/drawing/2014/main" id="{41FCE1F3-DEB3-47CD-90FF-7DABB4AF45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5" name="Freeform 28">
              <a:extLst>
                <a:ext uri="{FF2B5EF4-FFF2-40B4-BE49-F238E27FC236}">
                  <a16:creationId xmlns:a16="http://schemas.microsoft.com/office/drawing/2014/main" id="{5708E488-C19B-452C-B197-6F1C34F6E7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6" name="Freeform 29">
              <a:extLst>
                <a:ext uri="{FF2B5EF4-FFF2-40B4-BE49-F238E27FC236}">
                  <a16:creationId xmlns:a16="http://schemas.microsoft.com/office/drawing/2014/main" id="{89D3FD25-890E-4981-A71D-EE796873D7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7" name="Freeform 30">
              <a:extLst>
                <a:ext uri="{FF2B5EF4-FFF2-40B4-BE49-F238E27FC236}">
                  <a16:creationId xmlns:a16="http://schemas.microsoft.com/office/drawing/2014/main" id="{51B5414C-556A-47CB-8EE2-974A85A7A4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8" name="Freeform 31">
              <a:extLst>
                <a:ext uri="{FF2B5EF4-FFF2-40B4-BE49-F238E27FC236}">
                  <a16:creationId xmlns:a16="http://schemas.microsoft.com/office/drawing/2014/main" id="{1C02B20C-2B27-4B75-8AEE-A5D2E2674B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9" name="Freeform 32">
              <a:extLst>
                <a:ext uri="{FF2B5EF4-FFF2-40B4-BE49-F238E27FC236}">
                  <a16:creationId xmlns:a16="http://schemas.microsoft.com/office/drawing/2014/main" id="{54427714-F9AA-4F93-BD1D-400F1EA93F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0" name="Freeform 33">
              <a:extLst>
                <a:ext uri="{FF2B5EF4-FFF2-40B4-BE49-F238E27FC236}">
                  <a16:creationId xmlns:a16="http://schemas.microsoft.com/office/drawing/2014/main" id="{28A77D6A-9E81-497F-ABCC-2695BB5ADD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1" name="Freeform 34">
              <a:extLst>
                <a:ext uri="{FF2B5EF4-FFF2-40B4-BE49-F238E27FC236}">
                  <a16:creationId xmlns:a16="http://schemas.microsoft.com/office/drawing/2014/main" id="{2A1533BA-1478-4F7C-8E24-3F3E905050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2" name="Freeform 35">
              <a:extLst>
                <a:ext uri="{FF2B5EF4-FFF2-40B4-BE49-F238E27FC236}">
                  <a16:creationId xmlns:a16="http://schemas.microsoft.com/office/drawing/2014/main" id="{39686201-E633-40FD-A80A-1E28AD52E3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3" name="Freeform 36">
              <a:extLst>
                <a:ext uri="{FF2B5EF4-FFF2-40B4-BE49-F238E27FC236}">
                  <a16:creationId xmlns:a16="http://schemas.microsoft.com/office/drawing/2014/main" id="{76A215C2-F590-4938-810B-F8A79366CE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4" name="Freeform 37">
              <a:extLst>
                <a:ext uri="{FF2B5EF4-FFF2-40B4-BE49-F238E27FC236}">
                  <a16:creationId xmlns:a16="http://schemas.microsoft.com/office/drawing/2014/main" id="{85F418E7-330D-4002-8EC8-33C1A897FF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5" name="Freeform 38">
              <a:extLst>
                <a:ext uri="{FF2B5EF4-FFF2-40B4-BE49-F238E27FC236}">
                  <a16:creationId xmlns:a16="http://schemas.microsoft.com/office/drawing/2014/main" id="{8FFE669A-54C9-4436-9566-C5A90F16DB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37" name="Rectangle 36">
            <a:extLst>
              <a:ext uri="{FF2B5EF4-FFF2-40B4-BE49-F238E27FC236}">
                <a16:creationId xmlns:a16="http://schemas.microsoft.com/office/drawing/2014/main" id="{DE91395A-2D18-4AF6-A0AC-AAA7189FE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9" name="Freeform 11">
            <a:extLst>
              <a:ext uri="{FF2B5EF4-FFF2-40B4-BE49-F238E27FC236}">
                <a16:creationId xmlns:a16="http://schemas.microsoft.com/office/drawing/2014/main" id="{A57352BE-A213-4040-BE8E-D4A925AD9D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 useBgFill="1">
        <p:nvSpPr>
          <p:cNvPr id="41" name="Rectangle 40">
            <a:extLst>
              <a:ext uri="{FF2B5EF4-FFF2-40B4-BE49-F238E27FC236}">
                <a16:creationId xmlns:a16="http://schemas.microsoft.com/office/drawing/2014/main" id="{35879851-1A1D-4246-AAA1-C484E85833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418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PESTLE Analysis Examples to Better Explain the Framework">
            <a:extLst>
              <a:ext uri="{FF2B5EF4-FFF2-40B4-BE49-F238E27FC236}">
                <a16:creationId xmlns:a16="http://schemas.microsoft.com/office/drawing/2014/main" id="{EA8B3610-E854-EF83-9B49-F65E93542311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35000"/>
          </a:blip>
          <a:srcRect t="6433" b="14062"/>
          <a:stretch>
            <a:fillRect/>
          </a:stretch>
        </p:blipFill>
        <p:spPr>
          <a:xfrm>
            <a:off x="-8825" y="-5610"/>
            <a:ext cx="12192000" cy="6858000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4891501-6EC6-B613-D04B-CB491F3BBAE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592925" y="624110"/>
            <a:ext cx="8911687" cy="128089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3600">
                <a:solidFill>
                  <a:srgbClr val="FFFFFF"/>
                </a:solidFill>
              </a:rPr>
              <a:t>Pestle analysis</a:t>
            </a:r>
            <a:br>
              <a:rPr lang="en-US" sz="3600">
                <a:solidFill>
                  <a:srgbClr val="FFFFFF"/>
                </a:solidFill>
              </a:rPr>
            </a:br>
            <a:r>
              <a:rPr lang="en-US" sz="3600">
                <a:solidFill>
                  <a:srgbClr val="FFFFFF"/>
                </a:solidFill>
              </a:rPr>
              <a:t>: Green Haven Florists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DD9A2B0-964D-B97A-A131-1D89745F662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589212" y="2133600"/>
            <a:ext cx="8915400" cy="3777622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342900" indent="-342900">
              <a:lnSpc>
                <a:spcPct val="90000"/>
              </a:lnSpc>
              <a:buClr>
                <a:srgbClr val="63E9FF"/>
              </a:buClr>
              <a:buFont typeface="Wingdings 3" charset="2"/>
              <a:buChar char=""/>
            </a:pPr>
            <a:r>
              <a:rPr lang="en-US" sz="2000" b="1">
                <a:solidFill>
                  <a:schemeClr val="tx1">
                    <a:lumMod val="75000"/>
                    <a:lumOff val="25000"/>
                  </a:schemeClr>
                </a:solidFill>
              </a:rPr>
              <a:t>Political</a:t>
            </a:r>
            <a:r>
              <a:rPr lang="en-US" sz="2000">
                <a:solidFill>
                  <a:schemeClr val="tx1">
                    <a:lumMod val="75000"/>
                    <a:lumOff val="25000"/>
                  </a:schemeClr>
                </a:solidFill>
              </a:rPr>
              <a:t> </a:t>
            </a:r>
          </a:p>
          <a:p>
            <a:pPr marL="342900" indent="-342900">
              <a:lnSpc>
                <a:spcPct val="90000"/>
              </a:lnSpc>
              <a:buClr>
                <a:srgbClr val="63E9FF"/>
              </a:buClr>
              <a:buFont typeface="Wingdings 3" charset="2"/>
              <a:buChar char=""/>
            </a:pPr>
            <a:r>
              <a:rPr lang="en-US" sz="2000">
                <a:solidFill>
                  <a:schemeClr val="tx1">
                    <a:lumMod val="75000"/>
                    <a:lumOff val="25000"/>
                  </a:schemeClr>
                </a:solidFill>
              </a:rPr>
              <a:t>Government support for small local business could provide grants. </a:t>
            </a:r>
          </a:p>
          <a:p>
            <a:pPr marL="342900" indent="-342900">
              <a:lnSpc>
                <a:spcPct val="90000"/>
              </a:lnSpc>
              <a:buClr>
                <a:srgbClr val="63E9FF"/>
              </a:buClr>
              <a:buFont typeface="Wingdings 3" charset="2"/>
              <a:buChar char=""/>
            </a:pPr>
            <a:r>
              <a:rPr lang="en-US" sz="2000">
                <a:solidFill>
                  <a:schemeClr val="tx1">
                    <a:lumMod val="75000"/>
                    <a:lumOff val="25000"/>
                  </a:schemeClr>
                </a:solidFill>
              </a:rPr>
              <a:t>Import regulations may affect flower supply.  (</a:t>
            </a:r>
            <a:r>
              <a:rPr lang="en-US" sz="2000" err="1">
                <a:solidFill>
                  <a:schemeClr val="tx1">
                    <a:lumMod val="75000"/>
                    <a:lumOff val="25000"/>
                  </a:schemeClr>
                </a:solidFill>
              </a:rPr>
              <a:t>Studocu</a:t>
            </a:r>
            <a:r>
              <a:rPr lang="en-US" sz="2000">
                <a:solidFill>
                  <a:schemeClr val="tx1">
                    <a:lumMod val="75000"/>
                    <a:lumOff val="25000"/>
                  </a:schemeClr>
                </a:solidFill>
              </a:rPr>
              <a:t>, 2025)</a:t>
            </a:r>
          </a:p>
          <a:p>
            <a:pPr marL="342900" indent="-342900">
              <a:lnSpc>
                <a:spcPct val="90000"/>
              </a:lnSpc>
              <a:buClr>
                <a:srgbClr val="63E9FF"/>
              </a:buClr>
              <a:buFont typeface="Wingdings 3" charset="2"/>
              <a:buChar char=""/>
            </a:pPr>
            <a:r>
              <a:rPr lang="en-US" sz="2000" b="1">
                <a:solidFill>
                  <a:schemeClr val="tx1">
                    <a:lumMod val="75000"/>
                    <a:lumOff val="25000"/>
                  </a:schemeClr>
                </a:solidFill>
              </a:rPr>
              <a:t>Economic</a:t>
            </a:r>
          </a:p>
          <a:p>
            <a:pPr marL="342900" indent="-342900">
              <a:lnSpc>
                <a:spcPct val="90000"/>
              </a:lnSpc>
              <a:buClr>
                <a:srgbClr val="63E9FF"/>
              </a:buClr>
              <a:buFont typeface="Wingdings 3" charset="2"/>
              <a:buChar char=""/>
            </a:pPr>
            <a:r>
              <a:rPr lang="en-US" sz="2000">
                <a:solidFill>
                  <a:schemeClr val="tx1">
                    <a:lumMod val="75000"/>
                    <a:lumOff val="25000"/>
                  </a:schemeClr>
                </a:solidFill>
              </a:rPr>
              <a:t>Inflation and fuel costs can increase the price of flowers</a:t>
            </a:r>
          </a:p>
          <a:p>
            <a:pPr marL="342900" indent="-342900">
              <a:lnSpc>
                <a:spcPct val="90000"/>
              </a:lnSpc>
              <a:buClr>
                <a:srgbClr val="63E9FF"/>
              </a:buClr>
              <a:buFont typeface="Wingdings 3" charset="2"/>
              <a:buChar char=""/>
            </a:pPr>
            <a:r>
              <a:rPr lang="en-US" sz="2000">
                <a:solidFill>
                  <a:schemeClr val="tx1">
                    <a:lumMod val="75000"/>
                    <a:lumOff val="25000"/>
                  </a:schemeClr>
                </a:solidFill>
              </a:rPr>
              <a:t>Economic downturns can reduce consumer spendings like floral </a:t>
            </a:r>
            <a:r>
              <a:rPr lang="en-US" sz="2000" err="1">
                <a:solidFill>
                  <a:schemeClr val="tx1">
                    <a:lumMod val="75000"/>
                    <a:lumOff val="25000"/>
                  </a:schemeClr>
                </a:solidFill>
              </a:rPr>
              <a:t>angagements</a:t>
            </a:r>
            <a:r>
              <a:rPr lang="en-US" sz="2000">
                <a:solidFill>
                  <a:schemeClr val="tx1">
                    <a:lumMod val="75000"/>
                    <a:lumOff val="25000"/>
                  </a:schemeClr>
                </a:solidFill>
              </a:rPr>
              <a:t>. (</a:t>
            </a:r>
            <a:r>
              <a:rPr lang="en-US" sz="2000" err="1">
                <a:solidFill>
                  <a:schemeClr val="tx1">
                    <a:lumMod val="75000"/>
                    <a:lumOff val="25000"/>
                  </a:schemeClr>
                </a:solidFill>
              </a:rPr>
              <a:t>Studocu</a:t>
            </a:r>
            <a:r>
              <a:rPr lang="en-US" sz="2000">
                <a:solidFill>
                  <a:schemeClr val="tx1">
                    <a:lumMod val="75000"/>
                    <a:lumOff val="25000"/>
                  </a:schemeClr>
                </a:solidFill>
              </a:rPr>
              <a:t>, 2025)</a:t>
            </a:r>
          </a:p>
          <a:p>
            <a:pPr marL="342900" indent="-342900">
              <a:lnSpc>
                <a:spcPct val="90000"/>
              </a:lnSpc>
              <a:buClr>
                <a:srgbClr val="63E9FF"/>
              </a:buClr>
              <a:buFont typeface="Wingdings 3" charset="2"/>
              <a:buChar char=""/>
            </a:pPr>
            <a:r>
              <a:rPr lang="en-US" sz="2000" b="1">
                <a:solidFill>
                  <a:schemeClr val="tx1">
                    <a:lumMod val="75000"/>
                    <a:lumOff val="25000"/>
                  </a:schemeClr>
                </a:solidFill>
              </a:rPr>
              <a:t>Social</a:t>
            </a:r>
          </a:p>
          <a:p>
            <a:pPr marL="342900" indent="-342900">
              <a:lnSpc>
                <a:spcPct val="90000"/>
              </a:lnSpc>
              <a:buClr>
                <a:srgbClr val="63E9FF"/>
              </a:buClr>
              <a:buFont typeface="Wingdings 3" charset="2"/>
              <a:buChar char=""/>
            </a:pPr>
            <a:r>
              <a:rPr lang="en-US" sz="2000">
                <a:solidFill>
                  <a:schemeClr val="tx1">
                    <a:lumMod val="75000"/>
                    <a:lumOff val="25000"/>
                  </a:schemeClr>
                </a:solidFill>
              </a:rPr>
              <a:t>Growing popularity of eco friendly and locally products increase demand.</a:t>
            </a:r>
          </a:p>
          <a:p>
            <a:pPr marL="342900" indent="-342900">
              <a:lnSpc>
                <a:spcPct val="90000"/>
              </a:lnSpc>
              <a:buClr>
                <a:srgbClr val="63E9FF"/>
              </a:buClr>
              <a:buFont typeface="Wingdings 3" charset="2"/>
              <a:buChar char=""/>
            </a:pPr>
            <a:r>
              <a:rPr lang="en-US" sz="2000">
                <a:solidFill>
                  <a:schemeClr val="tx1">
                    <a:lumMod val="75000"/>
                    <a:lumOff val="25000"/>
                  </a:schemeClr>
                </a:solidFill>
              </a:rPr>
              <a:t>More people buy online for special </a:t>
            </a:r>
            <a:r>
              <a:rPr lang="en-US" sz="2000" err="1">
                <a:solidFill>
                  <a:schemeClr val="tx1">
                    <a:lumMod val="75000"/>
                    <a:lumOff val="25000"/>
                  </a:schemeClr>
                </a:solidFill>
              </a:rPr>
              <a:t>occasitions</a:t>
            </a:r>
            <a:r>
              <a:rPr lang="en-US" sz="2000">
                <a:solidFill>
                  <a:schemeClr val="tx1">
                    <a:lumMod val="75000"/>
                    <a:lumOff val="25000"/>
                  </a:schemeClr>
                </a:solidFill>
              </a:rPr>
              <a:t>. (</a:t>
            </a:r>
            <a:r>
              <a:rPr lang="en-US" sz="2000" err="1">
                <a:solidFill>
                  <a:schemeClr val="tx1">
                    <a:lumMod val="75000"/>
                    <a:lumOff val="25000"/>
                  </a:schemeClr>
                </a:solidFill>
              </a:rPr>
              <a:t>Studocu</a:t>
            </a:r>
            <a:r>
              <a:rPr lang="en-US" sz="2000">
                <a:solidFill>
                  <a:schemeClr val="tx1">
                    <a:lumMod val="75000"/>
                    <a:lumOff val="25000"/>
                  </a:schemeClr>
                </a:solidFill>
              </a:rPr>
              <a:t>, 2025)</a:t>
            </a:r>
          </a:p>
        </p:txBody>
      </p:sp>
    </p:spTree>
    <p:extLst>
      <p:ext uri="{BB962C8B-B14F-4D97-AF65-F5344CB8AC3E}">
        <p14:creationId xmlns:p14="http://schemas.microsoft.com/office/powerpoint/2010/main" val="429074141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5879851-1A1D-4246-AAA1-C484E85833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418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PESTLE Analysis Examples to Better Explain the Framework">
            <a:extLst>
              <a:ext uri="{FF2B5EF4-FFF2-40B4-BE49-F238E27FC236}">
                <a16:creationId xmlns:a16="http://schemas.microsoft.com/office/drawing/2014/main" id="{03F68B4F-AE61-4447-401B-ABE2FD33B7E4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35000"/>
          </a:blip>
          <a:srcRect t="6433" b="14062"/>
          <a:stretch>
            <a:fillRect/>
          </a:stretch>
        </p:blipFill>
        <p:spPr>
          <a:xfrm>
            <a:off x="-8825" y="-561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34D7CD7-5424-3816-100B-C4A787AAC8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>
            <a:normAutofit/>
          </a:bodyPr>
          <a:lstStyle/>
          <a:p>
            <a:r>
              <a:rPr lang="ro-RO" b="1">
                <a:solidFill>
                  <a:srgbClr val="FFFFFF"/>
                </a:solidFill>
              </a:rPr>
              <a:t>Pestle analysis: Green Haven Florists</a:t>
            </a:r>
            <a:br>
              <a:rPr lang="ro-RO" b="1">
                <a:solidFill>
                  <a:srgbClr val="FFFFFF"/>
                </a:solidFill>
              </a:rPr>
            </a:br>
            <a:endParaRPr lang="en-US" b="1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8020BB-8011-4027-CCD3-EA4504B99E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25727" y="1709058"/>
            <a:ext cx="10678885" cy="4202164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90000"/>
              </a:lnSpc>
              <a:buClr>
                <a:srgbClr val="63E9FF"/>
              </a:buClr>
            </a:pPr>
            <a:r>
              <a:rPr lang="ro-RO" sz="2000" b="1" err="1"/>
              <a:t>Technological</a:t>
            </a:r>
            <a:r>
              <a:rPr lang="ro-RO" sz="2000" b="1"/>
              <a:t> :</a:t>
            </a:r>
          </a:p>
          <a:p>
            <a:pPr>
              <a:lnSpc>
                <a:spcPct val="90000"/>
              </a:lnSpc>
              <a:buClr>
                <a:srgbClr val="63E9FF"/>
              </a:buClr>
              <a:buFont typeface="+mj-lt"/>
              <a:buAutoNum type="arabicPeriod"/>
            </a:pPr>
            <a:r>
              <a:rPr lang="ro-RO" sz="2000" err="1"/>
              <a:t>Using</a:t>
            </a:r>
            <a:r>
              <a:rPr lang="ro-RO" sz="2000"/>
              <a:t> online </a:t>
            </a:r>
            <a:r>
              <a:rPr lang="ro-RO" sz="2000" err="1"/>
              <a:t>systems</a:t>
            </a:r>
            <a:r>
              <a:rPr lang="ro-RO" sz="2000"/>
              <a:t> or mobile </a:t>
            </a:r>
            <a:r>
              <a:rPr lang="ro-RO" sz="2000" err="1"/>
              <a:t>apps</a:t>
            </a:r>
            <a:r>
              <a:rPr lang="ro-RO" sz="2000"/>
              <a:t> </a:t>
            </a:r>
            <a:r>
              <a:rPr lang="ro-RO" sz="2000" err="1"/>
              <a:t>can</a:t>
            </a:r>
            <a:r>
              <a:rPr lang="ro-RO" sz="2000"/>
              <a:t> </a:t>
            </a:r>
            <a:r>
              <a:rPr lang="ro-RO" sz="2000" err="1"/>
              <a:t>help</a:t>
            </a:r>
            <a:r>
              <a:rPr lang="ro-RO" sz="2000"/>
              <a:t> </a:t>
            </a:r>
            <a:r>
              <a:rPr lang="ro-RO" sz="2000" err="1"/>
              <a:t>can</a:t>
            </a:r>
            <a:r>
              <a:rPr lang="ro-RO" sz="2000"/>
              <a:t> </a:t>
            </a:r>
            <a:r>
              <a:rPr lang="ro-RO" sz="2000" err="1"/>
              <a:t>expand</a:t>
            </a:r>
            <a:r>
              <a:rPr lang="ro-RO" sz="2000"/>
              <a:t> </a:t>
            </a:r>
            <a:r>
              <a:rPr lang="ro-RO" sz="2000" err="1"/>
              <a:t>customers</a:t>
            </a:r>
            <a:r>
              <a:rPr lang="ro-RO" sz="2000"/>
              <a:t> </a:t>
            </a:r>
            <a:r>
              <a:rPr lang="ro-RO" sz="2000" err="1"/>
              <a:t>reach</a:t>
            </a:r>
            <a:r>
              <a:rPr lang="ro-RO" sz="2000"/>
              <a:t>. </a:t>
            </a:r>
          </a:p>
          <a:p>
            <a:pPr>
              <a:lnSpc>
                <a:spcPct val="90000"/>
              </a:lnSpc>
              <a:buClr>
                <a:srgbClr val="63E9FF"/>
              </a:buClr>
              <a:buFont typeface="+mj-lt"/>
              <a:buAutoNum type="arabicPeriod"/>
            </a:pPr>
            <a:r>
              <a:rPr lang="ro-RO" sz="2000"/>
              <a:t>Social media </a:t>
            </a:r>
            <a:r>
              <a:rPr lang="ro-RO" sz="2000" err="1"/>
              <a:t>example</a:t>
            </a:r>
            <a:r>
              <a:rPr lang="ro-RO" sz="2000"/>
              <a:t> </a:t>
            </a:r>
            <a:r>
              <a:rPr lang="ro-RO" sz="2000" err="1"/>
              <a:t>tiktok</a:t>
            </a:r>
            <a:r>
              <a:rPr lang="ro-RO" sz="2000"/>
              <a:t> or </a:t>
            </a:r>
            <a:r>
              <a:rPr lang="ro-RO" sz="2000" err="1"/>
              <a:t>instagram</a:t>
            </a:r>
            <a:r>
              <a:rPr lang="ro-RO" sz="2000"/>
              <a:t> </a:t>
            </a:r>
            <a:r>
              <a:rPr lang="ro-RO" sz="2000" err="1"/>
              <a:t>can</a:t>
            </a:r>
            <a:r>
              <a:rPr lang="ro-RO" sz="2000"/>
              <a:t> </a:t>
            </a:r>
            <a:r>
              <a:rPr lang="ro-RO" sz="2000" err="1"/>
              <a:t>helps</a:t>
            </a:r>
            <a:r>
              <a:rPr lang="ro-RO" sz="2000"/>
              <a:t> </a:t>
            </a:r>
            <a:r>
              <a:rPr lang="ro-RO" sz="2000" err="1"/>
              <a:t>attract</a:t>
            </a:r>
            <a:r>
              <a:rPr lang="ro-RO" sz="2000"/>
              <a:t> </a:t>
            </a:r>
            <a:r>
              <a:rPr lang="ro-RO" sz="2000" err="1"/>
              <a:t>younger</a:t>
            </a:r>
            <a:r>
              <a:rPr lang="ro-RO" sz="2000"/>
              <a:t> </a:t>
            </a:r>
            <a:r>
              <a:rPr lang="ro-RO" sz="2000" err="1"/>
              <a:t>customers</a:t>
            </a:r>
            <a:r>
              <a:rPr lang="ro-RO" sz="2000"/>
              <a:t>. (</a:t>
            </a:r>
            <a:r>
              <a:rPr lang="ro-RO" sz="2000" err="1"/>
              <a:t>Studocu</a:t>
            </a:r>
            <a:r>
              <a:rPr lang="ro-RO" sz="2000"/>
              <a:t>, 2025) </a:t>
            </a:r>
          </a:p>
          <a:p>
            <a:pPr>
              <a:lnSpc>
                <a:spcPct val="90000"/>
              </a:lnSpc>
              <a:buClr>
                <a:srgbClr val="63E9FF"/>
              </a:buClr>
            </a:pPr>
            <a:r>
              <a:rPr lang="ro-RO" sz="2000" b="1"/>
              <a:t>Legal:</a:t>
            </a:r>
          </a:p>
          <a:p>
            <a:pPr>
              <a:lnSpc>
                <a:spcPct val="90000"/>
              </a:lnSpc>
              <a:buClr>
                <a:srgbClr val="63E9FF"/>
              </a:buClr>
              <a:buFont typeface="+mj-lt"/>
              <a:buAutoNum type="arabicPeriod"/>
            </a:pPr>
            <a:r>
              <a:rPr lang="ro-RO" sz="2000" err="1"/>
              <a:t>Health</a:t>
            </a:r>
            <a:r>
              <a:rPr lang="ro-RO" sz="2000"/>
              <a:t> </a:t>
            </a:r>
            <a:r>
              <a:rPr lang="ro-RO" sz="2000" err="1"/>
              <a:t>and</a:t>
            </a:r>
            <a:r>
              <a:rPr lang="ro-RO" sz="2000"/>
              <a:t> </a:t>
            </a:r>
            <a:r>
              <a:rPr lang="ro-RO" sz="2000" err="1"/>
              <a:t>safety</a:t>
            </a:r>
            <a:r>
              <a:rPr lang="ro-RO" sz="2000"/>
              <a:t> </a:t>
            </a:r>
            <a:r>
              <a:rPr lang="ro-RO" sz="2000" err="1"/>
              <a:t>regulations</a:t>
            </a:r>
            <a:r>
              <a:rPr lang="ro-RO" sz="2000"/>
              <a:t> for </a:t>
            </a:r>
            <a:r>
              <a:rPr lang="ro-RO" sz="2000" err="1"/>
              <a:t>handling</a:t>
            </a:r>
            <a:r>
              <a:rPr lang="ro-RO" sz="2000"/>
              <a:t> </a:t>
            </a:r>
            <a:r>
              <a:rPr lang="ro-RO" sz="2000" err="1"/>
              <a:t>plants</a:t>
            </a:r>
            <a:r>
              <a:rPr lang="ro-RO" sz="2000"/>
              <a:t> </a:t>
            </a:r>
            <a:r>
              <a:rPr lang="ro-RO" sz="2000" err="1"/>
              <a:t>and</a:t>
            </a:r>
            <a:r>
              <a:rPr lang="ro-RO" sz="2000"/>
              <a:t> </a:t>
            </a:r>
            <a:r>
              <a:rPr lang="ro-RO" sz="2000" err="1"/>
              <a:t>selling</a:t>
            </a:r>
            <a:r>
              <a:rPr lang="ro-RO" sz="2000"/>
              <a:t> </a:t>
            </a:r>
            <a:r>
              <a:rPr lang="ro-RO" sz="2000" err="1"/>
              <a:t>flowers</a:t>
            </a:r>
            <a:r>
              <a:rPr lang="ro-RO" sz="2000"/>
              <a:t>. </a:t>
            </a:r>
          </a:p>
          <a:p>
            <a:pPr>
              <a:lnSpc>
                <a:spcPct val="90000"/>
              </a:lnSpc>
              <a:buClr>
                <a:srgbClr val="63E9FF"/>
              </a:buClr>
              <a:buFont typeface="+mj-lt"/>
              <a:buAutoNum type="arabicPeriod"/>
            </a:pPr>
            <a:r>
              <a:rPr lang="ro-RO" sz="2000"/>
              <a:t>Data </a:t>
            </a:r>
            <a:r>
              <a:rPr lang="ro-RO" sz="2000" err="1"/>
              <a:t>protection</a:t>
            </a:r>
            <a:r>
              <a:rPr lang="ro-RO" sz="2000"/>
              <a:t> </a:t>
            </a:r>
            <a:r>
              <a:rPr lang="ro-RO" sz="2000" err="1"/>
              <a:t>laws</a:t>
            </a:r>
            <a:r>
              <a:rPr lang="ro-RO" sz="2000"/>
              <a:t> </a:t>
            </a:r>
            <a:r>
              <a:rPr lang="ro-RO" sz="2000" err="1"/>
              <a:t>when</a:t>
            </a:r>
            <a:r>
              <a:rPr lang="ro-RO" sz="2000"/>
              <a:t> </a:t>
            </a:r>
            <a:r>
              <a:rPr lang="ro-RO" sz="2000" err="1"/>
              <a:t>managing</a:t>
            </a:r>
            <a:r>
              <a:rPr lang="ro-RO" sz="2000"/>
              <a:t> </a:t>
            </a:r>
            <a:r>
              <a:rPr lang="ro-RO" sz="2000" err="1"/>
              <a:t>customers</a:t>
            </a:r>
            <a:r>
              <a:rPr lang="ro-RO" sz="2000"/>
              <a:t> </a:t>
            </a:r>
            <a:r>
              <a:rPr lang="ro-RO" sz="2000" err="1"/>
              <a:t>information</a:t>
            </a:r>
            <a:r>
              <a:rPr lang="ro-RO" sz="2000"/>
              <a:t> online . (</a:t>
            </a:r>
            <a:r>
              <a:rPr lang="ro-RO" sz="2000" err="1"/>
              <a:t>Studocu</a:t>
            </a:r>
            <a:r>
              <a:rPr lang="ro-RO" sz="2000"/>
              <a:t>, 2025)</a:t>
            </a:r>
          </a:p>
          <a:p>
            <a:pPr>
              <a:lnSpc>
                <a:spcPct val="90000"/>
              </a:lnSpc>
              <a:buClr>
                <a:srgbClr val="63E9FF"/>
              </a:buClr>
            </a:pPr>
            <a:r>
              <a:rPr lang="ro-RO" sz="2000" b="1" err="1"/>
              <a:t>Environmental</a:t>
            </a:r>
            <a:r>
              <a:rPr lang="ro-RO" sz="2000" b="1"/>
              <a:t> :</a:t>
            </a:r>
          </a:p>
          <a:p>
            <a:pPr>
              <a:lnSpc>
                <a:spcPct val="90000"/>
              </a:lnSpc>
              <a:buClr>
                <a:srgbClr val="63E9FF"/>
              </a:buClr>
              <a:buFont typeface="+mj-lt"/>
              <a:buAutoNum type="arabicPeriod"/>
            </a:pPr>
            <a:r>
              <a:rPr lang="ro-RO" sz="2000"/>
              <a:t>Focus on </a:t>
            </a:r>
            <a:r>
              <a:rPr lang="ro-RO" sz="2000" err="1"/>
              <a:t>sustainable</a:t>
            </a:r>
            <a:r>
              <a:rPr lang="ro-RO" sz="2000"/>
              <a:t> </a:t>
            </a:r>
            <a:r>
              <a:rPr lang="ro-RO" sz="2000" err="1"/>
              <a:t>packaging</a:t>
            </a:r>
            <a:r>
              <a:rPr lang="ro-RO" sz="2000"/>
              <a:t> </a:t>
            </a:r>
            <a:r>
              <a:rPr lang="ro-RO" sz="2000" err="1"/>
              <a:t>and</a:t>
            </a:r>
            <a:r>
              <a:rPr lang="ro-RO" sz="2000"/>
              <a:t> </a:t>
            </a:r>
            <a:r>
              <a:rPr lang="ro-RO" sz="2000" err="1"/>
              <a:t>reducing</a:t>
            </a:r>
            <a:r>
              <a:rPr lang="ro-RO" sz="2000"/>
              <a:t> plastic </a:t>
            </a:r>
            <a:r>
              <a:rPr lang="ro-RO" sz="2000" err="1"/>
              <a:t>waste</a:t>
            </a:r>
            <a:r>
              <a:rPr lang="ro-RO" sz="2000"/>
              <a:t>. </a:t>
            </a:r>
          </a:p>
          <a:p>
            <a:pPr>
              <a:lnSpc>
                <a:spcPct val="90000"/>
              </a:lnSpc>
              <a:buClr>
                <a:srgbClr val="63E9FF"/>
              </a:buClr>
              <a:buFont typeface="+mj-lt"/>
              <a:buAutoNum type="arabicPeriod"/>
            </a:pPr>
            <a:r>
              <a:rPr lang="ro-RO" sz="2000" err="1"/>
              <a:t>Seasonal</a:t>
            </a:r>
            <a:r>
              <a:rPr lang="ro-RO" sz="2000"/>
              <a:t> </a:t>
            </a:r>
            <a:r>
              <a:rPr lang="ro-RO" sz="2000" err="1"/>
              <a:t>changes</a:t>
            </a:r>
            <a:r>
              <a:rPr lang="ro-RO" sz="2000"/>
              <a:t> </a:t>
            </a:r>
            <a:r>
              <a:rPr lang="ro-RO" sz="2000" err="1"/>
              <a:t>and</a:t>
            </a:r>
            <a:r>
              <a:rPr lang="ro-RO" sz="2000"/>
              <a:t> climate </a:t>
            </a:r>
            <a:r>
              <a:rPr lang="ro-RO" sz="2000" err="1"/>
              <a:t>conditions</a:t>
            </a:r>
            <a:r>
              <a:rPr lang="ro-RO" sz="2000"/>
              <a:t> </a:t>
            </a:r>
            <a:r>
              <a:rPr lang="ro-RO" sz="2000" err="1"/>
              <a:t>can</a:t>
            </a:r>
            <a:r>
              <a:rPr lang="ro-RO" sz="2000"/>
              <a:t> </a:t>
            </a:r>
            <a:r>
              <a:rPr lang="ro-RO" sz="2000" err="1"/>
              <a:t>affect</a:t>
            </a:r>
            <a:r>
              <a:rPr lang="ro-RO" sz="2000"/>
              <a:t> </a:t>
            </a:r>
            <a:r>
              <a:rPr lang="ro-RO" sz="2000" err="1"/>
              <a:t>flower</a:t>
            </a:r>
            <a:r>
              <a:rPr lang="ro-RO" sz="2000"/>
              <a:t> </a:t>
            </a:r>
            <a:r>
              <a:rPr lang="ro-RO" sz="2000" err="1"/>
              <a:t>availability</a:t>
            </a:r>
            <a:r>
              <a:rPr lang="ro-RO" sz="2000"/>
              <a:t> </a:t>
            </a:r>
            <a:r>
              <a:rPr lang="ro-RO" sz="2000" err="1"/>
              <a:t>and</a:t>
            </a:r>
            <a:r>
              <a:rPr lang="ro-RO" sz="2000"/>
              <a:t> quality.</a:t>
            </a:r>
            <a:r>
              <a:rPr lang="en-GB" sz="2000"/>
              <a:t> (</a:t>
            </a:r>
            <a:r>
              <a:rPr lang="ro-RO" sz="2000" err="1"/>
              <a:t>Studocu</a:t>
            </a:r>
            <a:r>
              <a:rPr lang="en-GB" sz="2000"/>
              <a:t>,</a:t>
            </a:r>
            <a:r>
              <a:rPr lang="ro-RO" sz="2000"/>
              <a:t> 2025</a:t>
            </a:r>
            <a:r>
              <a:rPr lang="en-GB" sz="2000"/>
              <a:t>)</a:t>
            </a:r>
            <a:endParaRPr lang="ro-RO" sz="2000"/>
          </a:p>
          <a:p>
            <a:pPr marL="0" indent="0">
              <a:lnSpc>
                <a:spcPct val="90000"/>
              </a:lnSpc>
              <a:buClr>
                <a:srgbClr val="63E9FF"/>
              </a:buClr>
              <a:buNone/>
            </a:pPr>
            <a:endParaRPr lang="ro-RO" sz="2000"/>
          </a:p>
        </p:txBody>
      </p:sp>
    </p:spTree>
    <p:extLst>
      <p:ext uri="{BB962C8B-B14F-4D97-AF65-F5344CB8AC3E}">
        <p14:creationId xmlns:p14="http://schemas.microsoft.com/office/powerpoint/2010/main" val="316903892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4D271C-3C50-BEBA-5B8D-A622357FDF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94504" y="614278"/>
            <a:ext cx="9154702" cy="998212"/>
          </a:xfrm>
        </p:spPr>
        <p:txBody>
          <a:bodyPr>
            <a:normAutofit fontScale="90000"/>
          </a:bodyPr>
          <a:lstStyle/>
          <a:p>
            <a:r>
              <a:rPr lang="en-GB" b="1">
                <a:solidFill>
                  <a:schemeClr val="accent4"/>
                </a:solidFill>
              </a:rPr>
              <a:t>Cause and effect analysis: Fishbone diagram</a:t>
            </a:r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E3BA8A67-BD28-7D58-FF54-51018C9A438C}"/>
              </a:ext>
            </a:extLst>
          </p:cNvPr>
          <p:cNvSpPr/>
          <p:nvPr/>
        </p:nvSpPr>
        <p:spPr>
          <a:xfrm>
            <a:off x="9104671" y="3429000"/>
            <a:ext cx="1799303" cy="867697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/>
              <a:t>30% drop in sales</a:t>
            </a:r>
          </a:p>
        </p:txBody>
      </p: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F7959A21-4F71-5211-F4BB-97FE19D2CAD7}"/>
              </a:ext>
            </a:extLst>
          </p:cNvPr>
          <p:cNvCxnSpPr/>
          <p:nvPr/>
        </p:nvCxnSpPr>
        <p:spPr>
          <a:xfrm>
            <a:off x="1641987" y="3795252"/>
            <a:ext cx="7010400" cy="9832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8B1E569F-CD4B-3826-563C-58F5FD377685}"/>
              </a:ext>
            </a:extLst>
          </p:cNvPr>
          <p:cNvCxnSpPr>
            <a:cxnSpLocks/>
          </p:cNvCxnSpPr>
          <p:nvPr/>
        </p:nvCxnSpPr>
        <p:spPr>
          <a:xfrm flipV="1">
            <a:off x="1460345" y="3855423"/>
            <a:ext cx="1903482" cy="159372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74053B5B-BE7F-AFF7-6C34-F22C3662CE17}"/>
              </a:ext>
            </a:extLst>
          </p:cNvPr>
          <p:cNvCxnSpPr>
            <a:cxnSpLocks/>
          </p:cNvCxnSpPr>
          <p:nvPr/>
        </p:nvCxnSpPr>
        <p:spPr>
          <a:xfrm>
            <a:off x="3564194" y="2256504"/>
            <a:ext cx="1238864" cy="153874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id="{6C312A00-E3F2-725D-E065-C8B6C77FF180}"/>
              </a:ext>
            </a:extLst>
          </p:cNvPr>
          <p:cNvCxnSpPr>
            <a:cxnSpLocks/>
          </p:cNvCxnSpPr>
          <p:nvPr/>
        </p:nvCxnSpPr>
        <p:spPr>
          <a:xfrm flipV="1">
            <a:off x="5034334" y="3921577"/>
            <a:ext cx="1757733" cy="171388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Arrow Connector 19">
            <a:extLst>
              <a:ext uri="{FF2B5EF4-FFF2-40B4-BE49-F238E27FC236}">
                <a16:creationId xmlns:a16="http://schemas.microsoft.com/office/drawing/2014/main" id="{C31B6D85-877B-9BFB-8A4A-D6E734F6FA0C}"/>
              </a:ext>
            </a:extLst>
          </p:cNvPr>
          <p:cNvCxnSpPr>
            <a:cxnSpLocks/>
          </p:cNvCxnSpPr>
          <p:nvPr/>
        </p:nvCxnSpPr>
        <p:spPr>
          <a:xfrm>
            <a:off x="6108726" y="2340906"/>
            <a:ext cx="1366683" cy="153874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367A0BD6-D0B1-3E93-A499-BC49BCD22854}"/>
              </a:ext>
            </a:extLst>
          </p:cNvPr>
          <p:cNvSpPr/>
          <p:nvPr/>
        </p:nvSpPr>
        <p:spPr>
          <a:xfrm>
            <a:off x="5260040" y="1598610"/>
            <a:ext cx="1238864" cy="585020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/>
              <a:t>Method</a:t>
            </a:r>
          </a:p>
        </p:txBody>
      </p:sp>
      <p:sp>
        <p:nvSpPr>
          <p:cNvPr id="27" name="Rectangle: Rounded Corners 26">
            <a:extLst>
              <a:ext uri="{FF2B5EF4-FFF2-40B4-BE49-F238E27FC236}">
                <a16:creationId xmlns:a16="http://schemas.microsoft.com/office/drawing/2014/main" id="{2C86A8D8-8B01-EB86-CDD1-81F9661B0023}"/>
              </a:ext>
            </a:extLst>
          </p:cNvPr>
          <p:cNvSpPr/>
          <p:nvPr/>
        </p:nvSpPr>
        <p:spPr>
          <a:xfrm>
            <a:off x="1220788" y="5592265"/>
            <a:ext cx="1288896" cy="521111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/>
              <a:t>Material</a:t>
            </a:r>
          </a:p>
        </p:txBody>
      </p:sp>
      <p:sp>
        <p:nvSpPr>
          <p:cNvPr id="30" name="Rectangle: Rounded Corners 29">
            <a:extLst>
              <a:ext uri="{FF2B5EF4-FFF2-40B4-BE49-F238E27FC236}">
                <a16:creationId xmlns:a16="http://schemas.microsoft.com/office/drawing/2014/main" id="{CD1087D1-A866-AF03-5EA0-7DF64E9D602C}"/>
              </a:ext>
            </a:extLst>
          </p:cNvPr>
          <p:cNvSpPr/>
          <p:nvPr/>
        </p:nvSpPr>
        <p:spPr>
          <a:xfrm>
            <a:off x="4746953" y="5652812"/>
            <a:ext cx="2045114" cy="573533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/>
              <a:t>Measurements</a:t>
            </a:r>
          </a:p>
        </p:txBody>
      </p:sp>
      <p:sp>
        <p:nvSpPr>
          <p:cNvPr id="31" name="Rectangle: Rounded Corners 30">
            <a:extLst>
              <a:ext uri="{FF2B5EF4-FFF2-40B4-BE49-F238E27FC236}">
                <a16:creationId xmlns:a16="http://schemas.microsoft.com/office/drawing/2014/main" id="{6F028A71-9291-42D4-6425-51BD5BF890C8}"/>
              </a:ext>
            </a:extLst>
          </p:cNvPr>
          <p:cNvSpPr/>
          <p:nvPr/>
        </p:nvSpPr>
        <p:spPr>
          <a:xfrm>
            <a:off x="2664541" y="1671485"/>
            <a:ext cx="1091381" cy="486697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/>
              <a:t>Man</a:t>
            </a: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0DD50EE4-BAE8-9B1F-795B-0F0C5BB2469F}"/>
              </a:ext>
            </a:extLst>
          </p:cNvPr>
          <p:cNvSpPr txBox="1"/>
          <p:nvPr/>
        </p:nvSpPr>
        <p:spPr>
          <a:xfrm>
            <a:off x="698090" y="2340906"/>
            <a:ext cx="28661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-Poor customer service</a:t>
            </a:r>
          </a:p>
          <a:p>
            <a:endParaRPr lang="en-GB"/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624A30E8-4618-D5DD-B492-A8B8E680BA6F}"/>
              </a:ext>
            </a:extLst>
          </p:cNvPr>
          <p:cNvSpPr txBox="1"/>
          <p:nvPr/>
        </p:nvSpPr>
        <p:spPr>
          <a:xfrm>
            <a:off x="796413" y="2821858"/>
            <a:ext cx="322006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-Low employee motivation</a:t>
            </a:r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38485F1B-4CD3-CCC6-84B9-A7B9F0DEDD85}"/>
              </a:ext>
            </a:extLst>
          </p:cNvPr>
          <p:cNvSpPr txBox="1"/>
          <p:nvPr/>
        </p:nvSpPr>
        <p:spPr>
          <a:xfrm>
            <a:off x="1494503" y="3191190"/>
            <a:ext cx="262029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-Less effort in promoting products</a:t>
            </a: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D1F1F11C-CE47-2405-7BD4-83C12D60B880}"/>
              </a:ext>
            </a:extLst>
          </p:cNvPr>
          <p:cNvSpPr txBox="1"/>
          <p:nvPr/>
        </p:nvSpPr>
        <p:spPr>
          <a:xfrm>
            <a:off x="4262283" y="2556387"/>
            <a:ext cx="167640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Not involved too much</a:t>
            </a:r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DF31E08D-A184-7E03-725B-156FE858C592}"/>
              </a:ext>
            </a:extLst>
          </p:cNvPr>
          <p:cNvSpPr txBox="1"/>
          <p:nvPr/>
        </p:nvSpPr>
        <p:spPr>
          <a:xfrm>
            <a:off x="7051174" y="1890252"/>
            <a:ext cx="3213265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-Inefficient order processing </a:t>
            </a:r>
          </a:p>
          <a:p>
            <a:r>
              <a:rPr lang="en-GB"/>
              <a:t>-No loyalty programs or promotions</a:t>
            </a:r>
          </a:p>
          <a:p>
            <a:r>
              <a:rPr lang="en-GB"/>
              <a:t>-Poor inventory management</a:t>
            </a:r>
          </a:p>
          <a:p>
            <a:r>
              <a:rPr lang="en-GB"/>
              <a:t>Lost sales</a:t>
            </a:r>
          </a:p>
        </p:txBody>
      </p:sp>
      <p:sp>
        <p:nvSpPr>
          <p:cNvPr id="44" name="TextBox 43">
            <a:extLst>
              <a:ext uri="{FF2B5EF4-FFF2-40B4-BE49-F238E27FC236}">
                <a16:creationId xmlns:a16="http://schemas.microsoft.com/office/drawing/2014/main" id="{1D2FE618-768A-5442-CF80-79C3B05C6B89}"/>
              </a:ext>
            </a:extLst>
          </p:cNvPr>
          <p:cNvSpPr txBox="1"/>
          <p:nvPr/>
        </p:nvSpPr>
        <p:spPr>
          <a:xfrm>
            <a:off x="2664541" y="4387786"/>
            <a:ext cx="2531592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-Low quality flowers</a:t>
            </a:r>
          </a:p>
          <a:p>
            <a:r>
              <a:rPr lang="en-GB"/>
              <a:t>-Poor product reputation</a:t>
            </a:r>
          </a:p>
          <a:p>
            <a:r>
              <a:rPr lang="en-GB"/>
              <a:t>-Packaging Issues</a:t>
            </a:r>
          </a:p>
          <a:p>
            <a:r>
              <a:rPr lang="en-GB"/>
              <a:t>-reduced customers interest.</a:t>
            </a:r>
          </a:p>
        </p:txBody>
      </p:sp>
      <p:sp>
        <p:nvSpPr>
          <p:cNvPr id="45" name="TextBox 44">
            <a:extLst>
              <a:ext uri="{FF2B5EF4-FFF2-40B4-BE49-F238E27FC236}">
                <a16:creationId xmlns:a16="http://schemas.microsoft.com/office/drawing/2014/main" id="{2CB1E4E0-AB96-6130-1F94-2A95B1DAE1D5}"/>
              </a:ext>
            </a:extLst>
          </p:cNvPr>
          <p:cNvSpPr txBox="1"/>
          <p:nvPr/>
        </p:nvSpPr>
        <p:spPr>
          <a:xfrm>
            <a:off x="6792067" y="4208206"/>
            <a:ext cx="2627236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-No sales tracking </a:t>
            </a:r>
          </a:p>
          <a:p>
            <a:r>
              <a:rPr lang="en-GB"/>
              <a:t>-Poor customer feedback systems</a:t>
            </a:r>
          </a:p>
          <a:p>
            <a:r>
              <a:rPr lang="en-GB"/>
              <a:t>-lost opportunities </a:t>
            </a:r>
          </a:p>
          <a:p>
            <a:r>
              <a:rPr lang="en-GB"/>
              <a:t>-No tracking of promotional effectiveness </a:t>
            </a:r>
          </a:p>
        </p:txBody>
      </p:sp>
    </p:spTree>
    <p:extLst>
      <p:ext uri="{BB962C8B-B14F-4D97-AF65-F5344CB8AC3E}">
        <p14:creationId xmlns:p14="http://schemas.microsoft.com/office/powerpoint/2010/main" val="202866628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7" name="Rectangle 46">
            <a:extLst>
              <a:ext uri="{FF2B5EF4-FFF2-40B4-BE49-F238E27FC236}">
                <a16:creationId xmlns:a16="http://schemas.microsoft.com/office/drawing/2014/main" id="{1A44C337-3893-4B29-A265-B1329150B6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7620" y="-1"/>
            <a:ext cx="1220724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grpSp>
        <p:nvGrpSpPr>
          <p:cNvPr id="48" name="Group 47">
            <a:extLst>
              <a:ext uri="{FF2B5EF4-FFF2-40B4-BE49-F238E27FC236}">
                <a16:creationId xmlns:a16="http://schemas.microsoft.com/office/drawing/2014/main" id="{81E0B358-1267-4844-8B3D-B7A279B417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836169" y="228600"/>
            <a:ext cx="2851523" cy="6638625"/>
            <a:chOff x="2487613" y="285750"/>
            <a:chExt cx="2428875" cy="5654676"/>
          </a:xfrm>
        </p:grpSpPr>
        <p:sp>
          <p:nvSpPr>
            <p:cNvPr id="12" name="Freeform 11">
              <a:extLst>
                <a:ext uri="{FF2B5EF4-FFF2-40B4-BE49-F238E27FC236}">
                  <a16:creationId xmlns:a16="http://schemas.microsoft.com/office/drawing/2014/main" id="{B24AA06A-F1A5-4BB3-9486-9AE7A53B3F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9" name="Freeform 12">
              <a:extLst>
                <a:ext uri="{FF2B5EF4-FFF2-40B4-BE49-F238E27FC236}">
                  <a16:creationId xmlns:a16="http://schemas.microsoft.com/office/drawing/2014/main" id="{BDF97590-C600-44CB-9303-4A3679F516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4" name="Freeform 13">
              <a:extLst>
                <a:ext uri="{FF2B5EF4-FFF2-40B4-BE49-F238E27FC236}">
                  <a16:creationId xmlns:a16="http://schemas.microsoft.com/office/drawing/2014/main" id="{A9BBE156-3FFA-4DC4-8468-35BD28DDC6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5" name="Freeform 14">
              <a:extLst>
                <a:ext uri="{FF2B5EF4-FFF2-40B4-BE49-F238E27FC236}">
                  <a16:creationId xmlns:a16="http://schemas.microsoft.com/office/drawing/2014/main" id="{F7960DE5-3810-4B1E-B1E2-3BAFEA91ED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6" name="Freeform 15">
              <a:extLst>
                <a:ext uri="{FF2B5EF4-FFF2-40B4-BE49-F238E27FC236}">
                  <a16:creationId xmlns:a16="http://schemas.microsoft.com/office/drawing/2014/main" id="{359E957C-CE11-446F-8AA7-B3E98390B8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7" name="Freeform 16">
              <a:extLst>
                <a:ext uri="{FF2B5EF4-FFF2-40B4-BE49-F238E27FC236}">
                  <a16:creationId xmlns:a16="http://schemas.microsoft.com/office/drawing/2014/main" id="{A3E9FE34-CA9E-4443-BEBF-D1B9A1C6C24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8" name="Freeform 17">
              <a:extLst>
                <a:ext uri="{FF2B5EF4-FFF2-40B4-BE49-F238E27FC236}">
                  <a16:creationId xmlns:a16="http://schemas.microsoft.com/office/drawing/2014/main" id="{4F39D814-8A48-4509-BDEB-826F106591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9" name="Freeform 18">
              <a:extLst>
                <a:ext uri="{FF2B5EF4-FFF2-40B4-BE49-F238E27FC236}">
                  <a16:creationId xmlns:a16="http://schemas.microsoft.com/office/drawing/2014/main" id="{8C6D08C0-8C49-4B87-9CF4-A1F08714FA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0" name="Freeform 19">
              <a:extLst>
                <a:ext uri="{FF2B5EF4-FFF2-40B4-BE49-F238E27FC236}">
                  <a16:creationId xmlns:a16="http://schemas.microsoft.com/office/drawing/2014/main" id="{308C612B-4C0D-4863-B9CD-F86ABAA1B2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1" name="Freeform 20">
              <a:extLst>
                <a:ext uri="{FF2B5EF4-FFF2-40B4-BE49-F238E27FC236}">
                  <a16:creationId xmlns:a16="http://schemas.microsoft.com/office/drawing/2014/main" id="{600B1EC8-1B55-4390-A183-C33B5E2273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2" name="Freeform 21">
              <a:extLst>
                <a:ext uri="{FF2B5EF4-FFF2-40B4-BE49-F238E27FC236}">
                  <a16:creationId xmlns:a16="http://schemas.microsoft.com/office/drawing/2014/main" id="{1790A225-91E1-4BE5-A801-5F1E32721C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3" name="Freeform 22">
              <a:extLst>
                <a:ext uri="{FF2B5EF4-FFF2-40B4-BE49-F238E27FC236}">
                  <a16:creationId xmlns:a16="http://schemas.microsoft.com/office/drawing/2014/main" id="{DFFC46A2-6BBF-47FD-BC17-5EE1DF7CB9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F44CA9C-80E8-44E1-A79C-D6EBFC73BC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677117" y="-786"/>
            <a:ext cx="2356675" cy="6854040"/>
            <a:chOff x="6627813" y="194833"/>
            <a:chExt cx="1952625" cy="5678918"/>
          </a:xfrm>
        </p:grpSpPr>
        <p:sp>
          <p:nvSpPr>
            <p:cNvPr id="26" name="Freeform 27">
              <a:extLst>
                <a:ext uri="{FF2B5EF4-FFF2-40B4-BE49-F238E27FC236}">
                  <a16:creationId xmlns:a16="http://schemas.microsoft.com/office/drawing/2014/main" id="{8CB9417F-98D9-4998-B00B-A5932E4C7D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7" name="Freeform 28">
              <a:extLst>
                <a:ext uri="{FF2B5EF4-FFF2-40B4-BE49-F238E27FC236}">
                  <a16:creationId xmlns:a16="http://schemas.microsoft.com/office/drawing/2014/main" id="{FA79AA3D-583E-4A1E-AF7E-CBD980F596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8" name="Freeform 29">
              <a:extLst>
                <a:ext uri="{FF2B5EF4-FFF2-40B4-BE49-F238E27FC236}">
                  <a16:creationId xmlns:a16="http://schemas.microsoft.com/office/drawing/2014/main" id="{D80C9F17-A6B2-4A12-BC77-F84264A669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9" name="Freeform 30">
              <a:extLst>
                <a:ext uri="{FF2B5EF4-FFF2-40B4-BE49-F238E27FC236}">
                  <a16:creationId xmlns:a16="http://schemas.microsoft.com/office/drawing/2014/main" id="{949C9A53-ED97-44CE-BDD5-ED24892116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0" name="Freeform 31">
              <a:extLst>
                <a:ext uri="{FF2B5EF4-FFF2-40B4-BE49-F238E27FC236}">
                  <a16:creationId xmlns:a16="http://schemas.microsoft.com/office/drawing/2014/main" id="{0F9FDAE7-225B-4072-8907-6EAA061744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1" name="Freeform 32">
              <a:extLst>
                <a:ext uri="{FF2B5EF4-FFF2-40B4-BE49-F238E27FC236}">
                  <a16:creationId xmlns:a16="http://schemas.microsoft.com/office/drawing/2014/main" id="{9D49818B-8EA3-4B41-9783-EFE0C618C3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2" name="Freeform 33">
              <a:extLst>
                <a:ext uri="{FF2B5EF4-FFF2-40B4-BE49-F238E27FC236}">
                  <a16:creationId xmlns:a16="http://schemas.microsoft.com/office/drawing/2014/main" id="{01903E65-D822-4457-B0A5-2F41682241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3" name="Freeform 34">
              <a:extLst>
                <a:ext uri="{FF2B5EF4-FFF2-40B4-BE49-F238E27FC236}">
                  <a16:creationId xmlns:a16="http://schemas.microsoft.com/office/drawing/2014/main" id="{A5CF9DAB-75BF-43D9-B1E7-817D1FAA00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4" name="Freeform 35">
              <a:extLst>
                <a:ext uri="{FF2B5EF4-FFF2-40B4-BE49-F238E27FC236}">
                  <a16:creationId xmlns:a16="http://schemas.microsoft.com/office/drawing/2014/main" id="{BB22916D-4BCF-4A4C-8714-A2564D34C3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5" name="Freeform 36">
              <a:extLst>
                <a:ext uri="{FF2B5EF4-FFF2-40B4-BE49-F238E27FC236}">
                  <a16:creationId xmlns:a16="http://schemas.microsoft.com/office/drawing/2014/main" id="{4CD9F734-569E-44E7-BD53-6214E0F18C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6" name="Freeform 37">
              <a:extLst>
                <a:ext uri="{FF2B5EF4-FFF2-40B4-BE49-F238E27FC236}">
                  <a16:creationId xmlns:a16="http://schemas.microsoft.com/office/drawing/2014/main" id="{7A5DAACB-2F42-40C8-BF6A-75B79299F9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7" name="Freeform 38">
              <a:extLst>
                <a:ext uri="{FF2B5EF4-FFF2-40B4-BE49-F238E27FC236}">
                  <a16:creationId xmlns:a16="http://schemas.microsoft.com/office/drawing/2014/main" id="{AD78E0F9-8568-4672-A22F-4ED5B1A96F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D1F62426-596E-A98F-DDCB-51B2227EE8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3096" y="624110"/>
            <a:ext cx="5021516" cy="1280890"/>
          </a:xfrm>
        </p:spPr>
        <p:txBody>
          <a:bodyPr>
            <a:normAutofit/>
          </a:bodyPr>
          <a:lstStyle/>
          <a:p>
            <a:r>
              <a:rPr lang="en-GB" b="1"/>
              <a:t>Conclusion</a:t>
            </a:r>
            <a:br>
              <a:rPr lang="en-GB" b="1"/>
            </a:br>
            <a:endParaRPr lang="en-GB" b="1"/>
          </a:p>
        </p:txBody>
      </p:sp>
      <p:sp>
        <p:nvSpPr>
          <p:cNvPr id="51" name="Rectangle 50">
            <a:extLst>
              <a:ext uri="{FF2B5EF4-FFF2-40B4-BE49-F238E27FC236}">
                <a16:creationId xmlns:a16="http://schemas.microsoft.com/office/drawing/2014/main" id="{AA5CD610-ED7C-4CED-A9A1-174432C88A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45704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52" name="Freeform 11">
            <a:extLst>
              <a:ext uri="{FF2B5EF4-FFF2-40B4-BE49-F238E27FC236}">
                <a16:creationId xmlns:a16="http://schemas.microsoft.com/office/drawing/2014/main" id="{0C4379BF-8C7A-480A-BC36-DA55D92A93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4645704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pic>
        <p:nvPicPr>
          <p:cNvPr id="53" name="Picture 52" descr="Green dialogue boxes">
            <a:extLst>
              <a:ext uri="{FF2B5EF4-FFF2-40B4-BE49-F238E27FC236}">
                <a16:creationId xmlns:a16="http://schemas.microsoft.com/office/drawing/2014/main" id="{47A34A77-E4DF-8478-D224-40ECC35B8E3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8604" r="24632" b="11"/>
          <a:stretch>
            <a:fillRect/>
          </a:stretch>
        </p:blipFill>
        <p:spPr>
          <a:xfrm>
            <a:off x="-1555" y="1731"/>
            <a:ext cx="4671091" cy="6858000"/>
          </a:xfrm>
          <a:prstGeom prst="rect">
            <a:avLst/>
          </a:prstGeom>
        </p:spPr>
      </p:pic>
      <p:sp>
        <p:nvSpPr>
          <p:cNvPr id="54" name="Content Placeholder 2">
            <a:extLst>
              <a:ext uri="{FF2B5EF4-FFF2-40B4-BE49-F238E27FC236}">
                <a16:creationId xmlns:a16="http://schemas.microsoft.com/office/drawing/2014/main" id="{D8A85E65-8028-26E4-2D15-0CB9B93093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50362" y="2024743"/>
            <a:ext cx="5066419" cy="3777622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/>
              <a:t>In conclusion, the analysis highlighted both internal and external causes of the sales decline. </a:t>
            </a:r>
            <a:endParaRPr lang="en-US"/>
          </a:p>
          <a:p>
            <a:pPr marL="285750" indent="-285750">
              <a:lnSpc>
                <a:spcPct val="90000"/>
              </a:lnSpc>
            </a:pPr>
            <a:r>
              <a:rPr lang="en-GB"/>
              <a:t>External factors: online competition, rising costs and eco-friendly customers.</a:t>
            </a:r>
          </a:p>
          <a:p>
            <a:pPr marL="285750" indent="-285750">
              <a:lnSpc>
                <a:spcPct val="90000"/>
              </a:lnSpc>
            </a:pPr>
            <a:r>
              <a:rPr lang="en-GB"/>
              <a:t>Internal factors: limited marketing , pricing issues and reduced customer engagements.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/>
              <a:t>Green Haven needs to adapt to new trends and customers expectations.</a:t>
            </a:r>
          </a:p>
          <a:p>
            <a:pPr marL="0" indent="0">
              <a:lnSpc>
                <a:spcPct val="90000"/>
              </a:lnSpc>
              <a:buNone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147506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A3D9AEEE-1CCD-43C0-BA3E-16D60A6E23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059079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A18615C-C094-C161-C4BF-CE745799AE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9893" y="3101093"/>
            <a:ext cx="2454052" cy="3029344"/>
          </a:xfrm>
        </p:spPr>
        <p:txBody>
          <a:bodyPr>
            <a:normAutofit/>
          </a:bodyPr>
          <a:lstStyle/>
          <a:p>
            <a:r>
              <a:rPr lang="en-GB" sz="3200" b="1">
                <a:solidFill>
                  <a:schemeClr val="bg1"/>
                </a:solidFill>
              </a:rPr>
              <a:t>References</a:t>
            </a:r>
          </a:p>
        </p:txBody>
      </p:sp>
      <p:sp>
        <p:nvSpPr>
          <p:cNvPr id="11" name="Freeform 11">
            <a:extLst>
              <a:ext uri="{FF2B5EF4-FFF2-40B4-BE49-F238E27FC236}">
                <a16:creationId xmlns:a16="http://schemas.microsoft.com/office/drawing/2014/main" id="{60F880A6-33D3-4EEC-A780-B73559B9F2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-159" y="3179901"/>
            <a:ext cx="1098194" cy="514066"/>
          </a:xfrm>
          <a:custGeom>
            <a:avLst/>
            <a:gdLst>
              <a:gd name="connsiteX0" fmla="*/ 10000 w 10044"/>
              <a:gd name="connsiteY0" fmla="*/ 4701 h 9966"/>
              <a:gd name="connsiteX1" fmla="*/ 8559 w 10044"/>
              <a:gd name="connsiteY1" fmla="*/ 188 h 9966"/>
              <a:gd name="connsiteX2" fmla="*/ 8527 w 10044"/>
              <a:gd name="connsiteY2" fmla="*/ 94 h 9966"/>
              <a:gd name="connsiteX3" fmla="*/ 8438 w 10044"/>
              <a:gd name="connsiteY3" fmla="*/ 0 h 9966"/>
              <a:gd name="connsiteX4" fmla="*/ 7867 w 10044"/>
              <a:gd name="connsiteY4" fmla="*/ 0 h 9966"/>
              <a:gd name="connsiteX5" fmla="*/ 0 w 10044"/>
              <a:gd name="connsiteY5" fmla="*/ 70 h 9966"/>
              <a:gd name="connsiteX6" fmla="*/ 3132 w 10044"/>
              <a:gd name="connsiteY6" fmla="*/ 9763 h 9966"/>
              <a:gd name="connsiteX7" fmla="*/ 7867 w 10044"/>
              <a:gd name="connsiteY7" fmla="*/ 9966 h 9966"/>
              <a:gd name="connsiteX8" fmla="*/ 8438 w 10044"/>
              <a:gd name="connsiteY8" fmla="*/ 9966 h 9966"/>
              <a:gd name="connsiteX9" fmla="*/ 8527 w 10044"/>
              <a:gd name="connsiteY9" fmla="*/ 9872 h 9966"/>
              <a:gd name="connsiteX10" fmla="*/ 8559 w 10044"/>
              <a:gd name="connsiteY10" fmla="*/ 9778 h 9966"/>
              <a:gd name="connsiteX11" fmla="*/ 10000 w 10044"/>
              <a:gd name="connsiteY11" fmla="*/ 5265 h 9966"/>
              <a:gd name="connsiteX12" fmla="*/ 10000 w 10044"/>
              <a:gd name="connsiteY12" fmla="*/ 4701 h 9966"/>
              <a:gd name="connsiteX0" fmla="*/ 6839 w 6883"/>
              <a:gd name="connsiteY0" fmla="*/ 4885 h 10168"/>
              <a:gd name="connsiteX1" fmla="*/ 5405 w 6883"/>
              <a:gd name="connsiteY1" fmla="*/ 357 h 10168"/>
              <a:gd name="connsiteX2" fmla="*/ 5373 w 6883"/>
              <a:gd name="connsiteY2" fmla="*/ 262 h 10168"/>
              <a:gd name="connsiteX3" fmla="*/ 5284 w 6883"/>
              <a:gd name="connsiteY3" fmla="*/ 168 h 10168"/>
              <a:gd name="connsiteX4" fmla="*/ 4716 w 6883"/>
              <a:gd name="connsiteY4" fmla="*/ 168 h 10168"/>
              <a:gd name="connsiteX5" fmla="*/ 50 w 6883"/>
              <a:gd name="connsiteY5" fmla="*/ 0 h 10168"/>
              <a:gd name="connsiteX6" fmla="*/ 1 w 6883"/>
              <a:gd name="connsiteY6" fmla="*/ 9964 h 10168"/>
              <a:gd name="connsiteX7" fmla="*/ 4716 w 6883"/>
              <a:gd name="connsiteY7" fmla="*/ 10168 h 10168"/>
              <a:gd name="connsiteX8" fmla="*/ 5284 w 6883"/>
              <a:gd name="connsiteY8" fmla="*/ 10168 h 10168"/>
              <a:gd name="connsiteX9" fmla="*/ 5373 w 6883"/>
              <a:gd name="connsiteY9" fmla="*/ 10074 h 10168"/>
              <a:gd name="connsiteX10" fmla="*/ 5405 w 6883"/>
              <a:gd name="connsiteY10" fmla="*/ 9979 h 10168"/>
              <a:gd name="connsiteX11" fmla="*/ 6839 w 6883"/>
              <a:gd name="connsiteY11" fmla="*/ 5451 h 10168"/>
              <a:gd name="connsiteX12" fmla="*/ 6839 w 6883"/>
              <a:gd name="connsiteY12" fmla="*/ 4885 h 101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6883" h="10168">
                <a:moveTo>
                  <a:pt x="6839" y="4885"/>
                </a:moveTo>
                <a:lnTo>
                  <a:pt x="5405" y="357"/>
                </a:lnTo>
                <a:cubicBezTo>
                  <a:pt x="5395" y="325"/>
                  <a:pt x="5383" y="294"/>
                  <a:pt x="5373" y="262"/>
                </a:cubicBezTo>
                <a:cubicBezTo>
                  <a:pt x="5344" y="168"/>
                  <a:pt x="5314" y="168"/>
                  <a:pt x="5284" y="168"/>
                </a:cubicBezTo>
                <a:lnTo>
                  <a:pt x="4716" y="168"/>
                </a:lnTo>
                <a:lnTo>
                  <a:pt x="50" y="0"/>
                </a:lnTo>
                <a:cubicBezTo>
                  <a:pt x="59" y="3322"/>
                  <a:pt x="-8" y="6643"/>
                  <a:pt x="1" y="9964"/>
                </a:cubicBezTo>
                <a:lnTo>
                  <a:pt x="4716" y="10168"/>
                </a:lnTo>
                <a:lnTo>
                  <a:pt x="5284" y="10168"/>
                </a:lnTo>
                <a:cubicBezTo>
                  <a:pt x="5314" y="10168"/>
                  <a:pt x="5344" y="10074"/>
                  <a:pt x="5373" y="10074"/>
                </a:cubicBezTo>
                <a:cubicBezTo>
                  <a:pt x="5373" y="9979"/>
                  <a:pt x="5405" y="9979"/>
                  <a:pt x="5405" y="9979"/>
                </a:cubicBezTo>
                <a:lnTo>
                  <a:pt x="6839" y="5451"/>
                </a:lnTo>
                <a:cubicBezTo>
                  <a:pt x="6898" y="5262"/>
                  <a:pt x="6898" y="5074"/>
                  <a:pt x="6839" y="4885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2C6246ED-0535-4496-A8F6-1E80CC4EB8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95736" y="0"/>
            <a:ext cx="739626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0A326B0-E849-B8DE-9EF9-F7152CE5657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07208516"/>
              </p:ext>
            </p:extLst>
          </p:nvPr>
        </p:nvGraphicFramePr>
        <p:xfrm>
          <a:off x="4930858" y="859265"/>
          <a:ext cx="6832212" cy="526477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777141681"/>
      </p:ext>
    </p:extLst>
  </p:cSld>
  <p:clrMapOvr>
    <a:masterClrMapping/>
  </p:clrMapOvr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10</Slides>
  <Notes>1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Wisp</vt:lpstr>
      <vt:lpstr>MODULE NAME: Problem solving and decision making  MODULE CODE: Lclm4004 STUDENT NAME: Denisa Ionela Simion STUDENT ID: 2443044 LECTURER: Anita Nan Assignment 1: Presentation  </vt:lpstr>
      <vt:lpstr>Overview</vt:lpstr>
      <vt:lpstr>Introduction</vt:lpstr>
      <vt:lpstr>Company background: Green Haven </vt:lpstr>
      <vt:lpstr>Problem: nature and scope   </vt:lpstr>
      <vt:lpstr>Pestle analysis : Green Haven Florists </vt:lpstr>
      <vt:lpstr>Pestle analysis: Green Haven Florists </vt:lpstr>
      <vt:lpstr>Cause and effect analysis: Fishbone diagram</vt:lpstr>
      <vt:lpstr>Conclusion 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Pestle analysis: Green Haven Florists</dc:title>
  <dc:creator>Denisa-Ionela Simion (2443044)</dc:creator>
  <cp:revision>1</cp:revision>
  <dcterms:created xsi:type="dcterms:W3CDTF">2025-10-13T10:21:09Z</dcterms:created>
  <dcterms:modified xsi:type="dcterms:W3CDTF">2025-11-03T13:16:13Z</dcterms:modified>
</cp:coreProperties>
</file>