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handoutMasterIdLst>
    <p:handoutMasterId r:id="rId29"/>
  </p:handoutMasterIdLst>
  <p:sldIdLst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682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aul Jenkins" userId="6e983f3e0f6a59ed" providerId="LiveId" clId="{2DB3EEC7-4CD7-40B2-B55C-545101227DA2}"/>
    <pc:docChg chg="modSld modMainMaster">
      <pc:chgData name="Paul Jenkins" userId="6e983f3e0f6a59ed" providerId="LiveId" clId="{2DB3EEC7-4CD7-40B2-B55C-545101227DA2}" dt="2020-07-06T08:15:34.537" v="0"/>
      <pc:docMkLst>
        <pc:docMk/>
      </pc:docMkLst>
      <pc:sldChg chg="modSp">
        <pc:chgData name="Paul Jenkins" userId="6e983f3e0f6a59ed" providerId="LiveId" clId="{2DB3EEC7-4CD7-40B2-B55C-545101227DA2}" dt="2020-07-06T08:15:34.537" v="0"/>
        <pc:sldMkLst>
          <pc:docMk/>
          <pc:sldMk cId="3408955283" sldId="256"/>
        </pc:sldMkLst>
        <pc:spChg chg="mod">
          <ac:chgData name="Paul Jenkins" userId="6e983f3e0f6a59ed" providerId="LiveId" clId="{2DB3EEC7-4CD7-40B2-B55C-545101227DA2}" dt="2020-07-06T08:15:34.537" v="0"/>
          <ac:spMkLst>
            <pc:docMk/>
            <pc:sldMk cId="3408955283" sldId="256"/>
            <ac:spMk id="2" creationId="{00000000-0000-0000-0000-000000000000}"/>
          </ac:spMkLst>
        </pc:spChg>
      </pc:sldChg>
      <pc:sldChg chg="modSp">
        <pc:chgData name="Paul Jenkins" userId="6e983f3e0f6a59ed" providerId="LiveId" clId="{2DB3EEC7-4CD7-40B2-B55C-545101227DA2}" dt="2020-07-06T08:15:34.537" v="0"/>
        <pc:sldMkLst>
          <pc:docMk/>
          <pc:sldMk cId="1947463288" sldId="257"/>
        </pc:sldMkLst>
        <pc:spChg chg="mod">
          <ac:chgData name="Paul Jenkins" userId="6e983f3e0f6a59ed" providerId="LiveId" clId="{2DB3EEC7-4CD7-40B2-B55C-545101227DA2}" dt="2020-07-06T08:15:34.537" v="0"/>
          <ac:spMkLst>
            <pc:docMk/>
            <pc:sldMk cId="1947463288" sldId="257"/>
            <ac:spMk id="3" creationId="{00000000-0000-0000-0000-000000000000}"/>
          </ac:spMkLst>
        </pc:spChg>
      </pc:sldChg>
      <pc:sldMasterChg chg="modSp modSldLayout">
        <pc:chgData name="Paul Jenkins" userId="6e983f3e0f6a59ed" providerId="LiveId" clId="{2DB3EEC7-4CD7-40B2-B55C-545101227DA2}" dt="2020-07-06T08:15:34.537" v="0"/>
        <pc:sldMasterMkLst>
          <pc:docMk/>
          <pc:sldMasterMk cId="637017333" sldId="2147483648"/>
        </pc:sldMasterMkLst>
        <pc:spChg chg="mod">
          <ac:chgData name="Paul Jenkins" userId="6e983f3e0f6a59ed" providerId="LiveId" clId="{2DB3EEC7-4CD7-40B2-B55C-545101227DA2}" dt="2020-07-06T08:15:34.537" v="0"/>
          <ac:spMkLst>
            <pc:docMk/>
            <pc:sldMasterMk cId="637017333" sldId="2147483648"/>
            <ac:spMk id="2" creationId="{00000000-0000-0000-0000-000000000000}"/>
          </ac:spMkLst>
        </pc:spChg>
        <pc:spChg chg="mod">
          <ac:chgData name="Paul Jenkins" userId="6e983f3e0f6a59ed" providerId="LiveId" clId="{2DB3EEC7-4CD7-40B2-B55C-545101227DA2}" dt="2020-07-06T08:15:34.537" v="0"/>
          <ac:spMkLst>
            <pc:docMk/>
            <pc:sldMasterMk cId="637017333" sldId="2147483648"/>
            <ac:spMk id="3" creationId="{00000000-0000-0000-0000-000000000000}"/>
          </ac:spMkLst>
        </pc:spChg>
        <pc:spChg chg="mod">
          <ac:chgData name="Paul Jenkins" userId="6e983f3e0f6a59ed" providerId="LiveId" clId="{2DB3EEC7-4CD7-40B2-B55C-545101227DA2}" dt="2020-07-06T08:15:34.537" v="0"/>
          <ac:spMkLst>
            <pc:docMk/>
            <pc:sldMasterMk cId="637017333" sldId="2147483648"/>
            <ac:spMk id="4" creationId="{00000000-0000-0000-0000-000000000000}"/>
          </ac:spMkLst>
        </pc:spChg>
        <pc:spChg chg="mod">
          <ac:chgData name="Paul Jenkins" userId="6e983f3e0f6a59ed" providerId="LiveId" clId="{2DB3EEC7-4CD7-40B2-B55C-545101227DA2}" dt="2020-07-06T08:15:34.537" v="0"/>
          <ac:spMkLst>
            <pc:docMk/>
            <pc:sldMasterMk cId="637017333" sldId="2147483648"/>
            <ac:spMk id="6" creationId="{00000000-0000-0000-0000-000000000000}"/>
          </ac:spMkLst>
        </pc:spChg>
        <pc:sldLayoutChg chg="modSp">
          <pc:chgData name="Paul Jenkins" userId="6e983f3e0f6a59ed" providerId="LiveId" clId="{2DB3EEC7-4CD7-40B2-B55C-545101227DA2}" dt="2020-07-06T08:15:34.537" v="0"/>
          <pc:sldLayoutMkLst>
            <pc:docMk/>
            <pc:sldMasterMk cId="637017333" sldId="2147483648"/>
            <pc:sldLayoutMk cId="75880645" sldId="2147483649"/>
          </pc:sldLayoutMkLst>
          <pc:spChg chg="mod">
            <ac:chgData name="Paul Jenkins" userId="6e983f3e0f6a59ed" providerId="LiveId" clId="{2DB3EEC7-4CD7-40B2-B55C-545101227DA2}" dt="2020-07-06T08:15:34.537" v="0"/>
            <ac:spMkLst>
              <pc:docMk/>
              <pc:sldMasterMk cId="637017333" sldId="2147483648"/>
              <pc:sldLayoutMk cId="75880645" sldId="2147483649"/>
              <ac:spMk id="2" creationId="{00000000-0000-0000-0000-000000000000}"/>
            </ac:spMkLst>
          </pc:spChg>
          <pc:spChg chg="mod">
            <ac:chgData name="Paul Jenkins" userId="6e983f3e0f6a59ed" providerId="LiveId" clId="{2DB3EEC7-4CD7-40B2-B55C-545101227DA2}" dt="2020-07-06T08:15:34.537" v="0"/>
            <ac:spMkLst>
              <pc:docMk/>
              <pc:sldMasterMk cId="637017333" sldId="2147483648"/>
              <pc:sldLayoutMk cId="75880645" sldId="2147483649"/>
              <ac:spMk id="3" creationId="{00000000-0000-0000-0000-000000000000}"/>
            </ac:spMkLst>
          </pc:spChg>
          <pc:spChg chg="mod">
            <ac:chgData name="Paul Jenkins" userId="6e983f3e0f6a59ed" providerId="LiveId" clId="{2DB3EEC7-4CD7-40B2-B55C-545101227DA2}" dt="2020-07-06T08:15:34.537" v="0"/>
            <ac:spMkLst>
              <pc:docMk/>
              <pc:sldMasterMk cId="637017333" sldId="2147483648"/>
              <pc:sldLayoutMk cId="75880645" sldId="2147483649"/>
              <ac:spMk id="4" creationId="{00000000-0000-0000-0000-000000000000}"/>
            </ac:spMkLst>
          </pc:spChg>
          <pc:spChg chg="mod">
            <ac:chgData name="Paul Jenkins" userId="6e983f3e0f6a59ed" providerId="LiveId" clId="{2DB3EEC7-4CD7-40B2-B55C-545101227DA2}" dt="2020-07-06T08:15:34.537" v="0"/>
            <ac:spMkLst>
              <pc:docMk/>
              <pc:sldMasterMk cId="637017333" sldId="2147483648"/>
              <pc:sldLayoutMk cId="75880645" sldId="2147483649"/>
              <ac:spMk id="5" creationId="{00000000-0000-0000-0000-000000000000}"/>
            </ac:spMkLst>
          </pc:spChg>
        </pc:sldLayoutChg>
        <pc:sldLayoutChg chg="modSp">
          <pc:chgData name="Paul Jenkins" userId="6e983f3e0f6a59ed" providerId="LiveId" clId="{2DB3EEC7-4CD7-40B2-B55C-545101227DA2}" dt="2020-07-06T08:15:34.537" v="0"/>
          <pc:sldLayoutMkLst>
            <pc:docMk/>
            <pc:sldMasterMk cId="637017333" sldId="2147483648"/>
            <pc:sldLayoutMk cId="1861903015" sldId="2147483650"/>
          </pc:sldLayoutMkLst>
          <pc:spChg chg="mod">
            <ac:chgData name="Paul Jenkins" userId="6e983f3e0f6a59ed" providerId="LiveId" clId="{2DB3EEC7-4CD7-40B2-B55C-545101227DA2}" dt="2020-07-06T08:15:34.537" v="0"/>
            <ac:spMkLst>
              <pc:docMk/>
              <pc:sldMasterMk cId="637017333" sldId="2147483648"/>
              <pc:sldLayoutMk cId="1861903015" sldId="2147483650"/>
              <ac:spMk id="3" creationId="{00000000-0000-0000-0000-000000000000}"/>
            </ac:spMkLst>
          </pc:spChg>
          <pc:spChg chg="mod">
            <ac:chgData name="Paul Jenkins" userId="6e983f3e0f6a59ed" providerId="LiveId" clId="{2DB3EEC7-4CD7-40B2-B55C-545101227DA2}" dt="2020-07-06T08:15:34.537" v="0"/>
            <ac:spMkLst>
              <pc:docMk/>
              <pc:sldMasterMk cId="637017333" sldId="2147483648"/>
              <pc:sldLayoutMk cId="1861903015" sldId="2147483650"/>
              <ac:spMk id="5" creationId="{00000000-0000-0000-0000-000000000000}"/>
            </ac:spMkLst>
          </pc:spChg>
        </pc:sldLayoutChg>
        <pc:sldLayoutChg chg="modSp">
          <pc:chgData name="Paul Jenkins" userId="6e983f3e0f6a59ed" providerId="LiveId" clId="{2DB3EEC7-4CD7-40B2-B55C-545101227DA2}" dt="2020-07-06T08:15:34.537" v="0"/>
          <pc:sldLayoutMkLst>
            <pc:docMk/>
            <pc:sldMasterMk cId="637017333" sldId="2147483648"/>
            <pc:sldLayoutMk cId="2181350662" sldId="2147483651"/>
          </pc:sldLayoutMkLst>
          <pc:spChg chg="mod">
            <ac:chgData name="Paul Jenkins" userId="6e983f3e0f6a59ed" providerId="LiveId" clId="{2DB3EEC7-4CD7-40B2-B55C-545101227DA2}" dt="2020-07-06T08:15:34.537" v="0"/>
            <ac:spMkLst>
              <pc:docMk/>
              <pc:sldMasterMk cId="637017333" sldId="2147483648"/>
              <pc:sldLayoutMk cId="2181350662" sldId="2147483651"/>
              <ac:spMk id="2" creationId="{00000000-0000-0000-0000-000000000000}"/>
            </ac:spMkLst>
          </pc:spChg>
          <pc:spChg chg="mod">
            <ac:chgData name="Paul Jenkins" userId="6e983f3e0f6a59ed" providerId="LiveId" clId="{2DB3EEC7-4CD7-40B2-B55C-545101227DA2}" dt="2020-07-06T08:15:34.537" v="0"/>
            <ac:spMkLst>
              <pc:docMk/>
              <pc:sldMasterMk cId="637017333" sldId="2147483648"/>
              <pc:sldLayoutMk cId="2181350662" sldId="2147483651"/>
              <ac:spMk id="3" creationId="{00000000-0000-0000-0000-000000000000}"/>
            </ac:spMkLst>
          </pc:spChg>
        </pc:sldLayoutChg>
        <pc:sldLayoutChg chg="modSp">
          <pc:chgData name="Paul Jenkins" userId="6e983f3e0f6a59ed" providerId="LiveId" clId="{2DB3EEC7-4CD7-40B2-B55C-545101227DA2}" dt="2020-07-06T08:15:34.537" v="0"/>
          <pc:sldLayoutMkLst>
            <pc:docMk/>
            <pc:sldMasterMk cId="637017333" sldId="2147483648"/>
            <pc:sldLayoutMk cId="2408740811" sldId="2147483652"/>
          </pc:sldLayoutMkLst>
          <pc:spChg chg="mod">
            <ac:chgData name="Paul Jenkins" userId="6e983f3e0f6a59ed" providerId="LiveId" clId="{2DB3EEC7-4CD7-40B2-B55C-545101227DA2}" dt="2020-07-06T08:15:34.537" v="0"/>
            <ac:spMkLst>
              <pc:docMk/>
              <pc:sldMasterMk cId="637017333" sldId="2147483648"/>
              <pc:sldLayoutMk cId="2408740811" sldId="2147483652"/>
              <ac:spMk id="3" creationId="{00000000-0000-0000-0000-000000000000}"/>
            </ac:spMkLst>
          </pc:spChg>
          <pc:spChg chg="mod">
            <ac:chgData name="Paul Jenkins" userId="6e983f3e0f6a59ed" providerId="LiveId" clId="{2DB3EEC7-4CD7-40B2-B55C-545101227DA2}" dt="2020-07-06T08:15:34.537" v="0"/>
            <ac:spMkLst>
              <pc:docMk/>
              <pc:sldMasterMk cId="637017333" sldId="2147483648"/>
              <pc:sldLayoutMk cId="2408740811" sldId="2147483652"/>
              <ac:spMk id="4" creationId="{00000000-0000-0000-0000-000000000000}"/>
            </ac:spMkLst>
          </pc:spChg>
        </pc:sldLayoutChg>
        <pc:sldLayoutChg chg="modSp">
          <pc:chgData name="Paul Jenkins" userId="6e983f3e0f6a59ed" providerId="LiveId" clId="{2DB3EEC7-4CD7-40B2-B55C-545101227DA2}" dt="2020-07-06T08:15:34.537" v="0"/>
          <pc:sldLayoutMkLst>
            <pc:docMk/>
            <pc:sldMasterMk cId="637017333" sldId="2147483648"/>
            <pc:sldLayoutMk cId="3044404830" sldId="2147483653"/>
          </pc:sldLayoutMkLst>
          <pc:spChg chg="mod">
            <ac:chgData name="Paul Jenkins" userId="6e983f3e0f6a59ed" providerId="LiveId" clId="{2DB3EEC7-4CD7-40B2-B55C-545101227DA2}" dt="2020-07-06T08:15:34.537" v="0"/>
            <ac:spMkLst>
              <pc:docMk/>
              <pc:sldMasterMk cId="637017333" sldId="2147483648"/>
              <pc:sldLayoutMk cId="3044404830" sldId="2147483653"/>
              <ac:spMk id="3" creationId="{00000000-0000-0000-0000-000000000000}"/>
            </ac:spMkLst>
          </pc:spChg>
          <pc:spChg chg="mod">
            <ac:chgData name="Paul Jenkins" userId="6e983f3e0f6a59ed" providerId="LiveId" clId="{2DB3EEC7-4CD7-40B2-B55C-545101227DA2}" dt="2020-07-06T08:15:34.537" v="0"/>
            <ac:spMkLst>
              <pc:docMk/>
              <pc:sldMasterMk cId="637017333" sldId="2147483648"/>
              <pc:sldLayoutMk cId="3044404830" sldId="2147483653"/>
              <ac:spMk id="4" creationId="{00000000-0000-0000-0000-000000000000}"/>
            </ac:spMkLst>
          </pc:spChg>
          <pc:spChg chg="mod">
            <ac:chgData name="Paul Jenkins" userId="6e983f3e0f6a59ed" providerId="LiveId" clId="{2DB3EEC7-4CD7-40B2-B55C-545101227DA2}" dt="2020-07-06T08:15:34.537" v="0"/>
            <ac:spMkLst>
              <pc:docMk/>
              <pc:sldMasterMk cId="637017333" sldId="2147483648"/>
              <pc:sldLayoutMk cId="3044404830" sldId="2147483653"/>
              <ac:spMk id="5" creationId="{00000000-0000-0000-0000-000000000000}"/>
            </ac:spMkLst>
          </pc:spChg>
          <pc:spChg chg="mod">
            <ac:chgData name="Paul Jenkins" userId="6e983f3e0f6a59ed" providerId="LiveId" clId="{2DB3EEC7-4CD7-40B2-B55C-545101227DA2}" dt="2020-07-06T08:15:34.537" v="0"/>
            <ac:spMkLst>
              <pc:docMk/>
              <pc:sldMasterMk cId="637017333" sldId="2147483648"/>
              <pc:sldLayoutMk cId="3044404830" sldId="2147483653"/>
              <ac:spMk id="6" creationId="{00000000-0000-0000-0000-000000000000}"/>
            </ac:spMkLst>
          </pc:spChg>
        </pc:sldLayoutChg>
        <pc:sldLayoutChg chg="modSp">
          <pc:chgData name="Paul Jenkins" userId="6e983f3e0f6a59ed" providerId="LiveId" clId="{2DB3EEC7-4CD7-40B2-B55C-545101227DA2}" dt="2020-07-06T08:15:34.537" v="0"/>
          <pc:sldLayoutMkLst>
            <pc:docMk/>
            <pc:sldMasterMk cId="637017333" sldId="2147483648"/>
            <pc:sldLayoutMk cId="2403223369" sldId="2147483656"/>
          </pc:sldLayoutMkLst>
          <pc:spChg chg="mod">
            <ac:chgData name="Paul Jenkins" userId="6e983f3e0f6a59ed" providerId="LiveId" clId="{2DB3EEC7-4CD7-40B2-B55C-545101227DA2}" dt="2020-07-06T08:15:34.537" v="0"/>
            <ac:spMkLst>
              <pc:docMk/>
              <pc:sldMasterMk cId="637017333" sldId="2147483648"/>
              <pc:sldLayoutMk cId="2403223369" sldId="2147483656"/>
              <ac:spMk id="2" creationId="{00000000-0000-0000-0000-000000000000}"/>
            </ac:spMkLst>
          </pc:spChg>
          <pc:spChg chg="mod">
            <ac:chgData name="Paul Jenkins" userId="6e983f3e0f6a59ed" providerId="LiveId" clId="{2DB3EEC7-4CD7-40B2-B55C-545101227DA2}" dt="2020-07-06T08:15:34.537" v="0"/>
            <ac:spMkLst>
              <pc:docMk/>
              <pc:sldMasterMk cId="637017333" sldId="2147483648"/>
              <pc:sldLayoutMk cId="2403223369" sldId="2147483656"/>
              <ac:spMk id="3" creationId="{00000000-0000-0000-0000-000000000000}"/>
            </ac:spMkLst>
          </pc:spChg>
          <pc:spChg chg="mod">
            <ac:chgData name="Paul Jenkins" userId="6e983f3e0f6a59ed" providerId="LiveId" clId="{2DB3EEC7-4CD7-40B2-B55C-545101227DA2}" dt="2020-07-06T08:15:34.537" v="0"/>
            <ac:spMkLst>
              <pc:docMk/>
              <pc:sldMasterMk cId="637017333" sldId="2147483648"/>
              <pc:sldLayoutMk cId="2403223369" sldId="2147483656"/>
              <ac:spMk id="4" creationId="{00000000-0000-0000-0000-000000000000}"/>
            </ac:spMkLst>
          </pc:spChg>
        </pc:sldLayoutChg>
        <pc:sldLayoutChg chg="modSp">
          <pc:chgData name="Paul Jenkins" userId="6e983f3e0f6a59ed" providerId="LiveId" clId="{2DB3EEC7-4CD7-40B2-B55C-545101227DA2}" dt="2020-07-06T08:15:34.537" v="0"/>
          <pc:sldLayoutMkLst>
            <pc:docMk/>
            <pc:sldMasterMk cId="637017333" sldId="2147483648"/>
            <pc:sldLayoutMk cId="2536763344" sldId="2147483657"/>
          </pc:sldLayoutMkLst>
          <pc:spChg chg="mod">
            <ac:chgData name="Paul Jenkins" userId="6e983f3e0f6a59ed" providerId="LiveId" clId="{2DB3EEC7-4CD7-40B2-B55C-545101227DA2}" dt="2020-07-06T08:15:34.537" v="0"/>
            <ac:spMkLst>
              <pc:docMk/>
              <pc:sldMasterMk cId="637017333" sldId="2147483648"/>
              <pc:sldLayoutMk cId="2536763344" sldId="2147483657"/>
              <ac:spMk id="2" creationId="{00000000-0000-0000-0000-000000000000}"/>
            </ac:spMkLst>
          </pc:spChg>
          <pc:spChg chg="mod">
            <ac:chgData name="Paul Jenkins" userId="6e983f3e0f6a59ed" providerId="LiveId" clId="{2DB3EEC7-4CD7-40B2-B55C-545101227DA2}" dt="2020-07-06T08:15:34.537" v="0"/>
            <ac:spMkLst>
              <pc:docMk/>
              <pc:sldMasterMk cId="637017333" sldId="2147483648"/>
              <pc:sldLayoutMk cId="2536763344" sldId="2147483657"/>
              <ac:spMk id="3" creationId="{00000000-0000-0000-0000-000000000000}"/>
            </ac:spMkLst>
          </pc:spChg>
          <pc:spChg chg="mod">
            <ac:chgData name="Paul Jenkins" userId="6e983f3e0f6a59ed" providerId="LiveId" clId="{2DB3EEC7-4CD7-40B2-B55C-545101227DA2}" dt="2020-07-06T08:15:34.537" v="0"/>
            <ac:spMkLst>
              <pc:docMk/>
              <pc:sldMasterMk cId="637017333" sldId="2147483648"/>
              <pc:sldLayoutMk cId="2536763344" sldId="2147483657"/>
              <ac:spMk id="4" creationId="{00000000-0000-0000-0000-000000000000}"/>
            </ac:spMkLst>
          </pc:spChg>
        </pc:sldLayoutChg>
        <pc:sldLayoutChg chg="modSp">
          <pc:chgData name="Paul Jenkins" userId="6e983f3e0f6a59ed" providerId="LiveId" clId="{2DB3EEC7-4CD7-40B2-B55C-545101227DA2}" dt="2020-07-06T08:15:34.537" v="0"/>
          <pc:sldLayoutMkLst>
            <pc:docMk/>
            <pc:sldMasterMk cId="637017333" sldId="2147483648"/>
            <pc:sldLayoutMk cId="2691687140" sldId="2147483659"/>
          </pc:sldLayoutMkLst>
          <pc:spChg chg="mod">
            <ac:chgData name="Paul Jenkins" userId="6e983f3e0f6a59ed" providerId="LiveId" clId="{2DB3EEC7-4CD7-40B2-B55C-545101227DA2}" dt="2020-07-06T08:15:34.537" v="0"/>
            <ac:spMkLst>
              <pc:docMk/>
              <pc:sldMasterMk cId="637017333" sldId="2147483648"/>
              <pc:sldLayoutMk cId="2691687140" sldId="2147483659"/>
              <ac:spMk id="2" creationId="{00000000-0000-0000-0000-000000000000}"/>
            </ac:spMkLst>
          </pc:spChg>
          <pc:spChg chg="mod">
            <ac:chgData name="Paul Jenkins" userId="6e983f3e0f6a59ed" providerId="LiveId" clId="{2DB3EEC7-4CD7-40B2-B55C-545101227DA2}" dt="2020-07-06T08:15:34.537" v="0"/>
            <ac:spMkLst>
              <pc:docMk/>
              <pc:sldMasterMk cId="637017333" sldId="2147483648"/>
              <pc:sldLayoutMk cId="2691687140" sldId="2147483659"/>
              <ac:spMk id="3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310A930-880C-4BA3-9B84-606362B01CE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277372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9"/>
          <p:cNvSpPr>
            <a:spLocks noGrp="1" noChangeArrowheads="1"/>
          </p:cNvSpPr>
          <p:nvPr>
            <p:ph type="ftr" sz="quarter" idx="10"/>
          </p:nvPr>
        </p:nvSpPr>
        <p:spPr bwMode="auto">
          <a:xfrm>
            <a:off x="4165600" y="6248400"/>
            <a:ext cx="3860800" cy="457200"/>
          </a:xfrm>
          <a:ln>
            <a:miter lim="800000"/>
            <a:headEnd/>
            <a:tailEnd/>
          </a:ln>
        </p:spPr>
        <p:txBody>
          <a:bodyPr wrap="square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1"/>
          </p:nvPr>
        </p:nvSpPr>
        <p:spPr bwMode="auto">
          <a:xfrm>
            <a:off x="8737600" y="6248400"/>
            <a:ext cx="2844800" cy="457200"/>
          </a:xfrm>
          <a:ln>
            <a:miter lim="800000"/>
            <a:headEnd/>
            <a:tailEnd/>
          </a:ln>
        </p:spPr>
        <p:txBody>
          <a:bodyPr anchor="b"/>
          <a:lstStyle>
            <a:lvl1pPr>
              <a:defRPr smtClean="0">
                <a:latin typeface="Arial Black" panose="020B0A04020102020204" pitchFamily="34" charset="0"/>
              </a:defRPr>
            </a:lvl1pPr>
          </a:lstStyle>
          <a:p>
            <a:pPr>
              <a:defRPr/>
            </a:pPr>
            <a:fld id="{FF9BF4EC-B360-44DF-8D61-2E8EFF71DDE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462498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9"/>
          <p:cNvSpPr>
            <a:spLocks noGrp="1" noChangeArrowheads="1"/>
          </p:cNvSpPr>
          <p:nvPr>
            <p:ph type="ftr" sz="quarter" idx="10"/>
          </p:nvPr>
        </p:nvSpPr>
        <p:spPr bwMode="auto">
          <a:xfrm>
            <a:off x="4165600" y="6248400"/>
            <a:ext cx="3860800" cy="457200"/>
          </a:xfrm>
          <a:ln>
            <a:miter lim="800000"/>
            <a:headEnd/>
            <a:tailEnd/>
          </a:ln>
        </p:spPr>
        <p:txBody>
          <a:bodyPr wrap="square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1"/>
          </p:nvPr>
        </p:nvSpPr>
        <p:spPr bwMode="auto">
          <a:xfrm>
            <a:off x="8737600" y="6248400"/>
            <a:ext cx="2844800" cy="457200"/>
          </a:xfrm>
          <a:ln>
            <a:miter lim="800000"/>
            <a:headEnd/>
            <a:tailEnd/>
          </a:ln>
        </p:spPr>
        <p:txBody>
          <a:bodyPr anchor="b"/>
          <a:lstStyle>
            <a:lvl1pPr>
              <a:defRPr smtClean="0">
                <a:latin typeface="Arial Black" panose="020B0A04020102020204" pitchFamily="34" charset="0"/>
              </a:defRPr>
            </a:lvl1pPr>
          </a:lstStyle>
          <a:p>
            <a:pPr>
              <a:defRPr/>
            </a:pPr>
            <a:fld id="{FF9BF4EC-B360-44DF-8D61-2E8EFF71DDE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992647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9"/>
          <p:cNvSpPr>
            <a:spLocks noGrp="1" noChangeArrowheads="1"/>
          </p:cNvSpPr>
          <p:nvPr>
            <p:ph type="ftr" sz="quarter" idx="10"/>
          </p:nvPr>
        </p:nvSpPr>
        <p:spPr bwMode="auto">
          <a:xfrm>
            <a:off x="4165600" y="6248400"/>
            <a:ext cx="3860800" cy="457200"/>
          </a:xfrm>
          <a:ln>
            <a:miter lim="800000"/>
            <a:headEnd/>
            <a:tailEnd/>
          </a:ln>
        </p:spPr>
        <p:txBody>
          <a:bodyPr wrap="square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1"/>
          </p:nvPr>
        </p:nvSpPr>
        <p:spPr bwMode="auto">
          <a:xfrm>
            <a:off x="8737600" y="6248400"/>
            <a:ext cx="2844800" cy="457200"/>
          </a:xfrm>
          <a:ln>
            <a:miter lim="800000"/>
            <a:headEnd/>
            <a:tailEnd/>
          </a:ln>
        </p:spPr>
        <p:txBody>
          <a:bodyPr anchor="b"/>
          <a:lstStyle>
            <a:lvl1pPr>
              <a:defRPr smtClean="0">
                <a:latin typeface="Arial Black" panose="020B0A04020102020204" pitchFamily="34" charset="0"/>
              </a:defRPr>
            </a:lvl1pPr>
          </a:lstStyle>
          <a:p>
            <a:pPr>
              <a:defRPr/>
            </a:pPr>
            <a:fld id="{FF9BF4EC-B360-44DF-8D61-2E8EFF71DDE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560111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9"/>
          <p:cNvSpPr>
            <a:spLocks noGrp="1" noChangeArrowheads="1"/>
          </p:cNvSpPr>
          <p:nvPr>
            <p:ph type="ftr" sz="quarter" idx="10"/>
          </p:nvPr>
        </p:nvSpPr>
        <p:spPr bwMode="auto">
          <a:xfrm>
            <a:off x="4165600" y="6248400"/>
            <a:ext cx="3860800" cy="457200"/>
          </a:xfrm>
          <a:ln>
            <a:miter lim="800000"/>
            <a:headEnd/>
            <a:tailEnd/>
          </a:ln>
        </p:spPr>
        <p:txBody>
          <a:bodyPr wrap="square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1"/>
          </p:nvPr>
        </p:nvSpPr>
        <p:spPr bwMode="auto">
          <a:xfrm>
            <a:off x="8737600" y="6248400"/>
            <a:ext cx="2844800" cy="457200"/>
          </a:xfrm>
          <a:ln>
            <a:miter lim="800000"/>
            <a:headEnd/>
            <a:tailEnd/>
          </a:ln>
        </p:spPr>
        <p:txBody>
          <a:bodyPr anchor="b"/>
          <a:lstStyle>
            <a:lvl1pPr>
              <a:defRPr smtClean="0">
                <a:latin typeface="Arial Black" panose="020B0A04020102020204" pitchFamily="34" charset="0"/>
              </a:defRPr>
            </a:lvl1pPr>
          </a:lstStyle>
          <a:p>
            <a:pPr>
              <a:defRPr/>
            </a:pPr>
            <a:fld id="{FF9BF4EC-B360-44DF-8D61-2E8EFF71DDE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01198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9"/>
          <p:cNvSpPr>
            <a:spLocks noGrp="1" noChangeArrowheads="1"/>
          </p:cNvSpPr>
          <p:nvPr>
            <p:ph type="ftr" sz="quarter" idx="10"/>
          </p:nvPr>
        </p:nvSpPr>
        <p:spPr bwMode="auto">
          <a:xfrm>
            <a:off x="4165600" y="6248400"/>
            <a:ext cx="3860800" cy="457200"/>
          </a:xfrm>
          <a:ln>
            <a:miter lim="800000"/>
            <a:headEnd/>
            <a:tailEnd/>
          </a:ln>
        </p:spPr>
        <p:txBody>
          <a:bodyPr wrap="square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1"/>
          </p:nvPr>
        </p:nvSpPr>
        <p:spPr bwMode="auto">
          <a:xfrm>
            <a:off x="8737600" y="6248400"/>
            <a:ext cx="2844800" cy="457200"/>
          </a:xfrm>
          <a:ln>
            <a:miter lim="800000"/>
            <a:headEnd/>
            <a:tailEnd/>
          </a:ln>
        </p:spPr>
        <p:txBody>
          <a:bodyPr anchor="b"/>
          <a:lstStyle>
            <a:lvl1pPr>
              <a:defRPr smtClean="0">
                <a:latin typeface="Arial Black" panose="020B0A04020102020204" pitchFamily="34" charset="0"/>
              </a:defRPr>
            </a:lvl1pPr>
          </a:lstStyle>
          <a:p>
            <a:pPr>
              <a:defRPr/>
            </a:pPr>
            <a:fld id="{FF9BF4EC-B360-44DF-8D61-2E8EFF71DDE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1551935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9"/>
          <p:cNvSpPr>
            <a:spLocks noGrp="1" noChangeArrowheads="1"/>
          </p:cNvSpPr>
          <p:nvPr>
            <p:ph type="ftr" sz="quarter" idx="10"/>
          </p:nvPr>
        </p:nvSpPr>
        <p:spPr bwMode="auto">
          <a:xfrm>
            <a:off x="4165600" y="6248400"/>
            <a:ext cx="3860800" cy="457200"/>
          </a:xfrm>
          <a:ln>
            <a:miter lim="800000"/>
            <a:headEnd/>
            <a:tailEnd/>
          </a:ln>
        </p:spPr>
        <p:txBody>
          <a:bodyPr wrap="square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1"/>
          </p:nvPr>
        </p:nvSpPr>
        <p:spPr bwMode="auto">
          <a:xfrm>
            <a:off x="8737600" y="6248400"/>
            <a:ext cx="2844800" cy="457200"/>
          </a:xfrm>
          <a:ln>
            <a:miter lim="800000"/>
            <a:headEnd/>
            <a:tailEnd/>
          </a:ln>
        </p:spPr>
        <p:txBody>
          <a:bodyPr anchor="b"/>
          <a:lstStyle>
            <a:lvl1pPr>
              <a:defRPr smtClean="0">
                <a:latin typeface="Arial Black" panose="020B0A04020102020204" pitchFamily="34" charset="0"/>
              </a:defRPr>
            </a:lvl1pPr>
          </a:lstStyle>
          <a:p>
            <a:pPr>
              <a:defRPr/>
            </a:pPr>
            <a:fld id="{FF9BF4EC-B360-44DF-8D61-2E8EFF71DDE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1445163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9"/>
          <p:cNvSpPr>
            <a:spLocks noGrp="1" noChangeArrowheads="1"/>
          </p:cNvSpPr>
          <p:nvPr>
            <p:ph type="ftr" sz="quarter" idx="10"/>
          </p:nvPr>
        </p:nvSpPr>
        <p:spPr bwMode="auto">
          <a:xfrm>
            <a:off x="4165600" y="6248400"/>
            <a:ext cx="3860800" cy="457200"/>
          </a:xfrm>
          <a:ln>
            <a:miter lim="800000"/>
            <a:headEnd/>
            <a:tailEnd/>
          </a:ln>
        </p:spPr>
        <p:txBody>
          <a:bodyPr wrap="square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1"/>
          </p:nvPr>
        </p:nvSpPr>
        <p:spPr bwMode="auto">
          <a:xfrm>
            <a:off x="8737600" y="6248400"/>
            <a:ext cx="2844800" cy="457200"/>
          </a:xfrm>
          <a:ln>
            <a:miter lim="800000"/>
            <a:headEnd/>
            <a:tailEnd/>
          </a:ln>
        </p:spPr>
        <p:txBody>
          <a:bodyPr anchor="b"/>
          <a:lstStyle>
            <a:lvl1pPr>
              <a:defRPr smtClean="0">
                <a:latin typeface="Arial Black" panose="020B0A04020102020204" pitchFamily="34" charset="0"/>
              </a:defRPr>
            </a:lvl1pPr>
          </a:lstStyle>
          <a:p>
            <a:pPr>
              <a:defRPr/>
            </a:pPr>
            <a:fld id="{FF9BF4EC-B360-44DF-8D61-2E8EFF71DDE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1521727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9"/>
          <p:cNvSpPr>
            <a:spLocks noGrp="1" noChangeArrowheads="1"/>
          </p:cNvSpPr>
          <p:nvPr>
            <p:ph type="ftr" sz="quarter" idx="10"/>
          </p:nvPr>
        </p:nvSpPr>
        <p:spPr bwMode="auto">
          <a:xfrm>
            <a:off x="4165600" y="6248400"/>
            <a:ext cx="3860800" cy="457200"/>
          </a:xfrm>
          <a:ln>
            <a:miter lim="800000"/>
            <a:headEnd/>
            <a:tailEnd/>
          </a:ln>
        </p:spPr>
        <p:txBody>
          <a:bodyPr wrap="square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1"/>
          </p:nvPr>
        </p:nvSpPr>
        <p:spPr bwMode="auto">
          <a:xfrm>
            <a:off x="8737600" y="6248400"/>
            <a:ext cx="2844800" cy="457200"/>
          </a:xfrm>
          <a:ln>
            <a:miter lim="800000"/>
            <a:headEnd/>
            <a:tailEnd/>
          </a:ln>
        </p:spPr>
        <p:txBody>
          <a:bodyPr anchor="b"/>
          <a:lstStyle>
            <a:lvl1pPr>
              <a:defRPr smtClean="0">
                <a:latin typeface="Arial Black" panose="020B0A04020102020204" pitchFamily="34" charset="0"/>
              </a:defRPr>
            </a:lvl1pPr>
          </a:lstStyle>
          <a:p>
            <a:pPr>
              <a:defRPr/>
            </a:pPr>
            <a:fld id="{FF9BF4EC-B360-44DF-8D61-2E8EFF71DDE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3320403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9"/>
          <p:cNvSpPr>
            <a:spLocks noGrp="1" noChangeArrowheads="1"/>
          </p:cNvSpPr>
          <p:nvPr>
            <p:ph type="ftr" sz="quarter" idx="10"/>
          </p:nvPr>
        </p:nvSpPr>
        <p:spPr bwMode="auto">
          <a:xfrm>
            <a:off x="4165600" y="6248400"/>
            <a:ext cx="3860800" cy="457200"/>
          </a:xfrm>
          <a:ln>
            <a:miter lim="800000"/>
            <a:headEnd/>
            <a:tailEnd/>
          </a:ln>
        </p:spPr>
        <p:txBody>
          <a:bodyPr wrap="square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1"/>
          </p:nvPr>
        </p:nvSpPr>
        <p:spPr bwMode="auto">
          <a:xfrm>
            <a:off x="8737600" y="6248400"/>
            <a:ext cx="2844800" cy="457200"/>
          </a:xfrm>
          <a:ln>
            <a:miter lim="800000"/>
            <a:headEnd/>
            <a:tailEnd/>
          </a:ln>
        </p:spPr>
        <p:txBody>
          <a:bodyPr anchor="b"/>
          <a:lstStyle>
            <a:lvl1pPr>
              <a:defRPr smtClean="0">
                <a:latin typeface="Arial Black" panose="020B0A04020102020204" pitchFamily="34" charset="0"/>
              </a:defRPr>
            </a:lvl1pPr>
          </a:lstStyle>
          <a:p>
            <a:pPr>
              <a:defRPr/>
            </a:pPr>
            <a:fld id="{FF9BF4EC-B360-44DF-8D61-2E8EFF71DDE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7737322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9"/>
          <p:cNvSpPr>
            <a:spLocks noGrp="1" noChangeArrowheads="1"/>
          </p:cNvSpPr>
          <p:nvPr>
            <p:ph type="ftr" sz="quarter" idx="10"/>
          </p:nvPr>
        </p:nvSpPr>
        <p:spPr bwMode="auto">
          <a:xfrm>
            <a:off x="4165600" y="6248400"/>
            <a:ext cx="3860800" cy="457200"/>
          </a:xfrm>
          <a:ln>
            <a:miter lim="800000"/>
            <a:headEnd/>
            <a:tailEnd/>
          </a:ln>
        </p:spPr>
        <p:txBody>
          <a:bodyPr wrap="square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1"/>
          </p:nvPr>
        </p:nvSpPr>
        <p:spPr bwMode="auto">
          <a:xfrm>
            <a:off x="8737600" y="6248400"/>
            <a:ext cx="2844800" cy="457200"/>
          </a:xfrm>
          <a:ln>
            <a:miter lim="800000"/>
            <a:headEnd/>
            <a:tailEnd/>
          </a:ln>
        </p:spPr>
        <p:txBody>
          <a:bodyPr anchor="b"/>
          <a:lstStyle>
            <a:lvl1pPr>
              <a:defRPr smtClean="0">
                <a:latin typeface="Arial Black" panose="020B0A04020102020204" pitchFamily="34" charset="0"/>
              </a:defRPr>
            </a:lvl1pPr>
          </a:lstStyle>
          <a:p>
            <a:pPr>
              <a:defRPr/>
            </a:pPr>
            <a:fld id="{FF9BF4EC-B360-44DF-8D61-2E8EFF71DDE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1532092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9"/>
          <p:cNvSpPr>
            <a:spLocks noGrp="1" noChangeArrowheads="1"/>
          </p:cNvSpPr>
          <p:nvPr>
            <p:ph type="ftr" sz="quarter" idx="10"/>
          </p:nvPr>
        </p:nvSpPr>
        <p:spPr bwMode="auto">
          <a:xfrm>
            <a:off x="4165600" y="6248400"/>
            <a:ext cx="3860800" cy="457200"/>
          </a:xfrm>
          <a:ln>
            <a:miter lim="800000"/>
            <a:headEnd/>
            <a:tailEnd/>
          </a:ln>
        </p:spPr>
        <p:txBody>
          <a:bodyPr wrap="square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1"/>
          </p:nvPr>
        </p:nvSpPr>
        <p:spPr bwMode="auto">
          <a:xfrm>
            <a:off x="8737600" y="6248400"/>
            <a:ext cx="2844800" cy="457200"/>
          </a:xfrm>
          <a:ln>
            <a:miter lim="800000"/>
            <a:headEnd/>
            <a:tailEnd/>
          </a:ln>
        </p:spPr>
        <p:txBody>
          <a:bodyPr anchor="b"/>
          <a:lstStyle>
            <a:lvl1pPr>
              <a:defRPr smtClean="0">
                <a:latin typeface="Arial Black" panose="020B0A04020102020204" pitchFamily="34" charset="0"/>
              </a:defRPr>
            </a:lvl1pPr>
          </a:lstStyle>
          <a:p>
            <a:pPr>
              <a:defRPr/>
            </a:pPr>
            <a:fld id="{FF9BF4EC-B360-44DF-8D61-2E8EFF71DDE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9696078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9"/>
          <p:cNvSpPr>
            <a:spLocks noGrp="1" noChangeArrowheads="1"/>
          </p:cNvSpPr>
          <p:nvPr>
            <p:ph type="ftr" sz="quarter" idx="10"/>
          </p:nvPr>
        </p:nvSpPr>
        <p:spPr bwMode="auto">
          <a:xfrm>
            <a:off x="4165600" y="6248400"/>
            <a:ext cx="3860800" cy="457200"/>
          </a:xfrm>
          <a:ln>
            <a:miter lim="800000"/>
            <a:headEnd/>
            <a:tailEnd/>
          </a:ln>
        </p:spPr>
        <p:txBody>
          <a:bodyPr wrap="square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1"/>
          </p:nvPr>
        </p:nvSpPr>
        <p:spPr bwMode="auto">
          <a:xfrm>
            <a:off x="8737600" y="6248400"/>
            <a:ext cx="2844800" cy="457200"/>
          </a:xfrm>
          <a:ln>
            <a:miter lim="800000"/>
            <a:headEnd/>
            <a:tailEnd/>
          </a:ln>
        </p:spPr>
        <p:txBody>
          <a:bodyPr anchor="b"/>
          <a:lstStyle>
            <a:lvl1pPr>
              <a:defRPr smtClean="0">
                <a:latin typeface="Arial Black" panose="020B0A04020102020204" pitchFamily="34" charset="0"/>
              </a:defRPr>
            </a:lvl1pPr>
          </a:lstStyle>
          <a:p>
            <a:pPr>
              <a:defRPr/>
            </a:pPr>
            <a:fld id="{FF9BF4EC-B360-44DF-8D61-2E8EFF71DDE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6800557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9"/>
          <p:cNvSpPr>
            <a:spLocks noGrp="1" noChangeArrowheads="1"/>
          </p:cNvSpPr>
          <p:nvPr>
            <p:ph type="ftr" sz="quarter" idx="10"/>
          </p:nvPr>
        </p:nvSpPr>
        <p:spPr bwMode="auto">
          <a:xfrm>
            <a:off x="4165600" y="6248400"/>
            <a:ext cx="3860800" cy="457200"/>
          </a:xfrm>
          <a:ln>
            <a:miter lim="800000"/>
            <a:headEnd/>
            <a:tailEnd/>
          </a:ln>
        </p:spPr>
        <p:txBody>
          <a:bodyPr wrap="square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1"/>
          </p:nvPr>
        </p:nvSpPr>
        <p:spPr bwMode="auto">
          <a:xfrm>
            <a:off x="8737600" y="6248400"/>
            <a:ext cx="2844800" cy="457200"/>
          </a:xfrm>
          <a:ln>
            <a:miter lim="800000"/>
            <a:headEnd/>
            <a:tailEnd/>
          </a:ln>
        </p:spPr>
        <p:txBody>
          <a:bodyPr anchor="b"/>
          <a:lstStyle>
            <a:lvl1pPr>
              <a:defRPr smtClean="0">
                <a:latin typeface="Arial Black" panose="020B0A04020102020204" pitchFamily="34" charset="0"/>
              </a:defRPr>
            </a:lvl1pPr>
          </a:lstStyle>
          <a:p>
            <a:pPr>
              <a:defRPr/>
            </a:pPr>
            <a:fld id="{FF9BF4EC-B360-44DF-8D61-2E8EFF71DDE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5158531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9"/>
          <p:cNvSpPr>
            <a:spLocks noGrp="1" noChangeArrowheads="1"/>
          </p:cNvSpPr>
          <p:nvPr>
            <p:ph type="ftr" sz="quarter" idx="10"/>
          </p:nvPr>
        </p:nvSpPr>
        <p:spPr bwMode="auto">
          <a:xfrm>
            <a:off x="4165600" y="6248400"/>
            <a:ext cx="3860800" cy="457200"/>
          </a:xfrm>
          <a:ln>
            <a:miter lim="800000"/>
            <a:headEnd/>
            <a:tailEnd/>
          </a:ln>
        </p:spPr>
        <p:txBody>
          <a:bodyPr wrap="square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1"/>
          </p:nvPr>
        </p:nvSpPr>
        <p:spPr bwMode="auto">
          <a:xfrm>
            <a:off x="8737600" y="6248400"/>
            <a:ext cx="2844800" cy="457200"/>
          </a:xfrm>
          <a:ln>
            <a:miter lim="800000"/>
            <a:headEnd/>
            <a:tailEnd/>
          </a:ln>
        </p:spPr>
        <p:txBody>
          <a:bodyPr anchor="b"/>
          <a:lstStyle>
            <a:lvl1pPr>
              <a:defRPr smtClean="0">
                <a:latin typeface="Arial Black" panose="020B0A04020102020204" pitchFamily="34" charset="0"/>
              </a:defRPr>
            </a:lvl1pPr>
          </a:lstStyle>
          <a:p>
            <a:pPr>
              <a:defRPr/>
            </a:pPr>
            <a:fld id="{FF9BF4EC-B360-44DF-8D61-2E8EFF71DDE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1352399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9"/>
          <p:cNvSpPr>
            <a:spLocks noGrp="1" noChangeArrowheads="1"/>
          </p:cNvSpPr>
          <p:nvPr>
            <p:ph type="ftr" sz="quarter" idx="10"/>
          </p:nvPr>
        </p:nvSpPr>
        <p:spPr bwMode="auto">
          <a:xfrm>
            <a:off x="4165600" y="6248400"/>
            <a:ext cx="3860800" cy="457200"/>
          </a:xfrm>
          <a:ln>
            <a:miter lim="800000"/>
            <a:headEnd/>
            <a:tailEnd/>
          </a:ln>
        </p:spPr>
        <p:txBody>
          <a:bodyPr wrap="square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1"/>
          </p:nvPr>
        </p:nvSpPr>
        <p:spPr bwMode="auto">
          <a:xfrm>
            <a:off x="8737600" y="6248400"/>
            <a:ext cx="2844800" cy="457200"/>
          </a:xfrm>
          <a:ln>
            <a:miter lim="800000"/>
            <a:headEnd/>
            <a:tailEnd/>
          </a:ln>
        </p:spPr>
        <p:txBody>
          <a:bodyPr anchor="b"/>
          <a:lstStyle>
            <a:lvl1pPr>
              <a:defRPr smtClean="0">
                <a:latin typeface="Arial Black" panose="020B0A04020102020204" pitchFamily="34" charset="0"/>
              </a:defRPr>
            </a:lvl1pPr>
          </a:lstStyle>
          <a:p>
            <a:pPr>
              <a:defRPr/>
            </a:pPr>
            <a:fld id="{FF9BF4EC-B360-44DF-8D61-2E8EFF71DDE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846341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9"/>
          <p:cNvSpPr>
            <a:spLocks noGrp="1" noChangeArrowheads="1"/>
          </p:cNvSpPr>
          <p:nvPr>
            <p:ph type="ftr" sz="quarter" idx="10"/>
          </p:nvPr>
        </p:nvSpPr>
        <p:spPr bwMode="auto">
          <a:xfrm>
            <a:off x="4165600" y="6248400"/>
            <a:ext cx="3860800" cy="457200"/>
          </a:xfrm>
          <a:ln>
            <a:miter lim="800000"/>
            <a:headEnd/>
            <a:tailEnd/>
          </a:ln>
        </p:spPr>
        <p:txBody>
          <a:bodyPr wrap="square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1"/>
          </p:nvPr>
        </p:nvSpPr>
        <p:spPr bwMode="auto">
          <a:xfrm>
            <a:off x="8737600" y="6248400"/>
            <a:ext cx="2844800" cy="457200"/>
          </a:xfrm>
          <a:ln>
            <a:miter lim="800000"/>
            <a:headEnd/>
            <a:tailEnd/>
          </a:ln>
        </p:spPr>
        <p:txBody>
          <a:bodyPr anchor="b"/>
          <a:lstStyle>
            <a:lvl1pPr>
              <a:defRPr smtClean="0">
                <a:latin typeface="Arial Black" panose="020B0A04020102020204" pitchFamily="34" charset="0"/>
              </a:defRPr>
            </a:lvl1pPr>
          </a:lstStyle>
          <a:p>
            <a:pPr>
              <a:defRPr/>
            </a:pPr>
            <a:fld id="{FF9BF4EC-B360-44DF-8D61-2E8EFF71DDE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7610346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9"/>
          <p:cNvSpPr>
            <a:spLocks noGrp="1" noChangeArrowheads="1"/>
          </p:cNvSpPr>
          <p:nvPr>
            <p:ph type="ftr" sz="quarter" idx="10"/>
          </p:nvPr>
        </p:nvSpPr>
        <p:spPr bwMode="auto">
          <a:xfrm>
            <a:off x="4165600" y="6248400"/>
            <a:ext cx="3860800" cy="457200"/>
          </a:xfrm>
          <a:ln>
            <a:miter lim="800000"/>
            <a:headEnd/>
            <a:tailEnd/>
          </a:ln>
        </p:spPr>
        <p:txBody>
          <a:bodyPr wrap="square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1"/>
          </p:nvPr>
        </p:nvSpPr>
        <p:spPr bwMode="auto">
          <a:xfrm>
            <a:off x="8737600" y="6248400"/>
            <a:ext cx="2844800" cy="457200"/>
          </a:xfrm>
          <a:ln>
            <a:miter lim="800000"/>
            <a:headEnd/>
            <a:tailEnd/>
          </a:ln>
        </p:spPr>
        <p:txBody>
          <a:bodyPr anchor="b"/>
          <a:lstStyle>
            <a:lvl1pPr>
              <a:defRPr smtClean="0">
                <a:latin typeface="Arial Black" panose="020B0A04020102020204" pitchFamily="34" charset="0"/>
              </a:defRPr>
            </a:lvl1pPr>
          </a:lstStyle>
          <a:p>
            <a:pPr>
              <a:defRPr/>
            </a:pPr>
            <a:fld id="{FF9BF4EC-B360-44DF-8D61-2E8EFF71DDE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7831360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9"/>
          <p:cNvSpPr>
            <a:spLocks noGrp="1" noChangeArrowheads="1"/>
          </p:cNvSpPr>
          <p:nvPr>
            <p:ph type="ftr" sz="quarter" idx="10"/>
          </p:nvPr>
        </p:nvSpPr>
        <p:spPr bwMode="auto">
          <a:xfrm>
            <a:off x="4165600" y="6248400"/>
            <a:ext cx="3860800" cy="457200"/>
          </a:xfrm>
          <a:ln>
            <a:miter lim="800000"/>
            <a:headEnd/>
            <a:tailEnd/>
          </a:ln>
        </p:spPr>
        <p:txBody>
          <a:bodyPr wrap="square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1"/>
          </p:nvPr>
        </p:nvSpPr>
        <p:spPr bwMode="auto">
          <a:xfrm>
            <a:off x="8737600" y="6248400"/>
            <a:ext cx="2844800" cy="457200"/>
          </a:xfrm>
          <a:ln>
            <a:miter lim="800000"/>
            <a:headEnd/>
            <a:tailEnd/>
          </a:ln>
        </p:spPr>
        <p:txBody>
          <a:bodyPr anchor="b"/>
          <a:lstStyle>
            <a:lvl1pPr>
              <a:defRPr smtClean="0">
                <a:latin typeface="Arial Black" panose="020B0A04020102020204" pitchFamily="34" charset="0"/>
              </a:defRPr>
            </a:lvl1pPr>
          </a:lstStyle>
          <a:p>
            <a:pPr>
              <a:defRPr/>
            </a:pPr>
            <a:fld id="{FF9BF4EC-B360-44DF-8D61-2E8EFF71DDE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2155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9"/>
          <p:cNvSpPr>
            <a:spLocks noGrp="1" noChangeArrowheads="1"/>
          </p:cNvSpPr>
          <p:nvPr>
            <p:ph type="ftr" sz="quarter" idx="10"/>
          </p:nvPr>
        </p:nvSpPr>
        <p:spPr bwMode="auto">
          <a:xfrm>
            <a:off x="4165600" y="6248400"/>
            <a:ext cx="3860800" cy="457200"/>
          </a:xfrm>
          <a:ln>
            <a:miter lim="800000"/>
            <a:headEnd/>
            <a:tailEnd/>
          </a:ln>
        </p:spPr>
        <p:txBody>
          <a:bodyPr wrap="square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1"/>
          </p:nvPr>
        </p:nvSpPr>
        <p:spPr bwMode="auto">
          <a:xfrm>
            <a:off x="8737600" y="6248400"/>
            <a:ext cx="2844800" cy="457200"/>
          </a:xfrm>
          <a:ln>
            <a:miter lim="800000"/>
            <a:headEnd/>
            <a:tailEnd/>
          </a:ln>
        </p:spPr>
        <p:txBody>
          <a:bodyPr anchor="b"/>
          <a:lstStyle>
            <a:lvl1pPr>
              <a:defRPr smtClean="0">
                <a:latin typeface="Arial Black" panose="020B0A04020102020204" pitchFamily="34" charset="0"/>
              </a:defRPr>
            </a:lvl1pPr>
          </a:lstStyle>
          <a:p>
            <a:pPr>
              <a:defRPr/>
            </a:pPr>
            <a:fld id="{FF9BF4EC-B360-44DF-8D61-2E8EFF71DDE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9422651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9"/>
          <p:cNvSpPr>
            <a:spLocks noGrp="1" noChangeArrowheads="1"/>
          </p:cNvSpPr>
          <p:nvPr>
            <p:ph type="ftr" sz="quarter" idx="10"/>
          </p:nvPr>
        </p:nvSpPr>
        <p:spPr bwMode="auto">
          <a:xfrm>
            <a:off x="4165600" y="6248400"/>
            <a:ext cx="3860800" cy="457200"/>
          </a:xfrm>
          <a:ln>
            <a:miter lim="800000"/>
            <a:headEnd/>
            <a:tailEnd/>
          </a:ln>
        </p:spPr>
        <p:txBody>
          <a:bodyPr wrap="square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1"/>
          </p:nvPr>
        </p:nvSpPr>
        <p:spPr bwMode="auto">
          <a:xfrm>
            <a:off x="8737600" y="6248400"/>
            <a:ext cx="2844800" cy="457200"/>
          </a:xfrm>
          <a:ln>
            <a:miter lim="800000"/>
            <a:headEnd/>
            <a:tailEnd/>
          </a:ln>
        </p:spPr>
        <p:txBody>
          <a:bodyPr anchor="b"/>
          <a:lstStyle>
            <a:lvl1pPr>
              <a:defRPr smtClean="0">
                <a:latin typeface="Arial Black" panose="020B0A04020102020204" pitchFamily="34" charset="0"/>
              </a:defRPr>
            </a:lvl1pPr>
          </a:lstStyle>
          <a:p>
            <a:pPr>
              <a:defRPr/>
            </a:pPr>
            <a:fld id="{FF9BF4EC-B360-44DF-8D61-2E8EFF71DDE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5683640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9"/>
          <p:cNvSpPr>
            <a:spLocks noGrp="1" noChangeArrowheads="1"/>
          </p:cNvSpPr>
          <p:nvPr>
            <p:ph type="ftr" sz="quarter" idx="10"/>
          </p:nvPr>
        </p:nvSpPr>
        <p:spPr bwMode="auto">
          <a:xfrm>
            <a:off x="4165600" y="6248400"/>
            <a:ext cx="3860800" cy="457200"/>
          </a:xfrm>
          <a:ln>
            <a:miter lim="800000"/>
            <a:headEnd/>
            <a:tailEnd/>
          </a:ln>
        </p:spPr>
        <p:txBody>
          <a:bodyPr wrap="square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1"/>
          </p:nvPr>
        </p:nvSpPr>
        <p:spPr bwMode="auto">
          <a:xfrm>
            <a:off x="8737600" y="6248400"/>
            <a:ext cx="2844800" cy="457200"/>
          </a:xfrm>
          <a:ln>
            <a:miter lim="800000"/>
            <a:headEnd/>
            <a:tailEnd/>
          </a:ln>
        </p:spPr>
        <p:txBody>
          <a:bodyPr anchor="b"/>
          <a:lstStyle>
            <a:lvl1pPr>
              <a:defRPr smtClean="0">
                <a:latin typeface="Arial Black" panose="020B0A04020102020204" pitchFamily="34" charset="0"/>
              </a:defRPr>
            </a:lvl1pPr>
          </a:lstStyle>
          <a:p>
            <a:pPr>
              <a:defRPr/>
            </a:pPr>
            <a:fld id="{FF9BF4EC-B360-44DF-8D61-2E8EFF71DDE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8108262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9"/>
          <p:cNvSpPr>
            <a:spLocks noGrp="1" noChangeArrowheads="1"/>
          </p:cNvSpPr>
          <p:nvPr>
            <p:ph type="ftr" sz="quarter" idx="10"/>
          </p:nvPr>
        </p:nvSpPr>
        <p:spPr bwMode="auto">
          <a:xfrm>
            <a:off x="4165600" y="6248400"/>
            <a:ext cx="3860800" cy="457200"/>
          </a:xfrm>
          <a:ln>
            <a:miter lim="800000"/>
            <a:headEnd/>
            <a:tailEnd/>
          </a:ln>
        </p:spPr>
        <p:txBody>
          <a:bodyPr wrap="square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1"/>
          </p:nvPr>
        </p:nvSpPr>
        <p:spPr bwMode="auto">
          <a:xfrm>
            <a:off x="8737600" y="6248400"/>
            <a:ext cx="2844800" cy="457200"/>
          </a:xfrm>
          <a:ln>
            <a:miter lim="800000"/>
            <a:headEnd/>
            <a:tailEnd/>
          </a:ln>
        </p:spPr>
        <p:txBody>
          <a:bodyPr anchor="b"/>
          <a:lstStyle>
            <a:lvl1pPr>
              <a:defRPr smtClean="0">
                <a:latin typeface="Arial Black" panose="020B0A04020102020204" pitchFamily="34" charset="0"/>
              </a:defRPr>
            </a:lvl1pPr>
          </a:lstStyle>
          <a:p>
            <a:pPr>
              <a:defRPr/>
            </a:pPr>
            <a:fld id="{FF9BF4EC-B360-44DF-8D61-2E8EFF71DDE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7227163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9"/>
          <p:cNvSpPr>
            <a:spLocks noGrp="1" noChangeArrowheads="1"/>
          </p:cNvSpPr>
          <p:nvPr>
            <p:ph type="ftr" sz="quarter" idx="10"/>
          </p:nvPr>
        </p:nvSpPr>
        <p:spPr bwMode="auto">
          <a:xfrm>
            <a:off x="4165600" y="6248400"/>
            <a:ext cx="3860800" cy="457200"/>
          </a:xfrm>
          <a:ln>
            <a:miter lim="800000"/>
            <a:headEnd/>
            <a:tailEnd/>
          </a:ln>
        </p:spPr>
        <p:txBody>
          <a:bodyPr wrap="square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1"/>
          </p:nvPr>
        </p:nvSpPr>
        <p:spPr bwMode="auto">
          <a:xfrm>
            <a:off x="8737600" y="6248400"/>
            <a:ext cx="2844800" cy="457200"/>
          </a:xfrm>
          <a:ln>
            <a:miter lim="800000"/>
            <a:headEnd/>
            <a:tailEnd/>
          </a:ln>
        </p:spPr>
        <p:txBody>
          <a:bodyPr anchor="b"/>
          <a:lstStyle>
            <a:lvl1pPr>
              <a:defRPr smtClean="0">
                <a:latin typeface="Arial Black" panose="020B0A04020102020204" pitchFamily="34" charset="0"/>
              </a:defRPr>
            </a:lvl1pPr>
          </a:lstStyle>
          <a:p>
            <a:pPr>
              <a:defRPr/>
            </a:pPr>
            <a:fld id="{FF9BF4EC-B360-44DF-8D61-2E8EFF71DDE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229627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5360" y="6525344"/>
            <a:ext cx="1294837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07/07/2020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08501" y="6380973"/>
            <a:ext cx="973899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  <p:sldLayoutId id="2147483674" r:id="rId26"/>
    <p:sldLayoutId id="2147483675" r:id="rId27"/>
    <p:sldLayoutId id="2147483676" r:id="rId28"/>
    <p:sldLayoutId id="2147483677" r:id="rId29"/>
    <p:sldLayoutId id="2147483678" r:id="rId30"/>
    <p:sldLayoutId id="2147483679" r:id="rId31"/>
    <p:sldLayoutId id="2147483680" r:id="rId32"/>
    <p:sldLayoutId id="2147483681" r:id="rId33"/>
    <p:sldLayoutId id="2147483682" r:id="rId34"/>
    <p:sldLayoutId id="2147483683" r:id="rId35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Arrays</a:t>
            </a:r>
            <a:endParaRPr lang="en-GB" dirty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subTitle" idx="1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Clr>
                <a:schemeClr val="accent1"/>
              </a:buClr>
            </a:pPr>
            <a:r>
              <a:rPr lang="en-US" altLang="en-US" sz="4400"/>
              <a:t>Using Arrays</a:t>
            </a:r>
          </a:p>
        </p:txBody>
      </p:sp>
      <p:sp>
        <p:nvSpPr>
          <p:cNvPr id="14338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A6FFB08-41F5-4F9A-AEE2-4E78D320A25D}" type="slidenum">
              <a:rPr lang="en-US" altLang="en-US">
                <a:solidFill>
                  <a:srgbClr val="898989"/>
                </a:solidFill>
              </a:rPr>
              <a:pPr/>
              <a:t>1</a:t>
            </a:fld>
            <a:endParaRPr lang="en-US" altLang="en-US">
              <a:solidFill>
                <a:srgbClr val="898989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62400" y="304801"/>
            <a:ext cx="419100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GB" sz="5400" dirty="0">
                <a:latin typeface="+mj-lt"/>
              </a:rPr>
              <a:t>C# Arrays</a:t>
            </a:r>
          </a:p>
        </p:txBody>
      </p:sp>
    </p:spTree>
    <p:extLst>
      <p:ext uri="{BB962C8B-B14F-4D97-AF65-F5344CB8AC3E}">
        <p14:creationId xmlns:p14="http://schemas.microsoft.com/office/powerpoint/2010/main" val="24538456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8077200" y="6245225"/>
            <a:ext cx="2133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4844C6C2-59CA-47FD-B6B2-1AFDDC578A21}" type="slidenum">
              <a:rPr lang="en-US" altLang="en-US">
                <a:solidFill>
                  <a:srgbClr val="898989"/>
                </a:solidFill>
                <a:latin typeface="Arial Black" panose="020B0A04020102020204" pitchFamily="34" charset="0"/>
              </a:rPr>
              <a:pPr/>
              <a:t>2</a:t>
            </a:fld>
            <a:endParaRPr lang="en-US" altLang="en-US">
              <a:solidFill>
                <a:srgbClr val="898989"/>
              </a:solidFill>
              <a:latin typeface="Arial Black" panose="020B0A04020102020204" pitchFamily="34" charset="0"/>
            </a:endParaRPr>
          </a:p>
        </p:txBody>
      </p:sp>
      <p:sp>
        <p:nvSpPr>
          <p:cNvPr id="15363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1981200" y="274638"/>
            <a:ext cx="82296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 sz="3200"/>
              <a:t>Objectives</a:t>
            </a:r>
          </a:p>
        </p:txBody>
      </p:sp>
      <p:sp>
        <p:nvSpPr>
          <p:cNvPr id="15364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1981200" y="1371600"/>
            <a:ext cx="7772400" cy="464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Clr>
                <a:schemeClr val="tx1"/>
              </a:buClr>
            </a:pPr>
            <a:r>
              <a:rPr lang="en-US" altLang="en-US" sz="2800" dirty="0"/>
              <a:t>How to declare an array and assign values to array elements?</a:t>
            </a:r>
          </a:p>
          <a:p>
            <a:pPr eaLnBrk="1" hangingPunct="1">
              <a:buClr>
                <a:schemeClr val="tx1"/>
              </a:buClr>
            </a:pPr>
            <a:r>
              <a:rPr lang="en-US" altLang="en-US" sz="2800" dirty="0"/>
              <a:t>How to initialize an array?</a:t>
            </a:r>
          </a:p>
          <a:p>
            <a:pPr eaLnBrk="1" hangingPunct="1">
              <a:buClr>
                <a:schemeClr val="tx1"/>
              </a:buClr>
            </a:pPr>
            <a:r>
              <a:rPr lang="en-US" altLang="en-US" sz="2800" dirty="0"/>
              <a:t>How to use subscripts to access array elements?</a:t>
            </a:r>
          </a:p>
          <a:p>
            <a:pPr eaLnBrk="1" hangingPunct="1">
              <a:buClr>
                <a:schemeClr val="tx1"/>
              </a:buClr>
            </a:pPr>
            <a:r>
              <a:rPr lang="en-US" altLang="en-US" sz="2800" dirty="0"/>
              <a:t>How to use the Length field?</a:t>
            </a:r>
          </a:p>
          <a:p>
            <a:pPr eaLnBrk="1" hangingPunct="1">
              <a:buClr>
                <a:schemeClr val="tx1"/>
              </a:buClr>
            </a:pPr>
            <a:r>
              <a:rPr lang="en-US" altLang="en-US" sz="2800" dirty="0"/>
              <a:t>How to use </a:t>
            </a:r>
            <a:r>
              <a:rPr lang="en-US" altLang="en-US" sz="2800" dirty="0" err="1"/>
              <a:t>foreach</a:t>
            </a:r>
            <a:r>
              <a:rPr lang="en-US" altLang="en-US" sz="2800" dirty="0"/>
              <a:t> to control array access?</a:t>
            </a:r>
          </a:p>
          <a:p>
            <a:pPr eaLnBrk="1" hangingPunct="1">
              <a:buClr>
                <a:schemeClr val="accent1"/>
              </a:buClr>
            </a:pPr>
            <a:endParaRPr lang="en-US" altLang="en-US" sz="2800" dirty="0"/>
          </a:p>
          <a:p>
            <a:pPr eaLnBrk="1" hangingPunct="1">
              <a:buClr>
                <a:schemeClr val="accent1"/>
              </a:buClr>
            </a:pPr>
            <a:endParaRPr lang="en-US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6448242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8077200" y="6245225"/>
            <a:ext cx="2133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4439A04-4E5B-4B86-9505-4ACBCFF46C8D}" type="slidenum">
              <a:rPr lang="en-US" altLang="en-US">
                <a:solidFill>
                  <a:srgbClr val="898989"/>
                </a:solidFill>
                <a:latin typeface="Arial Black" panose="020B0A04020102020204" pitchFamily="34" charset="0"/>
              </a:rPr>
              <a:pPr/>
              <a:t>3</a:t>
            </a:fld>
            <a:endParaRPr lang="en-US" altLang="en-US">
              <a:solidFill>
                <a:srgbClr val="898989"/>
              </a:solidFill>
              <a:latin typeface="Arial Black" panose="020B0A04020102020204" pitchFamily="34" charset="0"/>
            </a:endParaRPr>
          </a:p>
        </p:txBody>
      </p:sp>
      <p:sp>
        <p:nvSpPr>
          <p:cNvPr id="16387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1981200" y="274638"/>
            <a:ext cx="82296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 sz="3200"/>
              <a:t>Objectives</a:t>
            </a:r>
          </a:p>
        </p:txBody>
      </p:sp>
      <p:sp>
        <p:nvSpPr>
          <p:cNvPr id="16388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1981200" y="1600201"/>
            <a:ext cx="8229600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Clr>
                <a:schemeClr val="tx1"/>
              </a:buClr>
            </a:pPr>
            <a:r>
              <a:rPr lang="en-US" altLang="en-US" sz="2800"/>
              <a:t>How to manually search an array to find an exact match</a:t>
            </a:r>
          </a:p>
          <a:p>
            <a:pPr eaLnBrk="1" hangingPunct="1">
              <a:buClr>
                <a:schemeClr val="tx1"/>
              </a:buClr>
            </a:pPr>
            <a:r>
              <a:rPr lang="en-US" altLang="en-US" sz="2800"/>
              <a:t>How to search an array to find a range match</a:t>
            </a:r>
          </a:p>
          <a:p>
            <a:pPr eaLnBrk="1" hangingPunct="1">
              <a:buClr>
                <a:schemeClr val="tx1"/>
              </a:buClr>
            </a:pPr>
            <a:r>
              <a:rPr lang="en-US" altLang="en-US" sz="2800"/>
              <a:t>How to use the BinarySearch() method</a:t>
            </a:r>
          </a:p>
          <a:p>
            <a:pPr eaLnBrk="1" hangingPunct="1">
              <a:buClr>
                <a:schemeClr val="tx1"/>
              </a:buClr>
            </a:pPr>
            <a:r>
              <a:rPr lang="en-US" altLang="en-US" sz="2800"/>
              <a:t>How to use the Sort() and Reverse() methods</a:t>
            </a:r>
          </a:p>
          <a:p>
            <a:pPr eaLnBrk="1" hangingPunct="1">
              <a:buClr>
                <a:schemeClr val="accent1"/>
              </a:buClr>
            </a:pPr>
            <a:endParaRPr lang="en-US" altLang="en-US" sz="2800"/>
          </a:p>
        </p:txBody>
      </p:sp>
    </p:spTree>
    <p:extLst>
      <p:ext uri="{BB962C8B-B14F-4D97-AF65-F5344CB8AC3E}">
        <p14:creationId xmlns:p14="http://schemas.microsoft.com/office/powerpoint/2010/main" val="42942066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8077200" y="6245225"/>
            <a:ext cx="2133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297D6F6D-643F-4F14-A75D-D6BF5811BDA2}" type="slidenum">
              <a:rPr lang="en-US" altLang="en-US">
                <a:solidFill>
                  <a:srgbClr val="898989"/>
                </a:solidFill>
                <a:latin typeface="Arial Black" panose="020B0A04020102020204" pitchFamily="34" charset="0"/>
              </a:rPr>
              <a:pPr/>
              <a:t>4</a:t>
            </a:fld>
            <a:endParaRPr lang="en-US" altLang="en-US">
              <a:solidFill>
                <a:srgbClr val="898989"/>
              </a:solidFill>
              <a:latin typeface="Arial Black" panose="020B0A04020102020204" pitchFamily="34" charset="0"/>
            </a:endParaRPr>
          </a:p>
        </p:txBody>
      </p:sp>
      <p:sp>
        <p:nvSpPr>
          <p:cNvPr id="17411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1981200" y="274638"/>
            <a:ext cx="82296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 sz="3200"/>
              <a:t>Objectives</a:t>
            </a:r>
          </a:p>
        </p:txBody>
      </p:sp>
      <p:sp>
        <p:nvSpPr>
          <p:cNvPr id="17412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1981200" y="1600201"/>
            <a:ext cx="8229600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 sz="2800"/>
              <a:t>How to pass an array to a method?</a:t>
            </a:r>
          </a:p>
          <a:p>
            <a:pPr eaLnBrk="1" hangingPunct="1"/>
            <a:r>
              <a:rPr lang="en-US" altLang="en-US" sz="2800"/>
              <a:t>How to use parameter arrays?</a:t>
            </a:r>
          </a:p>
          <a:p>
            <a:pPr eaLnBrk="1" hangingPunct="1"/>
            <a:r>
              <a:rPr lang="en-US" altLang="en-US" sz="2800"/>
              <a:t>How to declare an array of objects?</a:t>
            </a:r>
          </a:p>
          <a:p>
            <a:pPr eaLnBrk="1" hangingPunct="1"/>
            <a:r>
              <a:rPr lang="en-US" altLang="en-US" sz="2800"/>
              <a:t>How to use the BinarySearch() and Sort() methods with object arrays?</a:t>
            </a:r>
          </a:p>
          <a:p>
            <a:pPr eaLnBrk="1" hangingPunct="1"/>
            <a:endParaRPr lang="en-US" altLang="en-US" sz="2800"/>
          </a:p>
        </p:txBody>
      </p:sp>
    </p:spTree>
    <p:extLst>
      <p:ext uri="{BB962C8B-B14F-4D97-AF65-F5344CB8AC3E}">
        <p14:creationId xmlns:p14="http://schemas.microsoft.com/office/powerpoint/2010/main" val="23113932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8077200" y="6245225"/>
            <a:ext cx="2133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CDDA8A3-C4E9-4C73-A480-136A5CE9F5C8}" type="slidenum">
              <a:rPr lang="en-US" altLang="en-US">
                <a:solidFill>
                  <a:srgbClr val="898989"/>
                </a:solidFill>
                <a:latin typeface="Arial Black" panose="020B0A04020102020204" pitchFamily="34" charset="0"/>
              </a:rPr>
              <a:pPr/>
              <a:t>5</a:t>
            </a:fld>
            <a:endParaRPr lang="en-US" altLang="en-US">
              <a:solidFill>
                <a:srgbClr val="898989"/>
              </a:solidFill>
              <a:latin typeface="Arial Black" panose="020B0A04020102020204" pitchFamily="34" charset="0"/>
            </a:endParaRPr>
          </a:p>
        </p:txBody>
      </p:sp>
      <p:sp>
        <p:nvSpPr>
          <p:cNvPr id="18435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1981200" y="274638"/>
            <a:ext cx="82296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 sz="3200"/>
              <a:t>Declaring an Array and Assigning Values to Array Elements</a:t>
            </a:r>
          </a:p>
        </p:txBody>
      </p:sp>
      <p:sp>
        <p:nvSpPr>
          <p:cNvPr id="18436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1981200" y="1600201"/>
            <a:ext cx="8229600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 sz="2400"/>
              <a:t>Sometimes storing just one value in memory at a time is not adequate</a:t>
            </a:r>
          </a:p>
          <a:p>
            <a:pPr eaLnBrk="1" hangingPunct="1"/>
            <a:r>
              <a:rPr lang="en-US" altLang="en-US" sz="2400"/>
              <a:t>An </a:t>
            </a:r>
            <a:r>
              <a:rPr lang="en-US" altLang="en-US" sz="2400" b="1"/>
              <a:t>array</a:t>
            </a:r>
            <a:r>
              <a:rPr lang="en-US" altLang="en-US" sz="2400"/>
              <a:t> is a list of data items that all have the same type and same name</a:t>
            </a:r>
          </a:p>
          <a:p>
            <a:pPr eaLnBrk="1" hangingPunct="1"/>
            <a:r>
              <a:rPr lang="en-US" altLang="en-US" sz="2400"/>
              <a:t>Example of array declaration:</a:t>
            </a:r>
          </a:p>
          <a:p>
            <a:pPr eaLnBrk="1" hangingPunct="1">
              <a:buFontTx/>
              <a:buNone/>
            </a:pPr>
            <a:r>
              <a:rPr lang="en-US" altLang="en-US" sz="2400"/>
              <a:t>	double[] salesFigure;</a:t>
            </a:r>
          </a:p>
          <a:p>
            <a:pPr eaLnBrk="1" hangingPunct="1"/>
            <a:r>
              <a:rPr lang="en-US" altLang="en-US" sz="2400"/>
              <a:t>Like objects, memory is not actually reserved until the </a:t>
            </a:r>
            <a:r>
              <a:rPr lang="en-US" altLang="en-US" sz="2400" b="1"/>
              <a:t>new</a:t>
            </a:r>
            <a:r>
              <a:rPr lang="en-US" altLang="en-US" sz="2400"/>
              <a:t> keyword is used</a:t>
            </a:r>
          </a:p>
          <a:p>
            <a:pPr eaLnBrk="1" hangingPunct="1"/>
            <a:r>
              <a:rPr lang="en-US" altLang="en-US" sz="2400"/>
              <a:t>Example:  salesFigure = new double[20];</a:t>
            </a:r>
          </a:p>
          <a:p>
            <a:pPr eaLnBrk="1" hangingPunct="1">
              <a:buFontTx/>
              <a:buNone/>
            </a:pPr>
            <a:r>
              <a:rPr lang="en-US" altLang="en-US" sz="2400"/>
              <a:t>		</a:t>
            </a:r>
          </a:p>
        </p:txBody>
      </p:sp>
    </p:spTree>
    <p:extLst>
      <p:ext uri="{BB962C8B-B14F-4D97-AF65-F5344CB8AC3E}">
        <p14:creationId xmlns:p14="http://schemas.microsoft.com/office/powerpoint/2010/main" val="30547195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8077200" y="6245225"/>
            <a:ext cx="2133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EA3126B-7F35-4F89-ADFB-11235AFD8FCB}" type="slidenum">
              <a:rPr lang="en-US" altLang="en-US">
                <a:solidFill>
                  <a:srgbClr val="898989"/>
                </a:solidFill>
                <a:latin typeface="Arial Black" panose="020B0A04020102020204" pitchFamily="34" charset="0"/>
              </a:rPr>
              <a:pPr/>
              <a:t>6</a:t>
            </a:fld>
            <a:endParaRPr lang="en-US" altLang="en-US">
              <a:solidFill>
                <a:srgbClr val="898989"/>
              </a:solidFill>
              <a:latin typeface="Arial Black" panose="020B0A04020102020204" pitchFamily="34" charset="0"/>
            </a:endParaRPr>
          </a:p>
        </p:txBody>
      </p:sp>
      <p:sp>
        <p:nvSpPr>
          <p:cNvPr id="19459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1981200" y="274638"/>
            <a:ext cx="82296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 sz="3200"/>
              <a:t>Declaring an Array and Assigning Values to Array Elements</a:t>
            </a:r>
          </a:p>
        </p:txBody>
      </p:sp>
      <p:sp>
        <p:nvSpPr>
          <p:cNvPr id="19460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1981200" y="1905001"/>
            <a:ext cx="8229600" cy="4221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/>
          <a:p>
            <a:pPr eaLnBrk="1" hangingPunct="1"/>
            <a:r>
              <a:rPr lang="en-US" altLang="en-US" sz="2800" smtClean="0"/>
              <a:t>A </a:t>
            </a:r>
            <a:r>
              <a:rPr lang="en-US" altLang="en-US" sz="2800" b="1" smtClean="0"/>
              <a:t>subscript</a:t>
            </a:r>
            <a:r>
              <a:rPr lang="en-US" altLang="en-US" sz="2800" smtClean="0"/>
              <a:t> or </a:t>
            </a:r>
            <a:r>
              <a:rPr lang="en-US" altLang="en-US" sz="2800" b="1" smtClean="0"/>
              <a:t>index</a:t>
            </a:r>
            <a:r>
              <a:rPr lang="en-US" altLang="en-US" sz="2800" smtClean="0"/>
              <a:t> is an integer contained within square brackets that indicate the position of one of an array’s variables, or </a:t>
            </a:r>
            <a:r>
              <a:rPr lang="en-US" altLang="en-US" sz="2800" b="1" smtClean="0"/>
              <a:t>elements</a:t>
            </a:r>
            <a:endParaRPr lang="en-US" altLang="en-US" sz="2800" smtClean="0"/>
          </a:p>
          <a:p>
            <a:pPr eaLnBrk="1" hangingPunct="1"/>
            <a:r>
              <a:rPr lang="en-US" altLang="en-US" sz="2800" smtClean="0"/>
              <a:t>An array’s elements are numbered beginning with 0</a:t>
            </a:r>
          </a:p>
          <a:p>
            <a:pPr eaLnBrk="1" hangingPunct="1"/>
            <a:r>
              <a:rPr lang="en-US" altLang="en-US" sz="2800" smtClean="0"/>
              <a:t>A common mistake is to forget that the first element in an array is element 0</a:t>
            </a:r>
            <a:endParaRPr lang="en-US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207495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8077200" y="6245225"/>
            <a:ext cx="2133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82E78EA4-AE08-438D-AF00-01071B1744F3}" type="slidenum">
              <a:rPr lang="en-US" altLang="en-US">
                <a:solidFill>
                  <a:srgbClr val="898989"/>
                </a:solidFill>
                <a:latin typeface="Arial Black" panose="020B0A04020102020204" pitchFamily="34" charset="0"/>
              </a:rPr>
              <a:pPr/>
              <a:t>7</a:t>
            </a:fld>
            <a:endParaRPr lang="en-US" altLang="en-US">
              <a:solidFill>
                <a:srgbClr val="898989"/>
              </a:solidFill>
              <a:latin typeface="Arial Black" panose="020B0A04020102020204" pitchFamily="34" charset="0"/>
            </a:endParaRPr>
          </a:p>
        </p:txBody>
      </p:sp>
      <p:sp>
        <p:nvSpPr>
          <p:cNvPr id="20483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1981200" y="274638"/>
            <a:ext cx="82296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 sz="3200"/>
              <a:t>Initializing an Array</a:t>
            </a:r>
          </a:p>
        </p:txBody>
      </p:sp>
      <p:sp>
        <p:nvSpPr>
          <p:cNvPr id="20484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1981200" y="1600201"/>
            <a:ext cx="8229600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 sz="2400"/>
              <a:t>Arrays, like object fields, have default values</a:t>
            </a:r>
          </a:p>
          <a:p>
            <a:pPr eaLnBrk="1" hangingPunct="1"/>
            <a:r>
              <a:rPr lang="en-US" altLang="en-US" sz="2400"/>
              <a:t>You can assign nondefault values to array elements upon creation</a:t>
            </a:r>
          </a:p>
          <a:p>
            <a:pPr eaLnBrk="1" hangingPunct="1"/>
            <a:r>
              <a:rPr lang="en-US" altLang="en-US" sz="2400"/>
              <a:t>Examples:</a:t>
            </a:r>
          </a:p>
          <a:p>
            <a:pPr lvl="1" eaLnBrk="1" hangingPunct="1">
              <a:buFontTx/>
              <a:buNone/>
            </a:pPr>
            <a:r>
              <a:rPr lang="en-US" altLang="en-US" sz="2000"/>
              <a:t>int[] myScores = new int[5] {100,76,88,100,90};</a:t>
            </a:r>
          </a:p>
          <a:p>
            <a:pPr lvl="1" eaLnBrk="1" hangingPunct="1">
              <a:buFontTx/>
              <a:buNone/>
            </a:pPr>
            <a:r>
              <a:rPr lang="en-US" altLang="en-US" sz="2000"/>
              <a:t>int[] myScores = new int[] {100,76,88,100,90};</a:t>
            </a:r>
          </a:p>
          <a:p>
            <a:pPr lvl="1" eaLnBrk="1" hangingPunct="1">
              <a:buFontTx/>
              <a:buNone/>
            </a:pPr>
            <a:r>
              <a:rPr lang="en-US" altLang="en-US" sz="2000"/>
              <a:t>int[] myScores = {100,76,88,100,90}; </a:t>
            </a:r>
          </a:p>
          <a:p>
            <a:pPr lvl="1" eaLnBrk="1" hangingPunct="1"/>
            <a:endParaRPr lang="en-US" altLang="en-US" sz="2000"/>
          </a:p>
        </p:txBody>
      </p:sp>
    </p:spTree>
    <p:extLst>
      <p:ext uri="{BB962C8B-B14F-4D97-AF65-F5344CB8AC3E}">
        <p14:creationId xmlns:p14="http://schemas.microsoft.com/office/powerpoint/2010/main" val="328614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8077200" y="6245225"/>
            <a:ext cx="2133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2A4766CB-E88F-4F21-9513-AD73D6BD8151}" type="slidenum">
              <a:rPr lang="en-US" altLang="en-US">
                <a:solidFill>
                  <a:srgbClr val="898989"/>
                </a:solidFill>
                <a:latin typeface="Arial Black" panose="020B0A04020102020204" pitchFamily="34" charset="0"/>
              </a:rPr>
              <a:pPr/>
              <a:t>8</a:t>
            </a:fld>
            <a:endParaRPr lang="en-US" altLang="en-US">
              <a:solidFill>
                <a:srgbClr val="898989"/>
              </a:solidFill>
              <a:latin typeface="Arial Black" panose="020B0A04020102020204" pitchFamily="34" charset="0"/>
            </a:endParaRPr>
          </a:p>
        </p:txBody>
      </p:sp>
      <p:sp>
        <p:nvSpPr>
          <p:cNvPr id="21507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1981200" y="274638"/>
            <a:ext cx="82296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 sz="3200"/>
              <a:t>Using Subscripts to Access Array Elements</a:t>
            </a:r>
          </a:p>
        </p:txBody>
      </p:sp>
      <p:sp>
        <p:nvSpPr>
          <p:cNvPr id="21508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1981200" y="1600201"/>
            <a:ext cx="8229600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 sz="2400"/>
              <a:t>The power of arrays become apparent when you begin to use subscripts that are variables rather than constant values</a:t>
            </a:r>
          </a:p>
          <a:p>
            <a:pPr eaLnBrk="1" hangingPunct="1"/>
            <a:r>
              <a:rPr lang="en-US" altLang="en-US" sz="2400"/>
              <a:t>A loop can be used to cycle through the elements of an array </a:t>
            </a:r>
          </a:p>
          <a:p>
            <a:pPr eaLnBrk="1" hangingPunct="1"/>
            <a:r>
              <a:rPr lang="en-US" altLang="en-US" sz="2400"/>
              <a:t>Through the use of loops and arrays, code can become more efficient</a:t>
            </a:r>
          </a:p>
        </p:txBody>
      </p:sp>
    </p:spTree>
    <p:extLst>
      <p:ext uri="{BB962C8B-B14F-4D97-AF65-F5344CB8AC3E}">
        <p14:creationId xmlns:p14="http://schemas.microsoft.com/office/powerpoint/2010/main" val="35704168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8077200" y="6245225"/>
            <a:ext cx="2133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8B58598D-96BE-41F2-9A7E-1384FF1DD86A}" type="slidenum">
              <a:rPr lang="en-US" altLang="en-US">
                <a:solidFill>
                  <a:srgbClr val="898989"/>
                </a:solidFill>
                <a:latin typeface="Arial Black" panose="020B0A04020102020204" pitchFamily="34" charset="0"/>
              </a:rPr>
              <a:pPr/>
              <a:t>9</a:t>
            </a:fld>
            <a:endParaRPr lang="en-US" altLang="en-US">
              <a:solidFill>
                <a:srgbClr val="898989"/>
              </a:solidFill>
              <a:latin typeface="Arial Black" panose="020B0A04020102020204" pitchFamily="34" charset="0"/>
            </a:endParaRPr>
          </a:p>
        </p:txBody>
      </p:sp>
      <p:sp>
        <p:nvSpPr>
          <p:cNvPr id="22531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1981200" y="274638"/>
            <a:ext cx="82296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 sz="3200"/>
              <a:t>Using the Length Field</a:t>
            </a:r>
          </a:p>
        </p:txBody>
      </p:sp>
      <p:sp>
        <p:nvSpPr>
          <p:cNvPr id="22532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1981200" y="1600201"/>
            <a:ext cx="8229600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 sz="2400"/>
              <a:t>Because every array is automatically a member of the class </a:t>
            </a:r>
            <a:r>
              <a:rPr lang="en-US" altLang="en-US" sz="2400" b="1"/>
              <a:t>System.Array</a:t>
            </a:r>
            <a:r>
              <a:rPr lang="en-US" altLang="en-US" sz="2400"/>
              <a:t>, you can use the fields and methods that are part of the System.Array class</a:t>
            </a:r>
          </a:p>
          <a:p>
            <a:pPr eaLnBrk="1" hangingPunct="1"/>
            <a:r>
              <a:rPr lang="en-US" altLang="en-US" sz="2400"/>
              <a:t>The </a:t>
            </a:r>
            <a:r>
              <a:rPr lang="en-US" altLang="en-US" sz="2400" b="1"/>
              <a:t>Length()</a:t>
            </a:r>
            <a:r>
              <a:rPr lang="en-US" altLang="en-US" sz="2400"/>
              <a:t> field is a member of the System.Array class</a:t>
            </a:r>
          </a:p>
        </p:txBody>
      </p:sp>
    </p:spTree>
    <p:extLst>
      <p:ext uri="{BB962C8B-B14F-4D97-AF65-F5344CB8AC3E}">
        <p14:creationId xmlns:p14="http://schemas.microsoft.com/office/powerpoint/2010/main" val="21105717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8077200" y="6245225"/>
            <a:ext cx="2133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F372B835-3418-4040-AE69-875F4F1C9698}" type="slidenum">
              <a:rPr lang="en-US" altLang="en-US">
                <a:solidFill>
                  <a:srgbClr val="898989"/>
                </a:solidFill>
                <a:latin typeface="Arial Black" panose="020B0A04020102020204" pitchFamily="34" charset="0"/>
              </a:rPr>
              <a:pPr/>
              <a:t>10</a:t>
            </a:fld>
            <a:endParaRPr lang="en-US" altLang="en-US">
              <a:solidFill>
                <a:srgbClr val="898989"/>
              </a:solidFill>
              <a:latin typeface="Arial Black" panose="020B0A04020102020204" pitchFamily="34" charset="0"/>
            </a:endParaRPr>
          </a:p>
        </p:txBody>
      </p:sp>
      <p:sp>
        <p:nvSpPr>
          <p:cNvPr id="23555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1981200" y="274638"/>
            <a:ext cx="82296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 sz="3200"/>
              <a:t>Using foreach to Control Array Access</a:t>
            </a:r>
          </a:p>
        </p:txBody>
      </p:sp>
      <p:sp>
        <p:nvSpPr>
          <p:cNvPr id="23556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1981200" y="1600201"/>
            <a:ext cx="8229600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 sz="2400"/>
              <a:t>C# supports a </a:t>
            </a:r>
            <a:r>
              <a:rPr lang="en-US" altLang="en-US" sz="2400" b="1"/>
              <a:t>foreach</a:t>
            </a:r>
            <a:r>
              <a:rPr lang="en-US" altLang="en-US" sz="2400"/>
              <a:t> statement that you can use to cycle through every array element without using subscripts</a:t>
            </a:r>
          </a:p>
          <a:p>
            <a:pPr eaLnBrk="1" hangingPunct="1"/>
            <a:r>
              <a:rPr lang="en-US" altLang="en-US" sz="2400"/>
              <a:t>With the foreach statement, the programmer provides a temporary variable that automatically holds each array value in turn</a:t>
            </a:r>
          </a:p>
        </p:txBody>
      </p:sp>
    </p:spTree>
    <p:extLst>
      <p:ext uri="{BB962C8B-B14F-4D97-AF65-F5344CB8AC3E}">
        <p14:creationId xmlns:p14="http://schemas.microsoft.com/office/powerpoint/2010/main" val="2033649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8077200" y="6245225"/>
            <a:ext cx="2133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C41858C4-328E-485F-9871-51439FF976E2}" type="slidenum">
              <a:rPr lang="en-US" altLang="en-US">
                <a:solidFill>
                  <a:srgbClr val="898989"/>
                </a:solidFill>
                <a:latin typeface="Arial Black" panose="020B0A04020102020204" pitchFamily="34" charset="0"/>
              </a:rPr>
              <a:pPr/>
              <a:t>11</a:t>
            </a:fld>
            <a:endParaRPr lang="en-US" altLang="en-US">
              <a:solidFill>
                <a:srgbClr val="898989"/>
              </a:solidFill>
              <a:latin typeface="Arial Black" panose="020B0A04020102020204" pitchFamily="34" charset="0"/>
            </a:endParaRPr>
          </a:p>
        </p:txBody>
      </p:sp>
      <p:sp>
        <p:nvSpPr>
          <p:cNvPr id="24579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1981200" y="274638"/>
            <a:ext cx="82296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 sz="3200"/>
              <a:t>Manually Searching an Array for an Exact Match</a:t>
            </a:r>
          </a:p>
        </p:txBody>
      </p:sp>
      <p:sp>
        <p:nvSpPr>
          <p:cNvPr id="24580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1981200" y="1600201"/>
            <a:ext cx="8229600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 sz="2400"/>
              <a:t>One way to determine if some variable holds one of many possible valid values is to use a series of if statements</a:t>
            </a:r>
          </a:p>
          <a:p>
            <a:pPr eaLnBrk="1" hangingPunct="1"/>
            <a:r>
              <a:rPr lang="en-US" altLang="en-US" sz="2400"/>
              <a:t>Instead of creating a long series of if statements, a more efficient solution is to compare the variable against the items in an array </a:t>
            </a:r>
          </a:p>
          <a:p>
            <a:pPr eaLnBrk="1" hangingPunct="1"/>
            <a:r>
              <a:rPr lang="en-US" altLang="en-US" sz="2400"/>
              <a:t>In certain situations, where arrays are involved, it might be a good idea to use </a:t>
            </a:r>
            <a:r>
              <a:rPr lang="en-US" altLang="en-US" sz="2400" b="1"/>
              <a:t>parallel arrays</a:t>
            </a:r>
          </a:p>
        </p:txBody>
      </p:sp>
    </p:spTree>
    <p:extLst>
      <p:ext uri="{BB962C8B-B14F-4D97-AF65-F5344CB8AC3E}">
        <p14:creationId xmlns:p14="http://schemas.microsoft.com/office/powerpoint/2010/main" val="40751139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8077200" y="6245225"/>
            <a:ext cx="2133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39CA40E7-461E-4348-B0C5-5BD71A9825F4}" type="slidenum">
              <a:rPr lang="en-US" altLang="en-US">
                <a:solidFill>
                  <a:srgbClr val="898989"/>
                </a:solidFill>
                <a:latin typeface="Arial Black" panose="020B0A04020102020204" pitchFamily="34" charset="0"/>
              </a:rPr>
              <a:pPr/>
              <a:t>12</a:t>
            </a:fld>
            <a:endParaRPr lang="en-US" altLang="en-US">
              <a:solidFill>
                <a:srgbClr val="898989"/>
              </a:solidFill>
              <a:latin typeface="Arial Black" panose="020B0A04020102020204" pitchFamily="34" charset="0"/>
            </a:endParaRPr>
          </a:p>
        </p:txBody>
      </p:sp>
      <p:sp>
        <p:nvSpPr>
          <p:cNvPr id="25603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1981200" y="274638"/>
            <a:ext cx="82296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 sz="3200"/>
              <a:t>Manually Searching an Array for an Exact Match</a:t>
            </a:r>
          </a:p>
        </p:txBody>
      </p:sp>
      <p:sp>
        <p:nvSpPr>
          <p:cNvPr id="25604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1981200" y="4953001"/>
            <a:ext cx="8229600" cy="49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 sz="2400"/>
              <a:t>Accessing information in parallel arrays</a:t>
            </a:r>
          </a:p>
        </p:txBody>
      </p:sp>
      <p:pic>
        <p:nvPicPr>
          <p:cNvPr id="2560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424" y="1417638"/>
            <a:ext cx="10551312" cy="33830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656208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8077200" y="6245225"/>
            <a:ext cx="2133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23A34FF5-E1AA-4593-BEAB-2EECE9871908}" type="slidenum">
              <a:rPr lang="en-US" altLang="en-US">
                <a:solidFill>
                  <a:srgbClr val="898989"/>
                </a:solidFill>
                <a:latin typeface="Arial Black" panose="020B0A04020102020204" pitchFamily="34" charset="0"/>
              </a:rPr>
              <a:pPr/>
              <a:t>13</a:t>
            </a:fld>
            <a:endParaRPr lang="en-US" altLang="en-US">
              <a:solidFill>
                <a:srgbClr val="898989"/>
              </a:solidFill>
              <a:latin typeface="Arial Black" panose="020B0A04020102020204" pitchFamily="34" charset="0"/>
            </a:endParaRPr>
          </a:p>
        </p:txBody>
      </p:sp>
      <p:sp>
        <p:nvSpPr>
          <p:cNvPr id="26627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1981200" y="274638"/>
            <a:ext cx="82296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 sz="3200"/>
              <a:t>The BinarySearch() Method</a:t>
            </a:r>
          </a:p>
        </p:txBody>
      </p:sp>
      <p:sp>
        <p:nvSpPr>
          <p:cNvPr id="26628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1981200" y="1600201"/>
            <a:ext cx="8229600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 sz="2400"/>
              <a:t>The </a:t>
            </a:r>
            <a:r>
              <a:rPr lang="en-US" altLang="en-US" sz="2400" b="1"/>
              <a:t>BinarySearch() </a:t>
            </a:r>
            <a:r>
              <a:rPr lang="en-US" altLang="en-US" sz="2400"/>
              <a:t>method finds a requested value in a sorted array</a:t>
            </a:r>
          </a:p>
          <a:p>
            <a:pPr eaLnBrk="1" hangingPunct="1"/>
            <a:r>
              <a:rPr lang="en-US" altLang="en-US" sz="2400"/>
              <a:t>This method accepts two arguments: an array and the field to be searched for</a:t>
            </a:r>
          </a:p>
          <a:p>
            <a:pPr eaLnBrk="1" hangingPunct="1"/>
            <a:r>
              <a:rPr lang="en-US" altLang="en-US" sz="2400"/>
              <a:t>The method returns –1 if the value is not found in the array, otherwise it returns the index where the value is located</a:t>
            </a:r>
          </a:p>
        </p:txBody>
      </p:sp>
    </p:spTree>
    <p:extLst>
      <p:ext uri="{BB962C8B-B14F-4D97-AF65-F5344CB8AC3E}">
        <p14:creationId xmlns:p14="http://schemas.microsoft.com/office/powerpoint/2010/main" val="38415209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8077200" y="6245225"/>
            <a:ext cx="2133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DE54D4D-FAEC-4E21-92F9-8259651495B9}" type="slidenum">
              <a:rPr lang="en-US" altLang="en-US">
                <a:solidFill>
                  <a:srgbClr val="898989"/>
                </a:solidFill>
                <a:latin typeface="Arial Black" panose="020B0A04020102020204" pitchFamily="34" charset="0"/>
              </a:rPr>
              <a:pPr/>
              <a:t>14</a:t>
            </a:fld>
            <a:endParaRPr lang="en-US" altLang="en-US">
              <a:solidFill>
                <a:srgbClr val="898989"/>
              </a:solidFill>
              <a:latin typeface="Arial Black" panose="020B0A04020102020204" pitchFamily="34" charset="0"/>
            </a:endParaRPr>
          </a:p>
        </p:txBody>
      </p:sp>
      <p:sp>
        <p:nvSpPr>
          <p:cNvPr id="27651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1981200" y="274638"/>
            <a:ext cx="82296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 sz="3200"/>
              <a:t>The BinarySearch() Method</a:t>
            </a:r>
          </a:p>
        </p:txBody>
      </p:sp>
      <p:sp>
        <p:nvSpPr>
          <p:cNvPr id="27652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1981200" y="1600201"/>
            <a:ext cx="8229600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 sz="2800"/>
              <a:t>This method does NOT work under the following conditions:</a:t>
            </a:r>
          </a:p>
          <a:p>
            <a:pPr lvl="1" eaLnBrk="1" hangingPunct="1"/>
            <a:r>
              <a:rPr lang="en-US" altLang="en-US" sz="2400"/>
              <a:t>If the array items are not arranged in ascending order, the BinarySearch() method does not work correctly</a:t>
            </a:r>
          </a:p>
          <a:p>
            <a:pPr lvl="1" eaLnBrk="1" hangingPunct="1"/>
            <a:r>
              <a:rPr lang="en-US" altLang="en-US" sz="2400"/>
              <a:t>If the array holds duplicated values, then the BinarySearch may not work</a:t>
            </a:r>
          </a:p>
          <a:p>
            <a:pPr lvl="1" eaLnBrk="1" hangingPunct="1"/>
            <a:r>
              <a:rPr lang="en-US" altLang="en-US" sz="2400"/>
              <a:t>If you want to find a range match rather that an exact match, the BinarySearch() method does not work</a:t>
            </a:r>
          </a:p>
          <a:p>
            <a:pPr eaLnBrk="1" hangingPunct="1"/>
            <a:endParaRPr lang="en-US" altLang="en-US" sz="2400"/>
          </a:p>
        </p:txBody>
      </p:sp>
    </p:spTree>
    <p:extLst>
      <p:ext uri="{BB962C8B-B14F-4D97-AF65-F5344CB8AC3E}">
        <p14:creationId xmlns:p14="http://schemas.microsoft.com/office/powerpoint/2010/main" val="39625561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8077200" y="6245225"/>
            <a:ext cx="2133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840D2944-49D8-4F47-8B91-A9112B9ED665}" type="slidenum">
              <a:rPr lang="en-US" altLang="en-US">
                <a:solidFill>
                  <a:srgbClr val="898989"/>
                </a:solidFill>
                <a:latin typeface="Arial Black" panose="020B0A04020102020204" pitchFamily="34" charset="0"/>
              </a:rPr>
              <a:pPr/>
              <a:t>15</a:t>
            </a:fld>
            <a:endParaRPr lang="en-US" altLang="en-US">
              <a:solidFill>
                <a:srgbClr val="898989"/>
              </a:solidFill>
              <a:latin typeface="Arial Black" panose="020B0A04020102020204" pitchFamily="34" charset="0"/>
            </a:endParaRPr>
          </a:p>
        </p:txBody>
      </p:sp>
      <p:pic>
        <p:nvPicPr>
          <p:cNvPr id="28675" name="Picture 10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1" y="1524001"/>
            <a:ext cx="6048375" cy="3286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8676" name="Rectangle 1026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1981200" y="274638"/>
            <a:ext cx="82296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sz="3600"/>
              <a:t>Using the Sort() and Reverse() Methods</a:t>
            </a:r>
          </a:p>
        </p:txBody>
      </p:sp>
      <p:sp>
        <p:nvSpPr>
          <p:cNvPr id="28677" name="Rectangle 1027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1981200" y="5403851"/>
            <a:ext cx="8229600" cy="722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 sz="2000"/>
              <a:t>The </a:t>
            </a:r>
            <a:r>
              <a:rPr lang="en-US" altLang="en-US" sz="2000" b="1"/>
              <a:t>Sort()</a:t>
            </a:r>
            <a:r>
              <a:rPr lang="en-US" altLang="en-US" sz="2000"/>
              <a:t> method arranges array items in ascending order</a:t>
            </a:r>
          </a:p>
          <a:p>
            <a:pPr eaLnBrk="1" hangingPunct="1"/>
            <a:endParaRPr lang="en-US" altLang="en-US" sz="2000"/>
          </a:p>
        </p:txBody>
      </p:sp>
      <p:pic>
        <p:nvPicPr>
          <p:cNvPr id="28678" name="Picture 102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1" y="3124201"/>
            <a:ext cx="6048375" cy="197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228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8077200" y="6245225"/>
            <a:ext cx="2133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0824DB53-FFE0-4AA1-B7AC-B05C1126AECC}" type="slidenum">
              <a:rPr lang="en-US" altLang="en-US">
                <a:solidFill>
                  <a:srgbClr val="898989"/>
                </a:solidFill>
                <a:latin typeface="Arial Black" panose="020B0A04020102020204" pitchFamily="34" charset="0"/>
              </a:rPr>
              <a:pPr/>
              <a:t>16</a:t>
            </a:fld>
            <a:endParaRPr lang="en-US" altLang="en-US">
              <a:solidFill>
                <a:srgbClr val="898989"/>
              </a:solidFill>
              <a:latin typeface="Arial Black" panose="020B0A04020102020204" pitchFamily="34" charset="0"/>
            </a:endParaRPr>
          </a:p>
        </p:txBody>
      </p:sp>
      <p:pic>
        <p:nvPicPr>
          <p:cNvPr id="29699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336" y="116632"/>
            <a:ext cx="6076950" cy="3267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700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8976320" y="274638"/>
            <a:ext cx="2952328" cy="2579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/>
          <a:p>
            <a:pPr eaLnBrk="1" hangingPunct="1"/>
            <a:r>
              <a:rPr lang="en-US" altLang="en-US" sz="3600" dirty="0"/>
              <a:t>Using the Sort() and Reverse() Methods</a:t>
            </a:r>
          </a:p>
        </p:txBody>
      </p:sp>
      <p:sp>
        <p:nvSpPr>
          <p:cNvPr id="29701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1775520" y="4109987"/>
            <a:ext cx="8229600" cy="646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 sz="2000" dirty="0"/>
              <a:t>The </a:t>
            </a:r>
            <a:r>
              <a:rPr lang="en-US" altLang="en-US" sz="2000" b="1" dirty="0"/>
              <a:t>Reverse() </a:t>
            </a:r>
            <a:r>
              <a:rPr lang="en-US" altLang="en-US" sz="2000" dirty="0"/>
              <a:t>method reverses the order of items in an array</a:t>
            </a:r>
          </a:p>
        </p:txBody>
      </p:sp>
      <p:pic>
        <p:nvPicPr>
          <p:cNvPr id="29702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5560" y="1038226"/>
            <a:ext cx="6076950" cy="2085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856433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8077200" y="6245225"/>
            <a:ext cx="2133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2F85EF6E-D453-4C31-8172-76F456DD8B84}" type="slidenum">
              <a:rPr lang="en-US" altLang="en-US">
                <a:solidFill>
                  <a:srgbClr val="898989"/>
                </a:solidFill>
                <a:latin typeface="Arial Black" panose="020B0A04020102020204" pitchFamily="34" charset="0"/>
              </a:rPr>
              <a:pPr/>
              <a:t>17</a:t>
            </a:fld>
            <a:endParaRPr lang="en-US" altLang="en-US">
              <a:solidFill>
                <a:srgbClr val="898989"/>
              </a:solidFill>
              <a:latin typeface="Arial Black" panose="020B0A04020102020204" pitchFamily="34" charset="0"/>
            </a:endParaRPr>
          </a:p>
        </p:txBody>
      </p:sp>
      <p:sp>
        <p:nvSpPr>
          <p:cNvPr id="30723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1981200" y="274638"/>
            <a:ext cx="82296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 sz="3200"/>
              <a:t>Writing Methods That Accept Array Parameters</a:t>
            </a:r>
          </a:p>
        </p:txBody>
      </p:sp>
      <p:sp>
        <p:nvSpPr>
          <p:cNvPr id="30724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1981200" y="1600201"/>
            <a:ext cx="8229600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/>
          <a:p>
            <a:pPr eaLnBrk="1" hangingPunct="1"/>
            <a:r>
              <a:rPr lang="en-US" altLang="en-US" sz="2800" dirty="0"/>
              <a:t>When you pass an array to a method, changes you make to array elements within the method are permanent</a:t>
            </a:r>
          </a:p>
          <a:p>
            <a:pPr eaLnBrk="1" hangingPunct="1"/>
            <a:r>
              <a:rPr lang="en-US" altLang="en-US" sz="2800" dirty="0"/>
              <a:t>Arrays, like all objects, are passed by reference</a:t>
            </a:r>
          </a:p>
          <a:p>
            <a:pPr eaLnBrk="1" hangingPunct="1"/>
            <a:r>
              <a:rPr lang="en-US" altLang="en-US" sz="2800" dirty="0"/>
              <a:t>Within the method header, a parameter is declared as an array using square brackets after the argument type</a:t>
            </a:r>
          </a:p>
        </p:txBody>
      </p:sp>
    </p:spTree>
    <p:extLst>
      <p:ext uri="{BB962C8B-B14F-4D97-AF65-F5344CB8AC3E}">
        <p14:creationId xmlns:p14="http://schemas.microsoft.com/office/powerpoint/2010/main" val="1140557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8077200" y="6245225"/>
            <a:ext cx="2133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E0EB259C-711A-4BE2-B2E8-A5A9AC97A9F9}" type="slidenum">
              <a:rPr lang="en-US" altLang="en-US">
                <a:solidFill>
                  <a:srgbClr val="898989"/>
                </a:solidFill>
                <a:latin typeface="Arial Black" panose="020B0A04020102020204" pitchFamily="34" charset="0"/>
              </a:rPr>
              <a:pPr/>
              <a:t>18</a:t>
            </a:fld>
            <a:endParaRPr lang="en-US" altLang="en-US">
              <a:solidFill>
                <a:srgbClr val="898989"/>
              </a:solidFill>
              <a:latin typeface="Arial Black" panose="020B0A04020102020204" pitchFamily="34" charset="0"/>
            </a:endParaRPr>
          </a:p>
        </p:txBody>
      </p:sp>
      <p:sp>
        <p:nvSpPr>
          <p:cNvPr id="31747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1981200" y="274638"/>
            <a:ext cx="82296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 sz="3200"/>
              <a:t>Using Parameter Arrays</a:t>
            </a:r>
          </a:p>
        </p:txBody>
      </p:sp>
      <p:sp>
        <p:nvSpPr>
          <p:cNvPr id="31748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1981200" y="1600201"/>
            <a:ext cx="8229600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/>
          <a:p>
            <a:pPr eaLnBrk="1" hangingPunct="1"/>
            <a:r>
              <a:rPr lang="en-US" altLang="en-US" sz="2800" dirty="0"/>
              <a:t>When you don’t know how many arguments you might eventually send to a method, you can declare a local array within the method header using the keyword </a:t>
            </a:r>
            <a:r>
              <a:rPr lang="en-US" altLang="en-US" sz="2800" b="1" dirty="0" err="1"/>
              <a:t>param</a:t>
            </a:r>
            <a:endParaRPr lang="en-US" altLang="en-US" sz="2800" b="1" dirty="0"/>
          </a:p>
          <a:p>
            <a:pPr eaLnBrk="1" hangingPunct="1"/>
            <a:r>
              <a:rPr lang="en-US" altLang="en-US" sz="2800" dirty="0"/>
              <a:t>For example:</a:t>
            </a:r>
          </a:p>
          <a:p>
            <a:pPr eaLnBrk="1" hangingPunct="1">
              <a:buFontTx/>
              <a:buNone/>
            </a:pPr>
            <a:r>
              <a:rPr lang="en-US" altLang="en-US" sz="2800" dirty="0"/>
              <a:t>	public static void </a:t>
            </a:r>
            <a:r>
              <a:rPr lang="en-US" altLang="en-US" sz="2800" dirty="0" err="1"/>
              <a:t>DisplayStrings</a:t>
            </a:r>
            <a:r>
              <a:rPr lang="en-US" altLang="en-US" sz="2800" dirty="0"/>
              <a:t> (</a:t>
            </a:r>
            <a:r>
              <a:rPr lang="en-US" altLang="en-US" sz="2800" dirty="0" err="1"/>
              <a:t>param</a:t>
            </a:r>
            <a:r>
              <a:rPr lang="en-US" altLang="en-US" sz="2800" dirty="0"/>
              <a:t> string[] people)</a:t>
            </a:r>
          </a:p>
        </p:txBody>
      </p:sp>
    </p:spTree>
    <p:extLst>
      <p:ext uri="{BB962C8B-B14F-4D97-AF65-F5344CB8AC3E}">
        <p14:creationId xmlns:p14="http://schemas.microsoft.com/office/powerpoint/2010/main" val="20523234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8077200" y="6245225"/>
            <a:ext cx="2133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B2E3C203-55A9-43F7-904F-5169BB5E682F}" type="slidenum">
              <a:rPr lang="en-US" altLang="en-US">
                <a:solidFill>
                  <a:srgbClr val="898989"/>
                </a:solidFill>
                <a:latin typeface="Arial Black" panose="020B0A04020102020204" pitchFamily="34" charset="0"/>
              </a:rPr>
              <a:pPr/>
              <a:t>19</a:t>
            </a:fld>
            <a:endParaRPr lang="en-US" altLang="en-US">
              <a:solidFill>
                <a:srgbClr val="898989"/>
              </a:solidFill>
              <a:latin typeface="Arial Black" panose="020B0A04020102020204" pitchFamily="34" charset="0"/>
            </a:endParaRPr>
          </a:p>
        </p:txBody>
      </p:sp>
      <p:sp>
        <p:nvSpPr>
          <p:cNvPr id="32771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9984432" y="274638"/>
            <a:ext cx="1944216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sz="3200" dirty="0"/>
              <a:t>Using Parameter Arrays</a:t>
            </a:r>
          </a:p>
        </p:txBody>
      </p:sp>
      <p:sp>
        <p:nvSpPr>
          <p:cNvPr id="32772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2100536" y="4408934"/>
            <a:ext cx="8229600" cy="49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 sz="2400" dirty="0" err="1"/>
              <a:t>ParamsDemo</a:t>
            </a:r>
            <a:r>
              <a:rPr lang="en-US" altLang="en-US" sz="2400" dirty="0"/>
              <a:t> program and the output</a:t>
            </a:r>
          </a:p>
        </p:txBody>
      </p:sp>
      <p:pic>
        <p:nvPicPr>
          <p:cNvPr id="32773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336" y="19075"/>
            <a:ext cx="6096000" cy="3343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774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4212" y="1052736"/>
            <a:ext cx="5743575" cy="2828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734843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8077200" y="6245225"/>
            <a:ext cx="2133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2BA872EA-6FC8-4A06-9D62-D651BE3C368D}" type="slidenum">
              <a:rPr lang="en-US" altLang="en-US">
                <a:solidFill>
                  <a:srgbClr val="898989"/>
                </a:solidFill>
                <a:latin typeface="Arial Black" panose="020B0A04020102020204" pitchFamily="34" charset="0"/>
              </a:rPr>
              <a:pPr/>
              <a:t>20</a:t>
            </a:fld>
            <a:endParaRPr lang="en-US" altLang="en-US">
              <a:solidFill>
                <a:srgbClr val="898989"/>
              </a:solidFill>
              <a:latin typeface="Arial Black" panose="020B0A04020102020204" pitchFamily="34" charset="0"/>
            </a:endParaRPr>
          </a:p>
        </p:txBody>
      </p:sp>
      <p:sp>
        <p:nvSpPr>
          <p:cNvPr id="33795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1981200" y="274638"/>
            <a:ext cx="82296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 sz="3200"/>
              <a:t>Declaring an Array of Objects</a:t>
            </a:r>
          </a:p>
        </p:txBody>
      </p:sp>
      <p:sp>
        <p:nvSpPr>
          <p:cNvPr id="33796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623392" y="1052736"/>
            <a:ext cx="8229600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/>
          <a:p>
            <a:pPr eaLnBrk="1" hangingPunct="1"/>
            <a:r>
              <a:rPr lang="en-US" altLang="en-US" sz="2800" dirty="0"/>
              <a:t>You can declare arrays that hold elements of objects</a:t>
            </a:r>
          </a:p>
          <a:p>
            <a:pPr eaLnBrk="1" hangingPunct="1"/>
            <a:r>
              <a:rPr lang="en-US" altLang="en-US" sz="2800" dirty="0"/>
              <a:t>To use a method that belongs to an object that is part of an array, insert the appropriate subscript notation after the array name and before the dot-method</a:t>
            </a:r>
          </a:p>
          <a:p>
            <a:pPr eaLnBrk="1" hangingPunct="1"/>
            <a:r>
              <a:rPr lang="en-US" altLang="en-US" sz="2800" dirty="0"/>
              <a:t>Example:</a:t>
            </a:r>
          </a:p>
          <a:p>
            <a:pPr lvl="1" eaLnBrk="1" hangingPunct="1"/>
            <a:r>
              <a:rPr lang="en-US" altLang="en-US" dirty="0" err="1"/>
              <a:t>empArray</a:t>
            </a:r>
            <a:r>
              <a:rPr lang="en-US" altLang="en-US" dirty="0"/>
              <a:t>[x].</a:t>
            </a:r>
            <a:r>
              <a:rPr lang="en-US" altLang="en-US" dirty="0" err="1"/>
              <a:t>SetId</a:t>
            </a:r>
            <a:r>
              <a:rPr lang="en-US" altLang="en-US" dirty="0"/>
              <a:t>(999)</a:t>
            </a:r>
          </a:p>
          <a:p>
            <a:pPr lvl="1" eaLnBrk="1" hangingPunct="1"/>
            <a:r>
              <a:rPr lang="en-US" altLang="en-US" dirty="0" err="1"/>
              <a:t>empArray</a:t>
            </a:r>
            <a:r>
              <a:rPr lang="en-US" altLang="en-US" dirty="0"/>
              <a:t>[x].</a:t>
            </a:r>
            <a:r>
              <a:rPr lang="en-US" altLang="en-US" dirty="0" err="1"/>
              <a:t>SetSalary</a:t>
            </a:r>
            <a:r>
              <a:rPr lang="en-US" altLang="en-US" dirty="0"/>
              <a:t>(7.25)</a:t>
            </a:r>
          </a:p>
        </p:txBody>
      </p:sp>
    </p:spTree>
    <p:extLst>
      <p:ext uri="{BB962C8B-B14F-4D97-AF65-F5344CB8AC3E}">
        <p14:creationId xmlns:p14="http://schemas.microsoft.com/office/powerpoint/2010/main" val="358624108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8077200" y="6245225"/>
            <a:ext cx="2133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8CC2A9A-9492-4019-A8C9-805AEA9246DB}" type="slidenum">
              <a:rPr lang="en-US" altLang="en-US">
                <a:solidFill>
                  <a:srgbClr val="898989"/>
                </a:solidFill>
                <a:latin typeface="Arial Black" panose="020B0A04020102020204" pitchFamily="34" charset="0"/>
              </a:rPr>
              <a:pPr/>
              <a:t>21</a:t>
            </a:fld>
            <a:endParaRPr lang="en-US" altLang="en-US">
              <a:solidFill>
                <a:srgbClr val="898989"/>
              </a:solidFill>
              <a:latin typeface="Arial Black" panose="020B0A04020102020204" pitchFamily="34" charset="0"/>
            </a:endParaRPr>
          </a:p>
        </p:txBody>
      </p:sp>
      <p:sp>
        <p:nvSpPr>
          <p:cNvPr id="34819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1981200" y="274638"/>
            <a:ext cx="82296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 sz="3200"/>
              <a:t>Using the BinarySearch() and Sort() Methods with Object Arrays</a:t>
            </a:r>
          </a:p>
        </p:txBody>
      </p:sp>
      <p:sp>
        <p:nvSpPr>
          <p:cNvPr id="34820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119336" y="1556793"/>
            <a:ext cx="10091464" cy="4569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 sz="2800" dirty="0"/>
              <a:t>The use of methods like </a:t>
            </a:r>
            <a:r>
              <a:rPr lang="en-US" altLang="en-US" sz="2800" dirty="0" err="1"/>
              <a:t>BinarySearch</a:t>
            </a:r>
            <a:r>
              <a:rPr lang="en-US" altLang="en-US" sz="2800" dirty="0"/>
              <a:t>() and Sort() become complicated when you use them with arrays of user-defined objects</a:t>
            </a:r>
          </a:p>
          <a:p>
            <a:pPr eaLnBrk="1" hangingPunct="1"/>
            <a:r>
              <a:rPr lang="en-US" altLang="en-US" sz="2800" dirty="0"/>
              <a:t>When you create a class containing many fields, you must tell the compiler which field to use when making comparisons</a:t>
            </a:r>
          </a:p>
          <a:p>
            <a:pPr eaLnBrk="1" hangingPunct="1"/>
            <a:r>
              <a:rPr lang="en-US" altLang="en-US" sz="2800" dirty="0"/>
              <a:t>An </a:t>
            </a:r>
            <a:r>
              <a:rPr lang="en-US" altLang="en-US" sz="2800" b="1" dirty="0"/>
              <a:t>interface</a:t>
            </a:r>
            <a:r>
              <a:rPr lang="en-US" altLang="en-US" sz="2800" dirty="0"/>
              <a:t> is a collection of methods that can be used by any class, as long as the class provides a definition to override the interface’s abstract definition</a:t>
            </a:r>
          </a:p>
          <a:p>
            <a:pPr eaLnBrk="1" hangingPunct="1"/>
            <a:endParaRPr lang="en-US" altLang="en-US" sz="2400" dirty="0"/>
          </a:p>
        </p:txBody>
      </p:sp>
    </p:spTree>
    <p:extLst>
      <p:ext uri="{BB962C8B-B14F-4D97-AF65-F5344CB8AC3E}">
        <p14:creationId xmlns:p14="http://schemas.microsoft.com/office/powerpoint/2010/main" val="9589829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8077200" y="6245225"/>
            <a:ext cx="2133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DA400A17-3D52-45A4-9C24-C7B79DFA4913}" type="slidenum">
              <a:rPr lang="en-US" altLang="en-US">
                <a:solidFill>
                  <a:srgbClr val="898989"/>
                </a:solidFill>
                <a:latin typeface="Arial Black" panose="020B0A04020102020204" pitchFamily="34" charset="0"/>
              </a:rPr>
              <a:pPr/>
              <a:t>22</a:t>
            </a:fld>
            <a:endParaRPr lang="en-US" altLang="en-US">
              <a:solidFill>
                <a:srgbClr val="898989"/>
              </a:solidFill>
              <a:latin typeface="Arial Black" panose="020B0A04020102020204" pitchFamily="34" charset="0"/>
            </a:endParaRPr>
          </a:p>
        </p:txBody>
      </p:sp>
      <p:sp>
        <p:nvSpPr>
          <p:cNvPr id="35843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9552384" y="188640"/>
            <a:ext cx="2376264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/>
          <a:p>
            <a:pPr eaLnBrk="1" hangingPunct="1"/>
            <a:r>
              <a:rPr lang="en-US" altLang="en-US" sz="3200" dirty="0"/>
              <a:t>Chapter Summary</a:t>
            </a:r>
          </a:p>
        </p:txBody>
      </p:sp>
      <p:sp>
        <p:nvSpPr>
          <p:cNvPr id="35844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263352" y="760140"/>
            <a:ext cx="8229600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 sz="2400" dirty="0"/>
              <a:t>An array is a list of data items, all of which have the same type and the same name</a:t>
            </a:r>
          </a:p>
          <a:p>
            <a:pPr eaLnBrk="1" hangingPunct="1"/>
            <a:r>
              <a:rPr lang="en-US" altLang="en-US" sz="2400" dirty="0"/>
              <a:t>In C#, arrays are objects of a class named </a:t>
            </a:r>
            <a:r>
              <a:rPr lang="en-US" altLang="en-US" sz="2400" dirty="0" err="1"/>
              <a:t>System.Array</a:t>
            </a:r>
            <a:r>
              <a:rPr lang="en-US" altLang="en-US" sz="2400" dirty="0"/>
              <a:t>; like all objects, their fields are initialized to default values</a:t>
            </a:r>
          </a:p>
          <a:p>
            <a:pPr eaLnBrk="1" hangingPunct="1"/>
            <a:r>
              <a:rPr lang="en-US" altLang="en-US" sz="2400" dirty="0"/>
              <a:t>The power of arrays becomes apparent when you begin to use subscripts that are variables rather than constant values</a:t>
            </a:r>
          </a:p>
          <a:p>
            <a:pPr eaLnBrk="1" hangingPunct="1"/>
            <a:r>
              <a:rPr lang="en-US" altLang="en-US" sz="2400" dirty="0"/>
              <a:t>When you work with array elements, you must ensure that the subscript you use remains in the range 0 through length -1</a:t>
            </a:r>
          </a:p>
        </p:txBody>
      </p:sp>
    </p:spTree>
    <p:extLst>
      <p:ext uri="{BB962C8B-B14F-4D97-AF65-F5344CB8AC3E}">
        <p14:creationId xmlns:p14="http://schemas.microsoft.com/office/powerpoint/2010/main" val="50026356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8077200" y="6245225"/>
            <a:ext cx="2133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9CCFE331-7F46-4AF6-95C3-C394063B5EC8}" type="slidenum">
              <a:rPr lang="en-US" altLang="en-US">
                <a:solidFill>
                  <a:srgbClr val="898989"/>
                </a:solidFill>
                <a:latin typeface="Arial Black" panose="020B0A04020102020204" pitchFamily="34" charset="0"/>
              </a:rPr>
              <a:pPr/>
              <a:t>23</a:t>
            </a:fld>
            <a:endParaRPr lang="en-US" altLang="en-US">
              <a:solidFill>
                <a:srgbClr val="898989"/>
              </a:solidFill>
              <a:latin typeface="Arial Black" panose="020B0A04020102020204" pitchFamily="34" charset="0"/>
            </a:endParaRPr>
          </a:p>
        </p:txBody>
      </p:sp>
      <p:sp>
        <p:nvSpPr>
          <p:cNvPr id="36867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9696400" y="260648"/>
            <a:ext cx="2242592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 sz="3200" dirty="0"/>
              <a:t>Chapter Summary</a:t>
            </a:r>
          </a:p>
        </p:txBody>
      </p:sp>
      <p:sp>
        <p:nvSpPr>
          <p:cNvPr id="36868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191344" y="116632"/>
            <a:ext cx="8229600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sz="2400" dirty="0"/>
              <a:t>You can use the </a:t>
            </a:r>
            <a:r>
              <a:rPr lang="en-US" altLang="en-US" sz="2400" dirty="0" err="1"/>
              <a:t>foreach</a:t>
            </a:r>
            <a:r>
              <a:rPr lang="en-US" altLang="en-US" sz="2400" dirty="0"/>
              <a:t> statement to cycle through every array element without using subscripts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/>
              <a:t>When you want to determine whether some variable holds one of many possible valid values, you can compare the variable to a list of values in an array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/>
              <a:t>You can create parallel arrays to more easily perform a range match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/>
              <a:t>The </a:t>
            </a:r>
            <a:r>
              <a:rPr lang="en-US" altLang="en-US" sz="2400" dirty="0" err="1"/>
              <a:t>BinarySearch</a:t>
            </a:r>
            <a:r>
              <a:rPr lang="en-US" altLang="en-US" sz="2400" dirty="0"/>
              <a:t>() method finds a requested value in a sorted array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/>
              <a:t>The Sort() method arranges array items in ascending order.  The Reverse() method reverses the order of items in an array.</a:t>
            </a:r>
          </a:p>
        </p:txBody>
      </p:sp>
    </p:spTree>
    <p:extLst>
      <p:ext uri="{BB962C8B-B14F-4D97-AF65-F5344CB8AC3E}">
        <p14:creationId xmlns:p14="http://schemas.microsoft.com/office/powerpoint/2010/main" val="328698463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8077200" y="6245225"/>
            <a:ext cx="2133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8126117E-B4E9-4E92-BD44-1F9DCB87B80C}" type="slidenum">
              <a:rPr lang="en-US" altLang="en-US">
                <a:solidFill>
                  <a:srgbClr val="898989"/>
                </a:solidFill>
                <a:latin typeface="Arial Black" panose="020B0A04020102020204" pitchFamily="34" charset="0"/>
              </a:rPr>
              <a:pPr/>
              <a:t>24</a:t>
            </a:fld>
            <a:endParaRPr lang="en-US" altLang="en-US">
              <a:solidFill>
                <a:srgbClr val="898989"/>
              </a:solidFill>
              <a:latin typeface="Arial Black" panose="020B0A04020102020204" pitchFamily="34" charset="0"/>
            </a:endParaRPr>
          </a:p>
        </p:txBody>
      </p:sp>
      <p:sp>
        <p:nvSpPr>
          <p:cNvPr id="37891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9552384" y="188640"/>
            <a:ext cx="2386608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 sz="3200" dirty="0"/>
              <a:t>Chapter Summary</a:t>
            </a:r>
          </a:p>
        </p:txBody>
      </p:sp>
      <p:sp>
        <p:nvSpPr>
          <p:cNvPr id="37892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551384" y="404664"/>
            <a:ext cx="8229600" cy="487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sz="2400" dirty="0"/>
              <a:t>You can pass a single array element to a method in exactly the same manner as you would pass a variable.  Alternatively, instead of passing a single array element to a method, you can pass an entire array.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/>
              <a:t>When you don’t know how many arguments you might eventually send to a method, you can declare a local array within the method header by using the keyword </a:t>
            </a:r>
            <a:r>
              <a:rPr lang="en-US" altLang="en-US" sz="2400" dirty="0" err="1"/>
              <a:t>params</a:t>
            </a:r>
            <a:endParaRPr lang="en-US" altLang="en-US" sz="2400" dirty="0"/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/>
              <a:t>Just as you can declare arrays of integers or doubles, you can declare arrays that hold elements of any type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/>
              <a:t>When you create a class containing fields, you must create an </a:t>
            </a:r>
            <a:r>
              <a:rPr lang="en-US" altLang="en-US" sz="2400" dirty="0" err="1"/>
              <a:t>IComparable</a:t>
            </a:r>
            <a:r>
              <a:rPr lang="en-US" altLang="en-US" sz="2400" dirty="0"/>
              <a:t> interface containing a </a:t>
            </a:r>
            <a:r>
              <a:rPr lang="en-US" altLang="en-US" sz="2400" dirty="0" err="1"/>
              <a:t>CompareTo</a:t>
            </a:r>
            <a:r>
              <a:rPr lang="en-US" altLang="en-US" sz="2400" dirty="0"/>
              <a:t>() method</a:t>
            </a:r>
          </a:p>
        </p:txBody>
      </p:sp>
    </p:spTree>
    <p:extLst>
      <p:ext uri="{BB962C8B-B14F-4D97-AF65-F5344CB8AC3E}">
        <p14:creationId xmlns:p14="http://schemas.microsoft.com/office/powerpoint/2010/main" val="2841412010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303dbf9b-b85b-46a0-94f1-894078c07ecd">
      <UserInfo>
        <DisplayName>Sylvia Hoffmann</DisplayName>
        <AccountId>4398</AccountId>
        <AccountType/>
      </UserInfo>
      <UserInfo>
        <DisplayName>Llinos McVicar</DisplayName>
        <AccountId>4803</AccountId>
        <AccountType/>
      </UserInfo>
      <UserInfo>
        <DisplayName>Bunmi Thomas</DisplayName>
        <AccountId>20016</AccountId>
        <AccountType/>
      </UserInfo>
    </SharedWithUsers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4" ma:contentTypeDescription="Create a new document." ma:contentTypeScope="" ma:versionID="697e22ecbe2135e394169004b01b34a9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d20f70134215217fb266d1d94757e047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5FC5585-51CA-4C4C-9028-AEC8FAD67B8B}">
  <ds:schemaRefs>
    <ds:schemaRef ds:uri="http://schemas.microsoft.com/office/2006/metadata/properties"/>
    <ds:schemaRef ds:uri="303dbf9b-b85b-46a0-94f1-894078c07ecd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211f9404-bca0-4bcf-9c1d-965ccb6f8d2d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BDCF9ABB-9528-409E-A13D-EBE9E1E9DF8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11f9404-bca0-4bcf-9c1d-965ccb6f8d2d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20140311PresentationUWTSDTemplate</Template>
  <TotalTime>74</TotalTime>
  <Words>1216</Words>
  <Application>Microsoft Office PowerPoint</Application>
  <PresentationFormat>Widescreen</PresentationFormat>
  <Paragraphs>127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9" baseType="lpstr">
      <vt:lpstr>Arial</vt:lpstr>
      <vt:lpstr>Arial Black</vt:lpstr>
      <vt:lpstr>Calibri</vt:lpstr>
      <vt:lpstr>Myriad Pro</vt:lpstr>
      <vt:lpstr>20140311PresentationUWTSDTemplate</vt:lpstr>
      <vt:lpstr>Arrays</vt:lpstr>
      <vt:lpstr>Objectives</vt:lpstr>
      <vt:lpstr>Objectives</vt:lpstr>
      <vt:lpstr>Objectives</vt:lpstr>
      <vt:lpstr>Declaring an Array and Assigning Values to Array Elements</vt:lpstr>
      <vt:lpstr>Declaring an Array and Assigning Values to Array Elements</vt:lpstr>
      <vt:lpstr>Initializing an Array</vt:lpstr>
      <vt:lpstr>Using Subscripts to Access Array Elements</vt:lpstr>
      <vt:lpstr>Using the Length Field</vt:lpstr>
      <vt:lpstr>Using foreach to Control Array Access</vt:lpstr>
      <vt:lpstr>Manually Searching an Array for an Exact Match</vt:lpstr>
      <vt:lpstr>Manually Searching an Array for an Exact Match</vt:lpstr>
      <vt:lpstr>The BinarySearch() Method</vt:lpstr>
      <vt:lpstr>The BinarySearch() Method</vt:lpstr>
      <vt:lpstr>Using the Sort() and Reverse() Methods</vt:lpstr>
      <vt:lpstr>Using the Sort() and Reverse() Methods</vt:lpstr>
      <vt:lpstr>Writing Methods That Accept Array Parameters</vt:lpstr>
      <vt:lpstr>Using Parameter Arrays</vt:lpstr>
      <vt:lpstr>Using Parameter Arrays</vt:lpstr>
      <vt:lpstr>Declaring an Array of Objects</vt:lpstr>
      <vt:lpstr>Using the BinarySearch() and Sort() Methods with Object Arrays</vt:lpstr>
      <vt:lpstr>Chapter Summary</vt:lpstr>
      <vt:lpstr>Chapter Summary</vt:lpstr>
      <vt:lpstr>Chapter Summary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Paul Jenkins</cp:lastModifiedBy>
  <cp:revision>7</cp:revision>
  <dcterms:created xsi:type="dcterms:W3CDTF">2015-04-14T15:21:28Z</dcterms:created>
  <dcterms:modified xsi:type="dcterms:W3CDTF">2020-07-07T21:49:33Z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</Properties>
</file>