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3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5143500" type="screen16x9"/>
  <p:notesSz cx="6858000" cy="9144000"/>
  <p:embeddedFontLst>
    <p:embeddedFont>
      <p:font typeface="Bebas Neue" panose="020B0606020202050201" pitchFamily="34" charset="0"/>
      <p:regular r:id="rId14"/>
    </p:embeddedFont>
    <p:embeddedFont>
      <p:font typeface="Comic Sans MS" panose="030F0702030302020204" pitchFamily="66" charset="0"/>
      <p:regular r:id="rId15"/>
      <p:bold r:id="rId16"/>
      <p:italic r:id="rId17"/>
      <p:boldItalic r:id="rId18"/>
    </p:embeddedFont>
    <p:embeddedFont>
      <p:font typeface="Montserrat" panose="00000500000000000000" pitchFamily="2" charset="0"/>
      <p:regular r:id="rId19"/>
      <p:bold r:id="rId20"/>
      <p:italic r:id="rId21"/>
      <p:boldItalic r:id="rId22"/>
    </p:embeddedFont>
    <p:embeddedFont>
      <p:font typeface="Montserrat Black" panose="00000A00000000000000" pitchFamily="2" charset="0"/>
      <p:bold r:id="rId23"/>
      <p:boldItalic r:id="rId24"/>
    </p:embeddedFont>
    <p:embeddedFont>
      <p:font typeface="Nunito Light" pitchFamily="2" charset="0"/>
      <p:regular r:id="rId25"/>
      <p:italic r:id="rId26"/>
    </p:embeddedFont>
    <p:embeddedFont>
      <p:font typeface="Posterama" panose="020B0504020200020000" pitchFamily="34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5D09E0B-30F4-49AF-B4F5-3D1F3F44125E}">
  <a:tblStyle styleId="{25D09E0B-30F4-49AF-B4F5-3D1F3F44125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2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6" name="Google Shape;1236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7" name="Google Shape;1237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" name="Google Shape;1300;g1734a882cf6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1" name="Google Shape;1301;g1734a882cf6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" name="Google Shape;1321;g54dda1946d_6_3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2" name="Google Shape;1322;g54dda1946d_6_3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3" name="Google Shape;1383;g54dda1946d_6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4" name="Google Shape;1384;g54dda1946d_6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4" name="Google Shape;1404;g1734a882cf6_0_15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5" name="Google Shape;1405;g1734a882cf6_0_15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2" name="Google Shape;1422;g1734a882cf6_0_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3" name="Google Shape;1423;g1734a882cf6_0_1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" name="Google Shape;1443;g1734a882cf6_0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4" name="Google Shape;1444;g1734a882cf6_0_2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3" name="Google Shape;1523;g1734a882cf6_0_2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4" name="Google Shape;1524;g1734a882cf6_0_2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7" name="Google Shape;1547;g1734a882cf6_0_3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8" name="Google Shape;1548;g1734a882cf6_0_3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6" name="Google Shape;1596;g1734a882cf6_0_8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7" name="Google Shape;1597;g1734a882cf6_0_8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3225" y="1256688"/>
            <a:ext cx="7033800" cy="219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13225" y="3521113"/>
            <a:ext cx="45288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4780389" y="2513201"/>
            <a:ext cx="5036265" cy="4113315"/>
            <a:chOff x="4780389" y="2513201"/>
            <a:chExt cx="5036265" cy="4113315"/>
          </a:xfrm>
        </p:grpSpPr>
        <p:grpSp>
          <p:nvGrpSpPr>
            <p:cNvPr id="12" name="Google Shape;12;p2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13" name="Google Shape;13;p2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4" name="Google Shape;14;p2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15" name="Google Shape;15;p2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16" name="Google Shape;16;p2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" name="Google Shape;17;p2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8" name="Google Shape;18;p2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9" name="Google Shape;19;p2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0" name="Google Shape;20;p2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1" name="Google Shape;21;p2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2" name="Google Shape;22;p2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3" name="Google Shape;23;p2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4" name="Google Shape;24;p2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5" name="Google Shape;25;p2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" name="Google Shape;26;p2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" name="Google Shape;27;p2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8" name="Google Shape;28;p2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" name="Google Shape;29;p2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" name="Google Shape;30;p2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" name="Google Shape;31;p2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2" name="Google Shape;32;p2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3" name="Google Shape;33;p2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" name="Google Shape;34;p2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" name="Google Shape;35;p2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" name="Google Shape;36;p2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7" name="Google Shape;37;p2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8" name="Google Shape;38;p2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" name="Google Shape;39;p2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" name="Google Shape;40;p2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1" name="Google Shape;41;p2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2" name="Google Shape;42;p2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3" name="Google Shape;43;p2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44" name="Google Shape;44;p2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" name="Google Shape;45;p2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" name="Google Shape;46;p2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" name="Google Shape;47;p2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" name="Google Shape;48;p2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" name="Google Shape;49;p2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" name="Google Shape;50;p2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" name="Google Shape;51;p2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52" name="Google Shape;52;p2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" name="Google Shape;55;p2"/>
          <p:cNvGrpSpPr/>
          <p:nvPr/>
        </p:nvGrpSpPr>
        <p:grpSpPr>
          <a:xfrm>
            <a:off x="-3382536" y="-1517162"/>
            <a:ext cx="5036265" cy="4113315"/>
            <a:chOff x="4780389" y="2513201"/>
            <a:chExt cx="5036265" cy="4113315"/>
          </a:xfrm>
        </p:grpSpPr>
        <p:grpSp>
          <p:nvGrpSpPr>
            <p:cNvPr id="56" name="Google Shape;56;p2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57" name="Google Shape;57;p2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58" name="Google Shape;58;p2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59" name="Google Shape;59;p2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60" name="Google Shape;60;p2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61" name="Google Shape;61;p2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62" name="Google Shape;62;p2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63" name="Google Shape;63;p2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64" name="Google Shape;64;p2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65" name="Google Shape;65;p2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66" name="Google Shape;66;p2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67" name="Google Shape;67;p2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68" name="Google Shape;68;p2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69" name="Google Shape;69;p2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70" name="Google Shape;70;p2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71" name="Google Shape;71;p2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72" name="Google Shape;72;p2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73" name="Google Shape;73;p2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74" name="Google Shape;74;p2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75" name="Google Shape;75;p2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76" name="Google Shape;76;p2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77" name="Google Shape;77;p2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78" name="Google Shape;78;p2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79" name="Google Shape;79;p2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0" name="Google Shape;80;p2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1" name="Google Shape;81;p2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2" name="Google Shape;82;p2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3" name="Google Shape;83;p2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4" name="Google Shape;84;p2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5" name="Google Shape;85;p2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6" name="Google Shape;86;p2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7" name="Google Shape;87;p2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88" name="Google Shape;88;p2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9" name="Google Shape;89;p2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0" name="Google Shape;90;p2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1" name="Google Shape;91;p2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2" name="Google Shape;92;p2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" name="Google Shape;93;p2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" name="Google Shape;94;p2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" name="Google Shape;95;p2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96" name="Google Shape;96;p2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>
            <a:spLocks noGrp="1"/>
          </p:cNvSpPr>
          <p:nvPr>
            <p:ph type="title"/>
          </p:nvPr>
        </p:nvSpPr>
        <p:spPr>
          <a:xfrm>
            <a:off x="720000" y="2384238"/>
            <a:ext cx="7351800" cy="8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43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01" name="Google Shape;101;p3"/>
          <p:cNvSpPr txBox="1">
            <a:spLocks noGrp="1"/>
          </p:cNvSpPr>
          <p:nvPr>
            <p:ph type="title" idx="2" hasCustomPrompt="1"/>
          </p:nvPr>
        </p:nvSpPr>
        <p:spPr>
          <a:xfrm>
            <a:off x="720000" y="1496250"/>
            <a:ext cx="1381800" cy="841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2" name="Google Shape;102;p3"/>
          <p:cNvSpPr txBox="1">
            <a:spLocks noGrp="1"/>
          </p:cNvSpPr>
          <p:nvPr>
            <p:ph type="subTitle" idx="1"/>
          </p:nvPr>
        </p:nvSpPr>
        <p:spPr>
          <a:xfrm>
            <a:off x="720000" y="3272250"/>
            <a:ext cx="5067600" cy="37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03" name="Google Shape;103;p3"/>
          <p:cNvGrpSpPr/>
          <p:nvPr/>
        </p:nvGrpSpPr>
        <p:grpSpPr>
          <a:xfrm>
            <a:off x="5175689" y="2774776"/>
            <a:ext cx="5036265" cy="4113315"/>
            <a:chOff x="4780389" y="2513201"/>
            <a:chExt cx="5036265" cy="4113315"/>
          </a:xfrm>
        </p:grpSpPr>
        <p:grpSp>
          <p:nvGrpSpPr>
            <p:cNvPr id="104" name="Google Shape;104;p3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105" name="Google Shape;105;p3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06" name="Google Shape;106;p3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107" name="Google Shape;107;p3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108" name="Google Shape;108;p3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09" name="Google Shape;109;p3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0" name="Google Shape;110;p3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1" name="Google Shape;111;p3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2" name="Google Shape;112;p3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3" name="Google Shape;113;p3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" name="Google Shape;114;p3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" name="Google Shape;115;p3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6" name="Google Shape;116;p3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7" name="Google Shape;117;p3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" name="Google Shape;118;p3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" name="Google Shape;119;p3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0" name="Google Shape;120;p3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1" name="Google Shape;121;p3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2" name="Google Shape;122;p3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3" name="Google Shape;123;p3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4" name="Google Shape;124;p3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5" name="Google Shape;125;p3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6" name="Google Shape;126;p3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7" name="Google Shape;127;p3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8" name="Google Shape;128;p3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9" name="Google Shape;129;p3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0" name="Google Shape;130;p3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1" name="Google Shape;131;p3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2" name="Google Shape;132;p3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3" name="Google Shape;133;p3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4" name="Google Shape;134;p3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5" name="Google Shape;135;p3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136" name="Google Shape;136;p3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7" name="Google Shape;137;p3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8" name="Google Shape;138;p3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9" name="Google Shape;139;p3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0" name="Google Shape;140;p3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1" name="Google Shape;141;p3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2" name="Google Shape;142;p3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3" name="Google Shape;143;p3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144" name="Google Shape;144;p3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3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3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7" name="Google Shape;147;p3"/>
          <p:cNvGrpSpPr/>
          <p:nvPr/>
        </p:nvGrpSpPr>
        <p:grpSpPr>
          <a:xfrm>
            <a:off x="2951589" y="-2707787"/>
            <a:ext cx="5036265" cy="4113315"/>
            <a:chOff x="4780389" y="2513201"/>
            <a:chExt cx="5036265" cy="4113315"/>
          </a:xfrm>
        </p:grpSpPr>
        <p:grpSp>
          <p:nvGrpSpPr>
            <p:cNvPr id="148" name="Google Shape;148;p3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149" name="Google Shape;149;p3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50" name="Google Shape;150;p3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151" name="Google Shape;151;p3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152" name="Google Shape;152;p3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53" name="Google Shape;153;p3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54" name="Google Shape;154;p3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55" name="Google Shape;155;p3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56" name="Google Shape;156;p3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57" name="Google Shape;157;p3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58" name="Google Shape;158;p3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59" name="Google Shape;159;p3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0" name="Google Shape;160;p3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1" name="Google Shape;161;p3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2" name="Google Shape;162;p3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3" name="Google Shape;163;p3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4" name="Google Shape;164;p3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5" name="Google Shape;165;p3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6" name="Google Shape;166;p3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7" name="Google Shape;167;p3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8" name="Google Shape;168;p3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9" name="Google Shape;169;p3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0" name="Google Shape;170;p3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1" name="Google Shape;171;p3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2" name="Google Shape;172;p3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3" name="Google Shape;173;p3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4" name="Google Shape;174;p3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5" name="Google Shape;175;p3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6" name="Google Shape;176;p3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7" name="Google Shape;177;p3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8" name="Google Shape;178;p3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9" name="Google Shape;179;p3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180" name="Google Shape;180;p3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1" name="Google Shape;181;p3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2" name="Google Shape;182;p3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3" name="Google Shape;183;p3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4" name="Google Shape;184;p3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5" name="Google Shape;185;p3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6" name="Google Shape;186;p3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7" name="Google Shape;187;p3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188" name="Google Shape;188;p3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5"/>
          <p:cNvSpPr txBox="1">
            <a:spLocks noGrp="1"/>
          </p:cNvSpPr>
          <p:nvPr>
            <p:ph type="title"/>
          </p:nvPr>
        </p:nvSpPr>
        <p:spPr>
          <a:xfrm>
            <a:off x="720000" y="5395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5"/>
          <p:cNvSpPr txBox="1">
            <a:spLocks noGrp="1"/>
          </p:cNvSpPr>
          <p:nvPr>
            <p:ph type="subTitle" idx="1"/>
          </p:nvPr>
        </p:nvSpPr>
        <p:spPr>
          <a:xfrm>
            <a:off x="5055188" y="3185018"/>
            <a:ext cx="2505600" cy="111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400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06" name="Google Shape;206;p5"/>
          <p:cNvSpPr txBox="1">
            <a:spLocks noGrp="1"/>
          </p:cNvSpPr>
          <p:nvPr>
            <p:ph type="subTitle" idx="2"/>
          </p:nvPr>
        </p:nvSpPr>
        <p:spPr>
          <a:xfrm>
            <a:off x="1583213" y="3184997"/>
            <a:ext cx="2505600" cy="111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400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07" name="Google Shape;207;p5"/>
          <p:cNvSpPr txBox="1">
            <a:spLocks noGrp="1"/>
          </p:cNvSpPr>
          <p:nvPr>
            <p:ph type="subTitle" idx="3"/>
          </p:nvPr>
        </p:nvSpPr>
        <p:spPr>
          <a:xfrm>
            <a:off x="5055188" y="2727841"/>
            <a:ext cx="25056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10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8" name="Google Shape;208;p5"/>
          <p:cNvSpPr txBox="1">
            <a:spLocks noGrp="1"/>
          </p:cNvSpPr>
          <p:nvPr>
            <p:ph type="subTitle" idx="4"/>
          </p:nvPr>
        </p:nvSpPr>
        <p:spPr>
          <a:xfrm>
            <a:off x="1583213" y="2727841"/>
            <a:ext cx="25056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10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grpSp>
        <p:nvGrpSpPr>
          <p:cNvPr id="209" name="Google Shape;209;p5"/>
          <p:cNvGrpSpPr/>
          <p:nvPr/>
        </p:nvGrpSpPr>
        <p:grpSpPr>
          <a:xfrm>
            <a:off x="7421542" y="-507956"/>
            <a:ext cx="2532725" cy="1881750"/>
            <a:chOff x="7221517" y="-507956"/>
            <a:chExt cx="2532725" cy="1881750"/>
          </a:xfrm>
        </p:grpSpPr>
        <p:sp>
          <p:nvSpPr>
            <p:cNvPr id="210" name="Google Shape;210;p5"/>
            <p:cNvSpPr/>
            <p:nvPr/>
          </p:nvSpPr>
          <p:spPr>
            <a:xfrm rot="-157512" flipH="1">
              <a:off x="8467712" y="4798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2"/>
                  </a:cubicBezTo>
                  <a:cubicBezTo>
                    <a:pt x="2282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5"/>
            <p:cNvSpPr/>
            <p:nvPr/>
          </p:nvSpPr>
          <p:spPr>
            <a:xfrm rot="-157512" flipH="1">
              <a:off x="8489459" y="-461709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1"/>
                  </a:lnTo>
                  <a:lnTo>
                    <a:pt x="1028" y="22524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5"/>
            <p:cNvSpPr/>
            <p:nvPr/>
          </p:nvSpPr>
          <p:spPr>
            <a:xfrm rot="-157512" flipH="1">
              <a:off x="7863600" y="-477589"/>
              <a:ext cx="650167" cy="721114"/>
            </a:xfrm>
            <a:custGeom>
              <a:avLst/>
              <a:gdLst/>
              <a:ahLst/>
              <a:cxnLst/>
              <a:rect l="l" t="t" r="r" b="b"/>
              <a:pathLst>
                <a:path w="26008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5" y="1"/>
                  </a:lnTo>
                  <a:lnTo>
                    <a:pt x="0" y="8103"/>
                  </a:lnTo>
                  <a:lnTo>
                    <a:pt x="1028" y="22525"/>
                  </a:lnTo>
                  <a:lnTo>
                    <a:pt x="14032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5"/>
            <p:cNvSpPr/>
            <p:nvPr/>
          </p:nvSpPr>
          <p:spPr>
            <a:xfrm rot="-157512" flipH="1">
              <a:off x="7237690" y="-493444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10" y="20743"/>
                  </a:moveTo>
                  <a:lnTo>
                    <a:pt x="24981" y="6321"/>
                  </a:lnTo>
                  <a:lnTo>
                    <a:pt x="11976" y="0"/>
                  </a:lnTo>
                  <a:lnTo>
                    <a:pt x="1" y="8102"/>
                  </a:lnTo>
                  <a:lnTo>
                    <a:pt x="1029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5"/>
            <p:cNvSpPr/>
            <p:nvPr/>
          </p:nvSpPr>
          <p:spPr>
            <a:xfrm rot="-157512" flipH="1">
              <a:off x="8788681" y="88254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9" y="20743"/>
                  </a:moveTo>
                  <a:lnTo>
                    <a:pt x="24981" y="6320"/>
                  </a:lnTo>
                  <a:lnTo>
                    <a:pt x="11976" y="0"/>
                  </a:lnTo>
                  <a:lnTo>
                    <a:pt x="1" y="8101"/>
                  </a:lnTo>
                  <a:lnTo>
                    <a:pt x="1029" y="22523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5"/>
            <p:cNvSpPr/>
            <p:nvPr/>
          </p:nvSpPr>
          <p:spPr>
            <a:xfrm rot="-157512" flipH="1">
              <a:off x="8162796" y="72374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1" y="8102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5"/>
            <p:cNvSpPr/>
            <p:nvPr/>
          </p:nvSpPr>
          <p:spPr>
            <a:xfrm rot="-157512" flipH="1">
              <a:off x="9087877" y="638193"/>
              <a:ext cx="650192" cy="721089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5"/>
            <p:cNvSpPr/>
            <p:nvPr/>
          </p:nvSpPr>
          <p:spPr>
            <a:xfrm rot="-157512" flipH="1">
              <a:off x="7525463" y="193693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0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1"/>
                    <a:pt x="510" y="2281"/>
                    <a:pt x="1140" y="2281"/>
                  </a:cubicBezTo>
                  <a:cubicBezTo>
                    <a:pt x="1771" y="2281"/>
                    <a:pt x="2281" y="1771"/>
                    <a:pt x="2281" y="1141"/>
                  </a:cubicBezTo>
                  <a:cubicBezTo>
                    <a:pt x="2281" y="511"/>
                    <a:pt x="1771" y="0"/>
                    <a:pt x="11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5"/>
            <p:cNvSpPr/>
            <p:nvPr/>
          </p:nvSpPr>
          <p:spPr>
            <a:xfrm rot="-157512" flipH="1">
              <a:off x="9076066" y="78163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5"/>
            <p:cNvSpPr/>
            <p:nvPr/>
          </p:nvSpPr>
          <p:spPr>
            <a:xfrm rot="-157512" flipH="1">
              <a:off x="9692804" y="115886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0"/>
                  </a:moveTo>
                  <a:cubicBezTo>
                    <a:pt x="511" y="0"/>
                    <a:pt x="0" y="510"/>
                    <a:pt x="0" y="1140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1" y="2281"/>
                    <a:pt x="2282" y="1770"/>
                    <a:pt x="2282" y="1140"/>
                  </a:cubicBezTo>
                  <a:cubicBezTo>
                    <a:pt x="2282" y="510"/>
                    <a:pt x="1771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0" name="Google Shape;220;p5"/>
          <p:cNvGrpSpPr/>
          <p:nvPr/>
        </p:nvGrpSpPr>
        <p:grpSpPr>
          <a:xfrm>
            <a:off x="-884258" y="4092619"/>
            <a:ext cx="2532725" cy="1881750"/>
            <a:chOff x="7221517" y="-507956"/>
            <a:chExt cx="2532725" cy="1881750"/>
          </a:xfrm>
        </p:grpSpPr>
        <p:sp>
          <p:nvSpPr>
            <p:cNvPr id="221" name="Google Shape;221;p5"/>
            <p:cNvSpPr/>
            <p:nvPr/>
          </p:nvSpPr>
          <p:spPr>
            <a:xfrm rot="-157512" flipH="1">
              <a:off x="8467712" y="4798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2"/>
                  </a:cubicBezTo>
                  <a:cubicBezTo>
                    <a:pt x="2282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5"/>
            <p:cNvSpPr/>
            <p:nvPr/>
          </p:nvSpPr>
          <p:spPr>
            <a:xfrm rot="-157512" flipH="1">
              <a:off x="8489459" y="-461709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1"/>
                  </a:lnTo>
                  <a:lnTo>
                    <a:pt x="1028" y="22524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5"/>
            <p:cNvSpPr/>
            <p:nvPr/>
          </p:nvSpPr>
          <p:spPr>
            <a:xfrm rot="-157512" flipH="1">
              <a:off x="7863600" y="-477589"/>
              <a:ext cx="650167" cy="721114"/>
            </a:xfrm>
            <a:custGeom>
              <a:avLst/>
              <a:gdLst/>
              <a:ahLst/>
              <a:cxnLst/>
              <a:rect l="l" t="t" r="r" b="b"/>
              <a:pathLst>
                <a:path w="26008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5" y="1"/>
                  </a:lnTo>
                  <a:lnTo>
                    <a:pt x="0" y="8103"/>
                  </a:lnTo>
                  <a:lnTo>
                    <a:pt x="1028" y="22525"/>
                  </a:lnTo>
                  <a:lnTo>
                    <a:pt x="14032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5"/>
            <p:cNvSpPr/>
            <p:nvPr/>
          </p:nvSpPr>
          <p:spPr>
            <a:xfrm rot="-157512" flipH="1">
              <a:off x="7237690" y="-493444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10" y="20743"/>
                  </a:moveTo>
                  <a:lnTo>
                    <a:pt x="24981" y="6321"/>
                  </a:lnTo>
                  <a:lnTo>
                    <a:pt x="11976" y="0"/>
                  </a:lnTo>
                  <a:lnTo>
                    <a:pt x="1" y="8102"/>
                  </a:lnTo>
                  <a:lnTo>
                    <a:pt x="1029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5"/>
            <p:cNvSpPr/>
            <p:nvPr/>
          </p:nvSpPr>
          <p:spPr>
            <a:xfrm rot="-157512" flipH="1">
              <a:off x="8788681" y="88254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9" y="20743"/>
                  </a:moveTo>
                  <a:lnTo>
                    <a:pt x="24981" y="6320"/>
                  </a:lnTo>
                  <a:lnTo>
                    <a:pt x="11976" y="0"/>
                  </a:lnTo>
                  <a:lnTo>
                    <a:pt x="1" y="8101"/>
                  </a:lnTo>
                  <a:lnTo>
                    <a:pt x="1029" y="22523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5"/>
            <p:cNvSpPr/>
            <p:nvPr/>
          </p:nvSpPr>
          <p:spPr>
            <a:xfrm rot="-157512" flipH="1">
              <a:off x="8162796" y="72374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1" y="8102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5"/>
            <p:cNvSpPr/>
            <p:nvPr/>
          </p:nvSpPr>
          <p:spPr>
            <a:xfrm rot="-157512" flipH="1">
              <a:off x="9087877" y="638193"/>
              <a:ext cx="650192" cy="721089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5"/>
            <p:cNvSpPr/>
            <p:nvPr/>
          </p:nvSpPr>
          <p:spPr>
            <a:xfrm rot="-157512" flipH="1">
              <a:off x="7525463" y="193693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0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1"/>
                    <a:pt x="510" y="2281"/>
                    <a:pt x="1140" y="2281"/>
                  </a:cubicBezTo>
                  <a:cubicBezTo>
                    <a:pt x="1771" y="2281"/>
                    <a:pt x="2281" y="1771"/>
                    <a:pt x="2281" y="1141"/>
                  </a:cubicBezTo>
                  <a:cubicBezTo>
                    <a:pt x="2281" y="511"/>
                    <a:pt x="1771" y="0"/>
                    <a:pt x="11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5"/>
            <p:cNvSpPr/>
            <p:nvPr/>
          </p:nvSpPr>
          <p:spPr>
            <a:xfrm rot="-157512" flipH="1">
              <a:off x="9076066" y="78163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5"/>
            <p:cNvSpPr/>
            <p:nvPr/>
          </p:nvSpPr>
          <p:spPr>
            <a:xfrm rot="-157512" flipH="1">
              <a:off x="9692804" y="115886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0"/>
                  </a:moveTo>
                  <a:cubicBezTo>
                    <a:pt x="511" y="0"/>
                    <a:pt x="0" y="510"/>
                    <a:pt x="0" y="1140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1" y="2281"/>
                    <a:pt x="2282" y="1770"/>
                    <a:pt x="2282" y="1140"/>
                  </a:cubicBezTo>
                  <a:cubicBezTo>
                    <a:pt x="2282" y="510"/>
                    <a:pt x="1771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6"/>
          <p:cNvSpPr txBox="1">
            <a:spLocks noGrp="1"/>
          </p:cNvSpPr>
          <p:nvPr>
            <p:ph type="title"/>
          </p:nvPr>
        </p:nvSpPr>
        <p:spPr>
          <a:xfrm>
            <a:off x="720000" y="5395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grpSp>
        <p:nvGrpSpPr>
          <p:cNvPr id="233" name="Google Shape;233;p6"/>
          <p:cNvGrpSpPr/>
          <p:nvPr/>
        </p:nvGrpSpPr>
        <p:grpSpPr>
          <a:xfrm>
            <a:off x="8353997" y="-383894"/>
            <a:ext cx="1346103" cy="1863890"/>
            <a:chOff x="8353997" y="-383894"/>
            <a:chExt cx="1346103" cy="1863890"/>
          </a:xfrm>
        </p:grpSpPr>
        <p:sp>
          <p:nvSpPr>
            <p:cNvPr id="234" name="Google Shape;234;p6"/>
            <p:cNvSpPr/>
            <p:nvPr/>
          </p:nvSpPr>
          <p:spPr>
            <a:xfrm rot="10515604" flipH="1">
              <a:off x="8395233" y="733291"/>
              <a:ext cx="650155" cy="721075"/>
            </a:xfrm>
            <a:custGeom>
              <a:avLst/>
              <a:gdLst/>
              <a:ahLst/>
              <a:cxnLst/>
              <a:rect l="l" t="t" r="r" b="b"/>
              <a:pathLst>
                <a:path w="26008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2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6"/>
            <p:cNvSpPr/>
            <p:nvPr/>
          </p:nvSpPr>
          <p:spPr>
            <a:xfrm rot="10515604" flipH="1">
              <a:off x="9021238" y="726016"/>
              <a:ext cx="650180" cy="721100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9" y="20743"/>
                  </a:moveTo>
                  <a:lnTo>
                    <a:pt x="24981" y="6321"/>
                  </a:lnTo>
                  <a:lnTo>
                    <a:pt x="11976" y="1"/>
                  </a:lnTo>
                  <a:lnTo>
                    <a:pt x="1" y="8102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6"/>
            <p:cNvSpPr/>
            <p:nvPr/>
          </p:nvSpPr>
          <p:spPr>
            <a:xfrm rot="10515604" flipH="1">
              <a:off x="8701958" y="187502"/>
              <a:ext cx="650180" cy="721075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0" y="8102"/>
                  </a:lnTo>
                  <a:lnTo>
                    <a:pt x="1028" y="22525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6"/>
            <p:cNvSpPr/>
            <p:nvPr/>
          </p:nvSpPr>
          <p:spPr>
            <a:xfrm rot="10515604" flipH="1">
              <a:off x="8382677" y="-351036"/>
              <a:ext cx="650155" cy="721075"/>
            </a:xfrm>
            <a:custGeom>
              <a:avLst/>
              <a:gdLst/>
              <a:ahLst/>
              <a:cxnLst/>
              <a:rect l="l" t="t" r="r" b="b"/>
              <a:pathLst>
                <a:path w="26008" h="28845" fill="none" extrusionOk="0">
                  <a:moveTo>
                    <a:pt x="26008" y="20743"/>
                  </a:moveTo>
                  <a:lnTo>
                    <a:pt x="24980" y="6320"/>
                  </a:lnTo>
                  <a:lnTo>
                    <a:pt x="11975" y="1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2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6"/>
            <p:cNvSpPr/>
            <p:nvPr/>
          </p:nvSpPr>
          <p:spPr>
            <a:xfrm rot="10515604" flipH="1">
              <a:off x="9008685" y="-358263"/>
              <a:ext cx="650205" cy="721050"/>
            </a:xfrm>
            <a:custGeom>
              <a:avLst/>
              <a:gdLst/>
              <a:ahLst/>
              <a:cxnLst/>
              <a:rect l="l" t="t" r="r" b="b"/>
              <a:pathLst>
                <a:path w="26010" h="28844" fill="none" extrusionOk="0">
                  <a:moveTo>
                    <a:pt x="26009" y="20743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1" y="8101"/>
                  </a:lnTo>
                  <a:lnTo>
                    <a:pt x="1029" y="22524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6"/>
            <p:cNvSpPr/>
            <p:nvPr/>
          </p:nvSpPr>
          <p:spPr>
            <a:xfrm rot="10515604" flipH="1">
              <a:off x="8988035" y="-202012"/>
              <a:ext cx="57071" cy="57046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6"/>
            <p:cNvSpPr/>
            <p:nvPr/>
          </p:nvSpPr>
          <p:spPr>
            <a:xfrm rot="10515604" flipH="1">
              <a:off x="9613745" y="157612"/>
              <a:ext cx="57046" cy="57071"/>
            </a:xfrm>
            <a:custGeom>
              <a:avLst/>
              <a:gdLst/>
              <a:ahLst/>
              <a:cxnLst/>
              <a:rect l="l" t="t" r="r" b="b"/>
              <a:pathLst>
                <a:path w="2282" h="2283" extrusionOk="0">
                  <a:moveTo>
                    <a:pt x="1142" y="0"/>
                  </a:moveTo>
                  <a:cubicBezTo>
                    <a:pt x="512" y="0"/>
                    <a:pt x="1" y="511"/>
                    <a:pt x="1" y="1141"/>
                  </a:cubicBezTo>
                  <a:cubicBezTo>
                    <a:pt x="1" y="1771"/>
                    <a:pt x="512" y="2282"/>
                    <a:pt x="1142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0"/>
                    <a:pt x="11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6"/>
            <p:cNvSpPr/>
            <p:nvPr/>
          </p:nvSpPr>
          <p:spPr>
            <a:xfrm rot="10515604" flipH="1">
              <a:off x="9310934" y="707795"/>
              <a:ext cx="57021" cy="57071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2" name="Google Shape;242;p6"/>
          <p:cNvSpPr/>
          <p:nvPr/>
        </p:nvSpPr>
        <p:spPr>
          <a:xfrm rot="10515604" flipH="1">
            <a:off x="8362734" y="-200629"/>
            <a:ext cx="57046" cy="57046"/>
          </a:xfrm>
          <a:custGeom>
            <a:avLst/>
            <a:gdLst/>
            <a:ahLst/>
            <a:cxnLst/>
            <a:rect l="l" t="t" r="r" b="b"/>
            <a:pathLst>
              <a:path w="2282" h="2282" extrusionOk="0">
                <a:moveTo>
                  <a:pt x="1141" y="0"/>
                </a:moveTo>
                <a:cubicBezTo>
                  <a:pt x="511" y="0"/>
                  <a:pt x="0" y="511"/>
                  <a:pt x="0" y="1141"/>
                </a:cubicBezTo>
                <a:cubicBezTo>
                  <a:pt x="0" y="1770"/>
                  <a:pt x="511" y="2281"/>
                  <a:pt x="1141" y="2281"/>
                </a:cubicBezTo>
                <a:cubicBezTo>
                  <a:pt x="1772" y="2281"/>
                  <a:pt x="2281" y="1770"/>
                  <a:pt x="2281" y="1141"/>
                </a:cubicBezTo>
                <a:cubicBezTo>
                  <a:pt x="2281" y="511"/>
                  <a:pt x="1772" y="0"/>
                  <a:pt x="1141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7"/>
          <p:cNvSpPr txBox="1">
            <a:spLocks noGrp="1"/>
          </p:cNvSpPr>
          <p:nvPr>
            <p:ph type="title"/>
          </p:nvPr>
        </p:nvSpPr>
        <p:spPr>
          <a:xfrm>
            <a:off x="4135975" y="1757900"/>
            <a:ext cx="42948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45" name="Google Shape;245;p7"/>
          <p:cNvSpPr txBox="1">
            <a:spLocks noGrp="1"/>
          </p:cNvSpPr>
          <p:nvPr>
            <p:ph type="subTitle" idx="1"/>
          </p:nvPr>
        </p:nvSpPr>
        <p:spPr>
          <a:xfrm>
            <a:off x="4135975" y="2330600"/>
            <a:ext cx="4294800" cy="122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Nunito Light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Nunito Light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grpSp>
        <p:nvGrpSpPr>
          <p:cNvPr id="246" name="Google Shape;246;p7"/>
          <p:cNvGrpSpPr/>
          <p:nvPr/>
        </p:nvGrpSpPr>
        <p:grpSpPr>
          <a:xfrm>
            <a:off x="5478864" y="2056701"/>
            <a:ext cx="5036265" cy="4113315"/>
            <a:chOff x="4780389" y="2513201"/>
            <a:chExt cx="5036265" cy="4113315"/>
          </a:xfrm>
        </p:grpSpPr>
        <p:grpSp>
          <p:nvGrpSpPr>
            <p:cNvPr id="247" name="Google Shape;247;p7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248" name="Google Shape;248;p7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249" name="Google Shape;249;p7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250" name="Google Shape;250;p7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251" name="Google Shape;251;p7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52" name="Google Shape;252;p7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53" name="Google Shape;253;p7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54" name="Google Shape;254;p7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55" name="Google Shape;255;p7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56" name="Google Shape;256;p7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57" name="Google Shape;257;p7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58" name="Google Shape;258;p7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59" name="Google Shape;259;p7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0" name="Google Shape;260;p7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1" name="Google Shape;261;p7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2" name="Google Shape;262;p7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3" name="Google Shape;263;p7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4" name="Google Shape;264;p7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5" name="Google Shape;265;p7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6" name="Google Shape;266;p7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7" name="Google Shape;267;p7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8" name="Google Shape;268;p7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9" name="Google Shape;269;p7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0" name="Google Shape;270;p7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1" name="Google Shape;271;p7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2" name="Google Shape;272;p7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3" name="Google Shape;273;p7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4" name="Google Shape;274;p7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5" name="Google Shape;275;p7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6" name="Google Shape;276;p7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7" name="Google Shape;277;p7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8" name="Google Shape;278;p7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279" name="Google Shape;279;p7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0" name="Google Shape;280;p7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1" name="Google Shape;281;p7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2" name="Google Shape;282;p7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3" name="Google Shape;283;p7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4" name="Google Shape;284;p7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5" name="Google Shape;285;p7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6" name="Google Shape;286;p7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287" name="Google Shape;287;p7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7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7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0" name="Google Shape;290;p7"/>
          <p:cNvGrpSpPr/>
          <p:nvPr/>
        </p:nvGrpSpPr>
        <p:grpSpPr>
          <a:xfrm>
            <a:off x="-128336" y="-2516262"/>
            <a:ext cx="5036265" cy="4113315"/>
            <a:chOff x="4780389" y="2513201"/>
            <a:chExt cx="5036265" cy="4113315"/>
          </a:xfrm>
        </p:grpSpPr>
        <p:grpSp>
          <p:nvGrpSpPr>
            <p:cNvPr id="291" name="Google Shape;291;p7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292" name="Google Shape;292;p7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293" name="Google Shape;293;p7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294" name="Google Shape;294;p7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295" name="Google Shape;295;p7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6" name="Google Shape;296;p7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7" name="Google Shape;297;p7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8" name="Google Shape;298;p7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9" name="Google Shape;299;p7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0" name="Google Shape;300;p7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1" name="Google Shape;301;p7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2" name="Google Shape;302;p7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3" name="Google Shape;303;p7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4" name="Google Shape;304;p7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5" name="Google Shape;305;p7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6" name="Google Shape;306;p7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7" name="Google Shape;307;p7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8" name="Google Shape;308;p7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9" name="Google Shape;309;p7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0" name="Google Shape;310;p7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1" name="Google Shape;311;p7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2" name="Google Shape;312;p7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3" name="Google Shape;313;p7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4" name="Google Shape;314;p7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5" name="Google Shape;315;p7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6" name="Google Shape;316;p7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7" name="Google Shape;317;p7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8" name="Google Shape;318;p7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19" name="Google Shape;319;p7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20" name="Google Shape;320;p7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21" name="Google Shape;321;p7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22" name="Google Shape;322;p7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323" name="Google Shape;323;p7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4" name="Google Shape;324;p7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5" name="Google Shape;325;p7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6" name="Google Shape;326;p7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7" name="Google Shape;327;p7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8" name="Google Shape;328;p7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9" name="Google Shape;329;p7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0" name="Google Shape;330;p7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331" name="Google Shape;331;p7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7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7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8"/>
          <p:cNvSpPr txBox="1">
            <a:spLocks noGrp="1"/>
          </p:cNvSpPr>
          <p:nvPr>
            <p:ph type="title"/>
          </p:nvPr>
        </p:nvSpPr>
        <p:spPr>
          <a:xfrm>
            <a:off x="943050" y="1307100"/>
            <a:ext cx="72579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86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grpSp>
        <p:nvGrpSpPr>
          <p:cNvPr id="336" name="Google Shape;336;p8"/>
          <p:cNvGrpSpPr/>
          <p:nvPr/>
        </p:nvGrpSpPr>
        <p:grpSpPr>
          <a:xfrm>
            <a:off x="5478864" y="2056701"/>
            <a:ext cx="5036265" cy="4113315"/>
            <a:chOff x="4780389" y="2513201"/>
            <a:chExt cx="5036265" cy="4113315"/>
          </a:xfrm>
        </p:grpSpPr>
        <p:grpSp>
          <p:nvGrpSpPr>
            <p:cNvPr id="337" name="Google Shape;337;p8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338" name="Google Shape;338;p8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339" name="Google Shape;339;p8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340" name="Google Shape;340;p8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341" name="Google Shape;341;p8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2" name="Google Shape;342;p8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3" name="Google Shape;343;p8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4" name="Google Shape;344;p8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5" name="Google Shape;345;p8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6" name="Google Shape;346;p8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7" name="Google Shape;347;p8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8" name="Google Shape;348;p8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9" name="Google Shape;349;p8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0" name="Google Shape;350;p8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1" name="Google Shape;351;p8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2" name="Google Shape;352;p8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3" name="Google Shape;353;p8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4" name="Google Shape;354;p8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5" name="Google Shape;355;p8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6" name="Google Shape;356;p8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7" name="Google Shape;357;p8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8" name="Google Shape;358;p8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9" name="Google Shape;359;p8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0" name="Google Shape;360;p8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1" name="Google Shape;361;p8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2" name="Google Shape;362;p8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3" name="Google Shape;363;p8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4" name="Google Shape;364;p8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5" name="Google Shape;365;p8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6" name="Google Shape;366;p8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7" name="Google Shape;367;p8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8" name="Google Shape;368;p8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369" name="Google Shape;369;p8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0" name="Google Shape;370;p8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1" name="Google Shape;371;p8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2" name="Google Shape;372;p8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3" name="Google Shape;373;p8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4" name="Google Shape;374;p8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5" name="Google Shape;375;p8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6" name="Google Shape;376;p8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377" name="Google Shape;377;p8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8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8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0" name="Google Shape;380;p8"/>
          <p:cNvGrpSpPr/>
          <p:nvPr/>
        </p:nvGrpSpPr>
        <p:grpSpPr>
          <a:xfrm>
            <a:off x="-128336" y="-2516262"/>
            <a:ext cx="5036265" cy="4113315"/>
            <a:chOff x="4780389" y="2513201"/>
            <a:chExt cx="5036265" cy="4113315"/>
          </a:xfrm>
        </p:grpSpPr>
        <p:grpSp>
          <p:nvGrpSpPr>
            <p:cNvPr id="381" name="Google Shape;381;p8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382" name="Google Shape;382;p8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383" name="Google Shape;383;p8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384" name="Google Shape;384;p8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385" name="Google Shape;385;p8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86" name="Google Shape;386;p8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87" name="Google Shape;387;p8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88" name="Google Shape;388;p8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89" name="Google Shape;389;p8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0" name="Google Shape;390;p8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1" name="Google Shape;391;p8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2" name="Google Shape;392;p8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3" name="Google Shape;393;p8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4" name="Google Shape;394;p8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5" name="Google Shape;395;p8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6" name="Google Shape;396;p8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7" name="Google Shape;397;p8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8" name="Google Shape;398;p8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9" name="Google Shape;399;p8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0" name="Google Shape;400;p8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1" name="Google Shape;401;p8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2" name="Google Shape;402;p8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3" name="Google Shape;403;p8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4" name="Google Shape;404;p8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5" name="Google Shape;405;p8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6" name="Google Shape;406;p8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7" name="Google Shape;407;p8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8" name="Google Shape;408;p8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09" name="Google Shape;409;p8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10" name="Google Shape;410;p8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11" name="Google Shape;411;p8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12" name="Google Shape;412;p8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413" name="Google Shape;413;p8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14" name="Google Shape;414;p8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15" name="Google Shape;415;p8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16" name="Google Shape;416;p8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17" name="Google Shape;417;p8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18" name="Google Shape;418;p8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19" name="Google Shape;419;p8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0" name="Google Shape;420;p8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421" name="Google Shape;421;p8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8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8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9"/>
          <p:cNvSpPr txBox="1">
            <a:spLocks noGrp="1"/>
          </p:cNvSpPr>
          <p:nvPr>
            <p:ph type="title"/>
          </p:nvPr>
        </p:nvSpPr>
        <p:spPr>
          <a:xfrm>
            <a:off x="2135550" y="1189100"/>
            <a:ext cx="4872900" cy="196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 sz="15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426" name="Google Shape;426;p9"/>
          <p:cNvSpPr txBox="1">
            <a:spLocks noGrp="1"/>
          </p:cNvSpPr>
          <p:nvPr>
            <p:ph type="subTitle" idx="1"/>
          </p:nvPr>
        </p:nvSpPr>
        <p:spPr>
          <a:xfrm>
            <a:off x="2135550" y="3153500"/>
            <a:ext cx="4872900" cy="67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11"/>
          <p:cNvSpPr txBox="1">
            <a:spLocks noGrp="1"/>
          </p:cNvSpPr>
          <p:nvPr>
            <p:ph type="title" hasCustomPrompt="1"/>
          </p:nvPr>
        </p:nvSpPr>
        <p:spPr>
          <a:xfrm>
            <a:off x="1284000" y="1707525"/>
            <a:ext cx="6576000" cy="155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82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446" name="Google Shape;446;p11"/>
          <p:cNvSpPr txBox="1">
            <a:spLocks noGrp="1"/>
          </p:cNvSpPr>
          <p:nvPr>
            <p:ph type="subTitle" idx="1"/>
          </p:nvPr>
        </p:nvSpPr>
        <p:spPr>
          <a:xfrm>
            <a:off x="1284000" y="3259075"/>
            <a:ext cx="65760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grpSp>
        <p:nvGrpSpPr>
          <p:cNvPr id="447" name="Google Shape;447;p11"/>
          <p:cNvGrpSpPr/>
          <p:nvPr/>
        </p:nvGrpSpPr>
        <p:grpSpPr>
          <a:xfrm rot="10800000">
            <a:off x="4305914" y="3662226"/>
            <a:ext cx="5036265" cy="4113315"/>
            <a:chOff x="4780389" y="2513201"/>
            <a:chExt cx="5036265" cy="4113315"/>
          </a:xfrm>
        </p:grpSpPr>
        <p:grpSp>
          <p:nvGrpSpPr>
            <p:cNvPr id="448" name="Google Shape;448;p11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449" name="Google Shape;449;p11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450" name="Google Shape;450;p11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451" name="Google Shape;451;p11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452" name="Google Shape;452;p11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53" name="Google Shape;453;p11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54" name="Google Shape;454;p11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55" name="Google Shape;455;p11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56" name="Google Shape;456;p11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57" name="Google Shape;457;p11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58" name="Google Shape;458;p11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59" name="Google Shape;459;p11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60" name="Google Shape;460;p11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61" name="Google Shape;461;p11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62" name="Google Shape;462;p11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63" name="Google Shape;463;p11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64" name="Google Shape;464;p11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65" name="Google Shape;465;p11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66" name="Google Shape;466;p11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67" name="Google Shape;467;p11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68" name="Google Shape;468;p11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69" name="Google Shape;469;p11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70" name="Google Shape;470;p11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71" name="Google Shape;471;p11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72" name="Google Shape;472;p11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73" name="Google Shape;473;p11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74" name="Google Shape;474;p11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75" name="Google Shape;475;p11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76" name="Google Shape;476;p11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77" name="Google Shape;477;p11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78" name="Google Shape;478;p11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79" name="Google Shape;479;p11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480" name="Google Shape;480;p11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1" name="Google Shape;481;p11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2" name="Google Shape;482;p11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3" name="Google Shape;483;p11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4" name="Google Shape;484;p11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5" name="Google Shape;485;p11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6" name="Google Shape;486;p11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7" name="Google Shape;487;p11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488" name="Google Shape;488;p11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11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11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1" name="Google Shape;491;p11"/>
          <p:cNvGrpSpPr/>
          <p:nvPr/>
        </p:nvGrpSpPr>
        <p:grpSpPr>
          <a:xfrm>
            <a:off x="-128336" y="-2516262"/>
            <a:ext cx="5036265" cy="4113315"/>
            <a:chOff x="4780389" y="2513201"/>
            <a:chExt cx="5036265" cy="4113315"/>
          </a:xfrm>
        </p:grpSpPr>
        <p:grpSp>
          <p:nvGrpSpPr>
            <p:cNvPr id="492" name="Google Shape;492;p11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493" name="Google Shape;493;p11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494" name="Google Shape;494;p11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495" name="Google Shape;495;p11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496" name="Google Shape;496;p11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97" name="Google Shape;497;p11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98" name="Google Shape;498;p11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99" name="Google Shape;499;p11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0" name="Google Shape;500;p11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1" name="Google Shape;501;p11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2" name="Google Shape;502;p11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3" name="Google Shape;503;p11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4" name="Google Shape;504;p11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5" name="Google Shape;505;p11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6" name="Google Shape;506;p11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7" name="Google Shape;507;p11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8" name="Google Shape;508;p11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9" name="Google Shape;509;p11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0" name="Google Shape;510;p11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1" name="Google Shape;511;p11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2" name="Google Shape;512;p11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3" name="Google Shape;513;p11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4" name="Google Shape;514;p11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5" name="Google Shape;515;p11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6" name="Google Shape;516;p11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7" name="Google Shape;517;p11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8" name="Google Shape;518;p11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9" name="Google Shape;519;p11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20" name="Google Shape;520;p11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21" name="Google Shape;521;p11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22" name="Google Shape;522;p11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23" name="Google Shape;523;p11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524" name="Google Shape;524;p11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5" name="Google Shape;525;p11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6" name="Google Shape;526;p11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7" name="Google Shape;527;p11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8" name="Google Shape;528;p11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9" name="Google Shape;529;p11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0" name="Google Shape;530;p11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1" name="Google Shape;531;p11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532" name="Google Shape;532;p11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11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11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14"/>
          <p:cNvSpPr txBox="1">
            <a:spLocks noGrp="1"/>
          </p:cNvSpPr>
          <p:nvPr>
            <p:ph type="title"/>
          </p:nvPr>
        </p:nvSpPr>
        <p:spPr>
          <a:xfrm>
            <a:off x="3424066" y="3475500"/>
            <a:ext cx="5006700" cy="53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99" name="Google Shape;599;p14"/>
          <p:cNvSpPr txBox="1">
            <a:spLocks noGrp="1"/>
          </p:cNvSpPr>
          <p:nvPr>
            <p:ph type="subTitle" idx="1"/>
          </p:nvPr>
        </p:nvSpPr>
        <p:spPr>
          <a:xfrm>
            <a:off x="3423950" y="1025400"/>
            <a:ext cx="5006700" cy="2450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grpSp>
        <p:nvGrpSpPr>
          <p:cNvPr id="600" name="Google Shape;600;p14"/>
          <p:cNvGrpSpPr/>
          <p:nvPr/>
        </p:nvGrpSpPr>
        <p:grpSpPr>
          <a:xfrm>
            <a:off x="7107962" y="-355553"/>
            <a:ext cx="1934332" cy="1332011"/>
            <a:chOff x="7107962" y="-355553"/>
            <a:chExt cx="1934332" cy="1332011"/>
          </a:xfrm>
        </p:grpSpPr>
        <p:sp>
          <p:nvSpPr>
            <p:cNvPr id="601" name="Google Shape;601;p14"/>
            <p:cNvSpPr/>
            <p:nvPr/>
          </p:nvSpPr>
          <p:spPr>
            <a:xfrm rot="-157512" flipH="1">
              <a:off x="7124135" y="209124"/>
              <a:ext cx="650192" cy="721089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14"/>
            <p:cNvSpPr/>
            <p:nvPr/>
          </p:nvSpPr>
          <p:spPr>
            <a:xfrm rot="-157512" flipH="1">
              <a:off x="7112323" y="35256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14"/>
            <p:cNvSpPr/>
            <p:nvPr/>
          </p:nvSpPr>
          <p:spPr>
            <a:xfrm rot="-157512" flipH="1">
              <a:off x="7729061" y="729798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0"/>
                  </a:moveTo>
                  <a:cubicBezTo>
                    <a:pt x="511" y="0"/>
                    <a:pt x="0" y="510"/>
                    <a:pt x="0" y="1140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1" y="2281"/>
                    <a:pt x="2282" y="1770"/>
                    <a:pt x="2282" y="1140"/>
                  </a:cubicBezTo>
                  <a:cubicBezTo>
                    <a:pt x="2282" y="510"/>
                    <a:pt x="1771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14"/>
            <p:cNvSpPr/>
            <p:nvPr/>
          </p:nvSpPr>
          <p:spPr>
            <a:xfrm rot="-157512" flipH="1">
              <a:off x="7756527" y="-354275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2" y="0"/>
                  </a:moveTo>
                  <a:cubicBezTo>
                    <a:pt x="511" y="0"/>
                    <a:pt x="1" y="510"/>
                    <a:pt x="1" y="1140"/>
                  </a:cubicBezTo>
                  <a:cubicBezTo>
                    <a:pt x="1" y="1771"/>
                    <a:pt x="511" y="2281"/>
                    <a:pt x="1142" y="2281"/>
                  </a:cubicBezTo>
                  <a:cubicBezTo>
                    <a:pt x="1772" y="2281"/>
                    <a:pt x="2283" y="1771"/>
                    <a:pt x="2283" y="1140"/>
                  </a:cubicBezTo>
                  <a:cubicBezTo>
                    <a:pt x="2283" y="510"/>
                    <a:pt x="1772" y="0"/>
                    <a:pt x="11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14"/>
            <p:cNvSpPr/>
            <p:nvPr/>
          </p:nvSpPr>
          <p:spPr>
            <a:xfrm rot="-157512" flipH="1">
              <a:off x="8076682" y="-309131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09" y="20744"/>
                  </a:moveTo>
                  <a:lnTo>
                    <a:pt x="24980" y="6322"/>
                  </a:lnTo>
                  <a:lnTo>
                    <a:pt x="11977" y="1"/>
                  </a:lnTo>
                  <a:lnTo>
                    <a:pt x="0" y="8103"/>
                  </a:lnTo>
                  <a:lnTo>
                    <a:pt x="1029" y="22525"/>
                  </a:lnTo>
                  <a:lnTo>
                    <a:pt x="14034" y="28846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14"/>
            <p:cNvSpPr/>
            <p:nvPr/>
          </p:nvSpPr>
          <p:spPr>
            <a:xfrm rot="-157512" flipH="1">
              <a:off x="7450823" y="-324986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9" y="20743"/>
                  </a:moveTo>
                  <a:lnTo>
                    <a:pt x="24981" y="6321"/>
                  </a:lnTo>
                  <a:lnTo>
                    <a:pt x="11977" y="0"/>
                  </a:lnTo>
                  <a:lnTo>
                    <a:pt x="0" y="8103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14"/>
            <p:cNvSpPr/>
            <p:nvPr/>
          </p:nvSpPr>
          <p:spPr>
            <a:xfrm rot="-157512" flipH="1">
              <a:off x="8375904" y="240832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10" y="20744"/>
                  </a:moveTo>
                  <a:lnTo>
                    <a:pt x="24982" y="6322"/>
                  </a:lnTo>
                  <a:lnTo>
                    <a:pt x="11977" y="1"/>
                  </a:lnTo>
                  <a:lnTo>
                    <a:pt x="1" y="8102"/>
                  </a:lnTo>
                  <a:lnTo>
                    <a:pt x="1030" y="22525"/>
                  </a:lnTo>
                  <a:lnTo>
                    <a:pt x="14034" y="28846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14"/>
            <p:cNvSpPr/>
            <p:nvPr/>
          </p:nvSpPr>
          <p:spPr>
            <a:xfrm rot="-157512" flipH="1">
              <a:off x="7750020" y="224978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1" y="8103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9" name="Google Shape;609;p14"/>
          <p:cNvGrpSpPr/>
          <p:nvPr/>
        </p:nvGrpSpPr>
        <p:grpSpPr>
          <a:xfrm>
            <a:off x="108580" y="3475490"/>
            <a:ext cx="1961773" cy="2399979"/>
            <a:chOff x="108580" y="3135490"/>
            <a:chExt cx="1961773" cy="2399979"/>
          </a:xfrm>
        </p:grpSpPr>
        <p:sp>
          <p:nvSpPr>
            <p:cNvPr id="610" name="Google Shape;610;p14"/>
            <p:cNvSpPr/>
            <p:nvPr/>
          </p:nvSpPr>
          <p:spPr>
            <a:xfrm rot="-157512" flipH="1">
              <a:off x="1392148" y="3329544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14"/>
            <p:cNvSpPr/>
            <p:nvPr/>
          </p:nvSpPr>
          <p:spPr>
            <a:xfrm rot="-157512" flipH="1">
              <a:off x="1064998" y="3864144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14"/>
            <p:cNvSpPr/>
            <p:nvPr/>
          </p:nvSpPr>
          <p:spPr>
            <a:xfrm rot="-157512" flipH="1">
              <a:off x="1364223" y="440671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14"/>
            <p:cNvSpPr/>
            <p:nvPr/>
          </p:nvSpPr>
          <p:spPr>
            <a:xfrm rot="-157512" flipH="1">
              <a:off x="119483" y="4382794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14" name="Google Shape;614;p14"/>
            <p:cNvGrpSpPr/>
            <p:nvPr/>
          </p:nvGrpSpPr>
          <p:grpSpPr>
            <a:xfrm>
              <a:off x="108580" y="3135490"/>
              <a:ext cx="1961773" cy="2399979"/>
              <a:chOff x="108580" y="3135490"/>
              <a:chExt cx="1961773" cy="2399979"/>
            </a:xfrm>
          </p:grpSpPr>
          <p:sp>
            <p:nvSpPr>
              <p:cNvPr id="615" name="Google Shape;615;p14"/>
              <p:cNvSpPr/>
              <p:nvPr/>
            </p:nvSpPr>
            <p:spPr>
              <a:xfrm rot="-157512" flipH="1">
                <a:off x="1376547" y="4265784"/>
                <a:ext cx="650167" cy="721089"/>
              </a:xfrm>
              <a:custGeom>
                <a:avLst/>
                <a:gdLst/>
                <a:ahLst/>
                <a:cxnLst/>
                <a:rect l="l" t="t" r="r" b="b"/>
                <a:pathLst>
                  <a:path w="26008" h="28845" fill="none" extrusionOk="0">
                    <a:moveTo>
                      <a:pt x="26008" y="20743"/>
                    </a:moveTo>
                    <a:lnTo>
                      <a:pt x="24980" y="6320"/>
                    </a:lnTo>
                    <a:lnTo>
                      <a:pt x="11975" y="1"/>
                    </a:lnTo>
                    <a:lnTo>
                      <a:pt x="0" y="8102"/>
                    </a:lnTo>
                    <a:lnTo>
                      <a:pt x="1028" y="22524"/>
                    </a:lnTo>
                    <a:lnTo>
                      <a:pt x="14032" y="28844"/>
                    </a:lnTo>
                    <a:close/>
                  </a:path>
                </a:pathLst>
              </a:custGeom>
              <a:noFill/>
              <a:ln w="7725" cap="flat" cmpd="sng">
                <a:solidFill>
                  <a:schemeClr val="dk2"/>
                </a:solidFill>
                <a:prstDash val="solid"/>
                <a:miter lim="102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6" name="Google Shape;616;p14"/>
              <p:cNvSpPr/>
              <p:nvPr/>
            </p:nvSpPr>
            <p:spPr>
              <a:xfrm rot="-157512" flipH="1">
                <a:off x="1077325" y="3715820"/>
                <a:ext cx="650192" cy="721089"/>
              </a:xfrm>
              <a:custGeom>
                <a:avLst/>
                <a:gdLst/>
                <a:ahLst/>
                <a:cxnLst/>
                <a:rect l="l" t="t" r="r" b="b"/>
                <a:pathLst>
                  <a:path w="26009" h="28845" fill="none" extrusionOk="0">
                    <a:moveTo>
                      <a:pt x="26008" y="20743"/>
                    </a:moveTo>
                    <a:lnTo>
                      <a:pt x="24980" y="6321"/>
                    </a:lnTo>
                    <a:lnTo>
                      <a:pt x="11976" y="1"/>
                    </a:lnTo>
                    <a:lnTo>
                      <a:pt x="0" y="8102"/>
                    </a:lnTo>
                    <a:lnTo>
                      <a:pt x="1028" y="22525"/>
                    </a:lnTo>
                    <a:lnTo>
                      <a:pt x="14033" y="28844"/>
                    </a:lnTo>
                    <a:close/>
                  </a:path>
                </a:pathLst>
              </a:custGeom>
              <a:noFill/>
              <a:ln w="7725" cap="flat" cmpd="sng">
                <a:solidFill>
                  <a:schemeClr val="dk2"/>
                </a:solidFill>
                <a:prstDash val="solid"/>
                <a:miter lim="102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7" name="Google Shape;617;p14"/>
              <p:cNvSpPr/>
              <p:nvPr/>
            </p:nvSpPr>
            <p:spPr>
              <a:xfrm rot="-157512" flipH="1">
                <a:off x="1404013" y="3181711"/>
                <a:ext cx="650167" cy="721089"/>
              </a:xfrm>
              <a:custGeom>
                <a:avLst/>
                <a:gdLst/>
                <a:ahLst/>
                <a:cxnLst/>
                <a:rect l="l" t="t" r="r" b="b"/>
                <a:pathLst>
                  <a:path w="26008" h="28845" fill="none" extrusionOk="0">
                    <a:moveTo>
                      <a:pt x="26008" y="20744"/>
                    </a:moveTo>
                    <a:lnTo>
                      <a:pt x="24980" y="6321"/>
                    </a:lnTo>
                    <a:lnTo>
                      <a:pt x="11976" y="1"/>
                    </a:lnTo>
                    <a:lnTo>
                      <a:pt x="0" y="8102"/>
                    </a:lnTo>
                    <a:lnTo>
                      <a:pt x="1028" y="22524"/>
                    </a:lnTo>
                    <a:lnTo>
                      <a:pt x="14032" y="28845"/>
                    </a:lnTo>
                    <a:close/>
                  </a:path>
                </a:pathLst>
              </a:custGeom>
              <a:noFill/>
              <a:ln w="7725" cap="flat" cmpd="sng">
                <a:solidFill>
                  <a:schemeClr val="dk2"/>
                </a:solidFill>
                <a:prstDash val="solid"/>
                <a:miter lim="102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8" name="Google Shape;618;p14"/>
              <p:cNvSpPr/>
              <p:nvPr/>
            </p:nvSpPr>
            <p:spPr>
              <a:xfrm rot="-157512" flipH="1">
                <a:off x="451466" y="3699965"/>
                <a:ext cx="650167" cy="721089"/>
              </a:xfrm>
              <a:custGeom>
                <a:avLst/>
                <a:gdLst/>
                <a:ahLst/>
                <a:cxnLst/>
                <a:rect l="l" t="t" r="r" b="b"/>
                <a:pathLst>
                  <a:path w="26008" h="28845" fill="none" extrusionOk="0">
                    <a:moveTo>
                      <a:pt x="26008" y="20743"/>
                    </a:moveTo>
                    <a:lnTo>
                      <a:pt x="24980" y="6321"/>
                    </a:lnTo>
                    <a:lnTo>
                      <a:pt x="11976" y="0"/>
                    </a:lnTo>
                    <a:lnTo>
                      <a:pt x="0" y="8102"/>
                    </a:lnTo>
                    <a:lnTo>
                      <a:pt x="1028" y="22524"/>
                    </a:lnTo>
                    <a:lnTo>
                      <a:pt x="14032" y="28845"/>
                    </a:lnTo>
                    <a:close/>
                  </a:path>
                </a:pathLst>
              </a:custGeom>
              <a:noFill/>
              <a:ln w="7725" cap="flat" cmpd="sng">
                <a:solidFill>
                  <a:schemeClr val="dk2"/>
                </a:solidFill>
                <a:prstDash val="solid"/>
                <a:miter lim="102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9" name="Google Shape;619;p14"/>
              <p:cNvSpPr/>
              <p:nvPr/>
            </p:nvSpPr>
            <p:spPr>
              <a:xfrm rot="-157512" flipH="1">
                <a:off x="152244" y="3150001"/>
                <a:ext cx="650192" cy="721089"/>
              </a:xfrm>
              <a:custGeom>
                <a:avLst/>
                <a:gdLst/>
                <a:ahLst/>
                <a:cxnLst/>
                <a:rect l="l" t="t" r="r" b="b"/>
                <a:pathLst>
                  <a:path w="26009" h="28845" fill="none" extrusionOk="0">
                    <a:moveTo>
                      <a:pt x="26008" y="20743"/>
                    </a:moveTo>
                    <a:lnTo>
                      <a:pt x="24980" y="6321"/>
                    </a:lnTo>
                    <a:lnTo>
                      <a:pt x="11976" y="0"/>
                    </a:lnTo>
                    <a:lnTo>
                      <a:pt x="1" y="8102"/>
                    </a:lnTo>
                    <a:lnTo>
                      <a:pt x="1029" y="22524"/>
                    </a:lnTo>
                    <a:lnTo>
                      <a:pt x="14033" y="28845"/>
                    </a:lnTo>
                    <a:close/>
                  </a:path>
                </a:pathLst>
              </a:custGeom>
              <a:noFill/>
              <a:ln w="7725" cap="flat" cmpd="sng">
                <a:solidFill>
                  <a:schemeClr val="dk2"/>
                </a:solidFill>
                <a:prstDash val="solid"/>
                <a:miter lim="102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0" name="Google Shape;620;p14"/>
              <p:cNvSpPr/>
              <p:nvPr/>
            </p:nvSpPr>
            <p:spPr>
              <a:xfrm rot="-157512" flipH="1">
                <a:off x="778129" y="3165856"/>
                <a:ext cx="650192" cy="721114"/>
              </a:xfrm>
              <a:custGeom>
                <a:avLst/>
                <a:gdLst/>
                <a:ahLst/>
                <a:cxnLst/>
                <a:rect l="l" t="t" r="r" b="b"/>
                <a:pathLst>
                  <a:path w="26009" h="28846" fill="none" extrusionOk="0">
                    <a:moveTo>
                      <a:pt x="26009" y="20743"/>
                    </a:moveTo>
                    <a:lnTo>
                      <a:pt x="24981" y="6321"/>
                    </a:lnTo>
                    <a:lnTo>
                      <a:pt x="11976" y="1"/>
                    </a:lnTo>
                    <a:lnTo>
                      <a:pt x="1" y="8102"/>
                    </a:lnTo>
                    <a:lnTo>
                      <a:pt x="1029" y="22525"/>
                    </a:lnTo>
                    <a:lnTo>
                      <a:pt x="14033" y="28845"/>
                    </a:lnTo>
                    <a:close/>
                  </a:path>
                </a:pathLst>
              </a:custGeom>
              <a:noFill/>
              <a:ln w="7725" cap="flat" cmpd="sng">
                <a:solidFill>
                  <a:schemeClr val="dk2"/>
                </a:solidFill>
                <a:prstDash val="solid"/>
                <a:miter lim="102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1" name="Google Shape;621;p14"/>
              <p:cNvSpPr/>
              <p:nvPr/>
            </p:nvSpPr>
            <p:spPr>
              <a:xfrm rot="-157512" flipH="1">
                <a:off x="124753" y="4234050"/>
                <a:ext cx="650217" cy="721114"/>
              </a:xfrm>
              <a:custGeom>
                <a:avLst/>
                <a:gdLst/>
                <a:ahLst/>
                <a:cxnLst/>
                <a:rect l="l" t="t" r="r" b="b"/>
                <a:pathLst>
                  <a:path w="26010" h="28846" fill="none" extrusionOk="0">
                    <a:moveTo>
                      <a:pt x="26009" y="20743"/>
                    </a:moveTo>
                    <a:lnTo>
                      <a:pt x="24980" y="6322"/>
                    </a:lnTo>
                    <a:lnTo>
                      <a:pt x="11976" y="1"/>
                    </a:lnTo>
                    <a:lnTo>
                      <a:pt x="0" y="8103"/>
                    </a:lnTo>
                    <a:lnTo>
                      <a:pt x="1029" y="22525"/>
                    </a:lnTo>
                    <a:lnTo>
                      <a:pt x="14033" y="28846"/>
                    </a:lnTo>
                    <a:close/>
                  </a:path>
                </a:pathLst>
              </a:custGeom>
              <a:noFill/>
              <a:ln w="7725" cap="flat" cmpd="sng">
                <a:solidFill>
                  <a:schemeClr val="dk2"/>
                </a:solidFill>
                <a:prstDash val="solid"/>
                <a:miter lim="102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2" name="Google Shape;622;p14"/>
              <p:cNvSpPr/>
              <p:nvPr/>
            </p:nvSpPr>
            <p:spPr>
              <a:xfrm rot="-157512" flipH="1">
                <a:off x="423974" y="4784014"/>
                <a:ext cx="650192" cy="721089"/>
              </a:xfrm>
              <a:custGeom>
                <a:avLst/>
                <a:gdLst/>
                <a:ahLst/>
                <a:cxnLst/>
                <a:rect l="l" t="t" r="r" b="b"/>
                <a:pathLst>
                  <a:path w="26009" h="28845" fill="none" extrusionOk="0">
                    <a:moveTo>
                      <a:pt x="26009" y="20743"/>
                    </a:moveTo>
                    <a:lnTo>
                      <a:pt x="24980" y="6322"/>
                    </a:lnTo>
                    <a:lnTo>
                      <a:pt x="11976" y="1"/>
                    </a:lnTo>
                    <a:lnTo>
                      <a:pt x="0" y="8102"/>
                    </a:lnTo>
                    <a:lnTo>
                      <a:pt x="1029" y="22525"/>
                    </a:lnTo>
                    <a:lnTo>
                      <a:pt x="14032" y="28845"/>
                    </a:lnTo>
                    <a:close/>
                  </a:path>
                </a:pathLst>
              </a:custGeom>
              <a:noFill/>
              <a:ln w="7725" cap="flat" cmpd="sng">
                <a:solidFill>
                  <a:schemeClr val="dk2"/>
                </a:solidFill>
                <a:prstDash val="solid"/>
                <a:miter lim="102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3" name="Google Shape;623;p14"/>
              <p:cNvSpPr/>
              <p:nvPr/>
            </p:nvSpPr>
            <p:spPr>
              <a:xfrm rot="-157512" flipH="1">
                <a:off x="1049859" y="4799893"/>
                <a:ext cx="650192" cy="721064"/>
              </a:xfrm>
              <a:custGeom>
                <a:avLst/>
                <a:gdLst/>
                <a:ahLst/>
                <a:cxnLst/>
                <a:rect l="l" t="t" r="r" b="b"/>
                <a:pathLst>
                  <a:path w="26009" h="28844" fill="none" extrusionOk="0">
                    <a:moveTo>
                      <a:pt x="26009" y="20743"/>
                    </a:moveTo>
                    <a:lnTo>
                      <a:pt x="24980" y="6320"/>
                    </a:lnTo>
                    <a:lnTo>
                      <a:pt x="11976" y="0"/>
                    </a:lnTo>
                    <a:lnTo>
                      <a:pt x="0" y="8101"/>
                    </a:lnTo>
                    <a:lnTo>
                      <a:pt x="1028" y="22523"/>
                    </a:lnTo>
                    <a:lnTo>
                      <a:pt x="14033" y="28844"/>
                    </a:lnTo>
                    <a:close/>
                  </a:path>
                </a:pathLst>
              </a:custGeom>
              <a:noFill/>
              <a:ln w="7725" cap="flat" cmpd="sng">
                <a:solidFill>
                  <a:schemeClr val="dk2"/>
                </a:solidFill>
                <a:prstDash val="solid"/>
                <a:miter lim="1027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6">
    <p:spTree>
      <p:nvGrpSpPr>
        <p:cNvPr id="1" name="Shape 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Google Shape;811;p22"/>
          <p:cNvSpPr txBox="1">
            <a:spLocks noGrp="1"/>
          </p:cNvSpPr>
          <p:nvPr>
            <p:ph type="title"/>
          </p:nvPr>
        </p:nvSpPr>
        <p:spPr>
          <a:xfrm>
            <a:off x="720000" y="5395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812" name="Google Shape;812;p22"/>
          <p:cNvSpPr txBox="1">
            <a:spLocks noGrp="1"/>
          </p:cNvSpPr>
          <p:nvPr>
            <p:ph type="subTitle" idx="1"/>
          </p:nvPr>
        </p:nvSpPr>
        <p:spPr>
          <a:xfrm>
            <a:off x="926987" y="3180750"/>
            <a:ext cx="2095200" cy="8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3" name="Google Shape;813;p22"/>
          <p:cNvSpPr txBox="1">
            <a:spLocks noGrp="1"/>
          </p:cNvSpPr>
          <p:nvPr>
            <p:ph type="subTitle" idx="2"/>
          </p:nvPr>
        </p:nvSpPr>
        <p:spPr>
          <a:xfrm>
            <a:off x="3524399" y="3180750"/>
            <a:ext cx="2095200" cy="8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4" name="Google Shape;814;p22"/>
          <p:cNvSpPr txBox="1">
            <a:spLocks noGrp="1"/>
          </p:cNvSpPr>
          <p:nvPr>
            <p:ph type="subTitle" idx="3"/>
          </p:nvPr>
        </p:nvSpPr>
        <p:spPr>
          <a:xfrm>
            <a:off x="6121811" y="3180750"/>
            <a:ext cx="2095200" cy="8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5" name="Google Shape;815;p22"/>
          <p:cNvSpPr txBox="1">
            <a:spLocks noGrp="1"/>
          </p:cNvSpPr>
          <p:nvPr>
            <p:ph type="subTitle" idx="4"/>
          </p:nvPr>
        </p:nvSpPr>
        <p:spPr>
          <a:xfrm>
            <a:off x="926987" y="2726175"/>
            <a:ext cx="20952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10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16" name="Google Shape;816;p22"/>
          <p:cNvSpPr txBox="1">
            <a:spLocks noGrp="1"/>
          </p:cNvSpPr>
          <p:nvPr>
            <p:ph type="subTitle" idx="5"/>
          </p:nvPr>
        </p:nvSpPr>
        <p:spPr>
          <a:xfrm>
            <a:off x="3524399" y="2726175"/>
            <a:ext cx="20952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10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17" name="Google Shape;817;p22"/>
          <p:cNvSpPr txBox="1">
            <a:spLocks noGrp="1"/>
          </p:cNvSpPr>
          <p:nvPr>
            <p:ph type="subTitle" idx="6"/>
          </p:nvPr>
        </p:nvSpPr>
        <p:spPr>
          <a:xfrm>
            <a:off x="6121811" y="2726175"/>
            <a:ext cx="20952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10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grpSp>
        <p:nvGrpSpPr>
          <p:cNvPr id="818" name="Google Shape;818;p22"/>
          <p:cNvGrpSpPr/>
          <p:nvPr/>
        </p:nvGrpSpPr>
        <p:grpSpPr>
          <a:xfrm>
            <a:off x="7221517" y="-507956"/>
            <a:ext cx="2532725" cy="1881750"/>
            <a:chOff x="7221517" y="-507956"/>
            <a:chExt cx="2532725" cy="1881750"/>
          </a:xfrm>
        </p:grpSpPr>
        <p:sp>
          <p:nvSpPr>
            <p:cNvPr id="819" name="Google Shape;819;p22"/>
            <p:cNvSpPr/>
            <p:nvPr/>
          </p:nvSpPr>
          <p:spPr>
            <a:xfrm rot="-157512" flipH="1">
              <a:off x="8467712" y="4798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2"/>
                  </a:cubicBezTo>
                  <a:cubicBezTo>
                    <a:pt x="2282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22"/>
            <p:cNvSpPr/>
            <p:nvPr/>
          </p:nvSpPr>
          <p:spPr>
            <a:xfrm rot="-157512" flipH="1">
              <a:off x="8489459" y="-461709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1"/>
                  </a:lnTo>
                  <a:lnTo>
                    <a:pt x="1028" y="22524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22"/>
            <p:cNvSpPr/>
            <p:nvPr/>
          </p:nvSpPr>
          <p:spPr>
            <a:xfrm rot="-157512" flipH="1">
              <a:off x="7863600" y="-477589"/>
              <a:ext cx="650167" cy="721114"/>
            </a:xfrm>
            <a:custGeom>
              <a:avLst/>
              <a:gdLst/>
              <a:ahLst/>
              <a:cxnLst/>
              <a:rect l="l" t="t" r="r" b="b"/>
              <a:pathLst>
                <a:path w="26008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5" y="1"/>
                  </a:lnTo>
                  <a:lnTo>
                    <a:pt x="0" y="8103"/>
                  </a:lnTo>
                  <a:lnTo>
                    <a:pt x="1028" y="22525"/>
                  </a:lnTo>
                  <a:lnTo>
                    <a:pt x="14032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22"/>
            <p:cNvSpPr/>
            <p:nvPr/>
          </p:nvSpPr>
          <p:spPr>
            <a:xfrm rot="-157512" flipH="1">
              <a:off x="7237690" y="-493444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10" y="20743"/>
                  </a:moveTo>
                  <a:lnTo>
                    <a:pt x="24981" y="6321"/>
                  </a:lnTo>
                  <a:lnTo>
                    <a:pt x="11976" y="0"/>
                  </a:lnTo>
                  <a:lnTo>
                    <a:pt x="1" y="8102"/>
                  </a:lnTo>
                  <a:lnTo>
                    <a:pt x="1029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22"/>
            <p:cNvSpPr/>
            <p:nvPr/>
          </p:nvSpPr>
          <p:spPr>
            <a:xfrm rot="-157512" flipH="1">
              <a:off x="8788681" y="88254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9" y="20743"/>
                  </a:moveTo>
                  <a:lnTo>
                    <a:pt x="24981" y="6320"/>
                  </a:lnTo>
                  <a:lnTo>
                    <a:pt x="11976" y="0"/>
                  </a:lnTo>
                  <a:lnTo>
                    <a:pt x="1" y="8101"/>
                  </a:lnTo>
                  <a:lnTo>
                    <a:pt x="1029" y="22523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22"/>
            <p:cNvSpPr/>
            <p:nvPr/>
          </p:nvSpPr>
          <p:spPr>
            <a:xfrm rot="-157512" flipH="1">
              <a:off x="8162796" y="72374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1" y="8102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22"/>
            <p:cNvSpPr/>
            <p:nvPr/>
          </p:nvSpPr>
          <p:spPr>
            <a:xfrm rot="-157512" flipH="1">
              <a:off x="9087877" y="638193"/>
              <a:ext cx="650192" cy="721089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22"/>
            <p:cNvSpPr/>
            <p:nvPr/>
          </p:nvSpPr>
          <p:spPr>
            <a:xfrm rot="-157512" flipH="1">
              <a:off x="7525463" y="193693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0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1"/>
                    <a:pt x="510" y="2281"/>
                    <a:pt x="1140" y="2281"/>
                  </a:cubicBezTo>
                  <a:cubicBezTo>
                    <a:pt x="1771" y="2281"/>
                    <a:pt x="2281" y="1771"/>
                    <a:pt x="2281" y="1141"/>
                  </a:cubicBezTo>
                  <a:cubicBezTo>
                    <a:pt x="2281" y="511"/>
                    <a:pt x="1771" y="0"/>
                    <a:pt x="11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22"/>
            <p:cNvSpPr/>
            <p:nvPr/>
          </p:nvSpPr>
          <p:spPr>
            <a:xfrm rot="-157512" flipH="1">
              <a:off x="9076066" y="78163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22"/>
            <p:cNvSpPr/>
            <p:nvPr/>
          </p:nvSpPr>
          <p:spPr>
            <a:xfrm rot="-157512" flipH="1">
              <a:off x="9692804" y="115886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0"/>
                  </a:moveTo>
                  <a:cubicBezTo>
                    <a:pt x="511" y="0"/>
                    <a:pt x="0" y="510"/>
                    <a:pt x="0" y="1140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1" y="2281"/>
                    <a:pt x="2282" y="1770"/>
                    <a:pt x="2282" y="1140"/>
                  </a:cubicBezTo>
                  <a:cubicBezTo>
                    <a:pt x="2282" y="510"/>
                    <a:pt x="1771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9" name="Google Shape;829;p22"/>
          <p:cNvGrpSpPr/>
          <p:nvPr/>
        </p:nvGrpSpPr>
        <p:grpSpPr>
          <a:xfrm flipH="1">
            <a:off x="-836633" y="-507956"/>
            <a:ext cx="2532725" cy="1881750"/>
            <a:chOff x="7221517" y="-507956"/>
            <a:chExt cx="2532725" cy="1881750"/>
          </a:xfrm>
        </p:grpSpPr>
        <p:sp>
          <p:nvSpPr>
            <p:cNvPr id="830" name="Google Shape;830;p22"/>
            <p:cNvSpPr/>
            <p:nvPr/>
          </p:nvSpPr>
          <p:spPr>
            <a:xfrm rot="-157512" flipH="1">
              <a:off x="8467712" y="4798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2"/>
                  </a:cubicBezTo>
                  <a:cubicBezTo>
                    <a:pt x="2282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22"/>
            <p:cNvSpPr/>
            <p:nvPr/>
          </p:nvSpPr>
          <p:spPr>
            <a:xfrm rot="-157512" flipH="1">
              <a:off x="8489459" y="-461709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1"/>
                  </a:lnTo>
                  <a:lnTo>
                    <a:pt x="1028" y="22524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22"/>
            <p:cNvSpPr/>
            <p:nvPr/>
          </p:nvSpPr>
          <p:spPr>
            <a:xfrm rot="-157512" flipH="1">
              <a:off x="7863600" y="-477589"/>
              <a:ext cx="650167" cy="721114"/>
            </a:xfrm>
            <a:custGeom>
              <a:avLst/>
              <a:gdLst/>
              <a:ahLst/>
              <a:cxnLst/>
              <a:rect l="l" t="t" r="r" b="b"/>
              <a:pathLst>
                <a:path w="26008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5" y="1"/>
                  </a:lnTo>
                  <a:lnTo>
                    <a:pt x="0" y="8103"/>
                  </a:lnTo>
                  <a:lnTo>
                    <a:pt x="1028" y="22525"/>
                  </a:lnTo>
                  <a:lnTo>
                    <a:pt x="14032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22"/>
            <p:cNvSpPr/>
            <p:nvPr/>
          </p:nvSpPr>
          <p:spPr>
            <a:xfrm rot="-157512" flipH="1">
              <a:off x="7237690" y="-493444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10" y="20743"/>
                  </a:moveTo>
                  <a:lnTo>
                    <a:pt x="24981" y="6321"/>
                  </a:lnTo>
                  <a:lnTo>
                    <a:pt x="11976" y="0"/>
                  </a:lnTo>
                  <a:lnTo>
                    <a:pt x="1" y="8102"/>
                  </a:lnTo>
                  <a:lnTo>
                    <a:pt x="1029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22"/>
            <p:cNvSpPr/>
            <p:nvPr/>
          </p:nvSpPr>
          <p:spPr>
            <a:xfrm rot="-157512" flipH="1">
              <a:off x="8788681" y="88254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9" y="20743"/>
                  </a:moveTo>
                  <a:lnTo>
                    <a:pt x="24981" y="6320"/>
                  </a:lnTo>
                  <a:lnTo>
                    <a:pt x="11976" y="0"/>
                  </a:lnTo>
                  <a:lnTo>
                    <a:pt x="1" y="8101"/>
                  </a:lnTo>
                  <a:lnTo>
                    <a:pt x="1029" y="22523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22"/>
            <p:cNvSpPr/>
            <p:nvPr/>
          </p:nvSpPr>
          <p:spPr>
            <a:xfrm rot="-157512" flipH="1">
              <a:off x="8162796" y="72374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1" y="8102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22"/>
            <p:cNvSpPr/>
            <p:nvPr/>
          </p:nvSpPr>
          <p:spPr>
            <a:xfrm rot="-157512" flipH="1">
              <a:off x="9087877" y="638193"/>
              <a:ext cx="650192" cy="721089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22"/>
            <p:cNvSpPr/>
            <p:nvPr/>
          </p:nvSpPr>
          <p:spPr>
            <a:xfrm rot="-157512" flipH="1">
              <a:off x="7525463" y="193693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0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1"/>
                    <a:pt x="510" y="2281"/>
                    <a:pt x="1140" y="2281"/>
                  </a:cubicBezTo>
                  <a:cubicBezTo>
                    <a:pt x="1771" y="2281"/>
                    <a:pt x="2281" y="1771"/>
                    <a:pt x="2281" y="1141"/>
                  </a:cubicBezTo>
                  <a:cubicBezTo>
                    <a:pt x="2281" y="511"/>
                    <a:pt x="1771" y="0"/>
                    <a:pt x="11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22"/>
            <p:cNvSpPr/>
            <p:nvPr/>
          </p:nvSpPr>
          <p:spPr>
            <a:xfrm rot="-157512" flipH="1">
              <a:off x="9076066" y="78163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22"/>
            <p:cNvSpPr/>
            <p:nvPr/>
          </p:nvSpPr>
          <p:spPr>
            <a:xfrm rot="-157512" flipH="1">
              <a:off x="9692804" y="115886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0"/>
                  </a:moveTo>
                  <a:cubicBezTo>
                    <a:pt x="511" y="0"/>
                    <a:pt x="0" y="510"/>
                    <a:pt x="0" y="1140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1" y="2281"/>
                    <a:pt x="2282" y="1770"/>
                    <a:pt x="2282" y="1140"/>
                  </a:cubicBezTo>
                  <a:cubicBezTo>
                    <a:pt x="2282" y="510"/>
                    <a:pt x="1771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5">
    <p:spTree>
      <p:nvGrpSpPr>
        <p:cNvPr id="1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p23"/>
          <p:cNvSpPr txBox="1">
            <a:spLocks noGrp="1"/>
          </p:cNvSpPr>
          <p:nvPr>
            <p:ph type="title"/>
          </p:nvPr>
        </p:nvSpPr>
        <p:spPr>
          <a:xfrm>
            <a:off x="720000" y="5395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842" name="Google Shape;842;p23"/>
          <p:cNvSpPr txBox="1">
            <a:spLocks noGrp="1"/>
          </p:cNvSpPr>
          <p:nvPr>
            <p:ph type="subTitle" idx="1"/>
          </p:nvPr>
        </p:nvSpPr>
        <p:spPr>
          <a:xfrm>
            <a:off x="1755325" y="2204775"/>
            <a:ext cx="2595000" cy="48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3" name="Google Shape;843;p23"/>
          <p:cNvSpPr txBox="1">
            <a:spLocks noGrp="1"/>
          </p:cNvSpPr>
          <p:nvPr>
            <p:ph type="subTitle" idx="2"/>
          </p:nvPr>
        </p:nvSpPr>
        <p:spPr>
          <a:xfrm>
            <a:off x="4793684" y="2204775"/>
            <a:ext cx="2595000" cy="48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4" name="Google Shape;844;p23"/>
          <p:cNvSpPr txBox="1">
            <a:spLocks noGrp="1"/>
          </p:cNvSpPr>
          <p:nvPr>
            <p:ph type="subTitle" idx="3"/>
          </p:nvPr>
        </p:nvSpPr>
        <p:spPr>
          <a:xfrm>
            <a:off x="1755325" y="3638175"/>
            <a:ext cx="2595000" cy="48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5" name="Google Shape;845;p23"/>
          <p:cNvSpPr txBox="1">
            <a:spLocks noGrp="1"/>
          </p:cNvSpPr>
          <p:nvPr>
            <p:ph type="subTitle" idx="4"/>
          </p:nvPr>
        </p:nvSpPr>
        <p:spPr>
          <a:xfrm>
            <a:off x="4793684" y="3638175"/>
            <a:ext cx="2595000" cy="48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6" name="Google Shape;846;p23"/>
          <p:cNvSpPr txBox="1">
            <a:spLocks noGrp="1"/>
          </p:cNvSpPr>
          <p:nvPr>
            <p:ph type="subTitle" idx="5"/>
          </p:nvPr>
        </p:nvSpPr>
        <p:spPr>
          <a:xfrm>
            <a:off x="1755325" y="1747575"/>
            <a:ext cx="25950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10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47" name="Google Shape;847;p23"/>
          <p:cNvSpPr txBox="1">
            <a:spLocks noGrp="1"/>
          </p:cNvSpPr>
          <p:nvPr>
            <p:ph type="subTitle" idx="6"/>
          </p:nvPr>
        </p:nvSpPr>
        <p:spPr>
          <a:xfrm>
            <a:off x="1755325" y="3180975"/>
            <a:ext cx="25950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10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48" name="Google Shape;848;p23"/>
          <p:cNvSpPr txBox="1">
            <a:spLocks noGrp="1"/>
          </p:cNvSpPr>
          <p:nvPr>
            <p:ph type="subTitle" idx="7"/>
          </p:nvPr>
        </p:nvSpPr>
        <p:spPr>
          <a:xfrm>
            <a:off x="4793680" y="1747575"/>
            <a:ext cx="25950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10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49" name="Google Shape;849;p23"/>
          <p:cNvSpPr txBox="1">
            <a:spLocks noGrp="1"/>
          </p:cNvSpPr>
          <p:nvPr>
            <p:ph type="subTitle" idx="8"/>
          </p:nvPr>
        </p:nvSpPr>
        <p:spPr>
          <a:xfrm>
            <a:off x="4793680" y="3180975"/>
            <a:ext cx="2595000" cy="45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10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grpSp>
        <p:nvGrpSpPr>
          <p:cNvPr id="850" name="Google Shape;850;p23"/>
          <p:cNvGrpSpPr/>
          <p:nvPr/>
        </p:nvGrpSpPr>
        <p:grpSpPr>
          <a:xfrm flipH="1">
            <a:off x="-884258" y="-507956"/>
            <a:ext cx="2532725" cy="1881750"/>
            <a:chOff x="7221517" y="-507956"/>
            <a:chExt cx="2532725" cy="1881750"/>
          </a:xfrm>
        </p:grpSpPr>
        <p:sp>
          <p:nvSpPr>
            <p:cNvPr id="851" name="Google Shape;851;p23"/>
            <p:cNvSpPr/>
            <p:nvPr/>
          </p:nvSpPr>
          <p:spPr>
            <a:xfrm rot="-157512" flipH="1">
              <a:off x="8467712" y="4798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2"/>
                  </a:cubicBezTo>
                  <a:cubicBezTo>
                    <a:pt x="2282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23"/>
            <p:cNvSpPr/>
            <p:nvPr/>
          </p:nvSpPr>
          <p:spPr>
            <a:xfrm rot="-157512" flipH="1">
              <a:off x="8489459" y="-461709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1"/>
                  </a:lnTo>
                  <a:lnTo>
                    <a:pt x="1028" y="22524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23"/>
            <p:cNvSpPr/>
            <p:nvPr/>
          </p:nvSpPr>
          <p:spPr>
            <a:xfrm rot="-157512" flipH="1">
              <a:off x="7863600" y="-477589"/>
              <a:ext cx="650167" cy="721114"/>
            </a:xfrm>
            <a:custGeom>
              <a:avLst/>
              <a:gdLst/>
              <a:ahLst/>
              <a:cxnLst/>
              <a:rect l="l" t="t" r="r" b="b"/>
              <a:pathLst>
                <a:path w="26008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5" y="1"/>
                  </a:lnTo>
                  <a:lnTo>
                    <a:pt x="0" y="8103"/>
                  </a:lnTo>
                  <a:lnTo>
                    <a:pt x="1028" y="22525"/>
                  </a:lnTo>
                  <a:lnTo>
                    <a:pt x="14032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23"/>
            <p:cNvSpPr/>
            <p:nvPr/>
          </p:nvSpPr>
          <p:spPr>
            <a:xfrm rot="-157512" flipH="1">
              <a:off x="7237690" y="-493444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10" y="20743"/>
                  </a:moveTo>
                  <a:lnTo>
                    <a:pt x="24981" y="6321"/>
                  </a:lnTo>
                  <a:lnTo>
                    <a:pt x="11976" y="0"/>
                  </a:lnTo>
                  <a:lnTo>
                    <a:pt x="1" y="8102"/>
                  </a:lnTo>
                  <a:lnTo>
                    <a:pt x="1029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23"/>
            <p:cNvSpPr/>
            <p:nvPr/>
          </p:nvSpPr>
          <p:spPr>
            <a:xfrm rot="-157512" flipH="1">
              <a:off x="8788681" y="88254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9" y="20743"/>
                  </a:moveTo>
                  <a:lnTo>
                    <a:pt x="24981" y="6320"/>
                  </a:lnTo>
                  <a:lnTo>
                    <a:pt x="11976" y="0"/>
                  </a:lnTo>
                  <a:lnTo>
                    <a:pt x="1" y="8101"/>
                  </a:lnTo>
                  <a:lnTo>
                    <a:pt x="1029" y="22523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23"/>
            <p:cNvSpPr/>
            <p:nvPr/>
          </p:nvSpPr>
          <p:spPr>
            <a:xfrm rot="-157512" flipH="1">
              <a:off x="8162796" y="72374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1" y="8102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23"/>
            <p:cNvSpPr/>
            <p:nvPr/>
          </p:nvSpPr>
          <p:spPr>
            <a:xfrm rot="-157512" flipH="1">
              <a:off x="9087877" y="638193"/>
              <a:ext cx="650192" cy="721089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23"/>
            <p:cNvSpPr/>
            <p:nvPr/>
          </p:nvSpPr>
          <p:spPr>
            <a:xfrm rot="-157512" flipH="1">
              <a:off x="7525463" y="193693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0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1"/>
                    <a:pt x="510" y="2281"/>
                    <a:pt x="1140" y="2281"/>
                  </a:cubicBezTo>
                  <a:cubicBezTo>
                    <a:pt x="1771" y="2281"/>
                    <a:pt x="2281" y="1771"/>
                    <a:pt x="2281" y="1141"/>
                  </a:cubicBezTo>
                  <a:cubicBezTo>
                    <a:pt x="2281" y="511"/>
                    <a:pt x="1771" y="0"/>
                    <a:pt x="11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23"/>
            <p:cNvSpPr/>
            <p:nvPr/>
          </p:nvSpPr>
          <p:spPr>
            <a:xfrm rot="-157512" flipH="1">
              <a:off x="9076066" y="78163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23"/>
            <p:cNvSpPr/>
            <p:nvPr/>
          </p:nvSpPr>
          <p:spPr>
            <a:xfrm rot="-157512" flipH="1">
              <a:off x="9692804" y="115886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0"/>
                  </a:moveTo>
                  <a:cubicBezTo>
                    <a:pt x="511" y="0"/>
                    <a:pt x="0" y="510"/>
                    <a:pt x="0" y="1140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1" y="2281"/>
                    <a:pt x="2282" y="1770"/>
                    <a:pt x="2282" y="1140"/>
                  </a:cubicBezTo>
                  <a:cubicBezTo>
                    <a:pt x="2282" y="510"/>
                    <a:pt x="1771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61" name="Google Shape;861;p23"/>
          <p:cNvGrpSpPr/>
          <p:nvPr/>
        </p:nvGrpSpPr>
        <p:grpSpPr>
          <a:xfrm flipH="1">
            <a:off x="7421542" y="4092619"/>
            <a:ext cx="2532725" cy="1881750"/>
            <a:chOff x="7221517" y="-507956"/>
            <a:chExt cx="2532725" cy="1881750"/>
          </a:xfrm>
        </p:grpSpPr>
        <p:sp>
          <p:nvSpPr>
            <p:cNvPr id="862" name="Google Shape;862;p23"/>
            <p:cNvSpPr/>
            <p:nvPr/>
          </p:nvSpPr>
          <p:spPr>
            <a:xfrm rot="-157512" flipH="1">
              <a:off x="8467712" y="4798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2"/>
                  </a:cubicBezTo>
                  <a:cubicBezTo>
                    <a:pt x="2282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23"/>
            <p:cNvSpPr/>
            <p:nvPr/>
          </p:nvSpPr>
          <p:spPr>
            <a:xfrm rot="-157512" flipH="1">
              <a:off x="8489459" y="-461709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1"/>
                  </a:lnTo>
                  <a:lnTo>
                    <a:pt x="1028" y="22524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23"/>
            <p:cNvSpPr/>
            <p:nvPr/>
          </p:nvSpPr>
          <p:spPr>
            <a:xfrm rot="-157512" flipH="1">
              <a:off x="7863600" y="-477589"/>
              <a:ext cx="650167" cy="721114"/>
            </a:xfrm>
            <a:custGeom>
              <a:avLst/>
              <a:gdLst/>
              <a:ahLst/>
              <a:cxnLst/>
              <a:rect l="l" t="t" r="r" b="b"/>
              <a:pathLst>
                <a:path w="26008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5" y="1"/>
                  </a:lnTo>
                  <a:lnTo>
                    <a:pt x="0" y="8103"/>
                  </a:lnTo>
                  <a:lnTo>
                    <a:pt x="1028" y="22525"/>
                  </a:lnTo>
                  <a:lnTo>
                    <a:pt x="14032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23"/>
            <p:cNvSpPr/>
            <p:nvPr/>
          </p:nvSpPr>
          <p:spPr>
            <a:xfrm rot="-157512" flipH="1">
              <a:off x="7237690" y="-493444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10" y="20743"/>
                  </a:moveTo>
                  <a:lnTo>
                    <a:pt x="24981" y="6321"/>
                  </a:lnTo>
                  <a:lnTo>
                    <a:pt x="11976" y="0"/>
                  </a:lnTo>
                  <a:lnTo>
                    <a:pt x="1" y="8102"/>
                  </a:lnTo>
                  <a:lnTo>
                    <a:pt x="1029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23"/>
            <p:cNvSpPr/>
            <p:nvPr/>
          </p:nvSpPr>
          <p:spPr>
            <a:xfrm rot="-157512" flipH="1">
              <a:off x="8788681" y="88254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9" y="20743"/>
                  </a:moveTo>
                  <a:lnTo>
                    <a:pt x="24981" y="6320"/>
                  </a:lnTo>
                  <a:lnTo>
                    <a:pt x="11976" y="0"/>
                  </a:lnTo>
                  <a:lnTo>
                    <a:pt x="1" y="8101"/>
                  </a:lnTo>
                  <a:lnTo>
                    <a:pt x="1029" y="22523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23"/>
            <p:cNvSpPr/>
            <p:nvPr/>
          </p:nvSpPr>
          <p:spPr>
            <a:xfrm rot="-157512" flipH="1">
              <a:off x="8162796" y="72374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1" y="8102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23"/>
            <p:cNvSpPr/>
            <p:nvPr/>
          </p:nvSpPr>
          <p:spPr>
            <a:xfrm rot="-157512" flipH="1">
              <a:off x="9087877" y="638193"/>
              <a:ext cx="650192" cy="721089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23"/>
            <p:cNvSpPr/>
            <p:nvPr/>
          </p:nvSpPr>
          <p:spPr>
            <a:xfrm rot="-157512" flipH="1">
              <a:off x="7525463" y="193693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0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1"/>
                    <a:pt x="510" y="2281"/>
                    <a:pt x="1140" y="2281"/>
                  </a:cubicBezTo>
                  <a:cubicBezTo>
                    <a:pt x="1771" y="2281"/>
                    <a:pt x="2281" y="1771"/>
                    <a:pt x="2281" y="1141"/>
                  </a:cubicBezTo>
                  <a:cubicBezTo>
                    <a:pt x="2281" y="511"/>
                    <a:pt x="1771" y="0"/>
                    <a:pt x="11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23"/>
            <p:cNvSpPr/>
            <p:nvPr/>
          </p:nvSpPr>
          <p:spPr>
            <a:xfrm rot="-157512" flipH="1">
              <a:off x="9076066" y="78163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23"/>
            <p:cNvSpPr/>
            <p:nvPr/>
          </p:nvSpPr>
          <p:spPr>
            <a:xfrm rot="-157512" flipH="1">
              <a:off x="9692804" y="115886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0"/>
                  </a:moveTo>
                  <a:cubicBezTo>
                    <a:pt x="511" y="0"/>
                    <a:pt x="0" y="510"/>
                    <a:pt x="0" y="1140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1" y="2281"/>
                    <a:pt x="2282" y="1770"/>
                    <a:pt x="2282" y="1140"/>
                  </a:cubicBezTo>
                  <a:cubicBezTo>
                    <a:pt x="2282" y="510"/>
                    <a:pt x="1771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10">
    <p:spTree>
      <p:nvGrpSpPr>
        <p:cNvPr id="1" name="Shape 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" name="Google Shape;910;p25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grpSp>
        <p:nvGrpSpPr>
          <p:cNvPr id="911" name="Google Shape;911;p25"/>
          <p:cNvGrpSpPr/>
          <p:nvPr/>
        </p:nvGrpSpPr>
        <p:grpSpPr>
          <a:xfrm>
            <a:off x="7488217" y="-507956"/>
            <a:ext cx="2532725" cy="1881750"/>
            <a:chOff x="7221517" y="-507956"/>
            <a:chExt cx="2532725" cy="1881750"/>
          </a:xfrm>
        </p:grpSpPr>
        <p:sp>
          <p:nvSpPr>
            <p:cNvPr id="912" name="Google Shape;912;p25"/>
            <p:cNvSpPr/>
            <p:nvPr/>
          </p:nvSpPr>
          <p:spPr>
            <a:xfrm rot="-157512" flipH="1">
              <a:off x="8467712" y="4798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2"/>
                  </a:cubicBezTo>
                  <a:cubicBezTo>
                    <a:pt x="2282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25"/>
            <p:cNvSpPr/>
            <p:nvPr/>
          </p:nvSpPr>
          <p:spPr>
            <a:xfrm rot="-157512" flipH="1">
              <a:off x="8489459" y="-461709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1"/>
                  </a:lnTo>
                  <a:lnTo>
                    <a:pt x="1028" y="22524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25"/>
            <p:cNvSpPr/>
            <p:nvPr/>
          </p:nvSpPr>
          <p:spPr>
            <a:xfrm rot="-157512" flipH="1">
              <a:off x="7863600" y="-477589"/>
              <a:ext cx="650167" cy="721114"/>
            </a:xfrm>
            <a:custGeom>
              <a:avLst/>
              <a:gdLst/>
              <a:ahLst/>
              <a:cxnLst/>
              <a:rect l="l" t="t" r="r" b="b"/>
              <a:pathLst>
                <a:path w="26008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5" y="1"/>
                  </a:lnTo>
                  <a:lnTo>
                    <a:pt x="0" y="8103"/>
                  </a:lnTo>
                  <a:lnTo>
                    <a:pt x="1028" y="22525"/>
                  </a:lnTo>
                  <a:lnTo>
                    <a:pt x="14032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25"/>
            <p:cNvSpPr/>
            <p:nvPr/>
          </p:nvSpPr>
          <p:spPr>
            <a:xfrm rot="-157512" flipH="1">
              <a:off x="7237690" y="-493444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10" y="20743"/>
                  </a:moveTo>
                  <a:lnTo>
                    <a:pt x="24981" y="6321"/>
                  </a:lnTo>
                  <a:lnTo>
                    <a:pt x="11976" y="0"/>
                  </a:lnTo>
                  <a:lnTo>
                    <a:pt x="1" y="8102"/>
                  </a:lnTo>
                  <a:lnTo>
                    <a:pt x="1029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25"/>
            <p:cNvSpPr/>
            <p:nvPr/>
          </p:nvSpPr>
          <p:spPr>
            <a:xfrm rot="-157512" flipH="1">
              <a:off x="8788681" y="88254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9" y="20743"/>
                  </a:moveTo>
                  <a:lnTo>
                    <a:pt x="24981" y="6320"/>
                  </a:lnTo>
                  <a:lnTo>
                    <a:pt x="11976" y="0"/>
                  </a:lnTo>
                  <a:lnTo>
                    <a:pt x="1" y="8101"/>
                  </a:lnTo>
                  <a:lnTo>
                    <a:pt x="1029" y="22523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25"/>
            <p:cNvSpPr/>
            <p:nvPr/>
          </p:nvSpPr>
          <p:spPr>
            <a:xfrm rot="-157512" flipH="1">
              <a:off x="8162796" y="72374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1" y="8102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25"/>
            <p:cNvSpPr/>
            <p:nvPr/>
          </p:nvSpPr>
          <p:spPr>
            <a:xfrm rot="-157512" flipH="1">
              <a:off x="9087877" y="638193"/>
              <a:ext cx="650192" cy="721089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25"/>
            <p:cNvSpPr/>
            <p:nvPr/>
          </p:nvSpPr>
          <p:spPr>
            <a:xfrm rot="-157512" flipH="1">
              <a:off x="7525463" y="193693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0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1"/>
                    <a:pt x="510" y="2281"/>
                    <a:pt x="1140" y="2281"/>
                  </a:cubicBezTo>
                  <a:cubicBezTo>
                    <a:pt x="1771" y="2281"/>
                    <a:pt x="2281" y="1771"/>
                    <a:pt x="2281" y="1141"/>
                  </a:cubicBezTo>
                  <a:cubicBezTo>
                    <a:pt x="2281" y="511"/>
                    <a:pt x="1771" y="0"/>
                    <a:pt x="11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25"/>
            <p:cNvSpPr/>
            <p:nvPr/>
          </p:nvSpPr>
          <p:spPr>
            <a:xfrm rot="-157512" flipH="1">
              <a:off x="9076066" y="78163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25"/>
            <p:cNvSpPr/>
            <p:nvPr/>
          </p:nvSpPr>
          <p:spPr>
            <a:xfrm rot="-157512" flipH="1">
              <a:off x="9692804" y="115886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0"/>
                  </a:moveTo>
                  <a:cubicBezTo>
                    <a:pt x="511" y="0"/>
                    <a:pt x="0" y="510"/>
                    <a:pt x="0" y="1140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1" y="2281"/>
                    <a:pt x="2282" y="1770"/>
                    <a:pt x="2282" y="1140"/>
                  </a:cubicBezTo>
                  <a:cubicBezTo>
                    <a:pt x="2282" y="510"/>
                    <a:pt x="1771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3" name="Google Shape;1093;p30"/>
          <p:cNvPicPr preferRelativeResize="0"/>
          <p:nvPr/>
        </p:nvPicPr>
        <p:blipFill rotWithShape="1">
          <a:blip r:embed="rId2">
            <a:alphaModFix/>
          </a:blip>
          <a:srcRect l="24332" t="5722" r="23343" b="4592"/>
          <a:stretch/>
        </p:blipFill>
        <p:spPr>
          <a:xfrm rot="2268302">
            <a:off x="7595262" y="-436051"/>
            <a:ext cx="1857374" cy="17906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94" name="Google Shape;1094;p30"/>
          <p:cNvGrpSpPr/>
          <p:nvPr/>
        </p:nvGrpSpPr>
        <p:grpSpPr>
          <a:xfrm flipH="1">
            <a:off x="-884258" y="-507956"/>
            <a:ext cx="2532725" cy="1881750"/>
            <a:chOff x="7221517" y="-507956"/>
            <a:chExt cx="2532725" cy="1881750"/>
          </a:xfrm>
        </p:grpSpPr>
        <p:sp>
          <p:nvSpPr>
            <p:cNvPr id="1095" name="Google Shape;1095;p30"/>
            <p:cNvSpPr/>
            <p:nvPr/>
          </p:nvSpPr>
          <p:spPr>
            <a:xfrm rot="-157512" flipH="1">
              <a:off x="8467712" y="4798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2"/>
                  </a:cubicBezTo>
                  <a:cubicBezTo>
                    <a:pt x="2282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30"/>
            <p:cNvSpPr/>
            <p:nvPr/>
          </p:nvSpPr>
          <p:spPr>
            <a:xfrm rot="-157512" flipH="1">
              <a:off x="8489459" y="-461709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1"/>
                  </a:lnTo>
                  <a:lnTo>
                    <a:pt x="1028" y="22524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30"/>
            <p:cNvSpPr/>
            <p:nvPr/>
          </p:nvSpPr>
          <p:spPr>
            <a:xfrm rot="-157512" flipH="1">
              <a:off x="7863600" y="-477589"/>
              <a:ext cx="650167" cy="721114"/>
            </a:xfrm>
            <a:custGeom>
              <a:avLst/>
              <a:gdLst/>
              <a:ahLst/>
              <a:cxnLst/>
              <a:rect l="l" t="t" r="r" b="b"/>
              <a:pathLst>
                <a:path w="26008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5" y="1"/>
                  </a:lnTo>
                  <a:lnTo>
                    <a:pt x="0" y="8103"/>
                  </a:lnTo>
                  <a:lnTo>
                    <a:pt x="1028" y="22525"/>
                  </a:lnTo>
                  <a:lnTo>
                    <a:pt x="14032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30"/>
            <p:cNvSpPr/>
            <p:nvPr/>
          </p:nvSpPr>
          <p:spPr>
            <a:xfrm rot="-157512" flipH="1">
              <a:off x="7237690" y="-493444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10" y="20743"/>
                  </a:moveTo>
                  <a:lnTo>
                    <a:pt x="24981" y="6321"/>
                  </a:lnTo>
                  <a:lnTo>
                    <a:pt x="11976" y="0"/>
                  </a:lnTo>
                  <a:lnTo>
                    <a:pt x="1" y="8102"/>
                  </a:lnTo>
                  <a:lnTo>
                    <a:pt x="1029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9" name="Google Shape;1099;p30"/>
            <p:cNvSpPr/>
            <p:nvPr/>
          </p:nvSpPr>
          <p:spPr>
            <a:xfrm rot="-157512" flipH="1">
              <a:off x="8788681" y="88254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9" y="20743"/>
                  </a:moveTo>
                  <a:lnTo>
                    <a:pt x="24981" y="6320"/>
                  </a:lnTo>
                  <a:lnTo>
                    <a:pt x="11976" y="0"/>
                  </a:lnTo>
                  <a:lnTo>
                    <a:pt x="1" y="8101"/>
                  </a:lnTo>
                  <a:lnTo>
                    <a:pt x="1029" y="22523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0" name="Google Shape;1100;p30"/>
            <p:cNvSpPr/>
            <p:nvPr/>
          </p:nvSpPr>
          <p:spPr>
            <a:xfrm rot="-157512" flipH="1">
              <a:off x="8162796" y="72374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1" y="8102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30"/>
            <p:cNvSpPr/>
            <p:nvPr/>
          </p:nvSpPr>
          <p:spPr>
            <a:xfrm rot="-157512" flipH="1">
              <a:off x="9087877" y="638193"/>
              <a:ext cx="650192" cy="721089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30"/>
            <p:cNvSpPr/>
            <p:nvPr/>
          </p:nvSpPr>
          <p:spPr>
            <a:xfrm rot="-157512" flipH="1">
              <a:off x="7525463" y="193693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0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1"/>
                    <a:pt x="510" y="2281"/>
                    <a:pt x="1140" y="2281"/>
                  </a:cubicBezTo>
                  <a:cubicBezTo>
                    <a:pt x="1771" y="2281"/>
                    <a:pt x="2281" y="1771"/>
                    <a:pt x="2281" y="1141"/>
                  </a:cubicBezTo>
                  <a:cubicBezTo>
                    <a:pt x="2281" y="511"/>
                    <a:pt x="1771" y="0"/>
                    <a:pt x="11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30"/>
            <p:cNvSpPr/>
            <p:nvPr/>
          </p:nvSpPr>
          <p:spPr>
            <a:xfrm rot="-157512" flipH="1">
              <a:off x="9076066" y="78163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30"/>
            <p:cNvSpPr/>
            <p:nvPr/>
          </p:nvSpPr>
          <p:spPr>
            <a:xfrm rot="-157512" flipH="1">
              <a:off x="9692804" y="115886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0"/>
                  </a:moveTo>
                  <a:cubicBezTo>
                    <a:pt x="511" y="0"/>
                    <a:pt x="0" y="510"/>
                    <a:pt x="0" y="1140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1" y="2281"/>
                    <a:pt x="2282" y="1770"/>
                    <a:pt x="2282" y="1140"/>
                  </a:cubicBezTo>
                  <a:cubicBezTo>
                    <a:pt x="2282" y="510"/>
                    <a:pt x="1771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05" name="Google Shape;1105;p30"/>
          <p:cNvGrpSpPr/>
          <p:nvPr/>
        </p:nvGrpSpPr>
        <p:grpSpPr>
          <a:xfrm flipH="1">
            <a:off x="7421542" y="4092619"/>
            <a:ext cx="2532725" cy="1881750"/>
            <a:chOff x="7221517" y="-507956"/>
            <a:chExt cx="2532725" cy="1881750"/>
          </a:xfrm>
        </p:grpSpPr>
        <p:sp>
          <p:nvSpPr>
            <p:cNvPr id="1106" name="Google Shape;1106;p30"/>
            <p:cNvSpPr/>
            <p:nvPr/>
          </p:nvSpPr>
          <p:spPr>
            <a:xfrm rot="-157512" flipH="1">
              <a:off x="8467712" y="4798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2"/>
                  </a:cubicBezTo>
                  <a:cubicBezTo>
                    <a:pt x="2282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30"/>
            <p:cNvSpPr/>
            <p:nvPr/>
          </p:nvSpPr>
          <p:spPr>
            <a:xfrm rot="-157512" flipH="1">
              <a:off x="8489459" y="-461709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1"/>
                  </a:lnTo>
                  <a:lnTo>
                    <a:pt x="1028" y="22524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30"/>
            <p:cNvSpPr/>
            <p:nvPr/>
          </p:nvSpPr>
          <p:spPr>
            <a:xfrm rot="-157512" flipH="1">
              <a:off x="7863600" y="-477589"/>
              <a:ext cx="650167" cy="721114"/>
            </a:xfrm>
            <a:custGeom>
              <a:avLst/>
              <a:gdLst/>
              <a:ahLst/>
              <a:cxnLst/>
              <a:rect l="l" t="t" r="r" b="b"/>
              <a:pathLst>
                <a:path w="26008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5" y="1"/>
                  </a:lnTo>
                  <a:lnTo>
                    <a:pt x="0" y="8103"/>
                  </a:lnTo>
                  <a:lnTo>
                    <a:pt x="1028" y="22525"/>
                  </a:lnTo>
                  <a:lnTo>
                    <a:pt x="14032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30"/>
            <p:cNvSpPr/>
            <p:nvPr/>
          </p:nvSpPr>
          <p:spPr>
            <a:xfrm rot="-157512" flipH="1">
              <a:off x="7237690" y="-493444"/>
              <a:ext cx="650217" cy="721114"/>
            </a:xfrm>
            <a:custGeom>
              <a:avLst/>
              <a:gdLst/>
              <a:ahLst/>
              <a:cxnLst/>
              <a:rect l="l" t="t" r="r" b="b"/>
              <a:pathLst>
                <a:path w="26010" h="28846" fill="none" extrusionOk="0">
                  <a:moveTo>
                    <a:pt x="26010" y="20743"/>
                  </a:moveTo>
                  <a:lnTo>
                    <a:pt x="24981" y="6321"/>
                  </a:lnTo>
                  <a:lnTo>
                    <a:pt x="11976" y="0"/>
                  </a:lnTo>
                  <a:lnTo>
                    <a:pt x="1" y="8102"/>
                  </a:lnTo>
                  <a:lnTo>
                    <a:pt x="1029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30"/>
            <p:cNvSpPr/>
            <p:nvPr/>
          </p:nvSpPr>
          <p:spPr>
            <a:xfrm rot="-157512" flipH="1">
              <a:off x="8788681" y="88254"/>
              <a:ext cx="650192" cy="721064"/>
            </a:xfrm>
            <a:custGeom>
              <a:avLst/>
              <a:gdLst/>
              <a:ahLst/>
              <a:cxnLst/>
              <a:rect l="l" t="t" r="r" b="b"/>
              <a:pathLst>
                <a:path w="26009" h="28844" fill="none" extrusionOk="0">
                  <a:moveTo>
                    <a:pt x="26009" y="20743"/>
                  </a:moveTo>
                  <a:lnTo>
                    <a:pt x="24981" y="6320"/>
                  </a:lnTo>
                  <a:lnTo>
                    <a:pt x="11976" y="0"/>
                  </a:lnTo>
                  <a:lnTo>
                    <a:pt x="1" y="8101"/>
                  </a:lnTo>
                  <a:lnTo>
                    <a:pt x="1029" y="22523"/>
                  </a:lnTo>
                  <a:lnTo>
                    <a:pt x="14033" y="28844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30"/>
            <p:cNvSpPr/>
            <p:nvPr/>
          </p:nvSpPr>
          <p:spPr>
            <a:xfrm rot="-157512" flipH="1">
              <a:off x="8162796" y="72374"/>
              <a:ext cx="650192" cy="721114"/>
            </a:xfrm>
            <a:custGeom>
              <a:avLst/>
              <a:gdLst/>
              <a:ahLst/>
              <a:cxnLst/>
              <a:rect l="l" t="t" r="r" b="b"/>
              <a:pathLst>
                <a:path w="26009" h="28846" fill="none" extrusionOk="0">
                  <a:moveTo>
                    <a:pt x="26008" y="20743"/>
                  </a:moveTo>
                  <a:lnTo>
                    <a:pt x="24980" y="6321"/>
                  </a:lnTo>
                  <a:lnTo>
                    <a:pt x="11976" y="1"/>
                  </a:lnTo>
                  <a:lnTo>
                    <a:pt x="1" y="8102"/>
                  </a:lnTo>
                  <a:lnTo>
                    <a:pt x="1029" y="22525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30"/>
            <p:cNvSpPr/>
            <p:nvPr/>
          </p:nvSpPr>
          <p:spPr>
            <a:xfrm rot="-157512" flipH="1">
              <a:off x="9087877" y="638193"/>
              <a:ext cx="650192" cy="721089"/>
            </a:xfrm>
            <a:custGeom>
              <a:avLst/>
              <a:gdLst/>
              <a:ahLst/>
              <a:cxnLst/>
              <a:rect l="l" t="t" r="r" b="b"/>
              <a:pathLst>
                <a:path w="26009" h="28845" fill="none" extrusionOk="0">
                  <a:moveTo>
                    <a:pt x="26008" y="20744"/>
                  </a:moveTo>
                  <a:lnTo>
                    <a:pt x="24980" y="6321"/>
                  </a:lnTo>
                  <a:lnTo>
                    <a:pt x="11976" y="0"/>
                  </a:lnTo>
                  <a:lnTo>
                    <a:pt x="0" y="8102"/>
                  </a:lnTo>
                  <a:lnTo>
                    <a:pt x="1028" y="22524"/>
                  </a:lnTo>
                  <a:lnTo>
                    <a:pt x="14033" y="28845"/>
                  </a:lnTo>
                  <a:close/>
                </a:path>
              </a:pathLst>
            </a:custGeom>
            <a:noFill/>
            <a:ln w="7725" cap="flat" cmpd="sng">
              <a:solidFill>
                <a:schemeClr val="dk2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30"/>
            <p:cNvSpPr/>
            <p:nvPr/>
          </p:nvSpPr>
          <p:spPr>
            <a:xfrm rot="-157512" flipH="1">
              <a:off x="7525463" y="193693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0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1"/>
                    <a:pt x="510" y="2281"/>
                    <a:pt x="1140" y="2281"/>
                  </a:cubicBezTo>
                  <a:cubicBezTo>
                    <a:pt x="1771" y="2281"/>
                    <a:pt x="2281" y="1771"/>
                    <a:pt x="2281" y="1141"/>
                  </a:cubicBezTo>
                  <a:cubicBezTo>
                    <a:pt x="2281" y="511"/>
                    <a:pt x="1771" y="0"/>
                    <a:pt x="11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30"/>
            <p:cNvSpPr/>
            <p:nvPr/>
          </p:nvSpPr>
          <p:spPr>
            <a:xfrm rot="-157512" flipH="1">
              <a:off x="9076066" y="781639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1"/>
                  </a:moveTo>
                  <a:cubicBezTo>
                    <a:pt x="511" y="1"/>
                    <a:pt x="0" y="511"/>
                    <a:pt x="0" y="1141"/>
                  </a:cubicBezTo>
                  <a:cubicBezTo>
                    <a:pt x="0" y="1771"/>
                    <a:pt x="511" y="2282"/>
                    <a:pt x="1141" y="2282"/>
                  </a:cubicBezTo>
                  <a:cubicBezTo>
                    <a:pt x="1771" y="2282"/>
                    <a:pt x="2282" y="1771"/>
                    <a:pt x="2282" y="1141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30"/>
            <p:cNvSpPr/>
            <p:nvPr/>
          </p:nvSpPr>
          <p:spPr>
            <a:xfrm rot="-157512" flipH="1">
              <a:off x="9692804" y="1158867"/>
              <a:ext cx="57072" cy="57047"/>
            </a:xfrm>
            <a:custGeom>
              <a:avLst/>
              <a:gdLst/>
              <a:ahLst/>
              <a:cxnLst/>
              <a:rect l="l" t="t" r="r" b="b"/>
              <a:pathLst>
                <a:path w="2283" h="2282" extrusionOk="0">
                  <a:moveTo>
                    <a:pt x="1141" y="0"/>
                  </a:moveTo>
                  <a:cubicBezTo>
                    <a:pt x="511" y="0"/>
                    <a:pt x="0" y="510"/>
                    <a:pt x="0" y="1140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1" y="2281"/>
                    <a:pt x="2282" y="1770"/>
                    <a:pt x="2282" y="1140"/>
                  </a:cubicBezTo>
                  <a:cubicBezTo>
                    <a:pt x="2282" y="510"/>
                    <a:pt x="1771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16" name="Google Shape;1116;p30"/>
          <p:cNvGrpSpPr/>
          <p:nvPr/>
        </p:nvGrpSpPr>
        <p:grpSpPr>
          <a:xfrm>
            <a:off x="1531525" y="4798375"/>
            <a:ext cx="76825" cy="76800"/>
            <a:chOff x="3104875" y="1099400"/>
            <a:chExt cx="76825" cy="76800"/>
          </a:xfrm>
        </p:grpSpPr>
        <p:sp>
          <p:nvSpPr>
            <p:cNvPr id="1117" name="Google Shape;1117;p3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3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19" name="Google Shape;1119;p30"/>
          <p:cNvGrpSpPr/>
          <p:nvPr/>
        </p:nvGrpSpPr>
        <p:grpSpPr>
          <a:xfrm>
            <a:off x="8745875" y="2533350"/>
            <a:ext cx="76825" cy="76800"/>
            <a:chOff x="3104875" y="1099400"/>
            <a:chExt cx="76825" cy="76800"/>
          </a:xfrm>
        </p:grpSpPr>
        <p:sp>
          <p:nvSpPr>
            <p:cNvPr id="1120" name="Google Shape;1120;p3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3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22" name="Google Shape;1122;p30"/>
          <p:cNvGrpSpPr/>
          <p:nvPr/>
        </p:nvGrpSpPr>
        <p:grpSpPr>
          <a:xfrm>
            <a:off x="3576600" y="215950"/>
            <a:ext cx="76825" cy="76800"/>
            <a:chOff x="3104875" y="1099400"/>
            <a:chExt cx="76825" cy="76800"/>
          </a:xfrm>
        </p:grpSpPr>
        <p:sp>
          <p:nvSpPr>
            <p:cNvPr id="1123" name="Google Shape;1123;p3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3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125" name="Google Shape;1125;p30"/>
          <p:cNvPicPr preferRelativeResize="0"/>
          <p:nvPr/>
        </p:nvPicPr>
        <p:blipFill rotWithShape="1">
          <a:blip r:embed="rId3">
            <a:alphaModFix/>
          </a:blip>
          <a:srcRect l="15237" r="10475"/>
          <a:stretch/>
        </p:blipFill>
        <p:spPr>
          <a:xfrm>
            <a:off x="7421549" y="539509"/>
            <a:ext cx="1552574" cy="1390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1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" name="Google Shape;1127;p31"/>
          <p:cNvGrpSpPr/>
          <p:nvPr/>
        </p:nvGrpSpPr>
        <p:grpSpPr>
          <a:xfrm>
            <a:off x="4780389" y="2513201"/>
            <a:ext cx="5036265" cy="4113315"/>
            <a:chOff x="4780389" y="2513201"/>
            <a:chExt cx="5036265" cy="4113315"/>
          </a:xfrm>
        </p:grpSpPr>
        <p:grpSp>
          <p:nvGrpSpPr>
            <p:cNvPr id="1128" name="Google Shape;1128;p31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1129" name="Google Shape;1129;p31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30" name="Google Shape;1130;p31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1131" name="Google Shape;1131;p31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1132" name="Google Shape;1132;p31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33" name="Google Shape;1133;p31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34" name="Google Shape;1134;p31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35" name="Google Shape;1135;p31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36" name="Google Shape;1136;p31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37" name="Google Shape;1137;p31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38" name="Google Shape;1138;p31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39" name="Google Shape;1139;p31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0" name="Google Shape;1140;p31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1" name="Google Shape;1141;p31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2" name="Google Shape;1142;p31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3" name="Google Shape;1143;p31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4" name="Google Shape;1144;p31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5" name="Google Shape;1145;p31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6" name="Google Shape;1146;p31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7" name="Google Shape;1147;p31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8" name="Google Shape;1148;p31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49" name="Google Shape;1149;p31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0" name="Google Shape;1150;p31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1" name="Google Shape;1151;p31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2" name="Google Shape;1152;p31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3" name="Google Shape;1153;p31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4" name="Google Shape;1154;p31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5" name="Google Shape;1155;p31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6" name="Google Shape;1156;p31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7" name="Google Shape;1157;p31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8" name="Google Shape;1158;p31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9" name="Google Shape;1159;p31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1160" name="Google Shape;1160;p31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1" name="Google Shape;1161;p31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2" name="Google Shape;1162;p31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3" name="Google Shape;1163;p31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4" name="Google Shape;1164;p31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5" name="Google Shape;1165;p31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6" name="Google Shape;1166;p31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7" name="Google Shape;1167;p31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1168" name="Google Shape;1168;p31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9" name="Google Shape;1169;p31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0" name="Google Shape;1170;p31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71" name="Google Shape;1171;p31"/>
          <p:cNvGrpSpPr/>
          <p:nvPr/>
        </p:nvGrpSpPr>
        <p:grpSpPr>
          <a:xfrm>
            <a:off x="-3382536" y="-1517162"/>
            <a:ext cx="5036265" cy="4113315"/>
            <a:chOff x="4780389" y="2513201"/>
            <a:chExt cx="5036265" cy="4113315"/>
          </a:xfrm>
        </p:grpSpPr>
        <p:grpSp>
          <p:nvGrpSpPr>
            <p:cNvPr id="1172" name="Google Shape;1172;p31"/>
            <p:cNvGrpSpPr/>
            <p:nvPr/>
          </p:nvGrpSpPr>
          <p:grpSpPr>
            <a:xfrm>
              <a:off x="4780389" y="2513201"/>
              <a:ext cx="5036265" cy="4113315"/>
              <a:chOff x="4673664" y="2214101"/>
              <a:chExt cx="5036265" cy="4113315"/>
            </a:xfrm>
          </p:grpSpPr>
          <p:sp>
            <p:nvSpPr>
              <p:cNvPr id="1173" name="Google Shape;1173;p31"/>
              <p:cNvSpPr/>
              <p:nvPr/>
            </p:nvSpPr>
            <p:spPr>
              <a:xfrm rot="157512">
                <a:off x="9047033" y="4559649"/>
                <a:ext cx="57072" cy="57047"/>
              </a:xfrm>
              <a:custGeom>
                <a:avLst/>
                <a:gdLst/>
                <a:ahLst/>
                <a:cxnLst/>
                <a:rect l="l" t="t" r="r" b="b"/>
                <a:pathLst>
                  <a:path w="2283" h="2282" extrusionOk="0">
                    <a:moveTo>
                      <a:pt x="1141" y="1"/>
                    </a:moveTo>
                    <a:cubicBezTo>
                      <a:pt x="511" y="1"/>
                      <a:pt x="0" y="512"/>
                      <a:pt x="0" y="1142"/>
                    </a:cubicBezTo>
                    <a:cubicBezTo>
                      <a:pt x="0" y="1771"/>
                      <a:pt x="511" y="2282"/>
                      <a:pt x="1141" y="2282"/>
                    </a:cubicBezTo>
                    <a:cubicBezTo>
                      <a:pt x="1771" y="2282"/>
                      <a:pt x="2282" y="1771"/>
                      <a:pt x="2282" y="1142"/>
                    </a:cubicBezTo>
                    <a:cubicBezTo>
                      <a:pt x="2282" y="512"/>
                      <a:pt x="1771" y="1"/>
                      <a:pt x="11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74" name="Google Shape;1174;p31"/>
              <p:cNvGrpSpPr/>
              <p:nvPr/>
            </p:nvGrpSpPr>
            <p:grpSpPr>
              <a:xfrm>
                <a:off x="4673664" y="2214101"/>
                <a:ext cx="5036265" cy="4113315"/>
                <a:chOff x="4673664" y="2214101"/>
                <a:chExt cx="5036265" cy="4113315"/>
              </a:xfrm>
            </p:grpSpPr>
            <p:grpSp>
              <p:nvGrpSpPr>
                <p:cNvPr id="1175" name="Google Shape;1175;p31"/>
                <p:cNvGrpSpPr/>
                <p:nvPr/>
              </p:nvGrpSpPr>
              <p:grpSpPr>
                <a:xfrm>
                  <a:off x="4673664" y="2214101"/>
                  <a:ext cx="5036265" cy="4113315"/>
                  <a:chOff x="3825164" y="427026"/>
                  <a:chExt cx="5036265" cy="4113315"/>
                </a:xfrm>
              </p:grpSpPr>
              <p:sp>
                <p:nvSpPr>
                  <p:cNvPr id="1176" name="Google Shape;1176;p31"/>
                  <p:cNvSpPr/>
                  <p:nvPr/>
                </p:nvSpPr>
                <p:spPr>
                  <a:xfrm rot="157512">
                    <a:off x="6915828" y="473247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77" name="Google Shape;1177;p31"/>
                  <p:cNvSpPr/>
                  <p:nvPr/>
                </p:nvSpPr>
                <p:spPr>
                  <a:xfrm rot="157512">
                    <a:off x="7541687" y="457392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78" name="Google Shape;1178;p31"/>
                  <p:cNvSpPr/>
                  <p:nvPr/>
                </p:nvSpPr>
                <p:spPr>
                  <a:xfrm rot="157512">
                    <a:off x="8167572" y="441537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79" name="Google Shape;1179;p31"/>
                  <p:cNvSpPr/>
                  <p:nvPr/>
                </p:nvSpPr>
                <p:spPr>
                  <a:xfrm rot="157512">
                    <a:off x="7242491" y="100735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8" y="22525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0" name="Google Shape;1180;p31"/>
                  <p:cNvSpPr/>
                  <p:nvPr/>
                </p:nvSpPr>
                <p:spPr>
                  <a:xfrm rot="157512">
                    <a:off x="7868375" y="991501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1" name="Google Shape;1181;p31"/>
                  <p:cNvSpPr/>
                  <p:nvPr/>
                </p:nvSpPr>
                <p:spPr>
                  <a:xfrm rot="157512">
                    <a:off x="6943294" y="1557320"/>
                    <a:ext cx="65016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5" y="1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2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2" name="Google Shape;1182;p31"/>
                  <p:cNvSpPr/>
                  <p:nvPr/>
                </p:nvSpPr>
                <p:spPr>
                  <a:xfrm rot="157512">
                    <a:off x="7569154" y="1541466"/>
                    <a:ext cx="650217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4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3" name="Google Shape;1183;p31"/>
                  <p:cNvSpPr/>
                  <p:nvPr/>
                </p:nvSpPr>
                <p:spPr>
                  <a:xfrm rot="157512">
                    <a:off x="8195039" y="1525586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4" name="Google Shape;1184;p31"/>
                  <p:cNvSpPr/>
                  <p:nvPr/>
                </p:nvSpPr>
                <p:spPr>
                  <a:xfrm rot="157512">
                    <a:off x="4140535" y="2170703"/>
                    <a:ext cx="650217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0"/>
                        </a:lnTo>
                        <a:lnTo>
                          <a:pt x="1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5" name="Google Shape;1185;p31"/>
                  <p:cNvSpPr/>
                  <p:nvPr/>
                </p:nvSpPr>
                <p:spPr>
                  <a:xfrm rot="157512">
                    <a:off x="4766419" y="215484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7" y="1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4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6" name="Google Shape;1186;p31"/>
                  <p:cNvSpPr/>
                  <p:nvPr/>
                </p:nvSpPr>
                <p:spPr>
                  <a:xfrm rot="157512">
                    <a:off x="5392303" y="2138993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7" name="Google Shape;1187;p31"/>
                  <p:cNvSpPr/>
                  <p:nvPr/>
                </p:nvSpPr>
                <p:spPr>
                  <a:xfrm rot="157512">
                    <a:off x="6018188" y="2123139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8" name="Google Shape;1188;p31"/>
                  <p:cNvSpPr/>
                  <p:nvPr/>
                </p:nvSpPr>
                <p:spPr>
                  <a:xfrm rot="157512">
                    <a:off x="6644073" y="2107259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8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89" name="Google Shape;1189;p31"/>
                  <p:cNvSpPr/>
                  <p:nvPr/>
                </p:nvSpPr>
                <p:spPr>
                  <a:xfrm rot="157512">
                    <a:off x="7269957" y="2091430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0" name="Google Shape;1190;p31"/>
                  <p:cNvSpPr/>
                  <p:nvPr/>
                </p:nvSpPr>
                <p:spPr>
                  <a:xfrm rot="157512">
                    <a:off x="7895842" y="2075550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9" y="20743"/>
                        </a:moveTo>
                        <a:lnTo>
                          <a:pt x="24980" y="6322"/>
                        </a:lnTo>
                        <a:lnTo>
                          <a:pt x="11976" y="1"/>
                        </a:lnTo>
                        <a:lnTo>
                          <a:pt x="0" y="8102"/>
                        </a:lnTo>
                        <a:lnTo>
                          <a:pt x="1029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1" name="Google Shape;1191;p31"/>
                  <p:cNvSpPr/>
                  <p:nvPr/>
                </p:nvSpPr>
                <p:spPr>
                  <a:xfrm rot="157512">
                    <a:off x="3841337" y="272066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0" y="6321"/>
                        </a:lnTo>
                        <a:lnTo>
                          <a:pt x="11975" y="0"/>
                        </a:lnTo>
                        <a:lnTo>
                          <a:pt x="0" y="8102"/>
                        </a:lnTo>
                        <a:lnTo>
                          <a:pt x="1029" y="22524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2" name="Google Shape;1192;p31"/>
                  <p:cNvSpPr/>
                  <p:nvPr/>
                </p:nvSpPr>
                <p:spPr>
                  <a:xfrm rot="157512">
                    <a:off x="4467198" y="2704787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3"/>
                        </a:lnTo>
                        <a:lnTo>
                          <a:pt x="1030" y="22525"/>
                        </a:lnTo>
                        <a:lnTo>
                          <a:pt x="14033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3" name="Google Shape;1193;p31"/>
                  <p:cNvSpPr/>
                  <p:nvPr/>
                </p:nvSpPr>
                <p:spPr>
                  <a:xfrm rot="157512">
                    <a:off x="5093107" y="2688958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3"/>
                        </a:moveTo>
                        <a:lnTo>
                          <a:pt x="24980" y="6320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4" name="Google Shape;1194;p31"/>
                  <p:cNvSpPr/>
                  <p:nvPr/>
                </p:nvSpPr>
                <p:spPr>
                  <a:xfrm rot="157512">
                    <a:off x="5718992" y="2673103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1"/>
                        </a:lnTo>
                        <a:lnTo>
                          <a:pt x="1028" y="22524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5" name="Google Shape;1195;p31"/>
                  <p:cNvSpPr/>
                  <p:nvPr/>
                </p:nvSpPr>
                <p:spPr>
                  <a:xfrm rot="157512">
                    <a:off x="6344876" y="2657223"/>
                    <a:ext cx="65016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8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5" y="1"/>
                        </a:lnTo>
                        <a:lnTo>
                          <a:pt x="0" y="8103"/>
                        </a:lnTo>
                        <a:lnTo>
                          <a:pt x="1028" y="22525"/>
                        </a:lnTo>
                        <a:lnTo>
                          <a:pt x="14032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6" name="Google Shape;1196;p31"/>
                  <p:cNvSpPr/>
                  <p:nvPr/>
                </p:nvSpPr>
                <p:spPr>
                  <a:xfrm rot="157512">
                    <a:off x="6970736" y="2641369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3"/>
                        </a:moveTo>
                        <a:lnTo>
                          <a:pt x="24981" y="6321"/>
                        </a:lnTo>
                        <a:lnTo>
                          <a:pt x="11976" y="0"/>
                        </a:lnTo>
                        <a:lnTo>
                          <a:pt x="1" y="8102"/>
                        </a:lnTo>
                        <a:lnTo>
                          <a:pt x="1029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7" name="Google Shape;1197;p31"/>
                  <p:cNvSpPr/>
                  <p:nvPr/>
                </p:nvSpPr>
                <p:spPr>
                  <a:xfrm rot="157512">
                    <a:off x="4168001" y="3254751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09" y="20744"/>
                        </a:moveTo>
                        <a:lnTo>
                          <a:pt x="24980" y="6322"/>
                        </a:lnTo>
                        <a:lnTo>
                          <a:pt x="11977" y="1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8" name="Google Shape;1198;p31"/>
                  <p:cNvSpPr/>
                  <p:nvPr/>
                </p:nvSpPr>
                <p:spPr>
                  <a:xfrm rot="157512">
                    <a:off x="4793885" y="3238896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9" y="20743"/>
                        </a:moveTo>
                        <a:lnTo>
                          <a:pt x="24981" y="6321"/>
                        </a:lnTo>
                        <a:lnTo>
                          <a:pt x="11977" y="0"/>
                        </a:lnTo>
                        <a:lnTo>
                          <a:pt x="0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99" name="Google Shape;1199;p31"/>
                  <p:cNvSpPr/>
                  <p:nvPr/>
                </p:nvSpPr>
                <p:spPr>
                  <a:xfrm rot="157512">
                    <a:off x="5419770" y="3223067"/>
                    <a:ext cx="650192" cy="721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4" fill="none" extrusionOk="0">
                        <a:moveTo>
                          <a:pt x="26009" y="20743"/>
                        </a:moveTo>
                        <a:lnTo>
                          <a:pt x="24981" y="6320"/>
                        </a:lnTo>
                        <a:lnTo>
                          <a:pt x="11976" y="0"/>
                        </a:lnTo>
                        <a:lnTo>
                          <a:pt x="1" y="8101"/>
                        </a:lnTo>
                        <a:lnTo>
                          <a:pt x="1029" y="22523"/>
                        </a:lnTo>
                        <a:lnTo>
                          <a:pt x="14033" y="28844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00" name="Google Shape;1200;p31"/>
                  <p:cNvSpPr/>
                  <p:nvPr/>
                </p:nvSpPr>
                <p:spPr>
                  <a:xfrm rot="157512">
                    <a:off x="6045654" y="3207187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2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01" name="Google Shape;1201;p31"/>
                  <p:cNvSpPr/>
                  <p:nvPr/>
                </p:nvSpPr>
                <p:spPr>
                  <a:xfrm rot="157512">
                    <a:off x="3868779" y="3804714"/>
                    <a:ext cx="650217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10" h="28846" fill="none" extrusionOk="0">
                        <a:moveTo>
                          <a:pt x="26010" y="20744"/>
                        </a:moveTo>
                        <a:lnTo>
                          <a:pt x="24982" y="6322"/>
                        </a:lnTo>
                        <a:lnTo>
                          <a:pt x="11977" y="1"/>
                        </a:lnTo>
                        <a:lnTo>
                          <a:pt x="1" y="8102"/>
                        </a:lnTo>
                        <a:lnTo>
                          <a:pt x="1030" y="22525"/>
                        </a:lnTo>
                        <a:lnTo>
                          <a:pt x="14034" y="28846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02" name="Google Shape;1202;p31"/>
                  <p:cNvSpPr/>
                  <p:nvPr/>
                </p:nvSpPr>
                <p:spPr>
                  <a:xfrm rot="157512">
                    <a:off x="4494689" y="3788860"/>
                    <a:ext cx="650192" cy="72111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6" fill="none" extrusionOk="0">
                        <a:moveTo>
                          <a:pt x="26008" y="20743"/>
                        </a:moveTo>
                        <a:lnTo>
                          <a:pt x="24980" y="6321"/>
                        </a:lnTo>
                        <a:lnTo>
                          <a:pt x="11976" y="1"/>
                        </a:lnTo>
                        <a:lnTo>
                          <a:pt x="1" y="8103"/>
                        </a:lnTo>
                        <a:lnTo>
                          <a:pt x="1029" y="22525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203" name="Google Shape;1203;p31"/>
                  <p:cNvSpPr/>
                  <p:nvPr/>
                </p:nvSpPr>
                <p:spPr>
                  <a:xfrm rot="157512">
                    <a:off x="5120574" y="3773006"/>
                    <a:ext cx="650192" cy="721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009" h="28845" fill="none" extrusionOk="0">
                        <a:moveTo>
                          <a:pt x="26008" y="20744"/>
                        </a:moveTo>
                        <a:lnTo>
                          <a:pt x="24980" y="6321"/>
                        </a:lnTo>
                        <a:lnTo>
                          <a:pt x="11976" y="0"/>
                        </a:lnTo>
                        <a:lnTo>
                          <a:pt x="0" y="8102"/>
                        </a:lnTo>
                        <a:lnTo>
                          <a:pt x="1028" y="22524"/>
                        </a:lnTo>
                        <a:lnTo>
                          <a:pt x="14033" y="28845"/>
                        </a:lnTo>
                        <a:close/>
                      </a:path>
                    </a:pathLst>
                  </a:custGeom>
                  <a:noFill/>
                  <a:ln w="7725" cap="flat" cmpd="sng">
                    <a:solidFill>
                      <a:schemeClr val="dk2"/>
                    </a:solidFill>
                    <a:prstDash val="solid"/>
                    <a:miter lim="1027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1204" name="Google Shape;1204;p31"/>
                <p:cNvSpPr/>
                <p:nvPr/>
              </p:nvSpPr>
              <p:spPr>
                <a:xfrm rot="157512">
                  <a:off x="6228998" y="4446717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1"/>
                        <a:pt x="1142" y="2281"/>
                      </a:cubicBezTo>
                      <a:cubicBezTo>
                        <a:pt x="1772" y="2281"/>
                        <a:pt x="2283" y="1772"/>
                        <a:pt x="2283" y="1141"/>
                      </a:cubicBezTo>
                      <a:cubicBezTo>
                        <a:pt x="2283" y="511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5" name="Google Shape;1205;p31"/>
                <p:cNvSpPr/>
                <p:nvPr/>
              </p:nvSpPr>
              <p:spPr>
                <a:xfrm rot="157512">
                  <a:off x="9351770" y="4005108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1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2"/>
                        <a:pt x="511" y="2282"/>
                        <a:pt x="1141" y="2282"/>
                      </a:cubicBezTo>
                      <a:cubicBezTo>
                        <a:pt x="1771" y="2282"/>
                        <a:pt x="2281" y="1772"/>
                        <a:pt x="2281" y="1141"/>
                      </a:cubicBezTo>
                      <a:cubicBezTo>
                        <a:pt x="2281" y="511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6" name="Google Shape;1206;p31"/>
                <p:cNvSpPr/>
                <p:nvPr/>
              </p:nvSpPr>
              <p:spPr>
                <a:xfrm rot="157512">
                  <a:off x="8403706" y="3847890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7" name="Google Shape;1207;p31"/>
                <p:cNvSpPr/>
                <p:nvPr/>
              </p:nvSpPr>
              <p:spPr>
                <a:xfrm rot="157512">
                  <a:off x="8124633" y="5115580"/>
                  <a:ext cx="57047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2" extrusionOk="0">
                      <a:moveTo>
                        <a:pt x="1140" y="0"/>
                      </a:moveTo>
                      <a:cubicBezTo>
                        <a:pt x="511" y="0"/>
                        <a:pt x="0" y="511"/>
                        <a:pt x="0" y="1141"/>
                      </a:cubicBezTo>
                      <a:cubicBezTo>
                        <a:pt x="0" y="1771"/>
                        <a:pt x="510" y="2281"/>
                        <a:pt x="1140" y="2281"/>
                      </a:cubicBezTo>
                      <a:cubicBezTo>
                        <a:pt x="1771" y="2281"/>
                        <a:pt x="2281" y="1771"/>
                        <a:pt x="2281" y="1141"/>
                      </a:cubicBezTo>
                      <a:cubicBezTo>
                        <a:pt x="2281" y="511"/>
                        <a:pt x="1771" y="0"/>
                        <a:pt x="11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8" name="Google Shape;1208;p31"/>
                <p:cNvSpPr/>
                <p:nvPr/>
              </p:nvSpPr>
              <p:spPr>
                <a:xfrm rot="157512">
                  <a:off x="6574005" y="5703526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1"/>
                      </a:moveTo>
                      <a:cubicBezTo>
                        <a:pt x="511" y="1"/>
                        <a:pt x="0" y="511"/>
                        <a:pt x="0" y="1141"/>
                      </a:cubicBezTo>
                      <a:cubicBezTo>
                        <a:pt x="0" y="1771"/>
                        <a:pt x="511" y="2282"/>
                        <a:pt x="1141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1"/>
                        <a:pt x="114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9" name="Google Shape;1209;p31"/>
                <p:cNvSpPr/>
                <p:nvPr/>
              </p:nvSpPr>
              <p:spPr>
                <a:xfrm rot="157512">
                  <a:off x="5957267" y="6080755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1" y="0"/>
                      </a:moveTo>
                      <a:cubicBezTo>
                        <a:pt x="511" y="0"/>
                        <a:pt x="0" y="510"/>
                        <a:pt x="0" y="1140"/>
                      </a:cubicBezTo>
                      <a:cubicBezTo>
                        <a:pt x="0" y="1770"/>
                        <a:pt x="511" y="2281"/>
                        <a:pt x="1141" y="2281"/>
                      </a:cubicBezTo>
                      <a:cubicBezTo>
                        <a:pt x="1771" y="2281"/>
                        <a:pt x="2282" y="1770"/>
                        <a:pt x="2282" y="1140"/>
                      </a:cubicBezTo>
                      <a:cubicBezTo>
                        <a:pt x="2282" y="510"/>
                        <a:pt x="1771" y="0"/>
                        <a:pt x="114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0" name="Google Shape;1210;p31"/>
                <p:cNvSpPr/>
                <p:nvPr/>
              </p:nvSpPr>
              <p:spPr>
                <a:xfrm rot="157512">
                  <a:off x="5929801" y="4996682"/>
                  <a:ext cx="57072" cy="570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3" h="2282" extrusionOk="0">
                      <a:moveTo>
                        <a:pt x="1142" y="0"/>
                      </a:moveTo>
                      <a:cubicBezTo>
                        <a:pt x="511" y="0"/>
                        <a:pt x="1" y="510"/>
                        <a:pt x="1" y="1140"/>
                      </a:cubicBezTo>
                      <a:cubicBezTo>
                        <a:pt x="1" y="1771"/>
                        <a:pt x="511" y="2281"/>
                        <a:pt x="1142" y="2281"/>
                      </a:cubicBezTo>
                      <a:cubicBezTo>
                        <a:pt x="1772" y="2281"/>
                        <a:pt x="2283" y="1771"/>
                        <a:pt x="2283" y="1140"/>
                      </a:cubicBezTo>
                      <a:cubicBezTo>
                        <a:pt x="2283" y="510"/>
                        <a:pt x="1772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1" name="Google Shape;1211;p31"/>
                <p:cNvSpPr/>
                <p:nvPr/>
              </p:nvSpPr>
              <p:spPr>
                <a:xfrm rot="157512">
                  <a:off x="9015730" y="3465389"/>
                  <a:ext cx="57047" cy="570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2" h="2283" extrusionOk="0">
                      <a:moveTo>
                        <a:pt x="1142" y="0"/>
                      </a:moveTo>
                      <a:cubicBezTo>
                        <a:pt x="512" y="0"/>
                        <a:pt x="1" y="511"/>
                        <a:pt x="1" y="1141"/>
                      </a:cubicBezTo>
                      <a:cubicBezTo>
                        <a:pt x="1" y="1771"/>
                        <a:pt x="512" y="2282"/>
                        <a:pt x="1142" y="2282"/>
                      </a:cubicBezTo>
                      <a:cubicBezTo>
                        <a:pt x="1771" y="2282"/>
                        <a:pt x="2282" y="1771"/>
                        <a:pt x="2282" y="1141"/>
                      </a:cubicBezTo>
                      <a:cubicBezTo>
                        <a:pt x="2282" y="511"/>
                        <a:pt x="1771" y="0"/>
                        <a:pt x="114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1212" name="Google Shape;1212;p31"/>
            <p:cNvSpPr/>
            <p:nvPr/>
          </p:nvSpPr>
          <p:spPr>
            <a:xfrm rot="157512">
              <a:off x="8799542" y="3225845"/>
              <a:ext cx="57022" cy="57072"/>
            </a:xfrm>
            <a:custGeom>
              <a:avLst/>
              <a:gdLst/>
              <a:ahLst/>
              <a:cxnLst/>
              <a:rect l="l" t="t" r="r" b="b"/>
              <a:pathLst>
                <a:path w="2281" h="2283" extrusionOk="0">
                  <a:moveTo>
                    <a:pt x="1141" y="1"/>
                  </a:moveTo>
                  <a:cubicBezTo>
                    <a:pt x="511" y="1"/>
                    <a:pt x="0" y="512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1" y="1772"/>
                    <a:pt x="2281" y="1142"/>
                  </a:cubicBezTo>
                  <a:cubicBezTo>
                    <a:pt x="2281" y="512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3" name="Google Shape;1213;p31"/>
            <p:cNvSpPr/>
            <p:nvPr/>
          </p:nvSpPr>
          <p:spPr>
            <a:xfrm rot="157512">
              <a:off x="5710335" y="4761896"/>
              <a:ext cx="57072" cy="57072"/>
            </a:xfrm>
            <a:custGeom>
              <a:avLst/>
              <a:gdLst/>
              <a:ahLst/>
              <a:cxnLst/>
              <a:rect l="l" t="t" r="r" b="b"/>
              <a:pathLst>
                <a:path w="2283" h="2283" extrusionOk="0">
                  <a:moveTo>
                    <a:pt x="1141" y="1"/>
                  </a:moveTo>
                  <a:cubicBezTo>
                    <a:pt x="511" y="1"/>
                    <a:pt x="0" y="511"/>
                    <a:pt x="0" y="1142"/>
                  </a:cubicBezTo>
                  <a:cubicBezTo>
                    <a:pt x="0" y="1772"/>
                    <a:pt x="511" y="2283"/>
                    <a:pt x="1141" y="2283"/>
                  </a:cubicBezTo>
                  <a:cubicBezTo>
                    <a:pt x="1771" y="2283"/>
                    <a:pt x="2282" y="1772"/>
                    <a:pt x="2282" y="1142"/>
                  </a:cubicBezTo>
                  <a:cubicBezTo>
                    <a:pt x="2282" y="511"/>
                    <a:pt x="1771" y="1"/>
                    <a:pt x="11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4" name="Google Shape;1214;p31"/>
            <p:cNvSpPr/>
            <p:nvPr/>
          </p:nvSpPr>
          <p:spPr>
            <a:xfrm rot="157512">
              <a:off x="7885492" y="4168682"/>
              <a:ext cx="57047" cy="57047"/>
            </a:xfrm>
            <a:custGeom>
              <a:avLst/>
              <a:gdLst/>
              <a:ahLst/>
              <a:cxnLst/>
              <a:rect l="l" t="t" r="r" b="b"/>
              <a:pathLst>
                <a:path w="2282" h="2282" extrusionOk="0">
                  <a:moveTo>
                    <a:pt x="1141" y="0"/>
                  </a:moveTo>
                  <a:cubicBezTo>
                    <a:pt x="511" y="0"/>
                    <a:pt x="0" y="511"/>
                    <a:pt x="0" y="1141"/>
                  </a:cubicBezTo>
                  <a:cubicBezTo>
                    <a:pt x="0" y="1770"/>
                    <a:pt x="511" y="2281"/>
                    <a:pt x="1141" y="2281"/>
                  </a:cubicBezTo>
                  <a:cubicBezTo>
                    <a:pt x="1772" y="2281"/>
                    <a:pt x="2281" y="1770"/>
                    <a:pt x="2281" y="1141"/>
                  </a:cubicBezTo>
                  <a:cubicBezTo>
                    <a:pt x="2281" y="511"/>
                    <a:pt x="1772" y="0"/>
                    <a:pt x="11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15" name="Google Shape;1215;p31"/>
          <p:cNvGrpSpPr/>
          <p:nvPr/>
        </p:nvGrpSpPr>
        <p:grpSpPr>
          <a:xfrm>
            <a:off x="274225" y="2188525"/>
            <a:ext cx="76825" cy="76800"/>
            <a:chOff x="3104875" y="1099400"/>
            <a:chExt cx="76825" cy="76800"/>
          </a:xfrm>
        </p:grpSpPr>
        <p:sp>
          <p:nvSpPr>
            <p:cNvPr id="1216" name="Google Shape;1216;p3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7" name="Google Shape;1217;p3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18" name="Google Shape;1218;p31"/>
          <p:cNvGrpSpPr/>
          <p:nvPr/>
        </p:nvGrpSpPr>
        <p:grpSpPr>
          <a:xfrm>
            <a:off x="3783350" y="4781250"/>
            <a:ext cx="76825" cy="76800"/>
            <a:chOff x="3104875" y="1099400"/>
            <a:chExt cx="76825" cy="76800"/>
          </a:xfrm>
        </p:grpSpPr>
        <p:sp>
          <p:nvSpPr>
            <p:cNvPr id="1219" name="Google Shape;1219;p3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3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21" name="Google Shape;1221;p31"/>
          <p:cNvGrpSpPr/>
          <p:nvPr/>
        </p:nvGrpSpPr>
        <p:grpSpPr>
          <a:xfrm>
            <a:off x="7034175" y="263575"/>
            <a:ext cx="76825" cy="76800"/>
            <a:chOff x="3104875" y="1099400"/>
            <a:chExt cx="76825" cy="76800"/>
          </a:xfrm>
        </p:grpSpPr>
        <p:sp>
          <p:nvSpPr>
            <p:cNvPr id="1222" name="Google Shape;1222;p3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3" name="Google Shape;1223;p3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224" name="Google Shape;1224;p31"/>
          <p:cNvPicPr preferRelativeResize="0"/>
          <p:nvPr/>
        </p:nvPicPr>
        <p:blipFill rotWithShape="1">
          <a:blip r:embed="rId2">
            <a:alphaModFix/>
          </a:blip>
          <a:srcRect l="24332" t="5722" r="23343" b="4592"/>
          <a:stretch/>
        </p:blipFill>
        <p:spPr>
          <a:xfrm rot="2268302">
            <a:off x="204037" y="2189887"/>
            <a:ext cx="1857374" cy="1790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5" name="Google Shape;1225;p31"/>
          <p:cNvPicPr preferRelativeResize="0"/>
          <p:nvPr/>
        </p:nvPicPr>
        <p:blipFill rotWithShape="1">
          <a:blip r:embed="rId3">
            <a:alphaModFix/>
          </a:blip>
          <a:srcRect l="18647" t="7960" r="8852" b="8337"/>
          <a:stretch/>
        </p:blipFill>
        <p:spPr>
          <a:xfrm rot="-1406513">
            <a:off x="899285" y="427425"/>
            <a:ext cx="1175233" cy="7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6" name="Google Shape;1226;p31"/>
          <p:cNvPicPr preferRelativeResize="0"/>
          <p:nvPr/>
        </p:nvPicPr>
        <p:blipFill rotWithShape="1">
          <a:blip r:embed="rId4">
            <a:alphaModFix/>
          </a:blip>
          <a:srcRect l="25538" t="7152" r="23468" b="5838"/>
          <a:stretch/>
        </p:blipFill>
        <p:spPr>
          <a:xfrm>
            <a:off x="6925599" y="755225"/>
            <a:ext cx="1920000" cy="1842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7" name="Google Shape;1227;p31"/>
          <p:cNvPicPr preferRelativeResize="0"/>
          <p:nvPr/>
        </p:nvPicPr>
        <p:blipFill rotWithShape="1">
          <a:blip r:embed="rId5">
            <a:alphaModFix/>
          </a:blip>
          <a:srcRect l="15237" r="10475"/>
          <a:stretch/>
        </p:blipFill>
        <p:spPr>
          <a:xfrm rot="1220421">
            <a:off x="6684874" y="2035009"/>
            <a:ext cx="1552575" cy="1390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8" name="Google Shape;1228;p31"/>
          <p:cNvPicPr preferRelativeResize="0"/>
          <p:nvPr/>
        </p:nvPicPr>
        <p:blipFill rotWithShape="1">
          <a:blip r:embed="rId6">
            <a:alphaModFix/>
          </a:blip>
          <a:srcRect l="22010" r="18456"/>
          <a:stretch/>
        </p:blipFill>
        <p:spPr>
          <a:xfrm rot="-1592621">
            <a:off x="1473480" y="2658333"/>
            <a:ext cx="903663" cy="8538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Montserrat Black"/>
              <a:buNone/>
              <a:defRPr sz="320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ebas Neue"/>
              <a:buNone/>
              <a:defRPr sz="32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ebas Neue"/>
              <a:buNone/>
              <a:defRPr sz="32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ebas Neue"/>
              <a:buNone/>
              <a:defRPr sz="32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ebas Neue"/>
              <a:buNone/>
              <a:defRPr sz="32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ebas Neue"/>
              <a:buNone/>
              <a:defRPr sz="32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ebas Neue"/>
              <a:buNone/>
              <a:defRPr sz="32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ebas Neue"/>
              <a:buNone/>
              <a:defRPr sz="32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ebas Neue"/>
              <a:buNone/>
              <a:defRPr sz="32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◆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○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■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●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○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■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●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○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■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58" r:id="rId9"/>
    <p:sldLayoutId id="2147483660" r:id="rId10"/>
    <p:sldLayoutId id="2147483668" r:id="rId11"/>
    <p:sldLayoutId id="2147483669" r:id="rId12"/>
    <p:sldLayoutId id="2147483671" r:id="rId13"/>
    <p:sldLayoutId id="2147483676" r:id="rId14"/>
    <p:sldLayoutId id="2147483677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2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" name="Google Shape;1239;p35"/>
          <p:cNvPicPr preferRelativeResize="0"/>
          <p:nvPr/>
        </p:nvPicPr>
        <p:blipFill rotWithShape="1">
          <a:blip r:embed="rId3">
            <a:alphaModFix/>
          </a:blip>
          <a:srcRect l="25538" t="7152" r="23468" b="5838"/>
          <a:stretch/>
        </p:blipFill>
        <p:spPr>
          <a:xfrm>
            <a:off x="5198299" y="70850"/>
            <a:ext cx="1920000" cy="1842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0" name="Google Shape;1240;p35"/>
          <p:cNvPicPr preferRelativeResize="0"/>
          <p:nvPr/>
        </p:nvPicPr>
        <p:blipFill rotWithShape="1">
          <a:blip r:embed="rId4">
            <a:alphaModFix/>
          </a:blip>
          <a:srcRect l="22010" r="18456"/>
          <a:stretch/>
        </p:blipFill>
        <p:spPr>
          <a:xfrm rot="-1020085">
            <a:off x="7029503" y="3396240"/>
            <a:ext cx="1187445" cy="11219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41" name="Google Shape;1241;p35"/>
          <p:cNvGrpSpPr/>
          <p:nvPr/>
        </p:nvGrpSpPr>
        <p:grpSpPr>
          <a:xfrm>
            <a:off x="7905475" y="1913575"/>
            <a:ext cx="76825" cy="76800"/>
            <a:chOff x="3104875" y="1099400"/>
            <a:chExt cx="76825" cy="76800"/>
          </a:xfrm>
        </p:grpSpPr>
        <p:sp>
          <p:nvSpPr>
            <p:cNvPr id="1242" name="Google Shape;1242;p35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3" name="Google Shape;1243;p35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44" name="Google Shape;1244;p35"/>
          <p:cNvGrpSpPr/>
          <p:nvPr/>
        </p:nvGrpSpPr>
        <p:grpSpPr>
          <a:xfrm>
            <a:off x="5419450" y="3918800"/>
            <a:ext cx="76825" cy="76800"/>
            <a:chOff x="3104875" y="1099400"/>
            <a:chExt cx="76825" cy="76800"/>
          </a:xfrm>
        </p:grpSpPr>
        <p:sp>
          <p:nvSpPr>
            <p:cNvPr id="1245" name="Google Shape;1245;p35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6" name="Google Shape;1246;p35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47" name="Google Shape;1247;p35"/>
          <p:cNvGrpSpPr/>
          <p:nvPr/>
        </p:nvGrpSpPr>
        <p:grpSpPr>
          <a:xfrm>
            <a:off x="4400275" y="699350"/>
            <a:ext cx="76825" cy="76800"/>
            <a:chOff x="3104875" y="1099400"/>
            <a:chExt cx="76825" cy="76800"/>
          </a:xfrm>
        </p:grpSpPr>
        <p:sp>
          <p:nvSpPr>
            <p:cNvPr id="1248" name="Google Shape;1248;p35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9" name="Google Shape;1249;p35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250" name="Google Shape;1250;p35"/>
          <p:cNvPicPr preferRelativeResize="0"/>
          <p:nvPr/>
        </p:nvPicPr>
        <p:blipFill rotWithShape="1">
          <a:blip r:embed="rId5">
            <a:alphaModFix/>
          </a:blip>
          <a:srcRect l="18647" t="7960" r="8852" b="8337"/>
          <a:stretch/>
        </p:blipFill>
        <p:spPr>
          <a:xfrm rot="-1152297">
            <a:off x="6577050" y="457137"/>
            <a:ext cx="1647827" cy="1070150"/>
          </a:xfrm>
          <a:prstGeom prst="rect">
            <a:avLst/>
          </a:prstGeom>
          <a:noFill/>
          <a:ln>
            <a:noFill/>
          </a:ln>
        </p:spPr>
      </p:pic>
      <p:sp>
        <p:nvSpPr>
          <p:cNvPr id="1251" name="Google Shape;1251;p35"/>
          <p:cNvSpPr txBox="1">
            <a:spLocks noGrp="1"/>
          </p:cNvSpPr>
          <p:nvPr>
            <p:ph type="ctrTitle"/>
          </p:nvPr>
        </p:nvSpPr>
        <p:spPr>
          <a:xfrm>
            <a:off x="668980" y="430778"/>
            <a:ext cx="8098936" cy="97769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en-US" sz="2800" b="1" u="sng" dirty="0">
                <a:latin typeface="Montserrat Black" panose="00000A00000000000000" pitchFamily="2" charset="0"/>
              </a:rPr>
              <a:t>EVALUATING ARTIFICIAL INTELLIGENCE MODELS FOR LOAN APPROVAL PREDICTION</a:t>
            </a:r>
            <a:endParaRPr lang="en-US" sz="2800" b="1" u="sng" dirty="0">
              <a:latin typeface="Montserrat Black" panose="00000A00000000000000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1252" name="Google Shape;1252;p35"/>
          <p:cNvSpPr txBox="1">
            <a:spLocks noGrp="1"/>
          </p:cNvSpPr>
          <p:nvPr>
            <p:ph type="subTitle" idx="1"/>
          </p:nvPr>
        </p:nvSpPr>
        <p:spPr>
          <a:xfrm>
            <a:off x="-385530" y="3801333"/>
            <a:ext cx="4528800" cy="36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9C2D50-1939-9F29-EED9-48A6B058A0F4}"/>
              </a:ext>
            </a:extLst>
          </p:cNvPr>
          <p:cNvSpPr txBox="1"/>
          <p:nvPr/>
        </p:nvSpPr>
        <p:spPr>
          <a:xfrm>
            <a:off x="1476682" y="1302516"/>
            <a:ext cx="658146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u="sng" dirty="0">
                <a:solidFill>
                  <a:schemeClr val="tx1"/>
                </a:solidFill>
                <a:latin typeface="Comic Sans MS" panose="030F0702030302020204" pitchFamily="66" charset="0"/>
              </a:rPr>
              <a:t>A Comparative Analysis Using Machine Learning Techniques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A458A6-AF13-5EA1-28DF-9D8329B2C839}"/>
              </a:ext>
            </a:extLst>
          </p:cNvPr>
          <p:cNvSpPr txBox="1"/>
          <p:nvPr/>
        </p:nvSpPr>
        <p:spPr>
          <a:xfrm>
            <a:off x="879373" y="1577610"/>
            <a:ext cx="791804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15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Masters Project Dissertation </a:t>
            </a:r>
          </a:p>
          <a:p>
            <a:pPr lvl="0" algn="ctr"/>
            <a:r>
              <a:rPr lang="en-US" sz="15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ACFA7003 </a:t>
            </a:r>
          </a:p>
        </p:txBody>
      </p:sp>
      <p:pic>
        <p:nvPicPr>
          <p:cNvPr id="6" name="Picture 5" descr="Blogs - Latest Insights on Loans, Finance &amp; Business Growth Tips">
            <a:extLst>
              <a:ext uri="{FF2B5EF4-FFF2-40B4-BE49-F238E27FC236}">
                <a16:creationId xmlns:a16="http://schemas.microsoft.com/office/drawing/2014/main" id="{EEA737A8-C0B0-0F65-86BA-B374BA83BA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6656" y="2131142"/>
            <a:ext cx="5855010" cy="290543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7" name="Google Shape;1307;p38"/>
          <p:cNvPicPr preferRelativeResize="0"/>
          <p:nvPr/>
        </p:nvPicPr>
        <p:blipFill rotWithShape="1">
          <a:blip r:embed="rId3">
            <a:alphaModFix/>
          </a:blip>
          <a:srcRect l="22010" r="18456"/>
          <a:stretch/>
        </p:blipFill>
        <p:spPr>
          <a:xfrm rot="-1020103">
            <a:off x="8604138" y="55939"/>
            <a:ext cx="652201" cy="616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3" name="Google Shape;1303;p38"/>
          <p:cNvPicPr preferRelativeResize="0"/>
          <p:nvPr/>
        </p:nvPicPr>
        <p:blipFill rotWithShape="1">
          <a:blip r:embed="rId4">
            <a:alphaModFix/>
          </a:blip>
          <a:srcRect l="26807" t="7660" r="25401" b="5391"/>
          <a:stretch/>
        </p:blipFill>
        <p:spPr>
          <a:xfrm>
            <a:off x="484075" y="2724275"/>
            <a:ext cx="1739952" cy="1780604"/>
          </a:xfrm>
          <a:prstGeom prst="rect">
            <a:avLst/>
          </a:prstGeom>
          <a:noFill/>
          <a:ln>
            <a:noFill/>
          </a:ln>
        </p:spPr>
      </p:pic>
      <p:sp>
        <p:nvSpPr>
          <p:cNvPr id="1304" name="Google Shape;1304;p38"/>
          <p:cNvSpPr txBox="1">
            <a:spLocks noGrp="1"/>
          </p:cNvSpPr>
          <p:nvPr>
            <p:ph type="title"/>
          </p:nvPr>
        </p:nvSpPr>
        <p:spPr>
          <a:xfrm>
            <a:off x="1094400" y="857900"/>
            <a:ext cx="7991999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en-US" u="sng" dirty="0"/>
              <a:t>RESEARCH BACKGROUND &amp; PROBLEM</a:t>
            </a:r>
          </a:p>
        </p:txBody>
      </p:sp>
      <p:pic>
        <p:nvPicPr>
          <p:cNvPr id="1306" name="Google Shape;1306;p38"/>
          <p:cNvPicPr preferRelativeResize="0"/>
          <p:nvPr/>
        </p:nvPicPr>
        <p:blipFill rotWithShape="1">
          <a:blip r:embed="rId5">
            <a:alphaModFix/>
          </a:blip>
          <a:srcRect l="25538" t="7152" r="23468" b="5838"/>
          <a:stretch/>
        </p:blipFill>
        <p:spPr>
          <a:xfrm>
            <a:off x="404399" y="254275"/>
            <a:ext cx="1920000" cy="1842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8" name="Google Shape;1308;p38"/>
          <p:cNvPicPr preferRelativeResize="0"/>
          <p:nvPr/>
        </p:nvPicPr>
        <p:blipFill rotWithShape="1">
          <a:blip r:embed="rId6">
            <a:alphaModFix/>
          </a:blip>
          <a:srcRect l="18647" t="7960" r="8852" b="8337"/>
          <a:stretch/>
        </p:blipFill>
        <p:spPr>
          <a:xfrm rot="-1152297">
            <a:off x="2228325" y="1412887"/>
            <a:ext cx="1647827" cy="107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9" name="Google Shape;1309;p38"/>
          <p:cNvPicPr preferRelativeResize="0"/>
          <p:nvPr/>
        </p:nvPicPr>
        <p:blipFill rotWithShape="1">
          <a:blip r:embed="rId7">
            <a:alphaModFix/>
          </a:blip>
          <a:srcRect l="15237" r="10475"/>
          <a:stretch/>
        </p:blipFill>
        <p:spPr>
          <a:xfrm rot="1220421">
            <a:off x="1665699" y="2919147"/>
            <a:ext cx="1552575" cy="1390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0" name="Google Shape;1310;p38"/>
          <p:cNvPicPr preferRelativeResize="0"/>
          <p:nvPr/>
        </p:nvPicPr>
        <p:blipFill rotWithShape="1">
          <a:blip r:embed="rId3">
            <a:alphaModFix/>
          </a:blip>
          <a:srcRect l="22010" r="18456"/>
          <a:stretch/>
        </p:blipFill>
        <p:spPr>
          <a:xfrm rot="3321565">
            <a:off x="3843063" y="3766862"/>
            <a:ext cx="652200" cy="61622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11" name="Google Shape;1311;p38"/>
          <p:cNvGrpSpPr/>
          <p:nvPr/>
        </p:nvGrpSpPr>
        <p:grpSpPr>
          <a:xfrm>
            <a:off x="1003700" y="2099400"/>
            <a:ext cx="76825" cy="76800"/>
            <a:chOff x="3104875" y="1099400"/>
            <a:chExt cx="76825" cy="76800"/>
          </a:xfrm>
        </p:grpSpPr>
        <p:sp>
          <p:nvSpPr>
            <p:cNvPr id="1312" name="Google Shape;1312;p38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8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14" name="Google Shape;1314;p38"/>
          <p:cNvGrpSpPr/>
          <p:nvPr/>
        </p:nvGrpSpPr>
        <p:grpSpPr>
          <a:xfrm>
            <a:off x="3765550" y="1029325"/>
            <a:ext cx="76825" cy="76800"/>
            <a:chOff x="3104875" y="1099400"/>
            <a:chExt cx="76825" cy="76800"/>
          </a:xfrm>
        </p:grpSpPr>
        <p:sp>
          <p:nvSpPr>
            <p:cNvPr id="1315" name="Google Shape;1315;p38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8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17" name="Google Shape;1317;p38"/>
          <p:cNvGrpSpPr/>
          <p:nvPr/>
        </p:nvGrpSpPr>
        <p:grpSpPr>
          <a:xfrm>
            <a:off x="4870450" y="4197150"/>
            <a:ext cx="76825" cy="76800"/>
            <a:chOff x="3104875" y="1099400"/>
            <a:chExt cx="76825" cy="76800"/>
          </a:xfrm>
        </p:grpSpPr>
        <p:sp>
          <p:nvSpPr>
            <p:cNvPr id="1318" name="Google Shape;1318;p38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8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0F4CF49-838D-B774-1B93-2A6AE6823FEA}"/>
              </a:ext>
            </a:extLst>
          </p:cNvPr>
          <p:cNvSpPr txBox="1"/>
          <p:nvPr/>
        </p:nvSpPr>
        <p:spPr>
          <a:xfrm>
            <a:off x="4557600" y="1475538"/>
            <a:ext cx="4143600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Why AI for Loan Approval?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Traditional credit scoring is often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manual and rule-based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Growing applications increase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processing time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Fixed rules may miss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complex applicant patterns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Different officers may produce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inconsistent decisions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AI can support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faster and more consistent lending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algn="just">
              <a:buNone/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Key message:</a:t>
            </a:r>
            <a:b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</a:b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Can AI improve loan approval prediction without compromising fairness and transparency?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6B74EE-737D-591A-48F5-EA2B1EDA67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248" y="1483200"/>
            <a:ext cx="3679624" cy="24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7" name="Google Shape;1327;p39"/>
          <p:cNvSpPr txBox="1">
            <a:spLocks noGrp="1"/>
          </p:cNvSpPr>
          <p:nvPr>
            <p:ph type="title"/>
          </p:nvPr>
        </p:nvSpPr>
        <p:spPr>
          <a:xfrm>
            <a:off x="684000" y="2011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u="sng" dirty="0"/>
              <a:t>AIM, OBJECTIVES &amp; RESEARCH QUESTIONS</a:t>
            </a:r>
            <a:br>
              <a:rPr lang="en-US" b="1" u="sng" dirty="0"/>
            </a:br>
            <a:endParaRPr lang="en-US" u="sng" dirty="0"/>
          </a:p>
        </p:txBody>
      </p:sp>
      <p:grpSp>
        <p:nvGrpSpPr>
          <p:cNvPr id="1378" name="Google Shape;1378;p39"/>
          <p:cNvGrpSpPr/>
          <p:nvPr/>
        </p:nvGrpSpPr>
        <p:grpSpPr>
          <a:xfrm>
            <a:off x="3152500" y="1391963"/>
            <a:ext cx="76825" cy="76800"/>
            <a:chOff x="3104875" y="1099400"/>
            <a:chExt cx="76825" cy="76800"/>
          </a:xfrm>
        </p:grpSpPr>
        <p:sp>
          <p:nvSpPr>
            <p:cNvPr id="1379" name="Google Shape;1379;p39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0" name="Google Shape;1380;p39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381" name="Google Shape;1381;p39"/>
          <p:cNvPicPr preferRelativeResize="0"/>
          <p:nvPr/>
        </p:nvPicPr>
        <p:blipFill rotWithShape="1">
          <a:blip r:embed="rId3">
            <a:alphaModFix/>
          </a:blip>
          <a:srcRect l="22010" r="18456"/>
          <a:stretch/>
        </p:blipFill>
        <p:spPr>
          <a:xfrm rot="1203247">
            <a:off x="7912229" y="3946308"/>
            <a:ext cx="903665" cy="85381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Subtitle 8">
            <a:extLst>
              <a:ext uri="{FF2B5EF4-FFF2-40B4-BE49-F238E27FC236}">
                <a16:creationId xmlns:a16="http://schemas.microsoft.com/office/drawing/2014/main" id="{208C6D48-6193-3DC0-60CD-53F05243E2E4}"/>
              </a:ext>
            </a:extLst>
          </p:cNvPr>
          <p:cNvSpPr>
            <a:spLocks noGrp="1"/>
          </p:cNvSpPr>
          <p:nvPr>
            <p:ph type="subTitle" idx="6"/>
          </p:nvPr>
        </p:nvSpPr>
        <p:spPr/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5C6338-3286-9035-8B40-3C41062FB9C6}"/>
              </a:ext>
            </a:extLst>
          </p:cNvPr>
          <p:cNvSpPr txBox="1"/>
          <p:nvPr/>
        </p:nvSpPr>
        <p:spPr>
          <a:xfrm>
            <a:off x="523800" y="1350650"/>
            <a:ext cx="4357800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Research Aim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algn="just">
              <a:buNone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Identify the most suitable ML model for predicting loan approval.</a:t>
            </a:r>
          </a:p>
          <a:p>
            <a:pPr algn="just">
              <a:buNone/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Key Objectives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Review AI/ML in credit risk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Identify important applicant characteristics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Develop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4 ML models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Compare performance using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5 metrics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Recommend the most suitable approach </a:t>
            </a:r>
          </a:p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Research Questions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Which applicant factors matter most?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Which model predicts approval most accurately?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Which model is most reliable?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When is AI appropriate for lending?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5BA54A7-992B-BED4-D220-17846CB5A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2650" y="2182950"/>
            <a:ext cx="2607750" cy="26077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8" name="Google Shape;1388;p40"/>
          <p:cNvPicPr preferRelativeResize="0"/>
          <p:nvPr/>
        </p:nvPicPr>
        <p:blipFill rotWithShape="1">
          <a:blip r:embed="rId3">
            <a:alphaModFix/>
          </a:blip>
          <a:srcRect l="24332" t="5722" r="23343" b="4592"/>
          <a:stretch/>
        </p:blipFill>
        <p:spPr>
          <a:xfrm rot="2268302">
            <a:off x="7040137" y="2719387"/>
            <a:ext cx="1857374" cy="1790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9" name="Google Shape;1389;p40"/>
          <p:cNvPicPr preferRelativeResize="0"/>
          <p:nvPr/>
        </p:nvPicPr>
        <p:blipFill rotWithShape="1">
          <a:blip r:embed="rId4">
            <a:alphaModFix/>
          </a:blip>
          <a:srcRect l="18647" t="7960" r="8852" b="8337"/>
          <a:stretch/>
        </p:blipFill>
        <p:spPr>
          <a:xfrm rot="-1406513">
            <a:off x="6447085" y="3651950"/>
            <a:ext cx="1175233" cy="7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0" name="Google Shape;1390;p40"/>
          <p:cNvPicPr preferRelativeResize="0"/>
          <p:nvPr/>
        </p:nvPicPr>
        <p:blipFill rotWithShape="1">
          <a:blip r:embed="rId5">
            <a:alphaModFix/>
          </a:blip>
          <a:srcRect l="25538" t="7152" r="23468" b="5838"/>
          <a:stretch/>
        </p:blipFill>
        <p:spPr>
          <a:xfrm>
            <a:off x="6035249" y="251825"/>
            <a:ext cx="1920000" cy="1842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1" name="Google Shape;1391;p40"/>
          <p:cNvPicPr preferRelativeResize="0"/>
          <p:nvPr/>
        </p:nvPicPr>
        <p:blipFill rotWithShape="1">
          <a:blip r:embed="rId6">
            <a:alphaModFix/>
          </a:blip>
          <a:srcRect l="15237" r="10475"/>
          <a:stretch/>
        </p:blipFill>
        <p:spPr>
          <a:xfrm rot="1220421">
            <a:off x="4940349" y="553959"/>
            <a:ext cx="1552575" cy="1390851"/>
          </a:xfrm>
          <a:prstGeom prst="rect">
            <a:avLst/>
          </a:prstGeom>
          <a:noFill/>
          <a:ln>
            <a:noFill/>
          </a:ln>
        </p:spPr>
      </p:pic>
      <p:sp>
        <p:nvSpPr>
          <p:cNvPr id="1392" name="Google Shape;1392;p40"/>
          <p:cNvSpPr txBox="1">
            <a:spLocks noGrp="1"/>
          </p:cNvSpPr>
          <p:nvPr>
            <p:ph type="title"/>
          </p:nvPr>
        </p:nvSpPr>
        <p:spPr>
          <a:xfrm>
            <a:off x="504000" y="555438"/>
            <a:ext cx="7978200" cy="8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en-US" sz="3200" u="sng" dirty="0"/>
              <a:t>LITERATURE REVIEW &amp; RESEARCH GAP</a:t>
            </a:r>
          </a:p>
        </p:txBody>
      </p:sp>
      <p:grpSp>
        <p:nvGrpSpPr>
          <p:cNvPr id="1393" name="Google Shape;1393;p40"/>
          <p:cNvGrpSpPr/>
          <p:nvPr/>
        </p:nvGrpSpPr>
        <p:grpSpPr>
          <a:xfrm>
            <a:off x="8219800" y="2094550"/>
            <a:ext cx="76825" cy="76800"/>
            <a:chOff x="3104875" y="1099400"/>
            <a:chExt cx="76825" cy="76800"/>
          </a:xfrm>
        </p:grpSpPr>
        <p:sp>
          <p:nvSpPr>
            <p:cNvPr id="1394" name="Google Shape;1394;p4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5" name="Google Shape;1395;p4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96" name="Google Shape;1396;p40"/>
          <p:cNvGrpSpPr/>
          <p:nvPr/>
        </p:nvGrpSpPr>
        <p:grpSpPr>
          <a:xfrm rot="1891135">
            <a:off x="4266962" y="4210993"/>
            <a:ext cx="76828" cy="76803"/>
            <a:chOff x="3104875" y="1099400"/>
            <a:chExt cx="76825" cy="76800"/>
          </a:xfrm>
        </p:grpSpPr>
        <p:sp>
          <p:nvSpPr>
            <p:cNvPr id="1397" name="Google Shape;1397;p4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8" name="Google Shape;1398;p4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99" name="Google Shape;1399;p40"/>
          <p:cNvGrpSpPr/>
          <p:nvPr/>
        </p:nvGrpSpPr>
        <p:grpSpPr>
          <a:xfrm>
            <a:off x="2400025" y="1210988"/>
            <a:ext cx="76825" cy="76800"/>
            <a:chOff x="3104875" y="1099400"/>
            <a:chExt cx="76825" cy="76800"/>
          </a:xfrm>
        </p:grpSpPr>
        <p:sp>
          <p:nvSpPr>
            <p:cNvPr id="1400" name="Google Shape;1400;p4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1" name="Google Shape;1401;p40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402" name="Google Shape;1402;p40"/>
          <p:cNvPicPr preferRelativeResize="0"/>
          <p:nvPr/>
        </p:nvPicPr>
        <p:blipFill rotWithShape="1">
          <a:blip r:embed="rId7">
            <a:alphaModFix/>
          </a:blip>
          <a:srcRect l="22010" r="18456"/>
          <a:stretch/>
        </p:blipFill>
        <p:spPr>
          <a:xfrm rot="1203247">
            <a:off x="1616204" y="3965720"/>
            <a:ext cx="903665" cy="85381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E890C5-3F8A-71C7-16EA-D00EF2DF7C5A}"/>
              </a:ext>
            </a:extLst>
          </p:cNvPr>
          <p:cNvSpPr txBox="1"/>
          <p:nvPr/>
        </p:nvSpPr>
        <p:spPr>
          <a:xfrm>
            <a:off x="468000" y="1656094"/>
            <a:ext cx="41904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What Does Existing Research Tell Us?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AI can identify complex credit-risk patterns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Feature selection and data preparation are critical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Complex models can improve prediction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Interpretability remains important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in finance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Human oversight is often recommended </a:t>
            </a:r>
          </a:p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Research Gap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Limited studies compare multiple AI models under the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same data, metrics and validation conditions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.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Limited hyperparameter analysis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Limited focus on accuracy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and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explainability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DD94E04-477E-0D71-A8F4-9CBD562D54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53157" y="1818098"/>
            <a:ext cx="3176443" cy="236780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7" name="Google Shape;1407;p41"/>
          <p:cNvPicPr preferRelativeResize="0"/>
          <p:nvPr/>
        </p:nvPicPr>
        <p:blipFill rotWithShape="1">
          <a:blip r:embed="rId3">
            <a:alphaModFix/>
          </a:blip>
          <a:srcRect l="26807" t="7660" r="25401" b="5391"/>
          <a:stretch/>
        </p:blipFill>
        <p:spPr>
          <a:xfrm>
            <a:off x="7219350" y="2823400"/>
            <a:ext cx="1739952" cy="1780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8" name="Google Shape;1408;p41"/>
          <p:cNvPicPr preferRelativeResize="0"/>
          <p:nvPr/>
        </p:nvPicPr>
        <p:blipFill rotWithShape="1">
          <a:blip r:embed="rId4">
            <a:alphaModFix/>
          </a:blip>
          <a:srcRect l="18647" t="7960" r="8852" b="8337"/>
          <a:stretch/>
        </p:blipFill>
        <p:spPr>
          <a:xfrm rot="-1152297">
            <a:off x="7181325" y="246575"/>
            <a:ext cx="1647827" cy="107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9" name="Google Shape;1409;p41"/>
          <p:cNvPicPr preferRelativeResize="0"/>
          <p:nvPr/>
        </p:nvPicPr>
        <p:blipFill rotWithShape="1">
          <a:blip r:embed="rId5">
            <a:alphaModFix/>
          </a:blip>
          <a:srcRect l="15237" r="10475"/>
          <a:stretch/>
        </p:blipFill>
        <p:spPr>
          <a:xfrm rot="1220421">
            <a:off x="408399" y="3540122"/>
            <a:ext cx="1552575" cy="1390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0" name="Google Shape;1410;p41"/>
          <p:cNvPicPr preferRelativeResize="0"/>
          <p:nvPr/>
        </p:nvPicPr>
        <p:blipFill rotWithShape="1">
          <a:blip r:embed="rId6">
            <a:alphaModFix/>
          </a:blip>
          <a:srcRect l="22010" r="18456"/>
          <a:stretch/>
        </p:blipFill>
        <p:spPr>
          <a:xfrm rot="3321565">
            <a:off x="7376838" y="2871512"/>
            <a:ext cx="652200" cy="61622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11" name="Google Shape;1411;p41"/>
          <p:cNvGrpSpPr/>
          <p:nvPr/>
        </p:nvGrpSpPr>
        <p:grpSpPr>
          <a:xfrm>
            <a:off x="1241825" y="3080475"/>
            <a:ext cx="76825" cy="76800"/>
            <a:chOff x="3104875" y="1099400"/>
            <a:chExt cx="76825" cy="76800"/>
          </a:xfrm>
        </p:grpSpPr>
        <p:sp>
          <p:nvSpPr>
            <p:cNvPr id="1412" name="Google Shape;1412;p4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3" name="Google Shape;1413;p4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14" name="Google Shape;1414;p41"/>
          <p:cNvGrpSpPr/>
          <p:nvPr/>
        </p:nvGrpSpPr>
        <p:grpSpPr>
          <a:xfrm>
            <a:off x="4870450" y="743250"/>
            <a:ext cx="76825" cy="76800"/>
            <a:chOff x="3104875" y="1099400"/>
            <a:chExt cx="76825" cy="76800"/>
          </a:xfrm>
        </p:grpSpPr>
        <p:sp>
          <p:nvSpPr>
            <p:cNvPr id="1415" name="Google Shape;1415;p4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6" name="Google Shape;1416;p4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17" name="Google Shape;1417;p41"/>
          <p:cNvGrpSpPr/>
          <p:nvPr/>
        </p:nvGrpSpPr>
        <p:grpSpPr>
          <a:xfrm>
            <a:off x="8200950" y="2377875"/>
            <a:ext cx="76825" cy="76800"/>
            <a:chOff x="3104875" y="1099400"/>
            <a:chExt cx="76825" cy="76800"/>
          </a:xfrm>
        </p:grpSpPr>
        <p:sp>
          <p:nvSpPr>
            <p:cNvPr id="1418" name="Google Shape;1418;p4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9" name="Google Shape;1419;p41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20" name="Google Shape;1420;p41"/>
          <p:cNvSpPr txBox="1">
            <a:spLocks noGrp="1"/>
          </p:cNvSpPr>
          <p:nvPr>
            <p:ph type="title"/>
          </p:nvPr>
        </p:nvSpPr>
        <p:spPr>
          <a:xfrm>
            <a:off x="381600" y="385500"/>
            <a:ext cx="7826550" cy="107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u="sng" dirty="0"/>
              <a:t>DATA &amp; METHODOLOGY</a:t>
            </a:r>
            <a:br>
              <a:rPr lang="en-US" sz="3600" b="1" u="sng" dirty="0"/>
            </a:br>
            <a:endParaRPr lang="en-US" sz="3600" u="sng"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1FC08D-0F79-2854-7435-348F2EAB1BAA}"/>
              </a:ext>
            </a:extLst>
          </p:cNvPr>
          <p:cNvSpPr txBox="1"/>
          <p:nvPr/>
        </p:nvSpPr>
        <p:spPr>
          <a:xfrm>
            <a:off x="5389200" y="1239329"/>
            <a:ext cx="36900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</a:rPr>
              <a:t>Research Design</a:t>
            </a:r>
            <a:endParaRPr lang="en-US" dirty="0">
              <a:solidFill>
                <a:schemeClr val="tx1"/>
              </a:solidFill>
            </a:endParaRPr>
          </a:p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</a:rPr>
              <a:t>Dataset</a:t>
            </a:r>
            <a:endParaRPr lang="en-US" dirty="0">
              <a:solidFill>
                <a:schemeClr val="tx1"/>
              </a:solidFill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Public Kaggle loan dataset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</a:rPr>
              <a:t>367 applicants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12 original attributes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Financial + demographic information </a:t>
            </a:r>
          </a:p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</a:rPr>
              <a:t>Data Preparation</a:t>
            </a:r>
            <a:endParaRPr lang="en-US" dirty="0">
              <a:solidFill>
                <a:schemeClr val="tx1"/>
              </a:solidFill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Missing-value treatment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Categorical encoding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Feature preparation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70% training / 30% testing </a:t>
            </a:r>
          </a:p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</a:rPr>
              <a:t>Validation</a:t>
            </a:r>
            <a:endParaRPr lang="en-US" dirty="0">
              <a:solidFill>
                <a:schemeClr val="tx1"/>
              </a:solidFill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5-fold cross-validation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Python + Scikit-learn + XGBoost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5B55E1-96AD-5825-D067-11E7000D30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3201" y="1447199"/>
            <a:ext cx="4852800" cy="270454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5" name="Google Shape;1425;p42"/>
          <p:cNvSpPr txBox="1">
            <a:spLocks noGrp="1"/>
          </p:cNvSpPr>
          <p:nvPr>
            <p:ph type="title"/>
          </p:nvPr>
        </p:nvSpPr>
        <p:spPr>
          <a:xfrm>
            <a:off x="367200" y="199500"/>
            <a:ext cx="6637966" cy="53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u="sng" dirty="0"/>
              <a:t>AI MODELS COMPARED</a:t>
            </a:r>
          </a:p>
        </p:txBody>
      </p:sp>
      <p:pic>
        <p:nvPicPr>
          <p:cNvPr id="1427" name="Google Shape;1427;p42"/>
          <p:cNvPicPr preferRelativeResize="0"/>
          <p:nvPr/>
        </p:nvPicPr>
        <p:blipFill rotWithShape="1">
          <a:blip r:embed="rId3">
            <a:alphaModFix/>
          </a:blip>
          <a:srcRect l="25538" t="7152" r="23468" b="5838"/>
          <a:stretch/>
        </p:blipFill>
        <p:spPr>
          <a:xfrm>
            <a:off x="1353599" y="1585225"/>
            <a:ext cx="1920000" cy="1842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8" name="Google Shape;1428;p42"/>
          <p:cNvPicPr preferRelativeResize="0"/>
          <p:nvPr/>
        </p:nvPicPr>
        <p:blipFill rotWithShape="1">
          <a:blip r:embed="rId4">
            <a:alphaModFix/>
          </a:blip>
          <a:srcRect l="15237" r="10475"/>
          <a:stretch/>
        </p:blipFill>
        <p:spPr>
          <a:xfrm rot="-1358193">
            <a:off x="674149" y="1062985"/>
            <a:ext cx="1552576" cy="139085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29" name="Google Shape;1429;p42"/>
          <p:cNvGrpSpPr/>
          <p:nvPr/>
        </p:nvGrpSpPr>
        <p:grpSpPr>
          <a:xfrm>
            <a:off x="8219800" y="2094550"/>
            <a:ext cx="76825" cy="76800"/>
            <a:chOff x="3104875" y="1099400"/>
            <a:chExt cx="76825" cy="76800"/>
          </a:xfrm>
        </p:grpSpPr>
        <p:sp>
          <p:nvSpPr>
            <p:cNvPr id="1430" name="Google Shape;1430;p42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2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32" name="Google Shape;1432;p42"/>
          <p:cNvGrpSpPr/>
          <p:nvPr/>
        </p:nvGrpSpPr>
        <p:grpSpPr>
          <a:xfrm>
            <a:off x="2830475" y="905613"/>
            <a:ext cx="76825" cy="76800"/>
            <a:chOff x="3104875" y="1099400"/>
            <a:chExt cx="76825" cy="76800"/>
          </a:xfrm>
        </p:grpSpPr>
        <p:sp>
          <p:nvSpPr>
            <p:cNvPr id="1433" name="Google Shape;1433;p42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42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435" name="Google Shape;1435;p42"/>
          <p:cNvPicPr preferRelativeResize="0"/>
          <p:nvPr/>
        </p:nvPicPr>
        <p:blipFill rotWithShape="1">
          <a:blip r:embed="rId5">
            <a:alphaModFix/>
          </a:blip>
          <a:srcRect l="22010" r="18456"/>
          <a:stretch/>
        </p:blipFill>
        <p:spPr>
          <a:xfrm rot="1203247">
            <a:off x="2250929" y="3556995"/>
            <a:ext cx="903665" cy="85381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36" name="Google Shape;1436;p42"/>
          <p:cNvGrpSpPr/>
          <p:nvPr/>
        </p:nvGrpSpPr>
        <p:grpSpPr>
          <a:xfrm>
            <a:off x="1038925" y="3057463"/>
            <a:ext cx="76825" cy="76800"/>
            <a:chOff x="3104875" y="1099400"/>
            <a:chExt cx="76825" cy="76800"/>
          </a:xfrm>
        </p:grpSpPr>
        <p:sp>
          <p:nvSpPr>
            <p:cNvPr id="1437" name="Google Shape;1437;p42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42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39" name="Google Shape;1439;p42"/>
          <p:cNvGrpSpPr/>
          <p:nvPr/>
        </p:nvGrpSpPr>
        <p:grpSpPr>
          <a:xfrm>
            <a:off x="7587300" y="4276238"/>
            <a:ext cx="76825" cy="76800"/>
            <a:chOff x="3104875" y="1099400"/>
            <a:chExt cx="76825" cy="76800"/>
          </a:xfrm>
        </p:grpSpPr>
        <p:sp>
          <p:nvSpPr>
            <p:cNvPr id="1440" name="Google Shape;1440;p42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42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EC0F865-EC7D-FE88-2BB4-753AC84558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425023"/>
              </p:ext>
            </p:extLst>
          </p:nvPr>
        </p:nvGraphicFramePr>
        <p:xfrm>
          <a:off x="3412800" y="1461600"/>
          <a:ext cx="5018412" cy="2548800"/>
        </p:xfrm>
        <a:graphic>
          <a:graphicData uri="http://schemas.openxmlformats.org/drawingml/2006/table">
            <a:tbl>
              <a:tblPr firstRow="1" firstCol="1" bandRow="1">
                <a:tableStyleId>{D113A9D2-9D6B-4929-AA2D-F23B5EE8CBE7}</a:tableStyleId>
              </a:tblPr>
              <a:tblGrid>
                <a:gridCol w="2509206">
                  <a:extLst>
                    <a:ext uri="{9D8B030D-6E8A-4147-A177-3AD203B41FA5}">
                      <a16:colId xmlns:a16="http://schemas.microsoft.com/office/drawing/2014/main" val="3609590234"/>
                    </a:ext>
                  </a:extLst>
                </a:gridCol>
                <a:gridCol w="2509206">
                  <a:extLst>
                    <a:ext uri="{9D8B030D-6E8A-4147-A177-3AD203B41FA5}">
                      <a16:colId xmlns:a16="http://schemas.microsoft.com/office/drawing/2014/main" val="2531668861"/>
                    </a:ext>
                  </a:extLst>
                </a:gridCol>
              </a:tblGrid>
              <a:tr h="509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b="1" kern="100" dirty="0">
                          <a:effectLst/>
                          <a:latin typeface="Posterama" panose="020B0504020200020000" pitchFamily="34" charset="0"/>
                          <a:cs typeface="Posterama" panose="020B0504020200020000" pitchFamily="34" charset="0"/>
                        </a:rPr>
                        <a:t>Model</a:t>
                      </a:r>
                      <a:endParaRPr lang="en-US" sz="1200" kern="100" dirty="0">
                        <a:effectLst/>
                        <a:latin typeface="Posterama" panose="020B0504020200020000" pitchFamily="34" charset="0"/>
                        <a:ea typeface="Calibri" panose="020F0502020204030204" pitchFamily="34" charset="0"/>
                        <a:cs typeface="Posterama" panose="020B0504020200020000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b="1" kern="100">
                          <a:effectLst/>
                          <a:latin typeface="Posterama" panose="020B0504020200020000" pitchFamily="34" charset="0"/>
                          <a:cs typeface="Posterama" panose="020B0504020200020000" pitchFamily="34" charset="0"/>
                        </a:rPr>
                        <a:t>Main Strength</a:t>
                      </a:r>
                      <a:endParaRPr lang="en-US" sz="1200" kern="100">
                        <a:effectLst/>
                        <a:latin typeface="Posterama" panose="020B0504020200020000" pitchFamily="34" charset="0"/>
                        <a:ea typeface="Calibri" panose="020F0502020204030204" pitchFamily="34" charset="0"/>
                        <a:cs typeface="Posterama" panose="020B0504020200020000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5987653"/>
                  </a:ext>
                </a:extLst>
              </a:tr>
              <a:tr h="509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b="1" kern="100" dirty="0">
                          <a:effectLst/>
                          <a:latin typeface="Posterama" panose="020B0504020200020000" pitchFamily="34" charset="0"/>
                          <a:cs typeface="Posterama" panose="020B0504020200020000" pitchFamily="34" charset="0"/>
                        </a:rPr>
                        <a:t>Logistic Regression</a:t>
                      </a:r>
                      <a:endParaRPr lang="en-US" sz="1200" kern="100" dirty="0">
                        <a:effectLst/>
                        <a:latin typeface="Posterama" panose="020B0504020200020000" pitchFamily="34" charset="0"/>
                        <a:ea typeface="Calibri" panose="020F0502020204030204" pitchFamily="34" charset="0"/>
                        <a:cs typeface="Posterama" panose="020B0504020200020000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Posterama" panose="020B0504020200020000" pitchFamily="34" charset="0"/>
                          <a:cs typeface="Posterama" panose="020B0504020200020000" pitchFamily="34" charset="0"/>
                        </a:rPr>
                        <a:t>Simple &amp; interpretable</a:t>
                      </a:r>
                      <a:endParaRPr lang="en-US" sz="1200" kern="100">
                        <a:effectLst/>
                        <a:latin typeface="Posterama" panose="020B0504020200020000" pitchFamily="34" charset="0"/>
                        <a:ea typeface="Calibri" panose="020F0502020204030204" pitchFamily="34" charset="0"/>
                        <a:cs typeface="Posterama" panose="020B0504020200020000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66631147"/>
                  </a:ext>
                </a:extLst>
              </a:tr>
              <a:tr h="509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b="1" kern="100" dirty="0">
                          <a:effectLst/>
                          <a:latin typeface="Posterama" panose="020B0504020200020000" pitchFamily="34" charset="0"/>
                          <a:cs typeface="Posterama" panose="020B0504020200020000" pitchFamily="34" charset="0"/>
                        </a:rPr>
                        <a:t>Decision Tree</a:t>
                      </a:r>
                      <a:endParaRPr lang="en-US" sz="1200" kern="100" dirty="0">
                        <a:effectLst/>
                        <a:latin typeface="Posterama" panose="020B0504020200020000" pitchFamily="34" charset="0"/>
                        <a:ea typeface="Calibri" panose="020F0502020204030204" pitchFamily="34" charset="0"/>
                        <a:cs typeface="Posterama" panose="020B0504020200020000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Posterama" panose="020B0504020200020000" pitchFamily="34" charset="0"/>
                          <a:cs typeface="Posterama" panose="020B0504020200020000" pitchFamily="34" charset="0"/>
                        </a:rPr>
                        <a:t>Easy-to-understand decisions</a:t>
                      </a:r>
                      <a:endParaRPr lang="en-US" sz="1200" kern="100">
                        <a:effectLst/>
                        <a:latin typeface="Posterama" panose="020B0504020200020000" pitchFamily="34" charset="0"/>
                        <a:ea typeface="Calibri" panose="020F0502020204030204" pitchFamily="34" charset="0"/>
                        <a:cs typeface="Posterama" panose="020B0504020200020000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760688"/>
                  </a:ext>
                </a:extLst>
              </a:tr>
              <a:tr h="509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b="1" kern="100" dirty="0">
                          <a:effectLst/>
                          <a:latin typeface="Posterama" panose="020B0504020200020000" pitchFamily="34" charset="0"/>
                          <a:cs typeface="Posterama" panose="020B0504020200020000" pitchFamily="34" charset="0"/>
                        </a:rPr>
                        <a:t>Random Forest</a:t>
                      </a:r>
                      <a:endParaRPr lang="en-US" sz="1200" kern="100" dirty="0">
                        <a:effectLst/>
                        <a:latin typeface="Posterama" panose="020B0504020200020000" pitchFamily="34" charset="0"/>
                        <a:ea typeface="Calibri" panose="020F0502020204030204" pitchFamily="34" charset="0"/>
                        <a:cs typeface="Posterama" panose="020B0504020200020000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Posterama" panose="020B0504020200020000" pitchFamily="34" charset="0"/>
                          <a:cs typeface="Posterama" panose="020B0504020200020000" pitchFamily="34" charset="0"/>
                        </a:rPr>
                        <a:t>Robust ensemble approach</a:t>
                      </a:r>
                      <a:endParaRPr lang="en-US" sz="1200" kern="100" dirty="0">
                        <a:effectLst/>
                        <a:latin typeface="Posterama" panose="020B0504020200020000" pitchFamily="34" charset="0"/>
                        <a:ea typeface="Calibri" panose="020F0502020204030204" pitchFamily="34" charset="0"/>
                        <a:cs typeface="Posterama" panose="020B0504020200020000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9816253"/>
                  </a:ext>
                </a:extLst>
              </a:tr>
              <a:tr h="509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b="1" kern="100">
                          <a:effectLst/>
                          <a:latin typeface="Posterama" panose="020B0504020200020000" pitchFamily="34" charset="0"/>
                          <a:cs typeface="Posterama" panose="020B0504020200020000" pitchFamily="34" charset="0"/>
                        </a:rPr>
                        <a:t>XGBoost</a:t>
                      </a:r>
                      <a:endParaRPr lang="en-US" sz="1200" kern="100">
                        <a:effectLst/>
                        <a:latin typeface="Posterama" panose="020B0504020200020000" pitchFamily="34" charset="0"/>
                        <a:ea typeface="Calibri" panose="020F0502020204030204" pitchFamily="34" charset="0"/>
                        <a:cs typeface="Posterama" panose="020B0504020200020000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Posterama" panose="020B0504020200020000" pitchFamily="34" charset="0"/>
                          <a:cs typeface="Posterama" panose="020B0504020200020000" pitchFamily="34" charset="0"/>
                        </a:rPr>
                        <a:t>Powerful boosting technique</a:t>
                      </a:r>
                      <a:endParaRPr lang="en-US" sz="1200" kern="100" dirty="0">
                        <a:effectLst/>
                        <a:latin typeface="Posterama" panose="020B0504020200020000" pitchFamily="34" charset="0"/>
                        <a:ea typeface="Calibri" panose="020F0502020204030204" pitchFamily="34" charset="0"/>
                        <a:cs typeface="Posterama" panose="020B0504020200020000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065609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DF6CD7B-A0C2-55CE-6629-4E01F778D4AE}"/>
              </a:ext>
            </a:extLst>
          </p:cNvPr>
          <p:cNvSpPr txBox="1"/>
          <p:nvPr/>
        </p:nvSpPr>
        <p:spPr>
          <a:xfrm>
            <a:off x="2113200" y="4010400"/>
            <a:ext cx="38916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</a:pPr>
            <a:r>
              <a:rPr lang="en-US" sz="1200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Evaluation Metrics</a:t>
            </a:r>
            <a:endParaRPr lang="en-US" sz="1200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Accuracy </a:t>
            </a:r>
          </a:p>
          <a:p>
            <a:pPr marL="342900" lvl="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Precision </a:t>
            </a:r>
          </a:p>
          <a:p>
            <a:pPr marL="342900" lvl="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Recall </a:t>
            </a:r>
          </a:p>
          <a:p>
            <a:pPr marL="342900" lvl="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F1-Score </a:t>
            </a:r>
          </a:p>
          <a:p>
            <a:pPr marL="342900" lvl="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ROC-AUC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D9B2C01-31CD-E0C1-4239-1634E30367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175" y="1864800"/>
            <a:ext cx="3006450" cy="2004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6" name="Google Shape;1446;p43"/>
          <p:cNvSpPr txBox="1">
            <a:spLocks noGrp="1"/>
          </p:cNvSpPr>
          <p:nvPr>
            <p:ph type="title"/>
          </p:nvPr>
        </p:nvSpPr>
        <p:spPr>
          <a:xfrm>
            <a:off x="720000" y="5395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u="sng" dirty="0"/>
              <a:t>BASELINE MODEL RESULTS</a:t>
            </a:r>
          </a:p>
        </p:txBody>
      </p:sp>
      <p:grpSp>
        <p:nvGrpSpPr>
          <p:cNvPr id="1453" name="Google Shape;1453;p43"/>
          <p:cNvGrpSpPr/>
          <p:nvPr/>
        </p:nvGrpSpPr>
        <p:grpSpPr>
          <a:xfrm>
            <a:off x="7123225" y="1144988"/>
            <a:ext cx="76825" cy="76800"/>
            <a:chOff x="3104875" y="1099400"/>
            <a:chExt cx="76825" cy="76800"/>
          </a:xfrm>
        </p:grpSpPr>
        <p:sp>
          <p:nvSpPr>
            <p:cNvPr id="1454" name="Google Shape;1454;p43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3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56" name="Google Shape;1456;p43"/>
          <p:cNvGrpSpPr/>
          <p:nvPr/>
        </p:nvGrpSpPr>
        <p:grpSpPr>
          <a:xfrm>
            <a:off x="1062850" y="3623963"/>
            <a:ext cx="76825" cy="76800"/>
            <a:chOff x="3104875" y="1099400"/>
            <a:chExt cx="76825" cy="76800"/>
          </a:xfrm>
        </p:grpSpPr>
        <p:sp>
          <p:nvSpPr>
            <p:cNvPr id="1457" name="Google Shape;1457;p43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3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462" name="Google Shape;1462;p43"/>
          <p:cNvPicPr preferRelativeResize="0"/>
          <p:nvPr/>
        </p:nvPicPr>
        <p:blipFill rotWithShape="1">
          <a:blip r:embed="rId3">
            <a:alphaModFix/>
          </a:blip>
          <a:srcRect l="15237" r="10475"/>
          <a:stretch/>
        </p:blipFill>
        <p:spPr>
          <a:xfrm rot="-5710310">
            <a:off x="7371788" y="1756612"/>
            <a:ext cx="1552574" cy="1390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3" name="Google Shape;1463;p43"/>
          <p:cNvPicPr preferRelativeResize="0"/>
          <p:nvPr/>
        </p:nvPicPr>
        <p:blipFill rotWithShape="1">
          <a:blip r:embed="rId4">
            <a:alphaModFix/>
          </a:blip>
          <a:srcRect l="22010" r="18456"/>
          <a:stretch/>
        </p:blipFill>
        <p:spPr>
          <a:xfrm rot="-8473750">
            <a:off x="511779" y="2063733"/>
            <a:ext cx="903665" cy="85380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FB824E8-9646-5601-404A-561DD42278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8089667"/>
              </p:ext>
            </p:extLst>
          </p:nvPr>
        </p:nvGraphicFramePr>
        <p:xfrm>
          <a:off x="1389600" y="1436892"/>
          <a:ext cx="6537612" cy="2199110"/>
        </p:xfrm>
        <a:graphic>
          <a:graphicData uri="http://schemas.openxmlformats.org/drawingml/2006/table">
            <a:tbl>
              <a:tblPr firstRow="1" firstCol="1" bandRow="1">
                <a:tableStyleId>{284E427A-3D55-4303-BF80-6455036E1DE7}</a:tableStyleId>
              </a:tblPr>
              <a:tblGrid>
                <a:gridCol w="2179204">
                  <a:extLst>
                    <a:ext uri="{9D8B030D-6E8A-4147-A177-3AD203B41FA5}">
                      <a16:colId xmlns:a16="http://schemas.microsoft.com/office/drawing/2014/main" val="1885174606"/>
                    </a:ext>
                  </a:extLst>
                </a:gridCol>
                <a:gridCol w="2179204">
                  <a:extLst>
                    <a:ext uri="{9D8B030D-6E8A-4147-A177-3AD203B41FA5}">
                      <a16:colId xmlns:a16="http://schemas.microsoft.com/office/drawing/2014/main" val="3697095627"/>
                    </a:ext>
                  </a:extLst>
                </a:gridCol>
                <a:gridCol w="2179204">
                  <a:extLst>
                    <a:ext uri="{9D8B030D-6E8A-4147-A177-3AD203B41FA5}">
                      <a16:colId xmlns:a16="http://schemas.microsoft.com/office/drawing/2014/main" val="3848317094"/>
                    </a:ext>
                  </a:extLst>
                </a:gridCol>
              </a:tblGrid>
              <a:tr h="4398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</a:rPr>
                        <a:t>Model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</a:rPr>
                        <a:t>Accuracy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</a:rPr>
                        <a:t>ROC-AUC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889730"/>
                  </a:ext>
                </a:extLst>
              </a:tr>
              <a:tr h="4398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bg1"/>
                          </a:solidFill>
                          <a:effectLst/>
                        </a:rPr>
                        <a:t>Logistic Regression</a:t>
                      </a:r>
                      <a:endParaRPr lang="en-US" sz="12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bg1"/>
                          </a:solidFill>
                          <a:effectLst/>
                        </a:rPr>
                        <a:t>0.75</a:t>
                      </a:r>
                      <a:endParaRPr lang="en-US" sz="12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bg1"/>
                          </a:solidFill>
                          <a:effectLst/>
                        </a:rPr>
                        <a:t>0.727</a:t>
                      </a:r>
                      <a:endParaRPr lang="en-US" sz="1200" kern="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0427579"/>
                  </a:ext>
                </a:extLst>
              </a:tr>
              <a:tr h="4398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bg1"/>
                          </a:solidFill>
                          <a:effectLst/>
                        </a:rPr>
                        <a:t>Random Forest</a:t>
                      </a:r>
                      <a:endParaRPr lang="en-US" sz="12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bg1"/>
                          </a:solidFill>
                          <a:effectLst/>
                        </a:rPr>
                        <a:t>0.71</a:t>
                      </a:r>
                      <a:endParaRPr lang="en-US" sz="1200" kern="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bg1"/>
                          </a:solidFill>
                          <a:effectLst/>
                        </a:rPr>
                        <a:t>0.718</a:t>
                      </a:r>
                      <a:endParaRPr lang="en-US" sz="1200" kern="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098070"/>
                  </a:ext>
                </a:extLst>
              </a:tr>
              <a:tr h="4398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bg1"/>
                          </a:solidFill>
                          <a:effectLst/>
                        </a:rPr>
                        <a:t>Decision Tree</a:t>
                      </a:r>
                      <a:endParaRPr lang="en-US" sz="12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bg1"/>
                          </a:solidFill>
                          <a:effectLst/>
                        </a:rPr>
                        <a:t>0.70</a:t>
                      </a:r>
                      <a:endParaRPr lang="en-US" sz="12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bg1"/>
                          </a:solidFill>
                          <a:effectLst/>
                        </a:rPr>
                        <a:t>0.650</a:t>
                      </a:r>
                      <a:endParaRPr lang="en-US" sz="1200" kern="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81883294"/>
                  </a:ext>
                </a:extLst>
              </a:tr>
              <a:tr h="4398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solidFill>
                            <a:schemeClr val="bg1"/>
                          </a:solidFill>
                          <a:effectLst/>
                        </a:rPr>
                        <a:t>XGBoost</a:t>
                      </a:r>
                      <a:endParaRPr lang="en-US" sz="1200" kern="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bg1"/>
                          </a:solidFill>
                          <a:effectLst/>
                        </a:rPr>
                        <a:t>0.64</a:t>
                      </a:r>
                      <a:endParaRPr lang="en-US" sz="12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solidFill>
                            <a:schemeClr val="bg1"/>
                          </a:solidFill>
                          <a:effectLst/>
                        </a:rPr>
                        <a:t>0.640</a:t>
                      </a:r>
                      <a:endParaRPr lang="en-US" sz="12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1108594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2F8DC226-235E-2490-C906-13E3A3EFDED1}"/>
              </a:ext>
            </a:extLst>
          </p:cNvPr>
          <p:cNvSpPr txBox="1"/>
          <p:nvPr/>
        </p:nvSpPr>
        <p:spPr>
          <a:xfrm>
            <a:off x="3524400" y="3839903"/>
            <a:ext cx="4964400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</a:pPr>
            <a:r>
              <a:rPr lang="en-US" sz="1200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Key Findings</a:t>
            </a:r>
            <a:endParaRPr lang="en-US" sz="1200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Logistic Regression achieved the </a:t>
            </a:r>
            <a:r>
              <a:rPr lang="en-US" sz="1200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best baseline performance</a:t>
            </a: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Random Forest was close and more robust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Decision Tree showed high recall but weaker discrimination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XGBoost had the weakest baseline results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6" name="Google Shape;1526;p44"/>
          <p:cNvSpPr txBox="1">
            <a:spLocks noGrp="1"/>
          </p:cNvSpPr>
          <p:nvPr>
            <p:ph type="title"/>
          </p:nvPr>
        </p:nvSpPr>
        <p:spPr>
          <a:xfrm>
            <a:off x="676800" y="2371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u="sng"/>
              <a:t>KEY PREDICTORS &amp; MODEL INTERPRETATION</a:t>
            </a:r>
            <a:br>
              <a:rPr lang="en-US" b="1" u="sng"/>
            </a:br>
            <a:endParaRPr lang="en-US" u="sng" dirty="0"/>
          </a:p>
        </p:txBody>
      </p:sp>
      <p:grpSp>
        <p:nvGrpSpPr>
          <p:cNvPr id="1535" name="Google Shape;1535;p44"/>
          <p:cNvGrpSpPr/>
          <p:nvPr/>
        </p:nvGrpSpPr>
        <p:grpSpPr>
          <a:xfrm>
            <a:off x="971350" y="1328513"/>
            <a:ext cx="76825" cy="76800"/>
            <a:chOff x="3104875" y="1099400"/>
            <a:chExt cx="76825" cy="76800"/>
          </a:xfrm>
        </p:grpSpPr>
        <p:sp>
          <p:nvSpPr>
            <p:cNvPr id="1536" name="Google Shape;1536;p44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44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38" name="Google Shape;1538;p44"/>
          <p:cNvGrpSpPr/>
          <p:nvPr/>
        </p:nvGrpSpPr>
        <p:grpSpPr>
          <a:xfrm>
            <a:off x="1235150" y="4006963"/>
            <a:ext cx="76825" cy="76800"/>
            <a:chOff x="3104875" y="1099400"/>
            <a:chExt cx="76825" cy="76800"/>
          </a:xfrm>
        </p:grpSpPr>
        <p:sp>
          <p:nvSpPr>
            <p:cNvPr id="1539" name="Google Shape;1539;p44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540;p44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44" name="Google Shape;1544;p44"/>
          <p:cNvPicPr preferRelativeResize="0"/>
          <p:nvPr/>
        </p:nvPicPr>
        <p:blipFill rotWithShape="1">
          <a:blip r:embed="rId3">
            <a:alphaModFix/>
          </a:blip>
          <a:srcRect l="22010" r="18456"/>
          <a:stretch/>
        </p:blipFill>
        <p:spPr>
          <a:xfrm rot="-1020103">
            <a:off x="7502688" y="835489"/>
            <a:ext cx="652201" cy="616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5" name="Google Shape;1545;p44"/>
          <p:cNvPicPr preferRelativeResize="0"/>
          <p:nvPr/>
        </p:nvPicPr>
        <p:blipFill rotWithShape="1">
          <a:blip r:embed="rId4">
            <a:alphaModFix/>
          </a:blip>
          <a:srcRect l="15237" r="10475"/>
          <a:stretch/>
        </p:blipFill>
        <p:spPr>
          <a:xfrm rot="1220421">
            <a:off x="233474" y="2300022"/>
            <a:ext cx="1552575" cy="1390851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7588EB8-E002-9DE3-4E2A-475C4F1B92B7}"/>
              </a:ext>
            </a:extLst>
          </p:cNvPr>
          <p:cNvSpPr txBox="1"/>
          <p:nvPr/>
        </p:nvSpPr>
        <p:spPr>
          <a:xfrm>
            <a:off x="4140000" y="1566094"/>
            <a:ext cx="46386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What Influences Loan Approval?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Most Important Factors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285750" lvl="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Credit history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285750" lvl="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Applicant income </a:t>
            </a:r>
          </a:p>
          <a:p>
            <a:pPr marL="285750" lvl="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Loan amount </a:t>
            </a:r>
          </a:p>
          <a:p>
            <a:pPr marL="285750" lvl="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Property area </a:t>
            </a:r>
          </a:p>
          <a:p>
            <a:pPr marL="285750" lvl="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Combined financial capacity </a:t>
            </a:r>
          </a:p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Important Insight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285750" lvl="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Credit history appeared as the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initial Decision Tree split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285750" lvl="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Income-related factors were consistently important </a:t>
            </a:r>
          </a:p>
          <a:p>
            <a:pPr marL="285750" lvl="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Model performance depends heavily on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data quality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</p:txBody>
      </p:sp>
      <p:pic>
        <p:nvPicPr>
          <p:cNvPr id="25" name="Picture 24" descr="AI in Mortgage Lending: Transformation, Risks &amp; Roadmap for Responsible Adoption">
            <a:extLst>
              <a:ext uri="{FF2B5EF4-FFF2-40B4-BE49-F238E27FC236}">
                <a16:creationId xmlns:a16="http://schemas.microsoft.com/office/drawing/2014/main" id="{A2545961-36E9-42D7-579B-EA9A3BC745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2900" y="1569600"/>
            <a:ext cx="2900700" cy="29007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2" name="Google Shape;1592;p45"/>
          <p:cNvPicPr preferRelativeResize="0"/>
          <p:nvPr/>
        </p:nvPicPr>
        <p:blipFill rotWithShape="1">
          <a:blip r:embed="rId3">
            <a:alphaModFix/>
          </a:blip>
          <a:srcRect l="22010" r="18456"/>
          <a:stretch/>
        </p:blipFill>
        <p:spPr>
          <a:xfrm rot="-3282827">
            <a:off x="963587" y="779688"/>
            <a:ext cx="652202" cy="61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3" name="Google Shape;1553;p45"/>
          <p:cNvSpPr txBox="1">
            <a:spLocks noGrp="1"/>
          </p:cNvSpPr>
          <p:nvPr>
            <p:ph type="title"/>
          </p:nvPr>
        </p:nvSpPr>
        <p:spPr>
          <a:xfrm>
            <a:off x="619624" y="215500"/>
            <a:ext cx="8106775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u="sng" dirty="0"/>
              <a:t>HYPERPARAMETER OPTIMISATION</a:t>
            </a:r>
          </a:p>
        </p:txBody>
      </p:sp>
      <p:grpSp>
        <p:nvGrpSpPr>
          <p:cNvPr id="1583" name="Google Shape;1583;p45"/>
          <p:cNvGrpSpPr/>
          <p:nvPr/>
        </p:nvGrpSpPr>
        <p:grpSpPr>
          <a:xfrm>
            <a:off x="1003700" y="2099400"/>
            <a:ext cx="76825" cy="76800"/>
            <a:chOff x="3104875" y="1099400"/>
            <a:chExt cx="76825" cy="76800"/>
          </a:xfrm>
        </p:grpSpPr>
        <p:sp>
          <p:nvSpPr>
            <p:cNvPr id="1584" name="Google Shape;1584;p45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5" name="Google Shape;1585;p45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89" name="Google Shape;1589;p45"/>
          <p:cNvGrpSpPr/>
          <p:nvPr/>
        </p:nvGrpSpPr>
        <p:grpSpPr>
          <a:xfrm>
            <a:off x="6180225" y="982400"/>
            <a:ext cx="76825" cy="76800"/>
            <a:chOff x="3104875" y="1099400"/>
            <a:chExt cx="76825" cy="76800"/>
          </a:xfrm>
        </p:grpSpPr>
        <p:sp>
          <p:nvSpPr>
            <p:cNvPr id="1590" name="Google Shape;1590;p45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1" name="Google Shape;1591;p45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93" name="Google Shape;1593;p45"/>
          <p:cNvPicPr preferRelativeResize="0"/>
          <p:nvPr/>
        </p:nvPicPr>
        <p:blipFill rotWithShape="1">
          <a:blip r:embed="rId4">
            <a:alphaModFix/>
          </a:blip>
          <a:srcRect l="24332" t="5722" r="23343" b="4592"/>
          <a:stretch/>
        </p:blipFill>
        <p:spPr>
          <a:xfrm rot="2268302">
            <a:off x="6849112" y="209824"/>
            <a:ext cx="1857374" cy="179069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15BB0F9-6280-2B02-2B07-1A8D47A14265}"/>
              </a:ext>
            </a:extLst>
          </p:cNvPr>
          <p:cNvSpPr txBox="1"/>
          <p:nvPr/>
        </p:nvSpPr>
        <p:spPr>
          <a:xfrm>
            <a:off x="4449600" y="1703172"/>
            <a:ext cx="4485600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Can Model Tuning Improve Performance?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GridSearchCV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+ 5-Fold Cross-Validation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Logistic Regression: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 = 0.01, </a:t>
            </a:r>
            <a:r>
              <a:rPr lang="en-US" b="1" dirty="0" err="1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lbfgs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Decision Tree: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Depth = 3, entropy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Random Forest: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100 estimators, depth = 5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XGBoost: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100 estimators, depth = 3, learning rate = 0.01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algn="just">
              <a:buClr>
                <a:schemeClr val="tx1"/>
              </a:buClr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Performance Improvement</a:t>
            </a:r>
            <a:endParaRPr lang="en-US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Decision Tree ROC-AUC: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0.65 → 0.69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XGBoost ROC-AUC: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0.64 → 0.69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Random Forest: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No meaningful improvement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285750" indent="-28575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Takeaway: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Tuning helped, but improvements were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modest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920E4E2-F16D-FEE7-AB37-B033349F34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00" y="1498665"/>
            <a:ext cx="4341600" cy="31689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9" name="Google Shape;1599;p46"/>
          <p:cNvPicPr preferRelativeResize="0"/>
          <p:nvPr/>
        </p:nvPicPr>
        <p:blipFill rotWithShape="1">
          <a:blip r:embed="rId3">
            <a:alphaModFix/>
          </a:blip>
          <a:srcRect l="25538" t="7152" r="23468" b="5838"/>
          <a:stretch/>
        </p:blipFill>
        <p:spPr>
          <a:xfrm>
            <a:off x="4099849" y="-381863"/>
            <a:ext cx="1920000" cy="1842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0" name="Google Shape;1600;p46"/>
          <p:cNvPicPr preferRelativeResize="0"/>
          <p:nvPr/>
        </p:nvPicPr>
        <p:blipFill rotWithShape="1">
          <a:blip r:embed="rId4">
            <a:alphaModFix/>
          </a:blip>
          <a:srcRect l="15237" r="10475"/>
          <a:stretch/>
        </p:blipFill>
        <p:spPr>
          <a:xfrm rot="-6939188">
            <a:off x="603297" y="3412299"/>
            <a:ext cx="1552576" cy="139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1" name="Google Shape;1601;p46"/>
          <p:cNvPicPr preferRelativeResize="0"/>
          <p:nvPr/>
        </p:nvPicPr>
        <p:blipFill rotWithShape="1">
          <a:blip r:embed="rId5">
            <a:alphaModFix/>
          </a:blip>
          <a:srcRect l="22010" r="18456"/>
          <a:stretch/>
        </p:blipFill>
        <p:spPr>
          <a:xfrm rot="1203247">
            <a:off x="3711104" y="521270"/>
            <a:ext cx="903665" cy="853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2" name="Google Shape;1602;p46"/>
          <p:cNvPicPr preferRelativeResize="0"/>
          <p:nvPr/>
        </p:nvPicPr>
        <p:blipFill rotWithShape="1">
          <a:blip r:embed="rId6">
            <a:alphaModFix/>
          </a:blip>
          <a:srcRect l="18647" t="7960" r="8852" b="8337"/>
          <a:stretch/>
        </p:blipFill>
        <p:spPr>
          <a:xfrm rot="-1406513">
            <a:off x="7152235" y="3461350"/>
            <a:ext cx="1175233" cy="763227"/>
          </a:xfrm>
          <a:prstGeom prst="rect">
            <a:avLst/>
          </a:prstGeom>
          <a:noFill/>
          <a:ln>
            <a:noFill/>
          </a:ln>
        </p:spPr>
      </p:pic>
      <p:sp>
        <p:nvSpPr>
          <p:cNvPr id="1603" name="Google Shape;1603;p46"/>
          <p:cNvSpPr txBox="1">
            <a:spLocks noGrp="1"/>
          </p:cNvSpPr>
          <p:nvPr>
            <p:ph type="title"/>
          </p:nvPr>
        </p:nvSpPr>
        <p:spPr>
          <a:xfrm>
            <a:off x="-151200" y="0"/>
            <a:ext cx="9295200" cy="155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000" u="sng" dirty="0">
                <a:solidFill>
                  <a:schemeClr val="tx1"/>
                </a:solidFill>
              </a:rPr>
              <a:t>CONCLUSIONS, LIMITATIONS &amp; RECOMMENDATIONS</a:t>
            </a:r>
          </a:p>
        </p:txBody>
      </p:sp>
      <p:grpSp>
        <p:nvGrpSpPr>
          <p:cNvPr id="1605" name="Google Shape;1605;p46"/>
          <p:cNvGrpSpPr/>
          <p:nvPr/>
        </p:nvGrpSpPr>
        <p:grpSpPr>
          <a:xfrm>
            <a:off x="2447900" y="1156975"/>
            <a:ext cx="76825" cy="76800"/>
            <a:chOff x="3104875" y="1099400"/>
            <a:chExt cx="76825" cy="76800"/>
          </a:xfrm>
        </p:grpSpPr>
        <p:sp>
          <p:nvSpPr>
            <p:cNvPr id="1606" name="Google Shape;1606;p46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607;p46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08" name="Google Shape;1608;p46"/>
          <p:cNvGrpSpPr/>
          <p:nvPr/>
        </p:nvGrpSpPr>
        <p:grpSpPr>
          <a:xfrm>
            <a:off x="4889800" y="4015138"/>
            <a:ext cx="76825" cy="76800"/>
            <a:chOff x="3104875" y="1099400"/>
            <a:chExt cx="76825" cy="76800"/>
          </a:xfrm>
        </p:grpSpPr>
        <p:sp>
          <p:nvSpPr>
            <p:cNvPr id="1609" name="Google Shape;1609;p46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46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11" name="Google Shape;1611;p46"/>
          <p:cNvGrpSpPr/>
          <p:nvPr/>
        </p:nvGrpSpPr>
        <p:grpSpPr>
          <a:xfrm>
            <a:off x="6434350" y="909775"/>
            <a:ext cx="76825" cy="76800"/>
            <a:chOff x="3104875" y="1099400"/>
            <a:chExt cx="76825" cy="76800"/>
          </a:xfrm>
        </p:grpSpPr>
        <p:sp>
          <p:nvSpPr>
            <p:cNvPr id="1612" name="Google Shape;1612;p46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3072"/>
                  </a:moveTo>
                  <a:lnTo>
                    <a:pt x="3072" y="0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46"/>
            <p:cNvSpPr/>
            <p:nvPr/>
          </p:nvSpPr>
          <p:spPr>
            <a:xfrm>
              <a:off x="3104875" y="1099400"/>
              <a:ext cx="76825" cy="76800"/>
            </a:xfrm>
            <a:custGeom>
              <a:avLst/>
              <a:gdLst/>
              <a:ahLst/>
              <a:cxnLst/>
              <a:rect l="l" t="t" r="r" b="b"/>
              <a:pathLst>
                <a:path w="3073" h="3072" fill="none" extrusionOk="0">
                  <a:moveTo>
                    <a:pt x="1" y="0"/>
                  </a:moveTo>
                  <a:lnTo>
                    <a:pt x="3072" y="3072"/>
                  </a:lnTo>
                </a:path>
              </a:pathLst>
            </a:custGeom>
            <a:noFill/>
            <a:ln w="23350" cap="flat" cmpd="sng">
              <a:solidFill>
                <a:schemeClr val="dk1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CAA3346-A06A-77CD-D361-D8989FAE9956}"/>
              </a:ext>
            </a:extLst>
          </p:cNvPr>
          <p:cNvSpPr txBox="1"/>
          <p:nvPr/>
        </p:nvSpPr>
        <p:spPr>
          <a:xfrm>
            <a:off x="4406400" y="1516807"/>
            <a:ext cx="4737600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</a:pPr>
            <a:r>
              <a:rPr lang="en-US" sz="1200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Conclusions</a:t>
            </a:r>
            <a:endParaRPr lang="en-US" sz="1200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Simpler models performed strongly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Logistic Regression</a:t>
            </a: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provided the strongest baseline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Random Forest showed robust performance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More complexity ≠ better prediction </a:t>
            </a:r>
          </a:p>
          <a:p>
            <a:pPr algn="just">
              <a:buClr>
                <a:schemeClr val="tx1"/>
              </a:buClr>
            </a:pPr>
            <a:r>
              <a:rPr lang="en-US" sz="1200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Limitations</a:t>
            </a:r>
            <a:endParaRPr lang="en-US" sz="1200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Small dataset: </a:t>
            </a:r>
            <a:r>
              <a:rPr lang="en-US" sz="1200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367 records</a:t>
            </a: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Single public data source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Potentially artificial approval labels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Limited representation of real lending populations </a:t>
            </a:r>
          </a:p>
          <a:p>
            <a:pPr algn="just">
              <a:buClr>
                <a:schemeClr val="tx1"/>
              </a:buClr>
            </a:pPr>
            <a:r>
              <a:rPr lang="en-US" sz="1200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Recommendations</a:t>
            </a:r>
            <a:endParaRPr lang="en-US" sz="1200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Use larger, real-world datasets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Conduct formal fairness audits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Maintain human oversight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Regularly retrain and monitor models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9C4241-3EDB-6CFB-7729-FD1C5FBB9A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050" y="1404000"/>
            <a:ext cx="3573900" cy="35739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8040C-5FF7-0894-7E6A-66D6EF976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579CED-1C97-3913-5740-1BE334B11D7F}"/>
              </a:ext>
            </a:extLst>
          </p:cNvPr>
          <p:cNvSpPr txBox="1"/>
          <p:nvPr/>
        </p:nvSpPr>
        <p:spPr>
          <a:xfrm>
            <a:off x="518400" y="1521520"/>
            <a:ext cx="80136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Pagano, T. P. et al. (2023). </a:t>
            </a:r>
            <a:r>
              <a:rPr lang="en-US" i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Bias and Unfairness in Machine Learning Models: A Systematic Review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.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Big Data and Cognitive Computing, 7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(1), 15.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Yang, W. et al. (2023). </a:t>
            </a:r>
            <a:r>
              <a:rPr lang="en-US" i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Survey on Explainable AI: From Approaches, Limitations and Applications Aspects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.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Human-Centric Intelligent Systems, 3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, 161–188.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Sheppert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, A. P. (2026). </a:t>
            </a:r>
            <a:r>
              <a:rPr lang="en-US" i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Techniques for mitigating overfitting in machine learning: A comprehensive review, taxonomy, and practical guide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.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Frontiers in Artificial Intelligence, 9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, 1794271.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Bahlool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, R., </a:t>
            </a:r>
            <a:r>
              <a:rPr lang="en-US" dirty="0" err="1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Hewahi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, N., &amp; </a:t>
            </a:r>
            <a:r>
              <a:rPr lang="en-US" dirty="0" err="1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Elmedany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, W. (2026). </a:t>
            </a:r>
            <a:r>
              <a:rPr lang="en-US" i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Performance, Fairness, and Explainability in AI-Based Credit Scoring: A Systematic Literature Review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.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Journal of Risk and Financial Management, 19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(2), 104. </a:t>
            </a:r>
          </a:p>
          <a:p>
            <a:pPr marL="342900" lvl="0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Ghandour, A. (2021). </a:t>
            </a:r>
            <a:r>
              <a:rPr lang="en-US" i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Opportunities and Challenges of Artificial Intelligence in Banking: Systematic Literature Review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. </a:t>
            </a:r>
            <a:r>
              <a:rPr lang="en-US" b="1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TEM Journal</a:t>
            </a:r>
            <a:r>
              <a:rPr lang="en-US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, 1581–1587.</a:t>
            </a:r>
          </a:p>
        </p:txBody>
      </p:sp>
    </p:spTree>
    <p:extLst>
      <p:ext uri="{BB962C8B-B14F-4D97-AF65-F5344CB8AC3E}">
        <p14:creationId xmlns:p14="http://schemas.microsoft.com/office/powerpoint/2010/main" val="1383634568"/>
      </p:ext>
    </p:extLst>
  </p:cSld>
  <p:clrMapOvr>
    <a:masterClrMapping/>
  </p:clrMapOvr>
</p:sld>
</file>

<file path=ppt/theme/theme1.xml><?xml version="1.0" encoding="utf-8"?>
<a:theme xmlns:a="http://schemas.openxmlformats.org/drawingml/2006/main" name="Artificial Intelligence (AI) Technology Consulting by Slidesgo">
  <a:themeElements>
    <a:clrScheme name="Simple Light">
      <a:dk1>
        <a:srgbClr val="FFFFFF"/>
      </a:dk1>
      <a:lt1>
        <a:srgbClr val="27173A"/>
      </a:lt1>
      <a:dk2>
        <a:srgbClr val="AE77D6"/>
      </a:dk2>
      <a:lt2>
        <a:srgbClr val="5A1387"/>
      </a:lt2>
      <a:accent1>
        <a:srgbClr val="76F3FB"/>
      </a:accent1>
      <a:accent2>
        <a:srgbClr val="729BCB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710</Words>
  <Application>Microsoft Office PowerPoint</Application>
  <PresentationFormat>On-screen Show (16:9)</PresentationFormat>
  <Paragraphs>137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Montserrat</vt:lpstr>
      <vt:lpstr>Bebas Neue</vt:lpstr>
      <vt:lpstr>Posterama</vt:lpstr>
      <vt:lpstr>Montserrat Black</vt:lpstr>
      <vt:lpstr>Nunito Light</vt:lpstr>
      <vt:lpstr>Comic Sans MS</vt:lpstr>
      <vt:lpstr>Calibri</vt:lpstr>
      <vt:lpstr>Artificial Intelligence (AI) Technology Consulting by Slidesgo</vt:lpstr>
      <vt:lpstr>EVALUATING ARTIFICIAL INTELLIGENCE MODELS FOR LOAN APPROVAL PREDICTION</vt:lpstr>
      <vt:lpstr>RESEARCH BACKGROUND &amp; PROBLEM</vt:lpstr>
      <vt:lpstr>AIM, OBJECTIVES &amp; RESEARCH QUESTIONS </vt:lpstr>
      <vt:lpstr>LITERATURE REVIEW &amp; RESEARCH GAP</vt:lpstr>
      <vt:lpstr>DATA &amp; METHODOLOGY </vt:lpstr>
      <vt:lpstr>AI MODELS COMPARED</vt:lpstr>
      <vt:lpstr>BASELINE MODEL RESULTS</vt:lpstr>
      <vt:lpstr>KEY PREDICTORS &amp; MODEL INTERPRETATION </vt:lpstr>
      <vt:lpstr>HYPERPARAMETER OPTIMISATION</vt:lpstr>
      <vt:lpstr>CONCLUSIONS, LIMITATIONS &amp; RECOMMENDATIONS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.</dc:creator>
  <cp:lastModifiedBy>harshil Kanani</cp:lastModifiedBy>
  <cp:revision>5</cp:revision>
  <dcterms:modified xsi:type="dcterms:W3CDTF">2026-08-27T12:23:58Z</dcterms:modified>
</cp:coreProperties>
</file>