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12192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980D3B-F85D-F1BB-5E0C-CF49E4E7DE10}" v="109" dt="2025-11-20T16:56:34.087"/>
    <p1510:client id="{37E218C1-3AFA-3FA1-BDA5-269BCF22C8BB}" v="221" dt="2025-11-20T17:37:08.1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ad Nazrul Islam (2515987)" userId="S::2515987@student.uwtsd.ac.uk::1c3fec2e-7567-4bf1-92ad-218d0da6e34d" providerId="AD" clId="Web-{07980D3B-F85D-F1BB-5E0C-CF49E4E7DE10}"/>
    <pc:docChg chg="mod modSld modMainMaster setSldSz">
      <pc:chgData name="Mohammad Nazrul Islam (2515987)" userId="S::2515987@student.uwtsd.ac.uk::1c3fec2e-7567-4bf1-92ad-218d0da6e34d" providerId="AD" clId="Web-{07980D3B-F85D-F1BB-5E0C-CF49E4E7DE10}" dt="2025-11-20T16:56:34.087" v="105" actId="14100"/>
      <pc:docMkLst>
        <pc:docMk/>
      </pc:docMkLst>
      <pc:sldChg chg="addSp delSp modSp">
        <pc:chgData name="Mohammad Nazrul Islam (2515987)" userId="S::2515987@student.uwtsd.ac.uk::1c3fec2e-7567-4bf1-92ad-218d0da6e34d" providerId="AD" clId="Web-{07980D3B-F85D-F1BB-5E0C-CF49E4E7DE10}" dt="2025-11-20T16:56:34.087" v="105" actId="14100"/>
        <pc:sldMkLst>
          <pc:docMk/>
          <pc:sldMk cId="109857222" sldId="256"/>
        </pc:sldMkLst>
        <pc:spChg chg="mod">
          <ac:chgData name="Mohammad Nazrul Islam (2515987)" userId="S::2515987@student.uwtsd.ac.uk::1c3fec2e-7567-4bf1-92ad-218d0da6e34d" providerId="AD" clId="Web-{07980D3B-F85D-F1BB-5E0C-CF49E4E7DE10}" dt="2025-11-20T15:07:54.638" v="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ohammad Nazrul Islam (2515987)" userId="S::2515987@student.uwtsd.ac.uk::1c3fec2e-7567-4bf1-92ad-218d0da6e34d" providerId="AD" clId="Web-{07980D3B-F85D-F1BB-5E0C-CF49E4E7DE10}" dt="2025-11-20T15:53:46.978" v="96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Mohammad Nazrul Islam (2515987)" userId="S::2515987@student.uwtsd.ac.uk::1c3fec2e-7567-4bf1-92ad-218d0da6e34d" providerId="AD" clId="Web-{07980D3B-F85D-F1BB-5E0C-CF49E4E7DE10}" dt="2025-11-20T15:31:54.905" v="60"/>
          <ac:spMkLst>
            <pc:docMk/>
            <pc:sldMk cId="109857222" sldId="256"/>
            <ac:spMk id="5" creationId="{0D444ADA-6505-85BB-8451-ECB3BD32419D}"/>
          </ac:spMkLst>
        </pc:spChg>
        <pc:spChg chg="add del mod">
          <ac:chgData name="Mohammad Nazrul Islam (2515987)" userId="S::2515987@student.uwtsd.ac.uk::1c3fec2e-7567-4bf1-92ad-218d0da6e34d" providerId="AD" clId="Web-{07980D3B-F85D-F1BB-5E0C-CF49E4E7DE10}" dt="2025-11-20T15:34:01.127" v="76"/>
          <ac:spMkLst>
            <pc:docMk/>
            <pc:sldMk cId="109857222" sldId="256"/>
            <ac:spMk id="8" creationId="{83A513BB-FF56-A4FD-1DA7-30DEB471104B}"/>
          </ac:spMkLst>
        </pc:spChg>
        <pc:picChg chg="add mod">
          <ac:chgData name="Mohammad Nazrul Islam (2515987)" userId="S::2515987@student.uwtsd.ac.uk::1c3fec2e-7567-4bf1-92ad-218d0da6e34d" providerId="AD" clId="Web-{07980D3B-F85D-F1BB-5E0C-CF49E4E7DE10}" dt="2025-11-20T16:56:34.087" v="105" actId="14100"/>
          <ac:picMkLst>
            <pc:docMk/>
            <pc:sldMk cId="109857222" sldId="256"/>
            <ac:picMk id="4" creationId="{3FB9C540-2CDB-EE1F-E89D-43FA19D7B82A}"/>
          </ac:picMkLst>
        </pc:picChg>
        <pc:picChg chg="add del mod">
          <ac:chgData name="Mohammad Nazrul Islam (2515987)" userId="S::2515987@student.uwtsd.ac.uk::1c3fec2e-7567-4bf1-92ad-218d0da6e34d" providerId="AD" clId="Web-{07980D3B-F85D-F1BB-5E0C-CF49E4E7DE10}" dt="2025-11-20T15:31:34.451" v="59"/>
          <ac:picMkLst>
            <pc:docMk/>
            <pc:sldMk cId="109857222" sldId="256"/>
            <ac:picMk id="4" creationId="{683A4FEF-43EB-87A7-A291-937B731445B1}"/>
          </ac:picMkLst>
        </pc:picChg>
        <pc:picChg chg="add mod">
          <ac:chgData name="Mohammad Nazrul Islam (2515987)" userId="S::2515987@student.uwtsd.ac.uk::1c3fec2e-7567-4bf1-92ad-218d0da6e34d" providerId="AD" clId="Web-{07980D3B-F85D-F1BB-5E0C-CF49E4E7DE10}" dt="2025-11-20T15:33:31.220" v="71" actId="14100"/>
          <ac:picMkLst>
            <pc:docMk/>
            <pc:sldMk cId="109857222" sldId="256"/>
            <ac:picMk id="7" creationId="{1C73B8BD-2FCB-94A4-D502-7889D9A984EA}"/>
          </ac:picMkLst>
        </pc:picChg>
      </pc:sldChg>
      <pc:sldMasterChg chg="modSp modSldLayout">
        <pc:chgData name="Mohammad Nazrul Islam (2515987)" userId="S::2515987@student.uwtsd.ac.uk::1c3fec2e-7567-4bf1-92ad-218d0da6e34d" providerId="AD" clId="Web-{07980D3B-F85D-F1BB-5E0C-CF49E4E7DE10}" dt="2025-11-20T15:05:08.549" v="0"/>
        <pc:sldMasterMkLst>
          <pc:docMk/>
          <pc:sldMasterMk cId="2460954070" sldId="2147483660"/>
        </pc:sldMasterMkLst>
        <pc:spChg chg="mod">
          <ac:chgData name="Mohammad Nazrul Islam (2515987)" userId="S::2515987@student.uwtsd.ac.uk::1c3fec2e-7567-4bf1-92ad-218d0da6e34d" providerId="AD" clId="Web-{07980D3B-F85D-F1BB-5E0C-CF49E4E7DE10}" dt="2025-11-20T15:05:08.549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Mohammad Nazrul Islam (2515987)" userId="S::2515987@student.uwtsd.ac.uk::1c3fec2e-7567-4bf1-92ad-218d0da6e34d" providerId="AD" clId="Web-{07980D3B-F85D-F1BB-5E0C-CF49E4E7DE10}" dt="2025-11-20T15:05:08.549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Mohammad Nazrul Islam (2515987)" userId="S::2515987@student.uwtsd.ac.uk::1c3fec2e-7567-4bf1-92ad-218d0da6e34d" providerId="AD" clId="Web-{07980D3B-F85D-F1BB-5E0C-CF49E4E7DE10}" dt="2025-11-20T15:05:08.549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Mohammad Nazrul Islam (2515987)" userId="S::2515987@student.uwtsd.ac.uk::1c3fec2e-7567-4bf1-92ad-218d0da6e34d" providerId="AD" clId="Web-{07980D3B-F85D-F1BB-5E0C-CF49E4E7DE10}" dt="2025-11-20T15:05:08.549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Mohammad Nazrul Islam (2515987)" userId="S::2515987@student.uwtsd.ac.uk::1c3fec2e-7567-4bf1-92ad-218d0da6e34d" providerId="AD" clId="Web-{07980D3B-F85D-F1BB-5E0C-CF49E4E7DE10}" dt="2025-11-20T15:05:08.549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Mohammad Nazrul Islam (2515987)" userId="S::2515987@student.uwtsd.ac.uk::1c3fec2e-7567-4bf1-92ad-218d0da6e34d" providerId="AD" clId="Web-{07980D3B-F85D-F1BB-5E0C-CF49E4E7DE10}" dt="2025-11-20T15:05:08.549" v="0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Mohammad Nazrul Islam (2515987)" userId="S::2515987@student.uwtsd.ac.uk::1c3fec2e-7567-4bf1-92ad-218d0da6e34d" providerId="AD" clId="Web-{07980D3B-F85D-F1BB-5E0C-CF49E4E7DE10}" dt="2025-11-20T15:05:08.549" v="0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Mohammad Nazrul Islam (2515987)" userId="S::2515987@student.uwtsd.ac.uk::1c3fec2e-7567-4bf1-92ad-218d0da6e34d" providerId="AD" clId="Web-{07980D3B-F85D-F1BB-5E0C-CF49E4E7DE10}" dt="2025-11-20T15:05:08.549" v="0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Mohammad Nazrul Islam (2515987)" userId="S::2515987@student.uwtsd.ac.uk::1c3fec2e-7567-4bf1-92ad-218d0da6e34d" providerId="AD" clId="Web-{07980D3B-F85D-F1BB-5E0C-CF49E4E7DE10}" dt="2025-11-20T15:05:08.549" v="0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Mohammad Nazrul Islam (2515987)" userId="S::2515987@student.uwtsd.ac.uk::1c3fec2e-7567-4bf1-92ad-218d0da6e34d" providerId="AD" clId="Web-{07980D3B-F85D-F1BB-5E0C-CF49E4E7DE10}" dt="2025-11-20T15:05:08.549" v="0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Mohammad Nazrul Islam (2515987)" userId="S::2515987@student.uwtsd.ac.uk::1c3fec2e-7567-4bf1-92ad-218d0da6e34d" providerId="AD" clId="Web-{07980D3B-F85D-F1BB-5E0C-CF49E4E7DE10}" dt="2025-11-20T15:05:08.549" v="0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Mohammad Nazrul Islam (2515987)" userId="S::2515987@student.uwtsd.ac.uk::1c3fec2e-7567-4bf1-92ad-218d0da6e34d" providerId="AD" clId="Web-{07980D3B-F85D-F1BB-5E0C-CF49E4E7DE10}" dt="2025-11-20T15:05:08.549" v="0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Mohammad Nazrul Islam (2515987)" userId="S::2515987@student.uwtsd.ac.uk::1c3fec2e-7567-4bf1-92ad-218d0da6e34d" providerId="AD" clId="Web-{07980D3B-F85D-F1BB-5E0C-CF49E4E7DE10}" dt="2025-11-20T15:05:08.549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  <pc:docChgLst>
    <pc:chgData name="Mohammad Nazrul Islam (2515987)" userId="S::2515987@student.uwtsd.ac.uk::1c3fec2e-7567-4bf1-92ad-218d0da6e34d" providerId="AD" clId="Web-{37E218C1-3AFA-3FA1-BDA5-269BCF22C8BB}"/>
    <pc:docChg chg="modSld">
      <pc:chgData name="Mohammad Nazrul Islam (2515987)" userId="S::2515987@student.uwtsd.ac.uk::1c3fec2e-7567-4bf1-92ad-218d0da6e34d" providerId="AD" clId="Web-{37E218C1-3AFA-3FA1-BDA5-269BCF22C8BB}" dt="2025-11-20T17:37:08.148" v="214" actId="14100"/>
      <pc:docMkLst>
        <pc:docMk/>
      </pc:docMkLst>
      <pc:sldChg chg="addSp delSp modSp">
        <pc:chgData name="Mohammad Nazrul Islam (2515987)" userId="S::2515987@student.uwtsd.ac.uk::1c3fec2e-7567-4bf1-92ad-218d0da6e34d" providerId="AD" clId="Web-{37E218C1-3AFA-3FA1-BDA5-269BCF22C8BB}" dt="2025-11-20T17:37:08.148" v="214" actId="14100"/>
        <pc:sldMkLst>
          <pc:docMk/>
          <pc:sldMk cId="109857222" sldId="256"/>
        </pc:sldMkLst>
        <pc:spChg chg="mod">
          <ac:chgData name="Mohammad Nazrul Islam (2515987)" userId="S::2515987@student.uwtsd.ac.uk::1c3fec2e-7567-4bf1-92ad-218d0da6e34d" providerId="AD" clId="Web-{37E218C1-3AFA-3FA1-BDA5-269BCF22C8BB}" dt="2025-11-20T17:36:37.773" v="209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Mohammad Nazrul Islam (2515987)" userId="S::2515987@student.uwtsd.ac.uk::1c3fec2e-7567-4bf1-92ad-218d0da6e34d" providerId="AD" clId="Web-{37E218C1-3AFA-3FA1-BDA5-269BCF22C8BB}" dt="2025-11-20T17:01:25.780" v="38"/>
          <ac:spMkLst>
            <pc:docMk/>
            <pc:sldMk cId="109857222" sldId="256"/>
            <ac:spMk id="6" creationId="{3EA8FF8E-F0C1-3EEB-E53F-72EF85E9304B}"/>
          </ac:spMkLst>
        </pc:spChg>
        <pc:picChg chg="del mod">
          <ac:chgData name="Mohammad Nazrul Islam (2515987)" userId="S::2515987@student.uwtsd.ac.uk::1c3fec2e-7567-4bf1-92ad-218d0da6e34d" providerId="AD" clId="Web-{37E218C1-3AFA-3FA1-BDA5-269BCF22C8BB}" dt="2025-11-20T16:57:05.883" v="5"/>
          <ac:picMkLst>
            <pc:docMk/>
            <pc:sldMk cId="109857222" sldId="256"/>
            <ac:picMk id="4" creationId="{3FB9C540-2CDB-EE1F-E89D-43FA19D7B82A}"/>
          </ac:picMkLst>
        </pc:picChg>
        <pc:picChg chg="add mod">
          <ac:chgData name="Mohammad Nazrul Islam (2515987)" userId="S::2515987@student.uwtsd.ac.uk::1c3fec2e-7567-4bf1-92ad-218d0da6e34d" providerId="AD" clId="Web-{37E218C1-3AFA-3FA1-BDA5-269BCF22C8BB}" dt="2025-11-20T17:29:49.638" v="139" actId="14100"/>
          <ac:picMkLst>
            <pc:docMk/>
            <pc:sldMk cId="109857222" sldId="256"/>
            <ac:picMk id="5" creationId="{8631DBAA-DF12-9F3B-5783-43F2AC70E4B1}"/>
          </ac:picMkLst>
        </pc:picChg>
        <pc:picChg chg="add mod">
          <ac:chgData name="Mohammad Nazrul Islam (2515987)" userId="S::2515987@student.uwtsd.ac.uk::1c3fec2e-7567-4bf1-92ad-218d0da6e34d" providerId="AD" clId="Web-{37E218C1-3AFA-3FA1-BDA5-269BCF22C8BB}" dt="2025-11-20T17:29:54.075" v="140" actId="14100"/>
          <ac:picMkLst>
            <pc:docMk/>
            <pc:sldMk cId="109857222" sldId="256"/>
            <ac:picMk id="9" creationId="{4F321D70-2489-E447-C5EC-E95A4FB5B1E4}"/>
          </ac:picMkLst>
        </pc:picChg>
        <pc:picChg chg="add mod">
          <ac:chgData name="Mohammad Nazrul Islam (2515987)" userId="S::2515987@student.uwtsd.ac.uk::1c3fec2e-7567-4bf1-92ad-218d0da6e34d" providerId="AD" clId="Web-{37E218C1-3AFA-3FA1-BDA5-269BCF22C8BB}" dt="2025-11-20T17:37:08.148" v="214" actId="14100"/>
          <ac:picMkLst>
            <pc:docMk/>
            <pc:sldMk cId="109857222" sldId="256"/>
            <ac:picMk id="10" creationId="{7ED749E1-C196-29E8-3DC9-F2EC73C8C3E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50" y="1995312"/>
            <a:ext cx="51435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5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6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82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82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2"/>
            <a:ext cx="5915025" cy="23565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3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3"/>
            <a:ext cx="3471863" cy="8664222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6" y="649111"/>
            <a:ext cx="1478756" cy="1033215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7" y="649111"/>
            <a:ext cx="4350544" cy="1033215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2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79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.jpeg"/><Relationship Id="rId7" Type="http://schemas.openxmlformats.org/officeDocument/2006/relationships/image" Target="../media/image3.png"/><Relationship Id="rId2" Type="http://schemas.openxmlformats.org/officeDocument/2006/relationships/hyperlink" Target="http://www.johnlewis.co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ourses.lumenlearning.com/wmopen-compapp/chapter/new-presentations/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s://www.flickr.com/photos/kake_pugh/388278442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350" dirty="0">
                <a:hlinkClick r:id="rId2"/>
              </a:rPr>
              <a:t>John lewis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946" y="6403623"/>
            <a:ext cx="6717194" cy="58093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Open power Point :  </a:t>
            </a:r>
            <a:endParaRPr lang="en-US"/>
          </a:p>
          <a:p>
            <a:r>
              <a:rPr lang="en-GB" b="1" dirty="0"/>
              <a:t>Go to Design  -</a:t>
            </a:r>
            <a:endParaRPr lang="en-US" dirty="0"/>
          </a:p>
          <a:p>
            <a:r>
              <a:rPr lang="en-GB" b="1" dirty="0"/>
              <a:t>Slide Size-</a:t>
            </a:r>
          </a:p>
          <a:p>
            <a:r>
              <a:rPr lang="en-GB" b="1" dirty="0"/>
              <a:t>Customize slide size </a:t>
            </a:r>
          </a:p>
          <a:p>
            <a:r>
              <a:rPr lang="en-GB" b="1" dirty="0"/>
              <a:t>Make it Portrait</a:t>
            </a:r>
          </a:p>
          <a:p>
            <a:endParaRPr lang="en-GB" b="1" dirty="0"/>
          </a:p>
          <a:p>
            <a:r>
              <a:rPr lang="en-GB" b="1" dirty="0"/>
              <a:t>Go to Insert </a:t>
            </a:r>
          </a:p>
          <a:p>
            <a:r>
              <a:rPr lang="en-GB" b="1" dirty="0"/>
              <a:t>Select Link</a:t>
            </a:r>
          </a:p>
          <a:p>
            <a:r>
              <a:rPr lang="en-GB" b="1" dirty="0"/>
              <a:t>Write the brand name in display  name box</a:t>
            </a:r>
          </a:p>
          <a:p>
            <a:r>
              <a:rPr lang="en-GB" b="1" dirty="0"/>
              <a:t>Type web address inside the link box</a:t>
            </a:r>
          </a:p>
          <a:p>
            <a:r>
              <a:rPr lang="en-GB" b="1" dirty="0"/>
              <a:t>Press Insert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pic>
        <p:nvPicPr>
          <p:cNvPr id="7" name="Picture 6" descr="A storefront of a mall&#10;&#10;AI-generated content may be incorrect.">
            <a:extLst>
              <a:ext uri="{FF2B5EF4-FFF2-40B4-BE49-F238E27FC236}">
                <a16:creationId xmlns:a16="http://schemas.microsoft.com/office/drawing/2014/main" id="{1C73B8BD-2FCB-94A4-D502-7889D9A984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44947" y="33021"/>
            <a:ext cx="6684064" cy="4274044"/>
          </a:xfrm>
          <a:prstGeom prst="rect">
            <a:avLst/>
          </a:prstGeom>
        </p:spPr>
      </p:pic>
      <p:pic>
        <p:nvPicPr>
          <p:cNvPr id="5" name="Picture 4" descr="A screenshot of a powerpoint presentation&#10;&#10;AI-generated content may be incorrect.">
            <a:extLst>
              <a:ext uri="{FF2B5EF4-FFF2-40B4-BE49-F238E27FC236}">
                <a16:creationId xmlns:a16="http://schemas.microsoft.com/office/drawing/2014/main" id="{8631DBAA-DF12-9F3B-5783-43F2AC70E4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269685" y="6407500"/>
            <a:ext cx="2592457" cy="1397954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F321D70-2489-E447-C5EC-E95A4FB5B1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" y="6403491"/>
            <a:ext cx="2418522" cy="1405975"/>
          </a:xfrm>
          <a:prstGeom prst="rect">
            <a:avLst/>
          </a:prstGeom>
        </p:spPr>
      </p:pic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ED749E1-C196-29E8-3DC9-F2EC73C8C3E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9799362"/>
            <a:ext cx="6824870" cy="2399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John lewis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145</cp:revision>
  <dcterms:created xsi:type="dcterms:W3CDTF">2025-11-20T15:02:15Z</dcterms:created>
  <dcterms:modified xsi:type="dcterms:W3CDTF">2025-11-20T17:37:08Z</dcterms:modified>
</cp:coreProperties>
</file>