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11" autoAdjust="0"/>
    <p:restoredTop sz="94227" autoAdjust="0"/>
  </p:normalViewPr>
  <p:slideViewPr>
    <p:cSldViewPr snapToGrid="0">
      <p:cViewPr varScale="1">
        <p:scale>
          <a:sx n="68" d="100"/>
          <a:sy n="68" d="100"/>
        </p:scale>
        <p:origin x="810"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16AED-91ED-4723-9F29-EB0C9CE4D9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C9A402-3F08-4233-9A58-8D3A965067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1CF416-2447-4543-AA87-826BC9845E3C}"/>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5" name="Footer Placeholder 4">
            <a:extLst>
              <a:ext uri="{FF2B5EF4-FFF2-40B4-BE49-F238E27FC236}">
                <a16:creationId xmlns:a16="http://schemas.microsoft.com/office/drawing/2014/main" id="{E0E2B4ED-9485-4194-B3EB-68522F8A2B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BA217E-A640-4E13-9F6E-3C6C2AA7738B}"/>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1077060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EFB93-D9B4-457E-90C8-64C5F14032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B6FC37-17C5-41A4-A889-7C90B96E5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486FE7-BDBC-4CF6-88DA-6C3116E706EC}"/>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5" name="Footer Placeholder 4">
            <a:extLst>
              <a:ext uri="{FF2B5EF4-FFF2-40B4-BE49-F238E27FC236}">
                <a16:creationId xmlns:a16="http://schemas.microsoft.com/office/drawing/2014/main" id="{8A1CD467-9972-452F-9535-87F40F047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2E78BD-5E74-44F0-952D-04F2807A3799}"/>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3243815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7ADF8-B399-4E3B-A406-BCBC7CE402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5C33BD-F3CF-47EA-926A-8A3F67E03F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7BCDC1-2E66-4338-AA48-07A858D40AB9}"/>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5" name="Footer Placeholder 4">
            <a:extLst>
              <a:ext uri="{FF2B5EF4-FFF2-40B4-BE49-F238E27FC236}">
                <a16:creationId xmlns:a16="http://schemas.microsoft.com/office/drawing/2014/main" id="{C9C20F53-2531-4F63-AEAD-2518BD68EA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5DB219-7F95-4A6F-BC83-D50B981D18AE}"/>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1389935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0E78D-66EA-488D-83AF-B0F1E5013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1EC074-F8A9-448C-AE82-9D4741FC71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9101F7-10F7-44FE-B2D6-034F0994D3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E55770-61DD-447D-A508-CE38F959C388}"/>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6" name="Footer Placeholder 5">
            <a:extLst>
              <a:ext uri="{FF2B5EF4-FFF2-40B4-BE49-F238E27FC236}">
                <a16:creationId xmlns:a16="http://schemas.microsoft.com/office/drawing/2014/main" id="{D18564FB-585F-4BCA-BD9A-DFC7F57DA6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CA016B-9A91-4957-8B1A-C4FBA19271A8}"/>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851121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C7C9-6AE0-4B31-B58D-72C02D501F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407159-8333-44F6-8C50-D8CF7900B8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D8CEDC-4ED2-4952-A6A1-CB64AB79A2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E93BB1-1EC7-4C3B-816A-0D80C0A35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82C83F-1C25-445F-A200-9B14ECCCCB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C40E99-9B54-413C-9361-EDA0B820072F}"/>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8" name="Footer Placeholder 7">
            <a:extLst>
              <a:ext uri="{FF2B5EF4-FFF2-40B4-BE49-F238E27FC236}">
                <a16:creationId xmlns:a16="http://schemas.microsoft.com/office/drawing/2014/main" id="{6D22D9C8-88F7-4A76-AC52-D449F9C4CC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81ACF8-739F-4042-A315-3983155F35B2}"/>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3985367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DD2D9-69E7-4DED-AA16-5B9C15B714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0ACF1-3456-4BD2-B69A-E8E9BB6FC7B0}"/>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4" name="Footer Placeholder 3">
            <a:extLst>
              <a:ext uri="{FF2B5EF4-FFF2-40B4-BE49-F238E27FC236}">
                <a16:creationId xmlns:a16="http://schemas.microsoft.com/office/drawing/2014/main" id="{8A638C44-BE1B-4E5C-B297-094D29846F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D960EC-FB62-44D8-ADA2-EDB59A1D24CC}"/>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3272665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80E95B-7092-4A8C-8017-7B3BD944D5C1}"/>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3" name="Footer Placeholder 2">
            <a:extLst>
              <a:ext uri="{FF2B5EF4-FFF2-40B4-BE49-F238E27FC236}">
                <a16:creationId xmlns:a16="http://schemas.microsoft.com/office/drawing/2014/main" id="{5DFE24EF-390F-4916-B06B-CD428B15D9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8E4645-6E7C-439E-AB27-09AE21D25B8C}"/>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1487187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4FD2-DBA4-4DBC-A01C-036DADFB48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0F5D69-F9E3-4518-ADA7-18CBB82F91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2587AB-AF5F-43F9-BDF5-FA856E96B6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1701C4-66C7-4142-B513-A59C2452360E}"/>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6" name="Footer Placeholder 5">
            <a:extLst>
              <a:ext uri="{FF2B5EF4-FFF2-40B4-BE49-F238E27FC236}">
                <a16:creationId xmlns:a16="http://schemas.microsoft.com/office/drawing/2014/main" id="{A6B6ABF1-C341-41A9-B70E-528CA93215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FE3ACE-9062-44A8-8E2A-1BC262FF6A7D}"/>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1143790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1A9E7-58A6-4965-AAD5-9502090076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50EA7A-F0A1-4D57-8428-57AD7B2A09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381B43-B96D-4E8D-890A-FA670D49B2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DB4C33-F597-461C-98EE-24D1053FF6B9}"/>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6" name="Footer Placeholder 5">
            <a:extLst>
              <a:ext uri="{FF2B5EF4-FFF2-40B4-BE49-F238E27FC236}">
                <a16:creationId xmlns:a16="http://schemas.microsoft.com/office/drawing/2014/main" id="{BF6304FC-CF2C-4BA6-B325-0CCEBFDD85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2A16E2-CCBB-45CD-8F99-1A39CBF22208}"/>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2636315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381C-1A20-491F-851B-0338CE082C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93C91D-03D3-4FC7-969A-9F336F48EE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4BEBE8-EC03-4C02-A164-74B428DAA14C}"/>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5" name="Footer Placeholder 4">
            <a:extLst>
              <a:ext uri="{FF2B5EF4-FFF2-40B4-BE49-F238E27FC236}">
                <a16:creationId xmlns:a16="http://schemas.microsoft.com/office/drawing/2014/main" id="{4944A6D3-160E-4E3E-9C25-4E7780A131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2E7C09-18E8-4BBF-BFB6-50F11519F6AB}"/>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3519748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CB2697-0A53-497D-A29B-03361D9B6E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CA8FD6-0FDB-4490-859A-43B92F2C4D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68BBE6-5D6F-418B-9F2B-C5A483D1C73B}"/>
              </a:ext>
            </a:extLst>
          </p:cNvPr>
          <p:cNvSpPr>
            <a:spLocks noGrp="1"/>
          </p:cNvSpPr>
          <p:nvPr>
            <p:ph type="dt" sz="half" idx="10"/>
          </p:nvPr>
        </p:nvSpPr>
        <p:spPr/>
        <p:txBody>
          <a:bodyPr/>
          <a:lstStyle/>
          <a:p>
            <a:fld id="{8075458B-0248-4132-81B2-002DDE87DF7E}" type="datetimeFigureOut">
              <a:rPr lang="en-GB" smtClean="0"/>
              <a:t>12/05/2020</a:t>
            </a:fld>
            <a:endParaRPr lang="en-GB"/>
          </a:p>
        </p:txBody>
      </p:sp>
      <p:sp>
        <p:nvSpPr>
          <p:cNvPr id="5" name="Footer Placeholder 4">
            <a:extLst>
              <a:ext uri="{FF2B5EF4-FFF2-40B4-BE49-F238E27FC236}">
                <a16:creationId xmlns:a16="http://schemas.microsoft.com/office/drawing/2014/main" id="{A217CB90-1698-4BDD-856F-94159BDAA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1BDC45-AE17-4B45-86E3-767CB8534D2A}"/>
              </a:ext>
            </a:extLst>
          </p:cNvPr>
          <p:cNvSpPr>
            <a:spLocks noGrp="1"/>
          </p:cNvSpPr>
          <p:nvPr>
            <p:ph type="sldNum" sz="quarter" idx="12"/>
          </p:nvPr>
        </p:nvSpPr>
        <p:spPr/>
        <p:txBody>
          <a:bodyPr/>
          <a:lstStyle/>
          <a:p>
            <a:fld id="{6A5360CF-4218-43DD-BB99-629922D60D18}" type="slidenum">
              <a:rPr lang="en-GB" smtClean="0"/>
              <a:t>‹#›</a:t>
            </a:fld>
            <a:endParaRPr lang="en-GB"/>
          </a:p>
        </p:txBody>
      </p:sp>
    </p:spTree>
    <p:extLst>
      <p:ext uri="{BB962C8B-B14F-4D97-AF65-F5344CB8AC3E}">
        <p14:creationId xmlns:p14="http://schemas.microsoft.com/office/powerpoint/2010/main" val="669121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828181-DEF7-4595-BF8B-30E738137B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DACD99-7F16-4416-ACF1-A7D0E3C74E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BDA0F7-91DF-459E-810A-EC3B98D85A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75458B-0248-4132-81B2-002DDE87DF7E}" type="datetimeFigureOut">
              <a:rPr lang="en-GB" smtClean="0"/>
              <a:t>12/05/2020</a:t>
            </a:fld>
            <a:endParaRPr lang="en-GB"/>
          </a:p>
        </p:txBody>
      </p:sp>
      <p:sp>
        <p:nvSpPr>
          <p:cNvPr id="5" name="Footer Placeholder 4">
            <a:extLst>
              <a:ext uri="{FF2B5EF4-FFF2-40B4-BE49-F238E27FC236}">
                <a16:creationId xmlns:a16="http://schemas.microsoft.com/office/drawing/2014/main" id="{C95DDB3F-EA41-48C9-B866-E4BEF5CD1E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AC5A197-E035-44C3-8B6E-4F35873606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5360CF-4218-43DD-BB99-629922D60D18}" type="slidenum">
              <a:rPr lang="en-GB" smtClean="0"/>
              <a:t>‹#›</a:t>
            </a:fld>
            <a:endParaRPr lang="en-GB"/>
          </a:p>
        </p:txBody>
      </p:sp>
    </p:spTree>
    <p:extLst>
      <p:ext uri="{BB962C8B-B14F-4D97-AF65-F5344CB8AC3E}">
        <p14:creationId xmlns:p14="http://schemas.microsoft.com/office/powerpoint/2010/main" val="2159096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2261B-F25D-4A02-810C-A8CB301863E2}"/>
              </a:ext>
            </a:extLst>
          </p:cNvPr>
          <p:cNvSpPr>
            <a:spLocks noGrp="1"/>
          </p:cNvSpPr>
          <p:nvPr>
            <p:ph type="ctrTitle"/>
          </p:nvPr>
        </p:nvSpPr>
        <p:spPr/>
        <p:txBody>
          <a:bodyPr/>
          <a:lstStyle/>
          <a:p>
            <a:r>
              <a:rPr lang="en-GB" dirty="0"/>
              <a:t> Rights to Action</a:t>
            </a:r>
            <a:br>
              <a:rPr lang="en-GB" dirty="0"/>
            </a:br>
            <a:r>
              <a:rPr lang="en-GB" dirty="0"/>
              <a:t>(2004)</a:t>
            </a:r>
          </a:p>
        </p:txBody>
      </p:sp>
      <p:sp>
        <p:nvSpPr>
          <p:cNvPr id="3" name="Subtitle 2">
            <a:extLst>
              <a:ext uri="{FF2B5EF4-FFF2-40B4-BE49-F238E27FC236}">
                <a16:creationId xmlns:a16="http://schemas.microsoft.com/office/drawing/2014/main" id="{E8EB2D50-2D10-4295-A85B-DE931C66C60D}"/>
              </a:ext>
            </a:extLst>
          </p:cNvPr>
          <p:cNvSpPr>
            <a:spLocks noGrp="1"/>
          </p:cNvSpPr>
          <p:nvPr>
            <p:ph type="subTitle" idx="1"/>
          </p:nvPr>
        </p:nvSpPr>
        <p:spPr/>
        <p:txBody>
          <a:bodyPr/>
          <a:lstStyle/>
          <a:p>
            <a:r>
              <a:rPr lang="en-GB" dirty="0"/>
              <a:t>By Christian Judd-Bendle</a:t>
            </a:r>
          </a:p>
        </p:txBody>
      </p:sp>
    </p:spTree>
    <p:extLst>
      <p:ext uri="{BB962C8B-B14F-4D97-AF65-F5344CB8AC3E}">
        <p14:creationId xmlns:p14="http://schemas.microsoft.com/office/powerpoint/2010/main" val="2348790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BFBD42B-78D0-4FA0-9113-13356B9EB5B3}"/>
              </a:ext>
            </a:extLst>
          </p:cNvPr>
          <p:cNvPicPr>
            <a:picLocks noChangeAspect="1"/>
          </p:cNvPicPr>
          <p:nvPr/>
        </p:nvPicPr>
        <p:blipFill rotWithShape="1">
          <a:blip r:embed="rId4">
            <a:alphaModFix amt="40000"/>
            <a:extLst>
              <a:ext uri="{28A0092B-C50C-407E-A947-70E740481C1C}">
                <a14:useLocalDpi xmlns:a14="http://schemas.microsoft.com/office/drawing/2010/main" val="0"/>
              </a:ext>
            </a:extLst>
          </a:blip>
          <a:srcRect l="39330" r="9559" b="1"/>
          <a:stretch/>
        </p:blipFill>
        <p:spPr>
          <a:xfrm>
            <a:off x="-1" y="10"/>
            <a:ext cx="12192000" cy="6857990"/>
          </a:xfrm>
          <a:prstGeom prst="rect">
            <a:avLst/>
          </a:prstGeom>
        </p:spPr>
      </p:pic>
      <p:sp>
        <p:nvSpPr>
          <p:cNvPr id="2" name="Title 1">
            <a:extLst>
              <a:ext uri="{FF2B5EF4-FFF2-40B4-BE49-F238E27FC236}">
                <a16:creationId xmlns:a16="http://schemas.microsoft.com/office/drawing/2014/main" id="{2E986FEF-CF5F-4A15-8F17-566FEF9A9DA7}"/>
              </a:ext>
            </a:extLst>
          </p:cNvPr>
          <p:cNvSpPr>
            <a:spLocks noGrp="1"/>
          </p:cNvSpPr>
          <p:nvPr>
            <p:ph type="title"/>
          </p:nvPr>
        </p:nvSpPr>
        <p:spPr>
          <a:xfrm>
            <a:off x="561407" y="278994"/>
            <a:ext cx="5275513" cy="1461778"/>
          </a:xfrm>
        </p:spPr>
        <p:txBody>
          <a:bodyPr>
            <a:normAutofit/>
          </a:bodyPr>
          <a:lstStyle/>
          <a:p>
            <a:r>
              <a:rPr lang="en-GB" sz="4000" b="1" dirty="0">
                <a:highlight>
                  <a:srgbClr val="00FFFF"/>
                </a:highlight>
              </a:rPr>
              <a:t>Rights to Action (2004)</a:t>
            </a:r>
          </a:p>
        </p:txBody>
      </p:sp>
      <p:grpSp>
        <p:nvGrpSpPr>
          <p:cNvPr id="22" name="Group 21">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23"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4"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3FFFAFE8-F260-4038-B518-0637FD65EB99}"/>
              </a:ext>
            </a:extLst>
          </p:cNvPr>
          <p:cNvSpPr>
            <a:spLocks noGrp="1"/>
          </p:cNvSpPr>
          <p:nvPr>
            <p:ph idx="1"/>
          </p:nvPr>
        </p:nvSpPr>
        <p:spPr>
          <a:xfrm>
            <a:off x="147445" y="2442830"/>
            <a:ext cx="5156075" cy="4072063"/>
          </a:xfrm>
        </p:spPr>
        <p:txBody>
          <a:bodyPr>
            <a:normAutofit/>
          </a:bodyPr>
          <a:lstStyle/>
          <a:p>
            <a:r>
              <a:rPr lang="en-GB" sz="1500" dirty="0"/>
              <a:t>The rights to action present us with 7 core aims in which they strive to achieve, these aims include:</a:t>
            </a:r>
          </a:p>
          <a:p>
            <a:r>
              <a:rPr lang="en-GB" sz="1500" dirty="0"/>
              <a:t>A flying start in life</a:t>
            </a:r>
          </a:p>
          <a:p>
            <a:r>
              <a:rPr lang="en-GB" sz="1500" dirty="0"/>
              <a:t>A comprehensive range of education</a:t>
            </a:r>
          </a:p>
          <a:p>
            <a:r>
              <a:rPr lang="en-GB" sz="1500" dirty="0"/>
              <a:t>Good health, free from abuse, victimisation and exploitation</a:t>
            </a:r>
          </a:p>
          <a:p>
            <a:r>
              <a:rPr lang="en-GB" sz="1500" dirty="0"/>
              <a:t>Access to play, leisure, sporting and cultural activities</a:t>
            </a:r>
          </a:p>
          <a:p>
            <a:r>
              <a:rPr lang="en-GB" sz="1500" dirty="0"/>
              <a:t>Children and young people are treated with respect and have their cultural identity recognised</a:t>
            </a:r>
          </a:p>
          <a:p>
            <a:r>
              <a:rPr lang="en-GB" sz="1500" dirty="0"/>
              <a:t>A safe home and community</a:t>
            </a:r>
          </a:p>
          <a:p>
            <a:r>
              <a:rPr lang="en-GB" sz="1500" dirty="0"/>
              <a:t>Not to be disadvantaged by poverty</a:t>
            </a:r>
          </a:p>
          <a:p>
            <a:r>
              <a:rPr lang="en-GB" sz="1500" dirty="0"/>
              <a:t>(Welsh Assembly Government, 2004)</a:t>
            </a:r>
          </a:p>
        </p:txBody>
      </p:sp>
      <p:sp>
        <p:nvSpPr>
          <p:cNvPr id="4" name="TextBox 3">
            <a:extLst>
              <a:ext uri="{FF2B5EF4-FFF2-40B4-BE49-F238E27FC236}">
                <a16:creationId xmlns:a16="http://schemas.microsoft.com/office/drawing/2014/main" id="{8A3096AE-1965-43C1-9C39-DFB8E982E730}"/>
              </a:ext>
            </a:extLst>
          </p:cNvPr>
          <p:cNvSpPr txBox="1"/>
          <p:nvPr/>
        </p:nvSpPr>
        <p:spPr>
          <a:xfrm>
            <a:off x="6096000" y="121027"/>
            <a:ext cx="3924300" cy="1477328"/>
          </a:xfrm>
          <a:prstGeom prst="rect">
            <a:avLst/>
          </a:prstGeom>
          <a:noFill/>
        </p:spPr>
        <p:txBody>
          <a:bodyPr wrap="square" rtlCol="0">
            <a:spAutoFit/>
          </a:bodyPr>
          <a:lstStyle/>
          <a:p>
            <a:pPr>
              <a:spcAft>
                <a:spcPts val="600"/>
              </a:spcAft>
            </a:pPr>
            <a:r>
              <a:rPr lang="en-GB" dirty="0"/>
              <a:t>One core aim I would like to identify is, ‘Not to be disadvantaged by poverty’. I personally feel this aim is not very well implemented and could be greatly improved.</a:t>
            </a:r>
          </a:p>
        </p:txBody>
      </p:sp>
      <p:sp>
        <p:nvSpPr>
          <p:cNvPr id="5" name="TextBox 4">
            <a:extLst>
              <a:ext uri="{FF2B5EF4-FFF2-40B4-BE49-F238E27FC236}">
                <a16:creationId xmlns:a16="http://schemas.microsoft.com/office/drawing/2014/main" id="{BA6EC9AC-355B-4DF6-8542-EDC8059485F8}"/>
              </a:ext>
            </a:extLst>
          </p:cNvPr>
          <p:cNvSpPr txBox="1"/>
          <p:nvPr/>
        </p:nvSpPr>
        <p:spPr>
          <a:xfrm>
            <a:off x="9423275" y="1227485"/>
            <a:ext cx="2621280" cy="5432256"/>
          </a:xfrm>
          <a:prstGeom prst="rect">
            <a:avLst/>
          </a:prstGeom>
          <a:noFill/>
        </p:spPr>
        <p:txBody>
          <a:bodyPr wrap="square" rtlCol="0">
            <a:spAutoFit/>
          </a:bodyPr>
          <a:lstStyle/>
          <a:p>
            <a:pPr>
              <a:spcAft>
                <a:spcPts val="600"/>
              </a:spcAft>
            </a:pPr>
            <a:r>
              <a:rPr lang="en-GB" dirty="0"/>
              <a:t>What are ‘Rights to action’ doing to help children overcome their disadvantages in poverty?</a:t>
            </a:r>
          </a:p>
          <a:p>
            <a:pPr>
              <a:spcAft>
                <a:spcPts val="600"/>
              </a:spcAft>
            </a:pPr>
            <a:r>
              <a:rPr lang="en-GB" dirty="0"/>
              <a:t>Rights to action have set up a ‘child poverty task group’,  which consist of several representatives of the NHS, local government and more. The group will make recommendations on a child poverty strategy to ensure that policies and programmes are making the best contribution to tackling this problem (Welsh Assembly Government , 2004)</a:t>
            </a:r>
          </a:p>
        </p:txBody>
      </p:sp>
      <p:sp>
        <p:nvSpPr>
          <p:cNvPr id="6" name="TextBox 5">
            <a:extLst>
              <a:ext uri="{FF2B5EF4-FFF2-40B4-BE49-F238E27FC236}">
                <a16:creationId xmlns:a16="http://schemas.microsoft.com/office/drawing/2014/main" id="{DEA4FB80-E248-43ED-85ED-9D4832FB99D8}"/>
              </a:ext>
            </a:extLst>
          </p:cNvPr>
          <p:cNvSpPr txBox="1"/>
          <p:nvPr/>
        </p:nvSpPr>
        <p:spPr>
          <a:xfrm>
            <a:off x="6305550" y="1642369"/>
            <a:ext cx="2857500" cy="5155257"/>
          </a:xfrm>
          <a:prstGeom prst="rect">
            <a:avLst/>
          </a:prstGeom>
          <a:noFill/>
        </p:spPr>
        <p:txBody>
          <a:bodyPr wrap="square" rtlCol="0">
            <a:spAutoFit/>
          </a:bodyPr>
          <a:lstStyle/>
          <a:p>
            <a:pPr>
              <a:spcAft>
                <a:spcPts val="600"/>
              </a:spcAft>
            </a:pPr>
            <a:r>
              <a:rPr lang="en-GB" dirty="0"/>
              <a:t>How can we improve this?</a:t>
            </a:r>
          </a:p>
          <a:p>
            <a:pPr>
              <a:spcAft>
                <a:spcPts val="600"/>
              </a:spcAft>
            </a:pPr>
            <a:r>
              <a:rPr lang="en-GB" dirty="0"/>
              <a:t>Children who grow up in poverty generally are disadvantaged in school and therefore, in later life. (Hirsch, 2007) claims that, “we need to address the attitudes and experiences that lie behind social differences in education”. One of those differences that if improved on can help improve disadvantaged children in poverty is if children and parents in poverty were aware of the standards their child should be achieving.</a:t>
            </a:r>
          </a:p>
        </p:txBody>
      </p:sp>
      <p:pic>
        <p:nvPicPr>
          <p:cNvPr id="7" name="Recorded Sound">
            <a:hlinkClick r:id="" action="ppaction://media"/>
            <a:extLst>
              <a:ext uri="{FF2B5EF4-FFF2-40B4-BE49-F238E27FC236}">
                <a16:creationId xmlns:a16="http://schemas.microsoft.com/office/drawing/2014/main" id="{2FFB8041-BE96-48EA-8463-5A0EC9A5A3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381746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71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3CA6E-4F6A-430A-8E4A-351712A89E2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85BF215-01EF-489E-8605-8085697041B1}"/>
              </a:ext>
            </a:extLst>
          </p:cNvPr>
          <p:cNvSpPr>
            <a:spLocks noGrp="1"/>
          </p:cNvSpPr>
          <p:nvPr>
            <p:ph idx="1"/>
          </p:nvPr>
        </p:nvSpPr>
        <p:spPr/>
        <p:txBody>
          <a:bodyPr>
            <a:normAutofit fontScale="92500"/>
          </a:bodyPr>
          <a:lstStyle/>
          <a:p>
            <a:r>
              <a:rPr lang="en-GB" dirty="0"/>
              <a:t>Dera.ioe.ac.uk. 2020. Available at: &lt;https://dera.ioe.ac.uk/7717/1/090415rightstoactionen.pdf&gt; </a:t>
            </a:r>
          </a:p>
          <a:p>
            <a:endParaRPr lang="en-GB" dirty="0"/>
          </a:p>
          <a:p>
            <a:r>
              <a:rPr lang="en-GB" dirty="0"/>
              <a:t>Jrf.org.uk. 2020. Available at: &lt;https://www.jrf.org.uk/sites/default/files/jrf/migrated/files/2123.pdf&gt;</a:t>
            </a:r>
          </a:p>
          <a:p>
            <a:endParaRPr lang="en-GB" dirty="0"/>
          </a:p>
          <a:p>
            <a:r>
              <a:rPr lang="en-GB" dirty="0"/>
              <a:t>Globalpartnership.org. 2020. Fighting Extreme Poverty By Improving Education In The Developing World. Available at: &lt;https://www.globalpartnership.org/blog/fighting-extreme-poverty-improving-education-developing-world&gt; </a:t>
            </a:r>
          </a:p>
          <a:p>
            <a:endParaRPr lang="en-GB" dirty="0"/>
          </a:p>
        </p:txBody>
      </p:sp>
      <p:pic>
        <p:nvPicPr>
          <p:cNvPr id="4" name="Recorded Sound">
            <a:hlinkClick r:id="" action="ppaction://media"/>
            <a:extLst>
              <a:ext uri="{FF2B5EF4-FFF2-40B4-BE49-F238E27FC236}">
                <a16:creationId xmlns:a16="http://schemas.microsoft.com/office/drawing/2014/main" id="{79CB4D77-6FE0-426C-A936-540D7749A5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4560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392</Words>
  <Application>Microsoft Office PowerPoint</Application>
  <PresentationFormat>Widescreen</PresentationFormat>
  <Paragraphs>23</Paragraphs>
  <Slides>3</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 Rights to Action (2004)</vt:lpstr>
      <vt:lpstr>Rights to Action (2004)</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Rights to Action (2004)</dc:title>
  <dc:creator>Christian Judd-bendle</dc:creator>
  <cp:lastModifiedBy>Christian Judd-bendle (1901851)</cp:lastModifiedBy>
  <cp:revision>2</cp:revision>
  <dcterms:created xsi:type="dcterms:W3CDTF">2020-05-11T14:36:05Z</dcterms:created>
  <dcterms:modified xsi:type="dcterms:W3CDTF">2020-05-12T17:15:11Z</dcterms:modified>
</cp:coreProperties>
</file>