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1"/>
  </p:notesMasterIdLst>
  <p:sldIdLst>
    <p:sldId id="719" r:id="rId6"/>
    <p:sldId id="759" r:id="rId7"/>
    <p:sldId id="762" r:id="rId8"/>
    <p:sldId id="765" r:id="rId9"/>
    <p:sldId id="732" r:id="rId10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tags" Target="tags/tag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theme" Target="theme/theme1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3-17T13:34:05.227" v="1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3-17T13:34:05.227" v="1" actId="20577"/>
        <pc:sldMkLst>
          <pc:docMk/>
          <pc:sldMk cId="2984188918" sldId="765"/>
        </pc:sldMkLst>
        <pc:spChg chg="mod">
          <ac:chgData name="Jenifer Prince Devaraj" userId="c3fb109c-09d1-42a6-93f4-69472d709861" providerId="ADAL" clId="{09A26AFE-3578-4143-B1B0-81DF391638B0}" dt="2026-03-17T13:34:05.227" v="1" actId="20577"/>
          <ac:spMkLst>
            <pc:docMk/>
            <pc:sldMk cId="2984188918" sldId="765"/>
            <ac:spMk id="6" creationId="{6DDEC849-8EBD-4AC7-9F00-5DD199F57E0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Embedded C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Programming on PIC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9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Email : j.prince-devaraj@uwtsd.ac.uk</a:t>
            </a: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Exercise 1: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an LED using the PIC16F877A microcontroller, with the LED connected to the first pin of PORTB (RB0).</a:t>
            </a:r>
          </a:p>
        </p:txBody>
      </p:sp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2: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all the LEDs connected in Port B with a delay of 2 seconds using the PIC16F877A microcontroller.</a:t>
            </a:r>
          </a:p>
        </p:txBody>
      </p:sp>
    </p:spTree>
    <p:extLst>
      <p:ext uri="{BB962C8B-B14F-4D97-AF65-F5344CB8AC3E}">
        <p14:creationId xmlns:p14="http://schemas.microsoft.com/office/powerpoint/2010/main" val="3466855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DEC849-8EBD-4AC7-9F00-5DD199F57E04}"/>
              </a:ext>
            </a:extLst>
          </p:cNvPr>
          <p:cNvSpPr txBox="1"/>
          <p:nvPr/>
        </p:nvSpPr>
        <p:spPr>
          <a:xfrm>
            <a:off x="298515" y="1374858"/>
            <a:ext cx="11594969" cy="4222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3: </a:t>
            </a:r>
          </a:p>
          <a:p>
            <a:pPr marL="457200" algn="just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Design a circuit using the PIC16F877A microcontroller where each pin </a:t>
            </a:r>
            <a:r>
              <a:rPr lang="en-GB" sz="180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 PORTB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 connected to an LED with a 100Ω current-limiting resistor. Additionally, connect a push button to the second pin of PORTC. The circuit should perform the following functions: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57300" lvl="2" indent="-342900" algn="just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"/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the switch is pressed, all LEDs on PORTB should be turned ON.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57300" lvl="2" indent="-342900" algn="just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"/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the switch is released, all LEDs should turn OFF.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188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5806a5be-3d87-4f31-8ff7-8106bccaa2f6"/>
  <p:tag name="SLIDO_EVENT_SECTION_UUID" val="3c3b2cec-d81c-4147-83dd-f0220aff9d58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1185</TotalTime>
  <Words>233</Words>
  <Application>Microsoft Office PowerPoint</Application>
  <PresentationFormat>Widescreen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Arial</vt:lpstr>
      <vt:lpstr>Book Antiqua</vt:lpstr>
      <vt:lpstr>Calibri</vt:lpstr>
      <vt:lpstr>Calibri Light</vt:lpstr>
      <vt:lpstr>Cambria</vt:lpstr>
      <vt:lpstr>Wingdings</vt:lpstr>
      <vt:lpstr>UWTSD 200_Title Page 2</vt:lpstr>
      <vt:lpstr>UWTSD 200_Text 4</vt:lpstr>
      <vt:lpstr>PowerPoint Presentation</vt:lpstr>
      <vt:lpstr>Programming on PIC</vt:lpstr>
      <vt:lpstr>Programming on PIC</vt:lpstr>
      <vt:lpstr>Programming on PIC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2026-03-17T13:34:06Z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