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4" r:id="rId6"/>
    <p:sldId id="265" r:id="rId7"/>
    <p:sldId id="266" r:id="rId8"/>
    <p:sldId id="267" r:id="rId9"/>
    <p:sldId id="269" r:id="rId10"/>
    <p:sldId id="270" r:id="rId11"/>
    <p:sldId id="271" r:id="rId12"/>
    <p:sldId id="272" r:id="rId13"/>
    <p:sldId id="273" r:id="rId14"/>
    <p:sldId id="278" r:id="rId15"/>
    <p:sldId id="275" r:id="rId16"/>
    <p:sldId id="276" r:id="rId17"/>
    <p:sldId id="277" r:id="rId18"/>
    <p:sldId id="279" r:id="rId19"/>
    <p:sldId id="280" r:id="rId20"/>
    <p:sldId id="281" r:id="rId21"/>
    <p:sldId id="28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10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BEFC2-FE90-4853-9B96-B98B8BEB50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B2103E8-6F31-429E-BB67-EAE1A5491AB0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/>
            <a:t>The purpose of a poster is to act as a medium to advertise your work</a:t>
          </a:r>
          <a:endParaRPr lang="en-US" dirty="0"/>
        </a:p>
      </dgm:t>
    </dgm:pt>
    <dgm:pt modelId="{30FEE955-4815-4972-89AF-3DE5F1BBF335}" type="parTrans" cxnId="{F58AAF7A-7252-46C4-8682-9D5C5860D150}">
      <dgm:prSet/>
      <dgm:spPr/>
      <dgm:t>
        <a:bodyPr/>
        <a:lstStyle/>
        <a:p>
          <a:endParaRPr lang="en-US"/>
        </a:p>
      </dgm:t>
    </dgm:pt>
    <dgm:pt modelId="{F81ED154-F88C-4B64-86B2-92D1726F7EDA}" type="sibTrans" cxnId="{F58AAF7A-7252-46C4-8682-9D5C5860D150}">
      <dgm:prSet/>
      <dgm:spPr/>
      <dgm:t>
        <a:bodyPr/>
        <a:lstStyle/>
        <a:p>
          <a:endParaRPr lang="en-US"/>
        </a:p>
      </dgm:t>
    </dgm:pt>
    <dgm:pt modelId="{B3723EB5-6594-4BEE-8E3B-69B8564107FE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Enable a succinct summary of work/ideas, and allow you to get your main points across to as many people as possible</a:t>
          </a:r>
          <a:endParaRPr lang="en-US" dirty="0">
            <a:solidFill>
              <a:schemeClr val="tx1"/>
            </a:solidFill>
          </a:endParaRPr>
        </a:p>
      </dgm:t>
    </dgm:pt>
    <dgm:pt modelId="{7C0DB055-8B33-4429-8FD3-715E302750C1}" type="parTrans" cxnId="{DA734C8F-DC55-4516-AC94-8BDC8CC1138B}">
      <dgm:prSet/>
      <dgm:spPr/>
      <dgm:t>
        <a:bodyPr/>
        <a:lstStyle/>
        <a:p>
          <a:endParaRPr lang="en-US"/>
        </a:p>
      </dgm:t>
    </dgm:pt>
    <dgm:pt modelId="{5F08569C-3759-4053-9047-95C744FEDAC2}" type="sibTrans" cxnId="{DA734C8F-DC55-4516-AC94-8BDC8CC1138B}">
      <dgm:prSet/>
      <dgm:spPr/>
      <dgm:t>
        <a:bodyPr/>
        <a:lstStyle/>
        <a:p>
          <a:endParaRPr lang="en-US"/>
        </a:p>
      </dgm:t>
    </dgm:pt>
    <dgm:pt modelId="{A6CF8C3A-A1D6-4968-B4AD-6515BBBC82B7}">
      <dgm:prSet/>
      <dgm:spPr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Also act as a conversation starter (at conferences, for example)</a:t>
          </a:r>
          <a:endParaRPr lang="en-US" dirty="0">
            <a:solidFill>
              <a:schemeClr val="tx1"/>
            </a:solidFill>
          </a:endParaRPr>
        </a:p>
      </dgm:t>
    </dgm:pt>
    <dgm:pt modelId="{7466F25E-A70A-45C7-8126-3C40819E5F58}" type="parTrans" cxnId="{94DD6057-FC06-4427-A086-3F8943B69164}">
      <dgm:prSet/>
      <dgm:spPr/>
      <dgm:t>
        <a:bodyPr/>
        <a:lstStyle/>
        <a:p>
          <a:endParaRPr lang="en-US"/>
        </a:p>
      </dgm:t>
    </dgm:pt>
    <dgm:pt modelId="{6A65639F-4F30-419F-A7E8-B7A12F53D735}" type="sibTrans" cxnId="{94DD6057-FC06-4427-A086-3F8943B69164}">
      <dgm:prSet/>
      <dgm:spPr/>
      <dgm:t>
        <a:bodyPr/>
        <a:lstStyle/>
        <a:p>
          <a:endParaRPr lang="en-US"/>
        </a:p>
      </dgm:t>
    </dgm:pt>
    <dgm:pt modelId="{D6780E77-3951-4948-A00F-798B30F56D03}" type="pres">
      <dgm:prSet presAssocID="{94EBEFC2-FE90-4853-9B96-B98B8BEB5084}" presName="root" presStyleCnt="0">
        <dgm:presLayoutVars>
          <dgm:dir/>
          <dgm:resizeHandles val="exact"/>
        </dgm:presLayoutVars>
      </dgm:prSet>
      <dgm:spPr/>
    </dgm:pt>
    <dgm:pt modelId="{3F102DB9-E3EF-4D53-9556-90BA1F34C81E}" type="pres">
      <dgm:prSet presAssocID="{2B2103E8-6F31-429E-BB67-EAE1A5491AB0}" presName="compNode" presStyleCnt="0"/>
      <dgm:spPr/>
    </dgm:pt>
    <dgm:pt modelId="{B523BE02-FA99-4127-99FB-8553BB676297}" type="pres">
      <dgm:prSet presAssocID="{2B2103E8-6F31-429E-BB67-EAE1A5491AB0}" presName="bgRect" presStyleLbl="bgShp" presStyleIdx="0" presStyleCnt="3"/>
      <dgm:spPr>
        <a:ln>
          <a:solidFill>
            <a:schemeClr val="tx1"/>
          </a:solidFill>
        </a:ln>
      </dgm:spPr>
    </dgm:pt>
    <dgm:pt modelId="{B0A2B7CC-D4CD-42D3-AE59-FC506315C4D4}" type="pres">
      <dgm:prSet presAssocID="{2B2103E8-6F31-429E-BB67-EAE1A5491AB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F8BFE52-FA1B-418F-90DF-D1B7B2F01AE1}" type="pres">
      <dgm:prSet presAssocID="{2B2103E8-6F31-429E-BB67-EAE1A5491AB0}" presName="spaceRect" presStyleCnt="0"/>
      <dgm:spPr/>
    </dgm:pt>
    <dgm:pt modelId="{656E7BB6-EC1A-4353-9700-B672EE33E1B1}" type="pres">
      <dgm:prSet presAssocID="{2B2103E8-6F31-429E-BB67-EAE1A5491AB0}" presName="parTx" presStyleLbl="revTx" presStyleIdx="0" presStyleCnt="3">
        <dgm:presLayoutVars>
          <dgm:chMax val="0"/>
          <dgm:chPref val="0"/>
        </dgm:presLayoutVars>
      </dgm:prSet>
      <dgm:spPr/>
    </dgm:pt>
    <dgm:pt modelId="{D626912A-0F35-40EB-A547-8AF03BF6BC80}" type="pres">
      <dgm:prSet presAssocID="{F81ED154-F88C-4B64-86B2-92D1726F7EDA}" presName="sibTrans" presStyleCnt="0"/>
      <dgm:spPr/>
    </dgm:pt>
    <dgm:pt modelId="{141790D5-0886-416D-83A1-AF1CF853729F}" type="pres">
      <dgm:prSet presAssocID="{B3723EB5-6594-4BEE-8E3B-69B8564107FE}" presName="compNode" presStyleCnt="0"/>
      <dgm:spPr/>
    </dgm:pt>
    <dgm:pt modelId="{779AF81D-2DCD-434D-9590-33DDD11F6B4C}" type="pres">
      <dgm:prSet presAssocID="{B3723EB5-6594-4BEE-8E3B-69B8564107FE}" presName="bgRect" presStyleLbl="bgShp" presStyleIdx="1" presStyleCnt="3"/>
      <dgm:spPr>
        <a:ln>
          <a:solidFill>
            <a:schemeClr val="tx1"/>
          </a:solidFill>
        </a:ln>
      </dgm:spPr>
    </dgm:pt>
    <dgm:pt modelId="{D91D7731-7153-4A72-8959-6A91B353D7F7}" type="pres">
      <dgm:prSet presAssocID="{B3723EB5-6594-4BEE-8E3B-69B8564107F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DE1E9B2C-64F3-454C-BACE-78AA715D9E46}" type="pres">
      <dgm:prSet presAssocID="{B3723EB5-6594-4BEE-8E3B-69B8564107FE}" presName="spaceRect" presStyleCnt="0"/>
      <dgm:spPr/>
    </dgm:pt>
    <dgm:pt modelId="{A062124F-8ECD-49FF-B8BF-6930E8A1094B}" type="pres">
      <dgm:prSet presAssocID="{B3723EB5-6594-4BEE-8E3B-69B8564107FE}" presName="parTx" presStyleLbl="revTx" presStyleIdx="1" presStyleCnt="3">
        <dgm:presLayoutVars>
          <dgm:chMax val="0"/>
          <dgm:chPref val="0"/>
        </dgm:presLayoutVars>
      </dgm:prSet>
      <dgm:spPr/>
    </dgm:pt>
    <dgm:pt modelId="{F4710208-2CE6-4395-A07B-1FF89F19007B}" type="pres">
      <dgm:prSet presAssocID="{5F08569C-3759-4053-9047-95C744FEDAC2}" presName="sibTrans" presStyleCnt="0"/>
      <dgm:spPr/>
    </dgm:pt>
    <dgm:pt modelId="{5BFB8FBD-9CE9-4BA6-90B3-54D2BD8EA7C4}" type="pres">
      <dgm:prSet presAssocID="{A6CF8C3A-A1D6-4968-B4AD-6515BBBC82B7}" presName="compNode" presStyleCnt="0"/>
      <dgm:spPr/>
    </dgm:pt>
    <dgm:pt modelId="{E59DCEF1-2E09-4E10-8C30-35CEACE52963}" type="pres">
      <dgm:prSet presAssocID="{A6CF8C3A-A1D6-4968-B4AD-6515BBBC82B7}" presName="bgRect" presStyleLbl="bgShp" presStyleIdx="2" presStyleCnt="3"/>
      <dgm:spPr>
        <a:ln>
          <a:solidFill>
            <a:schemeClr val="tx1"/>
          </a:solidFill>
        </a:ln>
      </dgm:spPr>
    </dgm:pt>
    <dgm:pt modelId="{E777D153-59B0-4554-85E0-BD9300CE58DE}" type="pres">
      <dgm:prSet presAssocID="{A6CF8C3A-A1D6-4968-B4AD-6515BBBC82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260AB8DE-AAA7-4E34-8B38-6F5246FF6B5F}" type="pres">
      <dgm:prSet presAssocID="{A6CF8C3A-A1D6-4968-B4AD-6515BBBC82B7}" presName="spaceRect" presStyleCnt="0"/>
      <dgm:spPr/>
    </dgm:pt>
    <dgm:pt modelId="{D8563197-B327-4F21-AEDD-2FC3054E0CCC}" type="pres">
      <dgm:prSet presAssocID="{A6CF8C3A-A1D6-4968-B4AD-6515BBBC82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DD6057-FC06-4427-A086-3F8943B69164}" srcId="{94EBEFC2-FE90-4853-9B96-B98B8BEB5084}" destId="{A6CF8C3A-A1D6-4968-B4AD-6515BBBC82B7}" srcOrd="2" destOrd="0" parTransId="{7466F25E-A70A-45C7-8126-3C40819E5F58}" sibTransId="{6A65639F-4F30-419F-A7E8-B7A12F53D735}"/>
    <dgm:cxn modelId="{F58AAF7A-7252-46C4-8682-9D5C5860D150}" srcId="{94EBEFC2-FE90-4853-9B96-B98B8BEB5084}" destId="{2B2103E8-6F31-429E-BB67-EAE1A5491AB0}" srcOrd="0" destOrd="0" parTransId="{30FEE955-4815-4972-89AF-3DE5F1BBF335}" sibTransId="{F81ED154-F88C-4B64-86B2-92D1726F7EDA}"/>
    <dgm:cxn modelId="{BA46848A-3E9C-4D7D-BC5F-96855E3DA839}" type="presOf" srcId="{94EBEFC2-FE90-4853-9B96-B98B8BEB5084}" destId="{D6780E77-3951-4948-A00F-798B30F56D03}" srcOrd="0" destOrd="0" presId="urn:microsoft.com/office/officeart/2018/2/layout/IconVerticalSolidList"/>
    <dgm:cxn modelId="{DA734C8F-DC55-4516-AC94-8BDC8CC1138B}" srcId="{94EBEFC2-FE90-4853-9B96-B98B8BEB5084}" destId="{B3723EB5-6594-4BEE-8E3B-69B8564107FE}" srcOrd="1" destOrd="0" parTransId="{7C0DB055-8B33-4429-8FD3-715E302750C1}" sibTransId="{5F08569C-3759-4053-9047-95C744FEDAC2}"/>
    <dgm:cxn modelId="{DD9E64AB-553D-4D74-80F7-4EDD8B285940}" type="presOf" srcId="{2B2103E8-6F31-429E-BB67-EAE1A5491AB0}" destId="{656E7BB6-EC1A-4353-9700-B672EE33E1B1}" srcOrd="0" destOrd="0" presId="urn:microsoft.com/office/officeart/2018/2/layout/IconVerticalSolidList"/>
    <dgm:cxn modelId="{ED3790FD-E42E-424D-9AFD-1014FAC49E5C}" type="presOf" srcId="{B3723EB5-6594-4BEE-8E3B-69B8564107FE}" destId="{A062124F-8ECD-49FF-B8BF-6930E8A1094B}" srcOrd="0" destOrd="0" presId="urn:microsoft.com/office/officeart/2018/2/layout/IconVerticalSolidList"/>
    <dgm:cxn modelId="{3C7383FF-F721-4EDA-9736-4DB1A2C2D1E3}" type="presOf" srcId="{A6CF8C3A-A1D6-4968-B4AD-6515BBBC82B7}" destId="{D8563197-B327-4F21-AEDD-2FC3054E0CCC}" srcOrd="0" destOrd="0" presId="urn:microsoft.com/office/officeart/2018/2/layout/IconVerticalSolidList"/>
    <dgm:cxn modelId="{9F281AF2-6353-4E70-A143-995A4AAE13D3}" type="presParOf" srcId="{D6780E77-3951-4948-A00F-798B30F56D03}" destId="{3F102DB9-E3EF-4D53-9556-90BA1F34C81E}" srcOrd="0" destOrd="0" presId="urn:microsoft.com/office/officeart/2018/2/layout/IconVerticalSolidList"/>
    <dgm:cxn modelId="{391FC088-7CB9-490B-BC97-A0C05F58F7D6}" type="presParOf" srcId="{3F102DB9-E3EF-4D53-9556-90BA1F34C81E}" destId="{B523BE02-FA99-4127-99FB-8553BB676297}" srcOrd="0" destOrd="0" presId="urn:microsoft.com/office/officeart/2018/2/layout/IconVerticalSolidList"/>
    <dgm:cxn modelId="{5F847707-A99E-49E6-B1B6-DC66187BC557}" type="presParOf" srcId="{3F102DB9-E3EF-4D53-9556-90BA1F34C81E}" destId="{B0A2B7CC-D4CD-42D3-AE59-FC506315C4D4}" srcOrd="1" destOrd="0" presId="urn:microsoft.com/office/officeart/2018/2/layout/IconVerticalSolidList"/>
    <dgm:cxn modelId="{BC64DBF3-68FB-4B76-A06F-CB1D4FE13E3E}" type="presParOf" srcId="{3F102DB9-E3EF-4D53-9556-90BA1F34C81E}" destId="{5F8BFE52-FA1B-418F-90DF-D1B7B2F01AE1}" srcOrd="2" destOrd="0" presId="urn:microsoft.com/office/officeart/2018/2/layout/IconVerticalSolidList"/>
    <dgm:cxn modelId="{A31099E4-A52F-412A-85EC-9722E39582D7}" type="presParOf" srcId="{3F102DB9-E3EF-4D53-9556-90BA1F34C81E}" destId="{656E7BB6-EC1A-4353-9700-B672EE33E1B1}" srcOrd="3" destOrd="0" presId="urn:microsoft.com/office/officeart/2018/2/layout/IconVerticalSolidList"/>
    <dgm:cxn modelId="{392839CF-6F7E-445C-901F-0B25D3BEB03E}" type="presParOf" srcId="{D6780E77-3951-4948-A00F-798B30F56D03}" destId="{D626912A-0F35-40EB-A547-8AF03BF6BC80}" srcOrd="1" destOrd="0" presId="urn:microsoft.com/office/officeart/2018/2/layout/IconVerticalSolidList"/>
    <dgm:cxn modelId="{97300E7B-47A5-402C-BA89-B929E2667E50}" type="presParOf" srcId="{D6780E77-3951-4948-A00F-798B30F56D03}" destId="{141790D5-0886-416D-83A1-AF1CF853729F}" srcOrd="2" destOrd="0" presId="urn:microsoft.com/office/officeart/2018/2/layout/IconVerticalSolidList"/>
    <dgm:cxn modelId="{673D4E10-596F-48B5-B531-7AC4E22EE52B}" type="presParOf" srcId="{141790D5-0886-416D-83A1-AF1CF853729F}" destId="{779AF81D-2DCD-434D-9590-33DDD11F6B4C}" srcOrd="0" destOrd="0" presId="urn:microsoft.com/office/officeart/2018/2/layout/IconVerticalSolidList"/>
    <dgm:cxn modelId="{2CAEE22C-0755-400D-A5D1-B4000E1D9708}" type="presParOf" srcId="{141790D5-0886-416D-83A1-AF1CF853729F}" destId="{D91D7731-7153-4A72-8959-6A91B353D7F7}" srcOrd="1" destOrd="0" presId="urn:microsoft.com/office/officeart/2018/2/layout/IconVerticalSolidList"/>
    <dgm:cxn modelId="{5C6CB561-8D12-4B77-89F6-B64E6D338FD9}" type="presParOf" srcId="{141790D5-0886-416D-83A1-AF1CF853729F}" destId="{DE1E9B2C-64F3-454C-BACE-78AA715D9E46}" srcOrd="2" destOrd="0" presId="urn:microsoft.com/office/officeart/2018/2/layout/IconVerticalSolidList"/>
    <dgm:cxn modelId="{A87D03A6-72B0-4A2D-A6A8-029F3C3E0805}" type="presParOf" srcId="{141790D5-0886-416D-83A1-AF1CF853729F}" destId="{A062124F-8ECD-49FF-B8BF-6930E8A1094B}" srcOrd="3" destOrd="0" presId="urn:microsoft.com/office/officeart/2018/2/layout/IconVerticalSolidList"/>
    <dgm:cxn modelId="{67055038-47EF-471E-A1A9-98D48A3981A7}" type="presParOf" srcId="{D6780E77-3951-4948-A00F-798B30F56D03}" destId="{F4710208-2CE6-4395-A07B-1FF89F19007B}" srcOrd="3" destOrd="0" presId="urn:microsoft.com/office/officeart/2018/2/layout/IconVerticalSolidList"/>
    <dgm:cxn modelId="{B4E0543A-D1B4-4CC2-AAA1-E27D35653592}" type="presParOf" srcId="{D6780E77-3951-4948-A00F-798B30F56D03}" destId="{5BFB8FBD-9CE9-4BA6-90B3-54D2BD8EA7C4}" srcOrd="4" destOrd="0" presId="urn:microsoft.com/office/officeart/2018/2/layout/IconVerticalSolidList"/>
    <dgm:cxn modelId="{A795D80D-6EF4-42DE-8026-3F40D8289E75}" type="presParOf" srcId="{5BFB8FBD-9CE9-4BA6-90B3-54D2BD8EA7C4}" destId="{E59DCEF1-2E09-4E10-8C30-35CEACE52963}" srcOrd="0" destOrd="0" presId="urn:microsoft.com/office/officeart/2018/2/layout/IconVerticalSolidList"/>
    <dgm:cxn modelId="{E88E37C7-8C22-4997-A2D0-9CADB5D92CC6}" type="presParOf" srcId="{5BFB8FBD-9CE9-4BA6-90B3-54D2BD8EA7C4}" destId="{E777D153-59B0-4554-85E0-BD9300CE58DE}" srcOrd="1" destOrd="0" presId="urn:microsoft.com/office/officeart/2018/2/layout/IconVerticalSolidList"/>
    <dgm:cxn modelId="{4E9321B8-53CC-4C09-AF8C-431C2CFF2BE7}" type="presParOf" srcId="{5BFB8FBD-9CE9-4BA6-90B3-54D2BD8EA7C4}" destId="{260AB8DE-AAA7-4E34-8B38-6F5246FF6B5F}" srcOrd="2" destOrd="0" presId="urn:microsoft.com/office/officeart/2018/2/layout/IconVerticalSolidList"/>
    <dgm:cxn modelId="{2F3F269B-D1A6-4F39-99C3-43C9F24027AA}" type="presParOf" srcId="{5BFB8FBD-9CE9-4BA6-90B3-54D2BD8EA7C4}" destId="{D8563197-B327-4F21-AEDD-2FC3054E0C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28DCF-E313-47A2-8F3E-CA190CF441ED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75B2B55-661D-496B-8FE5-470A600E15ED}">
      <dgm:prSet phldrT="[Text]"/>
      <dgm:spPr/>
      <dgm:t>
        <a:bodyPr/>
        <a:lstStyle/>
        <a:p>
          <a:r>
            <a:rPr lang="en-US" b="1" dirty="0"/>
            <a:t>Have a catchy title</a:t>
          </a:r>
        </a:p>
      </dgm:t>
    </dgm:pt>
    <dgm:pt modelId="{E8523B6D-C200-4115-A0B1-B767F59CD3B7}" type="parTrans" cxnId="{DC601320-8B1D-4259-8A81-282479E5AA84}">
      <dgm:prSet/>
      <dgm:spPr/>
      <dgm:t>
        <a:bodyPr/>
        <a:lstStyle/>
        <a:p>
          <a:endParaRPr lang="en-US" b="1"/>
        </a:p>
      </dgm:t>
    </dgm:pt>
    <dgm:pt modelId="{E66F8BD7-DE0D-419F-AF3E-0A0336ADF261}" type="sibTrans" cxnId="{DC601320-8B1D-4259-8A81-282479E5AA84}">
      <dgm:prSet/>
      <dgm:spPr/>
      <dgm:t>
        <a:bodyPr/>
        <a:lstStyle/>
        <a:p>
          <a:endParaRPr lang="en-US" b="1"/>
        </a:p>
      </dgm:t>
    </dgm:pt>
    <dgm:pt modelId="{D3D7302E-E471-4DE8-8D12-9A836FECB277}">
      <dgm:prSet phldrT="[Text]"/>
      <dgm:spPr/>
      <dgm:t>
        <a:bodyPr/>
        <a:lstStyle/>
        <a:p>
          <a:r>
            <a:rPr lang="en-US" b="1" dirty="0"/>
            <a:t>Use the right language (audience)</a:t>
          </a:r>
        </a:p>
      </dgm:t>
    </dgm:pt>
    <dgm:pt modelId="{5826F54A-6671-4345-9301-916CA6DA6A36}" type="parTrans" cxnId="{EB773BD2-D6AB-4F52-9093-37C1D96A55D9}">
      <dgm:prSet/>
      <dgm:spPr/>
      <dgm:t>
        <a:bodyPr/>
        <a:lstStyle/>
        <a:p>
          <a:endParaRPr lang="en-US" b="1"/>
        </a:p>
      </dgm:t>
    </dgm:pt>
    <dgm:pt modelId="{12382289-741D-4E5E-838B-8E33B7A777B3}" type="sibTrans" cxnId="{EB773BD2-D6AB-4F52-9093-37C1D96A55D9}">
      <dgm:prSet/>
      <dgm:spPr/>
      <dgm:t>
        <a:bodyPr/>
        <a:lstStyle/>
        <a:p>
          <a:endParaRPr lang="en-US" b="1"/>
        </a:p>
      </dgm:t>
    </dgm:pt>
    <dgm:pt modelId="{048C65F6-F0D1-42F9-BFA5-2297F9B6BC87}">
      <dgm:prSet phldrT="[Text]"/>
      <dgm:spPr/>
      <dgm:t>
        <a:bodyPr/>
        <a:lstStyle/>
        <a:p>
          <a:r>
            <a:rPr lang="en-US" b="1" dirty="0"/>
            <a:t>Use images purposefully</a:t>
          </a:r>
        </a:p>
      </dgm:t>
    </dgm:pt>
    <dgm:pt modelId="{F42D001B-94B4-422E-932A-750F0DF379B9}" type="parTrans" cxnId="{DA148669-DE94-4642-A91F-BFDCE5F35A59}">
      <dgm:prSet/>
      <dgm:spPr/>
      <dgm:t>
        <a:bodyPr/>
        <a:lstStyle/>
        <a:p>
          <a:endParaRPr lang="en-US" b="1"/>
        </a:p>
      </dgm:t>
    </dgm:pt>
    <dgm:pt modelId="{0B70A6A6-788D-46E1-BD32-6EA353489E51}" type="sibTrans" cxnId="{DA148669-DE94-4642-A91F-BFDCE5F35A59}">
      <dgm:prSet/>
      <dgm:spPr/>
      <dgm:t>
        <a:bodyPr/>
        <a:lstStyle/>
        <a:p>
          <a:endParaRPr lang="en-US" b="1"/>
        </a:p>
      </dgm:t>
    </dgm:pt>
    <dgm:pt modelId="{65400D01-9BDE-4A49-9588-77BEAFFE1EA6}">
      <dgm:prSet phldrT="[Text]"/>
      <dgm:spPr/>
      <dgm:t>
        <a:bodyPr/>
        <a:lstStyle/>
        <a:p>
          <a:r>
            <a:rPr lang="en-US" b="1" dirty="0"/>
            <a:t>Have enough ‘white space’</a:t>
          </a:r>
        </a:p>
      </dgm:t>
    </dgm:pt>
    <dgm:pt modelId="{C8E26312-FD3E-436A-B9F7-DB65A12752E5}" type="parTrans" cxnId="{4A6F8B93-4104-4B93-94AF-1B0D9863B47B}">
      <dgm:prSet/>
      <dgm:spPr/>
      <dgm:t>
        <a:bodyPr/>
        <a:lstStyle/>
        <a:p>
          <a:endParaRPr lang="en-US" b="1"/>
        </a:p>
      </dgm:t>
    </dgm:pt>
    <dgm:pt modelId="{1F22CEE3-1577-4B11-BC3A-23A702167673}" type="sibTrans" cxnId="{4A6F8B93-4104-4B93-94AF-1B0D9863B47B}">
      <dgm:prSet/>
      <dgm:spPr/>
      <dgm:t>
        <a:bodyPr/>
        <a:lstStyle/>
        <a:p>
          <a:endParaRPr lang="en-US" b="1"/>
        </a:p>
      </dgm:t>
    </dgm:pt>
    <dgm:pt modelId="{4F628A08-136B-451A-82FD-512E4F54CE93}">
      <dgm:prSet phldrT="[Text]"/>
      <dgm:spPr/>
      <dgm:t>
        <a:bodyPr/>
        <a:lstStyle/>
        <a:p>
          <a:r>
            <a:rPr lang="en-US" b="1" dirty="0"/>
            <a:t>Present information in a logical way</a:t>
          </a:r>
        </a:p>
      </dgm:t>
    </dgm:pt>
    <dgm:pt modelId="{1FC3AEA8-796E-4EEC-B8B1-AD107CD8D0DA}" type="parTrans" cxnId="{C2A43DB4-431E-4FC2-B931-9A64EA166CFA}">
      <dgm:prSet/>
      <dgm:spPr/>
      <dgm:t>
        <a:bodyPr/>
        <a:lstStyle/>
        <a:p>
          <a:endParaRPr lang="en-US" b="1"/>
        </a:p>
      </dgm:t>
    </dgm:pt>
    <dgm:pt modelId="{B812F4F0-1A9B-4022-8AD2-A293E7349E39}" type="sibTrans" cxnId="{C2A43DB4-431E-4FC2-B931-9A64EA166CFA}">
      <dgm:prSet/>
      <dgm:spPr/>
      <dgm:t>
        <a:bodyPr/>
        <a:lstStyle/>
        <a:p>
          <a:endParaRPr lang="en-US" b="1"/>
        </a:p>
      </dgm:t>
    </dgm:pt>
    <dgm:pt modelId="{EB61667B-5756-4D1D-8DA5-6BFF09550BAB}" type="pres">
      <dgm:prSet presAssocID="{2A328DCF-E313-47A2-8F3E-CA190CF441ED}" presName="cycle" presStyleCnt="0">
        <dgm:presLayoutVars>
          <dgm:dir/>
          <dgm:resizeHandles val="exact"/>
        </dgm:presLayoutVars>
      </dgm:prSet>
      <dgm:spPr/>
    </dgm:pt>
    <dgm:pt modelId="{124EA514-0509-4704-89D6-DD857A8F91A5}" type="pres">
      <dgm:prSet presAssocID="{D75B2B55-661D-496B-8FE5-470A600E15ED}" presName="node" presStyleLbl="node1" presStyleIdx="0" presStyleCnt="5">
        <dgm:presLayoutVars>
          <dgm:bulletEnabled val="1"/>
        </dgm:presLayoutVars>
      </dgm:prSet>
      <dgm:spPr/>
    </dgm:pt>
    <dgm:pt modelId="{03B590F7-999D-4F05-A025-AD4C91897AE7}" type="pres">
      <dgm:prSet presAssocID="{E66F8BD7-DE0D-419F-AF3E-0A0336ADF261}" presName="sibTrans" presStyleLbl="sibTrans2D1" presStyleIdx="0" presStyleCnt="5"/>
      <dgm:spPr/>
    </dgm:pt>
    <dgm:pt modelId="{60294F24-FD28-46B3-9E41-16E40483668B}" type="pres">
      <dgm:prSet presAssocID="{E66F8BD7-DE0D-419F-AF3E-0A0336ADF261}" presName="connectorText" presStyleLbl="sibTrans2D1" presStyleIdx="0" presStyleCnt="5"/>
      <dgm:spPr/>
    </dgm:pt>
    <dgm:pt modelId="{C2C38371-CA9E-48BA-9C49-74368AC7084E}" type="pres">
      <dgm:prSet presAssocID="{D3D7302E-E471-4DE8-8D12-9A836FECB277}" presName="node" presStyleLbl="node1" presStyleIdx="1" presStyleCnt="5">
        <dgm:presLayoutVars>
          <dgm:bulletEnabled val="1"/>
        </dgm:presLayoutVars>
      </dgm:prSet>
      <dgm:spPr/>
    </dgm:pt>
    <dgm:pt modelId="{DA6CE3EC-70A2-41A0-8A83-A99F5545405B}" type="pres">
      <dgm:prSet presAssocID="{12382289-741D-4E5E-838B-8E33B7A777B3}" presName="sibTrans" presStyleLbl="sibTrans2D1" presStyleIdx="1" presStyleCnt="5"/>
      <dgm:spPr/>
    </dgm:pt>
    <dgm:pt modelId="{AF27AEE1-6441-4799-A283-3D39FAD9B035}" type="pres">
      <dgm:prSet presAssocID="{12382289-741D-4E5E-838B-8E33B7A777B3}" presName="connectorText" presStyleLbl="sibTrans2D1" presStyleIdx="1" presStyleCnt="5"/>
      <dgm:spPr/>
    </dgm:pt>
    <dgm:pt modelId="{725B02EC-3F83-460D-B57C-488F8235B769}" type="pres">
      <dgm:prSet presAssocID="{048C65F6-F0D1-42F9-BFA5-2297F9B6BC87}" presName="node" presStyleLbl="node1" presStyleIdx="2" presStyleCnt="5">
        <dgm:presLayoutVars>
          <dgm:bulletEnabled val="1"/>
        </dgm:presLayoutVars>
      </dgm:prSet>
      <dgm:spPr/>
    </dgm:pt>
    <dgm:pt modelId="{8F46EA7F-75CE-4CE5-BD37-65D57FEAC4D9}" type="pres">
      <dgm:prSet presAssocID="{0B70A6A6-788D-46E1-BD32-6EA353489E51}" presName="sibTrans" presStyleLbl="sibTrans2D1" presStyleIdx="2" presStyleCnt="5"/>
      <dgm:spPr/>
    </dgm:pt>
    <dgm:pt modelId="{91322DB8-AB2E-428B-977F-87E3EB0F3133}" type="pres">
      <dgm:prSet presAssocID="{0B70A6A6-788D-46E1-BD32-6EA353489E51}" presName="connectorText" presStyleLbl="sibTrans2D1" presStyleIdx="2" presStyleCnt="5"/>
      <dgm:spPr/>
    </dgm:pt>
    <dgm:pt modelId="{CF08B06B-5778-44CF-BD06-9DA67BA50E21}" type="pres">
      <dgm:prSet presAssocID="{65400D01-9BDE-4A49-9588-77BEAFFE1EA6}" presName="node" presStyleLbl="node1" presStyleIdx="3" presStyleCnt="5">
        <dgm:presLayoutVars>
          <dgm:bulletEnabled val="1"/>
        </dgm:presLayoutVars>
      </dgm:prSet>
      <dgm:spPr/>
    </dgm:pt>
    <dgm:pt modelId="{EF405DB6-359F-4DC8-B8D5-DBC60829CA2F}" type="pres">
      <dgm:prSet presAssocID="{1F22CEE3-1577-4B11-BC3A-23A702167673}" presName="sibTrans" presStyleLbl="sibTrans2D1" presStyleIdx="3" presStyleCnt="5"/>
      <dgm:spPr/>
    </dgm:pt>
    <dgm:pt modelId="{72F31FDD-35ED-469C-A1D5-98AFE64FEBDD}" type="pres">
      <dgm:prSet presAssocID="{1F22CEE3-1577-4B11-BC3A-23A702167673}" presName="connectorText" presStyleLbl="sibTrans2D1" presStyleIdx="3" presStyleCnt="5"/>
      <dgm:spPr/>
    </dgm:pt>
    <dgm:pt modelId="{7122EE60-5CCB-4066-8BDF-AABB7BC35AAD}" type="pres">
      <dgm:prSet presAssocID="{4F628A08-136B-451A-82FD-512E4F54CE93}" presName="node" presStyleLbl="node1" presStyleIdx="4" presStyleCnt="5">
        <dgm:presLayoutVars>
          <dgm:bulletEnabled val="1"/>
        </dgm:presLayoutVars>
      </dgm:prSet>
      <dgm:spPr/>
    </dgm:pt>
    <dgm:pt modelId="{C3762F8F-34B4-4B84-B821-504409AE68B1}" type="pres">
      <dgm:prSet presAssocID="{B812F4F0-1A9B-4022-8AD2-A293E7349E39}" presName="sibTrans" presStyleLbl="sibTrans2D1" presStyleIdx="4" presStyleCnt="5"/>
      <dgm:spPr/>
    </dgm:pt>
    <dgm:pt modelId="{C1E7769E-2E12-4B1B-820A-EF61A520298A}" type="pres">
      <dgm:prSet presAssocID="{B812F4F0-1A9B-4022-8AD2-A293E7349E39}" presName="connectorText" presStyleLbl="sibTrans2D1" presStyleIdx="4" presStyleCnt="5"/>
      <dgm:spPr/>
    </dgm:pt>
  </dgm:ptLst>
  <dgm:cxnLst>
    <dgm:cxn modelId="{DC601320-8B1D-4259-8A81-282479E5AA84}" srcId="{2A328DCF-E313-47A2-8F3E-CA190CF441ED}" destId="{D75B2B55-661D-496B-8FE5-470A600E15ED}" srcOrd="0" destOrd="0" parTransId="{E8523B6D-C200-4115-A0B1-B767F59CD3B7}" sibTransId="{E66F8BD7-DE0D-419F-AF3E-0A0336ADF261}"/>
    <dgm:cxn modelId="{3C708D21-42EF-4DF8-8AF7-A7F4A9090B3B}" type="presOf" srcId="{12382289-741D-4E5E-838B-8E33B7A777B3}" destId="{DA6CE3EC-70A2-41A0-8A83-A99F5545405B}" srcOrd="0" destOrd="0" presId="urn:microsoft.com/office/officeart/2005/8/layout/cycle2"/>
    <dgm:cxn modelId="{C0836D26-AC0B-41E2-89B2-8A3C43FDD771}" type="presOf" srcId="{D3D7302E-E471-4DE8-8D12-9A836FECB277}" destId="{C2C38371-CA9E-48BA-9C49-74368AC7084E}" srcOrd="0" destOrd="0" presId="urn:microsoft.com/office/officeart/2005/8/layout/cycle2"/>
    <dgm:cxn modelId="{EC31552C-EE70-4907-A723-B939FE47AD2B}" type="presOf" srcId="{65400D01-9BDE-4A49-9588-77BEAFFE1EA6}" destId="{CF08B06B-5778-44CF-BD06-9DA67BA50E21}" srcOrd="0" destOrd="0" presId="urn:microsoft.com/office/officeart/2005/8/layout/cycle2"/>
    <dgm:cxn modelId="{A317AF60-1084-4242-8C78-945F53258736}" type="presOf" srcId="{12382289-741D-4E5E-838B-8E33B7A777B3}" destId="{AF27AEE1-6441-4799-A283-3D39FAD9B035}" srcOrd="1" destOrd="0" presId="urn:microsoft.com/office/officeart/2005/8/layout/cycle2"/>
    <dgm:cxn modelId="{451DAC47-4523-4CDA-94F0-80E3F04235C4}" type="presOf" srcId="{4F628A08-136B-451A-82FD-512E4F54CE93}" destId="{7122EE60-5CCB-4066-8BDF-AABB7BC35AAD}" srcOrd="0" destOrd="0" presId="urn:microsoft.com/office/officeart/2005/8/layout/cycle2"/>
    <dgm:cxn modelId="{DA148669-DE94-4642-A91F-BFDCE5F35A59}" srcId="{2A328DCF-E313-47A2-8F3E-CA190CF441ED}" destId="{048C65F6-F0D1-42F9-BFA5-2297F9B6BC87}" srcOrd="2" destOrd="0" parTransId="{F42D001B-94B4-422E-932A-750F0DF379B9}" sibTransId="{0B70A6A6-788D-46E1-BD32-6EA353489E51}"/>
    <dgm:cxn modelId="{15CFAB49-D04E-480A-9D81-62B291DE3988}" type="presOf" srcId="{0B70A6A6-788D-46E1-BD32-6EA353489E51}" destId="{91322DB8-AB2E-428B-977F-87E3EB0F3133}" srcOrd="1" destOrd="0" presId="urn:microsoft.com/office/officeart/2005/8/layout/cycle2"/>
    <dgm:cxn modelId="{0D6DD77D-2304-4D81-A2C4-6D13E25E3807}" type="presOf" srcId="{2A328DCF-E313-47A2-8F3E-CA190CF441ED}" destId="{EB61667B-5756-4D1D-8DA5-6BFF09550BAB}" srcOrd="0" destOrd="0" presId="urn:microsoft.com/office/officeart/2005/8/layout/cycle2"/>
    <dgm:cxn modelId="{FF523281-97F2-482E-A2DE-04BE7CD026DA}" type="presOf" srcId="{D75B2B55-661D-496B-8FE5-470A600E15ED}" destId="{124EA514-0509-4704-89D6-DD857A8F91A5}" srcOrd="0" destOrd="0" presId="urn:microsoft.com/office/officeart/2005/8/layout/cycle2"/>
    <dgm:cxn modelId="{158F9681-A1DA-454F-BD7A-30302CB1FCA0}" type="presOf" srcId="{1F22CEE3-1577-4B11-BC3A-23A702167673}" destId="{72F31FDD-35ED-469C-A1D5-98AFE64FEBDD}" srcOrd="1" destOrd="0" presId="urn:microsoft.com/office/officeart/2005/8/layout/cycle2"/>
    <dgm:cxn modelId="{4A6F8B93-4104-4B93-94AF-1B0D9863B47B}" srcId="{2A328DCF-E313-47A2-8F3E-CA190CF441ED}" destId="{65400D01-9BDE-4A49-9588-77BEAFFE1EA6}" srcOrd="3" destOrd="0" parTransId="{C8E26312-FD3E-436A-B9F7-DB65A12752E5}" sibTransId="{1F22CEE3-1577-4B11-BC3A-23A702167673}"/>
    <dgm:cxn modelId="{84C11394-C3E3-47EE-A050-48725114E6E8}" type="presOf" srcId="{1F22CEE3-1577-4B11-BC3A-23A702167673}" destId="{EF405DB6-359F-4DC8-B8D5-DBC60829CA2F}" srcOrd="0" destOrd="0" presId="urn:microsoft.com/office/officeart/2005/8/layout/cycle2"/>
    <dgm:cxn modelId="{95B92196-EEDE-4F9E-9784-920FA345F601}" type="presOf" srcId="{0B70A6A6-788D-46E1-BD32-6EA353489E51}" destId="{8F46EA7F-75CE-4CE5-BD37-65D57FEAC4D9}" srcOrd="0" destOrd="0" presId="urn:microsoft.com/office/officeart/2005/8/layout/cycle2"/>
    <dgm:cxn modelId="{D35A3896-B7FC-4D32-897B-49AD7882587C}" type="presOf" srcId="{E66F8BD7-DE0D-419F-AF3E-0A0336ADF261}" destId="{03B590F7-999D-4F05-A025-AD4C91897AE7}" srcOrd="0" destOrd="0" presId="urn:microsoft.com/office/officeart/2005/8/layout/cycle2"/>
    <dgm:cxn modelId="{70ACF3A8-1565-45AF-9488-E2D9AAAEAB82}" type="presOf" srcId="{B812F4F0-1A9B-4022-8AD2-A293E7349E39}" destId="{C1E7769E-2E12-4B1B-820A-EF61A520298A}" srcOrd="1" destOrd="0" presId="urn:microsoft.com/office/officeart/2005/8/layout/cycle2"/>
    <dgm:cxn modelId="{C2A43DB4-431E-4FC2-B931-9A64EA166CFA}" srcId="{2A328DCF-E313-47A2-8F3E-CA190CF441ED}" destId="{4F628A08-136B-451A-82FD-512E4F54CE93}" srcOrd="4" destOrd="0" parTransId="{1FC3AEA8-796E-4EEC-B8B1-AD107CD8D0DA}" sibTransId="{B812F4F0-1A9B-4022-8AD2-A293E7349E39}"/>
    <dgm:cxn modelId="{5052C4B6-B37F-4ED5-8638-EDBE204ABFE7}" type="presOf" srcId="{E66F8BD7-DE0D-419F-AF3E-0A0336ADF261}" destId="{60294F24-FD28-46B3-9E41-16E40483668B}" srcOrd="1" destOrd="0" presId="urn:microsoft.com/office/officeart/2005/8/layout/cycle2"/>
    <dgm:cxn modelId="{F5BF60BE-A4D9-4B06-BCC8-17622E53ECAC}" type="presOf" srcId="{048C65F6-F0D1-42F9-BFA5-2297F9B6BC87}" destId="{725B02EC-3F83-460D-B57C-488F8235B769}" srcOrd="0" destOrd="0" presId="urn:microsoft.com/office/officeart/2005/8/layout/cycle2"/>
    <dgm:cxn modelId="{EB773BD2-D6AB-4F52-9093-37C1D96A55D9}" srcId="{2A328DCF-E313-47A2-8F3E-CA190CF441ED}" destId="{D3D7302E-E471-4DE8-8D12-9A836FECB277}" srcOrd="1" destOrd="0" parTransId="{5826F54A-6671-4345-9301-916CA6DA6A36}" sibTransId="{12382289-741D-4E5E-838B-8E33B7A777B3}"/>
    <dgm:cxn modelId="{E568D6E5-8982-4BA7-AA37-2B1FB5B8A890}" type="presOf" srcId="{B812F4F0-1A9B-4022-8AD2-A293E7349E39}" destId="{C3762F8F-34B4-4B84-B821-504409AE68B1}" srcOrd="0" destOrd="0" presId="urn:microsoft.com/office/officeart/2005/8/layout/cycle2"/>
    <dgm:cxn modelId="{B0BCD6A6-7F19-4358-885A-FB4735DE4548}" type="presParOf" srcId="{EB61667B-5756-4D1D-8DA5-6BFF09550BAB}" destId="{124EA514-0509-4704-89D6-DD857A8F91A5}" srcOrd="0" destOrd="0" presId="urn:microsoft.com/office/officeart/2005/8/layout/cycle2"/>
    <dgm:cxn modelId="{B2F7FB06-AA93-46B2-81EF-B32931C5F2F1}" type="presParOf" srcId="{EB61667B-5756-4D1D-8DA5-6BFF09550BAB}" destId="{03B590F7-999D-4F05-A025-AD4C91897AE7}" srcOrd="1" destOrd="0" presId="urn:microsoft.com/office/officeart/2005/8/layout/cycle2"/>
    <dgm:cxn modelId="{7BF42E9C-082E-476B-BEDE-24F8A337F192}" type="presParOf" srcId="{03B590F7-999D-4F05-A025-AD4C91897AE7}" destId="{60294F24-FD28-46B3-9E41-16E40483668B}" srcOrd="0" destOrd="0" presId="urn:microsoft.com/office/officeart/2005/8/layout/cycle2"/>
    <dgm:cxn modelId="{63C5FF0C-F367-4D8B-B6E3-875E245D3E25}" type="presParOf" srcId="{EB61667B-5756-4D1D-8DA5-6BFF09550BAB}" destId="{C2C38371-CA9E-48BA-9C49-74368AC7084E}" srcOrd="2" destOrd="0" presId="urn:microsoft.com/office/officeart/2005/8/layout/cycle2"/>
    <dgm:cxn modelId="{F3921188-5A0F-4B8A-8C87-C31F57AFDD49}" type="presParOf" srcId="{EB61667B-5756-4D1D-8DA5-6BFF09550BAB}" destId="{DA6CE3EC-70A2-41A0-8A83-A99F5545405B}" srcOrd="3" destOrd="0" presId="urn:microsoft.com/office/officeart/2005/8/layout/cycle2"/>
    <dgm:cxn modelId="{DED55C73-3EDD-4465-9B12-A656574E6853}" type="presParOf" srcId="{DA6CE3EC-70A2-41A0-8A83-A99F5545405B}" destId="{AF27AEE1-6441-4799-A283-3D39FAD9B035}" srcOrd="0" destOrd="0" presId="urn:microsoft.com/office/officeart/2005/8/layout/cycle2"/>
    <dgm:cxn modelId="{680F7855-56BC-4A59-81DD-1673AD765F51}" type="presParOf" srcId="{EB61667B-5756-4D1D-8DA5-6BFF09550BAB}" destId="{725B02EC-3F83-460D-B57C-488F8235B769}" srcOrd="4" destOrd="0" presId="urn:microsoft.com/office/officeart/2005/8/layout/cycle2"/>
    <dgm:cxn modelId="{6119E201-4B14-4EEA-A2BB-86AEAFB58DA0}" type="presParOf" srcId="{EB61667B-5756-4D1D-8DA5-6BFF09550BAB}" destId="{8F46EA7F-75CE-4CE5-BD37-65D57FEAC4D9}" srcOrd="5" destOrd="0" presId="urn:microsoft.com/office/officeart/2005/8/layout/cycle2"/>
    <dgm:cxn modelId="{433B54D3-CFE9-47FF-8F19-CECCDCFD9320}" type="presParOf" srcId="{8F46EA7F-75CE-4CE5-BD37-65D57FEAC4D9}" destId="{91322DB8-AB2E-428B-977F-87E3EB0F3133}" srcOrd="0" destOrd="0" presId="urn:microsoft.com/office/officeart/2005/8/layout/cycle2"/>
    <dgm:cxn modelId="{B15D898D-FA9E-496D-A49E-E6B36E699C62}" type="presParOf" srcId="{EB61667B-5756-4D1D-8DA5-6BFF09550BAB}" destId="{CF08B06B-5778-44CF-BD06-9DA67BA50E21}" srcOrd="6" destOrd="0" presId="urn:microsoft.com/office/officeart/2005/8/layout/cycle2"/>
    <dgm:cxn modelId="{4816CFCD-1413-43D1-B716-4CEFD35B0841}" type="presParOf" srcId="{EB61667B-5756-4D1D-8DA5-6BFF09550BAB}" destId="{EF405DB6-359F-4DC8-B8D5-DBC60829CA2F}" srcOrd="7" destOrd="0" presId="urn:microsoft.com/office/officeart/2005/8/layout/cycle2"/>
    <dgm:cxn modelId="{822CC7B4-E3E1-4352-A301-924607C938A9}" type="presParOf" srcId="{EF405DB6-359F-4DC8-B8D5-DBC60829CA2F}" destId="{72F31FDD-35ED-469C-A1D5-98AFE64FEBDD}" srcOrd="0" destOrd="0" presId="urn:microsoft.com/office/officeart/2005/8/layout/cycle2"/>
    <dgm:cxn modelId="{47A7D221-4345-40FA-8D6E-FDF3CDAF1735}" type="presParOf" srcId="{EB61667B-5756-4D1D-8DA5-6BFF09550BAB}" destId="{7122EE60-5CCB-4066-8BDF-AABB7BC35AAD}" srcOrd="8" destOrd="0" presId="urn:microsoft.com/office/officeart/2005/8/layout/cycle2"/>
    <dgm:cxn modelId="{92AB4383-E5A7-40F6-B604-09F47A41A1D8}" type="presParOf" srcId="{EB61667B-5756-4D1D-8DA5-6BFF09550BAB}" destId="{C3762F8F-34B4-4B84-B821-504409AE68B1}" srcOrd="9" destOrd="0" presId="urn:microsoft.com/office/officeart/2005/8/layout/cycle2"/>
    <dgm:cxn modelId="{92E692D8-C021-4249-9F29-C4956654471C}" type="presParOf" srcId="{C3762F8F-34B4-4B84-B821-504409AE68B1}" destId="{C1E7769E-2E12-4B1B-820A-EF61A520298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E760EE-CDFF-44D4-B280-E482DD072F2A}" type="doc">
      <dgm:prSet loTypeId="urn:microsoft.com/office/officeart/2005/8/layout/vProcess5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B978C5CA-6048-4EFE-9D62-6A95E1A8AE5A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Things to think about:</a:t>
          </a:r>
          <a:endParaRPr lang="en-US" dirty="0">
            <a:solidFill>
              <a:schemeClr val="bg1"/>
            </a:solidFill>
          </a:endParaRPr>
        </a:p>
      </dgm:t>
    </dgm:pt>
    <dgm:pt modelId="{8AB9A811-938B-4C01-9717-68C6385580D1}" type="parTrans" cxnId="{D846DAD8-BAD9-46D1-92E8-90EBF574CA9B}">
      <dgm:prSet/>
      <dgm:spPr/>
      <dgm:t>
        <a:bodyPr/>
        <a:lstStyle/>
        <a:p>
          <a:endParaRPr lang="en-US"/>
        </a:p>
      </dgm:t>
    </dgm:pt>
    <dgm:pt modelId="{E895AEAA-7CEA-4203-8584-68B66884AA7E}" type="sibTrans" cxnId="{D846DAD8-BAD9-46D1-92E8-90EBF574CA9B}">
      <dgm:prSet/>
      <dgm:spPr/>
      <dgm:t>
        <a:bodyPr/>
        <a:lstStyle/>
        <a:p>
          <a:endParaRPr lang="en-US"/>
        </a:p>
      </dgm:t>
    </dgm:pt>
    <dgm:pt modelId="{D8E3899C-A4AF-4192-A89A-40BE45C74B3E}">
      <dgm:prSet/>
      <dgm:spPr/>
      <dgm:t>
        <a:bodyPr/>
        <a:lstStyle/>
        <a:p>
          <a:r>
            <a:rPr lang="en-GB"/>
            <a:t>People tend to read posters from left to right, and top to bottom – so consider your layout!</a:t>
          </a:r>
          <a:endParaRPr lang="en-US"/>
        </a:p>
      </dgm:t>
    </dgm:pt>
    <dgm:pt modelId="{11A68609-2A4C-44A1-82C2-3697C9EA0ED7}" type="parTrans" cxnId="{38085E6A-BD61-4E12-A18B-05A22167D3A7}">
      <dgm:prSet/>
      <dgm:spPr/>
      <dgm:t>
        <a:bodyPr/>
        <a:lstStyle/>
        <a:p>
          <a:endParaRPr lang="en-US"/>
        </a:p>
      </dgm:t>
    </dgm:pt>
    <dgm:pt modelId="{C088B5D7-F5AA-40C6-9B78-8A01F7407403}" type="sibTrans" cxnId="{38085E6A-BD61-4E12-A18B-05A22167D3A7}">
      <dgm:prSet/>
      <dgm:spPr/>
      <dgm:t>
        <a:bodyPr/>
        <a:lstStyle/>
        <a:p>
          <a:endParaRPr lang="en-US"/>
        </a:p>
      </dgm:t>
    </dgm:pt>
    <dgm:pt modelId="{6B242DFB-38AB-4BD7-B434-9BDBE347368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Avoid too much jargon</a:t>
          </a:r>
          <a:endParaRPr lang="en-US" dirty="0">
            <a:solidFill>
              <a:schemeClr val="tx1"/>
            </a:solidFill>
          </a:endParaRPr>
        </a:p>
      </dgm:t>
    </dgm:pt>
    <dgm:pt modelId="{CAC64E16-83E3-4F81-B627-5C5A332B47A8}" type="parTrans" cxnId="{907FF359-41C4-48B7-8E19-6864E4521A34}">
      <dgm:prSet/>
      <dgm:spPr/>
      <dgm:t>
        <a:bodyPr/>
        <a:lstStyle/>
        <a:p>
          <a:endParaRPr lang="en-US"/>
        </a:p>
      </dgm:t>
    </dgm:pt>
    <dgm:pt modelId="{1A6153D1-8629-45F0-8556-EB903DB689D9}" type="sibTrans" cxnId="{907FF359-41C4-48B7-8E19-6864E4521A34}">
      <dgm:prSet/>
      <dgm:spPr/>
      <dgm:t>
        <a:bodyPr/>
        <a:lstStyle/>
        <a:p>
          <a:endParaRPr lang="en-US"/>
        </a:p>
      </dgm:t>
    </dgm:pt>
    <dgm:pt modelId="{6C2FA375-2177-4E05-A3C1-9395DAC8DE71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Colour and font schemes</a:t>
          </a:r>
          <a:endParaRPr lang="en-US" dirty="0">
            <a:solidFill>
              <a:schemeClr val="tx1"/>
            </a:solidFill>
          </a:endParaRPr>
        </a:p>
      </dgm:t>
    </dgm:pt>
    <dgm:pt modelId="{413DA9B4-0782-4D6D-A271-F8C6AA3769CC}" type="parTrans" cxnId="{4F40E939-8E39-44BF-AE2C-746A057ED2A4}">
      <dgm:prSet/>
      <dgm:spPr/>
      <dgm:t>
        <a:bodyPr/>
        <a:lstStyle/>
        <a:p>
          <a:endParaRPr lang="en-US"/>
        </a:p>
      </dgm:t>
    </dgm:pt>
    <dgm:pt modelId="{C4DC1801-5323-427F-AB72-E3AF2931FAD4}" type="sibTrans" cxnId="{4F40E939-8E39-44BF-AE2C-746A057ED2A4}">
      <dgm:prSet/>
      <dgm:spPr/>
      <dgm:t>
        <a:bodyPr/>
        <a:lstStyle/>
        <a:p>
          <a:endParaRPr lang="en-US"/>
        </a:p>
      </dgm:t>
    </dgm:pt>
    <dgm:pt modelId="{2D76EFB4-B292-4094-8947-F15DA814BC2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Remember: Simple is often best</a:t>
          </a:r>
          <a:endParaRPr lang="en-US" dirty="0">
            <a:solidFill>
              <a:schemeClr val="tx1"/>
            </a:solidFill>
          </a:endParaRPr>
        </a:p>
      </dgm:t>
    </dgm:pt>
    <dgm:pt modelId="{AA1EC7D0-487D-4C64-81D7-B26AB4878B21}" type="parTrans" cxnId="{53AC6243-ABAA-4522-96B8-2FEF7EC4AED9}">
      <dgm:prSet/>
      <dgm:spPr/>
      <dgm:t>
        <a:bodyPr/>
        <a:lstStyle/>
        <a:p>
          <a:endParaRPr lang="en-US"/>
        </a:p>
      </dgm:t>
    </dgm:pt>
    <dgm:pt modelId="{AD34933C-EFC4-4050-9EA2-A85017F5BF24}" type="sibTrans" cxnId="{53AC6243-ABAA-4522-96B8-2FEF7EC4AED9}">
      <dgm:prSet/>
      <dgm:spPr/>
      <dgm:t>
        <a:bodyPr/>
        <a:lstStyle/>
        <a:p>
          <a:endParaRPr lang="en-US"/>
        </a:p>
      </dgm:t>
    </dgm:pt>
    <dgm:pt modelId="{BE2E2C52-7713-4F8C-939D-F68F7A61436C}" type="pres">
      <dgm:prSet presAssocID="{EEE760EE-CDFF-44D4-B280-E482DD072F2A}" presName="outerComposite" presStyleCnt="0">
        <dgm:presLayoutVars>
          <dgm:chMax val="5"/>
          <dgm:dir/>
          <dgm:resizeHandles val="exact"/>
        </dgm:presLayoutVars>
      </dgm:prSet>
      <dgm:spPr/>
    </dgm:pt>
    <dgm:pt modelId="{41DDC30C-D668-4DA0-B9AE-E64D2B058CC4}" type="pres">
      <dgm:prSet presAssocID="{EEE760EE-CDFF-44D4-B280-E482DD072F2A}" presName="dummyMaxCanvas" presStyleCnt="0">
        <dgm:presLayoutVars/>
      </dgm:prSet>
      <dgm:spPr/>
    </dgm:pt>
    <dgm:pt modelId="{701679C4-CE57-4A76-8A0F-93D402799C58}" type="pres">
      <dgm:prSet presAssocID="{EEE760EE-CDFF-44D4-B280-E482DD072F2A}" presName="FourNodes_1" presStyleLbl="node1" presStyleIdx="0" presStyleCnt="4">
        <dgm:presLayoutVars>
          <dgm:bulletEnabled val="1"/>
        </dgm:presLayoutVars>
      </dgm:prSet>
      <dgm:spPr/>
    </dgm:pt>
    <dgm:pt modelId="{934846DC-17D9-47E8-AC42-62AB35432324}" type="pres">
      <dgm:prSet presAssocID="{EEE760EE-CDFF-44D4-B280-E482DD072F2A}" presName="FourNodes_2" presStyleLbl="node1" presStyleIdx="1" presStyleCnt="4">
        <dgm:presLayoutVars>
          <dgm:bulletEnabled val="1"/>
        </dgm:presLayoutVars>
      </dgm:prSet>
      <dgm:spPr/>
    </dgm:pt>
    <dgm:pt modelId="{5BD74DA4-2224-4409-8A6F-DB694539B415}" type="pres">
      <dgm:prSet presAssocID="{EEE760EE-CDFF-44D4-B280-E482DD072F2A}" presName="FourNodes_3" presStyleLbl="node1" presStyleIdx="2" presStyleCnt="4">
        <dgm:presLayoutVars>
          <dgm:bulletEnabled val="1"/>
        </dgm:presLayoutVars>
      </dgm:prSet>
      <dgm:spPr/>
    </dgm:pt>
    <dgm:pt modelId="{079CC883-3110-48BB-BB48-0AF34F104BCB}" type="pres">
      <dgm:prSet presAssocID="{EEE760EE-CDFF-44D4-B280-E482DD072F2A}" presName="FourNodes_4" presStyleLbl="node1" presStyleIdx="3" presStyleCnt="4">
        <dgm:presLayoutVars>
          <dgm:bulletEnabled val="1"/>
        </dgm:presLayoutVars>
      </dgm:prSet>
      <dgm:spPr/>
    </dgm:pt>
    <dgm:pt modelId="{A80AA7DA-0FB4-4AE3-9CEF-1F7032E6ACC2}" type="pres">
      <dgm:prSet presAssocID="{EEE760EE-CDFF-44D4-B280-E482DD072F2A}" presName="FourConn_1-2" presStyleLbl="fgAccFollowNode1" presStyleIdx="0" presStyleCnt="3">
        <dgm:presLayoutVars>
          <dgm:bulletEnabled val="1"/>
        </dgm:presLayoutVars>
      </dgm:prSet>
      <dgm:spPr/>
    </dgm:pt>
    <dgm:pt modelId="{3B3A7BEE-FD45-4D0C-960C-0CE19A17E722}" type="pres">
      <dgm:prSet presAssocID="{EEE760EE-CDFF-44D4-B280-E482DD072F2A}" presName="FourConn_2-3" presStyleLbl="fgAccFollowNode1" presStyleIdx="1" presStyleCnt="3">
        <dgm:presLayoutVars>
          <dgm:bulletEnabled val="1"/>
        </dgm:presLayoutVars>
      </dgm:prSet>
      <dgm:spPr/>
    </dgm:pt>
    <dgm:pt modelId="{183AC1A0-4109-454E-A4F2-00BF3DEDE63B}" type="pres">
      <dgm:prSet presAssocID="{EEE760EE-CDFF-44D4-B280-E482DD072F2A}" presName="FourConn_3-4" presStyleLbl="fgAccFollowNode1" presStyleIdx="2" presStyleCnt="3">
        <dgm:presLayoutVars>
          <dgm:bulletEnabled val="1"/>
        </dgm:presLayoutVars>
      </dgm:prSet>
      <dgm:spPr/>
    </dgm:pt>
    <dgm:pt modelId="{731CFC1B-A70A-419B-9C26-5B6102148004}" type="pres">
      <dgm:prSet presAssocID="{EEE760EE-CDFF-44D4-B280-E482DD072F2A}" presName="FourNodes_1_text" presStyleLbl="node1" presStyleIdx="3" presStyleCnt="4">
        <dgm:presLayoutVars>
          <dgm:bulletEnabled val="1"/>
        </dgm:presLayoutVars>
      </dgm:prSet>
      <dgm:spPr/>
    </dgm:pt>
    <dgm:pt modelId="{E41CAC9E-0A4D-4FB4-8B5F-D55817C3CBFE}" type="pres">
      <dgm:prSet presAssocID="{EEE760EE-CDFF-44D4-B280-E482DD072F2A}" presName="FourNodes_2_text" presStyleLbl="node1" presStyleIdx="3" presStyleCnt="4">
        <dgm:presLayoutVars>
          <dgm:bulletEnabled val="1"/>
        </dgm:presLayoutVars>
      </dgm:prSet>
      <dgm:spPr/>
    </dgm:pt>
    <dgm:pt modelId="{05C20A80-407F-468D-95B1-4327153B98B0}" type="pres">
      <dgm:prSet presAssocID="{EEE760EE-CDFF-44D4-B280-E482DD072F2A}" presName="FourNodes_3_text" presStyleLbl="node1" presStyleIdx="3" presStyleCnt="4">
        <dgm:presLayoutVars>
          <dgm:bulletEnabled val="1"/>
        </dgm:presLayoutVars>
      </dgm:prSet>
      <dgm:spPr/>
    </dgm:pt>
    <dgm:pt modelId="{2D6D4DC1-07DB-4DA7-8FF1-DED49B86D00E}" type="pres">
      <dgm:prSet presAssocID="{EEE760EE-CDFF-44D4-B280-E482DD072F2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9E8711D-66BD-48FC-81B2-014F706B202C}" type="presOf" srcId="{1A6153D1-8629-45F0-8556-EB903DB689D9}" destId="{183AC1A0-4109-454E-A4F2-00BF3DEDE63B}" srcOrd="0" destOrd="0" presId="urn:microsoft.com/office/officeart/2005/8/layout/vProcess5"/>
    <dgm:cxn modelId="{C16F0A25-8A8C-4540-8FAD-1DEE5FA0D568}" type="presOf" srcId="{D8E3899C-A4AF-4192-A89A-40BE45C74B3E}" destId="{934846DC-17D9-47E8-AC42-62AB35432324}" srcOrd="0" destOrd="0" presId="urn:microsoft.com/office/officeart/2005/8/layout/vProcess5"/>
    <dgm:cxn modelId="{3B64672A-C3C7-43C7-96BF-ABFDF32BD6F6}" type="presOf" srcId="{2D76EFB4-B292-4094-8947-F15DA814BC25}" destId="{079CC883-3110-48BB-BB48-0AF34F104BCB}" srcOrd="0" destOrd="1" presId="urn:microsoft.com/office/officeart/2005/8/layout/vProcess5"/>
    <dgm:cxn modelId="{80079C2C-8338-4841-976A-302BCCBA80BF}" type="presOf" srcId="{6B242DFB-38AB-4BD7-B434-9BDBE347368A}" destId="{5BD74DA4-2224-4409-8A6F-DB694539B415}" srcOrd="0" destOrd="0" presId="urn:microsoft.com/office/officeart/2005/8/layout/vProcess5"/>
    <dgm:cxn modelId="{32BE0D34-569C-4DC0-9615-9192E2FD7170}" type="presOf" srcId="{B978C5CA-6048-4EFE-9D62-6A95E1A8AE5A}" destId="{731CFC1B-A70A-419B-9C26-5B6102148004}" srcOrd="1" destOrd="0" presId="urn:microsoft.com/office/officeart/2005/8/layout/vProcess5"/>
    <dgm:cxn modelId="{4F40E939-8E39-44BF-AE2C-746A057ED2A4}" srcId="{EEE760EE-CDFF-44D4-B280-E482DD072F2A}" destId="{6C2FA375-2177-4E05-A3C1-9395DAC8DE71}" srcOrd="3" destOrd="0" parTransId="{413DA9B4-0782-4D6D-A271-F8C6AA3769CC}" sibTransId="{C4DC1801-5323-427F-AB72-E3AF2931FAD4}"/>
    <dgm:cxn modelId="{7D58A43C-60BB-4084-8E64-90F8216ADADC}" type="presOf" srcId="{B978C5CA-6048-4EFE-9D62-6A95E1A8AE5A}" destId="{701679C4-CE57-4A76-8A0F-93D402799C58}" srcOrd="0" destOrd="0" presId="urn:microsoft.com/office/officeart/2005/8/layout/vProcess5"/>
    <dgm:cxn modelId="{53AC6243-ABAA-4522-96B8-2FEF7EC4AED9}" srcId="{6C2FA375-2177-4E05-A3C1-9395DAC8DE71}" destId="{2D76EFB4-B292-4094-8947-F15DA814BC25}" srcOrd="0" destOrd="0" parTransId="{AA1EC7D0-487D-4C64-81D7-B26AB4878B21}" sibTransId="{AD34933C-EFC4-4050-9EA2-A85017F5BF24}"/>
    <dgm:cxn modelId="{38085E6A-BD61-4E12-A18B-05A22167D3A7}" srcId="{EEE760EE-CDFF-44D4-B280-E482DD072F2A}" destId="{D8E3899C-A4AF-4192-A89A-40BE45C74B3E}" srcOrd="1" destOrd="0" parTransId="{11A68609-2A4C-44A1-82C2-3697C9EA0ED7}" sibTransId="{C088B5D7-F5AA-40C6-9B78-8A01F7407403}"/>
    <dgm:cxn modelId="{10BC3F55-8935-4FDA-95E0-E41161FEB2A8}" type="presOf" srcId="{6B242DFB-38AB-4BD7-B434-9BDBE347368A}" destId="{05C20A80-407F-468D-95B1-4327153B98B0}" srcOrd="1" destOrd="0" presId="urn:microsoft.com/office/officeart/2005/8/layout/vProcess5"/>
    <dgm:cxn modelId="{907FF359-41C4-48B7-8E19-6864E4521A34}" srcId="{EEE760EE-CDFF-44D4-B280-E482DD072F2A}" destId="{6B242DFB-38AB-4BD7-B434-9BDBE347368A}" srcOrd="2" destOrd="0" parTransId="{CAC64E16-83E3-4F81-B627-5C5A332B47A8}" sibTransId="{1A6153D1-8629-45F0-8556-EB903DB689D9}"/>
    <dgm:cxn modelId="{2C4371AD-7A58-48FE-BB69-2D7FFD272DEE}" type="presOf" srcId="{C088B5D7-F5AA-40C6-9B78-8A01F7407403}" destId="{3B3A7BEE-FD45-4D0C-960C-0CE19A17E722}" srcOrd="0" destOrd="0" presId="urn:microsoft.com/office/officeart/2005/8/layout/vProcess5"/>
    <dgm:cxn modelId="{EF11B2B4-5EFF-4800-93D2-2953155F6977}" type="presOf" srcId="{2D76EFB4-B292-4094-8947-F15DA814BC25}" destId="{2D6D4DC1-07DB-4DA7-8FF1-DED49B86D00E}" srcOrd="1" destOrd="1" presId="urn:microsoft.com/office/officeart/2005/8/layout/vProcess5"/>
    <dgm:cxn modelId="{645899B8-D7D3-4311-93DB-F023BD2436C6}" type="presOf" srcId="{E895AEAA-7CEA-4203-8584-68B66884AA7E}" destId="{A80AA7DA-0FB4-4AE3-9CEF-1F7032E6ACC2}" srcOrd="0" destOrd="0" presId="urn:microsoft.com/office/officeart/2005/8/layout/vProcess5"/>
    <dgm:cxn modelId="{4F5C67CA-35BC-443C-8257-E2230488A611}" type="presOf" srcId="{6C2FA375-2177-4E05-A3C1-9395DAC8DE71}" destId="{079CC883-3110-48BB-BB48-0AF34F104BCB}" srcOrd="0" destOrd="0" presId="urn:microsoft.com/office/officeart/2005/8/layout/vProcess5"/>
    <dgm:cxn modelId="{D846DAD8-BAD9-46D1-92E8-90EBF574CA9B}" srcId="{EEE760EE-CDFF-44D4-B280-E482DD072F2A}" destId="{B978C5CA-6048-4EFE-9D62-6A95E1A8AE5A}" srcOrd="0" destOrd="0" parTransId="{8AB9A811-938B-4C01-9717-68C6385580D1}" sibTransId="{E895AEAA-7CEA-4203-8584-68B66884AA7E}"/>
    <dgm:cxn modelId="{FCD6FFE0-170A-4AF2-8F6E-D6C675664D20}" type="presOf" srcId="{D8E3899C-A4AF-4192-A89A-40BE45C74B3E}" destId="{E41CAC9E-0A4D-4FB4-8B5F-D55817C3CBFE}" srcOrd="1" destOrd="0" presId="urn:microsoft.com/office/officeart/2005/8/layout/vProcess5"/>
    <dgm:cxn modelId="{F83CBDE4-358F-45E9-AD39-AE84C7FBEB15}" type="presOf" srcId="{6C2FA375-2177-4E05-A3C1-9395DAC8DE71}" destId="{2D6D4DC1-07DB-4DA7-8FF1-DED49B86D00E}" srcOrd="1" destOrd="0" presId="urn:microsoft.com/office/officeart/2005/8/layout/vProcess5"/>
    <dgm:cxn modelId="{F0BDC1F9-B964-4723-892A-DC8BC10DA450}" type="presOf" srcId="{EEE760EE-CDFF-44D4-B280-E482DD072F2A}" destId="{BE2E2C52-7713-4F8C-939D-F68F7A61436C}" srcOrd="0" destOrd="0" presId="urn:microsoft.com/office/officeart/2005/8/layout/vProcess5"/>
    <dgm:cxn modelId="{CF83E5BE-956C-42B6-88A6-F31BD0C037FF}" type="presParOf" srcId="{BE2E2C52-7713-4F8C-939D-F68F7A61436C}" destId="{41DDC30C-D668-4DA0-B9AE-E64D2B058CC4}" srcOrd="0" destOrd="0" presId="urn:microsoft.com/office/officeart/2005/8/layout/vProcess5"/>
    <dgm:cxn modelId="{032F84D2-320D-4847-9BE3-135AA1C54787}" type="presParOf" srcId="{BE2E2C52-7713-4F8C-939D-F68F7A61436C}" destId="{701679C4-CE57-4A76-8A0F-93D402799C58}" srcOrd="1" destOrd="0" presId="urn:microsoft.com/office/officeart/2005/8/layout/vProcess5"/>
    <dgm:cxn modelId="{7EE574EE-9922-4684-8539-0D05B0A3E5D9}" type="presParOf" srcId="{BE2E2C52-7713-4F8C-939D-F68F7A61436C}" destId="{934846DC-17D9-47E8-AC42-62AB35432324}" srcOrd="2" destOrd="0" presId="urn:microsoft.com/office/officeart/2005/8/layout/vProcess5"/>
    <dgm:cxn modelId="{6DF2D32F-4AAE-4C89-8A2F-4FA9807D9A2F}" type="presParOf" srcId="{BE2E2C52-7713-4F8C-939D-F68F7A61436C}" destId="{5BD74DA4-2224-4409-8A6F-DB694539B415}" srcOrd="3" destOrd="0" presId="urn:microsoft.com/office/officeart/2005/8/layout/vProcess5"/>
    <dgm:cxn modelId="{EC156059-5A88-4E5A-8B07-FCBF90B62EBA}" type="presParOf" srcId="{BE2E2C52-7713-4F8C-939D-F68F7A61436C}" destId="{079CC883-3110-48BB-BB48-0AF34F104BCB}" srcOrd="4" destOrd="0" presId="urn:microsoft.com/office/officeart/2005/8/layout/vProcess5"/>
    <dgm:cxn modelId="{75BA6E37-7108-4A0A-AEA9-14660A77C681}" type="presParOf" srcId="{BE2E2C52-7713-4F8C-939D-F68F7A61436C}" destId="{A80AA7DA-0FB4-4AE3-9CEF-1F7032E6ACC2}" srcOrd="5" destOrd="0" presId="urn:microsoft.com/office/officeart/2005/8/layout/vProcess5"/>
    <dgm:cxn modelId="{8E8DC558-64FC-4C18-8428-D2C299F0538F}" type="presParOf" srcId="{BE2E2C52-7713-4F8C-939D-F68F7A61436C}" destId="{3B3A7BEE-FD45-4D0C-960C-0CE19A17E722}" srcOrd="6" destOrd="0" presId="urn:microsoft.com/office/officeart/2005/8/layout/vProcess5"/>
    <dgm:cxn modelId="{B755D2CF-10AD-40D9-AB1E-569D5A94F267}" type="presParOf" srcId="{BE2E2C52-7713-4F8C-939D-F68F7A61436C}" destId="{183AC1A0-4109-454E-A4F2-00BF3DEDE63B}" srcOrd="7" destOrd="0" presId="urn:microsoft.com/office/officeart/2005/8/layout/vProcess5"/>
    <dgm:cxn modelId="{5C85E893-6C1E-4DAA-9CB8-AAF29849A0BE}" type="presParOf" srcId="{BE2E2C52-7713-4F8C-939D-F68F7A61436C}" destId="{731CFC1B-A70A-419B-9C26-5B6102148004}" srcOrd="8" destOrd="0" presId="urn:microsoft.com/office/officeart/2005/8/layout/vProcess5"/>
    <dgm:cxn modelId="{94ADE7F8-A334-4020-98F6-0931A67892EB}" type="presParOf" srcId="{BE2E2C52-7713-4F8C-939D-F68F7A61436C}" destId="{E41CAC9E-0A4D-4FB4-8B5F-D55817C3CBFE}" srcOrd="9" destOrd="0" presId="urn:microsoft.com/office/officeart/2005/8/layout/vProcess5"/>
    <dgm:cxn modelId="{46213117-CB5D-4304-9538-60A47973D349}" type="presParOf" srcId="{BE2E2C52-7713-4F8C-939D-F68F7A61436C}" destId="{05C20A80-407F-468D-95B1-4327153B98B0}" srcOrd="10" destOrd="0" presId="urn:microsoft.com/office/officeart/2005/8/layout/vProcess5"/>
    <dgm:cxn modelId="{67B83155-9B0B-4732-8A4E-1D08A0F1A003}" type="presParOf" srcId="{BE2E2C52-7713-4F8C-939D-F68F7A61436C}" destId="{2D6D4DC1-07DB-4DA7-8FF1-DED49B86D00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ED3A4B-5070-4B35-B291-68A705C82E5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2DAE433-C3C2-4AE2-B7BB-7FA18FB6F67E}">
      <dgm:prSet/>
      <dgm:spPr/>
      <dgm:t>
        <a:bodyPr/>
        <a:lstStyle/>
        <a:p>
          <a:r>
            <a:rPr lang="en-GB" dirty="0"/>
            <a:t>Things to think about:</a:t>
          </a:r>
          <a:endParaRPr lang="en-US" dirty="0"/>
        </a:p>
      </dgm:t>
    </dgm:pt>
    <dgm:pt modelId="{3D90E73A-C1C8-42EE-B6A1-9BB31BE5FE16}" type="parTrans" cxnId="{83870880-E0E2-4A46-977C-B29FE8948ADA}">
      <dgm:prSet/>
      <dgm:spPr/>
      <dgm:t>
        <a:bodyPr/>
        <a:lstStyle/>
        <a:p>
          <a:endParaRPr lang="en-US"/>
        </a:p>
      </dgm:t>
    </dgm:pt>
    <dgm:pt modelId="{36A1EAAE-1E46-4970-873E-1DF2815F9D64}" type="sibTrans" cxnId="{83870880-E0E2-4A46-977C-B29FE8948ADA}">
      <dgm:prSet/>
      <dgm:spPr/>
      <dgm:t>
        <a:bodyPr/>
        <a:lstStyle/>
        <a:p>
          <a:endParaRPr lang="en-US"/>
        </a:p>
      </dgm:t>
    </dgm:pt>
    <dgm:pt modelId="{270F11C2-6B7D-4298-95EA-DAB619C06926}">
      <dgm:prSet custT="1"/>
      <dgm:spPr/>
      <dgm:t>
        <a:bodyPr/>
        <a:lstStyle/>
        <a:p>
          <a:r>
            <a:rPr lang="en-GB" sz="2400" dirty="0">
              <a:solidFill>
                <a:schemeClr val="accent2">
                  <a:lumMod val="75000"/>
                </a:schemeClr>
              </a:solidFill>
            </a:rPr>
            <a:t>People tend to read posters from left to right, and top to bottom – so consider your layout!</a:t>
          </a:r>
          <a:endParaRPr lang="en-US" sz="2400" dirty="0">
            <a:solidFill>
              <a:schemeClr val="accent2">
                <a:lumMod val="75000"/>
              </a:schemeClr>
            </a:solidFill>
          </a:endParaRPr>
        </a:p>
      </dgm:t>
    </dgm:pt>
    <dgm:pt modelId="{B14600DD-CD92-4490-8DAD-371F48CC709C}" type="parTrans" cxnId="{BE377A3A-CBEF-42E1-AEC4-B1AAF959CF78}">
      <dgm:prSet/>
      <dgm:spPr/>
      <dgm:t>
        <a:bodyPr/>
        <a:lstStyle/>
        <a:p>
          <a:endParaRPr lang="en-US"/>
        </a:p>
      </dgm:t>
    </dgm:pt>
    <dgm:pt modelId="{58576589-CC3C-4C4F-84C3-55FBCFA60882}" type="sibTrans" cxnId="{BE377A3A-CBEF-42E1-AEC4-B1AAF959CF78}">
      <dgm:prSet/>
      <dgm:spPr/>
      <dgm:t>
        <a:bodyPr/>
        <a:lstStyle/>
        <a:p>
          <a:endParaRPr lang="en-US"/>
        </a:p>
      </dgm:t>
    </dgm:pt>
    <dgm:pt modelId="{E714E397-0E55-4E3E-B0C2-F05ADF2B0BC7}">
      <dgm:prSet custT="1"/>
      <dgm:spPr/>
      <dgm:t>
        <a:bodyPr/>
        <a:lstStyle/>
        <a:p>
          <a:r>
            <a:rPr lang="en-GB" sz="2400" dirty="0">
              <a:solidFill>
                <a:schemeClr val="accent2">
                  <a:lumMod val="75000"/>
                </a:schemeClr>
              </a:solidFill>
            </a:rPr>
            <a:t>Avoid too much jargon</a:t>
          </a:r>
          <a:endParaRPr lang="en-US" sz="2400" dirty="0">
            <a:solidFill>
              <a:schemeClr val="accent2">
                <a:lumMod val="75000"/>
              </a:schemeClr>
            </a:solidFill>
          </a:endParaRPr>
        </a:p>
      </dgm:t>
    </dgm:pt>
    <dgm:pt modelId="{77B1F294-7F8A-4FFD-B8E1-FFED388AD824}" type="parTrans" cxnId="{B8D4F6CE-B037-44EA-AA3D-174E238D215F}">
      <dgm:prSet/>
      <dgm:spPr/>
      <dgm:t>
        <a:bodyPr/>
        <a:lstStyle/>
        <a:p>
          <a:endParaRPr lang="en-US"/>
        </a:p>
      </dgm:t>
    </dgm:pt>
    <dgm:pt modelId="{2DD9E414-2959-4306-ADF1-E1F7740015D2}" type="sibTrans" cxnId="{B8D4F6CE-B037-44EA-AA3D-174E238D215F}">
      <dgm:prSet/>
      <dgm:spPr/>
      <dgm:t>
        <a:bodyPr/>
        <a:lstStyle/>
        <a:p>
          <a:endParaRPr lang="en-US"/>
        </a:p>
      </dgm:t>
    </dgm:pt>
    <dgm:pt modelId="{6D73F2F2-3EAA-415D-8900-1CF30AC9DF2C}">
      <dgm:prSet custT="1"/>
      <dgm:spPr/>
      <dgm:t>
        <a:bodyPr/>
        <a:lstStyle/>
        <a:p>
          <a:r>
            <a:rPr lang="en-GB" sz="2400" dirty="0">
              <a:solidFill>
                <a:schemeClr val="accent2">
                  <a:lumMod val="75000"/>
                </a:schemeClr>
              </a:solidFill>
            </a:rPr>
            <a:t>Colour and font schemes</a:t>
          </a:r>
          <a:endParaRPr lang="en-US" sz="2400" dirty="0">
            <a:solidFill>
              <a:schemeClr val="accent2">
                <a:lumMod val="75000"/>
              </a:schemeClr>
            </a:solidFill>
          </a:endParaRPr>
        </a:p>
      </dgm:t>
    </dgm:pt>
    <dgm:pt modelId="{3C88D10E-ACD5-43C6-83A7-B5A7802FB7E7}" type="parTrans" cxnId="{2E6357C8-76C0-4F6E-835F-4A013F5CF18C}">
      <dgm:prSet/>
      <dgm:spPr/>
      <dgm:t>
        <a:bodyPr/>
        <a:lstStyle/>
        <a:p>
          <a:endParaRPr lang="en-US"/>
        </a:p>
      </dgm:t>
    </dgm:pt>
    <dgm:pt modelId="{EAEA2B64-A363-4BD3-A96C-80519F9E8992}" type="sibTrans" cxnId="{2E6357C8-76C0-4F6E-835F-4A013F5CF18C}">
      <dgm:prSet/>
      <dgm:spPr/>
      <dgm:t>
        <a:bodyPr/>
        <a:lstStyle/>
        <a:p>
          <a:endParaRPr lang="en-US"/>
        </a:p>
      </dgm:t>
    </dgm:pt>
    <dgm:pt modelId="{DCE5C0E7-BC1D-4EEA-BD06-305F9A7182AA}">
      <dgm:prSet custT="1"/>
      <dgm:spPr/>
      <dgm:t>
        <a:bodyPr/>
        <a:lstStyle/>
        <a:p>
          <a:r>
            <a:rPr lang="en-GB" sz="2400" dirty="0">
              <a:solidFill>
                <a:schemeClr val="accent2">
                  <a:lumMod val="75000"/>
                </a:schemeClr>
              </a:solidFill>
            </a:rPr>
            <a:t>Remember: Simple is often best</a:t>
          </a:r>
          <a:endParaRPr lang="en-US" sz="2400" dirty="0">
            <a:solidFill>
              <a:schemeClr val="accent2">
                <a:lumMod val="75000"/>
              </a:schemeClr>
            </a:solidFill>
          </a:endParaRPr>
        </a:p>
      </dgm:t>
    </dgm:pt>
    <dgm:pt modelId="{AF0D95B0-E26A-4785-AAB2-C41A9C5F557B}" type="parTrans" cxnId="{2A0A018D-BB82-42D3-B1B9-9969533512BA}">
      <dgm:prSet/>
      <dgm:spPr/>
      <dgm:t>
        <a:bodyPr/>
        <a:lstStyle/>
        <a:p>
          <a:endParaRPr lang="en-US"/>
        </a:p>
      </dgm:t>
    </dgm:pt>
    <dgm:pt modelId="{60CF103E-4947-47C0-9DCC-131D7A736628}" type="sibTrans" cxnId="{2A0A018D-BB82-42D3-B1B9-9969533512BA}">
      <dgm:prSet/>
      <dgm:spPr/>
      <dgm:t>
        <a:bodyPr/>
        <a:lstStyle/>
        <a:p>
          <a:endParaRPr lang="en-US"/>
        </a:p>
      </dgm:t>
    </dgm:pt>
    <dgm:pt modelId="{50534E8A-0C9F-4525-99AE-3214A0CDF46D}">
      <dgm:prSet custT="1"/>
      <dgm:spPr/>
      <dgm:t>
        <a:bodyPr/>
        <a:lstStyle/>
        <a:p>
          <a:r>
            <a:rPr lang="en-GB" sz="2400" dirty="0">
              <a:solidFill>
                <a:schemeClr val="accent2">
                  <a:lumMod val="75000"/>
                </a:schemeClr>
              </a:solidFill>
            </a:rPr>
            <a:t>Balance text and images (and space!)</a:t>
          </a:r>
          <a:endParaRPr lang="en-US" sz="2400" dirty="0">
            <a:solidFill>
              <a:schemeClr val="accent2">
                <a:lumMod val="75000"/>
              </a:schemeClr>
            </a:solidFill>
          </a:endParaRPr>
        </a:p>
      </dgm:t>
    </dgm:pt>
    <dgm:pt modelId="{8B08619F-26B7-411D-B797-8E008E2D6568}" type="parTrans" cxnId="{135D7D85-EE58-4049-A8C4-7E5426683240}">
      <dgm:prSet/>
      <dgm:spPr/>
      <dgm:t>
        <a:bodyPr/>
        <a:lstStyle/>
        <a:p>
          <a:endParaRPr lang="en-US"/>
        </a:p>
      </dgm:t>
    </dgm:pt>
    <dgm:pt modelId="{A92C1EDC-666E-4030-B2EE-429342EB37AA}" type="sibTrans" cxnId="{135D7D85-EE58-4049-A8C4-7E5426683240}">
      <dgm:prSet/>
      <dgm:spPr/>
      <dgm:t>
        <a:bodyPr/>
        <a:lstStyle/>
        <a:p>
          <a:endParaRPr lang="en-US"/>
        </a:p>
      </dgm:t>
    </dgm:pt>
    <dgm:pt modelId="{1193BC52-35CC-49C3-99E9-418DDC0C2752}" type="pres">
      <dgm:prSet presAssocID="{B0ED3A4B-5070-4B35-B291-68A705C82E59}" presName="linear" presStyleCnt="0">
        <dgm:presLayoutVars>
          <dgm:animLvl val="lvl"/>
          <dgm:resizeHandles val="exact"/>
        </dgm:presLayoutVars>
      </dgm:prSet>
      <dgm:spPr/>
    </dgm:pt>
    <dgm:pt modelId="{88ABCC49-7B4F-4794-8C20-706E05004F5B}" type="pres">
      <dgm:prSet presAssocID="{72DAE433-C3C2-4AE2-B7BB-7FA18FB6F67E}" presName="parentText" presStyleLbl="node1" presStyleIdx="0" presStyleCnt="1" custScaleY="44049" custLinFactNeighborY="-26645">
        <dgm:presLayoutVars>
          <dgm:chMax val="0"/>
          <dgm:bulletEnabled val="1"/>
        </dgm:presLayoutVars>
      </dgm:prSet>
      <dgm:spPr/>
    </dgm:pt>
    <dgm:pt modelId="{AE097A7E-3C1D-4B1E-AE91-3086B7880C97}" type="pres">
      <dgm:prSet presAssocID="{72DAE433-C3C2-4AE2-B7BB-7FA18FB6F67E}" presName="childText" presStyleLbl="revTx" presStyleIdx="0" presStyleCnt="1" custLinFactNeighborX="165" custLinFactNeighborY="-19486">
        <dgm:presLayoutVars>
          <dgm:bulletEnabled val="1"/>
        </dgm:presLayoutVars>
      </dgm:prSet>
      <dgm:spPr/>
    </dgm:pt>
  </dgm:ptLst>
  <dgm:cxnLst>
    <dgm:cxn modelId="{6116F813-77D1-4151-8CAF-CAD56E217874}" type="presOf" srcId="{270F11C2-6B7D-4298-95EA-DAB619C06926}" destId="{AE097A7E-3C1D-4B1E-AE91-3086B7880C97}" srcOrd="0" destOrd="0" presId="urn:microsoft.com/office/officeart/2005/8/layout/vList2"/>
    <dgm:cxn modelId="{C96E1736-D198-43EA-A4B3-1B8C6225512B}" type="presOf" srcId="{50534E8A-0C9F-4525-99AE-3214A0CDF46D}" destId="{AE097A7E-3C1D-4B1E-AE91-3086B7880C97}" srcOrd="0" destOrd="4" presId="urn:microsoft.com/office/officeart/2005/8/layout/vList2"/>
    <dgm:cxn modelId="{BE377A3A-CBEF-42E1-AEC4-B1AAF959CF78}" srcId="{72DAE433-C3C2-4AE2-B7BB-7FA18FB6F67E}" destId="{270F11C2-6B7D-4298-95EA-DAB619C06926}" srcOrd="0" destOrd="0" parTransId="{B14600DD-CD92-4490-8DAD-371F48CC709C}" sibTransId="{58576589-CC3C-4C4F-84C3-55FBCFA60882}"/>
    <dgm:cxn modelId="{C47DC65B-469D-4595-B033-AEAD2F65FAF9}" type="presOf" srcId="{72DAE433-C3C2-4AE2-B7BB-7FA18FB6F67E}" destId="{88ABCC49-7B4F-4794-8C20-706E05004F5B}" srcOrd="0" destOrd="0" presId="urn:microsoft.com/office/officeart/2005/8/layout/vList2"/>
    <dgm:cxn modelId="{D2C5A171-CF6A-40F6-A918-295936583938}" type="presOf" srcId="{B0ED3A4B-5070-4B35-B291-68A705C82E59}" destId="{1193BC52-35CC-49C3-99E9-418DDC0C2752}" srcOrd="0" destOrd="0" presId="urn:microsoft.com/office/officeart/2005/8/layout/vList2"/>
    <dgm:cxn modelId="{F0C3A57F-47CF-4725-B04B-748D9BF88FA3}" type="presOf" srcId="{E714E397-0E55-4E3E-B0C2-F05ADF2B0BC7}" destId="{AE097A7E-3C1D-4B1E-AE91-3086B7880C97}" srcOrd="0" destOrd="1" presId="urn:microsoft.com/office/officeart/2005/8/layout/vList2"/>
    <dgm:cxn modelId="{83870880-E0E2-4A46-977C-B29FE8948ADA}" srcId="{B0ED3A4B-5070-4B35-B291-68A705C82E59}" destId="{72DAE433-C3C2-4AE2-B7BB-7FA18FB6F67E}" srcOrd="0" destOrd="0" parTransId="{3D90E73A-C1C8-42EE-B6A1-9BB31BE5FE16}" sibTransId="{36A1EAAE-1E46-4970-873E-1DF2815F9D64}"/>
    <dgm:cxn modelId="{135D7D85-EE58-4049-A8C4-7E5426683240}" srcId="{72DAE433-C3C2-4AE2-B7BB-7FA18FB6F67E}" destId="{50534E8A-0C9F-4525-99AE-3214A0CDF46D}" srcOrd="4" destOrd="0" parTransId="{8B08619F-26B7-411D-B797-8E008E2D6568}" sibTransId="{A92C1EDC-666E-4030-B2EE-429342EB37AA}"/>
    <dgm:cxn modelId="{BDEDEB87-B574-4E4D-9047-07125F85A5F5}" type="presOf" srcId="{6D73F2F2-3EAA-415D-8900-1CF30AC9DF2C}" destId="{AE097A7E-3C1D-4B1E-AE91-3086B7880C97}" srcOrd="0" destOrd="2" presId="urn:microsoft.com/office/officeart/2005/8/layout/vList2"/>
    <dgm:cxn modelId="{2A0A018D-BB82-42D3-B1B9-9969533512BA}" srcId="{72DAE433-C3C2-4AE2-B7BB-7FA18FB6F67E}" destId="{DCE5C0E7-BC1D-4EEA-BD06-305F9A7182AA}" srcOrd="3" destOrd="0" parTransId="{AF0D95B0-E26A-4785-AAB2-C41A9C5F557B}" sibTransId="{60CF103E-4947-47C0-9DCC-131D7A736628}"/>
    <dgm:cxn modelId="{178FF6AB-D1E3-41C3-AFA8-4B9479E33B00}" type="presOf" srcId="{DCE5C0E7-BC1D-4EEA-BD06-305F9A7182AA}" destId="{AE097A7E-3C1D-4B1E-AE91-3086B7880C97}" srcOrd="0" destOrd="3" presId="urn:microsoft.com/office/officeart/2005/8/layout/vList2"/>
    <dgm:cxn modelId="{2E6357C8-76C0-4F6E-835F-4A013F5CF18C}" srcId="{72DAE433-C3C2-4AE2-B7BB-7FA18FB6F67E}" destId="{6D73F2F2-3EAA-415D-8900-1CF30AC9DF2C}" srcOrd="2" destOrd="0" parTransId="{3C88D10E-ACD5-43C6-83A7-B5A7802FB7E7}" sibTransId="{EAEA2B64-A363-4BD3-A96C-80519F9E8992}"/>
    <dgm:cxn modelId="{B8D4F6CE-B037-44EA-AA3D-174E238D215F}" srcId="{72DAE433-C3C2-4AE2-B7BB-7FA18FB6F67E}" destId="{E714E397-0E55-4E3E-B0C2-F05ADF2B0BC7}" srcOrd="1" destOrd="0" parTransId="{77B1F294-7F8A-4FFD-B8E1-FFED388AD824}" sibTransId="{2DD9E414-2959-4306-ADF1-E1F7740015D2}"/>
    <dgm:cxn modelId="{14414EA0-938E-4C40-A142-F468541AC470}" type="presParOf" srcId="{1193BC52-35CC-49C3-99E9-418DDC0C2752}" destId="{88ABCC49-7B4F-4794-8C20-706E05004F5B}" srcOrd="0" destOrd="0" presId="urn:microsoft.com/office/officeart/2005/8/layout/vList2"/>
    <dgm:cxn modelId="{574E6914-04F5-46ED-B1D5-D82CE236573F}" type="presParOf" srcId="{1193BC52-35CC-49C3-99E9-418DDC0C2752}" destId="{AE097A7E-3C1D-4B1E-AE91-3086B7880C9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553797-C2BD-4F28-876D-1272AEE1C26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9F0BCA-1E40-4686-AAA7-9025E097A068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The main difference between the written words (contained within your poster) and giving an oral presentation is the ‘ORAL’ part!</a:t>
          </a:r>
          <a:endParaRPr lang="en-US" dirty="0">
            <a:solidFill>
              <a:schemeClr val="accent2">
                <a:lumMod val="75000"/>
              </a:schemeClr>
            </a:solidFill>
          </a:endParaRPr>
        </a:p>
      </dgm:t>
    </dgm:pt>
    <dgm:pt modelId="{FC4C9E53-C918-42FA-880D-B8504496AF23}" type="parTrans" cxnId="{3B9858AB-BC09-418B-923B-28A4EF74B567}">
      <dgm:prSet/>
      <dgm:spPr/>
      <dgm:t>
        <a:bodyPr/>
        <a:lstStyle/>
        <a:p>
          <a:endParaRPr lang="en-US"/>
        </a:p>
      </dgm:t>
    </dgm:pt>
    <dgm:pt modelId="{877BEF0E-03A0-454C-AD8A-88A848CBD8C2}" type="sibTrans" cxnId="{3B9858AB-BC09-418B-923B-28A4EF74B567}">
      <dgm:prSet/>
      <dgm:spPr/>
      <dgm:t>
        <a:bodyPr/>
        <a:lstStyle/>
        <a:p>
          <a:endParaRPr lang="en-US"/>
        </a:p>
      </dgm:t>
    </dgm:pt>
    <dgm:pt modelId="{AEAEFD2D-27BE-4611-B080-15F421441EFD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The facts remain the same – you just ‘tell’ them differently</a:t>
          </a:r>
          <a:endParaRPr lang="en-US" dirty="0">
            <a:solidFill>
              <a:schemeClr val="accent2">
                <a:lumMod val="75000"/>
              </a:schemeClr>
            </a:solidFill>
          </a:endParaRPr>
        </a:p>
      </dgm:t>
    </dgm:pt>
    <dgm:pt modelId="{1DDB8E66-D7FF-4F4E-AF69-15B495317A51}" type="parTrans" cxnId="{CB9A0ED6-8B12-4A3E-A0CC-26B1C0C53333}">
      <dgm:prSet/>
      <dgm:spPr/>
      <dgm:t>
        <a:bodyPr/>
        <a:lstStyle/>
        <a:p>
          <a:endParaRPr lang="en-US"/>
        </a:p>
      </dgm:t>
    </dgm:pt>
    <dgm:pt modelId="{EF698136-1929-43D0-84CE-2DA23F44327E}" type="sibTrans" cxnId="{CB9A0ED6-8B12-4A3E-A0CC-26B1C0C53333}">
      <dgm:prSet/>
      <dgm:spPr/>
      <dgm:t>
        <a:bodyPr/>
        <a:lstStyle/>
        <a:p>
          <a:endParaRPr lang="en-US"/>
        </a:p>
      </dgm:t>
    </dgm:pt>
    <dgm:pt modelId="{AA448D92-8319-4006-B43E-FB0AC60BC1CF}" type="pres">
      <dgm:prSet presAssocID="{EE553797-C2BD-4F28-876D-1272AEE1C269}" presName="vert0" presStyleCnt="0">
        <dgm:presLayoutVars>
          <dgm:dir/>
          <dgm:animOne val="branch"/>
          <dgm:animLvl val="lvl"/>
        </dgm:presLayoutVars>
      </dgm:prSet>
      <dgm:spPr/>
    </dgm:pt>
    <dgm:pt modelId="{D6A02922-3F39-4E4E-8F4F-926C04242283}" type="pres">
      <dgm:prSet presAssocID="{3A9F0BCA-1E40-4686-AAA7-9025E097A068}" presName="thickLine" presStyleLbl="alignNode1" presStyleIdx="0" presStyleCnt="2"/>
      <dgm:spPr/>
    </dgm:pt>
    <dgm:pt modelId="{9883925F-3FED-4569-AA7E-46FADC86E9C2}" type="pres">
      <dgm:prSet presAssocID="{3A9F0BCA-1E40-4686-AAA7-9025E097A068}" presName="horz1" presStyleCnt="0"/>
      <dgm:spPr/>
    </dgm:pt>
    <dgm:pt modelId="{A078FB4D-BC9D-4551-A66F-A18CD346EB5D}" type="pres">
      <dgm:prSet presAssocID="{3A9F0BCA-1E40-4686-AAA7-9025E097A068}" presName="tx1" presStyleLbl="revTx" presStyleIdx="0" presStyleCnt="2"/>
      <dgm:spPr/>
    </dgm:pt>
    <dgm:pt modelId="{F11AE4D0-8B1F-4A4B-9406-944ABA1D9B11}" type="pres">
      <dgm:prSet presAssocID="{3A9F0BCA-1E40-4686-AAA7-9025E097A068}" presName="vert1" presStyleCnt="0"/>
      <dgm:spPr/>
    </dgm:pt>
    <dgm:pt modelId="{2C6CAB8D-1AB0-41AB-A05E-26DFD6728550}" type="pres">
      <dgm:prSet presAssocID="{AEAEFD2D-27BE-4611-B080-15F421441EFD}" presName="thickLine" presStyleLbl="alignNode1" presStyleIdx="1" presStyleCnt="2"/>
      <dgm:spPr/>
    </dgm:pt>
    <dgm:pt modelId="{8554D524-8D8C-42BB-B502-EAEAA24ADD5B}" type="pres">
      <dgm:prSet presAssocID="{AEAEFD2D-27BE-4611-B080-15F421441EFD}" presName="horz1" presStyleCnt="0"/>
      <dgm:spPr/>
    </dgm:pt>
    <dgm:pt modelId="{CBECF4DB-C93A-41BC-B890-C8BF15F5444D}" type="pres">
      <dgm:prSet presAssocID="{AEAEFD2D-27BE-4611-B080-15F421441EFD}" presName="tx1" presStyleLbl="revTx" presStyleIdx="1" presStyleCnt="2"/>
      <dgm:spPr/>
    </dgm:pt>
    <dgm:pt modelId="{097C2DF3-9631-4A58-9600-8432CA2B64B9}" type="pres">
      <dgm:prSet presAssocID="{AEAEFD2D-27BE-4611-B080-15F421441EFD}" presName="vert1" presStyleCnt="0"/>
      <dgm:spPr/>
    </dgm:pt>
  </dgm:ptLst>
  <dgm:cxnLst>
    <dgm:cxn modelId="{53D26540-F5A9-47B4-96D9-EC8B71988435}" type="presOf" srcId="{AEAEFD2D-27BE-4611-B080-15F421441EFD}" destId="{CBECF4DB-C93A-41BC-B890-C8BF15F5444D}" srcOrd="0" destOrd="0" presId="urn:microsoft.com/office/officeart/2008/layout/LinedList"/>
    <dgm:cxn modelId="{247CF77B-814D-4195-B40A-528BC558B26E}" type="presOf" srcId="{EE553797-C2BD-4F28-876D-1272AEE1C269}" destId="{AA448D92-8319-4006-B43E-FB0AC60BC1CF}" srcOrd="0" destOrd="0" presId="urn:microsoft.com/office/officeart/2008/layout/LinedList"/>
    <dgm:cxn modelId="{3B9858AB-BC09-418B-923B-28A4EF74B567}" srcId="{EE553797-C2BD-4F28-876D-1272AEE1C269}" destId="{3A9F0BCA-1E40-4686-AAA7-9025E097A068}" srcOrd="0" destOrd="0" parTransId="{FC4C9E53-C918-42FA-880D-B8504496AF23}" sibTransId="{877BEF0E-03A0-454C-AD8A-88A848CBD8C2}"/>
    <dgm:cxn modelId="{CB9A0ED6-8B12-4A3E-A0CC-26B1C0C53333}" srcId="{EE553797-C2BD-4F28-876D-1272AEE1C269}" destId="{AEAEFD2D-27BE-4611-B080-15F421441EFD}" srcOrd="1" destOrd="0" parTransId="{1DDB8E66-D7FF-4F4E-AF69-15B495317A51}" sibTransId="{EF698136-1929-43D0-84CE-2DA23F44327E}"/>
    <dgm:cxn modelId="{5F4B6EE6-8B0A-4ED4-B2FB-17EF7D83C177}" type="presOf" srcId="{3A9F0BCA-1E40-4686-AAA7-9025E097A068}" destId="{A078FB4D-BC9D-4551-A66F-A18CD346EB5D}" srcOrd="0" destOrd="0" presId="urn:microsoft.com/office/officeart/2008/layout/LinedList"/>
    <dgm:cxn modelId="{61CDB2E5-7EA4-45B9-9833-B52EEB1DCC84}" type="presParOf" srcId="{AA448D92-8319-4006-B43E-FB0AC60BC1CF}" destId="{D6A02922-3F39-4E4E-8F4F-926C04242283}" srcOrd="0" destOrd="0" presId="urn:microsoft.com/office/officeart/2008/layout/LinedList"/>
    <dgm:cxn modelId="{5E1C74C8-0A69-4797-959D-C2F08CD4F0CC}" type="presParOf" srcId="{AA448D92-8319-4006-B43E-FB0AC60BC1CF}" destId="{9883925F-3FED-4569-AA7E-46FADC86E9C2}" srcOrd="1" destOrd="0" presId="urn:microsoft.com/office/officeart/2008/layout/LinedList"/>
    <dgm:cxn modelId="{593E631E-5387-45F2-82EA-E78412646AF1}" type="presParOf" srcId="{9883925F-3FED-4569-AA7E-46FADC86E9C2}" destId="{A078FB4D-BC9D-4551-A66F-A18CD346EB5D}" srcOrd="0" destOrd="0" presId="urn:microsoft.com/office/officeart/2008/layout/LinedList"/>
    <dgm:cxn modelId="{CF2C2257-6E38-44AD-AB6C-0A5850268037}" type="presParOf" srcId="{9883925F-3FED-4569-AA7E-46FADC86E9C2}" destId="{F11AE4D0-8B1F-4A4B-9406-944ABA1D9B11}" srcOrd="1" destOrd="0" presId="urn:microsoft.com/office/officeart/2008/layout/LinedList"/>
    <dgm:cxn modelId="{C714B6E4-ED25-4D63-9B27-DE4B3349962C}" type="presParOf" srcId="{AA448D92-8319-4006-B43E-FB0AC60BC1CF}" destId="{2C6CAB8D-1AB0-41AB-A05E-26DFD6728550}" srcOrd="2" destOrd="0" presId="urn:microsoft.com/office/officeart/2008/layout/LinedList"/>
    <dgm:cxn modelId="{2055A390-E16E-40F9-AB3E-DE55E4B04E69}" type="presParOf" srcId="{AA448D92-8319-4006-B43E-FB0AC60BC1CF}" destId="{8554D524-8D8C-42BB-B502-EAEAA24ADD5B}" srcOrd="3" destOrd="0" presId="urn:microsoft.com/office/officeart/2008/layout/LinedList"/>
    <dgm:cxn modelId="{408A2790-A1FD-495D-BE94-773F0E80F9C3}" type="presParOf" srcId="{8554D524-8D8C-42BB-B502-EAEAA24ADD5B}" destId="{CBECF4DB-C93A-41BC-B890-C8BF15F5444D}" srcOrd="0" destOrd="0" presId="urn:microsoft.com/office/officeart/2008/layout/LinedList"/>
    <dgm:cxn modelId="{F5A07214-DB86-4742-A071-57869E072A91}" type="presParOf" srcId="{8554D524-8D8C-42BB-B502-EAEAA24ADD5B}" destId="{097C2DF3-9631-4A58-9600-8432CA2B64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277FBD-10E0-4B46-8870-BB4CB6DA79F7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9F4C67D-4DE4-4C79-9671-99879BBCDA6E}">
      <dgm:prSet phldrT="[Text]"/>
      <dgm:spPr/>
      <dgm:t>
        <a:bodyPr/>
        <a:lstStyle/>
        <a:p>
          <a:r>
            <a:rPr lang="en-US" b="1" dirty="0"/>
            <a:t>Identify the purpose</a:t>
          </a:r>
        </a:p>
      </dgm:t>
    </dgm:pt>
    <dgm:pt modelId="{DA15C9B7-60AF-4DA0-BB3B-09272D4C2C13}" type="parTrans" cxnId="{300B0342-716E-4148-9F25-436D3F7336A2}">
      <dgm:prSet/>
      <dgm:spPr/>
      <dgm:t>
        <a:bodyPr/>
        <a:lstStyle/>
        <a:p>
          <a:endParaRPr lang="en-US" b="1"/>
        </a:p>
      </dgm:t>
    </dgm:pt>
    <dgm:pt modelId="{F2F212F8-EDC1-4E08-9E84-2F73BE27D232}" type="sibTrans" cxnId="{300B0342-716E-4148-9F25-436D3F7336A2}">
      <dgm:prSet/>
      <dgm:spPr/>
      <dgm:t>
        <a:bodyPr/>
        <a:lstStyle/>
        <a:p>
          <a:endParaRPr lang="en-US" b="1"/>
        </a:p>
      </dgm:t>
    </dgm:pt>
    <dgm:pt modelId="{CB606B7F-459D-45EA-832A-1CE06B90A5A4}">
      <dgm:prSet phldrT="[Text]"/>
      <dgm:spPr/>
      <dgm:t>
        <a:bodyPr/>
        <a:lstStyle/>
        <a:p>
          <a:r>
            <a:rPr lang="en-US" b="1" dirty="0"/>
            <a:t>Understand the audience</a:t>
          </a:r>
        </a:p>
      </dgm:t>
    </dgm:pt>
    <dgm:pt modelId="{082153BD-FB58-411F-99E2-B5D4873D36B1}" type="parTrans" cxnId="{2A61EFF0-FFC6-4024-896D-D671E539A01F}">
      <dgm:prSet/>
      <dgm:spPr/>
      <dgm:t>
        <a:bodyPr/>
        <a:lstStyle/>
        <a:p>
          <a:endParaRPr lang="en-US" b="1"/>
        </a:p>
      </dgm:t>
    </dgm:pt>
    <dgm:pt modelId="{6958A10F-395D-4A48-BAAC-A49FDC77C30C}" type="sibTrans" cxnId="{2A61EFF0-FFC6-4024-896D-D671E539A01F}">
      <dgm:prSet/>
      <dgm:spPr/>
      <dgm:t>
        <a:bodyPr/>
        <a:lstStyle/>
        <a:p>
          <a:endParaRPr lang="en-US" b="1"/>
        </a:p>
      </dgm:t>
    </dgm:pt>
    <dgm:pt modelId="{70D5D457-9820-4373-A3E6-AD0210574D36}">
      <dgm:prSet phldrT="[Text]"/>
      <dgm:spPr/>
      <dgm:t>
        <a:bodyPr/>
        <a:lstStyle/>
        <a:p>
          <a:r>
            <a:rPr lang="en-US" b="1" dirty="0"/>
            <a:t>Organise the introduction</a:t>
          </a:r>
        </a:p>
      </dgm:t>
    </dgm:pt>
    <dgm:pt modelId="{5AF6B845-A3C1-424A-A0A0-972C9A319145}" type="parTrans" cxnId="{DFA673E5-CC7D-487C-9500-586C3AAA01E8}">
      <dgm:prSet/>
      <dgm:spPr/>
      <dgm:t>
        <a:bodyPr/>
        <a:lstStyle/>
        <a:p>
          <a:endParaRPr lang="en-US" b="1"/>
        </a:p>
      </dgm:t>
    </dgm:pt>
    <dgm:pt modelId="{0C4E656A-8112-4D82-B7B8-BBE47DE12098}" type="sibTrans" cxnId="{DFA673E5-CC7D-487C-9500-586C3AAA01E8}">
      <dgm:prSet/>
      <dgm:spPr/>
      <dgm:t>
        <a:bodyPr/>
        <a:lstStyle/>
        <a:p>
          <a:endParaRPr lang="en-US" b="1"/>
        </a:p>
      </dgm:t>
    </dgm:pt>
    <dgm:pt modelId="{EC1845EA-4919-45E9-8629-9F6F248597E6}">
      <dgm:prSet phldrT="[Text]"/>
      <dgm:spPr/>
      <dgm:t>
        <a:bodyPr/>
        <a:lstStyle/>
        <a:p>
          <a:r>
            <a:rPr lang="en-US" b="1" dirty="0"/>
            <a:t>Organise the body</a:t>
          </a:r>
        </a:p>
      </dgm:t>
    </dgm:pt>
    <dgm:pt modelId="{05A7D35D-7D4F-43E9-9F3B-40DE640237FA}" type="parTrans" cxnId="{F9CABF24-81E8-4110-B133-ADA66171EBD3}">
      <dgm:prSet/>
      <dgm:spPr/>
      <dgm:t>
        <a:bodyPr/>
        <a:lstStyle/>
        <a:p>
          <a:endParaRPr lang="en-US" b="1"/>
        </a:p>
      </dgm:t>
    </dgm:pt>
    <dgm:pt modelId="{E92DC0FC-42FA-4775-8114-69DFDBF4616C}" type="sibTrans" cxnId="{F9CABF24-81E8-4110-B133-ADA66171EBD3}">
      <dgm:prSet/>
      <dgm:spPr/>
      <dgm:t>
        <a:bodyPr/>
        <a:lstStyle/>
        <a:p>
          <a:endParaRPr lang="en-US" b="1"/>
        </a:p>
      </dgm:t>
    </dgm:pt>
    <dgm:pt modelId="{D56440C4-1A39-4952-933F-4F60E127291E}">
      <dgm:prSet phldrT="[Text]"/>
      <dgm:spPr/>
      <dgm:t>
        <a:bodyPr/>
        <a:lstStyle/>
        <a:p>
          <a:r>
            <a:rPr lang="en-US" b="1" dirty="0"/>
            <a:t>Organise the conclusion</a:t>
          </a:r>
        </a:p>
      </dgm:t>
    </dgm:pt>
    <dgm:pt modelId="{C99B2944-5062-4BE2-A4D7-59B1771C2DAD}" type="parTrans" cxnId="{24D5410A-CC5B-44FE-A4CA-EB52CEEC34B5}">
      <dgm:prSet/>
      <dgm:spPr/>
      <dgm:t>
        <a:bodyPr/>
        <a:lstStyle/>
        <a:p>
          <a:endParaRPr lang="en-US" b="1"/>
        </a:p>
      </dgm:t>
    </dgm:pt>
    <dgm:pt modelId="{DAF67B55-2D48-44ED-A0A2-CC397E890AD5}" type="sibTrans" cxnId="{24D5410A-CC5B-44FE-A4CA-EB52CEEC34B5}">
      <dgm:prSet/>
      <dgm:spPr/>
      <dgm:t>
        <a:bodyPr/>
        <a:lstStyle/>
        <a:p>
          <a:endParaRPr lang="en-US" b="1"/>
        </a:p>
      </dgm:t>
    </dgm:pt>
    <dgm:pt modelId="{61029E46-92E7-4525-84BD-F462F2745E18}" type="pres">
      <dgm:prSet presAssocID="{95277FBD-10E0-4B46-8870-BB4CB6DA79F7}" presName="cycle" presStyleCnt="0">
        <dgm:presLayoutVars>
          <dgm:dir/>
          <dgm:resizeHandles val="exact"/>
        </dgm:presLayoutVars>
      </dgm:prSet>
      <dgm:spPr/>
    </dgm:pt>
    <dgm:pt modelId="{5F7B5557-2AEE-4F75-9D81-539E8B63FCA5}" type="pres">
      <dgm:prSet presAssocID="{F9F4C67D-4DE4-4C79-9671-99879BBCDA6E}" presName="node" presStyleLbl="node1" presStyleIdx="0" presStyleCnt="5" custRadScaleRad="100002" custRadScaleInc="1624">
        <dgm:presLayoutVars>
          <dgm:bulletEnabled val="1"/>
        </dgm:presLayoutVars>
      </dgm:prSet>
      <dgm:spPr/>
    </dgm:pt>
    <dgm:pt modelId="{8787F3B9-0468-4189-BFE3-EFDAB1888C15}" type="pres">
      <dgm:prSet presAssocID="{F9F4C67D-4DE4-4C79-9671-99879BBCDA6E}" presName="spNode" presStyleCnt="0"/>
      <dgm:spPr/>
    </dgm:pt>
    <dgm:pt modelId="{A61D9F33-E38A-4052-8CE6-D4ECE5AB7212}" type="pres">
      <dgm:prSet presAssocID="{F2F212F8-EDC1-4E08-9E84-2F73BE27D232}" presName="sibTrans" presStyleLbl="sibTrans1D1" presStyleIdx="0" presStyleCnt="5"/>
      <dgm:spPr/>
    </dgm:pt>
    <dgm:pt modelId="{FE6402DF-A603-4730-86FE-06D53F4D86C0}" type="pres">
      <dgm:prSet presAssocID="{CB606B7F-459D-45EA-832A-1CE06B90A5A4}" presName="node" presStyleLbl="node1" presStyleIdx="1" presStyleCnt="5">
        <dgm:presLayoutVars>
          <dgm:bulletEnabled val="1"/>
        </dgm:presLayoutVars>
      </dgm:prSet>
      <dgm:spPr/>
    </dgm:pt>
    <dgm:pt modelId="{398D8581-ACFD-4F95-8B44-7B188B442135}" type="pres">
      <dgm:prSet presAssocID="{CB606B7F-459D-45EA-832A-1CE06B90A5A4}" presName="spNode" presStyleCnt="0"/>
      <dgm:spPr/>
    </dgm:pt>
    <dgm:pt modelId="{78874F89-D833-4BED-A156-42CBDB4BA381}" type="pres">
      <dgm:prSet presAssocID="{6958A10F-395D-4A48-BAAC-A49FDC77C30C}" presName="sibTrans" presStyleLbl="sibTrans1D1" presStyleIdx="1" presStyleCnt="5"/>
      <dgm:spPr/>
    </dgm:pt>
    <dgm:pt modelId="{2F976E96-738E-43D3-8AE9-C6B40742CEA0}" type="pres">
      <dgm:prSet presAssocID="{70D5D457-9820-4373-A3E6-AD0210574D36}" presName="node" presStyleLbl="node1" presStyleIdx="2" presStyleCnt="5">
        <dgm:presLayoutVars>
          <dgm:bulletEnabled val="1"/>
        </dgm:presLayoutVars>
      </dgm:prSet>
      <dgm:spPr/>
    </dgm:pt>
    <dgm:pt modelId="{757A5907-8867-456A-81FA-47AD768204BB}" type="pres">
      <dgm:prSet presAssocID="{70D5D457-9820-4373-A3E6-AD0210574D36}" presName="spNode" presStyleCnt="0"/>
      <dgm:spPr/>
    </dgm:pt>
    <dgm:pt modelId="{9FBBC51D-B15E-4EE5-8CAE-CC477237D605}" type="pres">
      <dgm:prSet presAssocID="{0C4E656A-8112-4D82-B7B8-BBE47DE12098}" presName="sibTrans" presStyleLbl="sibTrans1D1" presStyleIdx="2" presStyleCnt="5"/>
      <dgm:spPr/>
    </dgm:pt>
    <dgm:pt modelId="{6DBC4F88-07E9-4219-9EDD-E28FC7B3215E}" type="pres">
      <dgm:prSet presAssocID="{EC1845EA-4919-45E9-8629-9F6F248597E6}" presName="node" presStyleLbl="node1" presStyleIdx="3" presStyleCnt="5">
        <dgm:presLayoutVars>
          <dgm:bulletEnabled val="1"/>
        </dgm:presLayoutVars>
      </dgm:prSet>
      <dgm:spPr/>
    </dgm:pt>
    <dgm:pt modelId="{80C54AE9-93A4-4925-A644-BE0FBE61947A}" type="pres">
      <dgm:prSet presAssocID="{EC1845EA-4919-45E9-8629-9F6F248597E6}" presName="spNode" presStyleCnt="0"/>
      <dgm:spPr/>
    </dgm:pt>
    <dgm:pt modelId="{126AFA1E-CD1F-450F-9DFD-5450AD57A655}" type="pres">
      <dgm:prSet presAssocID="{E92DC0FC-42FA-4775-8114-69DFDBF4616C}" presName="sibTrans" presStyleLbl="sibTrans1D1" presStyleIdx="3" presStyleCnt="5"/>
      <dgm:spPr/>
    </dgm:pt>
    <dgm:pt modelId="{6D89C6C7-382B-48A5-A249-F4B2CE7F4C5B}" type="pres">
      <dgm:prSet presAssocID="{D56440C4-1A39-4952-933F-4F60E127291E}" presName="node" presStyleLbl="node1" presStyleIdx="4" presStyleCnt="5">
        <dgm:presLayoutVars>
          <dgm:bulletEnabled val="1"/>
        </dgm:presLayoutVars>
      </dgm:prSet>
      <dgm:spPr/>
    </dgm:pt>
    <dgm:pt modelId="{0101CAD4-5D9F-4AD1-B92C-58E438AFC708}" type="pres">
      <dgm:prSet presAssocID="{D56440C4-1A39-4952-933F-4F60E127291E}" presName="spNode" presStyleCnt="0"/>
      <dgm:spPr/>
    </dgm:pt>
    <dgm:pt modelId="{A99B359B-7FEE-47A0-8406-322747BC7581}" type="pres">
      <dgm:prSet presAssocID="{DAF67B55-2D48-44ED-A0A2-CC397E890AD5}" presName="sibTrans" presStyleLbl="sibTrans1D1" presStyleIdx="4" presStyleCnt="5"/>
      <dgm:spPr/>
    </dgm:pt>
  </dgm:ptLst>
  <dgm:cxnLst>
    <dgm:cxn modelId="{24D5410A-CC5B-44FE-A4CA-EB52CEEC34B5}" srcId="{95277FBD-10E0-4B46-8870-BB4CB6DA79F7}" destId="{D56440C4-1A39-4952-933F-4F60E127291E}" srcOrd="4" destOrd="0" parTransId="{C99B2944-5062-4BE2-A4D7-59B1771C2DAD}" sibTransId="{DAF67B55-2D48-44ED-A0A2-CC397E890AD5}"/>
    <dgm:cxn modelId="{DB5BEC21-BD3F-441D-942B-04920F5B8313}" type="presOf" srcId="{0C4E656A-8112-4D82-B7B8-BBE47DE12098}" destId="{9FBBC51D-B15E-4EE5-8CAE-CC477237D605}" srcOrd="0" destOrd="0" presId="urn:microsoft.com/office/officeart/2005/8/layout/cycle5"/>
    <dgm:cxn modelId="{4877F122-55B6-4271-922D-09E0E5711449}" type="presOf" srcId="{E92DC0FC-42FA-4775-8114-69DFDBF4616C}" destId="{126AFA1E-CD1F-450F-9DFD-5450AD57A655}" srcOrd="0" destOrd="0" presId="urn:microsoft.com/office/officeart/2005/8/layout/cycle5"/>
    <dgm:cxn modelId="{F9CABF24-81E8-4110-B133-ADA66171EBD3}" srcId="{95277FBD-10E0-4B46-8870-BB4CB6DA79F7}" destId="{EC1845EA-4919-45E9-8629-9F6F248597E6}" srcOrd="3" destOrd="0" parTransId="{05A7D35D-7D4F-43E9-9F3B-40DE640237FA}" sibTransId="{E92DC0FC-42FA-4775-8114-69DFDBF4616C}"/>
    <dgm:cxn modelId="{F038BC34-8C36-4B2B-8DBA-14285666A5FE}" type="presOf" srcId="{F9F4C67D-4DE4-4C79-9671-99879BBCDA6E}" destId="{5F7B5557-2AEE-4F75-9D81-539E8B63FCA5}" srcOrd="0" destOrd="0" presId="urn:microsoft.com/office/officeart/2005/8/layout/cycle5"/>
    <dgm:cxn modelId="{A7471F3B-D1A5-47CB-AE34-8BE5AB8CBEAD}" type="presOf" srcId="{DAF67B55-2D48-44ED-A0A2-CC397E890AD5}" destId="{A99B359B-7FEE-47A0-8406-322747BC7581}" srcOrd="0" destOrd="0" presId="urn:microsoft.com/office/officeart/2005/8/layout/cycle5"/>
    <dgm:cxn modelId="{F7D7635D-4345-4007-9CD4-DCC82E57BC77}" type="presOf" srcId="{F2F212F8-EDC1-4E08-9E84-2F73BE27D232}" destId="{A61D9F33-E38A-4052-8CE6-D4ECE5AB7212}" srcOrd="0" destOrd="0" presId="urn:microsoft.com/office/officeart/2005/8/layout/cycle5"/>
    <dgm:cxn modelId="{300B0342-716E-4148-9F25-436D3F7336A2}" srcId="{95277FBD-10E0-4B46-8870-BB4CB6DA79F7}" destId="{F9F4C67D-4DE4-4C79-9671-99879BBCDA6E}" srcOrd="0" destOrd="0" parTransId="{DA15C9B7-60AF-4DA0-BB3B-09272D4C2C13}" sibTransId="{F2F212F8-EDC1-4E08-9E84-2F73BE27D232}"/>
    <dgm:cxn modelId="{52773F72-B5AA-4F0B-81F6-8D756642CCC4}" type="presOf" srcId="{95277FBD-10E0-4B46-8870-BB4CB6DA79F7}" destId="{61029E46-92E7-4525-84BD-F462F2745E18}" srcOrd="0" destOrd="0" presId="urn:microsoft.com/office/officeart/2005/8/layout/cycle5"/>
    <dgm:cxn modelId="{31A9F0BF-46EC-40E8-9AFD-CAF3BE986E20}" type="presOf" srcId="{EC1845EA-4919-45E9-8629-9F6F248597E6}" destId="{6DBC4F88-07E9-4219-9EDD-E28FC7B3215E}" srcOrd="0" destOrd="0" presId="urn:microsoft.com/office/officeart/2005/8/layout/cycle5"/>
    <dgm:cxn modelId="{5186FECC-7544-4449-8691-F305185450EB}" type="presOf" srcId="{D56440C4-1A39-4952-933F-4F60E127291E}" destId="{6D89C6C7-382B-48A5-A249-F4B2CE7F4C5B}" srcOrd="0" destOrd="0" presId="urn:microsoft.com/office/officeart/2005/8/layout/cycle5"/>
    <dgm:cxn modelId="{E074BED0-26A1-4512-949E-2B0DC056D6B7}" type="presOf" srcId="{CB606B7F-459D-45EA-832A-1CE06B90A5A4}" destId="{FE6402DF-A603-4730-86FE-06D53F4D86C0}" srcOrd="0" destOrd="0" presId="urn:microsoft.com/office/officeart/2005/8/layout/cycle5"/>
    <dgm:cxn modelId="{D1E482DB-8A7A-46D5-93AF-732C0C7758FF}" type="presOf" srcId="{6958A10F-395D-4A48-BAAC-A49FDC77C30C}" destId="{78874F89-D833-4BED-A156-42CBDB4BA381}" srcOrd="0" destOrd="0" presId="urn:microsoft.com/office/officeart/2005/8/layout/cycle5"/>
    <dgm:cxn modelId="{DFA673E5-CC7D-487C-9500-586C3AAA01E8}" srcId="{95277FBD-10E0-4B46-8870-BB4CB6DA79F7}" destId="{70D5D457-9820-4373-A3E6-AD0210574D36}" srcOrd="2" destOrd="0" parTransId="{5AF6B845-A3C1-424A-A0A0-972C9A319145}" sibTransId="{0C4E656A-8112-4D82-B7B8-BBE47DE12098}"/>
    <dgm:cxn modelId="{47C055E5-AE50-4F80-9430-62E9ABCBAAC2}" type="presOf" srcId="{70D5D457-9820-4373-A3E6-AD0210574D36}" destId="{2F976E96-738E-43D3-8AE9-C6B40742CEA0}" srcOrd="0" destOrd="0" presId="urn:microsoft.com/office/officeart/2005/8/layout/cycle5"/>
    <dgm:cxn modelId="{2A61EFF0-FFC6-4024-896D-D671E539A01F}" srcId="{95277FBD-10E0-4B46-8870-BB4CB6DA79F7}" destId="{CB606B7F-459D-45EA-832A-1CE06B90A5A4}" srcOrd="1" destOrd="0" parTransId="{082153BD-FB58-411F-99E2-B5D4873D36B1}" sibTransId="{6958A10F-395D-4A48-BAAC-A49FDC77C30C}"/>
    <dgm:cxn modelId="{932EEA3F-FDED-41E8-BF12-6BB9E724A891}" type="presParOf" srcId="{61029E46-92E7-4525-84BD-F462F2745E18}" destId="{5F7B5557-2AEE-4F75-9D81-539E8B63FCA5}" srcOrd="0" destOrd="0" presId="urn:microsoft.com/office/officeart/2005/8/layout/cycle5"/>
    <dgm:cxn modelId="{50637ADF-450D-43A5-B834-20697573207B}" type="presParOf" srcId="{61029E46-92E7-4525-84BD-F462F2745E18}" destId="{8787F3B9-0468-4189-BFE3-EFDAB1888C15}" srcOrd="1" destOrd="0" presId="urn:microsoft.com/office/officeart/2005/8/layout/cycle5"/>
    <dgm:cxn modelId="{CED44C95-85B6-4DF4-9C65-7CFFD76168D6}" type="presParOf" srcId="{61029E46-92E7-4525-84BD-F462F2745E18}" destId="{A61D9F33-E38A-4052-8CE6-D4ECE5AB7212}" srcOrd="2" destOrd="0" presId="urn:microsoft.com/office/officeart/2005/8/layout/cycle5"/>
    <dgm:cxn modelId="{7D894D0D-8D3E-4D2A-BCAB-4A7DC71CF468}" type="presParOf" srcId="{61029E46-92E7-4525-84BD-F462F2745E18}" destId="{FE6402DF-A603-4730-86FE-06D53F4D86C0}" srcOrd="3" destOrd="0" presId="urn:microsoft.com/office/officeart/2005/8/layout/cycle5"/>
    <dgm:cxn modelId="{8DB641C6-51F2-482C-B273-594D028F5BB6}" type="presParOf" srcId="{61029E46-92E7-4525-84BD-F462F2745E18}" destId="{398D8581-ACFD-4F95-8B44-7B188B442135}" srcOrd="4" destOrd="0" presId="urn:microsoft.com/office/officeart/2005/8/layout/cycle5"/>
    <dgm:cxn modelId="{A609B798-250C-44E3-9B00-6D0132CD49BE}" type="presParOf" srcId="{61029E46-92E7-4525-84BD-F462F2745E18}" destId="{78874F89-D833-4BED-A156-42CBDB4BA381}" srcOrd="5" destOrd="0" presId="urn:microsoft.com/office/officeart/2005/8/layout/cycle5"/>
    <dgm:cxn modelId="{78F2FA3F-D703-4201-8784-8D1BD8F4F923}" type="presParOf" srcId="{61029E46-92E7-4525-84BD-F462F2745E18}" destId="{2F976E96-738E-43D3-8AE9-C6B40742CEA0}" srcOrd="6" destOrd="0" presId="urn:microsoft.com/office/officeart/2005/8/layout/cycle5"/>
    <dgm:cxn modelId="{7AEC6816-AE9A-4683-BB0A-5D1437E4B86D}" type="presParOf" srcId="{61029E46-92E7-4525-84BD-F462F2745E18}" destId="{757A5907-8867-456A-81FA-47AD768204BB}" srcOrd="7" destOrd="0" presId="urn:microsoft.com/office/officeart/2005/8/layout/cycle5"/>
    <dgm:cxn modelId="{1738FB75-5118-43E6-B2BC-02ACF320CDC1}" type="presParOf" srcId="{61029E46-92E7-4525-84BD-F462F2745E18}" destId="{9FBBC51D-B15E-4EE5-8CAE-CC477237D605}" srcOrd="8" destOrd="0" presId="urn:microsoft.com/office/officeart/2005/8/layout/cycle5"/>
    <dgm:cxn modelId="{0E82AAA1-663F-477C-8552-A39127821799}" type="presParOf" srcId="{61029E46-92E7-4525-84BD-F462F2745E18}" destId="{6DBC4F88-07E9-4219-9EDD-E28FC7B3215E}" srcOrd="9" destOrd="0" presId="urn:microsoft.com/office/officeart/2005/8/layout/cycle5"/>
    <dgm:cxn modelId="{91337124-96A7-475D-B9BE-B62679DC8AB1}" type="presParOf" srcId="{61029E46-92E7-4525-84BD-F462F2745E18}" destId="{80C54AE9-93A4-4925-A644-BE0FBE61947A}" srcOrd="10" destOrd="0" presId="urn:microsoft.com/office/officeart/2005/8/layout/cycle5"/>
    <dgm:cxn modelId="{89159EAB-4BAD-45E4-8F1D-719A1A22E12F}" type="presParOf" srcId="{61029E46-92E7-4525-84BD-F462F2745E18}" destId="{126AFA1E-CD1F-450F-9DFD-5450AD57A655}" srcOrd="11" destOrd="0" presId="urn:microsoft.com/office/officeart/2005/8/layout/cycle5"/>
    <dgm:cxn modelId="{DDB42440-A994-4461-9FE0-AD88874F8D44}" type="presParOf" srcId="{61029E46-92E7-4525-84BD-F462F2745E18}" destId="{6D89C6C7-382B-48A5-A249-F4B2CE7F4C5B}" srcOrd="12" destOrd="0" presId="urn:microsoft.com/office/officeart/2005/8/layout/cycle5"/>
    <dgm:cxn modelId="{3EE15F5B-916C-4095-9167-4CFC8AC0F2FF}" type="presParOf" srcId="{61029E46-92E7-4525-84BD-F462F2745E18}" destId="{0101CAD4-5D9F-4AD1-B92C-58E438AFC708}" srcOrd="13" destOrd="0" presId="urn:microsoft.com/office/officeart/2005/8/layout/cycle5"/>
    <dgm:cxn modelId="{81CEC2FD-F0D6-403C-B827-4FA857C7D2A0}" type="presParOf" srcId="{61029E46-92E7-4525-84BD-F462F2745E18}" destId="{A99B359B-7FEE-47A0-8406-322747BC758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D13877-EE3A-4F76-92B6-63B45AAFD82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006534-9665-4DB9-A5ED-8DAF4ED92767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1. Identify the main points</a:t>
          </a:r>
          <a:endParaRPr lang="en-US" dirty="0">
            <a:solidFill>
              <a:schemeClr val="accent2">
                <a:lumMod val="75000"/>
              </a:schemeClr>
            </a:solidFill>
          </a:endParaRPr>
        </a:p>
      </dgm:t>
    </dgm:pt>
    <dgm:pt modelId="{9CE7594B-352D-42C5-AE28-78E56482E210}" type="parTrans" cxnId="{BBE51A29-9BF4-4DB5-9FBA-3F7D9CCACDB3}">
      <dgm:prSet/>
      <dgm:spPr/>
      <dgm:t>
        <a:bodyPr/>
        <a:lstStyle/>
        <a:p>
          <a:endParaRPr lang="en-US"/>
        </a:p>
      </dgm:t>
    </dgm:pt>
    <dgm:pt modelId="{52A9D4B2-EE1D-4335-B603-4878C4750428}" type="sibTrans" cxnId="{BBE51A29-9BF4-4DB5-9FBA-3F7D9CCACDB3}">
      <dgm:prSet/>
      <dgm:spPr/>
      <dgm:t>
        <a:bodyPr/>
        <a:lstStyle/>
        <a:p>
          <a:endParaRPr lang="en-US"/>
        </a:p>
      </dgm:t>
    </dgm:pt>
    <dgm:pt modelId="{39F9BD57-07AE-412C-A6E3-C5B178EB9006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Don’t overload the audience</a:t>
          </a:r>
          <a:br>
            <a:rPr lang="en-GB" dirty="0"/>
          </a:br>
          <a:endParaRPr lang="en-US" dirty="0"/>
        </a:p>
      </dgm:t>
    </dgm:pt>
    <dgm:pt modelId="{EEA5D38A-BD7D-41F9-A6B4-55F6A049FC7E}" type="parTrans" cxnId="{9971F1FD-8157-4031-A8E6-ECB0EBA10E0A}">
      <dgm:prSet/>
      <dgm:spPr/>
      <dgm:t>
        <a:bodyPr/>
        <a:lstStyle/>
        <a:p>
          <a:endParaRPr lang="en-US"/>
        </a:p>
      </dgm:t>
    </dgm:pt>
    <dgm:pt modelId="{9E614DF6-EE57-4F2D-95DA-AE31DBCB86F7}" type="sibTrans" cxnId="{9971F1FD-8157-4031-A8E6-ECB0EBA10E0A}">
      <dgm:prSet/>
      <dgm:spPr/>
      <dgm:t>
        <a:bodyPr/>
        <a:lstStyle/>
        <a:p>
          <a:endParaRPr lang="en-US"/>
        </a:p>
      </dgm:t>
    </dgm:pt>
    <dgm:pt modelId="{BB32C5B0-458A-4461-BA78-C6AEF1914C21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2. Provide evidence to support points</a:t>
          </a:r>
          <a:endParaRPr lang="en-US" dirty="0">
            <a:solidFill>
              <a:schemeClr val="accent2">
                <a:lumMod val="75000"/>
              </a:schemeClr>
            </a:solidFill>
          </a:endParaRPr>
        </a:p>
      </dgm:t>
    </dgm:pt>
    <dgm:pt modelId="{1687116A-86EA-42EF-8361-8885B468753C}" type="parTrans" cxnId="{D6097622-487E-4470-8313-28464DE75291}">
      <dgm:prSet/>
      <dgm:spPr/>
      <dgm:t>
        <a:bodyPr/>
        <a:lstStyle/>
        <a:p>
          <a:endParaRPr lang="en-US"/>
        </a:p>
      </dgm:t>
    </dgm:pt>
    <dgm:pt modelId="{D718C1D4-DA5B-477B-A5EA-F84397A38CE3}" type="sibTrans" cxnId="{D6097622-487E-4470-8313-28464DE75291}">
      <dgm:prSet/>
      <dgm:spPr/>
      <dgm:t>
        <a:bodyPr/>
        <a:lstStyle/>
        <a:p>
          <a:endParaRPr lang="en-US"/>
        </a:p>
      </dgm:t>
    </dgm:pt>
    <dgm:pt modelId="{D29210C0-546C-42B5-9151-127ED7FA9337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3. Practice!</a:t>
          </a:r>
          <a:endParaRPr lang="en-US" dirty="0">
            <a:solidFill>
              <a:schemeClr val="accent2">
                <a:lumMod val="75000"/>
              </a:schemeClr>
            </a:solidFill>
          </a:endParaRPr>
        </a:p>
      </dgm:t>
    </dgm:pt>
    <dgm:pt modelId="{D77094D4-825E-43E4-B840-1438CA99CCA9}" type="parTrans" cxnId="{75124498-8950-455D-B1C6-CEA4125607B3}">
      <dgm:prSet/>
      <dgm:spPr/>
      <dgm:t>
        <a:bodyPr/>
        <a:lstStyle/>
        <a:p>
          <a:endParaRPr lang="en-US"/>
        </a:p>
      </dgm:t>
    </dgm:pt>
    <dgm:pt modelId="{9C68BD3C-73E8-4CD3-B240-FE23B21390DA}" type="sibTrans" cxnId="{75124498-8950-455D-B1C6-CEA4125607B3}">
      <dgm:prSet/>
      <dgm:spPr/>
      <dgm:t>
        <a:bodyPr/>
        <a:lstStyle/>
        <a:p>
          <a:endParaRPr lang="en-US"/>
        </a:p>
      </dgm:t>
    </dgm:pt>
    <dgm:pt modelId="{615DF376-85A8-4D24-B94C-6C71D2251874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Poor timing affects grades. </a:t>
          </a:r>
          <a:br>
            <a:rPr lang="en-GB" dirty="0">
              <a:solidFill>
                <a:schemeClr val="accent2">
                  <a:lumMod val="75000"/>
                </a:schemeClr>
              </a:solidFill>
            </a:rPr>
          </a:br>
          <a:endParaRPr lang="en-US" dirty="0">
            <a:solidFill>
              <a:schemeClr val="accent2">
                <a:lumMod val="75000"/>
              </a:schemeClr>
            </a:solidFill>
          </a:endParaRPr>
        </a:p>
      </dgm:t>
    </dgm:pt>
    <dgm:pt modelId="{63742460-8282-444F-9CA2-7F0F4D6AA778}" type="parTrans" cxnId="{EC2C4F21-38BC-415C-B725-DD0189B97704}">
      <dgm:prSet/>
      <dgm:spPr/>
      <dgm:t>
        <a:bodyPr/>
        <a:lstStyle/>
        <a:p>
          <a:endParaRPr lang="en-US"/>
        </a:p>
      </dgm:t>
    </dgm:pt>
    <dgm:pt modelId="{DB7EA9D4-9720-4681-AB5A-675ED008257B}" type="sibTrans" cxnId="{EC2C4F21-38BC-415C-B725-DD0189B97704}">
      <dgm:prSet/>
      <dgm:spPr/>
      <dgm:t>
        <a:bodyPr/>
        <a:lstStyle/>
        <a:p>
          <a:endParaRPr lang="en-US"/>
        </a:p>
      </dgm:t>
    </dgm:pt>
    <dgm:pt modelId="{398D2166-18FD-4C95-B0AE-5F3795252B9F}">
      <dgm:prSet/>
      <dgm:spPr/>
      <dgm:t>
        <a:bodyPr/>
        <a:lstStyle/>
        <a:p>
          <a:r>
            <a:rPr lang="en-GB" dirty="0">
              <a:solidFill>
                <a:schemeClr val="accent2">
                  <a:lumMod val="75000"/>
                </a:schemeClr>
              </a:solidFill>
            </a:rPr>
            <a:t>4. If including results of studies, keep it simple</a:t>
          </a:r>
          <a:br>
            <a:rPr lang="en-GB" dirty="0"/>
          </a:br>
          <a:endParaRPr lang="en-US" dirty="0"/>
        </a:p>
      </dgm:t>
    </dgm:pt>
    <dgm:pt modelId="{B26F92E1-5D46-4853-9F3F-34FC6BF4522B}" type="parTrans" cxnId="{F337550B-5D31-4B27-8BC7-F3ECFB37594F}">
      <dgm:prSet/>
      <dgm:spPr/>
      <dgm:t>
        <a:bodyPr/>
        <a:lstStyle/>
        <a:p>
          <a:endParaRPr lang="en-US"/>
        </a:p>
      </dgm:t>
    </dgm:pt>
    <dgm:pt modelId="{4769BE66-D39C-4205-ADBD-337B27FE028C}" type="sibTrans" cxnId="{F337550B-5D31-4B27-8BC7-F3ECFB37594F}">
      <dgm:prSet/>
      <dgm:spPr/>
      <dgm:t>
        <a:bodyPr/>
        <a:lstStyle/>
        <a:p>
          <a:endParaRPr lang="en-US"/>
        </a:p>
      </dgm:t>
    </dgm:pt>
    <dgm:pt modelId="{B7FD815E-FD92-4B0F-A6D3-32518C661B06}" type="pres">
      <dgm:prSet presAssocID="{22D13877-EE3A-4F76-92B6-63B45AAFD82F}" presName="root" presStyleCnt="0">
        <dgm:presLayoutVars>
          <dgm:dir/>
          <dgm:resizeHandles val="exact"/>
        </dgm:presLayoutVars>
      </dgm:prSet>
      <dgm:spPr/>
    </dgm:pt>
    <dgm:pt modelId="{77FE40B0-FB38-4E96-80E3-D7692C56164E}" type="pres">
      <dgm:prSet presAssocID="{E1006534-9665-4DB9-A5ED-8DAF4ED92767}" presName="compNode" presStyleCnt="0"/>
      <dgm:spPr/>
    </dgm:pt>
    <dgm:pt modelId="{F6A230FC-232C-417C-B7E7-D6C376B10E83}" type="pres">
      <dgm:prSet presAssocID="{E1006534-9665-4DB9-A5ED-8DAF4ED92767}" presName="bgRect" presStyleLbl="bgShp" presStyleIdx="0" presStyleCnt="4"/>
      <dgm:spPr>
        <a:ln>
          <a:solidFill>
            <a:schemeClr val="accent1">
              <a:lumMod val="75000"/>
            </a:schemeClr>
          </a:solidFill>
        </a:ln>
      </dgm:spPr>
    </dgm:pt>
    <dgm:pt modelId="{26D393FE-34B9-49E0-9B79-D7B1CD865F2A}" type="pres">
      <dgm:prSet presAssocID="{E1006534-9665-4DB9-A5ED-8DAF4ED927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30D145CA-548E-448B-828E-F902EC394FBA}" type="pres">
      <dgm:prSet presAssocID="{E1006534-9665-4DB9-A5ED-8DAF4ED92767}" presName="spaceRect" presStyleCnt="0"/>
      <dgm:spPr/>
    </dgm:pt>
    <dgm:pt modelId="{19CFA0A7-C62E-4A66-847C-7754A0D2070E}" type="pres">
      <dgm:prSet presAssocID="{E1006534-9665-4DB9-A5ED-8DAF4ED92767}" presName="parTx" presStyleLbl="revTx" presStyleIdx="0" presStyleCnt="6">
        <dgm:presLayoutVars>
          <dgm:chMax val="0"/>
          <dgm:chPref val="0"/>
        </dgm:presLayoutVars>
      </dgm:prSet>
      <dgm:spPr/>
    </dgm:pt>
    <dgm:pt modelId="{2604FB57-8463-49F5-9492-42EDFF1506B2}" type="pres">
      <dgm:prSet presAssocID="{E1006534-9665-4DB9-A5ED-8DAF4ED92767}" presName="desTx" presStyleLbl="revTx" presStyleIdx="1" presStyleCnt="6">
        <dgm:presLayoutVars/>
      </dgm:prSet>
      <dgm:spPr/>
    </dgm:pt>
    <dgm:pt modelId="{0A8FA553-07BE-47DF-B6A9-D69B65B69735}" type="pres">
      <dgm:prSet presAssocID="{52A9D4B2-EE1D-4335-B603-4878C4750428}" presName="sibTrans" presStyleCnt="0"/>
      <dgm:spPr/>
    </dgm:pt>
    <dgm:pt modelId="{77BF2E51-74FC-4BE7-B9A8-B99E58307888}" type="pres">
      <dgm:prSet presAssocID="{BB32C5B0-458A-4461-BA78-C6AEF1914C21}" presName="compNode" presStyleCnt="0"/>
      <dgm:spPr/>
    </dgm:pt>
    <dgm:pt modelId="{91CBFA58-5415-48DE-B7DE-EE9DB0AE3983}" type="pres">
      <dgm:prSet presAssocID="{BB32C5B0-458A-4461-BA78-C6AEF1914C21}" presName="bgRect" presStyleLbl="bgShp" presStyleIdx="1" presStyleCnt="4"/>
      <dgm:spPr>
        <a:ln>
          <a:solidFill>
            <a:schemeClr val="accent1">
              <a:lumMod val="75000"/>
            </a:schemeClr>
          </a:solidFill>
        </a:ln>
      </dgm:spPr>
    </dgm:pt>
    <dgm:pt modelId="{BB3B4272-5D33-481E-B001-304322E9638C}" type="pres">
      <dgm:prSet presAssocID="{BB32C5B0-458A-4461-BA78-C6AEF1914C2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1028226-1275-4C9D-B4EB-D8581C59D4EE}" type="pres">
      <dgm:prSet presAssocID="{BB32C5B0-458A-4461-BA78-C6AEF1914C21}" presName="spaceRect" presStyleCnt="0"/>
      <dgm:spPr/>
    </dgm:pt>
    <dgm:pt modelId="{B2649EC3-54B8-413B-91FD-D18E12360640}" type="pres">
      <dgm:prSet presAssocID="{BB32C5B0-458A-4461-BA78-C6AEF1914C21}" presName="parTx" presStyleLbl="revTx" presStyleIdx="2" presStyleCnt="6">
        <dgm:presLayoutVars>
          <dgm:chMax val="0"/>
          <dgm:chPref val="0"/>
        </dgm:presLayoutVars>
      </dgm:prSet>
      <dgm:spPr/>
    </dgm:pt>
    <dgm:pt modelId="{534BF698-A184-4FA2-A32F-05891B9F961A}" type="pres">
      <dgm:prSet presAssocID="{D718C1D4-DA5B-477B-A5EA-F84397A38CE3}" presName="sibTrans" presStyleCnt="0"/>
      <dgm:spPr/>
    </dgm:pt>
    <dgm:pt modelId="{F668D1E0-6901-494C-812C-CC7E778BEC45}" type="pres">
      <dgm:prSet presAssocID="{D29210C0-546C-42B5-9151-127ED7FA9337}" presName="compNode" presStyleCnt="0"/>
      <dgm:spPr/>
    </dgm:pt>
    <dgm:pt modelId="{B4AEBA5F-626D-4B17-A743-D86843934016}" type="pres">
      <dgm:prSet presAssocID="{D29210C0-546C-42B5-9151-127ED7FA9337}" presName="bgRect" presStyleLbl="bgShp" presStyleIdx="2" presStyleCnt="4"/>
      <dgm:spPr>
        <a:ln>
          <a:solidFill>
            <a:schemeClr val="accent1">
              <a:lumMod val="75000"/>
            </a:schemeClr>
          </a:solidFill>
        </a:ln>
      </dgm:spPr>
    </dgm:pt>
    <dgm:pt modelId="{74565CEB-0AD3-4E33-A3C4-E51CAE970982}" type="pres">
      <dgm:prSet presAssocID="{D29210C0-546C-42B5-9151-127ED7FA933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4DF20694-40AB-4F2E-8BFF-83CE36B5E52F}" type="pres">
      <dgm:prSet presAssocID="{D29210C0-546C-42B5-9151-127ED7FA9337}" presName="spaceRect" presStyleCnt="0"/>
      <dgm:spPr/>
    </dgm:pt>
    <dgm:pt modelId="{4640618B-33AB-475F-BCDE-0D151722FBFD}" type="pres">
      <dgm:prSet presAssocID="{D29210C0-546C-42B5-9151-127ED7FA9337}" presName="parTx" presStyleLbl="revTx" presStyleIdx="3" presStyleCnt="6">
        <dgm:presLayoutVars>
          <dgm:chMax val="0"/>
          <dgm:chPref val="0"/>
        </dgm:presLayoutVars>
      </dgm:prSet>
      <dgm:spPr/>
    </dgm:pt>
    <dgm:pt modelId="{82DF2864-8E13-4761-9129-0A4C201DEF8E}" type="pres">
      <dgm:prSet presAssocID="{D29210C0-546C-42B5-9151-127ED7FA9337}" presName="desTx" presStyleLbl="revTx" presStyleIdx="4" presStyleCnt="6">
        <dgm:presLayoutVars/>
      </dgm:prSet>
      <dgm:spPr/>
    </dgm:pt>
    <dgm:pt modelId="{347A0D2F-6460-4985-8829-24766281D111}" type="pres">
      <dgm:prSet presAssocID="{9C68BD3C-73E8-4CD3-B240-FE23B21390DA}" presName="sibTrans" presStyleCnt="0"/>
      <dgm:spPr/>
    </dgm:pt>
    <dgm:pt modelId="{C2F9551B-3F8F-4645-9DD8-C01A83666E9D}" type="pres">
      <dgm:prSet presAssocID="{398D2166-18FD-4C95-B0AE-5F3795252B9F}" presName="compNode" presStyleCnt="0"/>
      <dgm:spPr/>
    </dgm:pt>
    <dgm:pt modelId="{E1CB09A0-3EF0-4087-97A3-C4265F4C6D48}" type="pres">
      <dgm:prSet presAssocID="{398D2166-18FD-4C95-B0AE-5F3795252B9F}" presName="bgRect" presStyleLbl="bgShp" presStyleIdx="3" presStyleCnt="4"/>
      <dgm:spPr>
        <a:ln>
          <a:solidFill>
            <a:schemeClr val="accent1">
              <a:lumMod val="75000"/>
            </a:schemeClr>
          </a:solidFill>
        </a:ln>
      </dgm:spPr>
    </dgm:pt>
    <dgm:pt modelId="{B4B0528A-AEDB-4058-BFE8-7B7E6B468AFC}" type="pres">
      <dgm:prSet presAssocID="{398D2166-18FD-4C95-B0AE-5F3795252B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74AE4718-9BB3-4724-9AB5-F2CB776A9954}" type="pres">
      <dgm:prSet presAssocID="{398D2166-18FD-4C95-B0AE-5F3795252B9F}" presName="spaceRect" presStyleCnt="0"/>
      <dgm:spPr/>
    </dgm:pt>
    <dgm:pt modelId="{CA4093FC-7D6D-4505-9694-3FDC5C287A73}" type="pres">
      <dgm:prSet presAssocID="{398D2166-18FD-4C95-B0AE-5F3795252B9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337550B-5D31-4B27-8BC7-F3ECFB37594F}" srcId="{22D13877-EE3A-4F76-92B6-63B45AAFD82F}" destId="{398D2166-18FD-4C95-B0AE-5F3795252B9F}" srcOrd="3" destOrd="0" parTransId="{B26F92E1-5D46-4853-9F3F-34FC6BF4522B}" sibTransId="{4769BE66-D39C-4205-ADBD-337B27FE028C}"/>
    <dgm:cxn modelId="{EC2C4F21-38BC-415C-B725-DD0189B97704}" srcId="{D29210C0-546C-42B5-9151-127ED7FA9337}" destId="{615DF376-85A8-4D24-B94C-6C71D2251874}" srcOrd="0" destOrd="0" parTransId="{63742460-8282-444F-9CA2-7F0F4D6AA778}" sibTransId="{DB7EA9D4-9720-4681-AB5A-675ED008257B}"/>
    <dgm:cxn modelId="{D6097622-487E-4470-8313-28464DE75291}" srcId="{22D13877-EE3A-4F76-92B6-63B45AAFD82F}" destId="{BB32C5B0-458A-4461-BA78-C6AEF1914C21}" srcOrd="1" destOrd="0" parTransId="{1687116A-86EA-42EF-8361-8885B468753C}" sibTransId="{D718C1D4-DA5B-477B-A5EA-F84397A38CE3}"/>
    <dgm:cxn modelId="{BBE51A29-9BF4-4DB5-9FBA-3F7D9CCACDB3}" srcId="{22D13877-EE3A-4F76-92B6-63B45AAFD82F}" destId="{E1006534-9665-4DB9-A5ED-8DAF4ED92767}" srcOrd="0" destOrd="0" parTransId="{9CE7594B-352D-42C5-AE28-78E56482E210}" sibTransId="{52A9D4B2-EE1D-4335-B603-4878C4750428}"/>
    <dgm:cxn modelId="{66129471-A453-4FE5-9BED-7948A1FE58DA}" type="presOf" srcId="{BB32C5B0-458A-4461-BA78-C6AEF1914C21}" destId="{B2649EC3-54B8-413B-91FD-D18E12360640}" srcOrd="0" destOrd="0" presId="urn:microsoft.com/office/officeart/2018/2/layout/IconVerticalSolidList"/>
    <dgm:cxn modelId="{77E73577-4A28-4899-9F0F-AB0B4F9A824E}" type="presOf" srcId="{22D13877-EE3A-4F76-92B6-63B45AAFD82F}" destId="{B7FD815E-FD92-4B0F-A6D3-32518C661B06}" srcOrd="0" destOrd="0" presId="urn:microsoft.com/office/officeart/2018/2/layout/IconVerticalSolidList"/>
    <dgm:cxn modelId="{B741F793-3542-4F92-8CF7-53498BAF3898}" type="presOf" srcId="{E1006534-9665-4DB9-A5ED-8DAF4ED92767}" destId="{19CFA0A7-C62E-4A66-847C-7754A0D2070E}" srcOrd="0" destOrd="0" presId="urn:microsoft.com/office/officeart/2018/2/layout/IconVerticalSolidList"/>
    <dgm:cxn modelId="{75124498-8950-455D-B1C6-CEA4125607B3}" srcId="{22D13877-EE3A-4F76-92B6-63B45AAFD82F}" destId="{D29210C0-546C-42B5-9151-127ED7FA9337}" srcOrd="2" destOrd="0" parTransId="{D77094D4-825E-43E4-B840-1438CA99CCA9}" sibTransId="{9C68BD3C-73E8-4CD3-B240-FE23B21390DA}"/>
    <dgm:cxn modelId="{09CB95AA-54C1-40F5-A1B8-F2DE4BB32260}" type="presOf" srcId="{398D2166-18FD-4C95-B0AE-5F3795252B9F}" destId="{CA4093FC-7D6D-4505-9694-3FDC5C287A73}" srcOrd="0" destOrd="0" presId="urn:microsoft.com/office/officeart/2018/2/layout/IconVerticalSolidList"/>
    <dgm:cxn modelId="{00EAF6CA-D8C7-466A-85D8-50C7BAB01BB8}" type="presOf" srcId="{D29210C0-546C-42B5-9151-127ED7FA9337}" destId="{4640618B-33AB-475F-BCDE-0D151722FBFD}" srcOrd="0" destOrd="0" presId="urn:microsoft.com/office/officeart/2018/2/layout/IconVerticalSolidList"/>
    <dgm:cxn modelId="{D43A08F5-3D8C-4BBD-B154-90626316F17B}" type="presOf" srcId="{39F9BD57-07AE-412C-A6E3-C5B178EB9006}" destId="{2604FB57-8463-49F5-9492-42EDFF1506B2}" srcOrd="0" destOrd="0" presId="urn:microsoft.com/office/officeart/2018/2/layout/IconVerticalSolidList"/>
    <dgm:cxn modelId="{3378FEF8-E624-4560-95C3-7E5AB65CE902}" type="presOf" srcId="{615DF376-85A8-4D24-B94C-6C71D2251874}" destId="{82DF2864-8E13-4761-9129-0A4C201DEF8E}" srcOrd="0" destOrd="0" presId="urn:microsoft.com/office/officeart/2018/2/layout/IconVerticalSolidList"/>
    <dgm:cxn modelId="{9971F1FD-8157-4031-A8E6-ECB0EBA10E0A}" srcId="{E1006534-9665-4DB9-A5ED-8DAF4ED92767}" destId="{39F9BD57-07AE-412C-A6E3-C5B178EB9006}" srcOrd="0" destOrd="0" parTransId="{EEA5D38A-BD7D-41F9-A6B4-55F6A049FC7E}" sibTransId="{9E614DF6-EE57-4F2D-95DA-AE31DBCB86F7}"/>
    <dgm:cxn modelId="{394F6845-C2B0-4F11-9950-51FBA26E29A1}" type="presParOf" srcId="{B7FD815E-FD92-4B0F-A6D3-32518C661B06}" destId="{77FE40B0-FB38-4E96-80E3-D7692C56164E}" srcOrd="0" destOrd="0" presId="urn:microsoft.com/office/officeart/2018/2/layout/IconVerticalSolidList"/>
    <dgm:cxn modelId="{8C80B65F-B7A8-4161-B0FB-2F73F5FC2BD4}" type="presParOf" srcId="{77FE40B0-FB38-4E96-80E3-D7692C56164E}" destId="{F6A230FC-232C-417C-B7E7-D6C376B10E83}" srcOrd="0" destOrd="0" presId="urn:microsoft.com/office/officeart/2018/2/layout/IconVerticalSolidList"/>
    <dgm:cxn modelId="{98A7B486-D703-422C-B122-C3DBCED83C4D}" type="presParOf" srcId="{77FE40B0-FB38-4E96-80E3-D7692C56164E}" destId="{26D393FE-34B9-49E0-9B79-D7B1CD865F2A}" srcOrd="1" destOrd="0" presId="urn:microsoft.com/office/officeart/2018/2/layout/IconVerticalSolidList"/>
    <dgm:cxn modelId="{7099C34A-7101-4403-AE7C-8C0D42304798}" type="presParOf" srcId="{77FE40B0-FB38-4E96-80E3-D7692C56164E}" destId="{30D145CA-548E-448B-828E-F902EC394FBA}" srcOrd="2" destOrd="0" presId="urn:microsoft.com/office/officeart/2018/2/layout/IconVerticalSolidList"/>
    <dgm:cxn modelId="{2722A8BC-2C40-4D06-A3BA-41B4A0AD6412}" type="presParOf" srcId="{77FE40B0-FB38-4E96-80E3-D7692C56164E}" destId="{19CFA0A7-C62E-4A66-847C-7754A0D2070E}" srcOrd="3" destOrd="0" presId="urn:microsoft.com/office/officeart/2018/2/layout/IconVerticalSolidList"/>
    <dgm:cxn modelId="{E53AB64A-5E20-4EE3-9E32-C8E6ADD0B970}" type="presParOf" srcId="{77FE40B0-FB38-4E96-80E3-D7692C56164E}" destId="{2604FB57-8463-49F5-9492-42EDFF1506B2}" srcOrd="4" destOrd="0" presId="urn:microsoft.com/office/officeart/2018/2/layout/IconVerticalSolidList"/>
    <dgm:cxn modelId="{F96812FB-DF43-40C7-B44A-F3799D455B58}" type="presParOf" srcId="{B7FD815E-FD92-4B0F-A6D3-32518C661B06}" destId="{0A8FA553-07BE-47DF-B6A9-D69B65B69735}" srcOrd="1" destOrd="0" presId="urn:microsoft.com/office/officeart/2018/2/layout/IconVerticalSolidList"/>
    <dgm:cxn modelId="{2FB03F88-5842-4AD4-BBE9-C5493A0FDCE0}" type="presParOf" srcId="{B7FD815E-FD92-4B0F-A6D3-32518C661B06}" destId="{77BF2E51-74FC-4BE7-B9A8-B99E58307888}" srcOrd="2" destOrd="0" presId="urn:microsoft.com/office/officeart/2018/2/layout/IconVerticalSolidList"/>
    <dgm:cxn modelId="{92162476-9D53-4D97-89DF-8B652B604170}" type="presParOf" srcId="{77BF2E51-74FC-4BE7-B9A8-B99E58307888}" destId="{91CBFA58-5415-48DE-B7DE-EE9DB0AE3983}" srcOrd="0" destOrd="0" presId="urn:microsoft.com/office/officeart/2018/2/layout/IconVerticalSolidList"/>
    <dgm:cxn modelId="{05B9905F-314D-4765-91CC-CCC70407D007}" type="presParOf" srcId="{77BF2E51-74FC-4BE7-B9A8-B99E58307888}" destId="{BB3B4272-5D33-481E-B001-304322E9638C}" srcOrd="1" destOrd="0" presId="urn:microsoft.com/office/officeart/2018/2/layout/IconVerticalSolidList"/>
    <dgm:cxn modelId="{4BAADE21-D0F2-4638-AC39-C7E392305C3F}" type="presParOf" srcId="{77BF2E51-74FC-4BE7-B9A8-B99E58307888}" destId="{A1028226-1275-4C9D-B4EB-D8581C59D4EE}" srcOrd="2" destOrd="0" presId="urn:microsoft.com/office/officeart/2018/2/layout/IconVerticalSolidList"/>
    <dgm:cxn modelId="{7B2FF314-62A9-4169-9165-C33D111DCC30}" type="presParOf" srcId="{77BF2E51-74FC-4BE7-B9A8-B99E58307888}" destId="{B2649EC3-54B8-413B-91FD-D18E12360640}" srcOrd="3" destOrd="0" presId="urn:microsoft.com/office/officeart/2018/2/layout/IconVerticalSolidList"/>
    <dgm:cxn modelId="{EADF82DA-C06A-4098-B2E9-DABCD82EF6F6}" type="presParOf" srcId="{B7FD815E-FD92-4B0F-A6D3-32518C661B06}" destId="{534BF698-A184-4FA2-A32F-05891B9F961A}" srcOrd="3" destOrd="0" presId="urn:microsoft.com/office/officeart/2018/2/layout/IconVerticalSolidList"/>
    <dgm:cxn modelId="{4FBE2B1F-2478-4117-8F6F-316D4FBA4557}" type="presParOf" srcId="{B7FD815E-FD92-4B0F-A6D3-32518C661B06}" destId="{F668D1E0-6901-494C-812C-CC7E778BEC45}" srcOrd="4" destOrd="0" presId="urn:microsoft.com/office/officeart/2018/2/layout/IconVerticalSolidList"/>
    <dgm:cxn modelId="{152A5184-6498-4CC3-8FB2-75FA32364377}" type="presParOf" srcId="{F668D1E0-6901-494C-812C-CC7E778BEC45}" destId="{B4AEBA5F-626D-4B17-A743-D86843934016}" srcOrd="0" destOrd="0" presId="urn:microsoft.com/office/officeart/2018/2/layout/IconVerticalSolidList"/>
    <dgm:cxn modelId="{240D3D9F-1EF7-49DA-84AB-40BC5A4F399E}" type="presParOf" srcId="{F668D1E0-6901-494C-812C-CC7E778BEC45}" destId="{74565CEB-0AD3-4E33-A3C4-E51CAE970982}" srcOrd="1" destOrd="0" presId="urn:microsoft.com/office/officeart/2018/2/layout/IconVerticalSolidList"/>
    <dgm:cxn modelId="{13F8C24C-07F7-4B22-A0A7-64A65C9D7D80}" type="presParOf" srcId="{F668D1E0-6901-494C-812C-CC7E778BEC45}" destId="{4DF20694-40AB-4F2E-8BFF-83CE36B5E52F}" srcOrd="2" destOrd="0" presId="urn:microsoft.com/office/officeart/2018/2/layout/IconVerticalSolidList"/>
    <dgm:cxn modelId="{D6623E90-C338-46A9-9E09-4D3C9E9EF64D}" type="presParOf" srcId="{F668D1E0-6901-494C-812C-CC7E778BEC45}" destId="{4640618B-33AB-475F-BCDE-0D151722FBFD}" srcOrd="3" destOrd="0" presId="urn:microsoft.com/office/officeart/2018/2/layout/IconVerticalSolidList"/>
    <dgm:cxn modelId="{9B5E1EB9-F538-4FCD-A3B9-A5A5B3F6E766}" type="presParOf" srcId="{F668D1E0-6901-494C-812C-CC7E778BEC45}" destId="{82DF2864-8E13-4761-9129-0A4C201DEF8E}" srcOrd="4" destOrd="0" presId="urn:microsoft.com/office/officeart/2018/2/layout/IconVerticalSolidList"/>
    <dgm:cxn modelId="{03A36DC2-303E-452C-AD14-A79D387B5EE8}" type="presParOf" srcId="{B7FD815E-FD92-4B0F-A6D3-32518C661B06}" destId="{347A0D2F-6460-4985-8829-24766281D111}" srcOrd="5" destOrd="0" presId="urn:microsoft.com/office/officeart/2018/2/layout/IconVerticalSolidList"/>
    <dgm:cxn modelId="{755DFB7E-0F80-4F14-BDB2-FED259998B8C}" type="presParOf" srcId="{B7FD815E-FD92-4B0F-A6D3-32518C661B06}" destId="{C2F9551B-3F8F-4645-9DD8-C01A83666E9D}" srcOrd="6" destOrd="0" presId="urn:microsoft.com/office/officeart/2018/2/layout/IconVerticalSolidList"/>
    <dgm:cxn modelId="{32A53FF5-E873-4A1D-B3FA-9C2D86397A6D}" type="presParOf" srcId="{C2F9551B-3F8F-4645-9DD8-C01A83666E9D}" destId="{E1CB09A0-3EF0-4087-97A3-C4265F4C6D48}" srcOrd="0" destOrd="0" presId="urn:microsoft.com/office/officeart/2018/2/layout/IconVerticalSolidList"/>
    <dgm:cxn modelId="{58354529-5F68-494B-A799-732110E395A4}" type="presParOf" srcId="{C2F9551B-3F8F-4645-9DD8-C01A83666E9D}" destId="{B4B0528A-AEDB-4058-BFE8-7B7E6B468AFC}" srcOrd="1" destOrd="0" presId="urn:microsoft.com/office/officeart/2018/2/layout/IconVerticalSolidList"/>
    <dgm:cxn modelId="{CB6566AF-B5B4-4079-870F-547E3828B639}" type="presParOf" srcId="{C2F9551B-3F8F-4645-9DD8-C01A83666E9D}" destId="{74AE4718-9BB3-4724-9AB5-F2CB776A9954}" srcOrd="2" destOrd="0" presId="urn:microsoft.com/office/officeart/2018/2/layout/IconVerticalSolidList"/>
    <dgm:cxn modelId="{7030D50C-3F98-4BAF-A514-DF0FD9D5B123}" type="presParOf" srcId="{C2F9551B-3F8F-4645-9DD8-C01A83666E9D}" destId="{CA4093FC-7D6D-4505-9694-3FDC5C287A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3BE02-FA99-4127-99FB-8553BB676297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2B7CC-D4CD-42D3-AE59-FC506315C4D4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E7BB6-EC1A-4353-9700-B672EE33E1B1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purpose of a poster is to act as a medium to advertise your work</a:t>
          </a:r>
          <a:endParaRPr lang="en-US" sz="2000" kern="1200" dirty="0"/>
        </a:p>
      </dsp:txBody>
      <dsp:txXfrm>
        <a:off x="1725715" y="638"/>
        <a:ext cx="4180465" cy="1494125"/>
      </dsp:txXfrm>
    </dsp:sp>
    <dsp:sp modelId="{779AF81D-2DCD-434D-9590-33DDD11F6B4C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D7731-7153-4A72-8959-6A91B353D7F7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2124F-8ECD-49FF-B8BF-6930E8A1094B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Enable a succinct summary of work/ideas, and allow you to get your main points across to as many people as possible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1725715" y="1868296"/>
        <a:ext cx="4180465" cy="1494125"/>
      </dsp:txXfrm>
    </dsp:sp>
    <dsp:sp modelId="{E59DCEF1-2E09-4E10-8C30-35CEACE52963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7D153-59B0-4554-85E0-BD9300CE58DE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63197-B327-4F21-AEDD-2FC3054E0CCC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Also act as a conversation starter (at conferences, for example)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1725715" y="3735953"/>
        <a:ext cx="4180465" cy="1494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EA514-0509-4704-89D6-DD857A8F91A5}">
      <dsp:nvSpPr>
        <dsp:cNvPr id="0" name=""/>
        <dsp:cNvSpPr/>
      </dsp:nvSpPr>
      <dsp:spPr>
        <a:xfrm>
          <a:off x="3246437" y="534"/>
          <a:ext cx="1635124" cy="16351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Have a catchy title</a:t>
          </a:r>
        </a:p>
      </dsp:txBody>
      <dsp:txXfrm>
        <a:off x="3485895" y="239992"/>
        <a:ext cx="1156208" cy="1156208"/>
      </dsp:txXfrm>
    </dsp:sp>
    <dsp:sp modelId="{03B590F7-999D-4F05-A025-AD4C91897AE7}">
      <dsp:nvSpPr>
        <dsp:cNvPr id="0" name=""/>
        <dsp:cNvSpPr/>
      </dsp:nvSpPr>
      <dsp:spPr>
        <a:xfrm rot="2160000">
          <a:off x="4830234" y="125730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/>
        </a:p>
      </dsp:txBody>
      <dsp:txXfrm>
        <a:off x="4842728" y="1329221"/>
        <a:ext cx="305286" cy="331112"/>
      </dsp:txXfrm>
    </dsp:sp>
    <dsp:sp modelId="{C2C38371-CA9E-48BA-9C49-74368AC7084E}">
      <dsp:nvSpPr>
        <dsp:cNvPr id="0" name=""/>
        <dsp:cNvSpPr/>
      </dsp:nvSpPr>
      <dsp:spPr>
        <a:xfrm>
          <a:off x="5235001" y="1445310"/>
          <a:ext cx="1635124" cy="1635124"/>
        </a:xfrm>
        <a:prstGeom prst="ellipse">
          <a:avLst/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Use the right language (audience)</a:t>
          </a:r>
        </a:p>
      </dsp:txBody>
      <dsp:txXfrm>
        <a:off x="5474459" y="1684768"/>
        <a:ext cx="1156208" cy="1156208"/>
      </dsp:txXfrm>
    </dsp:sp>
    <dsp:sp modelId="{DA6CE3EC-70A2-41A0-8A83-A99F5545405B}">
      <dsp:nvSpPr>
        <dsp:cNvPr id="0" name=""/>
        <dsp:cNvSpPr/>
      </dsp:nvSpPr>
      <dsp:spPr>
        <a:xfrm rot="6480000">
          <a:off x="5458534" y="3144055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/>
        </a:p>
      </dsp:txBody>
      <dsp:txXfrm rot="10800000">
        <a:off x="5544168" y="3192209"/>
        <a:ext cx="305286" cy="331112"/>
      </dsp:txXfrm>
    </dsp:sp>
    <dsp:sp modelId="{725B02EC-3F83-460D-B57C-488F8235B769}">
      <dsp:nvSpPr>
        <dsp:cNvPr id="0" name=""/>
        <dsp:cNvSpPr/>
      </dsp:nvSpPr>
      <dsp:spPr>
        <a:xfrm>
          <a:off x="4475437" y="3783007"/>
          <a:ext cx="1635124" cy="1635124"/>
        </a:xfrm>
        <a:prstGeom prst="ellipse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Use images purposefully</a:t>
          </a:r>
        </a:p>
      </dsp:txBody>
      <dsp:txXfrm>
        <a:off x="4714895" y="4022465"/>
        <a:ext cx="1156208" cy="1156208"/>
      </dsp:txXfrm>
    </dsp:sp>
    <dsp:sp modelId="{8F46EA7F-75CE-4CE5-BD37-65D57FEAC4D9}">
      <dsp:nvSpPr>
        <dsp:cNvPr id="0" name=""/>
        <dsp:cNvSpPr/>
      </dsp:nvSpPr>
      <dsp:spPr>
        <a:xfrm rot="10800000">
          <a:off x="3858281" y="432464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/>
        </a:p>
      </dsp:txBody>
      <dsp:txXfrm rot="10800000">
        <a:off x="3989118" y="4435013"/>
        <a:ext cx="305286" cy="331112"/>
      </dsp:txXfrm>
    </dsp:sp>
    <dsp:sp modelId="{CF08B06B-5778-44CF-BD06-9DA67BA50E21}">
      <dsp:nvSpPr>
        <dsp:cNvPr id="0" name=""/>
        <dsp:cNvSpPr/>
      </dsp:nvSpPr>
      <dsp:spPr>
        <a:xfrm>
          <a:off x="2017437" y="3783007"/>
          <a:ext cx="1635124" cy="1635124"/>
        </a:xfrm>
        <a:prstGeom prst="ellipse">
          <a:avLst/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Have enough ‘white space’</a:t>
          </a:r>
        </a:p>
      </dsp:txBody>
      <dsp:txXfrm>
        <a:off x="2256895" y="4022465"/>
        <a:ext cx="1156208" cy="1156208"/>
      </dsp:txXfrm>
    </dsp:sp>
    <dsp:sp modelId="{EF405DB6-359F-4DC8-B8D5-DBC60829CA2F}">
      <dsp:nvSpPr>
        <dsp:cNvPr id="0" name=""/>
        <dsp:cNvSpPr/>
      </dsp:nvSpPr>
      <dsp:spPr>
        <a:xfrm rot="15120000">
          <a:off x="2240970" y="3167533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/>
        </a:p>
      </dsp:txBody>
      <dsp:txXfrm rot="10800000">
        <a:off x="2326604" y="3340121"/>
        <a:ext cx="305286" cy="331112"/>
      </dsp:txXfrm>
    </dsp:sp>
    <dsp:sp modelId="{7122EE60-5CCB-4066-8BDF-AABB7BC35AAD}">
      <dsp:nvSpPr>
        <dsp:cNvPr id="0" name=""/>
        <dsp:cNvSpPr/>
      </dsp:nvSpPr>
      <dsp:spPr>
        <a:xfrm>
          <a:off x="1257873" y="1445310"/>
          <a:ext cx="1635124" cy="1635124"/>
        </a:xfrm>
        <a:prstGeom prst="ellipse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Present information in a logical way</a:t>
          </a:r>
        </a:p>
      </dsp:txBody>
      <dsp:txXfrm>
        <a:off x="1497331" y="1684768"/>
        <a:ext cx="1156208" cy="1156208"/>
      </dsp:txXfrm>
    </dsp:sp>
    <dsp:sp modelId="{C3762F8F-34B4-4B84-B821-504409AE68B1}">
      <dsp:nvSpPr>
        <dsp:cNvPr id="0" name=""/>
        <dsp:cNvSpPr/>
      </dsp:nvSpPr>
      <dsp:spPr>
        <a:xfrm rot="19440000">
          <a:off x="2841670" y="127181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/>
        </a:p>
      </dsp:txBody>
      <dsp:txXfrm>
        <a:off x="2854164" y="1420635"/>
        <a:ext cx="305286" cy="3311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679C4-CE57-4A76-8A0F-93D402799C58}">
      <dsp:nvSpPr>
        <dsp:cNvPr id="0" name=""/>
        <dsp:cNvSpPr/>
      </dsp:nvSpPr>
      <dsp:spPr>
        <a:xfrm>
          <a:off x="0" y="0"/>
          <a:ext cx="5571436" cy="1404152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Things to think about: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41126" y="41126"/>
        <a:ext cx="3937596" cy="1321900"/>
      </dsp:txXfrm>
    </dsp:sp>
    <dsp:sp modelId="{934846DC-17D9-47E8-AC42-62AB35432324}">
      <dsp:nvSpPr>
        <dsp:cNvPr id="0" name=""/>
        <dsp:cNvSpPr/>
      </dsp:nvSpPr>
      <dsp:spPr>
        <a:xfrm>
          <a:off x="466607" y="1659453"/>
          <a:ext cx="5571436" cy="1404152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148730"/>
            <a:satOff val="-3019"/>
            <a:lumOff val="102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People tend to read posters from left to right, and top to bottom – so consider your layout!</a:t>
          </a:r>
          <a:endParaRPr lang="en-US" sz="2000" kern="1200"/>
        </a:p>
      </dsp:txBody>
      <dsp:txXfrm>
        <a:off x="507733" y="1700579"/>
        <a:ext cx="4109877" cy="1321900"/>
      </dsp:txXfrm>
    </dsp:sp>
    <dsp:sp modelId="{5BD74DA4-2224-4409-8A6F-DB694539B415}">
      <dsp:nvSpPr>
        <dsp:cNvPr id="0" name=""/>
        <dsp:cNvSpPr/>
      </dsp:nvSpPr>
      <dsp:spPr>
        <a:xfrm>
          <a:off x="926251" y="3318906"/>
          <a:ext cx="5571436" cy="1404152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297461"/>
            <a:satOff val="-6039"/>
            <a:lumOff val="20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Avoid too much jargon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967377" y="3360032"/>
        <a:ext cx="4116842" cy="1321900"/>
      </dsp:txXfrm>
    </dsp:sp>
    <dsp:sp modelId="{079CC883-3110-48BB-BB48-0AF34F104BCB}">
      <dsp:nvSpPr>
        <dsp:cNvPr id="0" name=""/>
        <dsp:cNvSpPr/>
      </dsp:nvSpPr>
      <dsp:spPr>
        <a:xfrm>
          <a:off x="1392859" y="4978359"/>
          <a:ext cx="5571436" cy="1404152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446191"/>
            <a:satOff val="-9058"/>
            <a:lumOff val="306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Colour and font schemes</a:t>
          </a:r>
          <a:endParaRPr lang="en-US" sz="20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Remember: Simple is often best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433985" y="5019485"/>
        <a:ext cx="4109877" cy="1321900"/>
      </dsp:txXfrm>
    </dsp:sp>
    <dsp:sp modelId="{A80AA7DA-0FB4-4AE3-9CEF-1F7032E6ACC2}">
      <dsp:nvSpPr>
        <dsp:cNvPr id="0" name=""/>
        <dsp:cNvSpPr/>
      </dsp:nvSpPr>
      <dsp:spPr>
        <a:xfrm>
          <a:off x="4658737" y="1075453"/>
          <a:ext cx="912699" cy="9126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64094" y="1075453"/>
        <a:ext cx="501985" cy="686806"/>
      </dsp:txXfrm>
    </dsp:sp>
    <dsp:sp modelId="{3B3A7BEE-FD45-4D0C-960C-0CE19A17E722}">
      <dsp:nvSpPr>
        <dsp:cNvPr id="0" name=""/>
        <dsp:cNvSpPr/>
      </dsp:nvSpPr>
      <dsp:spPr>
        <a:xfrm>
          <a:off x="5125345" y="2734906"/>
          <a:ext cx="912699" cy="9126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30702" y="2734906"/>
        <a:ext cx="501985" cy="686806"/>
      </dsp:txXfrm>
    </dsp:sp>
    <dsp:sp modelId="{183AC1A0-4109-454E-A4F2-00BF3DEDE63B}">
      <dsp:nvSpPr>
        <dsp:cNvPr id="0" name=""/>
        <dsp:cNvSpPr/>
      </dsp:nvSpPr>
      <dsp:spPr>
        <a:xfrm>
          <a:off x="5584988" y="4394359"/>
          <a:ext cx="912699" cy="9126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790345" y="4394359"/>
        <a:ext cx="501985" cy="6868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BCC49-7B4F-4794-8C20-706E05004F5B}">
      <dsp:nvSpPr>
        <dsp:cNvPr id="0" name=""/>
        <dsp:cNvSpPr/>
      </dsp:nvSpPr>
      <dsp:spPr>
        <a:xfrm>
          <a:off x="0" y="244356"/>
          <a:ext cx="5906181" cy="11214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Things to think about:</a:t>
          </a:r>
          <a:endParaRPr lang="en-US" sz="4100" kern="1200" dirty="0"/>
        </a:p>
      </dsp:txBody>
      <dsp:txXfrm>
        <a:off x="54745" y="299101"/>
        <a:ext cx="5796691" cy="1011962"/>
      </dsp:txXfrm>
    </dsp:sp>
    <dsp:sp modelId="{AE097A7E-3C1D-4B1E-AE91-3086B7880C97}">
      <dsp:nvSpPr>
        <dsp:cNvPr id="0" name=""/>
        <dsp:cNvSpPr/>
      </dsp:nvSpPr>
      <dsp:spPr>
        <a:xfrm>
          <a:off x="0" y="1699244"/>
          <a:ext cx="5906181" cy="311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1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solidFill>
                <a:schemeClr val="accent2">
                  <a:lumMod val="75000"/>
                </a:schemeClr>
              </a:solidFill>
            </a:rPr>
            <a:t>People tend to read posters from left to right, and top to bottom – so consider your layout!</a:t>
          </a:r>
          <a:endParaRPr lang="en-US" sz="2400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solidFill>
                <a:schemeClr val="accent2">
                  <a:lumMod val="75000"/>
                </a:schemeClr>
              </a:solidFill>
            </a:rPr>
            <a:t>Avoid too much jargon</a:t>
          </a:r>
          <a:endParaRPr lang="en-US" sz="2400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solidFill>
                <a:schemeClr val="accent2">
                  <a:lumMod val="75000"/>
                </a:schemeClr>
              </a:solidFill>
            </a:rPr>
            <a:t>Colour and font schemes</a:t>
          </a:r>
          <a:endParaRPr lang="en-US" sz="2400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solidFill>
                <a:schemeClr val="accent2">
                  <a:lumMod val="75000"/>
                </a:schemeClr>
              </a:solidFill>
            </a:rPr>
            <a:t>Remember: Simple is often best</a:t>
          </a:r>
          <a:endParaRPr lang="en-US" sz="2400" kern="1200" dirty="0">
            <a:solidFill>
              <a:schemeClr val="accent2">
                <a:lumMod val="75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solidFill>
                <a:schemeClr val="accent2">
                  <a:lumMod val="75000"/>
                </a:schemeClr>
              </a:solidFill>
            </a:rPr>
            <a:t>Balance text and images (and space!)</a:t>
          </a:r>
          <a:endParaRPr lang="en-US" sz="24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1699244"/>
        <a:ext cx="5906181" cy="3113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A02922-3F39-4E4E-8F4F-926C04242283}">
      <dsp:nvSpPr>
        <dsp:cNvPr id="0" name=""/>
        <dsp:cNvSpPr/>
      </dsp:nvSpPr>
      <dsp:spPr>
        <a:xfrm>
          <a:off x="0" y="0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8FB4D-BC9D-4551-A66F-A18CD346EB5D}">
      <dsp:nvSpPr>
        <dsp:cNvPr id="0" name=""/>
        <dsp:cNvSpPr/>
      </dsp:nvSpPr>
      <dsp:spPr>
        <a:xfrm>
          <a:off x="0" y="0"/>
          <a:ext cx="5906181" cy="2615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chemeClr val="accent2">
                  <a:lumMod val="75000"/>
                </a:schemeClr>
              </a:solidFill>
            </a:rPr>
            <a:t>The main difference between the written words (contained within your poster) and giving an oral presentation is the ‘ORAL’ part!</a:t>
          </a:r>
          <a:endParaRPr lang="en-US" sz="31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0"/>
        <a:ext cx="5906181" cy="2615359"/>
      </dsp:txXfrm>
    </dsp:sp>
    <dsp:sp modelId="{2C6CAB8D-1AB0-41AB-A05E-26DFD6728550}">
      <dsp:nvSpPr>
        <dsp:cNvPr id="0" name=""/>
        <dsp:cNvSpPr/>
      </dsp:nvSpPr>
      <dsp:spPr>
        <a:xfrm>
          <a:off x="0" y="2615359"/>
          <a:ext cx="5906181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CF4DB-C93A-41BC-B890-C8BF15F5444D}">
      <dsp:nvSpPr>
        <dsp:cNvPr id="0" name=""/>
        <dsp:cNvSpPr/>
      </dsp:nvSpPr>
      <dsp:spPr>
        <a:xfrm>
          <a:off x="0" y="2615359"/>
          <a:ext cx="5906181" cy="2615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chemeClr val="accent2">
                  <a:lumMod val="75000"/>
                </a:schemeClr>
              </a:solidFill>
            </a:rPr>
            <a:t>The facts remain the same – you just ‘tell’ them differently</a:t>
          </a:r>
          <a:endParaRPr lang="en-US" sz="31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2615359"/>
        <a:ext cx="5906181" cy="26153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B5557-2AEE-4F75-9D81-539E8B63FCA5}">
      <dsp:nvSpPr>
        <dsp:cNvPr id="0" name=""/>
        <dsp:cNvSpPr/>
      </dsp:nvSpPr>
      <dsp:spPr>
        <a:xfrm>
          <a:off x="2240060" y="90489"/>
          <a:ext cx="1800076" cy="11700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Identify the purpose</a:t>
          </a:r>
        </a:p>
      </dsp:txBody>
      <dsp:txXfrm>
        <a:off x="2297177" y="147606"/>
        <a:ext cx="1685842" cy="1055815"/>
      </dsp:txXfrm>
    </dsp:sp>
    <dsp:sp modelId="{A61D9F33-E38A-4052-8CE6-D4ECE5AB7212}">
      <dsp:nvSpPr>
        <dsp:cNvPr id="0" name=""/>
        <dsp:cNvSpPr/>
      </dsp:nvSpPr>
      <dsp:spPr>
        <a:xfrm>
          <a:off x="787019" y="675435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3490399" y="304360"/>
              </a:moveTo>
              <a:arcTo wR="2337132" hR="2337132" stAng="17974071" swAng="1195864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6402DF-A603-4730-86FE-06D53F4D86C0}">
      <dsp:nvSpPr>
        <dsp:cNvPr id="0" name=""/>
        <dsp:cNvSpPr/>
      </dsp:nvSpPr>
      <dsp:spPr>
        <a:xfrm>
          <a:off x="4446906" y="1705401"/>
          <a:ext cx="1800076" cy="1170049"/>
        </a:xfrm>
        <a:prstGeom prst="roundRect">
          <a:avLst/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Understand the audience</a:t>
          </a:r>
        </a:p>
      </dsp:txBody>
      <dsp:txXfrm>
        <a:off x="4504023" y="1762518"/>
        <a:ext cx="1685842" cy="1055815"/>
      </dsp:txXfrm>
    </dsp:sp>
    <dsp:sp modelId="{78874F89-D833-4BED-A156-42CBDB4BA381}">
      <dsp:nvSpPr>
        <dsp:cNvPr id="0" name=""/>
        <dsp:cNvSpPr/>
      </dsp:nvSpPr>
      <dsp:spPr>
        <a:xfrm>
          <a:off x="787067" y="67550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4668656" y="2498928"/>
              </a:moveTo>
              <a:arcTo wR="2337132" hR="2337132" stAng="21838181" swAng="1359683"/>
            </a:path>
          </a:pathLst>
        </a:custGeom>
        <a:noFill/>
        <a:ln w="6350" cap="flat" cmpd="sng" algn="ctr">
          <a:solidFill>
            <a:schemeClr val="accent5">
              <a:hueOff val="589196"/>
              <a:satOff val="-2817"/>
              <a:lumOff val="308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976E96-738E-43D3-8AE9-C6B40742CEA0}">
      <dsp:nvSpPr>
        <dsp:cNvPr id="0" name=""/>
        <dsp:cNvSpPr/>
      </dsp:nvSpPr>
      <dsp:spPr>
        <a:xfrm>
          <a:off x="3597893" y="4318394"/>
          <a:ext cx="1800076" cy="1170049"/>
        </a:xfrm>
        <a:prstGeom prst="roundRect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Organise the introduction</a:t>
          </a:r>
        </a:p>
      </dsp:txBody>
      <dsp:txXfrm>
        <a:off x="3655010" y="4375511"/>
        <a:ext cx="1685842" cy="1055815"/>
      </dsp:txXfrm>
    </dsp:sp>
    <dsp:sp modelId="{9FBBC51D-B15E-4EE5-8CAE-CC477237D605}">
      <dsp:nvSpPr>
        <dsp:cNvPr id="0" name=""/>
        <dsp:cNvSpPr/>
      </dsp:nvSpPr>
      <dsp:spPr>
        <a:xfrm>
          <a:off x="787067" y="67550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2623928" y="4656600"/>
              </a:moveTo>
              <a:arcTo wR="2337132" hR="2337132" stAng="4977078" swAng="845843"/>
            </a:path>
          </a:pathLst>
        </a:custGeom>
        <a:noFill/>
        <a:ln w="6350" cap="flat" cmpd="sng" algn="ctr">
          <a:solidFill>
            <a:schemeClr val="accent5">
              <a:hueOff val="1178392"/>
              <a:satOff val="-5635"/>
              <a:lumOff val="617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BC4F88-07E9-4219-9EDD-E28FC7B3215E}">
      <dsp:nvSpPr>
        <dsp:cNvPr id="0" name=""/>
        <dsp:cNvSpPr/>
      </dsp:nvSpPr>
      <dsp:spPr>
        <a:xfrm>
          <a:off x="850430" y="4318394"/>
          <a:ext cx="1800076" cy="1170049"/>
        </a:xfrm>
        <a:prstGeom prst="roundRect">
          <a:avLst/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Organise the body</a:t>
          </a:r>
        </a:p>
      </dsp:txBody>
      <dsp:txXfrm>
        <a:off x="907547" y="4375511"/>
        <a:ext cx="1685842" cy="1055815"/>
      </dsp:txXfrm>
    </dsp:sp>
    <dsp:sp modelId="{126AFA1E-CD1F-450F-9DFD-5450AD57A655}">
      <dsp:nvSpPr>
        <dsp:cNvPr id="0" name=""/>
        <dsp:cNvSpPr/>
      </dsp:nvSpPr>
      <dsp:spPr>
        <a:xfrm>
          <a:off x="787067" y="67550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247943" y="3384736"/>
              </a:moveTo>
              <a:arcTo wR="2337132" hR="2337132" stAng="9202136" swAng="1359683"/>
            </a:path>
          </a:pathLst>
        </a:custGeom>
        <a:noFill/>
        <a:ln w="6350" cap="flat" cmpd="sng" algn="ctr">
          <a:solidFill>
            <a:schemeClr val="accent5">
              <a:hueOff val="1767588"/>
              <a:satOff val="-8452"/>
              <a:lumOff val="926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89C6C7-382B-48A5-A249-F4B2CE7F4C5B}">
      <dsp:nvSpPr>
        <dsp:cNvPr id="0" name=""/>
        <dsp:cNvSpPr/>
      </dsp:nvSpPr>
      <dsp:spPr>
        <a:xfrm>
          <a:off x="1417" y="1705401"/>
          <a:ext cx="1800076" cy="1170049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Organise the conclusion</a:t>
          </a:r>
        </a:p>
      </dsp:txBody>
      <dsp:txXfrm>
        <a:off x="58534" y="1762518"/>
        <a:ext cx="1685842" cy="1055815"/>
      </dsp:txXfrm>
    </dsp:sp>
    <dsp:sp modelId="{A99B359B-7FEE-47A0-8406-322747BC7581}">
      <dsp:nvSpPr>
        <dsp:cNvPr id="0" name=""/>
        <dsp:cNvSpPr/>
      </dsp:nvSpPr>
      <dsp:spPr>
        <a:xfrm>
          <a:off x="787115" y="67543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564286" y="814237"/>
              </a:moveTo>
              <a:arcTo wR="2337132" hR="2337132" stAng="13239777" swAng="1227125"/>
            </a:path>
          </a:pathLst>
        </a:custGeom>
        <a:noFill/>
        <a:ln w="6350" cap="flat" cmpd="sng" algn="ctr">
          <a:solidFill>
            <a:schemeClr val="accent5">
              <a:hueOff val="2356783"/>
              <a:satOff val="-11270"/>
              <a:lumOff val="12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230FC-232C-417C-B7E7-D6C376B10E83}">
      <dsp:nvSpPr>
        <dsp:cNvPr id="0" name=""/>
        <dsp:cNvSpPr/>
      </dsp:nvSpPr>
      <dsp:spPr>
        <a:xfrm>
          <a:off x="0" y="2170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1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D393FE-34B9-49E0-9B79-D7B1CD865F2A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FA0A7-C62E-4A66-847C-7754A0D2070E}">
      <dsp:nvSpPr>
        <dsp:cNvPr id="0" name=""/>
        <dsp:cNvSpPr/>
      </dsp:nvSpPr>
      <dsp:spPr>
        <a:xfrm>
          <a:off x="1270834" y="2170"/>
          <a:ext cx="2657781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</a:rPr>
            <a:t>1. Identify the main points</a:t>
          </a:r>
          <a:endParaRPr lang="en-US" sz="20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1270834" y="2170"/>
        <a:ext cx="2657781" cy="1100289"/>
      </dsp:txXfrm>
    </dsp:sp>
    <dsp:sp modelId="{2604FB57-8463-49F5-9492-42EDFF1506B2}">
      <dsp:nvSpPr>
        <dsp:cNvPr id="0" name=""/>
        <dsp:cNvSpPr/>
      </dsp:nvSpPr>
      <dsp:spPr>
        <a:xfrm>
          <a:off x="3928616" y="2170"/>
          <a:ext cx="1977564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accent2">
                  <a:lumMod val="75000"/>
                </a:schemeClr>
              </a:solidFill>
            </a:rPr>
            <a:t>Don’t overload the audience</a:t>
          </a:r>
          <a:br>
            <a:rPr lang="en-GB" sz="1500" kern="1200" dirty="0"/>
          </a:br>
          <a:endParaRPr lang="en-US" sz="1500" kern="1200" dirty="0"/>
        </a:p>
      </dsp:txBody>
      <dsp:txXfrm>
        <a:off x="3928616" y="2170"/>
        <a:ext cx="1977564" cy="1100289"/>
      </dsp:txXfrm>
    </dsp:sp>
    <dsp:sp modelId="{91CBFA58-5415-48DE-B7DE-EE9DB0AE3983}">
      <dsp:nvSpPr>
        <dsp:cNvPr id="0" name=""/>
        <dsp:cNvSpPr/>
      </dsp:nvSpPr>
      <dsp:spPr>
        <a:xfrm>
          <a:off x="0" y="1377533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1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B4272-5D33-481E-B001-304322E9638C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649EC3-54B8-413B-91FD-D18E12360640}">
      <dsp:nvSpPr>
        <dsp:cNvPr id="0" name=""/>
        <dsp:cNvSpPr/>
      </dsp:nvSpPr>
      <dsp:spPr>
        <a:xfrm>
          <a:off x="1270834" y="1377533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</a:rPr>
            <a:t>2. Provide evidence to support points</a:t>
          </a:r>
          <a:endParaRPr lang="en-US" sz="20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1270834" y="1377533"/>
        <a:ext cx="4635346" cy="1100289"/>
      </dsp:txXfrm>
    </dsp:sp>
    <dsp:sp modelId="{B4AEBA5F-626D-4B17-A743-D86843934016}">
      <dsp:nvSpPr>
        <dsp:cNvPr id="0" name=""/>
        <dsp:cNvSpPr/>
      </dsp:nvSpPr>
      <dsp:spPr>
        <a:xfrm>
          <a:off x="0" y="2752895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1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565CEB-0AD3-4E33-A3C4-E51CAE970982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0618B-33AB-475F-BCDE-0D151722FBFD}">
      <dsp:nvSpPr>
        <dsp:cNvPr id="0" name=""/>
        <dsp:cNvSpPr/>
      </dsp:nvSpPr>
      <dsp:spPr>
        <a:xfrm>
          <a:off x="1270834" y="2752895"/>
          <a:ext cx="2657781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</a:rPr>
            <a:t>3. Practice!</a:t>
          </a:r>
          <a:endParaRPr lang="en-US" sz="20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1270834" y="2752895"/>
        <a:ext cx="2657781" cy="1100289"/>
      </dsp:txXfrm>
    </dsp:sp>
    <dsp:sp modelId="{82DF2864-8E13-4761-9129-0A4C201DEF8E}">
      <dsp:nvSpPr>
        <dsp:cNvPr id="0" name=""/>
        <dsp:cNvSpPr/>
      </dsp:nvSpPr>
      <dsp:spPr>
        <a:xfrm>
          <a:off x="3928616" y="2752895"/>
          <a:ext cx="1977564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accent2">
                  <a:lumMod val="75000"/>
                </a:schemeClr>
              </a:solidFill>
            </a:rPr>
            <a:t>Poor timing affects grades. </a:t>
          </a:r>
          <a:br>
            <a:rPr lang="en-GB" sz="1500" kern="1200" dirty="0">
              <a:solidFill>
                <a:schemeClr val="accent2">
                  <a:lumMod val="75000"/>
                </a:schemeClr>
              </a:solidFill>
            </a:rPr>
          </a:br>
          <a:endParaRPr lang="en-US" sz="15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3928616" y="2752895"/>
        <a:ext cx="1977564" cy="1100289"/>
      </dsp:txXfrm>
    </dsp:sp>
    <dsp:sp modelId="{E1CB09A0-3EF0-4087-97A3-C4265F4C6D48}">
      <dsp:nvSpPr>
        <dsp:cNvPr id="0" name=""/>
        <dsp:cNvSpPr/>
      </dsp:nvSpPr>
      <dsp:spPr>
        <a:xfrm>
          <a:off x="0" y="4128257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1">
              <a:lumMod val="75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0528A-AEDB-4058-BFE8-7B7E6B468AFC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093FC-7D6D-4505-9694-3FDC5C287A73}">
      <dsp:nvSpPr>
        <dsp:cNvPr id="0" name=""/>
        <dsp:cNvSpPr/>
      </dsp:nvSpPr>
      <dsp:spPr>
        <a:xfrm>
          <a:off x="1270834" y="4128257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</a:rPr>
            <a:t>4. If including results of studies, keep it simple</a:t>
          </a:r>
          <a:br>
            <a:rPr lang="en-GB" sz="2000" kern="1200" dirty="0"/>
          </a:br>
          <a:endParaRPr lang="en-US" sz="2000" kern="1200" dirty="0"/>
        </a:p>
      </dsp:txBody>
      <dsp:txXfrm>
        <a:off x="1270834" y="4128257"/>
        <a:ext cx="4635346" cy="1100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29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96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28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45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683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739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126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6130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49109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038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857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B0301C7-809E-4008-98CB-AC0856ADFDDE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027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9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472113B-41FA-450E-B533-F51733045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24" name="Graphic 23" descr="Teacher">
            <a:extLst>
              <a:ext uri="{FF2B5EF4-FFF2-40B4-BE49-F238E27FC236}">
                <a16:creationId xmlns:a16="http://schemas.microsoft.com/office/drawing/2014/main" id="{B95460CB-C148-FCE2-C321-7A0277B97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28703" y="1562546"/>
            <a:ext cx="3750954" cy="3750954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CB5E9E0-7C44-46B5-B3E8-E62887B31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6849" y="1348844"/>
            <a:ext cx="5716338" cy="3042706"/>
          </a:xfrm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chemeClr val="accent2">
                    <a:lumMod val="75000"/>
                  </a:schemeClr>
                </a:solidFill>
              </a:rPr>
              <a:t>Study skills:</a:t>
            </a:r>
            <a:br>
              <a:rPr lang="en-GB" sz="60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75000"/>
                  </a:schemeClr>
                </a:solidFill>
              </a:rPr>
              <a:t>Poster presentations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7386" y="4682062"/>
            <a:ext cx="5355264" cy="95025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EF88855-34D7-45DF-9DB8-682E4A358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C6981A1-6AD0-44A6-84F4-420410F3B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D9FF0FB-30CE-40B4-B3F2-A565E71CE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7216A06-7EF2-4C72-8D1E-8959D3EB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1434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025942"/>
            <a:ext cx="8296654" cy="3831934"/>
          </a:xfrm>
        </p:spPr>
        <p:txBody>
          <a:bodyPr>
            <a:noAutofit/>
          </a:bodyPr>
          <a:lstStyle/>
          <a:p>
            <a:pPr algn="l"/>
            <a: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  <a:t>Provide an overview of why posters are an effective method of communication</a:t>
            </a:r>
            <a:b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  <a:t>Provide tips and advice on how to start to construct a poster</a:t>
            </a:r>
            <a:b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2400" i="0" cap="none" dirty="0">
                <a:solidFill>
                  <a:schemeClr val="accent2">
                    <a:lumMod val="75000"/>
                  </a:schemeClr>
                </a:solidFill>
              </a:rPr>
              <a:t>Practical examples of how to go about developing an effect poster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359923"/>
            <a:ext cx="8401429" cy="904673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endParaRPr lang="en-GB" sz="2800" b="1" i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r>
              <a:rPr lang="en-GB" sz="2800" b="1" i="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AIMS AND OBJECTIVES</a:t>
            </a:r>
          </a:p>
          <a:p>
            <a:pPr algn="ctr"/>
            <a:endParaRPr lang="en-GB" b="1" i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6999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Oral and 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The main difference between the written words (contained within your poster) and giving an oral presentation is the ‘ORAL’ part!</a:t>
            </a:r>
          </a:p>
          <a:p>
            <a:endParaRPr lang="en-GB" sz="24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The facts remain the same – you just ‘tell’ them differently</a:t>
            </a:r>
          </a:p>
        </p:txBody>
      </p:sp>
    </p:spTree>
    <p:extLst>
      <p:ext uri="{BB962C8B-B14F-4D97-AF65-F5344CB8AC3E}">
        <p14:creationId xmlns:p14="http://schemas.microsoft.com/office/powerpoint/2010/main" val="3844223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chemeClr val="accent2">
                    <a:lumMod val="75000"/>
                  </a:schemeClr>
                </a:solidFill>
              </a:rPr>
              <a:t>Poster presentations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E97FFD-D637-CA9A-0D9A-0031016C66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86346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843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A poster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should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 speak for itself; an audience should be able to work out your key messages without you stood there presenting them</a:t>
            </a:r>
          </a:p>
          <a:p>
            <a:endParaRPr lang="en-GB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With a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Hosted Poster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, you have the visual aid of your poster plus provide a succinct (very brief) summary of the key messages</a:t>
            </a:r>
          </a:p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And therefore allow the audience to read your poster in greater detail, if they want to, later on</a:t>
            </a:r>
          </a:p>
        </p:txBody>
      </p:sp>
    </p:spTree>
    <p:extLst>
      <p:ext uri="{BB962C8B-B14F-4D97-AF65-F5344CB8AC3E}">
        <p14:creationId xmlns:p14="http://schemas.microsoft.com/office/powerpoint/2010/main" val="748468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Poster presentations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Marketing">
            <a:extLst>
              <a:ext uri="{FF2B5EF4-FFF2-40B4-BE49-F238E27FC236}">
                <a16:creationId xmlns:a16="http://schemas.microsoft.com/office/drawing/2014/main" id="{242C0790-23CE-6743-6D08-E2105BD456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9450" y="2295728"/>
            <a:ext cx="4957554" cy="3834645"/>
          </a:xfr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GB" sz="17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Remember to consider: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lvl="1">
              <a:lnSpc>
                <a:spcPct val="90000"/>
              </a:lnSpc>
            </a:pPr>
            <a:r>
              <a:rPr lang="en-GB" sz="17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Audience</a:t>
            </a:r>
          </a:p>
          <a:p>
            <a:pPr lvl="2">
              <a:lnSpc>
                <a:spcPct val="90000"/>
              </a:lnSpc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Some knowledge of what you are going to be talking about</a:t>
            </a:r>
            <a:endParaRPr lang="en-GB" sz="17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lvl="1">
              <a:lnSpc>
                <a:spcPct val="90000"/>
              </a:lnSpc>
            </a:pPr>
            <a:r>
              <a:rPr lang="en-GB" sz="17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Subject</a:t>
            </a:r>
          </a:p>
          <a:p>
            <a:pPr lvl="2">
              <a:lnSpc>
                <a:spcPct val="90000"/>
              </a:lnSpc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You choose (covered in module so far) – related to your own academic or professional skills development</a:t>
            </a:r>
            <a:endParaRPr lang="en-GB" sz="17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lvl="1">
              <a:lnSpc>
                <a:spcPct val="90000"/>
              </a:lnSpc>
            </a:pPr>
            <a:r>
              <a:rPr lang="en-GB" sz="17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Length of Time</a:t>
            </a:r>
          </a:p>
          <a:p>
            <a:pPr lvl="2">
              <a:lnSpc>
                <a:spcPct val="90000"/>
              </a:lnSpc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Check how long you will present and how long is set aside for questions </a:t>
            </a:r>
            <a:endParaRPr lang="en-GB" sz="17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lvl="1">
              <a:lnSpc>
                <a:spcPct val="90000"/>
              </a:lnSpc>
            </a:pPr>
            <a:r>
              <a:rPr lang="en-GB" sz="17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Mode of Delivery</a:t>
            </a:r>
          </a:p>
          <a:p>
            <a:pPr lvl="2">
              <a:lnSpc>
                <a:spcPct val="90000"/>
              </a:lnSpc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Poster AND oral summary (hosted) or poster alone</a:t>
            </a:r>
          </a:p>
        </p:txBody>
      </p:sp>
    </p:spTree>
    <p:extLst>
      <p:ext uri="{BB962C8B-B14F-4D97-AF65-F5344CB8AC3E}">
        <p14:creationId xmlns:p14="http://schemas.microsoft.com/office/powerpoint/2010/main" val="2445632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9032747"/>
              </p:ext>
            </p:extLst>
          </p:nvPr>
        </p:nvGraphicFramePr>
        <p:xfrm>
          <a:off x="4064000" y="84335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4F0CDF6-5B3E-9BE0-20D3-F96718AC90E9}"/>
              </a:ext>
            </a:extLst>
          </p:cNvPr>
          <p:cNvSpPr txBox="1"/>
          <p:nvPr/>
        </p:nvSpPr>
        <p:spPr>
          <a:xfrm>
            <a:off x="1457667" y="4628177"/>
            <a:ext cx="6094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accent1"/>
                </a:solidFill>
                <a:latin typeface="+mj-lt"/>
              </a:rPr>
              <a:t>An effective poster will:</a:t>
            </a:r>
          </a:p>
        </p:txBody>
      </p:sp>
    </p:spTree>
    <p:extLst>
      <p:ext uri="{BB962C8B-B14F-4D97-AF65-F5344CB8AC3E}">
        <p14:creationId xmlns:p14="http://schemas.microsoft.com/office/powerpoint/2010/main" val="1800060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Poster presentations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Newspaper">
            <a:extLst>
              <a:ext uri="{FF2B5EF4-FFF2-40B4-BE49-F238E27FC236}">
                <a16:creationId xmlns:a16="http://schemas.microsoft.com/office/drawing/2014/main" id="{458A1D97-F9D6-3EF8-0CAC-5496211FF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0" indent="0">
              <a:buNone/>
            </a:pPr>
            <a:endParaRPr lang="en-GB" i="1" dirty="0">
              <a:latin typeface="+mj-lt"/>
            </a:endParaRPr>
          </a:p>
          <a:p>
            <a:endParaRPr lang="en-GB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5435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5F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good versus bad poster present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43328" y="521208"/>
            <a:ext cx="7729727" cy="5797296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887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83" y="292607"/>
            <a:ext cx="10209475" cy="6303265"/>
          </a:xfrm>
          <a:prstGeom prst="rect">
            <a:avLst/>
          </a:prstGeom>
          <a:ln>
            <a:solidFill>
              <a:schemeClr val="tx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14997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chemeClr val="accent2">
                    <a:lumMod val="75000"/>
                  </a:schemeClr>
                </a:solidFill>
              </a:rPr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8124" y="559477"/>
            <a:ext cx="5647076" cy="5709931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pPr algn="ctr"/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Things to think about:</a:t>
            </a:r>
          </a:p>
          <a:p>
            <a:pPr algn="ctr"/>
            <a:endParaRPr lang="en-GB" sz="24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457200" indent="-457200" algn="ctr">
              <a:buAutoNum type="arabicPeriod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 algn="ctr">
              <a:buAutoNum type="arabicPeriod"/>
            </a:pPr>
            <a:endParaRPr lang="en-GB" sz="24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457200" indent="-457200" algn="ctr">
              <a:buAutoNum type="arabicPeriod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Avoid too much jargon</a:t>
            </a:r>
          </a:p>
          <a:p>
            <a:endParaRPr lang="en-GB" i="1" dirty="0">
              <a:latin typeface="+mj-lt"/>
            </a:endParaRPr>
          </a:p>
          <a:p>
            <a:endParaRPr lang="en-GB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3946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462" y="834888"/>
            <a:ext cx="3833906" cy="4341411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Jargon</a:t>
            </a:r>
            <a:b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i="0" dirty="0">
                <a:solidFill>
                  <a:schemeClr val="accent1">
                    <a:lumMod val="75000"/>
                  </a:schemeClr>
                </a:solidFill>
              </a:rPr>
              <a:t>“Special words or expressions used by a profession or group that are difficult for others to understand.”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2237" y="659958"/>
            <a:ext cx="6547898" cy="5072932"/>
          </a:xfr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Acronyms</a:t>
            </a:r>
          </a:p>
          <a:p>
            <a:pPr lvl="1"/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Can be used to shorten difficult terms IF you’ve introduced the term in full, first</a:t>
            </a:r>
          </a:p>
          <a:p>
            <a:endParaRPr lang="en-GB" sz="2800" i="1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Unusual terms</a:t>
            </a:r>
          </a:p>
          <a:p>
            <a:pPr lvl="1"/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+mj-lt"/>
              </a:rPr>
              <a:t>Many psychological terms are unusual! Only use them if you are confident your audience will understand what they mean.</a:t>
            </a:r>
          </a:p>
          <a:p>
            <a:pPr lvl="1"/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2800" i="1" dirty="0">
              <a:solidFill>
                <a:schemeClr val="accent1"/>
              </a:solidFill>
              <a:latin typeface="+mj-lt"/>
            </a:endParaRPr>
          </a:p>
          <a:p>
            <a:endParaRPr lang="en-GB" i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694F1E-F14A-3427-A4F9-A54C9D59F311}"/>
              </a:ext>
            </a:extLst>
          </p:cNvPr>
          <p:cNvSpPr/>
          <p:nvPr/>
        </p:nvSpPr>
        <p:spPr>
          <a:xfrm rot="20141181">
            <a:off x="4295919" y="4755352"/>
            <a:ext cx="1634247" cy="11575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hurme_no2-webfont"/>
              </a:rPr>
              <a:t>Yerkes-Dodson Law (Optimal Arousal Theory)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2AC7683-8DD6-84D0-7DB1-D6929D26BD3D}"/>
              </a:ext>
            </a:extLst>
          </p:cNvPr>
          <p:cNvSpPr/>
          <p:nvPr/>
        </p:nvSpPr>
        <p:spPr>
          <a:xfrm rot="771326">
            <a:off x="6163910" y="4071174"/>
            <a:ext cx="1634247" cy="115759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hurme_no2-webfont"/>
              </a:rPr>
              <a:t>Somatoform Disorder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C4A42C-E21C-3D36-EBEB-00E7A17DB9DE}"/>
              </a:ext>
            </a:extLst>
          </p:cNvPr>
          <p:cNvSpPr/>
          <p:nvPr/>
        </p:nvSpPr>
        <p:spPr>
          <a:xfrm rot="708082">
            <a:off x="10137743" y="3734079"/>
            <a:ext cx="1634247" cy="11575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hurme_no2-webfont"/>
              </a:rPr>
              <a:t>Retinal Disparity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6216D5-B179-2F89-B5B2-92ACD6925195}"/>
              </a:ext>
            </a:extLst>
          </p:cNvPr>
          <p:cNvSpPr/>
          <p:nvPr/>
        </p:nvSpPr>
        <p:spPr>
          <a:xfrm rot="20074223">
            <a:off x="8631172" y="5154094"/>
            <a:ext cx="1634247" cy="11575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chemeClr val="accent2">
                    <a:lumMod val="75000"/>
                  </a:schemeClr>
                </a:solidFill>
                <a:effectLst/>
                <a:latin typeface="hurme_no2-webfont"/>
              </a:rPr>
              <a:t>Variable- Interval Schedules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055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chemeClr val="accent2">
                    <a:lumMod val="75000"/>
                  </a:schemeClr>
                </a:solidFill>
              </a:rPr>
              <a:t>Poster presentations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4E3F7A-9480-0BDB-8B1E-6C496180E6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0113527"/>
              </p:ext>
            </p:extLst>
          </p:nvPr>
        </p:nvGraphicFramePr>
        <p:xfrm>
          <a:off x="4993008" y="237744"/>
          <a:ext cx="6964296" cy="6382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22528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" y="-297"/>
            <a:ext cx="1208941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04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8052" y="-18288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027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chemeClr val="accent2">
                    <a:lumMod val="75000"/>
                  </a:schemeClr>
                </a:solidFill>
              </a:rPr>
              <a:t>Poster presentations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A9B1BD-6AD0-0B51-912B-BC9485C2BD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648399"/>
              </p:ext>
            </p:extLst>
          </p:nvPr>
        </p:nvGraphicFramePr>
        <p:xfrm>
          <a:off x="5614311" y="0"/>
          <a:ext cx="5906181" cy="6382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colorful puzzle pieces in the shape of a brain">
            <a:extLst>
              <a:ext uri="{FF2B5EF4-FFF2-40B4-BE49-F238E27FC236}">
                <a16:creationId xmlns:a16="http://schemas.microsoft.com/office/drawing/2014/main" id="{3474045F-0812-4281-4404-C4B5C4D648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0842" y="4867656"/>
            <a:ext cx="3265714" cy="17526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856605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41" y="466311"/>
            <a:ext cx="7639050" cy="5448300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1039" y="167198"/>
            <a:ext cx="4892703" cy="6523603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39762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chemeClr val="accent2">
                    <a:lumMod val="75000"/>
                  </a:schemeClr>
                </a:solidFill>
              </a:rPr>
              <a:t>Oral presentations: Guidelines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9ED091-440B-67E6-3075-0BB03CED1D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888528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01592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102231"/>
            <a:ext cx="3833906" cy="2119912"/>
          </a:xfr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2">
                    <a:lumMod val="75000"/>
                  </a:schemeClr>
                </a:solidFill>
              </a:rPr>
              <a:t>Oral presentations: Guidelines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197392" y="423766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415332" y="4365266"/>
            <a:ext cx="3403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Beins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Beins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1070770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100" b="1" dirty="0">
                <a:solidFill>
                  <a:schemeClr val="accent2">
                    <a:lumMod val="75000"/>
                  </a:schemeClr>
                </a:solidFill>
              </a:rPr>
              <a:t>Oral presentations: Guidelines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D053B3-F990-2C9B-E93C-0EAD53D55E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537985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2625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919635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655</Words>
  <Application>Microsoft Office PowerPoint</Application>
  <PresentationFormat>Widescreen</PresentationFormat>
  <Paragraphs>92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hurme_no2-webfont</vt:lpstr>
      <vt:lpstr>Century Gothic</vt:lpstr>
      <vt:lpstr>Century Schoolbook</vt:lpstr>
      <vt:lpstr>Garamond</vt:lpstr>
      <vt:lpstr>Savon</vt:lpstr>
      <vt:lpstr>Study skills: Poster presentations</vt:lpstr>
      <vt:lpstr>Provide an overview of why posters are an effective method of communication  Provide tips and advice on how to start to construct a poster  Practical examples of how to go about developing an effect poster</vt:lpstr>
      <vt:lpstr>Oral and Poster Presentations</vt:lpstr>
      <vt:lpstr>Poster presentations</vt:lpstr>
      <vt:lpstr>Poster presentations</vt:lpstr>
      <vt:lpstr>Poster presentations</vt:lpstr>
      <vt:lpstr>Poster presentations</vt:lpstr>
      <vt:lpstr>Poster presentations</vt:lpstr>
      <vt:lpstr>PowerPoint Presentation</vt:lpstr>
      <vt:lpstr>PowerPoint Presentation</vt:lpstr>
      <vt:lpstr>Poster presentations</vt:lpstr>
      <vt:lpstr>Jargon  “Special words or expressions used by a profession or group that are difficult for others to understand.”</vt:lpstr>
      <vt:lpstr>Poster presentations</vt:lpstr>
      <vt:lpstr>PowerPoint Presentation</vt:lpstr>
      <vt:lpstr>PowerPoint Presentation</vt:lpstr>
      <vt:lpstr>Poster presentations</vt:lpstr>
      <vt:lpstr>PowerPoint Presentation</vt:lpstr>
      <vt:lpstr>Oral presentations: Guidelines</vt:lpstr>
      <vt:lpstr>Oral presentations: Guidelines</vt:lpstr>
      <vt:lpstr>Oral presentations: Guidelines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Study Skills for Students</dc:title>
  <dc:creator>Zoe Cooke</dc:creator>
  <cp:lastModifiedBy>Karen EatonThomas</cp:lastModifiedBy>
  <cp:revision>2</cp:revision>
  <dcterms:created xsi:type="dcterms:W3CDTF">2022-11-25T08:16:40Z</dcterms:created>
  <dcterms:modified xsi:type="dcterms:W3CDTF">2024-10-22T12:58:23Z</dcterms:modified>
</cp:coreProperties>
</file>