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21374100" cy="15113000"/>
  <p:notesSz cx="6858000" cy="9144000"/>
  <p:embeddedFontLst>
    <p:embeddedFont>
      <p:font typeface="Dekko" charset="1" panose="00000500000000000000"/>
      <p:regular r:id="rId7"/>
    </p:embeddedFont>
    <p:embeddedFont>
      <p:font typeface="Canva Sans" charset="1" panose="020B0503030501040103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12" Target="../media/image11.png" Type="http://schemas.openxmlformats.org/officeDocument/2006/relationships/image"/><Relationship Id="rId13" Target="../media/image12.svg" Type="http://schemas.openxmlformats.org/officeDocument/2006/relationships/image"/><Relationship Id="rId14" Target="../media/image13.png" Type="http://schemas.openxmlformats.org/officeDocument/2006/relationships/image"/><Relationship Id="rId15" Target="../media/image14.svg" Type="http://schemas.openxmlformats.org/officeDocument/2006/relationships/image"/><Relationship Id="rId16" Target="../media/image15.png" Type="http://schemas.openxmlformats.org/officeDocument/2006/relationships/image"/><Relationship Id="rId17" Target="../media/image16.svg" Type="http://schemas.openxmlformats.org/officeDocument/2006/relationships/image"/><Relationship Id="rId18" Target="../media/image17.png" Type="http://schemas.openxmlformats.org/officeDocument/2006/relationships/image"/><Relationship Id="rId19" Target="../media/image18.svg" Type="http://schemas.openxmlformats.org/officeDocument/2006/relationships/image"/><Relationship Id="rId2" Target="../media/image1.png" Type="http://schemas.openxmlformats.org/officeDocument/2006/relationships/image"/><Relationship Id="rId20" Target="../media/image19.png" Type="http://schemas.openxmlformats.org/officeDocument/2006/relationships/image"/><Relationship Id="rId21" Target="../media/image20.svg" Type="http://schemas.openxmlformats.org/officeDocument/2006/relationships/image"/><Relationship Id="rId22" Target="../media/image21.png" Type="http://schemas.openxmlformats.org/officeDocument/2006/relationships/image"/><Relationship Id="rId23" Target="../media/image22.svg" Type="http://schemas.openxmlformats.org/officeDocument/2006/relationships/image"/><Relationship Id="rId24" Target="../media/image23.png" Type="http://schemas.openxmlformats.org/officeDocument/2006/relationships/image"/><Relationship Id="rId25" Target="../media/image24.svg" Type="http://schemas.openxmlformats.org/officeDocument/2006/relationships/image"/><Relationship Id="rId26" Target="../media/image25.png" Type="http://schemas.openxmlformats.org/officeDocument/2006/relationships/image"/><Relationship Id="rId27" Target="../media/image26.png" Type="http://schemas.openxmlformats.org/officeDocument/2006/relationships/image"/><Relationship Id="rId28" Target="../media/image27.png" Type="http://schemas.openxmlformats.org/officeDocument/2006/relationships/image"/><Relationship Id="rId29" Target="../media/image28.png" Type="http://schemas.openxmlformats.org/officeDocument/2006/relationships/image"/><Relationship Id="rId3" Target="../media/image2.svg" Type="http://schemas.openxmlformats.org/officeDocument/2006/relationships/image"/><Relationship Id="rId30" Target="../media/image29.png" Type="http://schemas.openxmlformats.org/officeDocument/2006/relationships/image"/><Relationship Id="rId31" Target="../media/image30.png" Type="http://schemas.openxmlformats.org/officeDocument/2006/relationships/image"/><Relationship Id="rId32" Target="../media/image31.png" Type="http://schemas.openxmlformats.org/officeDocument/2006/relationships/image"/><Relationship Id="rId33" Target="../media/image32.pn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1968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80424" y="-436593"/>
            <a:ext cx="10450871" cy="15747888"/>
          </a:xfrm>
          <a:custGeom>
            <a:avLst/>
            <a:gdLst/>
            <a:ahLst/>
            <a:cxnLst/>
            <a:rect r="r" b="b" t="t" l="l"/>
            <a:pathLst>
              <a:path h="15747888" w="10450871">
                <a:moveTo>
                  <a:pt x="0" y="0"/>
                </a:moveTo>
                <a:lnTo>
                  <a:pt x="10450871" y="0"/>
                </a:lnTo>
                <a:lnTo>
                  <a:pt x="10450871" y="15747888"/>
                </a:lnTo>
                <a:lnTo>
                  <a:pt x="0" y="1574788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true" flipV="true" rot="0">
            <a:off x="11217802" y="-436593"/>
            <a:ext cx="10450871" cy="15747888"/>
          </a:xfrm>
          <a:custGeom>
            <a:avLst/>
            <a:gdLst/>
            <a:ahLst/>
            <a:cxnLst/>
            <a:rect r="r" b="b" t="t" l="l"/>
            <a:pathLst>
              <a:path h="15747888" w="10450871">
                <a:moveTo>
                  <a:pt x="10450871" y="15747888"/>
                </a:moveTo>
                <a:lnTo>
                  <a:pt x="0" y="15747888"/>
                </a:lnTo>
                <a:lnTo>
                  <a:pt x="0" y="0"/>
                </a:lnTo>
                <a:lnTo>
                  <a:pt x="10450871" y="0"/>
                </a:lnTo>
                <a:lnTo>
                  <a:pt x="10450871" y="15747888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6116826">
            <a:off x="-404654" y="-164205"/>
            <a:ext cx="7088019" cy="6624076"/>
          </a:xfrm>
          <a:custGeom>
            <a:avLst/>
            <a:gdLst/>
            <a:ahLst/>
            <a:cxnLst/>
            <a:rect r="r" b="b" t="t" l="l"/>
            <a:pathLst>
              <a:path h="6624076" w="7088019">
                <a:moveTo>
                  <a:pt x="0" y="0"/>
                </a:moveTo>
                <a:lnTo>
                  <a:pt x="7088019" y="0"/>
                </a:lnTo>
                <a:lnTo>
                  <a:pt x="7088019" y="6624077"/>
                </a:lnTo>
                <a:lnTo>
                  <a:pt x="0" y="66240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1959854">
            <a:off x="7485389" y="-1345176"/>
            <a:ext cx="7088019" cy="6624076"/>
          </a:xfrm>
          <a:custGeom>
            <a:avLst/>
            <a:gdLst/>
            <a:ahLst/>
            <a:cxnLst/>
            <a:rect r="r" b="b" t="t" l="l"/>
            <a:pathLst>
              <a:path h="6624076" w="7088019">
                <a:moveTo>
                  <a:pt x="0" y="0"/>
                </a:moveTo>
                <a:lnTo>
                  <a:pt x="7088020" y="0"/>
                </a:lnTo>
                <a:lnTo>
                  <a:pt x="7088020" y="6624076"/>
                </a:lnTo>
                <a:lnTo>
                  <a:pt x="0" y="662407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-304315" y="6934487"/>
            <a:ext cx="8556766" cy="7996687"/>
          </a:xfrm>
          <a:custGeom>
            <a:avLst/>
            <a:gdLst/>
            <a:ahLst/>
            <a:cxnLst/>
            <a:rect r="r" b="b" t="t" l="l"/>
            <a:pathLst>
              <a:path h="7996687" w="8556766">
                <a:moveTo>
                  <a:pt x="0" y="0"/>
                </a:moveTo>
                <a:lnTo>
                  <a:pt x="8556766" y="0"/>
                </a:lnTo>
                <a:lnTo>
                  <a:pt x="8556766" y="7996687"/>
                </a:lnTo>
                <a:lnTo>
                  <a:pt x="0" y="799668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2924590">
            <a:off x="13174499" y="7539009"/>
            <a:ext cx="8213821" cy="7676190"/>
          </a:xfrm>
          <a:custGeom>
            <a:avLst/>
            <a:gdLst/>
            <a:ahLst/>
            <a:cxnLst/>
            <a:rect r="r" b="b" t="t" l="l"/>
            <a:pathLst>
              <a:path h="7676190" w="8213821">
                <a:moveTo>
                  <a:pt x="0" y="0"/>
                </a:moveTo>
                <a:lnTo>
                  <a:pt x="8213822" y="0"/>
                </a:lnTo>
                <a:lnTo>
                  <a:pt x="8213822" y="7676190"/>
                </a:lnTo>
                <a:lnTo>
                  <a:pt x="0" y="767619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63076">
            <a:off x="13751360" y="2033126"/>
            <a:ext cx="7278775" cy="6048000"/>
          </a:xfrm>
          <a:custGeom>
            <a:avLst/>
            <a:gdLst/>
            <a:ahLst/>
            <a:cxnLst/>
            <a:rect r="r" b="b" t="t" l="l"/>
            <a:pathLst>
              <a:path h="6048000" w="7278775">
                <a:moveTo>
                  <a:pt x="0" y="0"/>
                </a:moveTo>
                <a:lnTo>
                  <a:pt x="7278774" y="0"/>
                </a:lnTo>
                <a:lnTo>
                  <a:pt x="7278774" y="6048000"/>
                </a:lnTo>
                <a:lnTo>
                  <a:pt x="0" y="60480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1343529">
            <a:off x="5071027" y="1506063"/>
            <a:ext cx="10997736" cy="10277884"/>
          </a:xfrm>
          <a:custGeom>
            <a:avLst/>
            <a:gdLst/>
            <a:ahLst/>
            <a:cxnLst/>
            <a:rect r="r" b="b" t="t" l="l"/>
            <a:pathLst>
              <a:path h="10277884" w="10997736">
                <a:moveTo>
                  <a:pt x="0" y="0"/>
                </a:moveTo>
                <a:lnTo>
                  <a:pt x="10997736" y="0"/>
                </a:lnTo>
                <a:lnTo>
                  <a:pt x="10997736" y="10277884"/>
                </a:lnTo>
                <a:lnTo>
                  <a:pt x="0" y="1027788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7369032" y="11075695"/>
            <a:ext cx="5169415" cy="4831053"/>
          </a:xfrm>
          <a:custGeom>
            <a:avLst/>
            <a:gdLst/>
            <a:ahLst/>
            <a:cxnLst/>
            <a:rect r="r" b="b" t="t" l="l"/>
            <a:pathLst>
              <a:path h="4831053" w="5169415">
                <a:moveTo>
                  <a:pt x="0" y="0"/>
                </a:moveTo>
                <a:lnTo>
                  <a:pt x="5169415" y="0"/>
                </a:lnTo>
                <a:lnTo>
                  <a:pt x="5169415" y="4831053"/>
                </a:lnTo>
                <a:lnTo>
                  <a:pt x="0" y="4831053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true" flipV="true" rot="9905954">
            <a:off x="179911" y="10732081"/>
            <a:ext cx="2664177" cy="4114559"/>
          </a:xfrm>
          <a:custGeom>
            <a:avLst/>
            <a:gdLst/>
            <a:ahLst/>
            <a:cxnLst/>
            <a:rect r="r" b="b" t="t" l="l"/>
            <a:pathLst>
              <a:path h="4114559" w="2664177">
                <a:moveTo>
                  <a:pt x="2664178" y="4114559"/>
                </a:moveTo>
                <a:lnTo>
                  <a:pt x="0" y="4114559"/>
                </a:lnTo>
                <a:lnTo>
                  <a:pt x="0" y="0"/>
                </a:lnTo>
                <a:lnTo>
                  <a:pt x="2664178" y="0"/>
                </a:lnTo>
                <a:lnTo>
                  <a:pt x="2664178" y="4114559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7702838" y="-845488"/>
            <a:ext cx="5169415" cy="4831053"/>
          </a:xfrm>
          <a:custGeom>
            <a:avLst/>
            <a:gdLst/>
            <a:ahLst/>
            <a:cxnLst/>
            <a:rect r="r" b="b" t="t" l="l"/>
            <a:pathLst>
              <a:path h="4831053" w="5169415">
                <a:moveTo>
                  <a:pt x="0" y="0"/>
                </a:moveTo>
                <a:lnTo>
                  <a:pt x="5169415" y="0"/>
                </a:lnTo>
                <a:lnTo>
                  <a:pt x="5169415" y="4831053"/>
                </a:lnTo>
                <a:lnTo>
                  <a:pt x="0" y="4831053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9053363" y="-845488"/>
            <a:ext cx="2777856" cy="4831053"/>
          </a:xfrm>
          <a:custGeom>
            <a:avLst/>
            <a:gdLst/>
            <a:ahLst/>
            <a:cxnLst/>
            <a:rect r="r" b="b" t="t" l="l"/>
            <a:pathLst>
              <a:path h="4831053" w="2777856">
                <a:moveTo>
                  <a:pt x="0" y="0"/>
                </a:moveTo>
                <a:lnTo>
                  <a:pt x="2777855" y="0"/>
                </a:lnTo>
                <a:lnTo>
                  <a:pt x="2777855" y="4831053"/>
                </a:lnTo>
                <a:lnTo>
                  <a:pt x="0" y="4831053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3462308" y="3078868"/>
            <a:ext cx="2338164" cy="2679844"/>
          </a:xfrm>
          <a:custGeom>
            <a:avLst/>
            <a:gdLst/>
            <a:ahLst/>
            <a:cxnLst/>
            <a:rect r="r" b="b" t="t" l="l"/>
            <a:pathLst>
              <a:path h="2679844" w="2338164">
                <a:moveTo>
                  <a:pt x="0" y="0"/>
                </a:moveTo>
                <a:lnTo>
                  <a:pt x="2338165" y="0"/>
                </a:lnTo>
                <a:lnTo>
                  <a:pt x="2338165" y="2679844"/>
                </a:lnTo>
                <a:lnTo>
                  <a:pt x="0" y="2679844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-3118953">
            <a:off x="6529229" y="3292863"/>
            <a:ext cx="2338164" cy="2679844"/>
          </a:xfrm>
          <a:custGeom>
            <a:avLst/>
            <a:gdLst/>
            <a:ahLst/>
            <a:cxnLst/>
            <a:rect r="r" b="b" t="t" l="l"/>
            <a:pathLst>
              <a:path h="2679844" w="2338164">
                <a:moveTo>
                  <a:pt x="0" y="0"/>
                </a:moveTo>
                <a:lnTo>
                  <a:pt x="2338164" y="0"/>
                </a:lnTo>
                <a:lnTo>
                  <a:pt x="2338164" y="2679844"/>
                </a:lnTo>
                <a:lnTo>
                  <a:pt x="0" y="2679844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-5959148">
            <a:off x="363212" y="13077410"/>
            <a:ext cx="1926983" cy="2208577"/>
          </a:xfrm>
          <a:custGeom>
            <a:avLst/>
            <a:gdLst/>
            <a:ahLst/>
            <a:cxnLst/>
            <a:rect r="r" b="b" t="t" l="l"/>
            <a:pathLst>
              <a:path h="2208577" w="1926983">
                <a:moveTo>
                  <a:pt x="0" y="0"/>
                </a:moveTo>
                <a:lnTo>
                  <a:pt x="1926983" y="0"/>
                </a:lnTo>
                <a:lnTo>
                  <a:pt x="1926983" y="2208577"/>
                </a:lnTo>
                <a:lnTo>
                  <a:pt x="0" y="2208577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7" id="17"/>
          <p:cNvGrpSpPr/>
          <p:nvPr/>
        </p:nvGrpSpPr>
        <p:grpSpPr>
          <a:xfrm rot="0">
            <a:off x="7808442" y="4266390"/>
            <a:ext cx="4924011" cy="4924011"/>
            <a:chOff x="0" y="0"/>
            <a:chExt cx="812800" cy="81280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5134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FFFFFF"/>
                  </a:solidFill>
                  <a:latin typeface="Dekko"/>
                  <a:ea typeface="Dekko"/>
                  <a:cs typeface="Dekko"/>
                  <a:sym typeface="Dekko"/>
                </a:rPr>
                <a:t>INSERT A HYPERLINK IN CANVA </a:t>
              </a: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1828707" y="152743"/>
            <a:ext cx="4536000" cy="1375849"/>
            <a:chOff x="0" y="0"/>
            <a:chExt cx="812800" cy="246537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812800" cy="246537"/>
            </a:xfrm>
            <a:custGeom>
              <a:avLst/>
              <a:gdLst/>
              <a:ahLst/>
              <a:cxnLst/>
              <a:rect r="r" b="b" t="t" l="l"/>
              <a:pathLst>
                <a:path h="246537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246537"/>
                  </a:lnTo>
                  <a:lnTo>
                    <a:pt x="0" y="246537"/>
                  </a:lnTo>
                  <a:close/>
                </a:path>
              </a:pathLst>
            </a:custGeom>
            <a:solidFill>
              <a:srgbClr val="9B5134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0" y="-57150"/>
              <a:ext cx="812800" cy="30368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FFFFFF"/>
                  </a:solidFill>
                  <a:latin typeface="Dekko"/>
                  <a:ea typeface="Dekko"/>
                  <a:cs typeface="Dekko"/>
                  <a:sym typeface="Dekko"/>
                </a:rPr>
                <a:t>LOAD POWER POINT AND CLICK BLANK SLIDE</a:t>
              </a: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14733340" y="1110174"/>
            <a:ext cx="4536000" cy="1937824"/>
            <a:chOff x="0" y="0"/>
            <a:chExt cx="812800" cy="347236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812800" cy="347236"/>
            </a:xfrm>
            <a:custGeom>
              <a:avLst/>
              <a:gdLst/>
              <a:ahLst/>
              <a:cxnLst/>
              <a:rect r="r" b="b" t="t" l="l"/>
              <a:pathLst>
                <a:path h="347236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347236"/>
                  </a:lnTo>
                  <a:lnTo>
                    <a:pt x="0" y="347236"/>
                  </a:lnTo>
                  <a:close/>
                </a:path>
              </a:pathLst>
            </a:custGeom>
            <a:solidFill>
              <a:srgbClr val="9B5134"/>
            </a:solidFill>
          </p:spPr>
        </p:sp>
        <p:sp>
          <p:nvSpPr>
            <p:cNvPr name="TextBox 25" id="25"/>
            <p:cNvSpPr txBox="true"/>
            <p:nvPr/>
          </p:nvSpPr>
          <p:spPr>
            <a:xfrm>
              <a:off x="0" y="-57150"/>
              <a:ext cx="812800" cy="4043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FFFFFF"/>
                  </a:solidFill>
                  <a:latin typeface="Dekko"/>
                  <a:ea typeface="Dekko"/>
                  <a:cs typeface="Dekko"/>
                  <a:sym typeface="Dekko"/>
                </a:rPr>
                <a:t>CHANGE THE PAGE ORIENTANTION AND PAGE SIZE </a:t>
              </a: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16785363" y="8848568"/>
            <a:ext cx="4536000" cy="1958865"/>
            <a:chOff x="0" y="0"/>
            <a:chExt cx="812800" cy="351006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812800" cy="351006"/>
            </a:xfrm>
            <a:custGeom>
              <a:avLst/>
              <a:gdLst/>
              <a:ahLst/>
              <a:cxnLst/>
              <a:rect r="r" b="b" t="t" l="l"/>
              <a:pathLst>
                <a:path h="351006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351006"/>
                  </a:lnTo>
                  <a:lnTo>
                    <a:pt x="0" y="351006"/>
                  </a:lnTo>
                  <a:close/>
                </a:path>
              </a:pathLst>
            </a:custGeom>
            <a:solidFill>
              <a:srgbClr val="9B5134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0" y="-57150"/>
              <a:ext cx="812800" cy="40815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FFFFFF"/>
                  </a:solidFill>
                  <a:latin typeface="Dekko"/>
                  <a:ea typeface="Dekko"/>
                  <a:cs typeface="Dekko"/>
                  <a:sym typeface="Dekko"/>
                </a:rPr>
                <a:t>TYPE A SENTENCE WICH YOU WANT TO CREATE THE HYPERLINK  </a:t>
              </a: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152743" y="5704437"/>
            <a:ext cx="4536000" cy="1375849"/>
            <a:chOff x="0" y="0"/>
            <a:chExt cx="812800" cy="246537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812800" cy="246537"/>
            </a:xfrm>
            <a:custGeom>
              <a:avLst/>
              <a:gdLst/>
              <a:ahLst/>
              <a:cxnLst/>
              <a:rect r="r" b="b" t="t" l="l"/>
              <a:pathLst>
                <a:path h="246537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246537"/>
                  </a:lnTo>
                  <a:lnTo>
                    <a:pt x="0" y="246537"/>
                  </a:lnTo>
                  <a:close/>
                </a:path>
              </a:pathLst>
            </a:custGeom>
            <a:solidFill>
              <a:srgbClr val="9B5134"/>
            </a:solidFill>
          </p:spPr>
        </p:sp>
        <p:sp>
          <p:nvSpPr>
            <p:cNvPr name="TextBox 31" id="31"/>
            <p:cNvSpPr txBox="true"/>
            <p:nvPr/>
          </p:nvSpPr>
          <p:spPr>
            <a:xfrm>
              <a:off x="0" y="-57150"/>
              <a:ext cx="812800" cy="30368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FFFFFF"/>
                  </a:solidFill>
                  <a:latin typeface="Dekko"/>
                  <a:ea typeface="Dekko"/>
                  <a:cs typeface="Dekko"/>
                  <a:sym typeface="Dekko"/>
                </a:rPr>
                <a:t>LOAD UWTSD WEBSITE AND COPY THE URL </a:t>
              </a:r>
            </a:p>
          </p:txBody>
        </p:sp>
      </p:grpSp>
      <p:grpSp>
        <p:nvGrpSpPr>
          <p:cNvPr name="Group 32" id="32"/>
          <p:cNvGrpSpPr/>
          <p:nvPr/>
        </p:nvGrpSpPr>
        <p:grpSpPr>
          <a:xfrm rot="0">
            <a:off x="8932453" y="9828000"/>
            <a:ext cx="4257837" cy="1937824"/>
            <a:chOff x="0" y="0"/>
            <a:chExt cx="762956" cy="347236"/>
          </a:xfrm>
        </p:grpSpPr>
        <p:sp>
          <p:nvSpPr>
            <p:cNvPr name="Freeform 33" id="33"/>
            <p:cNvSpPr/>
            <p:nvPr/>
          </p:nvSpPr>
          <p:spPr>
            <a:xfrm flipH="false" flipV="false" rot="0">
              <a:off x="0" y="0"/>
              <a:ext cx="762956" cy="347236"/>
            </a:xfrm>
            <a:custGeom>
              <a:avLst/>
              <a:gdLst/>
              <a:ahLst/>
              <a:cxnLst/>
              <a:rect r="r" b="b" t="t" l="l"/>
              <a:pathLst>
                <a:path h="347236" w="762956">
                  <a:moveTo>
                    <a:pt x="0" y="0"/>
                  </a:moveTo>
                  <a:lnTo>
                    <a:pt x="762956" y="0"/>
                  </a:lnTo>
                  <a:lnTo>
                    <a:pt x="762956" y="347236"/>
                  </a:lnTo>
                  <a:lnTo>
                    <a:pt x="0" y="347236"/>
                  </a:lnTo>
                  <a:close/>
                </a:path>
              </a:pathLst>
            </a:custGeom>
            <a:solidFill>
              <a:srgbClr val="9B5134"/>
            </a:solidFill>
          </p:spPr>
        </p:sp>
        <p:sp>
          <p:nvSpPr>
            <p:cNvPr name="TextBox 34" id="34"/>
            <p:cNvSpPr txBox="true"/>
            <p:nvPr/>
          </p:nvSpPr>
          <p:spPr>
            <a:xfrm>
              <a:off x="0" y="-57150"/>
              <a:ext cx="762956" cy="4043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FFFFFF"/>
                  </a:solidFill>
                  <a:latin typeface="Dekko"/>
                  <a:ea typeface="Dekko"/>
                  <a:cs typeface="Dekko"/>
                  <a:sym typeface="Dekko"/>
                </a:rPr>
                <a:t>HIGHLIGHT”LINK” WORD AND THEN CLICK INSERT AND THEN CLICK LINK </a:t>
              </a:r>
            </a:p>
          </p:txBody>
        </p:sp>
      </p:grpSp>
      <p:grpSp>
        <p:nvGrpSpPr>
          <p:cNvPr name="Group 35" id="35"/>
          <p:cNvGrpSpPr/>
          <p:nvPr/>
        </p:nvGrpSpPr>
        <p:grpSpPr>
          <a:xfrm rot="0">
            <a:off x="9778240" y="0"/>
            <a:ext cx="4536000" cy="1937824"/>
            <a:chOff x="0" y="0"/>
            <a:chExt cx="812800" cy="347236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812800" cy="347236"/>
            </a:xfrm>
            <a:custGeom>
              <a:avLst/>
              <a:gdLst/>
              <a:ahLst/>
              <a:cxnLst/>
              <a:rect r="r" b="b" t="t" l="l"/>
              <a:pathLst>
                <a:path h="347236" w="812800">
                  <a:moveTo>
                    <a:pt x="0" y="0"/>
                  </a:moveTo>
                  <a:lnTo>
                    <a:pt x="812800" y="0"/>
                  </a:lnTo>
                  <a:lnTo>
                    <a:pt x="812800" y="347236"/>
                  </a:lnTo>
                  <a:lnTo>
                    <a:pt x="0" y="347236"/>
                  </a:lnTo>
                  <a:close/>
                </a:path>
              </a:pathLst>
            </a:custGeom>
            <a:solidFill>
              <a:srgbClr val="9B5134"/>
            </a:solidFill>
          </p:spPr>
        </p:sp>
        <p:sp>
          <p:nvSpPr>
            <p:cNvPr name="TextBox 37" id="37"/>
            <p:cNvSpPr txBox="true"/>
            <p:nvPr/>
          </p:nvSpPr>
          <p:spPr>
            <a:xfrm>
              <a:off x="0" y="-57150"/>
              <a:ext cx="812800" cy="4043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FFFFFF"/>
                  </a:solidFill>
                  <a:latin typeface="Dekko"/>
                  <a:ea typeface="Dekko"/>
                  <a:cs typeface="Dekko"/>
                  <a:sym typeface="Dekko"/>
                </a:rPr>
                <a:t>SELECT THE LINK WICH YOU COLD SE UNDER LINK OPTION </a:t>
              </a:r>
            </a:p>
          </p:txBody>
        </p:sp>
      </p:grpSp>
      <p:sp>
        <p:nvSpPr>
          <p:cNvPr name="Freeform 38" id="38"/>
          <p:cNvSpPr/>
          <p:nvPr/>
        </p:nvSpPr>
        <p:spPr>
          <a:xfrm flipH="false" flipV="false" rot="0">
            <a:off x="80968" y="1375849"/>
            <a:ext cx="6177357" cy="4120363"/>
          </a:xfrm>
          <a:custGeom>
            <a:avLst/>
            <a:gdLst/>
            <a:ahLst/>
            <a:cxnLst/>
            <a:rect r="r" b="b" t="t" l="l"/>
            <a:pathLst>
              <a:path h="4120363" w="6177357">
                <a:moveTo>
                  <a:pt x="0" y="0"/>
                </a:moveTo>
                <a:lnTo>
                  <a:pt x="6177358" y="0"/>
                </a:lnTo>
                <a:lnTo>
                  <a:pt x="6177358" y="4120363"/>
                </a:lnTo>
                <a:lnTo>
                  <a:pt x="0" y="4120363"/>
                </a:lnTo>
                <a:lnTo>
                  <a:pt x="0" y="0"/>
                </a:lnTo>
                <a:close/>
              </a:path>
            </a:pathLst>
          </a:custGeom>
          <a:blipFill>
            <a:blip r:embed="rId26"/>
            <a:stretch>
              <a:fillRect l="-3752" t="0" r="-170913" b="-154792"/>
            </a:stretch>
          </a:blipFill>
        </p:spPr>
      </p:sp>
      <p:sp>
        <p:nvSpPr>
          <p:cNvPr name="Freeform 39" id="39"/>
          <p:cNvSpPr/>
          <p:nvPr/>
        </p:nvSpPr>
        <p:spPr>
          <a:xfrm flipH="false" flipV="false" rot="0">
            <a:off x="7228835" y="11916248"/>
            <a:ext cx="5309612" cy="3149947"/>
          </a:xfrm>
          <a:custGeom>
            <a:avLst/>
            <a:gdLst/>
            <a:ahLst/>
            <a:cxnLst/>
            <a:rect r="r" b="b" t="t" l="l"/>
            <a:pathLst>
              <a:path h="3149947" w="5309612">
                <a:moveTo>
                  <a:pt x="0" y="0"/>
                </a:moveTo>
                <a:lnTo>
                  <a:pt x="5309612" y="0"/>
                </a:lnTo>
                <a:lnTo>
                  <a:pt x="5309612" y="3149947"/>
                </a:lnTo>
                <a:lnTo>
                  <a:pt x="0" y="3149947"/>
                </a:lnTo>
                <a:lnTo>
                  <a:pt x="0" y="0"/>
                </a:lnTo>
                <a:close/>
              </a:path>
            </a:pathLst>
          </a:custGeom>
          <a:blipFill>
            <a:blip r:embed="rId27"/>
            <a:stretch>
              <a:fillRect l="-1699" t="0" r="-1699" b="0"/>
            </a:stretch>
          </a:blipFill>
        </p:spPr>
      </p:sp>
      <p:sp>
        <p:nvSpPr>
          <p:cNvPr name="Freeform 40" id="40"/>
          <p:cNvSpPr/>
          <p:nvPr/>
        </p:nvSpPr>
        <p:spPr>
          <a:xfrm flipH="false" flipV="false" rot="0">
            <a:off x="152743" y="7289836"/>
            <a:ext cx="6882266" cy="5370298"/>
          </a:xfrm>
          <a:custGeom>
            <a:avLst/>
            <a:gdLst/>
            <a:ahLst/>
            <a:cxnLst/>
            <a:rect r="r" b="b" t="t" l="l"/>
            <a:pathLst>
              <a:path h="5370298" w="6882266">
                <a:moveTo>
                  <a:pt x="0" y="0"/>
                </a:moveTo>
                <a:lnTo>
                  <a:pt x="6882266" y="0"/>
                </a:lnTo>
                <a:lnTo>
                  <a:pt x="6882266" y="5370298"/>
                </a:lnTo>
                <a:lnTo>
                  <a:pt x="0" y="5370298"/>
                </a:lnTo>
                <a:lnTo>
                  <a:pt x="0" y="0"/>
                </a:lnTo>
                <a:close/>
              </a:path>
            </a:pathLst>
          </a:custGeom>
          <a:blipFill>
            <a:blip r:embed="rId28"/>
            <a:stretch>
              <a:fillRect l="-74926" t="-46106" r="-72253" b="-31285"/>
            </a:stretch>
          </a:blipFill>
        </p:spPr>
      </p:sp>
      <p:sp>
        <p:nvSpPr>
          <p:cNvPr name="Freeform 41" id="41"/>
          <p:cNvSpPr/>
          <p:nvPr/>
        </p:nvSpPr>
        <p:spPr>
          <a:xfrm flipH="false" flipV="false" rot="0">
            <a:off x="19269340" y="47154"/>
            <a:ext cx="2068663" cy="2912927"/>
          </a:xfrm>
          <a:custGeom>
            <a:avLst/>
            <a:gdLst/>
            <a:ahLst/>
            <a:cxnLst/>
            <a:rect r="r" b="b" t="t" l="l"/>
            <a:pathLst>
              <a:path h="2912927" w="2068663">
                <a:moveTo>
                  <a:pt x="0" y="0"/>
                </a:moveTo>
                <a:lnTo>
                  <a:pt x="2068663" y="0"/>
                </a:lnTo>
                <a:lnTo>
                  <a:pt x="2068663" y="2912926"/>
                </a:lnTo>
                <a:lnTo>
                  <a:pt x="0" y="2912926"/>
                </a:lnTo>
                <a:lnTo>
                  <a:pt x="0" y="0"/>
                </a:lnTo>
                <a:close/>
              </a:path>
            </a:pathLst>
          </a:custGeom>
          <a:blipFill>
            <a:blip r:embed="rId29"/>
            <a:stretch>
              <a:fillRect l="-62553" t="-39877" r="-72590" b="-93676"/>
            </a:stretch>
          </a:blipFill>
        </p:spPr>
      </p:sp>
      <p:sp>
        <p:nvSpPr>
          <p:cNvPr name="Freeform 42" id="42"/>
          <p:cNvSpPr/>
          <p:nvPr/>
        </p:nvSpPr>
        <p:spPr>
          <a:xfrm flipH="false" flipV="false" rot="0">
            <a:off x="170558" y="12747554"/>
            <a:ext cx="5998179" cy="2219704"/>
          </a:xfrm>
          <a:custGeom>
            <a:avLst/>
            <a:gdLst/>
            <a:ahLst/>
            <a:cxnLst/>
            <a:rect r="r" b="b" t="t" l="l"/>
            <a:pathLst>
              <a:path h="2219704" w="5998179">
                <a:moveTo>
                  <a:pt x="0" y="0"/>
                </a:moveTo>
                <a:lnTo>
                  <a:pt x="5998179" y="0"/>
                </a:lnTo>
                <a:lnTo>
                  <a:pt x="5998179" y="2219703"/>
                </a:lnTo>
                <a:lnTo>
                  <a:pt x="0" y="2219703"/>
                </a:lnTo>
                <a:lnTo>
                  <a:pt x="0" y="0"/>
                </a:lnTo>
                <a:close/>
              </a:path>
            </a:pathLst>
          </a:custGeom>
          <a:blipFill>
            <a:blip r:embed="rId30"/>
            <a:stretch>
              <a:fillRect l="-13041" t="-117505" r="-12860" b="-122712"/>
            </a:stretch>
          </a:blipFill>
        </p:spPr>
      </p:sp>
      <p:grpSp>
        <p:nvGrpSpPr>
          <p:cNvPr name="Group 43" id="43"/>
          <p:cNvGrpSpPr/>
          <p:nvPr/>
        </p:nvGrpSpPr>
        <p:grpSpPr>
          <a:xfrm rot="0">
            <a:off x="270561" y="109581"/>
            <a:ext cx="1241439" cy="1266268"/>
            <a:chOff x="0" y="0"/>
            <a:chExt cx="635000" cy="647700"/>
          </a:xfrm>
        </p:grpSpPr>
        <p:sp>
          <p:nvSpPr>
            <p:cNvPr name="Freeform 44" id="44"/>
            <p:cNvSpPr/>
            <p:nvPr/>
          </p:nvSpPr>
          <p:spPr>
            <a:xfrm flipH="false" flipV="false" rot="0">
              <a:off x="0" y="0"/>
              <a:ext cx="635000" cy="647700"/>
            </a:xfrm>
            <a:custGeom>
              <a:avLst/>
              <a:gdLst/>
              <a:ahLst/>
              <a:cxnLst/>
              <a:rect r="r" b="b" t="t" l="l"/>
              <a:pathLst>
                <a:path h="647700" w="635000">
                  <a:moveTo>
                    <a:pt x="355600" y="0"/>
                  </a:moveTo>
                  <a:lnTo>
                    <a:pt x="282407" y="0"/>
                  </a:lnTo>
                  <a:cubicBezTo>
                    <a:pt x="126426" y="0"/>
                    <a:pt x="0" y="123512"/>
                    <a:pt x="0" y="241300"/>
                  </a:cubicBezTo>
                  <a:cubicBezTo>
                    <a:pt x="0" y="322669"/>
                    <a:pt x="66279" y="417810"/>
                    <a:pt x="162037" y="461951"/>
                  </a:cubicBezTo>
                  <a:lnTo>
                    <a:pt x="162037" y="647700"/>
                  </a:lnTo>
                  <a:lnTo>
                    <a:pt x="353844" y="488232"/>
                  </a:lnTo>
                  <a:lnTo>
                    <a:pt x="355600" y="488232"/>
                  </a:lnTo>
                  <a:cubicBezTo>
                    <a:pt x="508563" y="488232"/>
                    <a:pt x="635000" y="364720"/>
                    <a:pt x="635000" y="241300"/>
                  </a:cubicBezTo>
                  <a:cubicBezTo>
                    <a:pt x="635011" y="123512"/>
                    <a:pt x="508563" y="0"/>
                    <a:pt x="355600" y="0"/>
                  </a:cubicBezTo>
                  <a:close/>
                </a:path>
              </a:pathLst>
            </a:custGeom>
            <a:solidFill>
              <a:srgbClr val="8CB89F"/>
            </a:solidFill>
          </p:spPr>
        </p:sp>
        <p:sp>
          <p:nvSpPr>
            <p:cNvPr name="TextBox 45" id="45"/>
            <p:cNvSpPr txBox="true"/>
            <p:nvPr/>
          </p:nvSpPr>
          <p:spPr>
            <a:xfrm>
              <a:off x="0" y="-19050"/>
              <a:ext cx="635000" cy="4762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000000"/>
                  </a:solidFill>
                  <a:latin typeface="Dekko"/>
                  <a:ea typeface="Dekko"/>
                  <a:cs typeface="Dekko"/>
                  <a:sym typeface="Dekko"/>
                </a:rPr>
                <a:t>step01</a:t>
              </a:r>
            </a:p>
          </p:txBody>
        </p:sp>
      </p:grpSp>
      <p:grpSp>
        <p:nvGrpSpPr>
          <p:cNvPr name="Group 46" id="46"/>
          <p:cNvGrpSpPr/>
          <p:nvPr/>
        </p:nvGrpSpPr>
        <p:grpSpPr>
          <a:xfrm rot="0">
            <a:off x="17281410" y="-11510"/>
            <a:ext cx="1568023" cy="1273522"/>
            <a:chOff x="0" y="0"/>
            <a:chExt cx="812800" cy="660142"/>
          </a:xfrm>
        </p:grpSpPr>
        <p:sp>
          <p:nvSpPr>
            <p:cNvPr name="Freeform 47" id="47"/>
            <p:cNvSpPr/>
            <p:nvPr/>
          </p:nvSpPr>
          <p:spPr>
            <a:xfrm flipH="false" flipV="false" rot="0">
              <a:off x="0" y="0"/>
              <a:ext cx="812800" cy="660142"/>
            </a:xfrm>
            <a:custGeom>
              <a:avLst/>
              <a:gdLst/>
              <a:ahLst/>
              <a:cxnLst/>
              <a:rect r="r" b="b" t="t" l="l"/>
              <a:pathLst>
                <a:path h="660142" w="812800">
                  <a:moveTo>
                    <a:pt x="530371" y="0"/>
                  </a:moveTo>
                  <a:lnTo>
                    <a:pt x="282407" y="0"/>
                  </a:lnTo>
                  <a:cubicBezTo>
                    <a:pt x="126426" y="0"/>
                    <a:pt x="0" y="123512"/>
                    <a:pt x="0" y="248074"/>
                  </a:cubicBezTo>
                  <a:cubicBezTo>
                    <a:pt x="0" y="335111"/>
                    <a:pt x="66279" y="430252"/>
                    <a:pt x="162037" y="474393"/>
                  </a:cubicBezTo>
                  <a:lnTo>
                    <a:pt x="162037" y="660142"/>
                  </a:lnTo>
                  <a:lnTo>
                    <a:pt x="353844" y="500675"/>
                  </a:lnTo>
                  <a:lnTo>
                    <a:pt x="530371" y="500675"/>
                  </a:lnTo>
                  <a:cubicBezTo>
                    <a:pt x="686363" y="500675"/>
                    <a:pt x="812800" y="377162"/>
                    <a:pt x="812800" y="248072"/>
                  </a:cubicBezTo>
                  <a:cubicBezTo>
                    <a:pt x="812811" y="123512"/>
                    <a:pt x="686363" y="0"/>
                    <a:pt x="530371" y="0"/>
                  </a:cubicBezTo>
                  <a:close/>
                </a:path>
              </a:pathLst>
            </a:custGeom>
            <a:solidFill>
              <a:srgbClr val="8CB89F"/>
            </a:solidFill>
          </p:spPr>
        </p:sp>
        <p:sp>
          <p:nvSpPr>
            <p:cNvPr name="TextBox 48" id="48"/>
            <p:cNvSpPr txBox="true"/>
            <p:nvPr/>
          </p:nvSpPr>
          <p:spPr>
            <a:xfrm>
              <a:off x="0" y="-19050"/>
              <a:ext cx="812800" cy="48869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000000"/>
                  </a:solidFill>
                  <a:latin typeface="Dekko"/>
                  <a:ea typeface="Dekko"/>
                  <a:cs typeface="Dekko"/>
                  <a:sym typeface="Dekko"/>
                </a:rPr>
                <a:t>step02 </a:t>
              </a:r>
            </a:p>
          </p:txBody>
        </p:sp>
      </p:grpSp>
      <p:grpSp>
        <p:nvGrpSpPr>
          <p:cNvPr name="Group 49" id="49"/>
          <p:cNvGrpSpPr/>
          <p:nvPr/>
        </p:nvGrpSpPr>
        <p:grpSpPr>
          <a:xfrm rot="0">
            <a:off x="15556346" y="8078430"/>
            <a:ext cx="1444994" cy="1264370"/>
            <a:chOff x="0" y="0"/>
            <a:chExt cx="812800" cy="711200"/>
          </a:xfrm>
        </p:grpSpPr>
        <p:sp>
          <p:nvSpPr>
            <p:cNvPr name="Freeform 50" id="50"/>
            <p:cNvSpPr/>
            <p:nvPr/>
          </p:nvSpPr>
          <p:spPr>
            <a:xfrm flipH="false" flipV="false" rot="0">
              <a:off x="0" y="0"/>
              <a:ext cx="812800" cy="711200"/>
            </a:xfrm>
            <a:custGeom>
              <a:avLst/>
              <a:gdLst/>
              <a:ahLst/>
              <a:cxnLst/>
              <a:rect r="r" b="b" t="t" l="l"/>
              <a:pathLst>
                <a:path h="711200" w="812800">
                  <a:moveTo>
                    <a:pt x="530371" y="0"/>
                  </a:moveTo>
                  <a:lnTo>
                    <a:pt x="282407" y="0"/>
                  </a:lnTo>
                  <a:cubicBezTo>
                    <a:pt x="126426" y="0"/>
                    <a:pt x="0" y="123512"/>
                    <a:pt x="0" y="275871"/>
                  </a:cubicBezTo>
                  <a:cubicBezTo>
                    <a:pt x="0" y="386169"/>
                    <a:pt x="66279" y="481310"/>
                    <a:pt x="162037" y="525451"/>
                  </a:cubicBezTo>
                  <a:lnTo>
                    <a:pt x="162037" y="711200"/>
                  </a:lnTo>
                  <a:lnTo>
                    <a:pt x="353844" y="551732"/>
                  </a:lnTo>
                  <a:lnTo>
                    <a:pt x="530371" y="551732"/>
                  </a:lnTo>
                  <a:cubicBezTo>
                    <a:pt x="686363" y="551732"/>
                    <a:pt x="812800" y="428220"/>
                    <a:pt x="812800" y="275861"/>
                  </a:cubicBezTo>
                  <a:cubicBezTo>
                    <a:pt x="812811" y="123512"/>
                    <a:pt x="686363" y="0"/>
                    <a:pt x="530371" y="0"/>
                  </a:cubicBezTo>
                  <a:close/>
                </a:path>
              </a:pathLst>
            </a:custGeom>
            <a:solidFill>
              <a:srgbClr val="8CB89F"/>
            </a:solidFill>
          </p:spPr>
        </p:sp>
        <p:sp>
          <p:nvSpPr>
            <p:cNvPr name="TextBox 51" id="51"/>
            <p:cNvSpPr txBox="true"/>
            <p:nvPr/>
          </p:nvSpPr>
          <p:spPr>
            <a:xfrm>
              <a:off x="0" y="-19050"/>
              <a:ext cx="812800" cy="5397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000000"/>
                  </a:solidFill>
                  <a:latin typeface="Dekko"/>
                  <a:ea typeface="Dekko"/>
                  <a:cs typeface="Dekko"/>
                  <a:sym typeface="Dekko"/>
                </a:rPr>
                <a:t>step03</a:t>
              </a:r>
            </a:p>
          </p:txBody>
        </p:sp>
      </p:grpSp>
      <p:grpSp>
        <p:nvGrpSpPr>
          <p:cNvPr name="Group 52" id="52"/>
          <p:cNvGrpSpPr/>
          <p:nvPr/>
        </p:nvGrpSpPr>
        <p:grpSpPr>
          <a:xfrm rot="0">
            <a:off x="4723742" y="6036328"/>
            <a:ext cx="1444994" cy="1264370"/>
            <a:chOff x="0" y="0"/>
            <a:chExt cx="812800" cy="711200"/>
          </a:xfrm>
        </p:grpSpPr>
        <p:sp>
          <p:nvSpPr>
            <p:cNvPr name="Freeform 53" id="53"/>
            <p:cNvSpPr/>
            <p:nvPr/>
          </p:nvSpPr>
          <p:spPr>
            <a:xfrm flipH="false" flipV="false" rot="0">
              <a:off x="0" y="0"/>
              <a:ext cx="812800" cy="711200"/>
            </a:xfrm>
            <a:custGeom>
              <a:avLst/>
              <a:gdLst/>
              <a:ahLst/>
              <a:cxnLst/>
              <a:rect r="r" b="b" t="t" l="l"/>
              <a:pathLst>
                <a:path h="711200" w="812800">
                  <a:moveTo>
                    <a:pt x="530371" y="0"/>
                  </a:moveTo>
                  <a:lnTo>
                    <a:pt x="282407" y="0"/>
                  </a:lnTo>
                  <a:cubicBezTo>
                    <a:pt x="126426" y="0"/>
                    <a:pt x="0" y="123512"/>
                    <a:pt x="0" y="275871"/>
                  </a:cubicBezTo>
                  <a:cubicBezTo>
                    <a:pt x="0" y="386169"/>
                    <a:pt x="66279" y="481310"/>
                    <a:pt x="162037" y="525451"/>
                  </a:cubicBezTo>
                  <a:lnTo>
                    <a:pt x="162037" y="711200"/>
                  </a:lnTo>
                  <a:lnTo>
                    <a:pt x="353844" y="551732"/>
                  </a:lnTo>
                  <a:lnTo>
                    <a:pt x="530371" y="551732"/>
                  </a:lnTo>
                  <a:cubicBezTo>
                    <a:pt x="686363" y="551732"/>
                    <a:pt x="812800" y="428220"/>
                    <a:pt x="812800" y="275861"/>
                  </a:cubicBezTo>
                  <a:cubicBezTo>
                    <a:pt x="812811" y="123512"/>
                    <a:pt x="686363" y="0"/>
                    <a:pt x="530371" y="0"/>
                  </a:cubicBezTo>
                  <a:close/>
                </a:path>
              </a:pathLst>
            </a:custGeom>
            <a:solidFill>
              <a:srgbClr val="8CB89F"/>
            </a:solidFill>
          </p:spPr>
        </p:sp>
        <p:sp>
          <p:nvSpPr>
            <p:cNvPr name="TextBox 54" id="54"/>
            <p:cNvSpPr txBox="true"/>
            <p:nvPr/>
          </p:nvSpPr>
          <p:spPr>
            <a:xfrm>
              <a:off x="0" y="-19050"/>
              <a:ext cx="812800" cy="5397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000000"/>
                  </a:solidFill>
                  <a:latin typeface="Dekko"/>
                  <a:ea typeface="Dekko"/>
                  <a:cs typeface="Dekko"/>
                  <a:sym typeface="Dekko"/>
                </a:rPr>
                <a:t>step04</a:t>
              </a:r>
            </a:p>
          </p:txBody>
        </p:sp>
      </p:grpSp>
      <p:grpSp>
        <p:nvGrpSpPr>
          <p:cNvPr name="Group 55" id="55"/>
          <p:cNvGrpSpPr/>
          <p:nvPr/>
        </p:nvGrpSpPr>
        <p:grpSpPr>
          <a:xfrm rot="0">
            <a:off x="7529954" y="9342800"/>
            <a:ext cx="1444994" cy="1264370"/>
            <a:chOff x="0" y="0"/>
            <a:chExt cx="812800" cy="711200"/>
          </a:xfrm>
        </p:grpSpPr>
        <p:sp>
          <p:nvSpPr>
            <p:cNvPr name="Freeform 56" id="56"/>
            <p:cNvSpPr/>
            <p:nvPr/>
          </p:nvSpPr>
          <p:spPr>
            <a:xfrm flipH="false" flipV="false" rot="0">
              <a:off x="0" y="0"/>
              <a:ext cx="812800" cy="711200"/>
            </a:xfrm>
            <a:custGeom>
              <a:avLst/>
              <a:gdLst/>
              <a:ahLst/>
              <a:cxnLst/>
              <a:rect r="r" b="b" t="t" l="l"/>
              <a:pathLst>
                <a:path h="711200" w="812800">
                  <a:moveTo>
                    <a:pt x="530371" y="0"/>
                  </a:moveTo>
                  <a:lnTo>
                    <a:pt x="282407" y="0"/>
                  </a:lnTo>
                  <a:cubicBezTo>
                    <a:pt x="126426" y="0"/>
                    <a:pt x="0" y="123512"/>
                    <a:pt x="0" y="275871"/>
                  </a:cubicBezTo>
                  <a:cubicBezTo>
                    <a:pt x="0" y="386169"/>
                    <a:pt x="66279" y="481310"/>
                    <a:pt x="162037" y="525451"/>
                  </a:cubicBezTo>
                  <a:lnTo>
                    <a:pt x="162037" y="711200"/>
                  </a:lnTo>
                  <a:lnTo>
                    <a:pt x="353844" y="551732"/>
                  </a:lnTo>
                  <a:lnTo>
                    <a:pt x="530371" y="551732"/>
                  </a:lnTo>
                  <a:cubicBezTo>
                    <a:pt x="686363" y="551732"/>
                    <a:pt x="812800" y="428220"/>
                    <a:pt x="812800" y="275861"/>
                  </a:cubicBezTo>
                  <a:cubicBezTo>
                    <a:pt x="812811" y="123512"/>
                    <a:pt x="686363" y="0"/>
                    <a:pt x="530371" y="0"/>
                  </a:cubicBezTo>
                  <a:close/>
                </a:path>
              </a:pathLst>
            </a:custGeom>
            <a:solidFill>
              <a:srgbClr val="8CB89F"/>
            </a:solidFill>
          </p:spPr>
        </p:sp>
        <p:sp>
          <p:nvSpPr>
            <p:cNvPr name="TextBox 57" id="57"/>
            <p:cNvSpPr txBox="true"/>
            <p:nvPr/>
          </p:nvSpPr>
          <p:spPr>
            <a:xfrm>
              <a:off x="0" y="-19050"/>
              <a:ext cx="812800" cy="5397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000000"/>
                  </a:solidFill>
                  <a:latin typeface="Dekko"/>
                  <a:ea typeface="Dekko"/>
                  <a:cs typeface="Dekko"/>
                  <a:sym typeface="Dekko"/>
                </a:rPr>
                <a:t>step05</a:t>
              </a:r>
            </a:p>
          </p:txBody>
        </p:sp>
      </p:grpSp>
      <p:grpSp>
        <p:nvGrpSpPr>
          <p:cNvPr name="Group 58" id="58"/>
          <p:cNvGrpSpPr/>
          <p:nvPr/>
        </p:nvGrpSpPr>
        <p:grpSpPr>
          <a:xfrm rot="0">
            <a:off x="8333246" y="152743"/>
            <a:ext cx="1444994" cy="1264370"/>
            <a:chOff x="0" y="0"/>
            <a:chExt cx="812800" cy="711200"/>
          </a:xfrm>
        </p:grpSpPr>
        <p:sp>
          <p:nvSpPr>
            <p:cNvPr name="Freeform 59" id="59"/>
            <p:cNvSpPr/>
            <p:nvPr/>
          </p:nvSpPr>
          <p:spPr>
            <a:xfrm flipH="false" flipV="false" rot="0">
              <a:off x="0" y="0"/>
              <a:ext cx="812800" cy="711200"/>
            </a:xfrm>
            <a:custGeom>
              <a:avLst/>
              <a:gdLst/>
              <a:ahLst/>
              <a:cxnLst/>
              <a:rect r="r" b="b" t="t" l="l"/>
              <a:pathLst>
                <a:path h="711200" w="812800">
                  <a:moveTo>
                    <a:pt x="530371" y="0"/>
                  </a:moveTo>
                  <a:lnTo>
                    <a:pt x="282407" y="0"/>
                  </a:lnTo>
                  <a:cubicBezTo>
                    <a:pt x="126426" y="0"/>
                    <a:pt x="0" y="123512"/>
                    <a:pt x="0" y="275871"/>
                  </a:cubicBezTo>
                  <a:cubicBezTo>
                    <a:pt x="0" y="386169"/>
                    <a:pt x="66279" y="481310"/>
                    <a:pt x="162037" y="525451"/>
                  </a:cubicBezTo>
                  <a:lnTo>
                    <a:pt x="162037" y="711200"/>
                  </a:lnTo>
                  <a:lnTo>
                    <a:pt x="353844" y="551732"/>
                  </a:lnTo>
                  <a:lnTo>
                    <a:pt x="530371" y="551732"/>
                  </a:lnTo>
                  <a:cubicBezTo>
                    <a:pt x="686363" y="551732"/>
                    <a:pt x="812800" y="428220"/>
                    <a:pt x="812800" y="275861"/>
                  </a:cubicBezTo>
                  <a:cubicBezTo>
                    <a:pt x="812811" y="123512"/>
                    <a:pt x="686363" y="0"/>
                    <a:pt x="530371" y="0"/>
                  </a:cubicBezTo>
                  <a:close/>
                </a:path>
              </a:pathLst>
            </a:custGeom>
            <a:solidFill>
              <a:srgbClr val="8CB89F"/>
            </a:solidFill>
          </p:spPr>
        </p:sp>
        <p:sp>
          <p:nvSpPr>
            <p:cNvPr name="TextBox 60" id="60"/>
            <p:cNvSpPr txBox="true"/>
            <p:nvPr/>
          </p:nvSpPr>
          <p:spPr>
            <a:xfrm>
              <a:off x="0" y="-19050"/>
              <a:ext cx="812800" cy="53975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480"/>
                </a:lnSpc>
              </a:pPr>
              <a:r>
                <a:rPr lang="en-US" sz="3200">
                  <a:solidFill>
                    <a:srgbClr val="000000"/>
                  </a:solidFill>
                  <a:latin typeface="Dekko"/>
                  <a:ea typeface="Dekko"/>
                  <a:cs typeface="Dekko"/>
                  <a:sym typeface="Dekko"/>
                </a:rPr>
                <a:t>step06</a:t>
              </a:r>
            </a:p>
          </p:txBody>
        </p:sp>
      </p:grpSp>
      <p:sp>
        <p:nvSpPr>
          <p:cNvPr name="Freeform 61" id="61"/>
          <p:cNvSpPr/>
          <p:nvPr/>
        </p:nvSpPr>
        <p:spPr>
          <a:xfrm flipH="false" flipV="false" rot="0">
            <a:off x="14401189" y="11020655"/>
            <a:ext cx="6936619" cy="3910519"/>
          </a:xfrm>
          <a:custGeom>
            <a:avLst/>
            <a:gdLst/>
            <a:ahLst/>
            <a:cxnLst/>
            <a:rect r="r" b="b" t="t" l="l"/>
            <a:pathLst>
              <a:path h="3910519" w="6936619">
                <a:moveTo>
                  <a:pt x="0" y="0"/>
                </a:moveTo>
                <a:lnTo>
                  <a:pt x="6936619" y="0"/>
                </a:lnTo>
                <a:lnTo>
                  <a:pt x="6936619" y="3910519"/>
                </a:lnTo>
                <a:lnTo>
                  <a:pt x="0" y="3910519"/>
                </a:lnTo>
                <a:lnTo>
                  <a:pt x="0" y="0"/>
                </a:lnTo>
                <a:close/>
              </a:path>
            </a:pathLst>
          </a:custGeom>
          <a:blipFill>
            <a:blip r:embed="rId31"/>
            <a:stretch>
              <a:fillRect l="0" t="0" r="0" b="0"/>
            </a:stretch>
          </a:blipFill>
        </p:spPr>
      </p:sp>
      <p:sp>
        <p:nvSpPr>
          <p:cNvPr name="Freeform 62" id="62"/>
          <p:cNvSpPr/>
          <p:nvPr/>
        </p:nvSpPr>
        <p:spPr>
          <a:xfrm flipH="false" flipV="false" rot="0">
            <a:off x="14866799" y="3125130"/>
            <a:ext cx="6471204" cy="3696675"/>
          </a:xfrm>
          <a:custGeom>
            <a:avLst/>
            <a:gdLst/>
            <a:ahLst/>
            <a:cxnLst/>
            <a:rect r="r" b="b" t="t" l="l"/>
            <a:pathLst>
              <a:path h="3696675" w="6471204">
                <a:moveTo>
                  <a:pt x="0" y="0"/>
                </a:moveTo>
                <a:lnTo>
                  <a:pt x="6471204" y="0"/>
                </a:lnTo>
                <a:lnTo>
                  <a:pt x="6471204" y="3696675"/>
                </a:lnTo>
                <a:lnTo>
                  <a:pt x="0" y="3696675"/>
                </a:lnTo>
                <a:lnTo>
                  <a:pt x="0" y="0"/>
                </a:lnTo>
                <a:close/>
              </a:path>
            </a:pathLst>
          </a:custGeom>
          <a:blipFill>
            <a:blip r:embed="rId32"/>
            <a:stretch>
              <a:fillRect l="0" t="0" r="0" b="0"/>
            </a:stretch>
          </a:blipFill>
        </p:spPr>
      </p:sp>
      <p:grpSp>
        <p:nvGrpSpPr>
          <p:cNvPr name="Group 63" id="63"/>
          <p:cNvGrpSpPr/>
          <p:nvPr/>
        </p:nvGrpSpPr>
        <p:grpSpPr>
          <a:xfrm rot="0">
            <a:off x="2792730" y="6797993"/>
            <a:ext cx="736282" cy="201930"/>
            <a:chOff x="0" y="0"/>
            <a:chExt cx="981710" cy="269240"/>
          </a:xfrm>
        </p:grpSpPr>
        <p:sp>
          <p:nvSpPr>
            <p:cNvPr name="Freeform 64" id="64"/>
            <p:cNvSpPr/>
            <p:nvPr/>
          </p:nvSpPr>
          <p:spPr>
            <a:xfrm flipH="false" flipV="false" rot="0">
              <a:off x="50800" y="50800"/>
              <a:ext cx="880110" cy="167703"/>
            </a:xfrm>
            <a:custGeom>
              <a:avLst/>
              <a:gdLst/>
              <a:ahLst/>
              <a:cxnLst/>
              <a:rect r="r" b="b" t="t" l="l"/>
              <a:pathLst>
                <a:path h="167703" w="880110">
                  <a:moveTo>
                    <a:pt x="38100" y="0"/>
                  </a:moveTo>
                  <a:cubicBezTo>
                    <a:pt x="245110" y="27940"/>
                    <a:pt x="295910" y="41910"/>
                    <a:pt x="323850" y="57150"/>
                  </a:cubicBezTo>
                  <a:cubicBezTo>
                    <a:pt x="340360" y="66040"/>
                    <a:pt x="342900" y="81280"/>
                    <a:pt x="358140" y="87630"/>
                  </a:cubicBezTo>
                  <a:cubicBezTo>
                    <a:pt x="383540" y="99060"/>
                    <a:pt x="440690" y="105410"/>
                    <a:pt x="466090" y="97790"/>
                  </a:cubicBezTo>
                  <a:cubicBezTo>
                    <a:pt x="482600" y="92710"/>
                    <a:pt x="487680" y="77470"/>
                    <a:pt x="504190" y="69850"/>
                  </a:cubicBezTo>
                  <a:cubicBezTo>
                    <a:pt x="527050" y="57150"/>
                    <a:pt x="554990" y="45720"/>
                    <a:pt x="593090" y="38100"/>
                  </a:cubicBezTo>
                  <a:cubicBezTo>
                    <a:pt x="656590" y="26670"/>
                    <a:pt x="814070" y="12700"/>
                    <a:pt x="853440" y="33020"/>
                  </a:cubicBezTo>
                  <a:cubicBezTo>
                    <a:pt x="871220" y="41910"/>
                    <a:pt x="878840" y="59690"/>
                    <a:pt x="880110" y="71120"/>
                  </a:cubicBezTo>
                  <a:cubicBezTo>
                    <a:pt x="880110" y="82550"/>
                    <a:pt x="869950" y="96520"/>
                    <a:pt x="861060" y="101600"/>
                  </a:cubicBezTo>
                  <a:cubicBezTo>
                    <a:pt x="852170" y="107950"/>
                    <a:pt x="835660" y="109220"/>
                    <a:pt x="825500" y="104140"/>
                  </a:cubicBezTo>
                  <a:cubicBezTo>
                    <a:pt x="815340" y="97790"/>
                    <a:pt x="802640" y="74930"/>
                    <a:pt x="803910" y="63500"/>
                  </a:cubicBezTo>
                  <a:cubicBezTo>
                    <a:pt x="805180" y="52070"/>
                    <a:pt x="816610" y="39370"/>
                    <a:pt x="825500" y="34290"/>
                  </a:cubicBezTo>
                  <a:cubicBezTo>
                    <a:pt x="835660" y="30480"/>
                    <a:pt x="852170" y="30480"/>
                    <a:pt x="861060" y="36830"/>
                  </a:cubicBezTo>
                  <a:cubicBezTo>
                    <a:pt x="871220" y="43180"/>
                    <a:pt x="880110" y="67310"/>
                    <a:pt x="878840" y="80010"/>
                  </a:cubicBezTo>
                  <a:cubicBezTo>
                    <a:pt x="876300" y="90170"/>
                    <a:pt x="868680" y="99060"/>
                    <a:pt x="853440" y="105410"/>
                  </a:cubicBezTo>
                  <a:cubicBezTo>
                    <a:pt x="814070" y="123190"/>
                    <a:pt x="659130" y="100330"/>
                    <a:pt x="593090" y="115570"/>
                  </a:cubicBezTo>
                  <a:cubicBezTo>
                    <a:pt x="548640" y="125730"/>
                    <a:pt x="515620" y="156210"/>
                    <a:pt x="487680" y="163830"/>
                  </a:cubicBezTo>
                  <a:cubicBezTo>
                    <a:pt x="469900" y="167640"/>
                    <a:pt x="459740" y="167640"/>
                    <a:pt x="441960" y="167640"/>
                  </a:cubicBezTo>
                  <a:cubicBezTo>
                    <a:pt x="415290" y="167640"/>
                    <a:pt x="370840" y="168910"/>
                    <a:pt x="346710" y="160020"/>
                  </a:cubicBezTo>
                  <a:cubicBezTo>
                    <a:pt x="326390" y="152400"/>
                    <a:pt x="320040" y="137160"/>
                    <a:pt x="299720" y="127000"/>
                  </a:cubicBezTo>
                  <a:cubicBezTo>
                    <a:pt x="270510" y="113030"/>
                    <a:pt x="227330" y="102870"/>
                    <a:pt x="185420" y="93980"/>
                  </a:cubicBezTo>
                  <a:cubicBezTo>
                    <a:pt x="135890" y="82550"/>
                    <a:pt x="48260" y="91440"/>
                    <a:pt x="20320" y="72390"/>
                  </a:cubicBezTo>
                  <a:cubicBezTo>
                    <a:pt x="6350" y="62230"/>
                    <a:pt x="0" y="45720"/>
                    <a:pt x="0" y="34290"/>
                  </a:cubicBezTo>
                  <a:cubicBezTo>
                    <a:pt x="0" y="25400"/>
                    <a:pt x="6350" y="15240"/>
                    <a:pt x="12700" y="10160"/>
                  </a:cubicBezTo>
                  <a:cubicBezTo>
                    <a:pt x="19050" y="3810"/>
                    <a:pt x="38100" y="0"/>
                    <a:pt x="38100" y="0"/>
                  </a:cubicBezTo>
                </a:path>
              </a:pathLst>
            </a:custGeom>
            <a:solidFill>
              <a:srgbClr val="0571D3"/>
            </a:solidFill>
            <a:ln cap="sq">
              <a:noFill/>
              <a:prstDash val="solid"/>
              <a:miter/>
            </a:ln>
          </p:spPr>
        </p:sp>
      </p:grpSp>
      <p:sp>
        <p:nvSpPr>
          <p:cNvPr name="AutoShape 65" id="65"/>
          <p:cNvSpPr/>
          <p:nvPr/>
        </p:nvSpPr>
        <p:spPr>
          <a:xfrm flipV="true">
            <a:off x="2906425" y="6957721"/>
            <a:ext cx="394592" cy="23443"/>
          </a:xfrm>
          <a:prstGeom prst="line">
            <a:avLst/>
          </a:prstGeom>
          <a:ln cap="flat" w="28575">
            <a:solidFill>
              <a:srgbClr val="0571D3"/>
            </a:solidFill>
            <a:prstDash val="solid"/>
            <a:headEnd type="none" len="sm" w="sm"/>
            <a:tailEnd type="arrow" len="sm" w="med"/>
          </a:ln>
        </p:spPr>
      </p:sp>
      <p:grpSp>
        <p:nvGrpSpPr>
          <p:cNvPr name="Group 66" id="66"/>
          <p:cNvGrpSpPr/>
          <p:nvPr/>
        </p:nvGrpSpPr>
        <p:grpSpPr>
          <a:xfrm rot="0">
            <a:off x="2816542" y="6844665"/>
            <a:ext cx="481012" cy="133350"/>
            <a:chOff x="0" y="0"/>
            <a:chExt cx="641350" cy="177800"/>
          </a:xfrm>
        </p:grpSpPr>
        <p:sp>
          <p:nvSpPr>
            <p:cNvPr name="Freeform 67" id="67"/>
            <p:cNvSpPr/>
            <p:nvPr/>
          </p:nvSpPr>
          <p:spPr>
            <a:xfrm flipH="false" flipV="false" rot="0">
              <a:off x="50476" y="50774"/>
              <a:ext cx="539612" cy="87656"/>
            </a:xfrm>
            <a:custGeom>
              <a:avLst/>
              <a:gdLst/>
              <a:ahLst/>
              <a:cxnLst/>
              <a:rect r="r" b="b" t="t" l="l"/>
              <a:pathLst>
                <a:path h="87656" w="539612">
                  <a:moveTo>
                    <a:pt x="38424" y="26"/>
                  </a:moveTo>
                  <a:cubicBezTo>
                    <a:pt x="524834" y="6376"/>
                    <a:pt x="528644" y="8916"/>
                    <a:pt x="532454" y="16536"/>
                  </a:cubicBezTo>
                  <a:cubicBezTo>
                    <a:pt x="537534" y="25426"/>
                    <a:pt x="541344" y="41936"/>
                    <a:pt x="536264" y="52096"/>
                  </a:cubicBezTo>
                  <a:cubicBezTo>
                    <a:pt x="531184" y="63526"/>
                    <a:pt x="509594" y="76226"/>
                    <a:pt x="496894" y="76226"/>
                  </a:cubicBezTo>
                  <a:cubicBezTo>
                    <a:pt x="486734" y="74956"/>
                    <a:pt x="471494" y="66066"/>
                    <a:pt x="467684" y="55906"/>
                  </a:cubicBezTo>
                  <a:cubicBezTo>
                    <a:pt x="462604" y="44476"/>
                    <a:pt x="467684" y="19076"/>
                    <a:pt x="475304" y="10186"/>
                  </a:cubicBezTo>
                  <a:cubicBezTo>
                    <a:pt x="481654" y="2566"/>
                    <a:pt x="499434" y="-2514"/>
                    <a:pt x="509594" y="1296"/>
                  </a:cubicBezTo>
                  <a:cubicBezTo>
                    <a:pt x="521024" y="3836"/>
                    <a:pt x="537534" y="24156"/>
                    <a:pt x="538804" y="35586"/>
                  </a:cubicBezTo>
                  <a:cubicBezTo>
                    <a:pt x="541344" y="44476"/>
                    <a:pt x="537534" y="53366"/>
                    <a:pt x="532454" y="59716"/>
                  </a:cubicBezTo>
                  <a:cubicBezTo>
                    <a:pt x="526104" y="67336"/>
                    <a:pt x="518484" y="71146"/>
                    <a:pt x="501974" y="76226"/>
                  </a:cubicBezTo>
                  <a:cubicBezTo>
                    <a:pt x="438474" y="91466"/>
                    <a:pt x="100654" y="91466"/>
                    <a:pt x="38424" y="76226"/>
                  </a:cubicBezTo>
                  <a:cubicBezTo>
                    <a:pt x="20644" y="72416"/>
                    <a:pt x="13024" y="67336"/>
                    <a:pt x="6674" y="59716"/>
                  </a:cubicBezTo>
                  <a:cubicBezTo>
                    <a:pt x="1594" y="53366"/>
                    <a:pt x="-946" y="41936"/>
                    <a:pt x="324" y="33046"/>
                  </a:cubicBezTo>
                  <a:cubicBezTo>
                    <a:pt x="1594" y="25426"/>
                    <a:pt x="6674" y="15266"/>
                    <a:pt x="13024" y="8916"/>
                  </a:cubicBezTo>
                  <a:cubicBezTo>
                    <a:pt x="19374" y="3836"/>
                    <a:pt x="38424" y="26"/>
                    <a:pt x="38424" y="26"/>
                  </a:cubicBezTo>
                </a:path>
              </a:pathLst>
            </a:custGeom>
            <a:solidFill>
              <a:srgbClr val="0571D3"/>
            </a:solidFill>
            <a:ln cap="sq">
              <a:noFill/>
              <a:prstDash val="solid"/>
              <a:miter/>
            </a:ln>
          </p:spPr>
        </p:sp>
      </p:grpSp>
      <p:grpSp>
        <p:nvGrpSpPr>
          <p:cNvPr name="Group 68" id="68"/>
          <p:cNvGrpSpPr/>
          <p:nvPr/>
        </p:nvGrpSpPr>
        <p:grpSpPr>
          <a:xfrm rot="0">
            <a:off x="2862262" y="6821805"/>
            <a:ext cx="758190" cy="202883"/>
            <a:chOff x="0" y="0"/>
            <a:chExt cx="1010920" cy="270510"/>
          </a:xfrm>
        </p:grpSpPr>
        <p:sp>
          <p:nvSpPr>
            <p:cNvPr name="Freeform 69" id="69"/>
            <p:cNvSpPr/>
            <p:nvPr/>
          </p:nvSpPr>
          <p:spPr>
            <a:xfrm flipH="false" flipV="false" rot="0">
              <a:off x="50800" y="50131"/>
              <a:ext cx="910470" cy="178143"/>
            </a:xfrm>
            <a:custGeom>
              <a:avLst/>
              <a:gdLst/>
              <a:ahLst/>
              <a:cxnLst/>
              <a:rect r="r" b="b" t="t" l="l"/>
              <a:pathLst>
                <a:path h="178143" w="910470">
                  <a:moveTo>
                    <a:pt x="38100" y="93379"/>
                  </a:moveTo>
                  <a:cubicBezTo>
                    <a:pt x="582930" y="87029"/>
                    <a:pt x="626110" y="81949"/>
                    <a:pt x="684530" y="67979"/>
                  </a:cubicBezTo>
                  <a:cubicBezTo>
                    <a:pt x="748030" y="52739"/>
                    <a:pt x="838200" y="-6951"/>
                    <a:pt x="875030" y="669"/>
                  </a:cubicBezTo>
                  <a:cubicBezTo>
                    <a:pt x="892810" y="3209"/>
                    <a:pt x="906780" y="18449"/>
                    <a:pt x="909320" y="29879"/>
                  </a:cubicBezTo>
                  <a:cubicBezTo>
                    <a:pt x="913130" y="40039"/>
                    <a:pt x="906780" y="56549"/>
                    <a:pt x="900430" y="64169"/>
                  </a:cubicBezTo>
                  <a:cubicBezTo>
                    <a:pt x="895350" y="70519"/>
                    <a:pt x="886460" y="75599"/>
                    <a:pt x="878840" y="75599"/>
                  </a:cubicBezTo>
                  <a:cubicBezTo>
                    <a:pt x="868680" y="76869"/>
                    <a:pt x="852170" y="70519"/>
                    <a:pt x="844550" y="64169"/>
                  </a:cubicBezTo>
                  <a:cubicBezTo>
                    <a:pt x="838200" y="59089"/>
                    <a:pt x="834390" y="50199"/>
                    <a:pt x="834390" y="42579"/>
                  </a:cubicBezTo>
                  <a:cubicBezTo>
                    <a:pt x="834390" y="32419"/>
                    <a:pt x="840740" y="15909"/>
                    <a:pt x="848360" y="9559"/>
                  </a:cubicBezTo>
                  <a:cubicBezTo>
                    <a:pt x="853440" y="3209"/>
                    <a:pt x="862330" y="-601"/>
                    <a:pt x="871220" y="669"/>
                  </a:cubicBezTo>
                  <a:cubicBezTo>
                    <a:pt x="882650" y="1939"/>
                    <a:pt x="905510" y="14639"/>
                    <a:pt x="909320" y="26069"/>
                  </a:cubicBezTo>
                  <a:cubicBezTo>
                    <a:pt x="913130" y="37499"/>
                    <a:pt x="906780" y="56549"/>
                    <a:pt x="894080" y="70519"/>
                  </a:cubicBezTo>
                  <a:cubicBezTo>
                    <a:pt x="864870" y="98459"/>
                    <a:pt x="759460" y="126399"/>
                    <a:pt x="692150" y="142909"/>
                  </a:cubicBezTo>
                  <a:cubicBezTo>
                    <a:pt x="631190" y="159419"/>
                    <a:pt x="585470" y="163229"/>
                    <a:pt x="509270" y="169579"/>
                  </a:cubicBezTo>
                  <a:cubicBezTo>
                    <a:pt x="387350" y="177199"/>
                    <a:pt x="85090" y="184819"/>
                    <a:pt x="29210" y="168309"/>
                  </a:cubicBezTo>
                  <a:cubicBezTo>
                    <a:pt x="16510" y="163229"/>
                    <a:pt x="11430" y="159419"/>
                    <a:pt x="7620" y="153069"/>
                  </a:cubicBezTo>
                  <a:cubicBezTo>
                    <a:pt x="2540" y="145449"/>
                    <a:pt x="0" y="135289"/>
                    <a:pt x="0" y="126399"/>
                  </a:cubicBezTo>
                  <a:cubicBezTo>
                    <a:pt x="1270" y="117509"/>
                    <a:pt x="6350" y="107349"/>
                    <a:pt x="12700" y="102269"/>
                  </a:cubicBezTo>
                  <a:cubicBezTo>
                    <a:pt x="19050" y="97189"/>
                    <a:pt x="38100" y="93379"/>
                    <a:pt x="38100" y="93379"/>
                  </a:cubicBezTo>
                </a:path>
              </a:pathLst>
            </a:custGeom>
            <a:solidFill>
              <a:srgbClr val="0571D3"/>
            </a:solidFill>
            <a:ln cap="sq">
              <a:noFill/>
              <a:prstDash val="solid"/>
              <a:miter/>
            </a:ln>
          </p:spPr>
        </p:sp>
      </p:grpSp>
      <p:sp>
        <p:nvSpPr>
          <p:cNvPr name="Freeform 70" id="70"/>
          <p:cNvSpPr/>
          <p:nvPr/>
        </p:nvSpPr>
        <p:spPr>
          <a:xfrm flipH="false" flipV="false" rot="0">
            <a:off x="9778240" y="1708352"/>
            <a:ext cx="4622950" cy="2721762"/>
          </a:xfrm>
          <a:custGeom>
            <a:avLst/>
            <a:gdLst/>
            <a:ahLst/>
            <a:cxnLst/>
            <a:rect r="r" b="b" t="t" l="l"/>
            <a:pathLst>
              <a:path h="2721762" w="4622950">
                <a:moveTo>
                  <a:pt x="0" y="0"/>
                </a:moveTo>
                <a:lnTo>
                  <a:pt x="4622949" y="0"/>
                </a:lnTo>
                <a:lnTo>
                  <a:pt x="4622949" y="2721761"/>
                </a:lnTo>
                <a:lnTo>
                  <a:pt x="0" y="2721761"/>
                </a:lnTo>
                <a:lnTo>
                  <a:pt x="0" y="0"/>
                </a:lnTo>
                <a:close/>
              </a:path>
            </a:pathLst>
          </a:custGeom>
          <a:blipFill>
            <a:blip r:embed="rId33"/>
            <a:stretch>
              <a:fillRect l="0" t="0" r="0" b="0"/>
            </a:stretch>
          </a:blipFill>
        </p:spPr>
      </p:sp>
      <p:sp>
        <p:nvSpPr>
          <p:cNvPr name="TextBox 71" id="71"/>
          <p:cNvSpPr txBox="true"/>
          <p:nvPr/>
        </p:nvSpPr>
        <p:spPr>
          <a:xfrm rot="0">
            <a:off x="19872000" y="13560375"/>
            <a:ext cx="152400" cy="200025"/>
          </a:xfrm>
          <a:prstGeom prst="rect">
            <a:avLst/>
          </a:prstGeom>
        </p:spPr>
        <p:txBody>
          <a:bodyPr anchor="t" rtlCol="false" tIns="0" lIns="0" bIns="0" rIns="0" wrap="none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DAG4-rIQ4ag</dc:identifier>
  <dcterms:modified xsi:type="dcterms:W3CDTF">2011-08-01T06:04:30Z</dcterms:modified>
  <cp:revision>1</cp:revision>
  <dc:title>The Artmaking Process Educational Poster in Olive Ochre Abstract Nature Typographic Style</dc:title>
</cp:coreProperties>
</file>