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F0F03-9019-4CBC-1299-0DBC3951B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CA050C-DF97-3722-2D95-5012DBF29C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B8ABE4-9241-4D9F-BCC9-D6312207614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DADD8C-CA10-7B7D-0C4F-350410B65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D78D0-567F-9CAF-B52A-DADBF0824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97BE6-FB24-465B-AD4E-76D588356F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599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B77C0E-D4DE-8D64-C96D-F4C5D3088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85F2AE-6555-7F96-00B7-EC62D2FB7D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980FE-43CB-B81A-D53E-65E485FA43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B8ABE4-9241-4D9F-BCC9-D63122076144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1C6E82-8FF0-162A-2CF8-5F47DAB55E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667F5A-391B-0CB3-8BFE-FB72C91717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497BE6-FB24-465B-AD4E-76D588356F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000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790A3A2-F988-D008-C76F-18F1D2946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 b="1">
                <a:latin typeface="Arial" pitchFamily="34"/>
                <a:cs typeface="Arial" pitchFamily="34"/>
              </a:rPr>
              <a:t>BMHP6030- Health, Wellbeing and Sustainable Development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22C755-E6C3-972F-B00A-270FB256DD7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9647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27405DC-BFE4-BD4C-8BDE-19EC2958D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 b="1">
                <a:latin typeface="Arial" pitchFamily="34"/>
                <a:cs typeface="Arial" pitchFamily="34"/>
              </a:rPr>
              <a:t>Introduction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F9B543-CAEA-9B53-D742-28B824AD9C7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474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E7D6E67-0BCB-C894-DD0E-1C73D3EE5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 b="1">
                <a:latin typeface="Arial" pitchFamily="34"/>
                <a:cs typeface="Arial" pitchFamily="34"/>
              </a:rPr>
              <a:t>Definition and Key Concept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32E91E-F39C-15C7-924D-11CC874DE77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55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62855BD-5C08-D4C6-33AA-2A6436175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 b="1">
                <a:latin typeface="Arial" pitchFamily="34"/>
                <a:cs typeface="Arial" pitchFamily="34"/>
              </a:rPr>
              <a:t>Subjective and Objective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583234-87C3-467F-8382-FA84873DFDD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6650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25A79BD-783A-E0A1-4111-ACEAAC9AA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 b="1">
                <a:latin typeface="Arial" pitchFamily="34"/>
                <a:cs typeface="Arial" pitchFamily="34"/>
              </a:rPr>
              <a:t>Theories- Biomedical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8D3A50-D8A8-23A3-43D5-A344CF6A090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2533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F2CCC58-6356-0AED-EA81-623D8F3AF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 b="1">
                <a:latin typeface="Arial" pitchFamily="34"/>
                <a:cs typeface="Arial" pitchFamily="34"/>
              </a:rPr>
              <a:t>Theories- Holistic Model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0A8F04-82C6-E8E0-DD40-E7AC41429C5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55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7C50C34-8951-95F9-E2C8-659706394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 b="1">
                <a:latin typeface="Arial" pitchFamily="34"/>
                <a:cs typeface="Arial" pitchFamily="34"/>
              </a:rPr>
              <a:t>Sustainable Development Goals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51EB52-F85C-8502-6151-E672846E0D2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287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25C43C3-55E7-BDC6-1FE7-31EFB53D89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 b="1">
                <a:latin typeface="Arial" pitchFamily="34"/>
                <a:cs typeface="Arial" pitchFamily="34"/>
              </a:rPr>
              <a:t>Policy and Governance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C88146-D38A-D823-4286-5E040121CD0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8422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34A713D-83AD-CCDF-2E6A-31A8137A3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 b="1">
                <a:latin typeface="Arial" pitchFamily="34"/>
                <a:cs typeface="Arial" pitchFamily="34"/>
              </a:rPr>
              <a:t>Examples and Case Studies of Veg Power Campaign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7E6C51-1A9B-FC92-4FF2-7742710B78B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8513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57E218-93BF-DFB3-B435-2C7824BF5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 b="1">
                <a:latin typeface="Arial" pitchFamily="34"/>
                <a:cs typeface="Arial" pitchFamily="34"/>
              </a:rPr>
              <a:t>Equality and Access of the Veg Campaign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30D08D-2054-5E17-2469-D584E66B972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1493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85C9D68-26B6-426B-CAD3-CA94E4BC1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 b="1">
                <a:latin typeface="Arial" pitchFamily="34"/>
                <a:cs typeface="Arial" pitchFamily="34"/>
              </a:rPr>
              <a:t>Recommendation for more service delivery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2009E3-FB44-C046-CABF-55465AC9EEB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7958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B666C16-EADD-7090-BFF8-6F2E65285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 b="1">
                <a:latin typeface="Arial" pitchFamily="34"/>
                <a:cs typeface="Arial" pitchFamily="34"/>
              </a:rPr>
              <a:t>Conclusion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12014E-916B-C3A6-DE27-032FB57C840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914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DF87F60-11B4-D614-8116-552E2335B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 b="1">
                <a:latin typeface="Arial" pitchFamily="34"/>
                <a:cs typeface="Arial" pitchFamily="34"/>
              </a:rPr>
              <a:t>References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F24689-5F40-F783-A98E-41D170AF747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0613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B930C39-B90E-468F-47EE-15D9F5999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 b="1">
                <a:latin typeface="Arial" pitchFamily="34"/>
                <a:cs typeface="Arial" pitchFamily="34"/>
              </a:rPr>
              <a:t>References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A37AC7-BB3D-C781-D224-0946E774729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0178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F6277E4-078E-729A-C5C1-20CD69158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 b="1">
                <a:latin typeface="Arial" pitchFamily="34"/>
                <a:cs typeface="Arial" pitchFamily="34"/>
              </a:rPr>
              <a:t>References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A7C1AA-6944-C907-31A9-3D4E23C4A61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1388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013CFB5-F741-812D-6F2F-D7DF85E4F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 b="1">
                <a:latin typeface="Arial" pitchFamily="34"/>
                <a:cs typeface="Arial" pitchFamily="34"/>
              </a:rPr>
              <a:t>References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B5C71A-2959-143C-3F8E-CDB90D0C5EC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8677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</Words>
  <Application>Microsoft Office PowerPoint</Application>
  <PresentationFormat>Widescreen</PresentationFormat>
  <Paragraphs>16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BMHP6030- Health, Wellbeing and Sustainable Development</vt:lpstr>
      <vt:lpstr>Introduction </vt:lpstr>
      <vt:lpstr>Definition and Key Concept </vt:lpstr>
      <vt:lpstr>Subjective and Objective</vt:lpstr>
      <vt:lpstr>Theories- Biomedical </vt:lpstr>
      <vt:lpstr>Theories- Holistic Model </vt:lpstr>
      <vt:lpstr>Sustainable Development Goals </vt:lpstr>
      <vt:lpstr>Policy and Governance </vt:lpstr>
      <vt:lpstr>Examples and Case Studies of Veg Power Campaign</vt:lpstr>
      <vt:lpstr>Equality and Access of the Veg Campaign </vt:lpstr>
      <vt:lpstr>Recommendation for more service delivery</vt:lpstr>
      <vt:lpstr>Conclusion </vt:lpstr>
      <vt:lpstr>References </vt:lpstr>
      <vt:lpstr>References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Fiquriyah Maflahi (2313052)</dc:creator>
  <cp:lastModifiedBy>Fiquriyah Maflahi (2313052)</cp:lastModifiedBy>
  <cp:revision>1</cp:revision>
  <dcterms:created xsi:type="dcterms:W3CDTF">2026-07-13T15:34:50Z</dcterms:created>
  <dcterms:modified xsi:type="dcterms:W3CDTF">2026-07-13T15:34:50Z</dcterms:modified>
</cp:coreProperties>
</file>