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45"/>
  </p:normalViewPr>
  <p:slideViewPr>
    <p:cSldViewPr snapToGrid="0">
      <p:cViewPr varScale="1">
        <p:scale>
          <a:sx n="113" d="100"/>
          <a:sy n="113" d="100"/>
        </p:scale>
        <p:origin x="5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8067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105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62329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751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942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585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661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127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71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29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666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907960F6-7524-4B3B-8956-1574BCFFCC27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A9D5FF9-E83C-4399-A607-E6A022FD0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376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www.pikist.com/search?q=tiktok" TargetMode="External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://everettemcrae.wikidot.com/blog:211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tenseblog.com/internet0marketing/7-different-platforms-digital-advertising.html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blog.hubspot.com/marketing/digital-strategy-guide" TargetMode="External"/><Relationship Id="rId12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forbes.com/councils/forbesbusinesscouncil/2023/06/15/how-businesses-can-utilize-the-power-of-tiktok" TargetMode="External"/><Relationship Id="rId11" Type="http://schemas.openxmlformats.org/officeDocument/2006/relationships/image" Target="../media/image14.png"/><Relationship Id="rId5" Type="http://schemas.openxmlformats.org/officeDocument/2006/relationships/hyperlink" Target="https://www.forbes.com/councils/forbesbusinesscouncil/2022/12/09/why-businesses-benefit-from-being-on-tiktok" TargetMode="External"/><Relationship Id="rId10" Type="http://schemas.openxmlformats.org/officeDocument/2006/relationships/hyperlink" Target="https://www.tiktok.com/business/resources" TargetMode="External"/><Relationship Id="rId4" Type="http://schemas.openxmlformats.org/officeDocument/2006/relationships/hyperlink" Target="https://www.digitaldoughnut.com/articles/2016/july/digital-marketing-vs-traditional-marketing" TargetMode="External"/><Relationship Id="rId9" Type="http://schemas.openxmlformats.org/officeDocument/2006/relationships/hyperlink" Target="https://www.statista.com/statistics/tiktok-users-by-a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A6A2-14FD-0808-EB99-FD62F0B9A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711" y="475895"/>
            <a:ext cx="6608963" cy="3352800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rgbClr val="FF0000"/>
                </a:solidFill>
                <a:latin typeface="Arial Black" panose="020B0A04020102020204" pitchFamily="34" charset="0"/>
              </a:rPr>
              <a:t>TikTok for Business: Opportunities, Challenges, and Ethics</a:t>
            </a:r>
            <a:endParaRPr lang="en-GB" sz="4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FB6637-A303-1052-BD3B-6091B51FCA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07" y="5096729"/>
            <a:ext cx="6544954" cy="1645920"/>
          </a:xfrm>
        </p:spPr>
        <p:txBody>
          <a:bodyPr>
            <a:normAutofit/>
          </a:bodyPr>
          <a:lstStyle/>
          <a:p>
            <a:endParaRPr lang="en-US"/>
          </a:p>
          <a:p>
            <a:endParaRPr lang="en-GB"/>
          </a:p>
          <a:p>
            <a:endParaRPr lang="en-GB"/>
          </a:p>
        </p:txBody>
      </p:sp>
      <p:pic>
        <p:nvPicPr>
          <p:cNvPr id="6" name="Picture 5" descr="A person holding a megaphone&#10;&#10;Description automatically generated">
            <a:extLst>
              <a:ext uri="{FF2B5EF4-FFF2-40B4-BE49-F238E27FC236}">
                <a16:creationId xmlns:a16="http://schemas.microsoft.com/office/drawing/2014/main" id="{88ADEEDD-A61B-9B20-BEE7-96CF516702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77" r="2" b="2"/>
          <a:stretch/>
        </p:blipFill>
        <p:spPr>
          <a:xfrm>
            <a:off x="7541980" y="9"/>
            <a:ext cx="4650020" cy="2725981"/>
          </a:xfrm>
          <a:prstGeom prst="rect">
            <a:avLst/>
          </a:prstGeom>
        </p:spPr>
      </p:pic>
      <p:pic>
        <p:nvPicPr>
          <p:cNvPr id="5" name="Picture 4" descr="A cellphone with a logo on it&#10;&#10;Description automatically generated">
            <a:extLst>
              <a:ext uri="{FF2B5EF4-FFF2-40B4-BE49-F238E27FC236}">
                <a16:creationId xmlns:a16="http://schemas.microsoft.com/office/drawing/2014/main" id="{FD7C7FF5-FB11-F308-2ECF-DDB125BB5C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6480" r="18068"/>
          <a:stretch/>
        </p:blipFill>
        <p:spPr>
          <a:xfrm>
            <a:off x="7541980" y="2852987"/>
            <a:ext cx="4660217" cy="40050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17F5A3-E283-9D47-9D44-743A5871285E}"/>
              </a:ext>
            </a:extLst>
          </p:cNvPr>
          <p:cNvSpPr txBox="1"/>
          <p:nvPr/>
        </p:nvSpPr>
        <p:spPr>
          <a:xfrm>
            <a:off x="441858" y="5469242"/>
            <a:ext cx="610009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Arial Black" panose="020B0A04020102020204" pitchFamily="34" charset="0"/>
              </a:rPr>
              <a:t>Student name: Tunde Beata Malutan	     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Student ID number: 2325913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Programme:	CertHE Sustainable Enterprise (Rural)</a:t>
            </a:r>
          </a:p>
          <a:p>
            <a:r>
              <a:rPr lang="en-US" sz="1400" dirty="0">
                <a:latin typeface="Arial Black" panose="020B0A04020102020204" pitchFamily="34" charset="0"/>
              </a:rPr>
              <a:t>Module:	Digital Marketing</a:t>
            </a:r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DFB5F10E-BD9E-AC3A-14D4-E27C214309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262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76"/>
    </mc:Choice>
    <mc:Fallback>
      <p:transition spd="slow" advTm="10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22403-920F-0CAA-E425-B1F453431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9682" y="580384"/>
            <a:ext cx="5063458" cy="156071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3707"/>
                </a:solidFill>
              </a:rPr>
              <a:t> </a:t>
            </a:r>
            <a:r>
              <a:rPr lang="en-US" sz="3100" dirty="0">
                <a:solidFill>
                  <a:srgbClr val="FF3707"/>
                </a:solidFill>
                <a:latin typeface="Arial Black" panose="020B0A04020102020204" pitchFamily="34" charset="0"/>
              </a:rPr>
              <a:t>Introduction to TikTok for Business</a:t>
            </a:r>
            <a:endParaRPr lang="en-GB" sz="3100" dirty="0">
              <a:solidFill>
                <a:srgbClr val="FF3707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4B191-43E3-EF86-FF7A-77E052B7F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201" y="3120498"/>
            <a:ext cx="5063457" cy="272919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TikTok was launched in 2016 and currently has over 1 billion monthly active users worldwide.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The majority of its users are aged between 18 and 34 (Statista, 2023).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Businesses are increasingly utilizing TikTok due to its creative and engaging advertising options ( Forbes, 2022).</a:t>
            </a:r>
          </a:p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cover: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Benefits of TikTok for businesses.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Potential drawbacks.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6A41C83-DEEC-44A4-F349-38F9CC842E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754" y="179614"/>
            <a:ext cx="3412671" cy="2270978"/>
          </a:xfrm>
          <a:prstGeom prst="rect">
            <a:avLst/>
          </a:prstGeom>
        </p:spPr>
      </p:pic>
      <p:pic>
        <p:nvPicPr>
          <p:cNvPr id="8" name="Picture 7" descr="A graph of social media&#10;&#10;Description automatically generated">
            <a:extLst>
              <a:ext uri="{FF2B5EF4-FFF2-40B4-BE49-F238E27FC236}">
                <a16:creationId xmlns:a16="http://schemas.microsoft.com/office/drawing/2014/main" id="{04C493B8-855B-BCE8-A416-22A4B2E13A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2" b="14827"/>
          <a:stretch/>
        </p:blipFill>
        <p:spPr>
          <a:xfrm>
            <a:off x="870090" y="3120498"/>
            <a:ext cx="4572000" cy="34366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A26676-DC27-2BB0-62F1-462F2AD0238D}"/>
              </a:ext>
            </a:extLst>
          </p:cNvPr>
          <p:cNvSpPr txBox="1"/>
          <p:nvPr/>
        </p:nvSpPr>
        <p:spPr>
          <a:xfrm>
            <a:off x="3160696" y="6357064"/>
            <a:ext cx="228139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://everettemcrae.wikidot.com/blog:2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D783C16D-2C6D-CD13-88CA-591AC4C88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6670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2546"/>
    </mc:Choice>
    <mc:Fallback>
      <p:transition spd="slow" advTm="52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91700-A412-10CB-4C47-1E903D0F2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336" y="499533"/>
            <a:ext cx="6788663" cy="709439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Why Businesses Love TikTok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BB329-7409-3407-4129-E058774C5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336" y="2011680"/>
            <a:ext cx="6789044" cy="376618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Expansive Audience Reach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Over 1 billion active users globally.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Primarily attracts a younger audience, mainly Gen Z and Millennials (Forbes, 2022).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High Engagement Rates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Users average 95 minutes of daily engagement (Hootsuite, 2023).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Short-form videos enable businesses to convey clear and impactful messages.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Innovative Marketing Tools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In-Feed Ads: Integrate smoothly with user-generated content.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Branded Hashtag Challenges: Encourage user involvement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882D78-CD1A-89D2-BDAC-B11FF92DBAE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831" r="12668" b="-2"/>
          <a:stretch/>
        </p:blipFill>
        <p:spPr>
          <a:xfrm>
            <a:off x="798670" y="804672"/>
            <a:ext cx="3384317" cy="25438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52DCB17-61D1-B695-182C-D428B3F6A8A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213" r="10961" b="-2"/>
          <a:stretch/>
        </p:blipFill>
        <p:spPr>
          <a:xfrm>
            <a:off x="799051" y="3509434"/>
            <a:ext cx="3383936" cy="2543893"/>
          </a:xfrm>
          <a:prstGeom prst="rect">
            <a:avLst/>
          </a:prstGeom>
        </p:spPr>
      </p:pic>
      <p:pic>
        <p:nvPicPr>
          <p:cNvPr id="16" name="Audio 15">
            <a:extLst>
              <a:ext uri="{FF2B5EF4-FFF2-40B4-BE49-F238E27FC236}">
                <a16:creationId xmlns:a16="http://schemas.microsoft.com/office/drawing/2014/main" id="{A7A301DE-47DA-F8C6-9B8C-AB32AAFFA8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319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10"/>
    </mc:Choice>
    <mc:Fallback>
      <p:transition spd="slow" advTm="68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F42A0-F37B-B8B1-6B51-858767707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4449" y="975768"/>
            <a:ext cx="5063458" cy="1036456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Challenges of TikTok Marketing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7B9F773-0AA5-F3F7-2E0A-0FD10E9297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24449" y="2573603"/>
            <a:ext cx="5063457" cy="272919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Demographic limitations</a:t>
            </a:r>
            <a:endParaRPr lang="en-US" altLang="en-US" sz="12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audience is largely younger; marketers targeting older generations may experience less success (Statista, 2023).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Content Demands</a:t>
            </a:r>
            <a:endParaRPr lang="en-US" altLang="en-US" sz="12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Demands consistent production of compelling, trend-focused material.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Short video forms necessitate ingenuity and adaptability (Score, 2023).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Algorithm Dependence</a:t>
            </a:r>
            <a:endParaRPr lang="en-US" altLang="en-US" sz="12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TikTok's algorithm determines visibility.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Success is dependent on connecting material with current trends (Forbes, 2023).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Competition:</a:t>
            </a:r>
            <a:endParaRPr lang="en-US" altLang="en-US" sz="1200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High engagement draws many enterprises, resulting in crowded venues (Hootsuite, 2023).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B6A0E1-15D9-57DE-C326-AF521ED464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231" y="179614"/>
            <a:ext cx="4359717" cy="22709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30CCB4-48B7-8058-CCAC-668D955DDF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090" y="3084304"/>
            <a:ext cx="4572000" cy="3509009"/>
          </a:xfrm>
          <a:prstGeom prst="rect">
            <a:avLst/>
          </a:prstGeom>
        </p:spPr>
      </p:pic>
      <p:pic>
        <p:nvPicPr>
          <p:cNvPr id="32" name="Audio 31">
            <a:extLst>
              <a:ext uri="{FF2B5EF4-FFF2-40B4-BE49-F238E27FC236}">
                <a16:creationId xmlns:a16="http://schemas.microsoft.com/office/drawing/2014/main" id="{413918C4-B2C2-32C6-1EBE-015B88310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068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3378"/>
    </mc:Choice>
    <mc:Fallback>
      <p:transition spd="slow" advTm="533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39B8A-3CA7-F1AE-3E9F-7E067F759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5575" y="369807"/>
            <a:ext cx="5063458" cy="1560716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FC4739"/>
                </a:solidFill>
                <a:latin typeface="Arial Black" panose="020B0A04020102020204" pitchFamily="34" charset="0"/>
              </a:rPr>
              <a:t>Ethics in TikTok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AF728-4E7B-17AD-470D-321FE7FCE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7188" y="2487685"/>
            <a:ext cx="5063457" cy="27291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Data Privacy Concerns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TikTok faced scrutiny for data handling practices, with bans in some countries citing national security concerns (Vox, 2023).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Compliance with GDPR and other data protection laws remains a challenge.</a:t>
            </a:r>
          </a:p>
          <a:p>
            <a:pPr marL="0" indent="0"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Content Moderation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Challenges in controlling misinformation, harmful content, and trends that promote unhealthy behaviors (Miami Law Review, 2023).</a:t>
            </a:r>
          </a:p>
          <a:p>
            <a:pPr marL="0" indent="0"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Influence on Consumer Behavior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Highly persuasive platform, especially for young audiences.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 in targeting impressionable users with ads or influencers (Fast Company, 2023).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C0AEFF-C1BD-CBE5-10B4-D4BC442B043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299" r="23616" b="2"/>
          <a:stretch/>
        </p:blipFill>
        <p:spPr>
          <a:xfrm>
            <a:off x="1983899" y="903770"/>
            <a:ext cx="2233918" cy="22709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C7DA2D-297B-AECE-1443-3FDCAEED4B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090" y="3552934"/>
            <a:ext cx="4572000" cy="2571749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2CF1458A-8ACE-4414-79F6-D6FE7B0EEF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7859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8032"/>
    </mc:Choice>
    <mc:Fallback>
      <p:transition spd="slow" advTm="58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214C3-9CB1-45D9-686A-B789A1F92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6039" y="828482"/>
            <a:ext cx="5063458" cy="1110099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Key Takeaways and Strategic Advice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7E8EB-7261-32C8-1F74-8BCC302EA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4230" y="2450591"/>
            <a:ext cx="5063457" cy="419568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Large, engaged audience and innovative tools make TikTok ideal for creative marketing.</a:t>
            </a:r>
          </a:p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Content creation demands, algorithm reliance, and demographic limits must be addressed.</a:t>
            </a:r>
          </a:p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Ethical Responsibility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Ensure compliance with privacy laws and adopt responsible advertising practices to maintain trust.</a:t>
            </a:r>
          </a:p>
          <a:p>
            <a:pPr marL="0" indent="0">
              <a:buNone/>
            </a:pPr>
            <a:r>
              <a:rPr lang="en-US" sz="13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Focus on authentic, trend-based content that aligns with the platform's strengths.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Stay updated on data protection laws to avoid regulatory issues.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Utilize TikTok’s analytics tools to measure ROI and refine strategies</a:t>
            </a:r>
            <a:r>
              <a:rPr lang="en-US" sz="800" dirty="0"/>
              <a:t>.</a:t>
            </a:r>
            <a:endParaRPr lang="en-GB" sz="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F40BC1-987C-23AC-C05F-80E82D9496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754" y="179614"/>
            <a:ext cx="3412671" cy="22709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931F8B-586B-D9B7-329B-1A44D79E75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090" y="3147169"/>
            <a:ext cx="4572000" cy="3383280"/>
          </a:xfrm>
          <a:prstGeom prst="rect">
            <a:avLst/>
          </a:prstGeom>
        </p:spPr>
      </p:pic>
      <p:pic>
        <p:nvPicPr>
          <p:cNvPr id="12" name="Audio 11">
            <a:extLst>
              <a:ext uri="{FF2B5EF4-FFF2-40B4-BE49-F238E27FC236}">
                <a16:creationId xmlns:a16="http://schemas.microsoft.com/office/drawing/2014/main" id="{BCADEB6D-7761-3311-C2F0-01EDAE7E75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37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6092"/>
    </mc:Choice>
    <mc:Fallback>
      <p:transition spd="slow" advTm="46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7DC5F-62A4-F238-26A5-2C0091CE2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3" y="69949"/>
            <a:ext cx="6562726" cy="764671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0747F-6038-D27F-49E6-84DAA841A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6891" y="1264204"/>
            <a:ext cx="7888959" cy="3766185"/>
          </a:xfrm>
        </p:spPr>
        <p:txBody>
          <a:bodyPr>
            <a:no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Cave, J. (2016). Digital marketing vs. traditional marketing: Which one is better? Digital Doughnut.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https://www.digitaldoughnut.com/articles/2016/july/digital-marketing-vs-traditional-marketing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Forbes. (2022). Why businesses benefit from being on TikTok.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https://www.forbes.com/councils/forbesbusinesscouncil/2022/12/09/why-businesses-benefit-from-being-on-tiktok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Forbes. (2023). How businesses can utilize the power of TikTok.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https://www.forbes.com/councils/forbesbusinesscouncil/2023/06/15/how-businesses-can-utilize-the-power-of-tiktok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Hudson, H. (2018). 7 digital marketing strategies that work: A complete guide. HubSpot Blog. Originally published August 23, 2017, updated January 31, 2018.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https://blog.hubspot.com/marketing/digital-strategy-guide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Jenni, R. (2017). Different platforms for digital advertising. Intense Blog.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https://www.intenseblog.com/internet0marketing/7-different-platforms-digital-advertising.html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Khan, F., &amp; Siddiqui, K. (n.d.). The importance of digital marketing: An exploratory study to find the perception and effectiveness of digital marketing amongst marketing professionals in Pakistan.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Pineiro-Otero, T., &amp; Martinez-Rolan, X. (2016).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digital marketing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– Basics and actions. Springer International Publishing Switzerland.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Satya, P. (2017). A study on digital marketing and its impact.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Science and Research, 6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(2).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Statista.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TikTok users by age demographic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https://www.statista.com/statistics/tiktok-users-by-age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TikTok.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Business marketing tools and trends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https://www.tiktok.com/business/resources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Yasmin, A., Tasneem, S., &amp; Fatema, K. (2015). Effectiveness of digital marketing in the challenging age: An empirical study.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Management Science and Business Administration, 1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(5), 69–80.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3A5B18-52AC-A288-D793-3E15586FB62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662" y="1264204"/>
            <a:ext cx="3058007" cy="4565863"/>
          </a:xfrm>
          <a:prstGeom prst="rect">
            <a:avLst/>
          </a:prstGeom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0F3849F7-1B5F-203C-EB01-E3BEF5DB5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917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81"/>
    </mc:Choice>
    <mc:Fallback>
      <p:transition spd="slow" advTm="8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754</TotalTime>
  <Words>827</Words>
  <Application>Microsoft Macintosh PowerPoint</Application>
  <PresentationFormat>Widescreen</PresentationFormat>
  <Paragraphs>69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Century Schoolbook</vt:lpstr>
      <vt:lpstr>Wingdings</vt:lpstr>
      <vt:lpstr>Wingdings 2</vt:lpstr>
      <vt:lpstr>View</vt:lpstr>
      <vt:lpstr>TikTok for Business: Opportunities, Challenges, and Ethics</vt:lpstr>
      <vt:lpstr> Introduction to TikTok for Business</vt:lpstr>
      <vt:lpstr>Why Businesses Love TikTok</vt:lpstr>
      <vt:lpstr>Challenges of TikTok Marketing</vt:lpstr>
      <vt:lpstr>Ethics in TikTok Marketing</vt:lpstr>
      <vt:lpstr>Key Takeaways and Strategic Advice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Tunde Beata Malutan (2325913)</cp:lastModifiedBy>
  <cp:revision>3</cp:revision>
  <dcterms:created xsi:type="dcterms:W3CDTF">2024-12-04T00:01:26Z</dcterms:created>
  <dcterms:modified xsi:type="dcterms:W3CDTF">2024-12-09T22:14:48Z</dcterms:modified>
</cp:coreProperties>
</file>