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4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65"/>
  </p:notesMasterIdLst>
  <p:sldIdLst>
    <p:sldId id="256" r:id="rId2"/>
    <p:sldId id="1100" r:id="rId3"/>
    <p:sldId id="1037" r:id="rId4"/>
    <p:sldId id="1038" r:id="rId5"/>
    <p:sldId id="1079" r:id="rId6"/>
    <p:sldId id="1039" r:id="rId7"/>
    <p:sldId id="1040" r:id="rId8"/>
    <p:sldId id="1041" r:id="rId9"/>
    <p:sldId id="1042" r:id="rId10"/>
    <p:sldId id="1043" r:id="rId11"/>
    <p:sldId id="1044" r:id="rId12"/>
    <p:sldId id="1045" r:id="rId13"/>
    <p:sldId id="1046" r:id="rId14"/>
    <p:sldId id="1047" r:id="rId15"/>
    <p:sldId id="1048" r:id="rId16"/>
    <p:sldId id="1049" r:id="rId17"/>
    <p:sldId id="1050" r:id="rId18"/>
    <p:sldId id="1051" r:id="rId19"/>
    <p:sldId id="1052" r:id="rId20"/>
    <p:sldId id="1053" r:id="rId21"/>
    <p:sldId id="1054" r:id="rId22"/>
    <p:sldId id="1055" r:id="rId23"/>
    <p:sldId id="1082" r:id="rId24"/>
    <p:sldId id="1080" r:id="rId25"/>
    <p:sldId id="1056" r:id="rId26"/>
    <p:sldId id="1083" r:id="rId27"/>
    <p:sldId id="1057" r:id="rId28"/>
    <p:sldId id="1058" r:id="rId29"/>
    <p:sldId id="1059" r:id="rId30"/>
    <p:sldId id="1060" r:id="rId31"/>
    <p:sldId id="1061" r:id="rId32"/>
    <p:sldId id="1062" r:id="rId33"/>
    <p:sldId id="1063" r:id="rId34"/>
    <p:sldId id="1064" r:id="rId35"/>
    <p:sldId id="1065" r:id="rId36"/>
    <p:sldId id="1066" r:id="rId37"/>
    <p:sldId id="1067" r:id="rId38"/>
    <p:sldId id="1068" r:id="rId39"/>
    <p:sldId id="1069" r:id="rId40"/>
    <p:sldId id="1070" r:id="rId41"/>
    <p:sldId id="1071" r:id="rId42"/>
    <p:sldId id="1072" r:id="rId43"/>
    <p:sldId id="1073" r:id="rId44"/>
    <p:sldId id="1074" r:id="rId45"/>
    <p:sldId id="1075" r:id="rId46"/>
    <p:sldId id="1077" r:id="rId47"/>
    <p:sldId id="1078" r:id="rId48"/>
    <p:sldId id="1076" r:id="rId49"/>
    <p:sldId id="1085" r:id="rId50"/>
    <p:sldId id="1101" r:id="rId51"/>
    <p:sldId id="1087" r:id="rId52"/>
    <p:sldId id="1088" r:id="rId53"/>
    <p:sldId id="1089" r:id="rId54"/>
    <p:sldId id="1090" r:id="rId55"/>
    <p:sldId id="1091" r:id="rId56"/>
    <p:sldId id="1092" r:id="rId57"/>
    <p:sldId id="1093" r:id="rId58"/>
    <p:sldId id="1094" r:id="rId59"/>
    <p:sldId id="1095" r:id="rId60"/>
    <p:sldId id="1096" r:id="rId61"/>
    <p:sldId id="1097" r:id="rId62"/>
    <p:sldId id="1098" r:id="rId63"/>
    <p:sldId id="1099" r:id="rId6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ange" initials="C" lastIdx="2" clrIdx="0">
    <p:extLst>
      <p:ext uri="{19B8F6BF-5375-455C-9EA6-DF929625EA0E}">
        <p15:presenceInfo xmlns:p15="http://schemas.microsoft.com/office/powerpoint/2012/main" userId="Chang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930" autoAdjust="0"/>
    <p:restoredTop sz="85583" autoAdjust="0"/>
  </p:normalViewPr>
  <p:slideViewPr>
    <p:cSldViewPr snapToGrid="0">
      <p:cViewPr varScale="1">
        <p:scale>
          <a:sx n="59" d="100"/>
          <a:sy n="59" d="100"/>
        </p:scale>
        <p:origin x="3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ommentAuthors" Target="commentAuthor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04T17:29:48.098" idx="1">
    <p:pos x="10" y="10"/>
    <p:text>123</p:text>
    <p:extLst>
      <p:ext uri="{C676402C-5697-4E1C-873F-D02D1690AC5C}">
        <p15:threadingInfo xmlns:p15="http://schemas.microsoft.com/office/powerpoint/2012/main" timeZoneBias="0"/>
      </p:ext>
    </p:extLst>
  </p:cm>
  <p:cm authorId="1" dt="2018-11-04T17:30:09.932" idx="2">
    <p:pos x="146" y="146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048F4B-7B9A-436B-90A1-3CBCC26B8A25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8A33CE79-BD4A-4756-B95A-7AB4EDB2FEF2}">
      <dgm:prSet phldrT="[文字]" custT="1"/>
      <dgm:spPr/>
      <dgm:t>
        <a:bodyPr vert="vert"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b="0" dirty="0" smtClean="0"/>
            <a:t>君子小人之分界</a:t>
          </a:r>
          <a:endParaRPr lang="zh-TW" altLang="en-US" sz="3200" b="0" dirty="0"/>
        </a:p>
      </dgm:t>
    </dgm:pt>
    <dgm:pt modelId="{0338A7D5-A6C3-4BF7-9323-B8AEF4E903F8}" type="parTrans" cxnId="{8C7EC140-1DB4-4CCD-9AE9-8FCAB02B2545}">
      <dgm:prSet/>
      <dgm:spPr/>
      <dgm:t>
        <a:bodyPr/>
        <a:lstStyle/>
        <a:p>
          <a:endParaRPr lang="zh-TW" altLang="en-US"/>
        </a:p>
      </dgm:t>
    </dgm:pt>
    <dgm:pt modelId="{45B66DAC-B8CD-43CB-85A0-13D377D52446}" type="sibTrans" cxnId="{8C7EC140-1DB4-4CCD-9AE9-8FCAB02B2545}">
      <dgm:prSet/>
      <dgm:spPr/>
      <dgm:t>
        <a:bodyPr/>
        <a:lstStyle/>
        <a:p>
          <a:endParaRPr lang="zh-TW" altLang="en-US"/>
        </a:p>
      </dgm:t>
    </dgm:pt>
    <dgm:pt modelId="{6C013E28-A527-4AEC-919A-4574DA55DD53}">
      <dgm:prSet phldrT="[文字]"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200" b="0" i="0" u="none" dirty="0" smtClean="0"/>
            <a:t>直道枉行</a:t>
          </a:r>
          <a:endParaRPr lang="zh-TW" altLang="en-US" sz="3200" b="0" dirty="0"/>
        </a:p>
      </dgm:t>
    </dgm:pt>
    <dgm:pt modelId="{4B67C20A-F03A-42A3-BCF2-C737880A5C4A}" type="parTrans" cxnId="{6409EA93-739E-49E7-9FE7-510FD6765F7F}">
      <dgm:prSet/>
      <dgm:spPr/>
      <dgm:t>
        <a:bodyPr/>
        <a:lstStyle/>
        <a:p>
          <a:endParaRPr lang="zh-TW" altLang="en-US"/>
        </a:p>
      </dgm:t>
    </dgm:pt>
    <dgm:pt modelId="{2B32D4EA-5B11-492A-A0DF-721789C74735}" type="sibTrans" cxnId="{6409EA93-739E-49E7-9FE7-510FD6765F7F}">
      <dgm:prSet/>
      <dgm:spPr/>
      <dgm:t>
        <a:bodyPr/>
        <a:lstStyle/>
        <a:p>
          <a:endParaRPr lang="zh-TW" altLang="en-US"/>
        </a:p>
      </dgm:t>
    </dgm:pt>
    <dgm:pt modelId="{91EA4E75-9D4A-40C1-B2E9-3B0E5FE62A60}">
      <dgm:prSet phldrT="[文字]"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君子下學而無常師</a:t>
          </a:r>
          <a:endParaRPr lang="zh-TW" altLang="en-US" sz="2800" b="0" dirty="0"/>
        </a:p>
      </dgm:t>
    </dgm:pt>
    <dgm:pt modelId="{097D20E5-9497-4AF2-970B-DB0BD58023FA}" type="parTrans" cxnId="{8478B5A5-5842-4A76-A7A3-CA0F6E1C4FCD}">
      <dgm:prSet/>
      <dgm:spPr/>
      <dgm:t>
        <a:bodyPr/>
        <a:lstStyle/>
        <a:p>
          <a:endParaRPr lang="zh-TW" altLang="en-US"/>
        </a:p>
      </dgm:t>
    </dgm:pt>
    <dgm:pt modelId="{AF8297C8-A5B3-42D2-8F76-47F39F53603A}" type="sibTrans" cxnId="{8478B5A5-5842-4A76-A7A3-CA0F6E1C4FCD}">
      <dgm:prSet/>
      <dgm:spPr/>
      <dgm:t>
        <a:bodyPr/>
        <a:lstStyle/>
        <a:p>
          <a:endParaRPr lang="zh-TW" altLang="en-US"/>
        </a:p>
      </dgm:t>
    </dgm:pt>
    <dgm:pt modelId="{109D0021-3CE2-450D-B18E-74CA31102A93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君子直道以耦世</a:t>
          </a:r>
          <a:endParaRPr lang="zh-TW" altLang="en-US" sz="2800" b="0" dirty="0"/>
        </a:p>
      </dgm:t>
    </dgm:pt>
    <dgm:pt modelId="{85E98E34-C541-4640-B6C7-27769B8BAD0B}" type="parTrans" cxnId="{6D8C6ECE-5BB9-4A41-B8AD-3C1B113B7D99}">
      <dgm:prSet/>
      <dgm:spPr/>
      <dgm:t>
        <a:bodyPr/>
        <a:lstStyle/>
        <a:p>
          <a:endParaRPr lang="zh-TW" altLang="en-US"/>
        </a:p>
      </dgm:t>
    </dgm:pt>
    <dgm:pt modelId="{E7D3975E-7CA4-46FA-A242-2F5AF2431284}" type="sibTrans" cxnId="{6D8C6ECE-5BB9-4A41-B8AD-3C1B113B7D99}">
      <dgm:prSet/>
      <dgm:spPr/>
      <dgm:t>
        <a:bodyPr/>
        <a:lstStyle/>
        <a:p>
          <a:endParaRPr lang="zh-TW" altLang="en-US"/>
        </a:p>
      </dgm:t>
    </dgm:pt>
    <dgm:pt modelId="{43DAD03E-5F87-4FFB-9C08-8980FEB4EF1D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200" b="0" i="0" u="none" dirty="0" smtClean="0"/>
            <a:t>揜過毀善</a:t>
          </a:r>
          <a:endParaRPr lang="zh-TW" altLang="en-US" sz="3200" b="0" i="0" u="none" dirty="0"/>
        </a:p>
      </dgm:t>
    </dgm:pt>
    <dgm:pt modelId="{BFF1CDFD-F6BD-48BB-B512-4157247EEE38}" type="parTrans" cxnId="{EA637A9A-9257-4F2C-8208-66B634D3E258}">
      <dgm:prSet/>
      <dgm:spPr/>
      <dgm:t>
        <a:bodyPr/>
        <a:lstStyle/>
        <a:p>
          <a:endParaRPr lang="zh-TW" altLang="en-US"/>
        </a:p>
      </dgm:t>
    </dgm:pt>
    <dgm:pt modelId="{B26B80AA-F5EA-4D39-9CFE-54E19E146634}" type="sibTrans" cxnId="{EA637A9A-9257-4F2C-8208-66B634D3E258}">
      <dgm:prSet/>
      <dgm:spPr/>
      <dgm:t>
        <a:bodyPr/>
        <a:lstStyle/>
        <a:p>
          <a:endParaRPr lang="zh-TW" altLang="en-US"/>
        </a:p>
      </dgm:t>
    </dgm:pt>
    <dgm:pt modelId="{561A04C5-2848-42AA-BEF8-A9448EB9F495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君子揜人之過以長善</a:t>
          </a:r>
          <a:endParaRPr lang="zh-TW" altLang="en-US" sz="2800" b="0" dirty="0"/>
        </a:p>
      </dgm:t>
    </dgm:pt>
    <dgm:pt modelId="{14A2DB9A-1DD3-4C87-8FA3-B05146CEC98E}" type="parTrans" cxnId="{DB84AADE-10B9-4B16-9CD9-1164CEC18C34}">
      <dgm:prSet/>
      <dgm:spPr/>
      <dgm:t>
        <a:bodyPr/>
        <a:lstStyle/>
        <a:p>
          <a:endParaRPr lang="zh-TW" altLang="en-US"/>
        </a:p>
      </dgm:t>
    </dgm:pt>
    <dgm:pt modelId="{66938485-A066-440C-AB55-3DB5D87B4847}" type="sibTrans" cxnId="{DB84AADE-10B9-4B16-9CD9-1164CEC18C34}">
      <dgm:prSet/>
      <dgm:spPr/>
      <dgm:t>
        <a:bodyPr/>
        <a:lstStyle/>
        <a:p>
          <a:endParaRPr lang="zh-TW" altLang="en-US"/>
        </a:p>
      </dgm:t>
    </dgm:pt>
    <dgm:pt modelId="{91B55364-8453-45EE-A665-1B034E50A87E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200" b="0" i="0" u="none" dirty="0" smtClean="0"/>
            <a:t>寬容訐詐</a:t>
          </a:r>
          <a:endParaRPr lang="zh-TW" altLang="en-US" sz="3200" b="0" i="0" u="none" dirty="0"/>
        </a:p>
      </dgm:t>
    </dgm:pt>
    <dgm:pt modelId="{0A429054-8A68-4C7C-8E46-7724FD56E8EE}" type="parTrans" cxnId="{24F39806-4033-41F3-B2C2-19365DA9D900}">
      <dgm:prSet/>
      <dgm:spPr/>
      <dgm:t>
        <a:bodyPr/>
        <a:lstStyle/>
        <a:p>
          <a:endParaRPr lang="zh-TW" altLang="en-US"/>
        </a:p>
      </dgm:t>
    </dgm:pt>
    <dgm:pt modelId="{5DF8335E-DC16-4DFA-9971-152D16D83F85}" type="sibTrans" cxnId="{24F39806-4033-41F3-B2C2-19365DA9D900}">
      <dgm:prSet/>
      <dgm:spPr/>
      <dgm:t>
        <a:bodyPr/>
        <a:lstStyle/>
        <a:p>
          <a:endParaRPr lang="zh-TW" altLang="en-US"/>
        </a:p>
      </dgm:t>
    </dgm:pt>
    <dgm:pt modelId="{A0970A0B-269D-4413-85D3-AB517154067B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君子寬賢容衆以爲道</a:t>
          </a:r>
          <a:endParaRPr lang="zh-TW" altLang="en-US" sz="2800" b="0" dirty="0"/>
        </a:p>
      </dgm:t>
    </dgm:pt>
    <dgm:pt modelId="{95A943A1-562B-4A99-A0FD-7B39EBAC8BED}" type="parTrans" cxnId="{2EA43EF5-0EC8-46A7-A5A5-56F9BC655C60}">
      <dgm:prSet/>
      <dgm:spPr/>
      <dgm:t>
        <a:bodyPr/>
        <a:lstStyle/>
        <a:p>
          <a:endParaRPr lang="zh-TW" altLang="en-US"/>
        </a:p>
      </dgm:t>
    </dgm:pt>
    <dgm:pt modelId="{A57AE170-4550-48FB-A388-EDE95B53980D}" type="sibTrans" cxnId="{2EA43EF5-0EC8-46A7-A5A5-56F9BC655C60}">
      <dgm:prSet/>
      <dgm:spPr/>
      <dgm:t>
        <a:bodyPr/>
        <a:lstStyle/>
        <a:p>
          <a:endParaRPr lang="zh-TW" altLang="en-US"/>
        </a:p>
      </dgm:t>
    </dgm:pt>
    <dgm:pt modelId="{FFA6EA05-E775-449C-9011-A4169066AFE2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200" b="0" i="0" u="none" dirty="0" smtClean="0"/>
            <a:t>下學羞人</a:t>
          </a:r>
          <a:endParaRPr lang="zh-TW" altLang="en-US" sz="3200" b="0" i="0" u="none" dirty="0"/>
        </a:p>
      </dgm:t>
    </dgm:pt>
    <dgm:pt modelId="{09AF91BD-B286-420C-8874-C1AFB4285234}" type="parTrans" cxnId="{D74A50F1-B127-4CB9-96E9-13DD41E20C81}">
      <dgm:prSet/>
      <dgm:spPr/>
      <dgm:t>
        <a:bodyPr/>
        <a:lstStyle/>
        <a:p>
          <a:endParaRPr lang="zh-TW" altLang="en-US"/>
        </a:p>
      </dgm:t>
    </dgm:pt>
    <dgm:pt modelId="{B07D562B-32AD-4831-AE0A-D363CD1CE093}" type="sibTrans" cxnId="{D74A50F1-B127-4CB9-96E9-13DD41E20C81}">
      <dgm:prSet/>
      <dgm:spPr/>
      <dgm:t>
        <a:bodyPr/>
        <a:lstStyle/>
        <a:p>
          <a:endParaRPr lang="zh-TW" altLang="en-US"/>
        </a:p>
      </dgm:t>
    </dgm:pt>
    <dgm:pt modelId="{95150A30-96E2-4BD0-9727-3B2758C6675A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小人枉行以取容</a:t>
          </a:r>
          <a:endParaRPr lang="zh-TW" altLang="en-US" sz="2800" b="0" dirty="0"/>
        </a:p>
      </dgm:t>
    </dgm:pt>
    <dgm:pt modelId="{1C5B8FDD-056E-49A2-9948-E45ECE890A6E}" type="parTrans" cxnId="{32DD74CB-32B6-4357-B0FE-FAD15C537E97}">
      <dgm:prSet/>
      <dgm:spPr/>
      <dgm:t>
        <a:bodyPr/>
        <a:lstStyle/>
        <a:p>
          <a:endParaRPr lang="zh-TW" altLang="en-US"/>
        </a:p>
      </dgm:t>
    </dgm:pt>
    <dgm:pt modelId="{666FAFE9-73DA-412D-A809-38F62BEBA69C}" type="sibTrans" cxnId="{32DD74CB-32B6-4357-B0FE-FAD15C537E97}">
      <dgm:prSet/>
      <dgm:spPr/>
      <dgm:t>
        <a:bodyPr/>
        <a:lstStyle/>
        <a:p>
          <a:endParaRPr lang="zh-TW" altLang="en-US"/>
        </a:p>
      </dgm:t>
    </dgm:pt>
    <dgm:pt modelId="{A57E83AD-8BFA-4737-86D0-629FC9B37BA2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小人毀人之善以爲功</a:t>
          </a:r>
          <a:endParaRPr lang="zh-TW" altLang="en-US" sz="2800" b="0" dirty="0"/>
        </a:p>
      </dgm:t>
    </dgm:pt>
    <dgm:pt modelId="{F3B9B5CD-A56E-4F7C-BB5C-D608B3630D6B}" type="parTrans" cxnId="{4458A8B5-59D3-438D-BE6F-5130579D0D91}">
      <dgm:prSet/>
      <dgm:spPr/>
      <dgm:t>
        <a:bodyPr/>
        <a:lstStyle/>
        <a:p>
          <a:endParaRPr lang="zh-TW" altLang="en-US"/>
        </a:p>
      </dgm:t>
    </dgm:pt>
    <dgm:pt modelId="{774C8805-FEB7-466C-9A33-189F47226D03}" type="sibTrans" cxnId="{4458A8B5-59D3-438D-BE6F-5130579D0D91}">
      <dgm:prSet/>
      <dgm:spPr/>
      <dgm:t>
        <a:bodyPr/>
        <a:lstStyle/>
        <a:p>
          <a:endParaRPr lang="zh-TW" altLang="en-US"/>
        </a:p>
      </dgm:t>
    </dgm:pt>
    <dgm:pt modelId="{EEB55261-7456-420A-A87D-D148D75ABF40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小人徼訐懷詐以爲智</a:t>
          </a:r>
          <a:endParaRPr lang="zh-TW" altLang="en-US" sz="2800" b="0" dirty="0"/>
        </a:p>
      </dgm:t>
    </dgm:pt>
    <dgm:pt modelId="{574A8E96-E826-4BBA-8F9E-75CE52D80E96}" type="parTrans" cxnId="{05A40D72-A2BC-4035-945C-CAB7CF6E97EF}">
      <dgm:prSet/>
      <dgm:spPr/>
      <dgm:t>
        <a:bodyPr/>
        <a:lstStyle/>
        <a:p>
          <a:endParaRPr lang="zh-TW" altLang="en-US"/>
        </a:p>
      </dgm:t>
    </dgm:pt>
    <dgm:pt modelId="{B41EEECD-6BE7-4E6A-B7D2-208B7BBDC9E6}" type="sibTrans" cxnId="{05A40D72-A2BC-4035-945C-CAB7CF6E97EF}">
      <dgm:prSet/>
      <dgm:spPr/>
      <dgm:t>
        <a:bodyPr/>
        <a:lstStyle/>
        <a:p>
          <a:endParaRPr lang="zh-TW" altLang="en-US"/>
        </a:p>
      </dgm:t>
    </dgm:pt>
    <dgm:pt modelId="{2AD28A9F-CE0C-4612-B119-81369EEFB9F3}">
      <dgm:prSet phldrT="[文字]"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2800" b="0" i="0" u="none" strike="noStrike" dirty="0" smtClean="0">
              <a:effectLst/>
              <a:latin typeface="Century Gothic" panose="020B0502020202020204" pitchFamily="34" charset="0"/>
            </a:rPr>
            <a:t>小人恥學而羞不能</a:t>
          </a:r>
          <a:endParaRPr lang="zh-TW" altLang="en-US" sz="2800" b="0" dirty="0"/>
        </a:p>
      </dgm:t>
    </dgm:pt>
    <dgm:pt modelId="{73251CA4-990A-4153-8FAA-2A06912F6A1C}" type="parTrans" cxnId="{716B74EF-EDBE-4BE6-B992-929CA49E4233}">
      <dgm:prSet/>
      <dgm:spPr/>
      <dgm:t>
        <a:bodyPr/>
        <a:lstStyle/>
        <a:p>
          <a:endParaRPr lang="zh-TW" altLang="en-US"/>
        </a:p>
      </dgm:t>
    </dgm:pt>
    <dgm:pt modelId="{603EBDCE-E113-49B2-A5CA-9661A71E5E78}" type="sibTrans" cxnId="{716B74EF-EDBE-4BE6-B992-929CA49E4233}">
      <dgm:prSet/>
      <dgm:spPr/>
      <dgm:t>
        <a:bodyPr/>
        <a:lstStyle/>
        <a:p>
          <a:endParaRPr lang="zh-TW" altLang="en-US"/>
        </a:p>
      </dgm:t>
    </dgm:pt>
    <dgm:pt modelId="{D0B40821-2853-4A6F-B858-FD99EBC56691}" type="pres">
      <dgm:prSet presAssocID="{95048F4B-7B9A-436B-90A1-3CBCC26B8A2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5056666-94B6-486C-A399-F1D58B9891FA}" type="pres">
      <dgm:prSet presAssocID="{8A33CE79-BD4A-4756-B95A-7AB4EDB2FEF2}" presName="root1" presStyleCnt="0"/>
      <dgm:spPr/>
    </dgm:pt>
    <dgm:pt modelId="{E6D81285-2689-4BDC-B971-1D2E77F35E77}" type="pres">
      <dgm:prSet presAssocID="{8A33CE79-BD4A-4756-B95A-7AB4EDB2FEF2}" presName="LevelOneTextNode" presStyleLbl="node0" presStyleIdx="0" presStyleCnt="1" custScaleX="129492" custScaleY="1094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33405-9B33-4400-A2B8-ABC2BFE79CA3}" type="pres">
      <dgm:prSet presAssocID="{8A33CE79-BD4A-4756-B95A-7AB4EDB2FEF2}" presName="level2hierChild" presStyleCnt="0"/>
      <dgm:spPr/>
    </dgm:pt>
    <dgm:pt modelId="{0745BECB-F3B1-4032-BE53-3A4DAFDFB465}" type="pres">
      <dgm:prSet presAssocID="{4B67C20A-F03A-42A3-BCF2-C737880A5C4A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45F7015B-087D-48B5-B51E-DEF14BD1FB4A}" type="pres">
      <dgm:prSet presAssocID="{4B67C20A-F03A-42A3-BCF2-C737880A5C4A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6950750-FD11-4688-8229-B5780FA9DB92}" type="pres">
      <dgm:prSet presAssocID="{6C013E28-A527-4AEC-919A-4574DA55DD53}" presName="root2" presStyleCnt="0"/>
      <dgm:spPr/>
    </dgm:pt>
    <dgm:pt modelId="{8DD25E82-87CC-4545-925D-7DA9045C72CF}" type="pres">
      <dgm:prSet presAssocID="{6C013E28-A527-4AEC-919A-4574DA55DD53}" presName="LevelTwoTextNode" presStyleLbl="node2" presStyleIdx="0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75A9BF-34E1-46C0-A80E-48377D065176}" type="pres">
      <dgm:prSet presAssocID="{6C013E28-A527-4AEC-919A-4574DA55DD53}" presName="level3hierChild" presStyleCnt="0"/>
      <dgm:spPr/>
    </dgm:pt>
    <dgm:pt modelId="{7EDEBE42-45E5-4F92-8EB3-266B1CA68336}" type="pres">
      <dgm:prSet presAssocID="{85E98E34-C541-4640-B6C7-27769B8BAD0B}" presName="conn2-1" presStyleLbl="parChTrans1D3" presStyleIdx="0" presStyleCnt="8"/>
      <dgm:spPr/>
      <dgm:t>
        <a:bodyPr/>
        <a:lstStyle/>
        <a:p>
          <a:endParaRPr lang="zh-TW" altLang="en-US"/>
        </a:p>
      </dgm:t>
    </dgm:pt>
    <dgm:pt modelId="{832B9804-4B05-4925-86F2-93C2DF0C8EEA}" type="pres">
      <dgm:prSet presAssocID="{85E98E34-C541-4640-B6C7-27769B8BAD0B}" presName="connTx" presStyleLbl="parChTrans1D3" presStyleIdx="0" presStyleCnt="8"/>
      <dgm:spPr/>
      <dgm:t>
        <a:bodyPr/>
        <a:lstStyle/>
        <a:p>
          <a:endParaRPr lang="zh-TW" altLang="en-US"/>
        </a:p>
      </dgm:t>
    </dgm:pt>
    <dgm:pt modelId="{109C5A7A-73E1-4EA9-8CE3-98C0C4EE6C4D}" type="pres">
      <dgm:prSet presAssocID="{109D0021-3CE2-450D-B18E-74CA31102A93}" presName="root2" presStyleCnt="0"/>
      <dgm:spPr/>
    </dgm:pt>
    <dgm:pt modelId="{1706E9EC-8456-4EDE-B5DE-61FEF6F16174}" type="pres">
      <dgm:prSet presAssocID="{109D0021-3CE2-450D-B18E-74CA31102A93}" presName="LevelTwoTextNode" presStyleLbl="node3" presStyleIdx="0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8AABBB-70A1-4177-8634-4E0C598D6FD5}" type="pres">
      <dgm:prSet presAssocID="{109D0021-3CE2-450D-B18E-74CA31102A93}" presName="level3hierChild" presStyleCnt="0"/>
      <dgm:spPr/>
    </dgm:pt>
    <dgm:pt modelId="{0EC5F605-5ADC-4232-8DDD-543061EB72C1}" type="pres">
      <dgm:prSet presAssocID="{1C5B8FDD-056E-49A2-9948-E45ECE890A6E}" presName="conn2-1" presStyleLbl="parChTrans1D3" presStyleIdx="1" presStyleCnt="8"/>
      <dgm:spPr/>
      <dgm:t>
        <a:bodyPr/>
        <a:lstStyle/>
        <a:p>
          <a:endParaRPr lang="zh-TW" altLang="en-US"/>
        </a:p>
      </dgm:t>
    </dgm:pt>
    <dgm:pt modelId="{62EA21BE-F034-4AD7-AFDD-E26685B7E0AC}" type="pres">
      <dgm:prSet presAssocID="{1C5B8FDD-056E-49A2-9948-E45ECE890A6E}" presName="connTx" presStyleLbl="parChTrans1D3" presStyleIdx="1" presStyleCnt="8"/>
      <dgm:spPr/>
      <dgm:t>
        <a:bodyPr/>
        <a:lstStyle/>
        <a:p>
          <a:endParaRPr lang="zh-TW" altLang="en-US"/>
        </a:p>
      </dgm:t>
    </dgm:pt>
    <dgm:pt modelId="{9D08D2E6-FA7D-4A14-A40A-69906AE74CCA}" type="pres">
      <dgm:prSet presAssocID="{95150A30-96E2-4BD0-9727-3B2758C6675A}" presName="root2" presStyleCnt="0"/>
      <dgm:spPr/>
    </dgm:pt>
    <dgm:pt modelId="{4BF90C50-2CF1-4E30-A799-C9C331F7E80D}" type="pres">
      <dgm:prSet presAssocID="{95150A30-96E2-4BD0-9727-3B2758C6675A}" presName="LevelTwoTextNode" presStyleLbl="node3" presStyleIdx="1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0C5DA0-99FE-4C24-B3BC-CE8CA9088ABC}" type="pres">
      <dgm:prSet presAssocID="{95150A30-96E2-4BD0-9727-3B2758C6675A}" presName="level3hierChild" presStyleCnt="0"/>
      <dgm:spPr/>
    </dgm:pt>
    <dgm:pt modelId="{3C3A59D5-FFB3-433F-967B-C187842FD765}" type="pres">
      <dgm:prSet presAssocID="{BFF1CDFD-F6BD-48BB-B512-4157247EEE3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61FF5F7F-AECD-446E-8506-7B925EFB2606}" type="pres">
      <dgm:prSet presAssocID="{BFF1CDFD-F6BD-48BB-B512-4157247EEE3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75D6F7E1-ECFD-41DA-805C-05145BF95CDF}" type="pres">
      <dgm:prSet presAssocID="{43DAD03E-5F87-4FFB-9C08-8980FEB4EF1D}" presName="root2" presStyleCnt="0"/>
      <dgm:spPr/>
    </dgm:pt>
    <dgm:pt modelId="{A50B5D04-D687-4EB9-B73C-8B47E3A968C5}" type="pres">
      <dgm:prSet presAssocID="{43DAD03E-5F87-4FFB-9C08-8980FEB4EF1D}" presName="LevelTwoTextNode" presStyleLbl="node2" presStyleIdx="1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97BC28-302D-4F3B-8965-2A309DBA747D}" type="pres">
      <dgm:prSet presAssocID="{43DAD03E-5F87-4FFB-9C08-8980FEB4EF1D}" presName="level3hierChild" presStyleCnt="0"/>
      <dgm:spPr/>
    </dgm:pt>
    <dgm:pt modelId="{10543541-0ED4-4C8D-A941-CB90DFB6F41A}" type="pres">
      <dgm:prSet presAssocID="{14A2DB9A-1DD3-4C87-8FA3-B05146CEC98E}" presName="conn2-1" presStyleLbl="parChTrans1D3" presStyleIdx="2" presStyleCnt="8"/>
      <dgm:spPr/>
      <dgm:t>
        <a:bodyPr/>
        <a:lstStyle/>
        <a:p>
          <a:endParaRPr lang="zh-TW" altLang="en-US"/>
        </a:p>
      </dgm:t>
    </dgm:pt>
    <dgm:pt modelId="{1A988FD7-B24C-40AA-8F6D-E76363CCE440}" type="pres">
      <dgm:prSet presAssocID="{14A2DB9A-1DD3-4C87-8FA3-B05146CEC98E}" presName="connTx" presStyleLbl="parChTrans1D3" presStyleIdx="2" presStyleCnt="8"/>
      <dgm:spPr/>
      <dgm:t>
        <a:bodyPr/>
        <a:lstStyle/>
        <a:p>
          <a:endParaRPr lang="zh-TW" altLang="en-US"/>
        </a:p>
      </dgm:t>
    </dgm:pt>
    <dgm:pt modelId="{33317B06-B2C2-44AF-B8D7-3426A16A7697}" type="pres">
      <dgm:prSet presAssocID="{561A04C5-2848-42AA-BEF8-A9448EB9F495}" presName="root2" presStyleCnt="0"/>
      <dgm:spPr/>
    </dgm:pt>
    <dgm:pt modelId="{060440D8-A557-4FDD-83A2-99D5F20CF565}" type="pres">
      <dgm:prSet presAssocID="{561A04C5-2848-42AA-BEF8-A9448EB9F495}" presName="LevelTwoTextNode" presStyleLbl="node3" presStyleIdx="2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248C3A-B0A0-42CB-BCD4-D0F86F07BAE6}" type="pres">
      <dgm:prSet presAssocID="{561A04C5-2848-42AA-BEF8-A9448EB9F495}" presName="level3hierChild" presStyleCnt="0"/>
      <dgm:spPr/>
    </dgm:pt>
    <dgm:pt modelId="{89A1A7E4-E9EC-4C93-BB7B-FEC3BDABE893}" type="pres">
      <dgm:prSet presAssocID="{F3B9B5CD-A56E-4F7C-BB5C-D608B3630D6B}" presName="conn2-1" presStyleLbl="parChTrans1D3" presStyleIdx="3" presStyleCnt="8"/>
      <dgm:spPr/>
      <dgm:t>
        <a:bodyPr/>
        <a:lstStyle/>
        <a:p>
          <a:endParaRPr lang="zh-TW" altLang="en-US"/>
        </a:p>
      </dgm:t>
    </dgm:pt>
    <dgm:pt modelId="{D84DEDD4-B0DC-4B65-B6A1-775FA624F4D9}" type="pres">
      <dgm:prSet presAssocID="{F3B9B5CD-A56E-4F7C-BB5C-D608B3630D6B}" presName="connTx" presStyleLbl="parChTrans1D3" presStyleIdx="3" presStyleCnt="8"/>
      <dgm:spPr/>
      <dgm:t>
        <a:bodyPr/>
        <a:lstStyle/>
        <a:p>
          <a:endParaRPr lang="zh-TW" altLang="en-US"/>
        </a:p>
      </dgm:t>
    </dgm:pt>
    <dgm:pt modelId="{636CBD46-DBE5-44DF-9034-FD0067B9933B}" type="pres">
      <dgm:prSet presAssocID="{A57E83AD-8BFA-4737-86D0-629FC9B37BA2}" presName="root2" presStyleCnt="0"/>
      <dgm:spPr/>
    </dgm:pt>
    <dgm:pt modelId="{1FB9DA5F-BC23-48C2-BE0C-281C9D0817F5}" type="pres">
      <dgm:prSet presAssocID="{A57E83AD-8BFA-4737-86D0-629FC9B37BA2}" presName="LevelTwoTextNode" presStyleLbl="node3" presStyleIdx="3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7D348B-5B6F-40A1-B26C-9FDF700760A0}" type="pres">
      <dgm:prSet presAssocID="{A57E83AD-8BFA-4737-86D0-629FC9B37BA2}" presName="level3hierChild" presStyleCnt="0"/>
      <dgm:spPr/>
    </dgm:pt>
    <dgm:pt modelId="{FA26362D-BA6C-41B0-9963-1C32AAB4EBC1}" type="pres">
      <dgm:prSet presAssocID="{0A429054-8A68-4C7C-8E46-7724FD56E8EE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41544A87-ADDD-467E-B58F-E8E759E81DE8}" type="pres">
      <dgm:prSet presAssocID="{0A429054-8A68-4C7C-8E46-7724FD56E8EE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3EB884F3-7C38-434F-A426-711EB8FA2E78}" type="pres">
      <dgm:prSet presAssocID="{91B55364-8453-45EE-A665-1B034E50A87E}" presName="root2" presStyleCnt="0"/>
      <dgm:spPr/>
    </dgm:pt>
    <dgm:pt modelId="{6D66F95F-0310-4412-88B0-0514B16BA4B2}" type="pres">
      <dgm:prSet presAssocID="{91B55364-8453-45EE-A665-1B034E50A87E}" presName="LevelTwoTextNode" presStyleLbl="node2" presStyleIdx="2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CA2492-B3E0-43AA-9F23-9C05EC64BADB}" type="pres">
      <dgm:prSet presAssocID="{91B55364-8453-45EE-A665-1B034E50A87E}" presName="level3hierChild" presStyleCnt="0"/>
      <dgm:spPr/>
    </dgm:pt>
    <dgm:pt modelId="{6C807B6C-21F7-4D8D-BC19-D525D11F55F0}" type="pres">
      <dgm:prSet presAssocID="{95A943A1-562B-4A99-A0FD-7B39EBAC8BED}" presName="conn2-1" presStyleLbl="parChTrans1D3" presStyleIdx="4" presStyleCnt="8"/>
      <dgm:spPr/>
      <dgm:t>
        <a:bodyPr/>
        <a:lstStyle/>
        <a:p>
          <a:endParaRPr lang="zh-TW" altLang="en-US"/>
        </a:p>
      </dgm:t>
    </dgm:pt>
    <dgm:pt modelId="{8C8E172F-A437-4595-B958-31401A5DB756}" type="pres">
      <dgm:prSet presAssocID="{95A943A1-562B-4A99-A0FD-7B39EBAC8BED}" presName="connTx" presStyleLbl="parChTrans1D3" presStyleIdx="4" presStyleCnt="8"/>
      <dgm:spPr/>
      <dgm:t>
        <a:bodyPr/>
        <a:lstStyle/>
        <a:p>
          <a:endParaRPr lang="zh-TW" altLang="en-US"/>
        </a:p>
      </dgm:t>
    </dgm:pt>
    <dgm:pt modelId="{8D207711-17EF-42F8-BD6B-9A45FFFCEE7B}" type="pres">
      <dgm:prSet presAssocID="{A0970A0B-269D-4413-85D3-AB517154067B}" presName="root2" presStyleCnt="0"/>
      <dgm:spPr/>
    </dgm:pt>
    <dgm:pt modelId="{623E3E10-F6C0-4BB1-8D3F-7DB142B96DD0}" type="pres">
      <dgm:prSet presAssocID="{A0970A0B-269D-4413-85D3-AB517154067B}" presName="LevelTwoTextNode" presStyleLbl="node3" presStyleIdx="4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BE01017-DE14-4672-9CD7-80FFB62C908C}" type="pres">
      <dgm:prSet presAssocID="{A0970A0B-269D-4413-85D3-AB517154067B}" presName="level3hierChild" presStyleCnt="0"/>
      <dgm:spPr/>
    </dgm:pt>
    <dgm:pt modelId="{97CB1F19-F3F8-4EEB-9189-9322DDCD42DB}" type="pres">
      <dgm:prSet presAssocID="{574A8E96-E826-4BBA-8F9E-75CE52D80E96}" presName="conn2-1" presStyleLbl="parChTrans1D3" presStyleIdx="5" presStyleCnt="8"/>
      <dgm:spPr/>
      <dgm:t>
        <a:bodyPr/>
        <a:lstStyle/>
        <a:p>
          <a:endParaRPr lang="zh-TW" altLang="en-US"/>
        </a:p>
      </dgm:t>
    </dgm:pt>
    <dgm:pt modelId="{A94486D2-5EC1-4086-AC48-1B4EDE596C57}" type="pres">
      <dgm:prSet presAssocID="{574A8E96-E826-4BBA-8F9E-75CE52D80E96}" presName="connTx" presStyleLbl="parChTrans1D3" presStyleIdx="5" presStyleCnt="8"/>
      <dgm:spPr/>
      <dgm:t>
        <a:bodyPr/>
        <a:lstStyle/>
        <a:p>
          <a:endParaRPr lang="zh-TW" altLang="en-US"/>
        </a:p>
      </dgm:t>
    </dgm:pt>
    <dgm:pt modelId="{4EC4AE32-0674-469A-964B-BAA46A26E829}" type="pres">
      <dgm:prSet presAssocID="{EEB55261-7456-420A-A87D-D148D75ABF40}" presName="root2" presStyleCnt="0"/>
      <dgm:spPr/>
    </dgm:pt>
    <dgm:pt modelId="{F239FF13-A928-499C-A46B-35E2FBFDE030}" type="pres">
      <dgm:prSet presAssocID="{EEB55261-7456-420A-A87D-D148D75ABF40}" presName="LevelTwoTextNode" presStyleLbl="node3" presStyleIdx="5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530C32-0A71-4BB7-B02F-2EC147E01C50}" type="pres">
      <dgm:prSet presAssocID="{EEB55261-7456-420A-A87D-D148D75ABF40}" presName="level3hierChild" presStyleCnt="0"/>
      <dgm:spPr/>
    </dgm:pt>
    <dgm:pt modelId="{8E2BB536-3C00-4497-B5FA-9C97CDF7F946}" type="pres">
      <dgm:prSet presAssocID="{09AF91BD-B286-420C-8874-C1AFB428523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C4BB091D-1BBF-4A40-A8AF-63A04AC22997}" type="pres">
      <dgm:prSet presAssocID="{09AF91BD-B286-420C-8874-C1AFB428523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E5C9B708-8E4F-46EB-9A7A-EB9727B32F7F}" type="pres">
      <dgm:prSet presAssocID="{FFA6EA05-E775-449C-9011-A4169066AFE2}" presName="root2" presStyleCnt="0"/>
      <dgm:spPr/>
    </dgm:pt>
    <dgm:pt modelId="{FD859F45-634F-4FB1-8172-636F91C79B22}" type="pres">
      <dgm:prSet presAssocID="{FFA6EA05-E775-449C-9011-A4169066AFE2}" presName="LevelTwoTextNode" presStyleLbl="node2" presStyleIdx="3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69FBF4-664A-4315-BAED-A9AE4C953D60}" type="pres">
      <dgm:prSet presAssocID="{FFA6EA05-E775-449C-9011-A4169066AFE2}" presName="level3hierChild" presStyleCnt="0"/>
      <dgm:spPr/>
    </dgm:pt>
    <dgm:pt modelId="{FAE4257D-6091-4C48-ACA5-1785834912A1}" type="pres">
      <dgm:prSet presAssocID="{097D20E5-9497-4AF2-970B-DB0BD58023FA}" presName="conn2-1" presStyleLbl="parChTrans1D3" presStyleIdx="6" presStyleCnt="8"/>
      <dgm:spPr/>
      <dgm:t>
        <a:bodyPr/>
        <a:lstStyle/>
        <a:p>
          <a:endParaRPr lang="zh-TW" altLang="en-US"/>
        </a:p>
      </dgm:t>
    </dgm:pt>
    <dgm:pt modelId="{F90709E0-711F-497B-886B-F2944360BC25}" type="pres">
      <dgm:prSet presAssocID="{097D20E5-9497-4AF2-970B-DB0BD58023FA}" presName="connTx" presStyleLbl="parChTrans1D3" presStyleIdx="6" presStyleCnt="8"/>
      <dgm:spPr/>
      <dgm:t>
        <a:bodyPr/>
        <a:lstStyle/>
        <a:p>
          <a:endParaRPr lang="zh-TW" altLang="en-US"/>
        </a:p>
      </dgm:t>
    </dgm:pt>
    <dgm:pt modelId="{6B2EC9FE-5E00-44FF-B2F6-A97579328AC7}" type="pres">
      <dgm:prSet presAssocID="{91EA4E75-9D4A-40C1-B2E9-3B0E5FE62A60}" presName="root2" presStyleCnt="0"/>
      <dgm:spPr/>
    </dgm:pt>
    <dgm:pt modelId="{DF4AD0EE-41EA-406D-AC21-6C16C5925C2F}" type="pres">
      <dgm:prSet presAssocID="{91EA4E75-9D4A-40C1-B2E9-3B0E5FE62A60}" presName="LevelTwoTextNode" presStyleLbl="node3" presStyleIdx="6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B5D7CB-BC73-4CCE-84EE-CE5DD5D37226}" type="pres">
      <dgm:prSet presAssocID="{91EA4E75-9D4A-40C1-B2E9-3B0E5FE62A60}" presName="level3hierChild" presStyleCnt="0"/>
      <dgm:spPr/>
    </dgm:pt>
    <dgm:pt modelId="{F8C0578A-3034-4BD6-A842-07110FE61BFE}" type="pres">
      <dgm:prSet presAssocID="{73251CA4-990A-4153-8FAA-2A06912F6A1C}" presName="conn2-1" presStyleLbl="parChTrans1D3" presStyleIdx="7" presStyleCnt="8"/>
      <dgm:spPr/>
      <dgm:t>
        <a:bodyPr/>
        <a:lstStyle/>
        <a:p>
          <a:endParaRPr lang="zh-TW" altLang="en-US"/>
        </a:p>
      </dgm:t>
    </dgm:pt>
    <dgm:pt modelId="{0899E218-738F-4B6F-8D6D-8D45A68DD4E9}" type="pres">
      <dgm:prSet presAssocID="{73251CA4-990A-4153-8FAA-2A06912F6A1C}" presName="connTx" presStyleLbl="parChTrans1D3" presStyleIdx="7" presStyleCnt="8"/>
      <dgm:spPr/>
      <dgm:t>
        <a:bodyPr/>
        <a:lstStyle/>
        <a:p>
          <a:endParaRPr lang="zh-TW" altLang="en-US"/>
        </a:p>
      </dgm:t>
    </dgm:pt>
    <dgm:pt modelId="{B9CB4CA4-42F6-4D0A-89DF-78FE3B74E9F9}" type="pres">
      <dgm:prSet presAssocID="{2AD28A9F-CE0C-4612-B119-81369EEFB9F3}" presName="root2" presStyleCnt="0"/>
      <dgm:spPr/>
    </dgm:pt>
    <dgm:pt modelId="{D46FC7A8-C55F-40AE-8B68-5D2932F2DB09}" type="pres">
      <dgm:prSet presAssocID="{2AD28A9F-CE0C-4612-B119-81369EEFB9F3}" presName="LevelTwoTextNode" presStyleLbl="node3" presStyleIdx="7" presStyleCnt="8" custScaleX="2151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65192A-2789-48E2-BB55-6F81A5456C41}" type="pres">
      <dgm:prSet presAssocID="{2AD28A9F-CE0C-4612-B119-81369EEFB9F3}" presName="level3hierChild" presStyleCnt="0"/>
      <dgm:spPr/>
    </dgm:pt>
  </dgm:ptLst>
  <dgm:cxnLst>
    <dgm:cxn modelId="{DB84AADE-10B9-4B16-9CD9-1164CEC18C34}" srcId="{43DAD03E-5F87-4FFB-9C08-8980FEB4EF1D}" destId="{561A04C5-2848-42AA-BEF8-A9448EB9F495}" srcOrd="0" destOrd="0" parTransId="{14A2DB9A-1DD3-4C87-8FA3-B05146CEC98E}" sibTransId="{66938485-A066-440C-AB55-3DB5D87B4847}"/>
    <dgm:cxn modelId="{8C7EC140-1DB4-4CCD-9AE9-8FCAB02B2545}" srcId="{95048F4B-7B9A-436B-90A1-3CBCC26B8A25}" destId="{8A33CE79-BD4A-4756-B95A-7AB4EDB2FEF2}" srcOrd="0" destOrd="0" parTransId="{0338A7D5-A6C3-4BF7-9323-B8AEF4E903F8}" sibTransId="{45B66DAC-B8CD-43CB-85A0-13D377D52446}"/>
    <dgm:cxn modelId="{24F39806-4033-41F3-B2C2-19365DA9D900}" srcId="{8A33CE79-BD4A-4756-B95A-7AB4EDB2FEF2}" destId="{91B55364-8453-45EE-A665-1B034E50A87E}" srcOrd="2" destOrd="0" parTransId="{0A429054-8A68-4C7C-8E46-7724FD56E8EE}" sibTransId="{5DF8335E-DC16-4DFA-9971-152D16D83F85}"/>
    <dgm:cxn modelId="{8478B5A5-5842-4A76-A7A3-CA0F6E1C4FCD}" srcId="{FFA6EA05-E775-449C-9011-A4169066AFE2}" destId="{91EA4E75-9D4A-40C1-B2E9-3B0E5FE62A60}" srcOrd="0" destOrd="0" parTransId="{097D20E5-9497-4AF2-970B-DB0BD58023FA}" sibTransId="{AF8297C8-A5B3-42D2-8F76-47F39F53603A}"/>
    <dgm:cxn modelId="{29F14B7C-91EC-4E66-8CC7-EA2105244435}" type="presOf" srcId="{85E98E34-C541-4640-B6C7-27769B8BAD0B}" destId="{832B9804-4B05-4925-86F2-93C2DF0C8EEA}" srcOrd="1" destOrd="0" presId="urn:microsoft.com/office/officeart/2008/layout/HorizontalMultiLevelHierarchy"/>
    <dgm:cxn modelId="{1ACE198C-80C2-46D6-8FC2-399C6321F20B}" type="presOf" srcId="{574A8E96-E826-4BBA-8F9E-75CE52D80E96}" destId="{97CB1F19-F3F8-4EEB-9189-9322DDCD42DB}" srcOrd="0" destOrd="0" presId="urn:microsoft.com/office/officeart/2008/layout/HorizontalMultiLevelHierarchy"/>
    <dgm:cxn modelId="{D74A50F1-B127-4CB9-96E9-13DD41E20C81}" srcId="{8A33CE79-BD4A-4756-B95A-7AB4EDB2FEF2}" destId="{FFA6EA05-E775-449C-9011-A4169066AFE2}" srcOrd="3" destOrd="0" parTransId="{09AF91BD-B286-420C-8874-C1AFB4285234}" sibTransId="{B07D562B-32AD-4831-AE0A-D363CD1CE093}"/>
    <dgm:cxn modelId="{D66B5183-FE16-492F-8505-BA36B479FD7F}" type="presOf" srcId="{8A33CE79-BD4A-4756-B95A-7AB4EDB2FEF2}" destId="{E6D81285-2689-4BDC-B971-1D2E77F35E77}" srcOrd="0" destOrd="0" presId="urn:microsoft.com/office/officeart/2008/layout/HorizontalMultiLevelHierarchy"/>
    <dgm:cxn modelId="{9358B575-FC35-4D03-B782-A28B03BA4503}" type="presOf" srcId="{BFF1CDFD-F6BD-48BB-B512-4157247EEE38}" destId="{61FF5F7F-AECD-446E-8506-7B925EFB2606}" srcOrd="1" destOrd="0" presId="urn:microsoft.com/office/officeart/2008/layout/HorizontalMultiLevelHierarchy"/>
    <dgm:cxn modelId="{D7563CD0-4308-447A-B85E-7A188D499BC4}" type="presOf" srcId="{4B67C20A-F03A-42A3-BCF2-C737880A5C4A}" destId="{45F7015B-087D-48B5-B51E-DEF14BD1FB4A}" srcOrd="1" destOrd="0" presId="urn:microsoft.com/office/officeart/2008/layout/HorizontalMultiLevelHierarchy"/>
    <dgm:cxn modelId="{310B6312-0414-4D81-9745-270FCDEFBA7A}" type="presOf" srcId="{85E98E34-C541-4640-B6C7-27769B8BAD0B}" destId="{7EDEBE42-45E5-4F92-8EB3-266B1CA68336}" srcOrd="0" destOrd="0" presId="urn:microsoft.com/office/officeart/2008/layout/HorizontalMultiLevelHierarchy"/>
    <dgm:cxn modelId="{E073B791-D834-4857-A3AF-4ADF806C1B85}" type="presOf" srcId="{1C5B8FDD-056E-49A2-9948-E45ECE890A6E}" destId="{0EC5F605-5ADC-4232-8DDD-543061EB72C1}" srcOrd="0" destOrd="0" presId="urn:microsoft.com/office/officeart/2008/layout/HorizontalMultiLevelHierarchy"/>
    <dgm:cxn modelId="{D5D010AF-43A4-4E87-BD3C-1EDD41325B72}" type="presOf" srcId="{097D20E5-9497-4AF2-970B-DB0BD58023FA}" destId="{F90709E0-711F-497B-886B-F2944360BC25}" srcOrd="1" destOrd="0" presId="urn:microsoft.com/office/officeart/2008/layout/HorizontalMultiLevelHierarchy"/>
    <dgm:cxn modelId="{6D8C6ECE-5BB9-4A41-B8AD-3C1B113B7D99}" srcId="{6C013E28-A527-4AEC-919A-4574DA55DD53}" destId="{109D0021-3CE2-450D-B18E-74CA31102A93}" srcOrd="0" destOrd="0" parTransId="{85E98E34-C541-4640-B6C7-27769B8BAD0B}" sibTransId="{E7D3975E-7CA4-46FA-A242-2F5AF2431284}"/>
    <dgm:cxn modelId="{8C807132-E02B-46A4-AAF5-127FC35815B1}" type="presOf" srcId="{574A8E96-E826-4BBA-8F9E-75CE52D80E96}" destId="{A94486D2-5EC1-4086-AC48-1B4EDE596C57}" srcOrd="1" destOrd="0" presId="urn:microsoft.com/office/officeart/2008/layout/HorizontalMultiLevelHierarchy"/>
    <dgm:cxn modelId="{943BB7DB-56C0-4593-A20F-14A94FB21CD6}" type="presOf" srcId="{73251CA4-990A-4153-8FAA-2A06912F6A1C}" destId="{0899E218-738F-4B6F-8D6D-8D45A68DD4E9}" srcOrd="1" destOrd="0" presId="urn:microsoft.com/office/officeart/2008/layout/HorizontalMultiLevelHierarchy"/>
    <dgm:cxn modelId="{01B35A9D-A7E1-4FA9-BC1D-B69CF16521A1}" type="presOf" srcId="{95048F4B-7B9A-436B-90A1-3CBCC26B8A25}" destId="{D0B40821-2853-4A6F-B858-FD99EBC56691}" srcOrd="0" destOrd="0" presId="urn:microsoft.com/office/officeart/2008/layout/HorizontalMultiLevelHierarchy"/>
    <dgm:cxn modelId="{04243550-31C9-414E-AA91-47757B7107B2}" type="presOf" srcId="{2AD28A9F-CE0C-4612-B119-81369EEFB9F3}" destId="{D46FC7A8-C55F-40AE-8B68-5D2932F2DB09}" srcOrd="0" destOrd="0" presId="urn:microsoft.com/office/officeart/2008/layout/HorizontalMultiLevelHierarchy"/>
    <dgm:cxn modelId="{6C2E96C8-A59A-42AC-A3BE-13F1C3033C48}" type="presOf" srcId="{EEB55261-7456-420A-A87D-D148D75ABF40}" destId="{F239FF13-A928-499C-A46B-35E2FBFDE030}" srcOrd="0" destOrd="0" presId="urn:microsoft.com/office/officeart/2008/layout/HorizontalMultiLevelHierarchy"/>
    <dgm:cxn modelId="{32DD74CB-32B6-4357-B0FE-FAD15C537E97}" srcId="{6C013E28-A527-4AEC-919A-4574DA55DD53}" destId="{95150A30-96E2-4BD0-9727-3B2758C6675A}" srcOrd="1" destOrd="0" parTransId="{1C5B8FDD-056E-49A2-9948-E45ECE890A6E}" sibTransId="{666FAFE9-73DA-412D-A809-38F62BEBA69C}"/>
    <dgm:cxn modelId="{55AFA813-ABF8-4F8D-BA59-73B7BC276FD3}" type="presOf" srcId="{43DAD03E-5F87-4FFB-9C08-8980FEB4EF1D}" destId="{A50B5D04-D687-4EB9-B73C-8B47E3A968C5}" srcOrd="0" destOrd="0" presId="urn:microsoft.com/office/officeart/2008/layout/HorizontalMultiLevelHierarchy"/>
    <dgm:cxn modelId="{F7D2CCCF-DDA6-45C1-8EAC-28C83B6A012B}" type="presOf" srcId="{F3B9B5CD-A56E-4F7C-BB5C-D608B3630D6B}" destId="{D84DEDD4-B0DC-4B65-B6A1-775FA624F4D9}" srcOrd="1" destOrd="0" presId="urn:microsoft.com/office/officeart/2008/layout/HorizontalMultiLevelHierarchy"/>
    <dgm:cxn modelId="{D0A79CED-E2D1-4765-AB46-158DE08C64E5}" type="presOf" srcId="{14A2DB9A-1DD3-4C87-8FA3-B05146CEC98E}" destId="{1A988FD7-B24C-40AA-8F6D-E76363CCE440}" srcOrd="1" destOrd="0" presId="urn:microsoft.com/office/officeart/2008/layout/HorizontalMultiLevelHierarchy"/>
    <dgm:cxn modelId="{C99F7977-425B-47B7-BFA0-45C106F7434C}" type="presOf" srcId="{6C013E28-A527-4AEC-919A-4574DA55DD53}" destId="{8DD25E82-87CC-4545-925D-7DA9045C72CF}" srcOrd="0" destOrd="0" presId="urn:microsoft.com/office/officeart/2008/layout/HorizontalMultiLevelHierarchy"/>
    <dgm:cxn modelId="{471490DB-3CF4-47B4-8515-C8D88F2AAB62}" type="presOf" srcId="{4B67C20A-F03A-42A3-BCF2-C737880A5C4A}" destId="{0745BECB-F3B1-4032-BE53-3A4DAFDFB465}" srcOrd="0" destOrd="0" presId="urn:microsoft.com/office/officeart/2008/layout/HorizontalMultiLevelHierarchy"/>
    <dgm:cxn modelId="{EA637A9A-9257-4F2C-8208-66B634D3E258}" srcId="{8A33CE79-BD4A-4756-B95A-7AB4EDB2FEF2}" destId="{43DAD03E-5F87-4FFB-9C08-8980FEB4EF1D}" srcOrd="1" destOrd="0" parTransId="{BFF1CDFD-F6BD-48BB-B512-4157247EEE38}" sibTransId="{B26B80AA-F5EA-4D39-9CFE-54E19E146634}"/>
    <dgm:cxn modelId="{322506D3-7A0A-4F44-83F3-7E09F5ADC26F}" type="presOf" srcId="{0A429054-8A68-4C7C-8E46-7724FD56E8EE}" destId="{FA26362D-BA6C-41B0-9963-1C32AAB4EBC1}" srcOrd="0" destOrd="0" presId="urn:microsoft.com/office/officeart/2008/layout/HorizontalMultiLevelHierarchy"/>
    <dgm:cxn modelId="{387AA080-199D-46D0-B910-6C7A5416389A}" type="presOf" srcId="{097D20E5-9497-4AF2-970B-DB0BD58023FA}" destId="{FAE4257D-6091-4C48-ACA5-1785834912A1}" srcOrd="0" destOrd="0" presId="urn:microsoft.com/office/officeart/2008/layout/HorizontalMultiLevelHierarchy"/>
    <dgm:cxn modelId="{A2034F35-315B-474A-AD54-1054B3783228}" type="presOf" srcId="{73251CA4-990A-4153-8FAA-2A06912F6A1C}" destId="{F8C0578A-3034-4BD6-A842-07110FE61BFE}" srcOrd="0" destOrd="0" presId="urn:microsoft.com/office/officeart/2008/layout/HorizontalMultiLevelHierarchy"/>
    <dgm:cxn modelId="{973684AE-5216-4ABD-9384-F144B4BA58DC}" type="presOf" srcId="{91B55364-8453-45EE-A665-1B034E50A87E}" destId="{6D66F95F-0310-4412-88B0-0514B16BA4B2}" srcOrd="0" destOrd="0" presId="urn:microsoft.com/office/officeart/2008/layout/HorizontalMultiLevelHierarchy"/>
    <dgm:cxn modelId="{92BE85F5-8181-4FEE-AE36-DC69CF4B8BA8}" type="presOf" srcId="{A0970A0B-269D-4413-85D3-AB517154067B}" destId="{623E3E10-F6C0-4BB1-8D3F-7DB142B96DD0}" srcOrd="0" destOrd="0" presId="urn:microsoft.com/office/officeart/2008/layout/HorizontalMultiLevelHierarchy"/>
    <dgm:cxn modelId="{11521A8A-1D90-4284-B7D3-B8939584425F}" type="presOf" srcId="{95A943A1-562B-4A99-A0FD-7B39EBAC8BED}" destId="{6C807B6C-21F7-4D8D-BC19-D525D11F55F0}" srcOrd="0" destOrd="0" presId="urn:microsoft.com/office/officeart/2008/layout/HorizontalMultiLevelHierarchy"/>
    <dgm:cxn modelId="{C70F6FF3-0F9D-49FB-B19D-438D062D6630}" type="presOf" srcId="{0A429054-8A68-4C7C-8E46-7724FD56E8EE}" destId="{41544A87-ADDD-467E-B58F-E8E759E81DE8}" srcOrd="1" destOrd="0" presId="urn:microsoft.com/office/officeart/2008/layout/HorizontalMultiLevelHierarchy"/>
    <dgm:cxn modelId="{4458A8B5-59D3-438D-BE6F-5130579D0D91}" srcId="{43DAD03E-5F87-4FFB-9C08-8980FEB4EF1D}" destId="{A57E83AD-8BFA-4737-86D0-629FC9B37BA2}" srcOrd="1" destOrd="0" parTransId="{F3B9B5CD-A56E-4F7C-BB5C-D608B3630D6B}" sibTransId="{774C8805-FEB7-466C-9A33-189F47226D03}"/>
    <dgm:cxn modelId="{B9EDB4B1-1943-474B-AFAE-7E800527796B}" type="presOf" srcId="{BFF1CDFD-F6BD-48BB-B512-4157247EEE38}" destId="{3C3A59D5-FFB3-433F-967B-C187842FD765}" srcOrd="0" destOrd="0" presId="urn:microsoft.com/office/officeart/2008/layout/HorizontalMultiLevelHierarchy"/>
    <dgm:cxn modelId="{FC65A819-6547-4CCF-A43C-94A7DF8348FB}" type="presOf" srcId="{09AF91BD-B286-420C-8874-C1AFB4285234}" destId="{C4BB091D-1BBF-4A40-A8AF-63A04AC22997}" srcOrd="1" destOrd="0" presId="urn:microsoft.com/office/officeart/2008/layout/HorizontalMultiLevelHierarchy"/>
    <dgm:cxn modelId="{716B74EF-EDBE-4BE6-B992-929CA49E4233}" srcId="{FFA6EA05-E775-449C-9011-A4169066AFE2}" destId="{2AD28A9F-CE0C-4612-B119-81369EEFB9F3}" srcOrd="1" destOrd="0" parTransId="{73251CA4-990A-4153-8FAA-2A06912F6A1C}" sibTransId="{603EBDCE-E113-49B2-A5CA-9661A71E5E78}"/>
    <dgm:cxn modelId="{D7DBAF24-B9A7-42C7-B880-5B22DA3985EC}" type="presOf" srcId="{F3B9B5CD-A56E-4F7C-BB5C-D608B3630D6B}" destId="{89A1A7E4-E9EC-4C93-BB7B-FEC3BDABE893}" srcOrd="0" destOrd="0" presId="urn:microsoft.com/office/officeart/2008/layout/HorizontalMultiLevelHierarchy"/>
    <dgm:cxn modelId="{131FA364-F2FD-4928-B6C8-22B1B451C081}" type="presOf" srcId="{A57E83AD-8BFA-4737-86D0-629FC9B37BA2}" destId="{1FB9DA5F-BC23-48C2-BE0C-281C9D0817F5}" srcOrd="0" destOrd="0" presId="urn:microsoft.com/office/officeart/2008/layout/HorizontalMultiLevelHierarchy"/>
    <dgm:cxn modelId="{2EA43EF5-0EC8-46A7-A5A5-56F9BC655C60}" srcId="{91B55364-8453-45EE-A665-1B034E50A87E}" destId="{A0970A0B-269D-4413-85D3-AB517154067B}" srcOrd="0" destOrd="0" parTransId="{95A943A1-562B-4A99-A0FD-7B39EBAC8BED}" sibTransId="{A57AE170-4550-48FB-A388-EDE95B53980D}"/>
    <dgm:cxn modelId="{6409EA93-739E-49E7-9FE7-510FD6765F7F}" srcId="{8A33CE79-BD4A-4756-B95A-7AB4EDB2FEF2}" destId="{6C013E28-A527-4AEC-919A-4574DA55DD53}" srcOrd="0" destOrd="0" parTransId="{4B67C20A-F03A-42A3-BCF2-C737880A5C4A}" sibTransId="{2B32D4EA-5B11-492A-A0DF-721789C74735}"/>
    <dgm:cxn modelId="{DE5B982A-1E5C-4A63-A6C2-FC9477A1D81A}" type="presOf" srcId="{95A943A1-562B-4A99-A0FD-7B39EBAC8BED}" destId="{8C8E172F-A437-4595-B958-31401A5DB756}" srcOrd="1" destOrd="0" presId="urn:microsoft.com/office/officeart/2008/layout/HorizontalMultiLevelHierarchy"/>
    <dgm:cxn modelId="{05A40D72-A2BC-4035-945C-CAB7CF6E97EF}" srcId="{91B55364-8453-45EE-A665-1B034E50A87E}" destId="{EEB55261-7456-420A-A87D-D148D75ABF40}" srcOrd="1" destOrd="0" parTransId="{574A8E96-E826-4BBA-8F9E-75CE52D80E96}" sibTransId="{B41EEECD-6BE7-4E6A-B7D2-208B7BBDC9E6}"/>
    <dgm:cxn modelId="{734942AB-27ED-4011-AB7C-48C397B0408B}" type="presOf" srcId="{91EA4E75-9D4A-40C1-B2E9-3B0E5FE62A60}" destId="{DF4AD0EE-41EA-406D-AC21-6C16C5925C2F}" srcOrd="0" destOrd="0" presId="urn:microsoft.com/office/officeart/2008/layout/HorizontalMultiLevelHierarchy"/>
    <dgm:cxn modelId="{41B83BA2-3781-4446-849B-D3A7D51D2161}" type="presOf" srcId="{1C5B8FDD-056E-49A2-9948-E45ECE890A6E}" destId="{62EA21BE-F034-4AD7-AFDD-E26685B7E0AC}" srcOrd="1" destOrd="0" presId="urn:microsoft.com/office/officeart/2008/layout/HorizontalMultiLevelHierarchy"/>
    <dgm:cxn modelId="{7251169B-CCC0-49A0-A184-58CF752EBEEF}" type="presOf" srcId="{561A04C5-2848-42AA-BEF8-A9448EB9F495}" destId="{060440D8-A557-4FDD-83A2-99D5F20CF565}" srcOrd="0" destOrd="0" presId="urn:microsoft.com/office/officeart/2008/layout/HorizontalMultiLevelHierarchy"/>
    <dgm:cxn modelId="{CA17835D-9E1A-4D16-BA2A-9FCB7E01B2D5}" type="presOf" srcId="{109D0021-3CE2-450D-B18E-74CA31102A93}" destId="{1706E9EC-8456-4EDE-B5DE-61FEF6F16174}" srcOrd="0" destOrd="0" presId="urn:microsoft.com/office/officeart/2008/layout/HorizontalMultiLevelHierarchy"/>
    <dgm:cxn modelId="{C337D9AB-1B9E-40B5-8514-83F605F16110}" type="presOf" srcId="{09AF91BD-B286-420C-8874-C1AFB4285234}" destId="{8E2BB536-3C00-4497-B5FA-9C97CDF7F946}" srcOrd="0" destOrd="0" presId="urn:microsoft.com/office/officeart/2008/layout/HorizontalMultiLevelHierarchy"/>
    <dgm:cxn modelId="{EA17B9EE-2933-47DA-91FE-8E3E43CB659A}" type="presOf" srcId="{95150A30-96E2-4BD0-9727-3B2758C6675A}" destId="{4BF90C50-2CF1-4E30-A799-C9C331F7E80D}" srcOrd="0" destOrd="0" presId="urn:microsoft.com/office/officeart/2008/layout/HorizontalMultiLevelHierarchy"/>
    <dgm:cxn modelId="{96285278-9DCA-4AAE-8C66-6C783D7E524D}" type="presOf" srcId="{14A2DB9A-1DD3-4C87-8FA3-B05146CEC98E}" destId="{10543541-0ED4-4C8D-A941-CB90DFB6F41A}" srcOrd="0" destOrd="0" presId="urn:microsoft.com/office/officeart/2008/layout/HorizontalMultiLevelHierarchy"/>
    <dgm:cxn modelId="{EB04FA29-CD27-4A18-A7A3-2FA383B599B4}" type="presOf" srcId="{FFA6EA05-E775-449C-9011-A4169066AFE2}" destId="{FD859F45-634F-4FB1-8172-636F91C79B22}" srcOrd="0" destOrd="0" presId="urn:microsoft.com/office/officeart/2008/layout/HorizontalMultiLevelHierarchy"/>
    <dgm:cxn modelId="{05C8F3FF-E11A-43ED-B431-F91654C41EB5}" type="presParOf" srcId="{D0B40821-2853-4A6F-B858-FD99EBC56691}" destId="{35056666-94B6-486C-A399-F1D58B9891FA}" srcOrd="0" destOrd="0" presId="urn:microsoft.com/office/officeart/2008/layout/HorizontalMultiLevelHierarchy"/>
    <dgm:cxn modelId="{C4AC11B5-6C33-42F2-8DB8-B3D60457C6E4}" type="presParOf" srcId="{35056666-94B6-486C-A399-F1D58B9891FA}" destId="{E6D81285-2689-4BDC-B971-1D2E77F35E77}" srcOrd="0" destOrd="0" presId="urn:microsoft.com/office/officeart/2008/layout/HorizontalMultiLevelHierarchy"/>
    <dgm:cxn modelId="{7474441B-666E-4A98-A265-94C4A9091503}" type="presParOf" srcId="{35056666-94B6-486C-A399-F1D58B9891FA}" destId="{32F33405-9B33-4400-A2B8-ABC2BFE79CA3}" srcOrd="1" destOrd="0" presId="urn:microsoft.com/office/officeart/2008/layout/HorizontalMultiLevelHierarchy"/>
    <dgm:cxn modelId="{675B6224-963C-440A-AAF0-17209722AC05}" type="presParOf" srcId="{32F33405-9B33-4400-A2B8-ABC2BFE79CA3}" destId="{0745BECB-F3B1-4032-BE53-3A4DAFDFB465}" srcOrd="0" destOrd="0" presId="urn:microsoft.com/office/officeart/2008/layout/HorizontalMultiLevelHierarchy"/>
    <dgm:cxn modelId="{DAA6E95F-2FED-4800-9450-6C891CB5FFB2}" type="presParOf" srcId="{0745BECB-F3B1-4032-BE53-3A4DAFDFB465}" destId="{45F7015B-087D-48B5-B51E-DEF14BD1FB4A}" srcOrd="0" destOrd="0" presId="urn:microsoft.com/office/officeart/2008/layout/HorizontalMultiLevelHierarchy"/>
    <dgm:cxn modelId="{52D372FB-8A6F-4A8D-957D-0D1DDD8FCBD6}" type="presParOf" srcId="{32F33405-9B33-4400-A2B8-ABC2BFE79CA3}" destId="{16950750-FD11-4688-8229-B5780FA9DB92}" srcOrd="1" destOrd="0" presId="urn:microsoft.com/office/officeart/2008/layout/HorizontalMultiLevelHierarchy"/>
    <dgm:cxn modelId="{D60711DE-F180-4AEA-AB0C-BC381FE16572}" type="presParOf" srcId="{16950750-FD11-4688-8229-B5780FA9DB92}" destId="{8DD25E82-87CC-4545-925D-7DA9045C72CF}" srcOrd="0" destOrd="0" presId="urn:microsoft.com/office/officeart/2008/layout/HorizontalMultiLevelHierarchy"/>
    <dgm:cxn modelId="{2429801F-BA40-4087-B0E0-99DB6DF9D472}" type="presParOf" srcId="{16950750-FD11-4688-8229-B5780FA9DB92}" destId="{2375A9BF-34E1-46C0-A80E-48377D065176}" srcOrd="1" destOrd="0" presId="urn:microsoft.com/office/officeart/2008/layout/HorizontalMultiLevelHierarchy"/>
    <dgm:cxn modelId="{2E8E8016-2B8E-4825-B25C-DA61AF5436EA}" type="presParOf" srcId="{2375A9BF-34E1-46C0-A80E-48377D065176}" destId="{7EDEBE42-45E5-4F92-8EB3-266B1CA68336}" srcOrd="0" destOrd="0" presId="urn:microsoft.com/office/officeart/2008/layout/HorizontalMultiLevelHierarchy"/>
    <dgm:cxn modelId="{4A094230-DBC7-4AF1-9E1C-8C5C128452BA}" type="presParOf" srcId="{7EDEBE42-45E5-4F92-8EB3-266B1CA68336}" destId="{832B9804-4B05-4925-86F2-93C2DF0C8EEA}" srcOrd="0" destOrd="0" presId="urn:microsoft.com/office/officeart/2008/layout/HorizontalMultiLevelHierarchy"/>
    <dgm:cxn modelId="{FFF096B1-A976-4306-9F03-8652AFB4D774}" type="presParOf" srcId="{2375A9BF-34E1-46C0-A80E-48377D065176}" destId="{109C5A7A-73E1-4EA9-8CE3-98C0C4EE6C4D}" srcOrd="1" destOrd="0" presId="urn:microsoft.com/office/officeart/2008/layout/HorizontalMultiLevelHierarchy"/>
    <dgm:cxn modelId="{79BB2CB1-D067-43BB-8B2B-E1DE6F97BE15}" type="presParOf" srcId="{109C5A7A-73E1-4EA9-8CE3-98C0C4EE6C4D}" destId="{1706E9EC-8456-4EDE-B5DE-61FEF6F16174}" srcOrd="0" destOrd="0" presId="urn:microsoft.com/office/officeart/2008/layout/HorizontalMultiLevelHierarchy"/>
    <dgm:cxn modelId="{4E88D0DD-FB7A-4596-BA59-CCD21CE30B51}" type="presParOf" srcId="{109C5A7A-73E1-4EA9-8CE3-98C0C4EE6C4D}" destId="{6B8AABBB-70A1-4177-8634-4E0C598D6FD5}" srcOrd="1" destOrd="0" presId="urn:microsoft.com/office/officeart/2008/layout/HorizontalMultiLevelHierarchy"/>
    <dgm:cxn modelId="{2A478325-CDD3-4FC7-AB96-43AF7D0E365A}" type="presParOf" srcId="{2375A9BF-34E1-46C0-A80E-48377D065176}" destId="{0EC5F605-5ADC-4232-8DDD-543061EB72C1}" srcOrd="2" destOrd="0" presId="urn:microsoft.com/office/officeart/2008/layout/HorizontalMultiLevelHierarchy"/>
    <dgm:cxn modelId="{FC469671-3F61-4F14-B2D0-F870B58E8705}" type="presParOf" srcId="{0EC5F605-5ADC-4232-8DDD-543061EB72C1}" destId="{62EA21BE-F034-4AD7-AFDD-E26685B7E0AC}" srcOrd="0" destOrd="0" presId="urn:microsoft.com/office/officeart/2008/layout/HorizontalMultiLevelHierarchy"/>
    <dgm:cxn modelId="{6B0F98AC-4A3E-41A2-8208-67503388AABE}" type="presParOf" srcId="{2375A9BF-34E1-46C0-A80E-48377D065176}" destId="{9D08D2E6-FA7D-4A14-A40A-69906AE74CCA}" srcOrd="3" destOrd="0" presId="urn:microsoft.com/office/officeart/2008/layout/HorizontalMultiLevelHierarchy"/>
    <dgm:cxn modelId="{FC4CA77E-1079-4784-848B-50EF779DD3B0}" type="presParOf" srcId="{9D08D2E6-FA7D-4A14-A40A-69906AE74CCA}" destId="{4BF90C50-2CF1-4E30-A799-C9C331F7E80D}" srcOrd="0" destOrd="0" presId="urn:microsoft.com/office/officeart/2008/layout/HorizontalMultiLevelHierarchy"/>
    <dgm:cxn modelId="{65FBF83E-0D80-4ABB-9446-1464A34E2219}" type="presParOf" srcId="{9D08D2E6-FA7D-4A14-A40A-69906AE74CCA}" destId="{280C5DA0-99FE-4C24-B3BC-CE8CA9088ABC}" srcOrd="1" destOrd="0" presId="urn:microsoft.com/office/officeart/2008/layout/HorizontalMultiLevelHierarchy"/>
    <dgm:cxn modelId="{A2529480-FA84-4F05-BA13-03760AB4B8DF}" type="presParOf" srcId="{32F33405-9B33-4400-A2B8-ABC2BFE79CA3}" destId="{3C3A59D5-FFB3-433F-967B-C187842FD765}" srcOrd="2" destOrd="0" presId="urn:microsoft.com/office/officeart/2008/layout/HorizontalMultiLevelHierarchy"/>
    <dgm:cxn modelId="{9AFCFB18-AA69-4FFA-894E-B033549168E0}" type="presParOf" srcId="{3C3A59D5-FFB3-433F-967B-C187842FD765}" destId="{61FF5F7F-AECD-446E-8506-7B925EFB2606}" srcOrd="0" destOrd="0" presId="urn:microsoft.com/office/officeart/2008/layout/HorizontalMultiLevelHierarchy"/>
    <dgm:cxn modelId="{11804111-0F4F-4E74-8732-D2913A8D86F1}" type="presParOf" srcId="{32F33405-9B33-4400-A2B8-ABC2BFE79CA3}" destId="{75D6F7E1-ECFD-41DA-805C-05145BF95CDF}" srcOrd="3" destOrd="0" presId="urn:microsoft.com/office/officeart/2008/layout/HorizontalMultiLevelHierarchy"/>
    <dgm:cxn modelId="{0746AAB5-458D-418A-99C7-3123F4BD16D4}" type="presParOf" srcId="{75D6F7E1-ECFD-41DA-805C-05145BF95CDF}" destId="{A50B5D04-D687-4EB9-B73C-8B47E3A968C5}" srcOrd="0" destOrd="0" presId="urn:microsoft.com/office/officeart/2008/layout/HorizontalMultiLevelHierarchy"/>
    <dgm:cxn modelId="{00535FBB-BB53-416B-BD54-75779AA4B2EC}" type="presParOf" srcId="{75D6F7E1-ECFD-41DA-805C-05145BF95CDF}" destId="{EA97BC28-302D-4F3B-8965-2A309DBA747D}" srcOrd="1" destOrd="0" presId="urn:microsoft.com/office/officeart/2008/layout/HorizontalMultiLevelHierarchy"/>
    <dgm:cxn modelId="{A596A4F5-9B6A-436B-A958-8823BEC42677}" type="presParOf" srcId="{EA97BC28-302D-4F3B-8965-2A309DBA747D}" destId="{10543541-0ED4-4C8D-A941-CB90DFB6F41A}" srcOrd="0" destOrd="0" presId="urn:microsoft.com/office/officeart/2008/layout/HorizontalMultiLevelHierarchy"/>
    <dgm:cxn modelId="{AB8D95D4-E9FE-404D-8EBD-E95238D383CC}" type="presParOf" srcId="{10543541-0ED4-4C8D-A941-CB90DFB6F41A}" destId="{1A988FD7-B24C-40AA-8F6D-E76363CCE440}" srcOrd="0" destOrd="0" presId="urn:microsoft.com/office/officeart/2008/layout/HorizontalMultiLevelHierarchy"/>
    <dgm:cxn modelId="{BCDC3598-9A04-4717-A418-6C1E7F4C7BCD}" type="presParOf" srcId="{EA97BC28-302D-4F3B-8965-2A309DBA747D}" destId="{33317B06-B2C2-44AF-B8D7-3426A16A7697}" srcOrd="1" destOrd="0" presId="urn:microsoft.com/office/officeart/2008/layout/HorizontalMultiLevelHierarchy"/>
    <dgm:cxn modelId="{E59EF66C-1683-4591-95B4-97FAE24CA49B}" type="presParOf" srcId="{33317B06-B2C2-44AF-B8D7-3426A16A7697}" destId="{060440D8-A557-4FDD-83A2-99D5F20CF565}" srcOrd="0" destOrd="0" presId="urn:microsoft.com/office/officeart/2008/layout/HorizontalMultiLevelHierarchy"/>
    <dgm:cxn modelId="{B6DA1CF1-CEEA-4A69-8EC4-A24133CC4BAD}" type="presParOf" srcId="{33317B06-B2C2-44AF-B8D7-3426A16A7697}" destId="{95248C3A-B0A0-42CB-BCD4-D0F86F07BAE6}" srcOrd="1" destOrd="0" presId="urn:microsoft.com/office/officeart/2008/layout/HorizontalMultiLevelHierarchy"/>
    <dgm:cxn modelId="{3AACD2B4-1AB4-445D-BC97-70DA94236148}" type="presParOf" srcId="{EA97BC28-302D-4F3B-8965-2A309DBA747D}" destId="{89A1A7E4-E9EC-4C93-BB7B-FEC3BDABE893}" srcOrd="2" destOrd="0" presId="urn:microsoft.com/office/officeart/2008/layout/HorizontalMultiLevelHierarchy"/>
    <dgm:cxn modelId="{F23013D3-2F6D-4BD5-903B-EA974B5D6663}" type="presParOf" srcId="{89A1A7E4-E9EC-4C93-BB7B-FEC3BDABE893}" destId="{D84DEDD4-B0DC-4B65-B6A1-775FA624F4D9}" srcOrd="0" destOrd="0" presId="urn:microsoft.com/office/officeart/2008/layout/HorizontalMultiLevelHierarchy"/>
    <dgm:cxn modelId="{C5AA8E90-4FDF-431B-B560-9DBE7E2B2463}" type="presParOf" srcId="{EA97BC28-302D-4F3B-8965-2A309DBA747D}" destId="{636CBD46-DBE5-44DF-9034-FD0067B9933B}" srcOrd="3" destOrd="0" presId="urn:microsoft.com/office/officeart/2008/layout/HorizontalMultiLevelHierarchy"/>
    <dgm:cxn modelId="{735AF24E-B2A1-42AF-A848-D26016ABAA00}" type="presParOf" srcId="{636CBD46-DBE5-44DF-9034-FD0067B9933B}" destId="{1FB9DA5F-BC23-48C2-BE0C-281C9D0817F5}" srcOrd="0" destOrd="0" presId="urn:microsoft.com/office/officeart/2008/layout/HorizontalMultiLevelHierarchy"/>
    <dgm:cxn modelId="{BF2D20C3-7DA6-4A3D-81B4-93362E0C392C}" type="presParOf" srcId="{636CBD46-DBE5-44DF-9034-FD0067B9933B}" destId="{157D348B-5B6F-40A1-B26C-9FDF700760A0}" srcOrd="1" destOrd="0" presId="urn:microsoft.com/office/officeart/2008/layout/HorizontalMultiLevelHierarchy"/>
    <dgm:cxn modelId="{4B5C8038-158D-46E2-A0A0-D84F3FA9C5DF}" type="presParOf" srcId="{32F33405-9B33-4400-A2B8-ABC2BFE79CA3}" destId="{FA26362D-BA6C-41B0-9963-1C32AAB4EBC1}" srcOrd="4" destOrd="0" presId="urn:microsoft.com/office/officeart/2008/layout/HorizontalMultiLevelHierarchy"/>
    <dgm:cxn modelId="{0E950445-16A7-45A7-89CD-6000E960CC32}" type="presParOf" srcId="{FA26362D-BA6C-41B0-9963-1C32AAB4EBC1}" destId="{41544A87-ADDD-467E-B58F-E8E759E81DE8}" srcOrd="0" destOrd="0" presId="urn:microsoft.com/office/officeart/2008/layout/HorizontalMultiLevelHierarchy"/>
    <dgm:cxn modelId="{58724B07-52A0-4F40-90BF-CBD55E22DB34}" type="presParOf" srcId="{32F33405-9B33-4400-A2B8-ABC2BFE79CA3}" destId="{3EB884F3-7C38-434F-A426-711EB8FA2E78}" srcOrd="5" destOrd="0" presId="urn:microsoft.com/office/officeart/2008/layout/HorizontalMultiLevelHierarchy"/>
    <dgm:cxn modelId="{9B7D7D09-0206-4E09-BD8A-B1D05DBB3FDB}" type="presParOf" srcId="{3EB884F3-7C38-434F-A426-711EB8FA2E78}" destId="{6D66F95F-0310-4412-88B0-0514B16BA4B2}" srcOrd="0" destOrd="0" presId="urn:microsoft.com/office/officeart/2008/layout/HorizontalMultiLevelHierarchy"/>
    <dgm:cxn modelId="{1B62234C-C2D2-4771-BA33-5D1A1844CB02}" type="presParOf" srcId="{3EB884F3-7C38-434F-A426-711EB8FA2E78}" destId="{74CA2492-B3E0-43AA-9F23-9C05EC64BADB}" srcOrd="1" destOrd="0" presId="urn:microsoft.com/office/officeart/2008/layout/HorizontalMultiLevelHierarchy"/>
    <dgm:cxn modelId="{EE5CCB04-000B-4B6C-821F-6975816BFFB6}" type="presParOf" srcId="{74CA2492-B3E0-43AA-9F23-9C05EC64BADB}" destId="{6C807B6C-21F7-4D8D-BC19-D525D11F55F0}" srcOrd="0" destOrd="0" presId="urn:microsoft.com/office/officeart/2008/layout/HorizontalMultiLevelHierarchy"/>
    <dgm:cxn modelId="{EE6E7F5D-E28B-4247-835A-1690A7D850DB}" type="presParOf" srcId="{6C807B6C-21F7-4D8D-BC19-D525D11F55F0}" destId="{8C8E172F-A437-4595-B958-31401A5DB756}" srcOrd="0" destOrd="0" presId="urn:microsoft.com/office/officeart/2008/layout/HorizontalMultiLevelHierarchy"/>
    <dgm:cxn modelId="{0459C8C4-0FD9-4C16-9914-BAD8C469CB38}" type="presParOf" srcId="{74CA2492-B3E0-43AA-9F23-9C05EC64BADB}" destId="{8D207711-17EF-42F8-BD6B-9A45FFFCEE7B}" srcOrd="1" destOrd="0" presId="urn:microsoft.com/office/officeart/2008/layout/HorizontalMultiLevelHierarchy"/>
    <dgm:cxn modelId="{E11C559E-0A08-4684-B00D-098AC2654B71}" type="presParOf" srcId="{8D207711-17EF-42F8-BD6B-9A45FFFCEE7B}" destId="{623E3E10-F6C0-4BB1-8D3F-7DB142B96DD0}" srcOrd="0" destOrd="0" presId="urn:microsoft.com/office/officeart/2008/layout/HorizontalMultiLevelHierarchy"/>
    <dgm:cxn modelId="{B613FD75-BD76-4368-8669-A551B89845CC}" type="presParOf" srcId="{8D207711-17EF-42F8-BD6B-9A45FFFCEE7B}" destId="{2BE01017-DE14-4672-9CD7-80FFB62C908C}" srcOrd="1" destOrd="0" presId="urn:microsoft.com/office/officeart/2008/layout/HorizontalMultiLevelHierarchy"/>
    <dgm:cxn modelId="{AB0B7FC2-899F-45B0-A4A0-97ACEEABDFAD}" type="presParOf" srcId="{74CA2492-B3E0-43AA-9F23-9C05EC64BADB}" destId="{97CB1F19-F3F8-4EEB-9189-9322DDCD42DB}" srcOrd="2" destOrd="0" presId="urn:microsoft.com/office/officeart/2008/layout/HorizontalMultiLevelHierarchy"/>
    <dgm:cxn modelId="{1A166B94-0225-4136-8203-754733543DF2}" type="presParOf" srcId="{97CB1F19-F3F8-4EEB-9189-9322DDCD42DB}" destId="{A94486D2-5EC1-4086-AC48-1B4EDE596C57}" srcOrd="0" destOrd="0" presId="urn:microsoft.com/office/officeart/2008/layout/HorizontalMultiLevelHierarchy"/>
    <dgm:cxn modelId="{9EA56706-9D70-41ED-BFB2-068F533FB566}" type="presParOf" srcId="{74CA2492-B3E0-43AA-9F23-9C05EC64BADB}" destId="{4EC4AE32-0674-469A-964B-BAA46A26E829}" srcOrd="3" destOrd="0" presId="urn:microsoft.com/office/officeart/2008/layout/HorizontalMultiLevelHierarchy"/>
    <dgm:cxn modelId="{D4A6180A-61DB-4289-B2CB-C9450AF5DF12}" type="presParOf" srcId="{4EC4AE32-0674-469A-964B-BAA46A26E829}" destId="{F239FF13-A928-499C-A46B-35E2FBFDE030}" srcOrd="0" destOrd="0" presId="urn:microsoft.com/office/officeart/2008/layout/HorizontalMultiLevelHierarchy"/>
    <dgm:cxn modelId="{AF8A9C6C-D6BF-431E-9841-8A619A107DEB}" type="presParOf" srcId="{4EC4AE32-0674-469A-964B-BAA46A26E829}" destId="{29530C32-0A71-4BB7-B02F-2EC147E01C50}" srcOrd="1" destOrd="0" presId="urn:microsoft.com/office/officeart/2008/layout/HorizontalMultiLevelHierarchy"/>
    <dgm:cxn modelId="{4B06ABD4-6C73-48E4-AC73-4738C3E3D8D7}" type="presParOf" srcId="{32F33405-9B33-4400-A2B8-ABC2BFE79CA3}" destId="{8E2BB536-3C00-4497-B5FA-9C97CDF7F946}" srcOrd="6" destOrd="0" presId="urn:microsoft.com/office/officeart/2008/layout/HorizontalMultiLevelHierarchy"/>
    <dgm:cxn modelId="{9AD57DEB-60EE-41CC-A024-EEE18C784143}" type="presParOf" srcId="{8E2BB536-3C00-4497-B5FA-9C97CDF7F946}" destId="{C4BB091D-1BBF-4A40-A8AF-63A04AC22997}" srcOrd="0" destOrd="0" presId="urn:microsoft.com/office/officeart/2008/layout/HorizontalMultiLevelHierarchy"/>
    <dgm:cxn modelId="{F896A060-73E2-4F71-A14D-93031515F2AA}" type="presParOf" srcId="{32F33405-9B33-4400-A2B8-ABC2BFE79CA3}" destId="{E5C9B708-8E4F-46EB-9A7A-EB9727B32F7F}" srcOrd="7" destOrd="0" presId="urn:microsoft.com/office/officeart/2008/layout/HorizontalMultiLevelHierarchy"/>
    <dgm:cxn modelId="{473883EC-CDD1-4B0F-AF8C-9195F1534075}" type="presParOf" srcId="{E5C9B708-8E4F-46EB-9A7A-EB9727B32F7F}" destId="{FD859F45-634F-4FB1-8172-636F91C79B22}" srcOrd="0" destOrd="0" presId="urn:microsoft.com/office/officeart/2008/layout/HorizontalMultiLevelHierarchy"/>
    <dgm:cxn modelId="{27CEB5FA-FA95-4958-9A06-338D59C8265C}" type="presParOf" srcId="{E5C9B708-8E4F-46EB-9A7A-EB9727B32F7F}" destId="{0B69FBF4-664A-4315-BAED-A9AE4C953D60}" srcOrd="1" destOrd="0" presId="urn:microsoft.com/office/officeart/2008/layout/HorizontalMultiLevelHierarchy"/>
    <dgm:cxn modelId="{0E129A3F-C32A-4211-B4FF-A2673E95199F}" type="presParOf" srcId="{0B69FBF4-664A-4315-BAED-A9AE4C953D60}" destId="{FAE4257D-6091-4C48-ACA5-1785834912A1}" srcOrd="0" destOrd="0" presId="urn:microsoft.com/office/officeart/2008/layout/HorizontalMultiLevelHierarchy"/>
    <dgm:cxn modelId="{F3A182CA-7723-4713-804A-7F175207B8AF}" type="presParOf" srcId="{FAE4257D-6091-4C48-ACA5-1785834912A1}" destId="{F90709E0-711F-497B-886B-F2944360BC25}" srcOrd="0" destOrd="0" presId="urn:microsoft.com/office/officeart/2008/layout/HorizontalMultiLevelHierarchy"/>
    <dgm:cxn modelId="{564CB565-A862-43F6-8E96-C2C1CA2026E3}" type="presParOf" srcId="{0B69FBF4-664A-4315-BAED-A9AE4C953D60}" destId="{6B2EC9FE-5E00-44FF-B2F6-A97579328AC7}" srcOrd="1" destOrd="0" presId="urn:microsoft.com/office/officeart/2008/layout/HorizontalMultiLevelHierarchy"/>
    <dgm:cxn modelId="{0B2E2486-5F39-4AFB-A390-6C579765AFFB}" type="presParOf" srcId="{6B2EC9FE-5E00-44FF-B2F6-A97579328AC7}" destId="{DF4AD0EE-41EA-406D-AC21-6C16C5925C2F}" srcOrd="0" destOrd="0" presId="urn:microsoft.com/office/officeart/2008/layout/HorizontalMultiLevelHierarchy"/>
    <dgm:cxn modelId="{77F4899B-7B8C-4DDB-A155-15045E68461D}" type="presParOf" srcId="{6B2EC9FE-5E00-44FF-B2F6-A97579328AC7}" destId="{AFB5D7CB-BC73-4CCE-84EE-CE5DD5D37226}" srcOrd="1" destOrd="0" presId="urn:microsoft.com/office/officeart/2008/layout/HorizontalMultiLevelHierarchy"/>
    <dgm:cxn modelId="{BF72EF61-58C4-4A29-BE4D-6A89F26FB92A}" type="presParOf" srcId="{0B69FBF4-664A-4315-BAED-A9AE4C953D60}" destId="{F8C0578A-3034-4BD6-A842-07110FE61BFE}" srcOrd="2" destOrd="0" presId="urn:microsoft.com/office/officeart/2008/layout/HorizontalMultiLevelHierarchy"/>
    <dgm:cxn modelId="{66B07D8F-B79A-4680-A631-266403CC7E48}" type="presParOf" srcId="{F8C0578A-3034-4BD6-A842-07110FE61BFE}" destId="{0899E218-738F-4B6F-8D6D-8D45A68DD4E9}" srcOrd="0" destOrd="0" presId="urn:microsoft.com/office/officeart/2008/layout/HorizontalMultiLevelHierarchy"/>
    <dgm:cxn modelId="{9C7EBF73-8D8E-49D9-85E6-BDA5D15F4E2A}" type="presParOf" srcId="{0B69FBF4-664A-4315-BAED-A9AE4C953D60}" destId="{B9CB4CA4-42F6-4D0A-89DF-78FE3B74E9F9}" srcOrd="3" destOrd="0" presId="urn:microsoft.com/office/officeart/2008/layout/HorizontalMultiLevelHierarchy"/>
    <dgm:cxn modelId="{9BA6E27D-FEBC-447B-9FC4-0F659C7ACF1F}" type="presParOf" srcId="{B9CB4CA4-42F6-4D0A-89DF-78FE3B74E9F9}" destId="{D46FC7A8-C55F-40AE-8B68-5D2932F2DB09}" srcOrd="0" destOrd="0" presId="urn:microsoft.com/office/officeart/2008/layout/HorizontalMultiLevelHierarchy"/>
    <dgm:cxn modelId="{7B0DEE7F-F5B7-4CB3-BD8C-E12852AA27AC}" type="presParOf" srcId="{B9CB4CA4-42F6-4D0A-89DF-78FE3B74E9F9}" destId="{AB65192A-2789-48E2-BB55-6F81A5456C4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4F9842-1FDD-41D3-BA7B-EB21ED62696C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9A3A1B99-DF5C-4745-8F83-FD60FB0A15B6}">
      <dgm:prSet phldrT="[文字]"/>
      <dgm:spPr/>
      <dgm:t>
        <a:bodyPr/>
        <a:lstStyle/>
        <a:p>
          <a:r>
            <a:rPr lang="zh-TW" altLang="en-US" b="1" dirty="0" smtClean="0">
              <a:solidFill>
                <a:srgbClr val="C00000"/>
              </a:solidFill>
            </a:rPr>
            <a:t>君子心有所定，計有所守；</a:t>
          </a:r>
          <a:endParaRPr lang="zh-TW" altLang="en-US" b="1" dirty="0">
            <a:solidFill>
              <a:srgbClr val="C00000"/>
            </a:solidFill>
          </a:endParaRPr>
        </a:p>
      </dgm:t>
    </dgm:pt>
    <dgm:pt modelId="{FCBD0681-CDAE-4D7A-B1AD-800DE7D24B38}" type="parTrans" cxnId="{A38A894D-AC87-4A20-B4D9-4581C374DDBB}">
      <dgm:prSet/>
      <dgm:spPr/>
      <dgm:t>
        <a:bodyPr/>
        <a:lstStyle/>
        <a:p>
          <a:endParaRPr lang="zh-TW" altLang="en-US"/>
        </a:p>
      </dgm:t>
    </dgm:pt>
    <dgm:pt modelId="{AC49AB1E-2D14-4A95-B483-C13CBED80601}" type="sibTrans" cxnId="{A38A894D-AC87-4A20-B4D9-4581C374DDBB}">
      <dgm:prSet/>
      <dgm:spPr/>
      <dgm:t>
        <a:bodyPr/>
        <a:lstStyle/>
        <a:p>
          <a:endParaRPr lang="zh-TW" altLang="en-US"/>
        </a:p>
      </dgm:t>
    </dgm:pt>
    <dgm:pt modelId="{C0F41936-B68D-4BCB-8E8D-467A952C58F9}">
      <dgm:prSet phldrT="[文字]"/>
      <dgm:spPr/>
      <dgm:t>
        <a:bodyPr/>
        <a:lstStyle/>
        <a:p>
          <a:r>
            <a:rPr lang="zh-TW" altLang="en-US" b="1" dirty="0" smtClean="0">
              <a:solidFill>
                <a:srgbClr val="C00000"/>
              </a:solidFill>
            </a:rPr>
            <a:t>智不務多，務行其所知；行不務多，務審其所由；</a:t>
          </a:r>
          <a:endParaRPr lang="zh-TW" altLang="en-US" b="1" dirty="0">
            <a:solidFill>
              <a:srgbClr val="C00000"/>
            </a:solidFill>
          </a:endParaRPr>
        </a:p>
      </dgm:t>
    </dgm:pt>
    <dgm:pt modelId="{D90D81B8-1FF5-4454-91BB-77A9CC2FD268}" type="parTrans" cxnId="{CE8A5C0A-3E6C-478D-A9C0-AD738D3A78C1}">
      <dgm:prSet/>
      <dgm:spPr/>
      <dgm:t>
        <a:bodyPr/>
        <a:lstStyle/>
        <a:p>
          <a:endParaRPr lang="zh-TW" altLang="en-US"/>
        </a:p>
      </dgm:t>
    </dgm:pt>
    <dgm:pt modelId="{EE15FC26-5796-4F2C-AD2B-CFF4F6614EC4}" type="sibTrans" cxnId="{CE8A5C0A-3E6C-478D-A9C0-AD738D3A78C1}">
      <dgm:prSet/>
      <dgm:spPr/>
      <dgm:t>
        <a:bodyPr/>
        <a:lstStyle/>
        <a:p>
          <a:endParaRPr lang="zh-TW" altLang="en-US"/>
        </a:p>
      </dgm:t>
    </dgm:pt>
    <dgm:pt modelId="{D45688A4-7CCA-4F0D-A1F4-C36D30D4BBA7}">
      <dgm:prSet phldrT="[文字]" custT="1"/>
      <dgm:spPr/>
      <dgm:t>
        <a:bodyPr/>
        <a:lstStyle/>
        <a:p>
          <a:r>
            <a:rPr lang="zh-TW" altLang="en-US" sz="3000" b="1" dirty="0" smtClean="0">
              <a:solidFill>
                <a:srgbClr val="C00000"/>
              </a:solidFill>
            </a:rPr>
            <a:t>安之若性，行之如不及。</a:t>
          </a:r>
          <a:endParaRPr lang="zh-TW" altLang="en-US" sz="3000" b="1" dirty="0">
            <a:solidFill>
              <a:srgbClr val="C00000"/>
            </a:solidFill>
          </a:endParaRPr>
        </a:p>
      </dgm:t>
    </dgm:pt>
    <dgm:pt modelId="{B90E949B-3AE8-44BA-A826-220B9981C2A3}" type="parTrans" cxnId="{CD746F3C-DC2F-4400-A01D-B13BBEF2DFC9}">
      <dgm:prSet/>
      <dgm:spPr/>
      <dgm:t>
        <a:bodyPr/>
        <a:lstStyle/>
        <a:p>
          <a:endParaRPr lang="zh-TW" altLang="en-US"/>
        </a:p>
      </dgm:t>
    </dgm:pt>
    <dgm:pt modelId="{96D5F6EA-0B28-415F-A7EB-376D15556C5B}" type="sibTrans" cxnId="{CD746F3C-DC2F-4400-A01D-B13BBEF2DFC9}">
      <dgm:prSet/>
      <dgm:spPr/>
      <dgm:t>
        <a:bodyPr/>
        <a:lstStyle/>
        <a:p>
          <a:endParaRPr lang="zh-TW" altLang="en-US"/>
        </a:p>
      </dgm:t>
    </dgm:pt>
    <dgm:pt modelId="{1268F5B2-89D9-4226-9AE2-11DF9DA7B926}">
      <dgm:prSet phldrT="[文字]"/>
      <dgm:spPr/>
      <dgm:t>
        <a:bodyPr/>
        <a:lstStyle/>
        <a:p>
          <a:r>
            <a:rPr lang="zh-TW" altLang="en-US" b="1" dirty="0" smtClean="0"/>
            <a:t>心不在乎道義之經，口不吐乎訓誥之言。</a:t>
          </a:r>
          <a:endParaRPr lang="zh-TW" altLang="en-US" b="1" dirty="0"/>
        </a:p>
      </dgm:t>
    </dgm:pt>
    <dgm:pt modelId="{ACEC865B-777B-4B6A-AF77-160959F2D90F}" type="parTrans" cxnId="{25344E3C-0BA8-4A40-BF70-368D3B3BA157}">
      <dgm:prSet/>
      <dgm:spPr/>
      <dgm:t>
        <a:bodyPr/>
        <a:lstStyle/>
        <a:p>
          <a:endParaRPr lang="zh-TW" altLang="en-US"/>
        </a:p>
      </dgm:t>
    </dgm:pt>
    <dgm:pt modelId="{7C000865-E58B-4C66-8EBF-F0677A1D808A}" type="sibTrans" cxnId="{25344E3C-0BA8-4A40-BF70-368D3B3BA157}">
      <dgm:prSet/>
      <dgm:spPr/>
      <dgm:t>
        <a:bodyPr/>
        <a:lstStyle/>
        <a:p>
          <a:endParaRPr lang="zh-TW" altLang="en-US"/>
        </a:p>
      </dgm:t>
    </dgm:pt>
    <dgm:pt modelId="{F7E4CA62-C9D3-4438-AEAD-ADEA6FC0DAE5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心計言語</a:t>
          </a:r>
        </a:p>
      </dgm:t>
    </dgm:pt>
    <dgm:pt modelId="{C771465C-4B9A-45F5-84A8-1CE553A20A87}" type="parTrans" cxnId="{00BA8777-CCF8-4517-B264-1F339FB497CC}">
      <dgm:prSet/>
      <dgm:spPr/>
      <dgm:t>
        <a:bodyPr/>
        <a:lstStyle/>
        <a:p>
          <a:endParaRPr lang="zh-TW" altLang="en-US"/>
        </a:p>
      </dgm:t>
    </dgm:pt>
    <dgm:pt modelId="{1F1751C4-383E-4AA4-AE01-6CB15930C821}" type="sibTrans" cxnId="{00BA8777-CCF8-4517-B264-1F339FB497CC}">
      <dgm:prSet/>
      <dgm:spPr/>
      <dgm:t>
        <a:bodyPr/>
        <a:lstStyle/>
        <a:p>
          <a:endParaRPr lang="zh-TW" altLang="en-US"/>
        </a:p>
      </dgm:t>
    </dgm:pt>
    <dgm:pt modelId="{40AD9760-E42E-4404-BC77-85B1970E766F}">
      <dgm:prSet phldrT="[文字]" custT="1"/>
      <dgm:spPr/>
      <dgm:t>
        <a:bodyPr/>
        <a:lstStyle/>
        <a:p>
          <a:r>
            <a:rPr lang="zh-TW" altLang="en-US" sz="3000" b="1" dirty="0" smtClean="0"/>
            <a:t>隨轉如流，不知所執。</a:t>
          </a:r>
          <a:endParaRPr lang="zh-TW" altLang="en-US" sz="3000" b="1" dirty="0"/>
        </a:p>
      </dgm:t>
    </dgm:pt>
    <dgm:pt modelId="{05E85015-E5E1-483C-BBEF-D5048F889AA5}" type="parTrans" cxnId="{923C80A9-3157-4C35-B703-8184CD5B5CC2}">
      <dgm:prSet/>
      <dgm:spPr/>
      <dgm:t>
        <a:bodyPr/>
        <a:lstStyle/>
        <a:p>
          <a:endParaRPr lang="zh-TW" altLang="en-US"/>
        </a:p>
      </dgm:t>
    </dgm:pt>
    <dgm:pt modelId="{2991C5AD-E821-4DDF-B256-598667B2D3BE}" type="sibTrans" cxnId="{923C80A9-3157-4C35-B703-8184CD5B5CC2}">
      <dgm:prSet/>
      <dgm:spPr/>
      <dgm:t>
        <a:bodyPr/>
        <a:lstStyle/>
        <a:p>
          <a:endParaRPr lang="zh-TW" altLang="en-US"/>
        </a:p>
      </dgm:t>
    </dgm:pt>
    <dgm:pt modelId="{69757431-9265-449E-B21B-1CE09844F632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智慮行由</a:t>
          </a:r>
          <a:endParaRPr lang="zh-TW" altLang="en-US" sz="36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gm:t>
    </dgm:pt>
    <dgm:pt modelId="{2E3A3EE4-EEF3-4C0F-B225-6785E60EBBD3}" type="parTrans" cxnId="{23FFD013-4329-4785-8198-FB29846393C4}">
      <dgm:prSet/>
      <dgm:spPr/>
      <dgm:t>
        <a:bodyPr/>
        <a:lstStyle/>
        <a:p>
          <a:endParaRPr lang="zh-TW" altLang="en-US"/>
        </a:p>
      </dgm:t>
    </dgm:pt>
    <dgm:pt modelId="{6AB1E60E-5B13-4BFB-829D-4BC7D43A4BDD}" type="sibTrans" cxnId="{23FFD013-4329-4785-8198-FB29846393C4}">
      <dgm:prSet/>
      <dgm:spPr/>
      <dgm:t>
        <a:bodyPr/>
        <a:lstStyle/>
        <a:p>
          <a:endParaRPr lang="zh-TW" altLang="en-US"/>
        </a:p>
      </dgm:t>
    </dgm:pt>
    <dgm:pt modelId="{7242A70C-2066-45DA-B7BA-B50C52D5ECC3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行執所安</a:t>
          </a:r>
          <a:endParaRPr lang="zh-TW" altLang="en-US" sz="36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gm:t>
    </dgm:pt>
    <dgm:pt modelId="{2F76A1B6-5BFE-45A3-B9B6-A9790C2D7EB5}" type="parTrans" cxnId="{15F123B6-10FB-44AA-BF6E-E4F1DA433B81}">
      <dgm:prSet/>
      <dgm:spPr/>
      <dgm:t>
        <a:bodyPr/>
        <a:lstStyle/>
        <a:p>
          <a:endParaRPr lang="zh-TW" altLang="en-US"/>
        </a:p>
      </dgm:t>
    </dgm:pt>
    <dgm:pt modelId="{834C641B-E9D7-48B0-853E-8A2F3EA6192E}" type="sibTrans" cxnId="{15F123B6-10FB-44AA-BF6E-E4F1DA433B81}">
      <dgm:prSet/>
      <dgm:spPr/>
      <dgm:t>
        <a:bodyPr/>
        <a:lstStyle/>
        <a:p>
          <a:endParaRPr lang="zh-TW" altLang="en-US"/>
        </a:p>
      </dgm:t>
    </dgm:pt>
    <dgm:pt modelId="{29026A46-D962-4FED-8CB3-EAFDB69E2790}">
      <dgm:prSet phldrT="[文字]"/>
      <dgm:spPr/>
      <dgm:t>
        <a:bodyPr/>
        <a:lstStyle/>
        <a:p>
          <a:r>
            <a:rPr lang="zh-TW" altLang="en-US" b="1" dirty="0" smtClean="0"/>
            <a:t>不擇賢以托身，不力行以自定。</a:t>
          </a:r>
          <a:endParaRPr lang="zh-TW" altLang="en-US" b="1" dirty="0"/>
        </a:p>
      </dgm:t>
    </dgm:pt>
    <dgm:pt modelId="{4B7C08FA-C92A-47AB-9601-790F61C30569}" type="parTrans" cxnId="{854FBA5E-8542-48B0-B50B-5A43574C8183}">
      <dgm:prSet/>
      <dgm:spPr/>
      <dgm:t>
        <a:bodyPr/>
        <a:lstStyle/>
        <a:p>
          <a:endParaRPr lang="zh-TW" altLang="en-US"/>
        </a:p>
      </dgm:t>
    </dgm:pt>
    <dgm:pt modelId="{8F885F6A-A7F4-4DB4-9669-D62EB6AC574E}" type="sibTrans" cxnId="{854FBA5E-8542-48B0-B50B-5A43574C8183}">
      <dgm:prSet/>
      <dgm:spPr/>
      <dgm:t>
        <a:bodyPr/>
        <a:lstStyle/>
        <a:p>
          <a:endParaRPr lang="zh-TW" altLang="en-US"/>
        </a:p>
      </dgm:t>
    </dgm:pt>
    <dgm:pt modelId="{C1633325-CC28-4D26-9696-39801B12D6F0}">
      <dgm:prSet phldrT="[文字]" custT="1"/>
      <dgm:spPr/>
      <dgm:t>
        <a:bodyPr/>
        <a:lstStyle/>
        <a:p>
          <a:endParaRPr lang="zh-TW" altLang="en-US" sz="3000" b="1" dirty="0"/>
        </a:p>
      </dgm:t>
    </dgm:pt>
    <dgm:pt modelId="{DF1D3807-4A5E-407E-86DE-01903B5427B3}" type="parTrans" cxnId="{4C3D7836-6CC3-4555-A30F-608A10D9D6C8}">
      <dgm:prSet/>
      <dgm:spPr/>
    </dgm:pt>
    <dgm:pt modelId="{AB34F8A8-E9ED-4192-ACA3-746CA41E6080}" type="sibTrans" cxnId="{4C3D7836-6CC3-4555-A30F-608A10D9D6C8}">
      <dgm:prSet/>
      <dgm:spPr/>
    </dgm:pt>
    <dgm:pt modelId="{94703449-0CFF-491B-8519-FD058FFEB6FA}" type="pres">
      <dgm:prSet presAssocID="{F94F9842-1FDD-41D3-BA7B-EB21ED62696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925CEE5-7BC8-4FC2-8F48-B5BADFEDEE79}" type="pres">
      <dgm:prSet presAssocID="{F7E4CA62-C9D3-4438-AEAD-ADEA6FC0DAE5}" presName="composite" presStyleCnt="0"/>
      <dgm:spPr/>
    </dgm:pt>
    <dgm:pt modelId="{28508BB9-84BA-4B07-969D-48776CFEB55B}" type="pres">
      <dgm:prSet presAssocID="{F7E4CA62-C9D3-4438-AEAD-ADEA6FC0DAE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8FD6D81-ED82-410B-8682-68670E159AFD}" type="pres">
      <dgm:prSet presAssocID="{F7E4CA62-C9D3-4438-AEAD-ADEA6FC0DAE5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2B73A3-D754-4B1E-A064-B4DDD0BA4534}" type="pres">
      <dgm:prSet presAssocID="{1F1751C4-383E-4AA4-AE01-6CB15930C821}" presName="space" presStyleCnt="0"/>
      <dgm:spPr/>
    </dgm:pt>
    <dgm:pt modelId="{45CA9054-7E64-43A7-934E-436BC3B747CC}" type="pres">
      <dgm:prSet presAssocID="{69757431-9265-449E-B21B-1CE09844F632}" presName="composite" presStyleCnt="0"/>
      <dgm:spPr/>
    </dgm:pt>
    <dgm:pt modelId="{5F3986D4-1744-4156-8E50-A3D1F8B48123}" type="pres">
      <dgm:prSet presAssocID="{69757431-9265-449E-B21B-1CE09844F632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B0C1B28-D858-4243-A9EA-09A6AF3D929D}" type="pres">
      <dgm:prSet presAssocID="{69757431-9265-449E-B21B-1CE09844F632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DD50F7-0B1E-4101-AB8A-CBE359668D8D}" type="pres">
      <dgm:prSet presAssocID="{6AB1E60E-5B13-4BFB-829D-4BC7D43A4BDD}" presName="space" presStyleCnt="0"/>
      <dgm:spPr/>
    </dgm:pt>
    <dgm:pt modelId="{09A70DEA-3E8B-4FDC-8D8C-84734698218A}" type="pres">
      <dgm:prSet presAssocID="{7242A70C-2066-45DA-B7BA-B50C52D5ECC3}" presName="composite" presStyleCnt="0"/>
      <dgm:spPr/>
    </dgm:pt>
    <dgm:pt modelId="{42D5316E-5E3D-48D3-A74E-52C9ACBE33D8}" type="pres">
      <dgm:prSet presAssocID="{7242A70C-2066-45DA-B7BA-B50C52D5ECC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5618D3-7DCD-48F4-93E1-79876C8A0466}" type="pres">
      <dgm:prSet presAssocID="{7242A70C-2066-45DA-B7BA-B50C52D5ECC3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647F574-3921-4942-A0F9-0A7F6D4DADB3}" type="presOf" srcId="{C1633325-CC28-4D26-9696-39801B12D6F0}" destId="{BE5618D3-7DCD-48F4-93E1-79876C8A0466}" srcOrd="0" destOrd="1" presId="urn:microsoft.com/office/officeart/2005/8/layout/hList1"/>
    <dgm:cxn modelId="{15F123B6-10FB-44AA-BF6E-E4F1DA433B81}" srcId="{F94F9842-1FDD-41D3-BA7B-EB21ED62696C}" destId="{7242A70C-2066-45DA-B7BA-B50C52D5ECC3}" srcOrd="2" destOrd="0" parTransId="{2F76A1B6-5BFE-45A3-B9B6-A9790C2D7EB5}" sibTransId="{834C641B-E9D7-48B0-853E-8A2F3EA6192E}"/>
    <dgm:cxn modelId="{854FBA5E-8542-48B0-B50B-5A43574C8183}" srcId="{69757431-9265-449E-B21B-1CE09844F632}" destId="{29026A46-D962-4FED-8CB3-EAFDB69E2790}" srcOrd="1" destOrd="0" parTransId="{4B7C08FA-C92A-47AB-9601-790F61C30569}" sibTransId="{8F885F6A-A7F4-4DB4-9669-D62EB6AC574E}"/>
    <dgm:cxn modelId="{6E77DD4F-3CCF-4DEC-B531-6CC9B07F3736}" type="presOf" srcId="{29026A46-D962-4FED-8CB3-EAFDB69E2790}" destId="{6B0C1B28-D858-4243-A9EA-09A6AF3D929D}" srcOrd="0" destOrd="1" presId="urn:microsoft.com/office/officeart/2005/8/layout/hList1"/>
    <dgm:cxn modelId="{4C3D7836-6CC3-4555-A30F-608A10D9D6C8}" srcId="{7242A70C-2066-45DA-B7BA-B50C52D5ECC3}" destId="{C1633325-CC28-4D26-9696-39801B12D6F0}" srcOrd="1" destOrd="0" parTransId="{DF1D3807-4A5E-407E-86DE-01903B5427B3}" sibTransId="{AB34F8A8-E9ED-4192-ACA3-746CA41E6080}"/>
    <dgm:cxn modelId="{990CD847-DAA9-4D9A-A3AA-D14BA94C39D8}" type="presOf" srcId="{F94F9842-1FDD-41D3-BA7B-EB21ED62696C}" destId="{94703449-0CFF-491B-8519-FD058FFEB6FA}" srcOrd="0" destOrd="0" presId="urn:microsoft.com/office/officeart/2005/8/layout/hList1"/>
    <dgm:cxn modelId="{923C80A9-3157-4C35-B703-8184CD5B5CC2}" srcId="{7242A70C-2066-45DA-B7BA-B50C52D5ECC3}" destId="{40AD9760-E42E-4404-BC77-85B1970E766F}" srcOrd="2" destOrd="0" parTransId="{05E85015-E5E1-483C-BBEF-D5048F889AA5}" sibTransId="{2991C5AD-E821-4DDF-B256-598667B2D3BE}"/>
    <dgm:cxn modelId="{CE8A5C0A-3E6C-478D-A9C0-AD738D3A78C1}" srcId="{69757431-9265-449E-B21B-1CE09844F632}" destId="{C0F41936-B68D-4BCB-8E8D-467A952C58F9}" srcOrd="0" destOrd="0" parTransId="{D90D81B8-1FF5-4454-91BB-77A9CC2FD268}" sibTransId="{EE15FC26-5796-4F2C-AD2B-CFF4F6614EC4}"/>
    <dgm:cxn modelId="{24181985-CDCB-4BC3-89F4-119EE2940B5F}" type="presOf" srcId="{F7E4CA62-C9D3-4438-AEAD-ADEA6FC0DAE5}" destId="{28508BB9-84BA-4B07-969D-48776CFEB55B}" srcOrd="0" destOrd="0" presId="urn:microsoft.com/office/officeart/2005/8/layout/hList1"/>
    <dgm:cxn modelId="{6447E5DD-6D41-46BC-8443-67B6A0DAB1E8}" type="presOf" srcId="{9A3A1B99-DF5C-4745-8F83-FD60FB0A15B6}" destId="{98FD6D81-ED82-410B-8682-68670E159AFD}" srcOrd="0" destOrd="0" presId="urn:microsoft.com/office/officeart/2005/8/layout/hList1"/>
    <dgm:cxn modelId="{9A74A17D-44F4-40A0-806F-B36FA77BF6E1}" type="presOf" srcId="{7242A70C-2066-45DA-B7BA-B50C52D5ECC3}" destId="{42D5316E-5E3D-48D3-A74E-52C9ACBE33D8}" srcOrd="0" destOrd="0" presId="urn:microsoft.com/office/officeart/2005/8/layout/hList1"/>
    <dgm:cxn modelId="{EEBB874E-0CF3-48F4-9A9B-E3DFCF3866D8}" type="presOf" srcId="{40AD9760-E42E-4404-BC77-85B1970E766F}" destId="{BE5618D3-7DCD-48F4-93E1-79876C8A0466}" srcOrd="0" destOrd="2" presId="urn:microsoft.com/office/officeart/2005/8/layout/hList1"/>
    <dgm:cxn modelId="{1E0E715F-203A-4AB4-A5C7-57B5E5D18DBE}" type="presOf" srcId="{C0F41936-B68D-4BCB-8E8D-467A952C58F9}" destId="{6B0C1B28-D858-4243-A9EA-09A6AF3D929D}" srcOrd="0" destOrd="0" presId="urn:microsoft.com/office/officeart/2005/8/layout/hList1"/>
    <dgm:cxn modelId="{53022013-9E2F-4DDD-B932-D3627BB7ED90}" type="presOf" srcId="{1268F5B2-89D9-4226-9AE2-11DF9DA7B926}" destId="{98FD6D81-ED82-410B-8682-68670E159AFD}" srcOrd="0" destOrd="1" presId="urn:microsoft.com/office/officeart/2005/8/layout/hList1"/>
    <dgm:cxn modelId="{25344E3C-0BA8-4A40-BF70-368D3B3BA157}" srcId="{F7E4CA62-C9D3-4438-AEAD-ADEA6FC0DAE5}" destId="{1268F5B2-89D9-4226-9AE2-11DF9DA7B926}" srcOrd="1" destOrd="0" parTransId="{ACEC865B-777B-4B6A-AF77-160959F2D90F}" sibTransId="{7C000865-E58B-4C66-8EBF-F0677A1D808A}"/>
    <dgm:cxn modelId="{D551ED51-B8F7-4F5B-A8CC-4335EA96C92F}" type="presOf" srcId="{69757431-9265-449E-B21B-1CE09844F632}" destId="{5F3986D4-1744-4156-8E50-A3D1F8B48123}" srcOrd="0" destOrd="0" presId="urn:microsoft.com/office/officeart/2005/8/layout/hList1"/>
    <dgm:cxn modelId="{1A65F648-2C04-4F78-8FE7-7B30773019A6}" type="presOf" srcId="{D45688A4-7CCA-4F0D-A1F4-C36D30D4BBA7}" destId="{BE5618D3-7DCD-48F4-93E1-79876C8A0466}" srcOrd="0" destOrd="0" presId="urn:microsoft.com/office/officeart/2005/8/layout/hList1"/>
    <dgm:cxn modelId="{00BA8777-CCF8-4517-B264-1F339FB497CC}" srcId="{F94F9842-1FDD-41D3-BA7B-EB21ED62696C}" destId="{F7E4CA62-C9D3-4438-AEAD-ADEA6FC0DAE5}" srcOrd="0" destOrd="0" parTransId="{C771465C-4B9A-45F5-84A8-1CE553A20A87}" sibTransId="{1F1751C4-383E-4AA4-AE01-6CB15930C821}"/>
    <dgm:cxn modelId="{CD746F3C-DC2F-4400-A01D-B13BBEF2DFC9}" srcId="{7242A70C-2066-45DA-B7BA-B50C52D5ECC3}" destId="{D45688A4-7CCA-4F0D-A1F4-C36D30D4BBA7}" srcOrd="0" destOrd="0" parTransId="{B90E949B-3AE8-44BA-A826-220B9981C2A3}" sibTransId="{96D5F6EA-0B28-415F-A7EB-376D15556C5B}"/>
    <dgm:cxn modelId="{A38A894D-AC87-4A20-B4D9-4581C374DDBB}" srcId="{F7E4CA62-C9D3-4438-AEAD-ADEA6FC0DAE5}" destId="{9A3A1B99-DF5C-4745-8F83-FD60FB0A15B6}" srcOrd="0" destOrd="0" parTransId="{FCBD0681-CDAE-4D7A-B1AD-800DE7D24B38}" sibTransId="{AC49AB1E-2D14-4A95-B483-C13CBED80601}"/>
    <dgm:cxn modelId="{23FFD013-4329-4785-8198-FB29846393C4}" srcId="{F94F9842-1FDD-41D3-BA7B-EB21ED62696C}" destId="{69757431-9265-449E-B21B-1CE09844F632}" srcOrd="1" destOrd="0" parTransId="{2E3A3EE4-EEF3-4C0F-B225-6785E60EBBD3}" sibTransId="{6AB1E60E-5B13-4BFB-829D-4BC7D43A4BDD}"/>
    <dgm:cxn modelId="{759C9509-58ED-4258-B2AB-C9B9D4E0C6B0}" type="presParOf" srcId="{94703449-0CFF-491B-8519-FD058FFEB6FA}" destId="{F925CEE5-7BC8-4FC2-8F48-B5BADFEDEE79}" srcOrd="0" destOrd="0" presId="urn:microsoft.com/office/officeart/2005/8/layout/hList1"/>
    <dgm:cxn modelId="{60D71240-147C-4218-BC9A-3ED65739B139}" type="presParOf" srcId="{F925CEE5-7BC8-4FC2-8F48-B5BADFEDEE79}" destId="{28508BB9-84BA-4B07-969D-48776CFEB55B}" srcOrd="0" destOrd="0" presId="urn:microsoft.com/office/officeart/2005/8/layout/hList1"/>
    <dgm:cxn modelId="{59577383-73C3-42F2-95AD-F1B12B561005}" type="presParOf" srcId="{F925CEE5-7BC8-4FC2-8F48-B5BADFEDEE79}" destId="{98FD6D81-ED82-410B-8682-68670E159AFD}" srcOrd="1" destOrd="0" presId="urn:microsoft.com/office/officeart/2005/8/layout/hList1"/>
    <dgm:cxn modelId="{66598CDD-746D-45E0-B9AD-73A96DCF2446}" type="presParOf" srcId="{94703449-0CFF-491B-8519-FD058FFEB6FA}" destId="{3C2B73A3-D754-4B1E-A064-B4DDD0BA4534}" srcOrd="1" destOrd="0" presId="urn:microsoft.com/office/officeart/2005/8/layout/hList1"/>
    <dgm:cxn modelId="{64DB9133-C32A-4F79-B935-C874427E674E}" type="presParOf" srcId="{94703449-0CFF-491B-8519-FD058FFEB6FA}" destId="{45CA9054-7E64-43A7-934E-436BC3B747CC}" srcOrd="2" destOrd="0" presId="urn:microsoft.com/office/officeart/2005/8/layout/hList1"/>
    <dgm:cxn modelId="{9EEDCB77-17EE-4CCF-BC31-7289A1E615A9}" type="presParOf" srcId="{45CA9054-7E64-43A7-934E-436BC3B747CC}" destId="{5F3986D4-1744-4156-8E50-A3D1F8B48123}" srcOrd="0" destOrd="0" presId="urn:microsoft.com/office/officeart/2005/8/layout/hList1"/>
    <dgm:cxn modelId="{E819E485-547C-483C-97A4-D6DD2DE6196A}" type="presParOf" srcId="{45CA9054-7E64-43A7-934E-436BC3B747CC}" destId="{6B0C1B28-D858-4243-A9EA-09A6AF3D929D}" srcOrd="1" destOrd="0" presId="urn:microsoft.com/office/officeart/2005/8/layout/hList1"/>
    <dgm:cxn modelId="{39022EC8-D347-4870-BF11-AFF8E1A83A8F}" type="presParOf" srcId="{94703449-0CFF-491B-8519-FD058FFEB6FA}" destId="{09DD50F7-0B1E-4101-AB8A-CBE359668D8D}" srcOrd="3" destOrd="0" presId="urn:microsoft.com/office/officeart/2005/8/layout/hList1"/>
    <dgm:cxn modelId="{F2D92CC1-CB38-4209-88D5-3F2723327E07}" type="presParOf" srcId="{94703449-0CFF-491B-8519-FD058FFEB6FA}" destId="{09A70DEA-3E8B-4FDC-8D8C-84734698218A}" srcOrd="4" destOrd="0" presId="urn:microsoft.com/office/officeart/2005/8/layout/hList1"/>
    <dgm:cxn modelId="{EEFDAB05-09EA-463F-8C39-F027F95BDEF2}" type="presParOf" srcId="{09A70DEA-3E8B-4FDC-8D8C-84734698218A}" destId="{42D5316E-5E3D-48D3-A74E-52C9ACBE33D8}" srcOrd="0" destOrd="0" presId="urn:microsoft.com/office/officeart/2005/8/layout/hList1"/>
    <dgm:cxn modelId="{3A46D917-A3F9-4D40-8653-38C604271603}" type="presParOf" srcId="{09A70DEA-3E8B-4FDC-8D8C-84734698218A}" destId="{BE5618D3-7DCD-48F4-93E1-79876C8A046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048F4B-7B9A-436B-90A1-3CBCC26B8A25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8A33CE79-BD4A-4756-B95A-7AB4EDB2FEF2}">
      <dgm:prSet phldrT="[文字]" custT="1"/>
      <dgm:spPr/>
      <dgm:t>
        <a:bodyPr vert="vert"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b="0" dirty="0" smtClean="0"/>
            <a:t>君子小人之分界</a:t>
          </a:r>
          <a:endParaRPr lang="zh-TW" altLang="en-US" sz="4000" b="0" dirty="0"/>
        </a:p>
      </dgm:t>
    </dgm:pt>
    <dgm:pt modelId="{0338A7D5-A6C3-4BF7-9323-B8AEF4E903F8}" type="parTrans" cxnId="{8C7EC140-1DB4-4CCD-9AE9-8FCAB02B2545}">
      <dgm:prSet/>
      <dgm:spPr/>
      <dgm:t>
        <a:bodyPr/>
        <a:lstStyle/>
        <a:p>
          <a:endParaRPr lang="zh-TW" altLang="en-US"/>
        </a:p>
      </dgm:t>
    </dgm:pt>
    <dgm:pt modelId="{45B66DAC-B8CD-43CB-85A0-13D377D52446}" type="sibTrans" cxnId="{8C7EC140-1DB4-4CCD-9AE9-8FCAB02B2545}">
      <dgm:prSet/>
      <dgm:spPr/>
      <dgm:t>
        <a:bodyPr/>
        <a:lstStyle/>
        <a:p>
          <a:endParaRPr lang="zh-TW" altLang="en-US"/>
        </a:p>
      </dgm:t>
    </dgm:pt>
    <dgm:pt modelId="{6C013E28-A527-4AEC-919A-4574DA55DD53}">
      <dgm:prSet phldrT="[文字]"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600" b="0" i="0" u="none" dirty="0" smtClean="0"/>
            <a:t>直道／枉行</a:t>
          </a:r>
          <a:endParaRPr lang="zh-TW" altLang="en-US" sz="3600" b="0" dirty="0"/>
        </a:p>
      </dgm:t>
    </dgm:pt>
    <dgm:pt modelId="{4B67C20A-F03A-42A3-BCF2-C737880A5C4A}" type="parTrans" cxnId="{6409EA93-739E-49E7-9FE7-510FD6765F7F}">
      <dgm:prSet/>
      <dgm:spPr/>
      <dgm:t>
        <a:bodyPr/>
        <a:lstStyle/>
        <a:p>
          <a:endParaRPr lang="zh-TW" altLang="en-US"/>
        </a:p>
      </dgm:t>
    </dgm:pt>
    <dgm:pt modelId="{2B32D4EA-5B11-492A-A0DF-721789C74735}" type="sibTrans" cxnId="{6409EA93-739E-49E7-9FE7-510FD6765F7F}">
      <dgm:prSet/>
      <dgm:spPr/>
      <dgm:t>
        <a:bodyPr/>
        <a:lstStyle/>
        <a:p>
          <a:endParaRPr lang="zh-TW" altLang="en-US"/>
        </a:p>
      </dgm:t>
    </dgm:pt>
    <dgm:pt modelId="{43DAD03E-5F87-4FFB-9C08-8980FEB4EF1D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600" b="0" i="0" u="none" dirty="0" smtClean="0"/>
            <a:t>揜過／毀善</a:t>
          </a:r>
          <a:endParaRPr lang="zh-TW" altLang="en-US" sz="3600" b="0" i="0" u="none" dirty="0"/>
        </a:p>
      </dgm:t>
    </dgm:pt>
    <dgm:pt modelId="{BFF1CDFD-F6BD-48BB-B512-4157247EEE38}" type="parTrans" cxnId="{EA637A9A-9257-4F2C-8208-66B634D3E258}">
      <dgm:prSet/>
      <dgm:spPr/>
      <dgm:t>
        <a:bodyPr/>
        <a:lstStyle/>
        <a:p>
          <a:endParaRPr lang="zh-TW" altLang="en-US"/>
        </a:p>
      </dgm:t>
    </dgm:pt>
    <dgm:pt modelId="{B26B80AA-F5EA-4D39-9CFE-54E19E146634}" type="sibTrans" cxnId="{EA637A9A-9257-4F2C-8208-66B634D3E258}">
      <dgm:prSet/>
      <dgm:spPr/>
      <dgm:t>
        <a:bodyPr/>
        <a:lstStyle/>
        <a:p>
          <a:endParaRPr lang="zh-TW" altLang="en-US"/>
        </a:p>
      </dgm:t>
    </dgm:pt>
    <dgm:pt modelId="{91B55364-8453-45EE-A665-1B034E50A87E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600" b="0" i="0" u="none" dirty="0" smtClean="0"/>
            <a:t>寬容／訐詐</a:t>
          </a:r>
          <a:endParaRPr lang="zh-TW" altLang="en-US" sz="3600" b="0" i="0" u="none" dirty="0"/>
        </a:p>
      </dgm:t>
    </dgm:pt>
    <dgm:pt modelId="{0A429054-8A68-4C7C-8E46-7724FD56E8EE}" type="parTrans" cxnId="{24F39806-4033-41F3-B2C2-19365DA9D900}">
      <dgm:prSet/>
      <dgm:spPr/>
      <dgm:t>
        <a:bodyPr/>
        <a:lstStyle/>
        <a:p>
          <a:endParaRPr lang="zh-TW" altLang="en-US"/>
        </a:p>
      </dgm:t>
    </dgm:pt>
    <dgm:pt modelId="{5DF8335E-DC16-4DFA-9971-152D16D83F85}" type="sibTrans" cxnId="{24F39806-4033-41F3-B2C2-19365DA9D900}">
      <dgm:prSet/>
      <dgm:spPr/>
      <dgm:t>
        <a:bodyPr/>
        <a:lstStyle/>
        <a:p>
          <a:endParaRPr lang="zh-TW" altLang="en-US"/>
        </a:p>
      </dgm:t>
    </dgm:pt>
    <dgm:pt modelId="{FFA6EA05-E775-449C-9011-A4169066AFE2}">
      <dgm:prSet custT="1"/>
      <dgm:spPr/>
      <dgm:t>
        <a:bodyPr/>
        <a:lstStyle/>
        <a:p>
          <a:pPr rtl="0">
            <a:lnSpc>
              <a:spcPts val="3360"/>
            </a:lnSpc>
            <a:spcAft>
              <a:spcPts val="0"/>
            </a:spcAft>
          </a:pPr>
          <a:r>
            <a:rPr lang="zh-TW" altLang="en-US" sz="3600" b="0" i="0" u="none" dirty="0" smtClean="0"/>
            <a:t>下學／羞人</a:t>
          </a:r>
          <a:endParaRPr lang="zh-TW" altLang="en-US" sz="3600" b="0" i="0" u="none" dirty="0"/>
        </a:p>
      </dgm:t>
    </dgm:pt>
    <dgm:pt modelId="{09AF91BD-B286-420C-8874-C1AFB4285234}" type="parTrans" cxnId="{D74A50F1-B127-4CB9-96E9-13DD41E20C81}">
      <dgm:prSet/>
      <dgm:spPr/>
      <dgm:t>
        <a:bodyPr/>
        <a:lstStyle/>
        <a:p>
          <a:endParaRPr lang="zh-TW" altLang="en-US"/>
        </a:p>
      </dgm:t>
    </dgm:pt>
    <dgm:pt modelId="{B07D562B-32AD-4831-AE0A-D363CD1CE093}" type="sibTrans" cxnId="{D74A50F1-B127-4CB9-96E9-13DD41E20C81}">
      <dgm:prSet/>
      <dgm:spPr/>
      <dgm:t>
        <a:bodyPr/>
        <a:lstStyle/>
        <a:p>
          <a:endParaRPr lang="zh-TW" altLang="en-US"/>
        </a:p>
      </dgm:t>
    </dgm:pt>
    <dgm:pt modelId="{D0B40821-2853-4A6F-B858-FD99EBC56691}" type="pres">
      <dgm:prSet presAssocID="{95048F4B-7B9A-436B-90A1-3CBCC26B8A2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5056666-94B6-486C-A399-F1D58B9891FA}" type="pres">
      <dgm:prSet presAssocID="{8A33CE79-BD4A-4756-B95A-7AB4EDB2FEF2}" presName="root1" presStyleCnt="0"/>
      <dgm:spPr/>
    </dgm:pt>
    <dgm:pt modelId="{E6D81285-2689-4BDC-B971-1D2E77F35E77}" type="pres">
      <dgm:prSet presAssocID="{8A33CE79-BD4A-4756-B95A-7AB4EDB2FEF2}" presName="LevelOneTextNode" presStyleLbl="node0" presStyleIdx="0" presStyleCnt="1" custScaleX="107035" custScaleY="1094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33405-9B33-4400-A2B8-ABC2BFE79CA3}" type="pres">
      <dgm:prSet presAssocID="{8A33CE79-BD4A-4756-B95A-7AB4EDB2FEF2}" presName="level2hierChild" presStyleCnt="0"/>
      <dgm:spPr/>
    </dgm:pt>
    <dgm:pt modelId="{0745BECB-F3B1-4032-BE53-3A4DAFDFB465}" type="pres">
      <dgm:prSet presAssocID="{4B67C20A-F03A-42A3-BCF2-C737880A5C4A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45F7015B-087D-48B5-B51E-DEF14BD1FB4A}" type="pres">
      <dgm:prSet presAssocID="{4B67C20A-F03A-42A3-BCF2-C737880A5C4A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6950750-FD11-4688-8229-B5780FA9DB92}" type="pres">
      <dgm:prSet presAssocID="{6C013E28-A527-4AEC-919A-4574DA55DD53}" presName="root2" presStyleCnt="0"/>
      <dgm:spPr/>
    </dgm:pt>
    <dgm:pt modelId="{8DD25E82-87CC-4545-925D-7DA9045C72CF}" type="pres">
      <dgm:prSet presAssocID="{6C013E28-A527-4AEC-919A-4574DA55DD53}" presName="LevelTwoTextNode" presStyleLbl="node2" presStyleIdx="0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75A9BF-34E1-46C0-A80E-48377D065176}" type="pres">
      <dgm:prSet presAssocID="{6C013E28-A527-4AEC-919A-4574DA55DD53}" presName="level3hierChild" presStyleCnt="0"/>
      <dgm:spPr/>
    </dgm:pt>
    <dgm:pt modelId="{3C3A59D5-FFB3-433F-967B-C187842FD765}" type="pres">
      <dgm:prSet presAssocID="{BFF1CDFD-F6BD-48BB-B512-4157247EEE3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61FF5F7F-AECD-446E-8506-7B925EFB2606}" type="pres">
      <dgm:prSet presAssocID="{BFF1CDFD-F6BD-48BB-B512-4157247EEE3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75D6F7E1-ECFD-41DA-805C-05145BF95CDF}" type="pres">
      <dgm:prSet presAssocID="{43DAD03E-5F87-4FFB-9C08-8980FEB4EF1D}" presName="root2" presStyleCnt="0"/>
      <dgm:spPr/>
    </dgm:pt>
    <dgm:pt modelId="{A50B5D04-D687-4EB9-B73C-8B47E3A968C5}" type="pres">
      <dgm:prSet presAssocID="{43DAD03E-5F87-4FFB-9C08-8980FEB4EF1D}" presName="LevelTwoTextNode" presStyleLbl="node2" presStyleIdx="1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97BC28-302D-4F3B-8965-2A309DBA747D}" type="pres">
      <dgm:prSet presAssocID="{43DAD03E-5F87-4FFB-9C08-8980FEB4EF1D}" presName="level3hierChild" presStyleCnt="0"/>
      <dgm:spPr/>
    </dgm:pt>
    <dgm:pt modelId="{FA26362D-BA6C-41B0-9963-1C32AAB4EBC1}" type="pres">
      <dgm:prSet presAssocID="{0A429054-8A68-4C7C-8E46-7724FD56E8EE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41544A87-ADDD-467E-B58F-E8E759E81DE8}" type="pres">
      <dgm:prSet presAssocID="{0A429054-8A68-4C7C-8E46-7724FD56E8EE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3EB884F3-7C38-434F-A426-711EB8FA2E78}" type="pres">
      <dgm:prSet presAssocID="{91B55364-8453-45EE-A665-1B034E50A87E}" presName="root2" presStyleCnt="0"/>
      <dgm:spPr/>
    </dgm:pt>
    <dgm:pt modelId="{6D66F95F-0310-4412-88B0-0514B16BA4B2}" type="pres">
      <dgm:prSet presAssocID="{91B55364-8453-45EE-A665-1B034E50A87E}" presName="LevelTwoTextNode" presStyleLbl="node2" presStyleIdx="2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CA2492-B3E0-43AA-9F23-9C05EC64BADB}" type="pres">
      <dgm:prSet presAssocID="{91B55364-8453-45EE-A665-1B034E50A87E}" presName="level3hierChild" presStyleCnt="0"/>
      <dgm:spPr/>
    </dgm:pt>
    <dgm:pt modelId="{8E2BB536-3C00-4497-B5FA-9C97CDF7F946}" type="pres">
      <dgm:prSet presAssocID="{09AF91BD-B286-420C-8874-C1AFB428523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C4BB091D-1BBF-4A40-A8AF-63A04AC22997}" type="pres">
      <dgm:prSet presAssocID="{09AF91BD-B286-420C-8874-C1AFB428523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E5C9B708-8E4F-46EB-9A7A-EB9727B32F7F}" type="pres">
      <dgm:prSet presAssocID="{FFA6EA05-E775-449C-9011-A4169066AFE2}" presName="root2" presStyleCnt="0"/>
      <dgm:spPr/>
    </dgm:pt>
    <dgm:pt modelId="{FD859F45-634F-4FB1-8172-636F91C79B22}" type="pres">
      <dgm:prSet presAssocID="{FFA6EA05-E775-449C-9011-A4169066AFE2}" presName="LevelTwoTextNode" presStyleLbl="node2" presStyleIdx="3" presStyleCnt="4" custScaleY="1521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69FBF4-664A-4315-BAED-A9AE4C953D60}" type="pres">
      <dgm:prSet presAssocID="{FFA6EA05-E775-449C-9011-A4169066AFE2}" presName="level3hierChild" presStyleCnt="0"/>
      <dgm:spPr/>
    </dgm:pt>
  </dgm:ptLst>
  <dgm:cxnLst>
    <dgm:cxn modelId="{D7563CD0-4308-447A-B85E-7A188D499BC4}" type="presOf" srcId="{4B67C20A-F03A-42A3-BCF2-C737880A5C4A}" destId="{45F7015B-087D-48B5-B51E-DEF14BD1FB4A}" srcOrd="1" destOrd="0" presId="urn:microsoft.com/office/officeart/2008/layout/HorizontalMultiLevelHierarchy"/>
    <dgm:cxn modelId="{471490DB-3CF4-47B4-8515-C8D88F2AAB62}" type="presOf" srcId="{4B67C20A-F03A-42A3-BCF2-C737880A5C4A}" destId="{0745BECB-F3B1-4032-BE53-3A4DAFDFB465}" srcOrd="0" destOrd="0" presId="urn:microsoft.com/office/officeart/2008/layout/HorizontalMultiLevelHierarchy"/>
    <dgm:cxn modelId="{55AFA813-ABF8-4F8D-BA59-73B7BC276FD3}" type="presOf" srcId="{43DAD03E-5F87-4FFB-9C08-8980FEB4EF1D}" destId="{A50B5D04-D687-4EB9-B73C-8B47E3A968C5}" srcOrd="0" destOrd="0" presId="urn:microsoft.com/office/officeart/2008/layout/HorizontalMultiLevelHierarchy"/>
    <dgm:cxn modelId="{9358B575-FC35-4D03-B782-A28B03BA4503}" type="presOf" srcId="{BFF1CDFD-F6BD-48BB-B512-4157247EEE38}" destId="{61FF5F7F-AECD-446E-8506-7B925EFB2606}" srcOrd="1" destOrd="0" presId="urn:microsoft.com/office/officeart/2008/layout/HorizontalMultiLevelHierarchy"/>
    <dgm:cxn modelId="{8C7EC140-1DB4-4CCD-9AE9-8FCAB02B2545}" srcId="{95048F4B-7B9A-436B-90A1-3CBCC26B8A25}" destId="{8A33CE79-BD4A-4756-B95A-7AB4EDB2FEF2}" srcOrd="0" destOrd="0" parTransId="{0338A7D5-A6C3-4BF7-9323-B8AEF4E903F8}" sibTransId="{45B66DAC-B8CD-43CB-85A0-13D377D52446}"/>
    <dgm:cxn modelId="{FC65A819-6547-4CCF-A43C-94A7DF8348FB}" type="presOf" srcId="{09AF91BD-B286-420C-8874-C1AFB4285234}" destId="{C4BB091D-1BBF-4A40-A8AF-63A04AC22997}" srcOrd="1" destOrd="0" presId="urn:microsoft.com/office/officeart/2008/layout/HorizontalMultiLevelHierarchy"/>
    <dgm:cxn modelId="{B9EDB4B1-1943-474B-AFAE-7E800527796B}" type="presOf" srcId="{BFF1CDFD-F6BD-48BB-B512-4157247EEE38}" destId="{3C3A59D5-FFB3-433F-967B-C187842FD765}" srcOrd="0" destOrd="0" presId="urn:microsoft.com/office/officeart/2008/layout/HorizontalMultiLevelHierarchy"/>
    <dgm:cxn modelId="{D66B5183-FE16-492F-8505-BA36B479FD7F}" type="presOf" srcId="{8A33CE79-BD4A-4756-B95A-7AB4EDB2FEF2}" destId="{E6D81285-2689-4BDC-B971-1D2E77F35E77}" srcOrd="0" destOrd="0" presId="urn:microsoft.com/office/officeart/2008/layout/HorizontalMultiLevelHierarchy"/>
    <dgm:cxn modelId="{C99F7977-425B-47B7-BFA0-45C106F7434C}" type="presOf" srcId="{6C013E28-A527-4AEC-919A-4574DA55DD53}" destId="{8DD25E82-87CC-4545-925D-7DA9045C72CF}" srcOrd="0" destOrd="0" presId="urn:microsoft.com/office/officeart/2008/layout/HorizontalMultiLevelHierarchy"/>
    <dgm:cxn modelId="{EA637A9A-9257-4F2C-8208-66B634D3E258}" srcId="{8A33CE79-BD4A-4756-B95A-7AB4EDB2FEF2}" destId="{43DAD03E-5F87-4FFB-9C08-8980FEB4EF1D}" srcOrd="1" destOrd="0" parTransId="{BFF1CDFD-F6BD-48BB-B512-4157247EEE38}" sibTransId="{B26B80AA-F5EA-4D39-9CFE-54E19E146634}"/>
    <dgm:cxn modelId="{C337D9AB-1B9E-40B5-8514-83F605F16110}" type="presOf" srcId="{09AF91BD-B286-420C-8874-C1AFB4285234}" destId="{8E2BB536-3C00-4497-B5FA-9C97CDF7F946}" srcOrd="0" destOrd="0" presId="urn:microsoft.com/office/officeart/2008/layout/HorizontalMultiLevelHierarchy"/>
    <dgm:cxn modelId="{6409EA93-739E-49E7-9FE7-510FD6765F7F}" srcId="{8A33CE79-BD4A-4756-B95A-7AB4EDB2FEF2}" destId="{6C013E28-A527-4AEC-919A-4574DA55DD53}" srcOrd="0" destOrd="0" parTransId="{4B67C20A-F03A-42A3-BCF2-C737880A5C4A}" sibTransId="{2B32D4EA-5B11-492A-A0DF-721789C74735}"/>
    <dgm:cxn modelId="{322506D3-7A0A-4F44-83F3-7E09F5ADC26F}" type="presOf" srcId="{0A429054-8A68-4C7C-8E46-7724FD56E8EE}" destId="{FA26362D-BA6C-41B0-9963-1C32AAB4EBC1}" srcOrd="0" destOrd="0" presId="urn:microsoft.com/office/officeart/2008/layout/HorizontalMultiLevelHierarchy"/>
    <dgm:cxn modelId="{D74A50F1-B127-4CB9-96E9-13DD41E20C81}" srcId="{8A33CE79-BD4A-4756-B95A-7AB4EDB2FEF2}" destId="{FFA6EA05-E775-449C-9011-A4169066AFE2}" srcOrd="3" destOrd="0" parTransId="{09AF91BD-B286-420C-8874-C1AFB4285234}" sibTransId="{B07D562B-32AD-4831-AE0A-D363CD1CE093}"/>
    <dgm:cxn modelId="{973684AE-5216-4ABD-9384-F144B4BA58DC}" type="presOf" srcId="{91B55364-8453-45EE-A665-1B034E50A87E}" destId="{6D66F95F-0310-4412-88B0-0514B16BA4B2}" srcOrd="0" destOrd="0" presId="urn:microsoft.com/office/officeart/2008/layout/HorizontalMultiLevelHierarchy"/>
    <dgm:cxn modelId="{C70F6FF3-0F9D-49FB-B19D-438D062D6630}" type="presOf" srcId="{0A429054-8A68-4C7C-8E46-7724FD56E8EE}" destId="{41544A87-ADDD-467E-B58F-E8E759E81DE8}" srcOrd="1" destOrd="0" presId="urn:microsoft.com/office/officeart/2008/layout/HorizontalMultiLevelHierarchy"/>
    <dgm:cxn modelId="{01B35A9D-A7E1-4FA9-BC1D-B69CF16521A1}" type="presOf" srcId="{95048F4B-7B9A-436B-90A1-3CBCC26B8A25}" destId="{D0B40821-2853-4A6F-B858-FD99EBC56691}" srcOrd="0" destOrd="0" presId="urn:microsoft.com/office/officeart/2008/layout/HorizontalMultiLevelHierarchy"/>
    <dgm:cxn modelId="{24F39806-4033-41F3-B2C2-19365DA9D900}" srcId="{8A33CE79-BD4A-4756-B95A-7AB4EDB2FEF2}" destId="{91B55364-8453-45EE-A665-1B034E50A87E}" srcOrd="2" destOrd="0" parTransId="{0A429054-8A68-4C7C-8E46-7724FD56E8EE}" sibTransId="{5DF8335E-DC16-4DFA-9971-152D16D83F85}"/>
    <dgm:cxn modelId="{EB04FA29-CD27-4A18-A7A3-2FA383B599B4}" type="presOf" srcId="{FFA6EA05-E775-449C-9011-A4169066AFE2}" destId="{FD859F45-634F-4FB1-8172-636F91C79B22}" srcOrd="0" destOrd="0" presId="urn:microsoft.com/office/officeart/2008/layout/HorizontalMultiLevelHierarchy"/>
    <dgm:cxn modelId="{05C8F3FF-E11A-43ED-B431-F91654C41EB5}" type="presParOf" srcId="{D0B40821-2853-4A6F-B858-FD99EBC56691}" destId="{35056666-94B6-486C-A399-F1D58B9891FA}" srcOrd="0" destOrd="0" presId="urn:microsoft.com/office/officeart/2008/layout/HorizontalMultiLevelHierarchy"/>
    <dgm:cxn modelId="{C4AC11B5-6C33-42F2-8DB8-B3D60457C6E4}" type="presParOf" srcId="{35056666-94B6-486C-A399-F1D58B9891FA}" destId="{E6D81285-2689-4BDC-B971-1D2E77F35E77}" srcOrd="0" destOrd="0" presId="urn:microsoft.com/office/officeart/2008/layout/HorizontalMultiLevelHierarchy"/>
    <dgm:cxn modelId="{7474441B-666E-4A98-A265-94C4A9091503}" type="presParOf" srcId="{35056666-94B6-486C-A399-F1D58B9891FA}" destId="{32F33405-9B33-4400-A2B8-ABC2BFE79CA3}" srcOrd="1" destOrd="0" presId="urn:microsoft.com/office/officeart/2008/layout/HorizontalMultiLevelHierarchy"/>
    <dgm:cxn modelId="{675B6224-963C-440A-AAF0-17209722AC05}" type="presParOf" srcId="{32F33405-9B33-4400-A2B8-ABC2BFE79CA3}" destId="{0745BECB-F3B1-4032-BE53-3A4DAFDFB465}" srcOrd="0" destOrd="0" presId="urn:microsoft.com/office/officeart/2008/layout/HorizontalMultiLevelHierarchy"/>
    <dgm:cxn modelId="{DAA6E95F-2FED-4800-9450-6C891CB5FFB2}" type="presParOf" srcId="{0745BECB-F3B1-4032-BE53-3A4DAFDFB465}" destId="{45F7015B-087D-48B5-B51E-DEF14BD1FB4A}" srcOrd="0" destOrd="0" presId="urn:microsoft.com/office/officeart/2008/layout/HorizontalMultiLevelHierarchy"/>
    <dgm:cxn modelId="{52D372FB-8A6F-4A8D-957D-0D1DDD8FCBD6}" type="presParOf" srcId="{32F33405-9B33-4400-A2B8-ABC2BFE79CA3}" destId="{16950750-FD11-4688-8229-B5780FA9DB92}" srcOrd="1" destOrd="0" presId="urn:microsoft.com/office/officeart/2008/layout/HorizontalMultiLevelHierarchy"/>
    <dgm:cxn modelId="{D60711DE-F180-4AEA-AB0C-BC381FE16572}" type="presParOf" srcId="{16950750-FD11-4688-8229-B5780FA9DB92}" destId="{8DD25E82-87CC-4545-925D-7DA9045C72CF}" srcOrd="0" destOrd="0" presId="urn:microsoft.com/office/officeart/2008/layout/HorizontalMultiLevelHierarchy"/>
    <dgm:cxn modelId="{2429801F-BA40-4087-B0E0-99DB6DF9D472}" type="presParOf" srcId="{16950750-FD11-4688-8229-B5780FA9DB92}" destId="{2375A9BF-34E1-46C0-A80E-48377D065176}" srcOrd="1" destOrd="0" presId="urn:microsoft.com/office/officeart/2008/layout/HorizontalMultiLevelHierarchy"/>
    <dgm:cxn modelId="{A2529480-FA84-4F05-BA13-03760AB4B8DF}" type="presParOf" srcId="{32F33405-9B33-4400-A2B8-ABC2BFE79CA3}" destId="{3C3A59D5-FFB3-433F-967B-C187842FD765}" srcOrd="2" destOrd="0" presId="urn:microsoft.com/office/officeart/2008/layout/HorizontalMultiLevelHierarchy"/>
    <dgm:cxn modelId="{9AFCFB18-AA69-4FFA-894E-B033549168E0}" type="presParOf" srcId="{3C3A59D5-FFB3-433F-967B-C187842FD765}" destId="{61FF5F7F-AECD-446E-8506-7B925EFB2606}" srcOrd="0" destOrd="0" presId="urn:microsoft.com/office/officeart/2008/layout/HorizontalMultiLevelHierarchy"/>
    <dgm:cxn modelId="{11804111-0F4F-4E74-8732-D2913A8D86F1}" type="presParOf" srcId="{32F33405-9B33-4400-A2B8-ABC2BFE79CA3}" destId="{75D6F7E1-ECFD-41DA-805C-05145BF95CDF}" srcOrd="3" destOrd="0" presId="urn:microsoft.com/office/officeart/2008/layout/HorizontalMultiLevelHierarchy"/>
    <dgm:cxn modelId="{0746AAB5-458D-418A-99C7-3123F4BD16D4}" type="presParOf" srcId="{75D6F7E1-ECFD-41DA-805C-05145BF95CDF}" destId="{A50B5D04-D687-4EB9-B73C-8B47E3A968C5}" srcOrd="0" destOrd="0" presId="urn:microsoft.com/office/officeart/2008/layout/HorizontalMultiLevelHierarchy"/>
    <dgm:cxn modelId="{00535FBB-BB53-416B-BD54-75779AA4B2EC}" type="presParOf" srcId="{75D6F7E1-ECFD-41DA-805C-05145BF95CDF}" destId="{EA97BC28-302D-4F3B-8965-2A309DBA747D}" srcOrd="1" destOrd="0" presId="urn:microsoft.com/office/officeart/2008/layout/HorizontalMultiLevelHierarchy"/>
    <dgm:cxn modelId="{4B5C8038-158D-46E2-A0A0-D84F3FA9C5DF}" type="presParOf" srcId="{32F33405-9B33-4400-A2B8-ABC2BFE79CA3}" destId="{FA26362D-BA6C-41B0-9963-1C32AAB4EBC1}" srcOrd="4" destOrd="0" presId="urn:microsoft.com/office/officeart/2008/layout/HorizontalMultiLevelHierarchy"/>
    <dgm:cxn modelId="{0E950445-16A7-45A7-89CD-6000E960CC32}" type="presParOf" srcId="{FA26362D-BA6C-41B0-9963-1C32AAB4EBC1}" destId="{41544A87-ADDD-467E-B58F-E8E759E81DE8}" srcOrd="0" destOrd="0" presId="urn:microsoft.com/office/officeart/2008/layout/HorizontalMultiLevelHierarchy"/>
    <dgm:cxn modelId="{58724B07-52A0-4F40-90BF-CBD55E22DB34}" type="presParOf" srcId="{32F33405-9B33-4400-A2B8-ABC2BFE79CA3}" destId="{3EB884F3-7C38-434F-A426-711EB8FA2E78}" srcOrd="5" destOrd="0" presId="urn:microsoft.com/office/officeart/2008/layout/HorizontalMultiLevelHierarchy"/>
    <dgm:cxn modelId="{9B7D7D09-0206-4E09-BD8A-B1D05DBB3FDB}" type="presParOf" srcId="{3EB884F3-7C38-434F-A426-711EB8FA2E78}" destId="{6D66F95F-0310-4412-88B0-0514B16BA4B2}" srcOrd="0" destOrd="0" presId="urn:microsoft.com/office/officeart/2008/layout/HorizontalMultiLevelHierarchy"/>
    <dgm:cxn modelId="{1B62234C-C2D2-4771-BA33-5D1A1844CB02}" type="presParOf" srcId="{3EB884F3-7C38-434F-A426-711EB8FA2E78}" destId="{74CA2492-B3E0-43AA-9F23-9C05EC64BADB}" srcOrd="1" destOrd="0" presId="urn:microsoft.com/office/officeart/2008/layout/HorizontalMultiLevelHierarchy"/>
    <dgm:cxn modelId="{4B06ABD4-6C73-48E4-AC73-4738C3E3D8D7}" type="presParOf" srcId="{32F33405-9B33-4400-A2B8-ABC2BFE79CA3}" destId="{8E2BB536-3C00-4497-B5FA-9C97CDF7F946}" srcOrd="6" destOrd="0" presId="urn:microsoft.com/office/officeart/2008/layout/HorizontalMultiLevelHierarchy"/>
    <dgm:cxn modelId="{9AD57DEB-60EE-41CC-A024-EEE18C784143}" type="presParOf" srcId="{8E2BB536-3C00-4497-B5FA-9C97CDF7F946}" destId="{C4BB091D-1BBF-4A40-A8AF-63A04AC22997}" srcOrd="0" destOrd="0" presId="urn:microsoft.com/office/officeart/2008/layout/HorizontalMultiLevelHierarchy"/>
    <dgm:cxn modelId="{F896A060-73E2-4F71-A14D-93031515F2AA}" type="presParOf" srcId="{32F33405-9B33-4400-A2B8-ABC2BFE79CA3}" destId="{E5C9B708-8E4F-46EB-9A7A-EB9727B32F7F}" srcOrd="7" destOrd="0" presId="urn:microsoft.com/office/officeart/2008/layout/HorizontalMultiLevelHierarchy"/>
    <dgm:cxn modelId="{473883EC-CDD1-4B0F-AF8C-9195F1534075}" type="presParOf" srcId="{E5C9B708-8E4F-46EB-9A7A-EB9727B32F7F}" destId="{FD859F45-634F-4FB1-8172-636F91C79B22}" srcOrd="0" destOrd="0" presId="urn:microsoft.com/office/officeart/2008/layout/HorizontalMultiLevelHierarchy"/>
    <dgm:cxn modelId="{27CEB5FA-FA95-4958-9A06-338D59C8265C}" type="presParOf" srcId="{E5C9B708-8E4F-46EB-9A7A-EB9727B32F7F}" destId="{0B69FBF4-664A-4315-BAED-A9AE4C953D60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4F9842-1FDD-41D3-BA7B-EB21ED62696C}" type="doc">
      <dgm:prSet loTypeId="urn:microsoft.com/office/officeart/2005/8/layout/vList6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9A3A1B99-DF5C-4745-8F83-FD60FB0A15B6}">
      <dgm:prSet phldrT="[文字]" custT="1"/>
      <dgm:spPr/>
      <dgm:t>
        <a:bodyPr/>
        <a:lstStyle/>
        <a:p>
          <a:pPr>
            <a:lnSpc>
              <a:spcPts val="2880"/>
            </a:lnSpc>
            <a:spcAft>
              <a:spcPts val="0"/>
            </a:spcAft>
          </a:pPr>
          <a:r>
            <a:rPr lang="zh-TW" altLang="en-US" sz="2400" b="1" dirty="0" smtClean="0"/>
            <a:t>君子心有所定，計有所守；</a:t>
          </a:r>
          <a:endParaRPr lang="zh-TW" altLang="en-US" sz="2400" b="1" dirty="0"/>
        </a:p>
      </dgm:t>
    </dgm:pt>
    <dgm:pt modelId="{FCBD0681-CDAE-4D7A-B1AD-800DE7D24B38}" type="parTrans" cxnId="{A38A894D-AC87-4A20-B4D9-4581C374DDBB}">
      <dgm:prSet/>
      <dgm:spPr/>
      <dgm:t>
        <a:bodyPr/>
        <a:lstStyle/>
        <a:p>
          <a:endParaRPr lang="zh-TW" altLang="en-US"/>
        </a:p>
      </dgm:t>
    </dgm:pt>
    <dgm:pt modelId="{AC49AB1E-2D14-4A95-B483-C13CBED80601}" type="sibTrans" cxnId="{A38A894D-AC87-4A20-B4D9-4581C374DDBB}">
      <dgm:prSet/>
      <dgm:spPr/>
      <dgm:t>
        <a:bodyPr/>
        <a:lstStyle/>
        <a:p>
          <a:endParaRPr lang="zh-TW" altLang="en-US"/>
        </a:p>
      </dgm:t>
    </dgm:pt>
    <dgm:pt modelId="{C0F41936-B68D-4BCB-8E8D-467A952C58F9}">
      <dgm:prSet phldrT="[文字]" custT="1"/>
      <dgm:spPr/>
      <dgm:t>
        <a:bodyPr/>
        <a:lstStyle/>
        <a:p>
          <a:pPr>
            <a:lnSpc>
              <a:spcPts val="2880"/>
            </a:lnSpc>
            <a:spcAft>
              <a:spcPts val="0"/>
            </a:spcAft>
          </a:pPr>
          <a:r>
            <a:rPr lang="zh-TW" altLang="en-US" sz="2400" b="1" dirty="0" smtClean="0"/>
            <a:t>智不務多，務行其所知；行不務多，務審其所由；</a:t>
          </a:r>
          <a:endParaRPr lang="zh-TW" altLang="en-US" sz="2400" b="1" dirty="0"/>
        </a:p>
      </dgm:t>
    </dgm:pt>
    <dgm:pt modelId="{D90D81B8-1FF5-4454-91BB-77A9CC2FD268}" type="parTrans" cxnId="{CE8A5C0A-3E6C-478D-A9C0-AD738D3A78C1}">
      <dgm:prSet/>
      <dgm:spPr/>
      <dgm:t>
        <a:bodyPr/>
        <a:lstStyle/>
        <a:p>
          <a:endParaRPr lang="zh-TW" altLang="en-US"/>
        </a:p>
      </dgm:t>
    </dgm:pt>
    <dgm:pt modelId="{EE15FC26-5796-4F2C-AD2B-CFF4F6614EC4}" type="sibTrans" cxnId="{CE8A5C0A-3E6C-478D-A9C0-AD738D3A78C1}">
      <dgm:prSet/>
      <dgm:spPr/>
      <dgm:t>
        <a:bodyPr/>
        <a:lstStyle/>
        <a:p>
          <a:endParaRPr lang="zh-TW" altLang="en-US"/>
        </a:p>
      </dgm:t>
    </dgm:pt>
    <dgm:pt modelId="{D45688A4-7CCA-4F0D-A1F4-C36D30D4BBA7}">
      <dgm:prSet phldrT="[文字]" custT="1"/>
      <dgm:spPr/>
      <dgm:t>
        <a:bodyPr/>
        <a:lstStyle/>
        <a:p>
          <a:r>
            <a:rPr lang="zh-TW" altLang="en-US" sz="2400" b="1" dirty="0" smtClean="0"/>
            <a:t>安之若性，行之如不及。</a:t>
          </a:r>
          <a:endParaRPr lang="zh-TW" altLang="en-US" sz="2400" b="1" dirty="0"/>
        </a:p>
      </dgm:t>
    </dgm:pt>
    <dgm:pt modelId="{B90E949B-3AE8-44BA-A826-220B9981C2A3}" type="parTrans" cxnId="{CD746F3C-DC2F-4400-A01D-B13BBEF2DFC9}">
      <dgm:prSet/>
      <dgm:spPr/>
      <dgm:t>
        <a:bodyPr/>
        <a:lstStyle/>
        <a:p>
          <a:endParaRPr lang="zh-TW" altLang="en-US"/>
        </a:p>
      </dgm:t>
    </dgm:pt>
    <dgm:pt modelId="{96D5F6EA-0B28-415F-A7EB-376D15556C5B}" type="sibTrans" cxnId="{CD746F3C-DC2F-4400-A01D-B13BBEF2DFC9}">
      <dgm:prSet/>
      <dgm:spPr/>
      <dgm:t>
        <a:bodyPr/>
        <a:lstStyle/>
        <a:p>
          <a:endParaRPr lang="zh-TW" altLang="en-US"/>
        </a:p>
      </dgm:t>
    </dgm:pt>
    <dgm:pt modelId="{1268F5B2-89D9-4226-9AE2-11DF9DA7B926}">
      <dgm:prSet phldrT="[文字]" custT="1"/>
      <dgm:spPr/>
      <dgm:t>
        <a:bodyPr/>
        <a:lstStyle/>
        <a:p>
          <a:pPr>
            <a:lnSpc>
              <a:spcPts val="2880"/>
            </a:lnSpc>
            <a:spcAft>
              <a:spcPts val="0"/>
            </a:spcAft>
          </a:pPr>
          <a:r>
            <a:rPr lang="zh-TW" altLang="en-US" sz="2400" b="1" dirty="0" smtClean="0"/>
            <a:t>心不在乎道義之經，口不吐乎訓誥之言。</a:t>
          </a:r>
          <a:endParaRPr lang="zh-TW" altLang="en-US" sz="2400" b="1" dirty="0"/>
        </a:p>
      </dgm:t>
    </dgm:pt>
    <dgm:pt modelId="{ACEC865B-777B-4B6A-AF77-160959F2D90F}" type="parTrans" cxnId="{25344E3C-0BA8-4A40-BF70-368D3B3BA157}">
      <dgm:prSet/>
      <dgm:spPr/>
      <dgm:t>
        <a:bodyPr/>
        <a:lstStyle/>
        <a:p>
          <a:endParaRPr lang="zh-TW" altLang="en-US"/>
        </a:p>
      </dgm:t>
    </dgm:pt>
    <dgm:pt modelId="{7C000865-E58B-4C66-8EBF-F0677A1D808A}" type="sibTrans" cxnId="{25344E3C-0BA8-4A40-BF70-368D3B3BA157}">
      <dgm:prSet/>
      <dgm:spPr/>
      <dgm:t>
        <a:bodyPr/>
        <a:lstStyle/>
        <a:p>
          <a:endParaRPr lang="zh-TW" altLang="en-US"/>
        </a:p>
      </dgm:t>
    </dgm:pt>
    <dgm:pt modelId="{F7E4CA62-C9D3-4438-AEAD-ADEA6FC0DAE5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心計言語</a:t>
          </a:r>
        </a:p>
      </dgm:t>
    </dgm:pt>
    <dgm:pt modelId="{C771465C-4B9A-45F5-84A8-1CE553A20A87}" type="parTrans" cxnId="{00BA8777-CCF8-4517-B264-1F339FB497CC}">
      <dgm:prSet/>
      <dgm:spPr/>
      <dgm:t>
        <a:bodyPr/>
        <a:lstStyle/>
        <a:p>
          <a:endParaRPr lang="zh-TW" altLang="en-US"/>
        </a:p>
      </dgm:t>
    </dgm:pt>
    <dgm:pt modelId="{1F1751C4-383E-4AA4-AE01-6CB15930C821}" type="sibTrans" cxnId="{00BA8777-CCF8-4517-B264-1F339FB497CC}">
      <dgm:prSet/>
      <dgm:spPr/>
      <dgm:t>
        <a:bodyPr/>
        <a:lstStyle/>
        <a:p>
          <a:endParaRPr lang="zh-TW" altLang="en-US"/>
        </a:p>
      </dgm:t>
    </dgm:pt>
    <dgm:pt modelId="{40AD9760-E42E-4404-BC77-85B1970E766F}">
      <dgm:prSet phldrT="[文字]" custT="1"/>
      <dgm:spPr/>
      <dgm:t>
        <a:bodyPr/>
        <a:lstStyle/>
        <a:p>
          <a:r>
            <a:rPr lang="zh-TW" altLang="en-US" sz="2400" b="1" dirty="0" smtClean="0"/>
            <a:t>隨轉如流，不知所執。</a:t>
          </a:r>
          <a:endParaRPr lang="zh-TW" altLang="en-US" sz="2400" b="1" dirty="0"/>
        </a:p>
      </dgm:t>
    </dgm:pt>
    <dgm:pt modelId="{05E85015-E5E1-483C-BBEF-D5048F889AA5}" type="parTrans" cxnId="{923C80A9-3157-4C35-B703-8184CD5B5CC2}">
      <dgm:prSet/>
      <dgm:spPr/>
      <dgm:t>
        <a:bodyPr/>
        <a:lstStyle/>
        <a:p>
          <a:endParaRPr lang="zh-TW" altLang="en-US"/>
        </a:p>
      </dgm:t>
    </dgm:pt>
    <dgm:pt modelId="{2991C5AD-E821-4DDF-B256-598667B2D3BE}" type="sibTrans" cxnId="{923C80A9-3157-4C35-B703-8184CD5B5CC2}">
      <dgm:prSet/>
      <dgm:spPr/>
      <dgm:t>
        <a:bodyPr/>
        <a:lstStyle/>
        <a:p>
          <a:endParaRPr lang="zh-TW" altLang="en-US"/>
        </a:p>
      </dgm:t>
    </dgm:pt>
    <dgm:pt modelId="{69757431-9265-449E-B21B-1CE09844F632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智慮行由</a:t>
          </a:r>
          <a:endParaRPr lang="zh-TW" altLang="en-US" sz="40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gm:t>
    </dgm:pt>
    <dgm:pt modelId="{2E3A3EE4-EEF3-4C0F-B225-6785E60EBBD3}" type="parTrans" cxnId="{23FFD013-4329-4785-8198-FB29846393C4}">
      <dgm:prSet/>
      <dgm:spPr/>
      <dgm:t>
        <a:bodyPr/>
        <a:lstStyle/>
        <a:p>
          <a:endParaRPr lang="zh-TW" altLang="en-US"/>
        </a:p>
      </dgm:t>
    </dgm:pt>
    <dgm:pt modelId="{6AB1E60E-5B13-4BFB-829D-4BC7D43A4BDD}" type="sibTrans" cxnId="{23FFD013-4329-4785-8198-FB29846393C4}">
      <dgm:prSet/>
      <dgm:spPr/>
      <dgm:t>
        <a:bodyPr/>
        <a:lstStyle/>
        <a:p>
          <a:endParaRPr lang="zh-TW" altLang="en-US"/>
        </a:p>
      </dgm:t>
    </dgm:pt>
    <dgm:pt modelId="{7242A70C-2066-45DA-B7BA-B50C52D5ECC3}">
      <dgm:prSet phldrT="[文字]" custT="1"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行執所安</a:t>
          </a:r>
          <a:endParaRPr lang="zh-TW" altLang="en-US" sz="40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gm:t>
    </dgm:pt>
    <dgm:pt modelId="{2F76A1B6-5BFE-45A3-B9B6-A9790C2D7EB5}" type="parTrans" cxnId="{15F123B6-10FB-44AA-BF6E-E4F1DA433B81}">
      <dgm:prSet/>
      <dgm:spPr/>
      <dgm:t>
        <a:bodyPr/>
        <a:lstStyle/>
        <a:p>
          <a:endParaRPr lang="zh-TW" altLang="en-US"/>
        </a:p>
      </dgm:t>
    </dgm:pt>
    <dgm:pt modelId="{834C641B-E9D7-48B0-853E-8A2F3EA6192E}" type="sibTrans" cxnId="{15F123B6-10FB-44AA-BF6E-E4F1DA433B81}">
      <dgm:prSet/>
      <dgm:spPr/>
      <dgm:t>
        <a:bodyPr/>
        <a:lstStyle/>
        <a:p>
          <a:endParaRPr lang="zh-TW" altLang="en-US"/>
        </a:p>
      </dgm:t>
    </dgm:pt>
    <dgm:pt modelId="{29026A46-D962-4FED-8CB3-EAFDB69E2790}">
      <dgm:prSet phldrT="[文字]" custT="1"/>
      <dgm:spPr/>
      <dgm:t>
        <a:bodyPr/>
        <a:lstStyle/>
        <a:p>
          <a:pPr>
            <a:lnSpc>
              <a:spcPts val="2880"/>
            </a:lnSpc>
            <a:spcAft>
              <a:spcPts val="0"/>
            </a:spcAft>
          </a:pPr>
          <a:r>
            <a:rPr lang="zh-TW" altLang="en-US" sz="2400" b="1" dirty="0" smtClean="0"/>
            <a:t>不擇賢以托身，不力行以自定。</a:t>
          </a:r>
          <a:endParaRPr lang="zh-TW" altLang="en-US" sz="2400" b="1" dirty="0"/>
        </a:p>
      </dgm:t>
    </dgm:pt>
    <dgm:pt modelId="{4B7C08FA-C92A-47AB-9601-790F61C30569}" type="parTrans" cxnId="{854FBA5E-8542-48B0-B50B-5A43574C8183}">
      <dgm:prSet/>
      <dgm:spPr/>
      <dgm:t>
        <a:bodyPr/>
        <a:lstStyle/>
        <a:p>
          <a:endParaRPr lang="zh-TW" altLang="en-US"/>
        </a:p>
      </dgm:t>
    </dgm:pt>
    <dgm:pt modelId="{8F885F6A-A7F4-4DB4-9669-D62EB6AC574E}" type="sibTrans" cxnId="{854FBA5E-8542-48B0-B50B-5A43574C8183}">
      <dgm:prSet/>
      <dgm:spPr/>
      <dgm:t>
        <a:bodyPr/>
        <a:lstStyle/>
        <a:p>
          <a:endParaRPr lang="zh-TW" altLang="en-US"/>
        </a:p>
      </dgm:t>
    </dgm:pt>
    <dgm:pt modelId="{53837ADF-2D9A-46F4-B4D0-6D2E4C61DE04}" type="pres">
      <dgm:prSet presAssocID="{F94F9842-1FDD-41D3-BA7B-EB21ED62696C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013141E8-CD6A-478D-AC4F-1EA8C9B6926B}" type="pres">
      <dgm:prSet presAssocID="{F7E4CA62-C9D3-4438-AEAD-ADEA6FC0DAE5}" presName="linNode" presStyleCnt="0"/>
      <dgm:spPr/>
    </dgm:pt>
    <dgm:pt modelId="{41E24756-30EC-4C53-B085-4982F95DF8C6}" type="pres">
      <dgm:prSet presAssocID="{F7E4CA62-C9D3-4438-AEAD-ADEA6FC0DAE5}" presName="parentShp" presStyleLbl="node1" presStyleIdx="0" presStyleCnt="3" custScaleX="88046" custScaleY="733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6CB709-4859-43CB-9E31-CD8F42584DBB}" type="pres">
      <dgm:prSet presAssocID="{F7E4CA62-C9D3-4438-AEAD-ADEA6FC0DAE5}" presName="childShp" presStyleLbl="bgAccFollowNode1" presStyleIdx="0" presStyleCnt="3" custScaleX="1064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28A7AF2-8D42-44B4-A4C3-9F729D6C501F}" type="pres">
      <dgm:prSet presAssocID="{1F1751C4-383E-4AA4-AE01-6CB15930C821}" presName="spacing" presStyleCnt="0"/>
      <dgm:spPr/>
    </dgm:pt>
    <dgm:pt modelId="{57A6987E-757C-4515-8AAE-211D4C750D38}" type="pres">
      <dgm:prSet presAssocID="{69757431-9265-449E-B21B-1CE09844F632}" presName="linNode" presStyleCnt="0"/>
      <dgm:spPr/>
    </dgm:pt>
    <dgm:pt modelId="{EDA96ABC-8B9D-4111-8938-98B70902400D}" type="pres">
      <dgm:prSet presAssocID="{69757431-9265-449E-B21B-1CE09844F632}" presName="parentShp" presStyleLbl="node1" presStyleIdx="1" presStyleCnt="3" custScaleX="88046" custScaleY="733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FA7C9F2-564A-47CE-9624-E4529188FA07}" type="pres">
      <dgm:prSet presAssocID="{69757431-9265-449E-B21B-1CE09844F632}" presName="childShp" presStyleLbl="bgAccFollowNode1" presStyleIdx="1" presStyleCnt="3" custScaleX="1064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8F35910-C17F-49F1-95FF-40D1F047BD04}" type="pres">
      <dgm:prSet presAssocID="{6AB1E60E-5B13-4BFB-829D-4BC7D43A4BDD}" presName="spacing" presStyleCnt="0"/>
      <dgm:spPr/>
    </dgm:pt>
    <dgm:pt modelId="{86A8D99A-6195-47D3-9677-BA117A4D7F46}" type="pres">
      <dgm:prSet presAssocID="{7242A70C-2066-45DA-B7BA-B50C52D5ECC3}" presName="linNode" presStyleCnt="0"/>
      <dgm:spPr/>
    </dgm:pt>
    <dgm:pt modelId="{B5B3099C-1435-45AC-820F-7DE5F7B56965}" type="pres">
      <dgm:prSet presAssocID="{7242A70C-2066-45DA-B7BA-B50C52D5ECC3}" presName="parentShp" presStyleLbl="node1" presStyleIdx="2" presStyleCnt="3" custScaleX="88046" custScaleY="733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2E19955-0140-483F-8641-D4FE4BFCF0C2}" type="pres">
      <dgm:prSet presAssocID="{7242A70C-2066-45DA-B7BA-B50C52D5ECC3}" presName="childShp" presStyleLbl="bgAccFollowNode1" presStyleIdx="2" presStyleCnt="3" custScaleX="1064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7F8AF34-AD10-48B3-8962-6C82FD3497C2}" type="presOf" srcId="{1268F5B2-89D9-4226-9AE2-11DF9DA7B926}" destId="{9D6CB709-4859-43CB-9E31-CD8F42584DBB}" srcOrd="0" destOrd="1" presId="urn:microsoft.com/office/officeart/2005/8/layout/vList6"/>
    <dgm:cxn modelId="{15F123B6-10FB-44AA-BF6E-E4F1DA433B81}" srcId="{F94F9842-1FDD-41D3-BA7B-EB21ED62696C}" destId="{7242A70C-2066-45DA-B7BA-B50C52D5ECC3}" srcOrd="2" destOrd="0" parTransId="{2F76A1B6-5BFE-45A3-B9B6-A9790C2D7EB5}" sibTransId="{834C641B-E9D7-48B0-853E-8A2F3EA6192E}"/>
    <dgm:cxn modelId="{854FBA5E-8542-48B0-B50B-5A43574C8183}" srcId="{69757431-9265-449E-B21B-1CE09844F632}" destId="{29026A46-D962-4FED-8CB3-EAFDB69E2790}" srcOrd="1" destOrd="0" parTransId="{4B7C08FA-C92A-47AB-9601-790F61C30569}" sibTransId="{8F885F6A-A7F4-4DB4-9669-D62EB6AC574E}"/>
    <dgm:cxn modelId="{D4B76869-5703-4D45-89D7-8B6A6724DE16}" type="presOf" srcId="{40AD9760-E42E-4404-BC77-85B1970E766F}" destId="{62E19955-0140-483F-8641-D4FE4BFCF0C2}" srcOrd="0" destOrd="1" presId="urn:microsoft.com/office/officeart/2005/8/layout/vList6"/>
    <dgm:cxn modelId="{E70A731E-1632-49F2-9AF3-D65DB8120251}" type="presOf" srcId="{69757431-9265-449E-B21B-1CE09844F632}" destId="{EDA96ABC-8B9D-4111-8938-98B70902400D}" srcOrd="0" destOrd="0" presId="urn:microsoft.com/office/officeart/2005/8/layout/vList6"/>
    <dgm:cxn modelId="{4886EC34-D38C-47F4-9957-0A641641A855}" type="presOf" srcId="{F7E4CA62-C9D3-4438-AEAD-ADEA6FC0DAE5}" destId="{41E24756-30EC-4C53-B085-4982F95DF8C6}" srcOrd="0" destOrd="0" presId="urn:microsoft.com/office/officeart/2005/8/layout/vList6"/>
    <dgm:cxn modelId="{22C8631E-0B8F-40E6-9493-DD6637DBEE31}" type="presOf" srcId="{D45688A4-7CCA-4F0D-A1F4-C36D30D4BBA7}" destId="{62E19955-0140-483F-8641-D4FE4BFCF0C2}" srcOrd="0" destOrd="0" presId="urn:microsoft.com/office/officeart/2005/8/layout/vList6"/>
    <dgm:cxn modelId="{923C80A9-3157-4C35-B703-8184CD5B5CC2}" srcId="{7242A70C-2066-45DA-B7BA-B50C52D5ECC3}" destId="{40AD9760-E42E-4404-BC77-85B1970E766F}" srcOrd="1" destOrd="0" parTransId="{05E85015-E5E1-483C-BBEF-D5048F889AA5}" sibTransId="{2991C5AD-E821-4DDF-B256-598667B2D3BE}"/>
    <dgm:cxn modelId="{0B19F3C0-2F15-49AA-9CB7-C6C9153BFCE6}" type="presOf" srcId="{C0F41936-B68D-4BCB-8E8D-467A952C58F9}" destId="{CFA7C9F2-564A-47CE-9624-E4529188FA07}" srcOrd="0" destOrd="0" presId="urn:microsoft.com/office/officeart/2005/8/layout/vList6"/>
    <dgm:cxn modelId="{CE8A5C0A-3E6C-478D-A9C0-AD738D3A78C1}" srcId="{69757431-9265-449E-B21B-1CE09844F632}" destId="{C0F41936-B68D-4BCB-8E8D-467A952C58F9}" srcOrd="0" destOrd="0" parTransId="{D90D81B8-1FF5-4454-91BB-77A9CC2FD268}" sibTransId="{EE15FC26-5796-4F2C-AD2B-CFF4F6614EC4}"/>
    <dgm:cxn modelId="{0EEACA4B-4201-4393-90F4-2186B06742CD}" type="presOf" srcId="{9A3A1B99-DF5C-4745-8F83-FD60FB0A15B6}" destId="{9D6CB709-4859-43CB-9E31-CD8F42584DBB}" srcOrd="0" destOrd="0" presId="urn:microsoft.com/office/officeart/2005/8/layout/vList6"/>
    <dgm:cxn modelId="{25344E3C-0BA8-4A40-BF70-368D3B3BA157}" srcId="{F7E4CA62-C9D3-4438-AEAD-ADEA6FC0DAE5}" destId="{1268F5B2-89D9-4226-9AE2-11DF9DA7B926}" srcOrd="1" destOrd="0" parTransId="{ACEC865B-777B-4B6A-AF77-160959F2D90F}" sibTransId="{7C000865-E58B-4C66-8EBF-F0677A1D808A}"/>
    <dgm:cxn modelId="{00BA8777-CCF8-4517-B264-1F339FB497CC}" srcId="{F94F9842-1FDD-41D3-BA7B-EB21ED62696C}" destId="{F7E4CA62-C9D3-4438-AEAD-ADEA6FC0DAE5}" srcOrd="0" destOrd="0" parTransId="{C771465C-4B9A-45F5-84A8-1CE553A20A87}" sibTransId="{1F1751C4-383E-4AA4-AE01-6CB15930C821}"/>
    <dgm:cxn modelId="{0B6BBBF2-5C38-4DA2-85B0-D2B107F262BB}" type="presOf" srcId="{29026A46-D962-4FED-8CB3-EAFDB69E2790}" destId="{CFA7C9F2-564A-47CE-9624-E4529188FA07}" srcOrd="0" destOrd="1" presId="urn:microsoft.com/office/officeart/2005/8/layout/vList6"/>
    <dgm:cxn modelId="{CD746F3C-DC2F-4400-A01D-B13BBEF2DFC9}" srcId="{7242A70C-2066-45DA-B7BA-B50C52D5ECC3}" destId="{D45688A4-7CCA-4F0D-A1F4-C36D30D4BBA7}" srcOrd="0" destOrd="0" parTransId="{B90E949B-3AE8-44BA-A826-220B9981C2A3}" sibTransId="{96D5F6EA-0B28-415F-A7EB-376D15556C5B}"/>
    <dgm:cxn modelId="{A38A894D-AC87-4A20-B4D9-4581C374DDBB}" srcId="{F7E4CA62-C9D3-4438-AEAD-ADEA6FC0DAE5}" destId="{9A3A1B99-DF5C-4745-8F83-FD60FB0A15B6}" srcOrd="0" destOrd="0" parTransId="{FCBD0681-CDAE-4D7A-B1AD-800DE7D24B38}" sibTransId="{AC49AB1E-2D14-4A95-B483-C13CBED80601}"/>
    <dgm:cxn modelId="{7FB69B50-6F8C-438D-B9D3-1A0A5C9E9866}" type="presOf" srcId="{F94F9842-1FDD-41D3-BA7B-EB21ED62696C}" destId="{53837ADF-2D9A-46F4-B4D0-6D2E4C61DE04}" srcOrd="0" destOrd="0" presId="urn:microsoft.com/office/officeart/2005/8/layout/vList6"/>
    <dgm:cxn modelId="{38F143DB-45B3-4DA0-87C8-2CAE55FAF86F}" type="presOf" srcId="{7242A70C-2066-45DA-B7BA-B50C52D5ECC3}" destId="{B5B3099C-1435-45AC-820F-7DE5F7B56965}" srcOrd="0" destOrd="0" presId="urn:microsoft.com/office/officeart/2005/8/layout/vList6"/>
    <dgm:cxn modelId="{23FFD013-4329-4785-8198-FB29846393C4}" srcId="{F94F9842-1FDD-41D3-BA7B-EB21ED62696C}" destId="{69757431-9265-449E-B21B-1CE09844F632}" srcOrd="1" destOrd="0" parTransId="{2E3A3EE4-EEF3-4C0F-B225-6785E60EBBD3}" sibTransId="{6AB1E60E-5B13-4BFB-829D-4BC7D43A4BDD}"/>
    <dgm:cxn modelId="{DAC8411B-162D-47C8-9F0B-FE819F098298}" type="presParOf" srcId="{53837ADF-2D9A-46F4-B4D0-6D2E4C61DE04}" destId="{013141E8-CD6A-478D-AC4F-1EA8C9B6926B}" srcOrd="0" destOrd="0" presId="urn:microsoft.com/office/officeart/2005/8/layout/vList6"/>
    <dgm:cxn modelId="{BA07745E-E175-418F-B416-27BB50A3F004}" type="presParOf" srcId="{013141E8-CD6A-478D-AC4F-1EA8C9B6926B}" destId="{41E24756-30EC-4C53-B085-4982F95DF8C6}" srcOrd="0" destOrd="0" presId="urn:microsoft.com/office/officeart/2005/8/layout/vList6"/>
    <dgm:cxn modelId="{C940EA45-502C-41F3-9BE4-BE71C01F3F25}" type="presParOf" srcId="{013141E8-CD6A-478D-AC4F-1EA8C9B6926B}" destId="{9D6CB709-4859-43CB-9E31-CD8F42584DBB}" srcOrd="1" destOrd="0" presId="urn:microsoft.com/office/officeart/2005/8/layout/vList6"/>
    <dgm:cxn modelId="{34A99823-60A4-450E-A650-55F538BBDA29}" type="presParOf" srcId="{53837ADF-2D9A-46F4-B4D0-6D2E4C61DE04}" destId="{828A7AF2-8D42-44B4-A4C3-9F729D6C501F}" srcOrd="1" destOrd="0" presId="urn:microsoft.com/office/officeart/2005/8/layout/vList6"/>
    <dgm:cxn modelId="{38E8D938-1178-4EB8-9F70-69751FA1B29A}" type="presParOf" srcId="{53837ADF-2D9A-46F4-B4D0-6D2E4C61DE04}" destId="{57A6987E-757C-4515-8AAE-211D4C750D38}" srcOrd="2" destOrd="0" presId="urn:microsoft.com/office/officeart/2005/8/layout/vList6"/>
    <dgm:cxn modelId="{A93528D2-2232-4450-A906-41BF92F7E3A2}" type="presParOf" srcId="{57A6987E-757C-4515-8AAE-211D4C750D38}" destId="{EDA96ABC-8B9D-4111-8938-98B70902400D}" srcOrd="0" destOrd="0" presId="urn:microsoft.com/office/officeart/2005/8/layout/vList6"/>
    <dgm:cxn modelId="{E1D2FCF3-EF4D-44FD-909C-816660C8F406}" type="presParOf" srcId="{57A6987E-757C-4515-8AAE-211D4C750D38}" destId="{CFA7C9F2-564A-47CE-9624-E4529188FA07}" srcOrd="1" destOrd="0" presId="urn:microsoft.com/office/officeart/2005/8/layout/vList6"/>
    <dgm:cxn modelId="{AA91B65F-5156-4F77-8882-C053891A31F0}" type="presParOf" srcId="{53837ADF-2D9A-46F4-B4D0-6D2E4C61DE04}" destId="{08F35910-C17F-49F1-95FF-40D1F047BD04}" srcOrd="3" destOrd="0" presId="urn:microsoft.com/office/officeart/2005/8/layout/vList6"/>
    <dgm:cxn modelId="{21D1D772-42D4-4B26-9361-C08D5A91F31F}" type="presParOf" srcId="{53837ADF-2D9A-46F4-B4D0-6D2E4C61DE04}" destId="{86A8D99A-6195-47D3-9677-BA117A4D7F46}" srcOrd="4" destOrd="0" presId="urn:microsoft.com/office/officeart/2005/8/layout/vList6"/>
    <dgm:cxn modelId="{4310E82A-216F-4D9D-AA90-FA3347942037}" type="presParOf" srcId="{86A8D99A-6195-47D3-9677-BA117A4D7F46}" destId="{B5B3099C-1435-45AC-820F-7DE5F7B56965}" srcOrd="0" destOrd="0" presId="urn:microsoft.com/office/officeart/2005/8/layout/vList6"/>
    <dgm:cxn modelId="{4BBF3636-4097-43B0-A726-9176DD677E07}" type="presParOf" srcId="{86A8D99A-6195-47D3-9677-BA117A4D7F46}" destId="{62E19955-0140-483F-8641-D4FE4BFCF0C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8FA5F1F-9A67-4BCB-BA7A-257928B88BF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0B077481-0B52-49C8-BCC9-C4427B2E1803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君子所惡乎異者三</a:t>
          </a:r>
          <a:endParaRPr lang="zh-TW" altLang="en-US" sz="3200" dirty="0"/>
        </a:p>
      </dgm:t>
    </dgm:pt>
    <dgm:pt modelId="{517AFC9B-F9E3-4D96-BFE5-F6122EDD8C2C}" type="parTrans" cxnId="{21C96944-B119-49D0-9D11-16C8F18BD0F7}">
      <dgm:prSet/>
      <dgm:spPr/>
      <dgm:t>
        <a:bodyPr/>
        <a:lstStyle/>
        <a:p>
          <a:endParaRPr lang="zh-TW" altLang="en-US"/>
        </a:p>
      </dgm:t>
    </dgm:pt>
    <dgm:pt modelId="{BDD2BA6D-61C8-44EE-B954-61BFF1DCE509}" type="sibTrans" cxnId="{21C96944-B119-49D0-9D11-16C8F18BD0F7}">
      <dgm:prSet/>
      <dgm:spPr/>
      <dgm:t>
        <a:bodyPr/>
        <a:lstStyle/>
        <a:p>
          <a:endParaRPr lang="zh-TW" altLang="en-US"/>
        </a:p>
      </dgm:t>
    </dgm:pt>
    <dgm:pt modelId="{F7031E75-129E-4FB1-931C-B00F3E5FD4C4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好生事也</a:t>
          </a:r>
          <a:endParaRPr lang="zh-TW" altLang="en-US" sz="3200" dirty="0"/>
        </a:p>
      </dgm:t>
    </dgm:pt>
    <dgm:pt modelId="{790376D4-0332-4049-8D7F-9273E210F69E}" type="parTrans" cxnId="{6134A173-7956-4859-A747-A0BAE68B1D15}">
      <dgm:prSet/>
      <dgm:spPr/>
      <dgm:t>
        <a:bodyPr/>
        <a:lstStyle/>
        <a:p>
          <a:endParaRPr lang="zh-TW" altLang="en-US"/>
        </a:p>
      </dgm:t>
    </dgm:pt>
    <dgm:pt modelId="{9A8C6DDA-C698-4A04-854C-034252040197}" type="sibTrans" cxnId="{6134A173-7956-4859-A747-A0BAE68B1D15}">
      <dgm:prSet/>
      <dgm:spPr/>
      <dgm:t>
        <a:bodyPr/>
        <a:lstStyle/>
        <a:p>
          <a:endParaRPr lang="zh-TW" altLang="en-US"/>
        </a:p>
      </dgm:t>
    </dgm:pt>
    <dgm:pt modelId="{84A230AC-1F58-42F3-B340-D5DBBD975542}">
      <dgm:prSet custT="1"/>
      <dgm:spPr/>
      <dgm:t>
        <a:bodyPr/>
        <a:lstStyle/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好生事則</a:t>
          </a:r>
          <a:endParaRPr lang="en-US" altLang="zh-TW" sz="3200" dirty="0" smtClean="0"/>
        </a:p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多端而動衆</a:t>
          </a:r>
          <a:endParaRPr lang="zh-TW" altLang="en-US" sz="3200" dirty="0"/>
        </a:p>
      </dgm:t>
    </dgm:pt>
    <dgm:pt modelId="{CE9147E7-91A8-4906-8978-F6F6665933C7}" type="parTrans" cxnId="{9BE4C085-1889-4283-8CD8-1B16E0B3BEC0}">
      <dgm:prSet/>
      <dgm:spPr/>
      <dgm:t>
        <a:bodyPr/>
        <a:lstStyle/>
        <a:p>
          <a:endParaRPr lang="zh-TW" altLang="en-US"/>
        </a:p>
      </dgm:t>
    </dgm:pt>
    <dgm:pt modelId="{22A20A5D-BB91-4C9E-9C0D-54B8932BF972}" type="sibTrans" cxnId="{9BE4C085-1889-4283-8CD8-1B16E0B3BEC0}">
      <dgm:prSet/>
      <dgm:spPr/>
      <dgm:t>
        <a:bodyPr/>
        <a:lstStyle/>
        <a:p>
          <a:endParaRPr lang="zh-TW" altLang="en-US"/>
        </a:p>
      </dgm:t>
    </dgm:pt>
    <dgm:pt modelId="{ECBB9105-05AC-484D-91C2-A17359118E90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好生奇也</a:t>
          </a:r>
          <a:endParaRPr lang="zh-TW" altLang="en-US" sz="3200" dirty="0"/>
        </a:p>
      </dgm:t>
    </dgm:pt>
    <dgm:pt modelId="{8CCC49C1-F06F-47DB-B131-6A43B675AC92}" type="parTrans" cxnId="{B26847DA-7CEA-4547-AAB5-A4B532CB2C7D}">
      <dgm:prSet/>
      <dgm:spPr/>
      <dgm:t>
        <a:bodyPr/>
        <a:lstStyle/>
        <a:p>
          <a:endParaRPr lang="zh-TW" altLang="en-US"/>
        </a:p>
      </dgm:t>
    </dgm:pt>
    <dgm:pt modelId="{1BAD21DD-248B-4415-A689-4CAEFB5C0F3A}" type="sibTrans" cxnId="{B26847DA-7CEA-4547-AAB5-A4B532CB2C7D}">
      <dgm:prSet/>
      <dgm:spPr/>
      <dgm:t>
        <a:bodyPr/>
        <a:lstStyle/>
        <a:p>
          <a:endParaRPr lang="zh-TW" altLang="en-US"/>
        </a:p>
      </dgm:t>
    </dgm:pt>
    <dgm:pt modelId="{6CEFB30A-FCA1-48BB-AD8E-2EB447A7F5E5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好變常也</a:t>
          </a:r>
          <a:endParaRPr lang="zh-TW" altLang="en-US" sz="3200" dirty="0"/>
        </a:p>
      </dgm:t>
    </dgm:pt>
    <dgm:pt modelId="{BE1E012D-F528-4F82-8B29-9A44AD0D9B56}" type="parTrans" cxnId="{57A032FA-63D0-49CA-B078-29219372E425}">
      <dgm:prSet/>
      <dgm:spPr/>
      <dgm:t>
        <a:bodyPr/>
        <a:lstStyle/>
        <a:p>
          <a:endParaRPr lang="zh-TW" altLang="en-US"/>
        </a:p>
      </dgm:t>
    </dgm:pt>
    <dgm:pt modelId="{6684A1B1-39C1-4426-8E2E-2F8EBD4B864F}" type="sibTrans" cxnId="{57A032FA-63D0-49CA-B078-29219372E425}">
      <dgm:prSet/>
      <dgm:spPr/>
      <dgm:t>
        <a:bodyPr/>
        <a:lstStyle/>
        <a:p>
          <a:endParaRPr lang="zh-TW" altLang="en-US"/>
        </a:p>
      </dgm:t>
    </dgm:pt>
    <dgm:pt modelId="{C5C10A90-B0F5-43D5-B221-D10F7524FF7F}">
      <dgm:prSet custT="1"/>
      <dgm:spPr/>
      <dgm:t>
        <a:bodyPr/>
        <a:lstStyle/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好生奇則</a:t>
          </a:r>
          <a:endParaRPr lang="en-US" altLang="zh-TW" sz="3200" dirty="0" smtClean="0"/>
        </a:p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離道而惑俗</a:t>
          </a:r>
          <a:endParaRPr lang="zh-TW" altLang="en-US" sz="3200" dirty="0"/>
        </a:p>
      </dgm:t>
    </dgm:pt>
    <dgm:pt modelId="{C3970BD8-6F56-49A5-B800-9479B6BA3F5D}" type="parTrans" cxnId="{72285C06-9CBA-45D1-99AC-33A78C80CCA3}">
      <dgm:prSet/>
      <dgm:spPr/>
      <dgm:t>
        <a:bodyPr/>
        <a:lstStyle/>
        <a:p>
          <a:endParaRPr lang="zh-TW" altLang="en-US"/>
        </a:p>
      </dgm:t>
    </dgm:pt>
    <dgm:pt modelId="{3C0F0A3A-9FDA-49BB-A261-A0FA4CCA202A}" type="sibTrans" cxnId="{72285C06-9CBA-45D1-99AC-33A78C80CCA3}">
      <dgm:prSet/>
      <dgm:spPr/>
      <dgm:t>
        <a:bodyPr/>
        <a:lstStyle/>
        <a:p>
          <a:endParaRPr lang="zh-TW" altLang="en-US"/>
        </a:p>
      </dgm:t>
    </dgm:pt>
    <dgm:pt modelId="{563A14B0-ECFD-4A86-BD91-BCF1849A82AE}">
      <dgm:prSet custT="1"/>
      <dgm:spPr/>
      <dgm:t>
        <a:bodyPr/>
        <a:lstStyle/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好變常則</a:t>
          </a:r>
          <a:endParaRPr lang="en-US" altLang="zh-TW" sz="3200" dirty="0" smtClean="0"/>
        </a:p>
        <a:p>
          <a:pPr>
            <a:lnSpc>
              <a:spcPts val="2800"/>
            </a:lnSpc>
            <a:spcAft>
              <a:spcPts val="600"/>
            </a:spcAft>
          </a:pPr>
          <a:r>
            <a:rPr lang="zh-TW" altLang="en-US" sz="3200" dirty="0" smtClean="0"/>
            <a:t>輕法而亂度</a:t>
          </a:r>
          <a:endParaRPr lang="zh-TW" altLang="en-US" sz="3200" dirty="0"/>
        </a:p>
      </dgm:t>
    </dgm:pt>
    <dgm:pt modelId="{02430CA9-7EEF-4DF2-B18E-D519B105ED58}" type="parTrans" cxnId="{0D58BCEA-2FDD-4769-BF10-995D344F66D6}">
      <dgm:prSet/>
      <dgm:spPr/>
      <dgm:t>
        <a:bodyPr/>
        <a:lstStyle/>
        <a:p>
          <a:endParaRPr lang="zh-TW" altLang="en-US"/>
        </a:p>
      </dgm:t>
    </dgm:pt>
    <dgm:pt modelId="{2EF9B00C-EF37-4B14-856C-4B930FCB6CB8}" type="sibTrans" cxnId="{0D58BCEA-2FDD-4769-BF10-995D344F66D6}">
      <dgm:prSet/>
      <dgm:spPr/>
      <dgm:t>
        <a:bodyPr/>
        <a:lstStyle/>
        <a:p>
          <a:endParaRPr lang="zh-TW" altLang="en-US"/>
        </a:p>
      </dgm:t>
    </dgm:pt>
    <dgm:pt modelId="{10C2FE66-3833-4BC8-B377-170E89132A4C}" type="pres">
      <dgm:prSet presAssocID="{58FA5F1F-9A67-4BCB-BA7A-257928B88BF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AD37CA4-6316-43CD-B878-500D0E156034}" type="pres">
      <dgm:prSet presAssocID="{0B077481-0B52-49C8-BCC9-C4427B2E1803}" presName="root1" presStyleCnt="0"/>
      <dgm:spPr/>
    </dgm:pt>
    <dgm:pt modelId="{B3C38A15-0BF8-4479-812C-CC4D1DB3EE6D}" type="pres">
      <dgm:prSet presAssocID="{0B077481-0B52-49C8-BCC9-C4427B2E1803}" presName="LevelOneTextNode" presStyleLbl="node0" presStyleIdx="0" presStyleCnt="1" custScaleY="1379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522AAA-3A86-4BB6-AD54-B2DA201FF9E5}" type="pres">
      <dgm:prSet presAssocID="{0B077481-0B52-49C8-BCC9-C4427B2E1803}" presName="level2hierChild" presStyleCnt="0"/>
      <dgm:spPr/>
    </dgm:pt>
    <dgm:pt modelId="{82EABCC5-542F-4012-8B8F-52E2EDD844F0}" type="pres">
      <dgm:prSet presAssocID="{790376D4-0332-4049-8D7F-9273E210F69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145F87C-A3D3-4091-99CD-7DA343032C50}" type="pres">
      <dgm:prSet presAssocID="{790376D4-0332-4049-8D7F-9273E210F69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3CED06BE-76D1-4DDB-8908-062003E39EA0}" type="pres">
      <dgm:prSet presAssocID="{F7031E75-129E-4FB1-931C-B00F3E5FD4C4}" presName="root2" presStyleCnt="0"/>
      <dgm:spPr/>
    </dgm:pt>
    <dgm:pt modelId="{46B80CF1-2C6C-463E-8936-3CCE45C4942A}" type="pres">
      <dgm:prSet presAssocID="{F7031E75-129E-4FB1-931C-B00F3E5FD4C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E653D5-74B4-4590-9621-664D540B4FAF}" type="pres">
      <dgm:prSet presAssocID="{F7031E75-129E-4FB1-931C-B00F3E5FD4C4}" presName="level3hierChild" presStyleCnt="0"/>
      <dgm:spPr/>
    </dgm:pt>
    <dgm:pt modelId="{DEA6844C-588C-4B55-AFE1-2E3365DA3A97}" type="pres">
      <dgm:prSet presAssocID="{CE9147E7-91A8-4906-8978-F6F6665933C7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88740886-D523-4320-843F-FCBBF4E95A67}" type="pres">
      <dgm:prSet presAssocID="{CE9147E7-91A8-4906-8978-F6F6665933C7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36BEB048-B8EF-429A-BE18-D12339396537}" type="pres">
      <dgm:prSet presAssocID="{84A230AC-1F58-42F3-B340-D5DBBD975542}" presName="root2" presStyleCnt="0"/>
      <dgm:spPr/>
    </dgm:pt>
    <dgm:pt modelId="{14F8BDDD-45B7-4276-9B5A-C57189FCFA4A}" type="pres">
      <dgm:prSet presAssocID="{84A230AC-1F58-42F3-B340-D5DBBD975542}" presName="LevelTwoTextNode" presStyleLbl="node3" presStyleIdx="0" presStyleCnt="3" custScaleX="130952" custScaleY="1168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B052C-D946-46B1-937C-03484A15456D}" type="pres">
      <dgm:prSet presAssocID="{84A230AC-1F58-42F3-B340-D5DBBD975542}" presName="level3hierChild" presStyleCnt="0"/>
      <dgm:spPr/>
    </dgm:pt>
    <dgm:pt modelId="{8CD8A409-99A1-4343-869E-529ECC439D39}" type="pres">
      <dgm:prSet presAssocID="{8CCC49C1-F06F-47DB-B131-6A43B675AC92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F1A424DF-6386-4607-A291-74AA8E64455D}" type="pres">
      <dgm:prSet presAssocID="{8CCC49C1-F06F-47DB-B131-6A43B675AC92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6E8D026-9C88-44D7-B715-FE2580953EB7}" type="pres">
      <dgm:prSet presAssocID="{ECBB9105-05AC-484D-91C2-A17359118E90}" presName="root2" presStyleCnt="0"/>
      <dgm:spPr/>
    </dgm:pt>
    <dgm:pt modelId="{8C94E2DE-EEE2-4C6E-8C65-5AB982F7A747}" type="pres">
      <dgm:prSet presAssocID="{ECBB9105-05AC-484D-91C2-A17359118E90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712A5F-A9A6-4190-864C-5DFF9E8485FE}" type="pres">
      <dgm:prSet presAssocID="{ECBB9105-05AC-484D-91C2-A17359118E90}" presName="level3hierChild" presStyleCnt="0"/>
      <dgm:spPr/>
    </dgm:pt>
    <dgm:pt modelId="{9C431724-5AA5-4432-A2F2-E0DE0193CA19}" type="pres">
      <dgm:prSet presAssocID="{C3970BD8-6F56-49A5-B800-9479B6BA3F5D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FEBAF3A3-DFE9-4664-B1A5-2E3DC34A39E7}" type="pres">
      <dgm:prSet presAssocID="{C3970BD8-6F56-49A5-B800-9479B6BA3F5D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84D4DAA-8FE1-4517-BDF0-EE4E000C8646}" type="pres">
      <dgm:prSet presAssocID="{C5C10A90-B0F5-43D5-B221-D10F7524FF7F}" presName="root2" presStyleCnt="0"/>
      <dgm:spPr/>
    </dgm:pt>
    <dgm:pt modelId="{7CA27DFF-3FA8-4B0A-A57C-86AE86053496}" type="pres">
      <dgm:prSet presAssocID="{C5C10A90-B0F5-43D5-B221-D10F7524FF7F}" presName="LevelTwoTextNode" presStyleLbl="node3" presStyleIdx="1" presStyleCnt="3" custScaleX="130952" custScaleY="1168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9D57557-D4F9-466A-9AEE-DFB11DDFC501}" type="pres">
      <dgm:prSet presAssocID="{C5C10A90-B0F5-43D5-B221-D10F7524FF7F}" presName="level3hierChild" presStyleCnt="0"/>
      <dgm:spPr/>
    </dgm:pt>
    <dgm:pt modelId="{1BE1411F-E7CF-49B7-B83A-E982B7F9F7C9}" type="pres">
      <dgm:prSet presAssocID="{BE1E012D-F528-4F82-8B29-9A44AD0D9B56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1B2DAFC-68A6-4189-A2F2-762C5DD4C8C3}" type="pres">
      <dgm:prSet presAssocID="{BE1E012D-F528-4F82-8B29-9A44AD0D9B56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8DA5EFE5-916A-44EF-AD6F-9086FA4794AA}" type="pres">
      <dgm:prSet presAssocID="{6CEFB30A-FCA1-48BB-AD8E-2EB447A7F5E5}" presName="root2" presStyleCnt="0"/>
      <dgm:spPr/>
    </dgm:pt>
    <dgm:pt modelId="{618928B9-6D16-4E5F-9AE7-0CDF3E726E59}" type="pres">
      <dgm:prSet presAssocID="{6CEFB30A-FCA1-48BB-AD8E-2EB447A7F5E5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574E15-AFC0-4F95-9D76-E246F9A01674}" type="pres">
      <dgm:prSet presAssocID="{6CEFB30A-FCA1-48BB-AD8E-2EB447A7F5E5}" presName="level3hierChild" presStyleCnt="0"/>
      <dgm:spPr/>
    </dgm:pt>
    <dgm:pt modelId="{5E6452E6-47DC-403B-94AE-DA96B89A9A39}" type="pres">
      <dgm:prSet presAssocID="{02430CA9-7EEF-4DF2-B18E-D519B105ED58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1B9C2217-2FE2-49F5-A93D-893B3A0D6EF5}" type="pres">
      <dgm:prSet presAssocID="{02430CA9-7EEF-4DF2-B18E-D519B105ED58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2AFBD23F-0E0A-45C6-9939-4A8CB3C286C0}" type="pres">
      <dgm:prSet presAssocID="{563A14B0-ECFD-4A86-BD91-BCF1849A82AE}" presName="root2" presStyleCnt="0"/>
      <dgm:spPr/>
    </dgm:pt>
    <dgm:pt modelId="{20CBFFB5-4387-46D0-8839-AABAEA21B972}" type="pres">
      <dgm:prSet presAssocID="{563A14B0-ECFD-4A86-BD91-BCF1849A82AE}" presName="LevelTwoTextNode" presStyleLbl="node3" presStyleIdx="2" presStyleCnt="3" custScaleX="130952" custScaleY="1168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2C25E8-21BD-41CF-9DA8-B377742B96A3}" type="pres">
      <dgm:prSet presAssocID="{563A14B0-ECFD-4A86-BD91-BCF1849A82AE}" presName="level3hierChild" presStyleCnt="0"/>
      <dgm:spPr/>
    </dgm:pt>
  </dgm:ptLst>
  <dgm:cxnLst>
    <dgm:cxn modelId="{21C96944-B119-49D0-9D11-16C8F18BD0F7}" srcId="{58FA5F1F-9A67-4BCB-BA7A-257928B88BF7}" destId="{0B077481-0B52-49C8-BCC9-C4427B2E1803}" srcOrd="0" destOrd="0" parTransId="{517AFC9B-F9E3-4D96-BFE5-F6122EDD8C2C}" sibTransId="{BDD2BA6D-61C8-44EE-B954-61BFF1DCE509}"/>
    <dgm:cxn modelId="{B52AF6AF-5296-4CF6-B116-071D8C53FC4E}" type="presOf" srcId="{6CEFB30A-FCA1-48BB-AD8E-2EB447A7F5E5}" destId="{618928B9-6D16-4E5F-9AE7-0CDF3E726E59}" srcOrd="0" destOrd="0" presId="urn:microsoft.com/office/officeart/2005/8/layout/hierarchy2"/>
    <dgm:cxn modelId="{44C7FD88-B9D6-49C3-8C25-D06AA34158B5}" type="presOf" srcId="{84A230AC-1F58-42F3-B340-D5DBBD975542}" destId="{14F8BDDD-45B7-4276-9B5A-C57189FCFA4A}" srcOrd="0" destOrd="0" presId="urn:microsoft.com/office/officeart/2005/8/layout/hierarchy2"/>
    <dgm:cxn modelId="{5699ECF5-C962-4204-86AA-BF4006AA6560}" type="presOf" srcId="{ECBB9105-05AC-484D-91C2-A17359118E90}" destId="{8C94E2DE-EEE2-4C6E-8C65-5AB982F7A747}" srcOrd="0" destOrd="0" presId="urn:microsoft.com/office/officeart/2005/8/layout/hierarchy2"/>
    <dgm:cxn modelId="{EE8EF4D1-133E-4480-B932-37975BF2444E}" type="presOf" srcId="{CE9147E7-91A8-4906-8978-F6F6665933C7}" destId="{DEA6844C-588C-4B55-AFE1-2E3365DA3A97}" srcOrd="0" destOrd="0" presId="urn:microsoft.com/office/officeart/2005/8/layout/hierarchy2"/>
    <dgm:cxn modelId="{1D3C4245-AAEB-428F-A1D3-F46F7F090E52}" type="presOf" srcId="{0B077481-0B52-49C8-BCC9-C4427B2E1803}" destId="{B3C38A15-0BF8-4479-812C-CC4D1DB3EE6D}" srcOrd="0" destOrd="0" presId="urn:microsoft.com/office/officeart/2005/8/layout/hierarchy2"/>
    <dgm:cxn modelId="{DDCF5642-322C-40C8-B2B5-8C9178D5A769}" type="presOf" srcId="{BE1E012D-F528-4F82-8B29-9A44AD0D9B56}" destId="{1BE1411F-E7CF-49B7-B83A-E982B7F9F7C9}" srcOrd="0" destOrd="0" presId="urn:microsoft.com/office/officeart/2005/8/layout/hierarchy2"/>
    <dgm:cxn modelId="{E21C3ED5-63B9-4AF6-B2F1-8AFAEE4D9597}" type="presOf" srcId="{C5C10A90-B0F5-43D5-B221-D10F7524FF7F}" destId="{7CA27DFF-3FA8-4B0A-A57C-86AE86053496}" srcOrd="0" destOrd="0" presId="urn:microsoft.com/office/officeart/2005/8/layout/hierarchy2"/>
    <dgm:cxn modelId="{9BE4C085-1889-4283-8CD8-1B16E0B3BEC0}" srcId="{F7031E75-129E-4FB1-931C-B00F3E5FD4C4}" destId="{84A230AC-1F58-42F3-B340-D5DBBD975542}" srcOrd="0" destOrd="0" parTransId="{CE9147E7-91A8-4906-8978-F6F6665933C7}" sibTransId="{22A20A5D-BB91-4C9E-9C0D-54B8932BF972}"/>
    <dgm:cxn modelId="{EC9EF575-7D3B-47C7-B161-D867F5730BCD}" type="presOf" srcId="{F7031E75-129E-4FB1-931C-B00F3E5FD4C4}" destId="{46B80CF1-2C6C-463E-8936-3CCE45C4942A}" srcOrd="0" destOrd="0" presId="urn:microsoft.com/office/officeart/2005/8/layout/hierarchy2"/>
    <dgm:cxn modelId="{0D58BCEA-2FDD-4769-BF10-995D344F66D6}" srcId="{6CEFB30A-FCA1-48BB-AD8E-2EB447A7F5E5}" destId="{563A14B0-ECFD-4A86-BD91-BCF1849A82AE}" srcOrd="0" destOrd="0" parTransId="{02430CA9-7EEF-4DF2-B18E-D519B105ED58}" sibTransId="{2EF9B00C-EF37-4B14-856C-4B930FCB6CB8}"/>
    <dgm:cxn modelId="{BEAE2EDB-9D4B-4C50-809A-659286617B5C}" type="presOf" srcId="{58FA5F1F-9A67-4BCB-BA7A-257928B88BF7}" destId="{10C2FE66-3833-4BC8-B377-170E89132A4C}" srcOrd="0" destOrd="0" presId="urn:microsoft.com/office/officeart/2005/8/layout/hierarchy2"/>
    <dgm:cxn modelId="{BBC813C7-EBCA-4580-91CD-2800EF29D8C1}" type="presOf" srcId="{790376D4-0332-4049-8D7F-9273E210F69E}" destId="{82EABCC5-542F-4012-8B8F-52E2EDD844F0}" srcOrd="0" destOrd="0" presId="urn:microsoft.com/office/officeart/2005/8/layout/hierarchy2"/>
    <dgm:cxn modelId="{B2BC6049-AD6C-455A-82B0-2EDA6B686B33}" type="presOf" srcId="{8CCC49C1-F06F-47DB-B131-6A43B675AC92}" destId="{8CD8A409-99A1-4343-869E-529ECC439D39}" srcOrd="0" destOrd="0" presId="urn:microsoft.com/office/officeart/2005/8/layout/hierarchy2"/>
    <dgm:cxn modelId="{C90C9A28-EC11-45E5-ACF3-1DB95D9ECCFC}" type="presOf" srcId="{563A14B0-ECFD-4A86-BD91-BCF1849A82AE}" destId="{20CBFFB5-4387-46D0-8839-AABAEA21B972}" srcOrd="0" destOrd="0" presId="urn:microsoft.com/office/officeart/2005/8/layout/hierarchy2"/>
    <dgm:cxn modelId="{6134A173-7956-4859-A747-A0BAE68B1D15}" srcId="{0B077481-0B52-49C8-BCC9-C4427B2E1803}" destId="{F7031E75-129E-4FB1-931C-B00F3E5FD4C4}" srcOrd="0" destOrd="0" parTransId="{790376D4-0332-4049-8D7F-9273E210F69E}" sibTransId="{9A8C6DDA-C698-4A04-854C-034252040197}"/>
    <dgm:cxn modelId="{72285C06-9CBA-45D1-99AC-33A78C80CCA3}" srcId="{ECBB9105-05AC-484D-91C2-A17359118E90}" destId="{C5C10A90-B0F5-43D5-B221-D10F7524FF7F}" srcOrd="0" destOrd="0" parTransId="{C3970BD8-6F56-49A5-B800-9479B6BA3F5D}" sibTransId="{3C0F0A3A-9FDA-49BB-A261-A0FA4CCA202A}"/>
    <dgm:cxn modelId="{F38AA5A7-B48F-4141-8A1E-BE26156F4A31}" type="presOf" srcId="{CE9147E7-91A8-4906-8978-F6F6665933C7}" destId="{88740886-D523-4320-843F-FCBBF4E95A67}" srcOrd="1" destOrd="0" presId="urn:microsoft.com/office/officeart/2005/8/layout/hierarchy2"/>
    <dgm:cxn modelId="{57A032FA-63D0-49CA-B078-29219372E425}" srcId="{0B077481-0B52-49C8-BCC9-C4427B2E1803}" destId="{6CEFB30A-FCA1-48BB-AD8E-2EB447A7F5E5}" srcOrd="2" destOrd="0" parTransId="{BE1E012D-F528-4F82-8B29-9A44AD0D9B56}" sibTransId="{6684A1B1-39C1-4426-8E2E-2F8EBD4B864F}"/>
    <dgm:cxn modelId="{0D4DF716-C600-4A88-A438-AC203873616B}" type="presOf" srcId="{8CCC49C1-F06F-47DB-B131-6A43B675AC92}" destId="{F1A424DF-6386-4607-A291-74AA8E64455D}" srcOrd="1" destOrd="0" presId="urn:microsoft.com/office/officeart/2005/8/layout/hierarchy2"/>
    <dgm:cxn modelId="{F9626007-A8FA-4AED-91A6-EA7DA52E9DA0}" type="presOf" srcId="{C3970BD8-6F56-49A5-B800-9479B6BA3F5D}" destId="{FEBAF3A3-DFE9-4664-B1A5-2E3DC34A39E7}" srcOrd="1" destOrd="0" presId="urn:microsoft.com/office/officeart/2005/8/layout/hierarchy2"/>
    <dgm:cxn modelId="{461E768A-0F3F-4650-9939-2D253737B965}" type="presOf" srcId="{02430CA9-7EEF-4DF2-B18E-D519B105ED58}" destId="{5E6452E6-47DC-403B-94AE-DA96B89A9A39}" srcOrd="0" destOrd="0" presId="urn:microsoft.com/office/officeart/2005/8/layout/hierarchy2"/>
    <dgm:cxn modelId="{3E04FA2E-9031-4568-B666-6F4917C27144}" type="presOf" srcId="{C3970BD8-6F56-49A5-B800-9479B6BA3F5D}" destId="{9C431724-5AA5-4432-A2F2-E0DE0193CA19}" srcOrd="0" destOrd="0" presId="urn:microsoft.com/office/officeart/2005/8/layout/hierarchy2"/>
    <dgm:cxn modelId="{070CF867-8A3D-41C6-8EE4-273D6C69719F}" type="presOf" srcId="{02430CA9-7EEF-4DF2-B18E-D519B105ED58}" destId="{1B9C2217-2FE2-49F5-A93D-893B3A0D6EF5}" srcOrd="1" destOrd="0" presId="urn:microsoft.com/office/officeart/2005/8/layout/hierarchy2"/>
    <dgm:cxn modelId="{B26847DA-7CEA-4547-AAB5-A4B532CB2C7D}" srcId="{0B077481-0B52-49C8-BCC9-C4427B2E1803}" destId="{ECBB9105-05AC-484D-91C2-A17359118E90}" srcOrd="1" destOrd="0" parTransId="{8CCC49C1-F06F-47DB-B131-6A43B675AC92}" sibTransId="{1BAD21DD-248B-4415-A689-4CAEFB5C0F3A}"/>
    <dgm:cxn modelId="{51545E13-5BCE-4251-B472-5E9A72DFD0AE}" type="presOf" srcId="{790376D4-0332-4049-8D7F-9273E210F69E}" destId="{6145F87C-A3D3-4091-99CD-7DA343032C50}" srcOrd="1" destOrd="0" presId="urn:microsoft.com/office/officeart/2005/8/layout/hierarchy2"/>
    <dgm:cxn modelId="{B4A8C18A-B6F4-4088-8FA8-6FE18ADCC9FA}" type="presOf" srcId="{BE1E012D-F528-4F82-8B29-9A44AD0D9B56}" destId="{41B2DAFC-68A6-4189-A2F2-762C5DD4C8C3}" srcOrd="1" destOrd="0" presId="urn:microsoft.com/office/officeart/2005/8/layout/hierarchy2"/>
    <dgm:cxn modelId="{E9AB44C5-0005-4A4D-A8F2-4DEECB6EAB61}" type="presParOf" srcId="{10C2FE66-3833-4BC8-B377-170E89132A4C}" destId="{AAD37CA4-6316-43CD-B878-500D0E156034}" srcOrd="0" destOrd="0" presId="urn:microsoft.com/office/officeart/2005/8/layout/hierarchy2"/>
    <dgm:cxn modelId="{CDEAA71B-1EEF-4A74-98DA-2C7B7BA5CBBF}" type="presParOf" srcId="{AAD37CA4-6316-43CD-B878-500D0E156034}" destId="{B3C38A15-0BF8-4479-812C-CC4D1DB3EE6D}" srcOrd="0" destOrd="0" presId="urn:microsoft.com/office/officeart/2005/8/layout/hierarchy2"/>
    <dgm:cxn modelId="{EE5864BB-F90B-404D-B599-AB9410F3AEB6}" type="presParOf" srcId="{AAD37CA4-6316-43CD-B878-500D0E156034}" destId="{DF522AAA-3A86-4BB6-AD54-B2DA201FF9E5}" srcOrd="1" destOrd="0" presId="urn:microsoft.com/office/officeart/2005/8/layout/hierarchy2"/>
    <dgm:cxn modelId="{F579BE18-707E-44A4-AC5C-3546C8B9E4AE}" type="presParOf" srcId="{DF522AAA-3A86-4BB6-AD54-B2DA201FF9E5}" destId="{82EABCC5-542F-4012-8B8F-52E2EDD844F0}" srcOrd="0" destOrd="0" presId="urn:microsoft.com/office/officeart/2005/8/layout/hierarchy2"/>
    <dgm:cxn modelId="{132C7EA3-D49B-4EB5-8FEF-B4E48E82302D}" type="presParOf" srcId="{82EABCC5-542F-4012-8B8F-52E2EDD844F0}" destId="{6145F87C-A3D3-4091-99CD-7DA343032C50}" srcOrd="0" destOrd="0" presId="urn:microsoft.com/office/officeart/2005/8/layout/hierarchy2"/>
    <dgm:cxn modelId="{DB083F53-76C9-44B6-B9F6-4D3F80FBC097}" type="presParOf" srcId="{DF522AAA-3A86-4BB6-AD54-B2DA201FF9E5}" destId="{3CED06BE-76D1-4DDB-8908-062003E39EA0}" srcOrd="1" destOrd="0" presId="urn:microsoft.com/office/officeart/2005/8/layout/hierarchy2"/>
    <dgm:cxn modelId="{3034E1BA-9CE5-402E-8AC9-D19892C38FF1}" type="presParOf" srcId="{3CED06BE-76D1-4DDB-8908-062003E39EA0}" destId="{46B80CF1-2C6C-463E-8936-3CCE45C4942A}" srcOrd="0" destOrd="0" presId="urn:microsoft.com/office/officeart/2005/8/layout/hierarchy2"/>
    <dgm:cxn modelId="{580383DB-3175-48D5-BC73-7B20A20E4CD6}" type="presParOf" srcId="{3CED06BE-76D1-4DDB-8908-062003E39EA0}" destId="{FAE653D5-74B4-4590-9621-664D540B4FAF}" srcOrd="1" destOrd="0" presId="urn:microsoft.com/office/officeart/2005/8/layout/hierarchy2"/>
    <dgm:cxn modelId="{74357188-207E-41AA-B00F-393A716FC96D}" type="presParOf" srcId="{FAE653D5-74B4-4590-9621-664D540B4FAF}" destId="{DEA6844C-588C-4B55-AFE1-2E3365DA3A97}" srcOrd="0" destOrd="0" presId="urn:microsoft.com/office/officeart/2005/8/layout/hierarchy2"/>
    <dgm:cxn modelId="{E3FEC4CD-3324-4F3D-ACA8-D3D6BA4E3A73}" type="presParOf" srcId="{DEA6844C-588C-4B55-AFE1-2E3365DA3A97}" destId="{88740886-D523-4320-843F-FCBBF4E95A67}" srcOrd="0" destOrd="0" presId="urn:microsoft.com/office/officeart/2005/8/layout/hierarchy2"/>
    <dgm:cxn modelId="{0FAF77CA-FB72-4A23-9414-155196C23843}" type="presParOf" srcId="{FAE653D5-74B4-4590-9621-664D540B4FAF}" destId="{36BEB048-B8EF-429A-BE18-D12339396537}" srcOrd="1" destOrd="0" presId="urn:microsoft.com/office/officeart/2005/8/layout/hierarchy2"/>
    <dgm:cxn modelId="{4A063EED-3D34-4183-951C-9A12CB2A3558}" type="presParOf" srcId="{36BEB048-B8EF-429A-BE18-D12339396537}" destId="{14F8BDDD-45B7-4276-9B5A-C57189FCFA4A}" srcOrd="0" destOrd="0" presId="urn:microsoft.com/office/officeart/2005/8/layout/hierarchy2"/>
    <dgm:cxn modelId="{A66F224F-E25C-48E2-A890-B93B42A53B29}" type="presParOf" srcId="{36BEB048-B8EF-429A-BE18-D12339396537}" destId="{F06B052C-D946-46B1-937C-03484A15456D}" srcOrd="1" destOrd="0" presId="urn:microsoft.com/office/officeart/2005/8/layout/hierarchy2"/>
    <dgm:cxn modelId="{64C0DF84-F845-4B7C-9643-D7AACFF649D1}" type="presParOf" srcId="{DF522AAA-3A86-4BB6-AD54-B2DA201FF9E5}" destId="{8CD8A409-99A1-4343-869E-529ECC439D39}" srcOrd="2" destOrd="0" presId="urn:microsoft.com/office/officeart/2005/8/layout/hierarchy2"/>
    <dgm:cxn modelId="{397DE4EF-7E8A-43DB-9B58-DAE4DA84A5A0}" type="presParOf" srcId="{8CD8A409-99A1-4343-869E-529ECC439D39}" destId="{F1A424DF-6386-4607-A291-74AA8E64455D}" srcOrd="0" destOrd="0" presId="urn:microsoft.com/office/officeart/2005/8/layout/hierarchy2"/>
    <dgm:cxn modelId="{DE05494B-55DB-40AC-AB01-EEAF455EFD20}" type="presParOf" srcId="{DF522AAA-3A86-4BB6-AD54-B2DA201FF9E5}" destId="{E6E8D026-9C88-44D7-B715-FE2580953EB7}" srcOrd="3" destOrd="0" presId="urn:microsoft.com/office/officeart/2005/8/layout/hierarchy2"/>
    <dgm:cxn modelId="{D563545A-E48A-4DB6-9570-5B89102EC66F}" type="presParOf" srcId="{E6E8D026-9C88-44D7-B715-FE2580953EB7}" destId="{8C94E2DE-EEE2-4C6E-8C65-5AB982F7A747}" srcOrd="0" destOrd="0" presId="urn:microsoft.com/office/officeart/2005/8/layout/hierarchy2"/>
    <dgm:cxn modelId="{E98BF960-2C2B-449E-8C2E-84DE43413784}" type="presParOf" srcId="{E6E8D026-9C88-44D7-B715-FE2580953EB7}" destId="{57712A5F-A9A6-4190-864C-5DFF9E8485FE}" srcOrd="1" destOrd="0" presId="urn:microsoft.com/office/officeart/2005/8/layout/hierarchy2"/>
    <dgm:cxn modelId="{40C154E5-AE99-48BC-B032-3FC9F5441F53}" type="presParOf" srcId="{57712A5F-A9A6-4190-864C-5DFF9E8485FE}" destId="{9C431724-5AA5-4432-A2F2-E0DE0193CA19}" srcOrd="0" destOrd="0" presId="urn:microsoft.com/office/officeart/2005/8/layout/hierarchy2"/>
    <dgm:cxn modelId="{52DFB40C-11F8-4B11-BC61-DF580C8B0173}" type="presParOf" srcId="{9C431724-5AA5-4432-A2F2-E0DE0193CA19}" destId="{FEBAF3A3-DFE9-4664-B1A5-2E3DC34A39E7}" srcOrd="0" destOrd="0" presId="urn:microsoft.com/office/officeart/2005/8/layout/hierarchy2"/>
    <dgm:cxn modelId="{69017DFD-9BFC-43FA-B9D5-F8DDBD3D37FA}" type="presParOf" srcId="{57712A5F-A9A6-4190-864C-5DFF9E8485FE}" destId="{C84D4DAA-8FE1-4517-BDF0-EE4E000C8646}" srcOrd="1" destOrd="0" presId="urn:microsoft.com/office/officeart/2005/8/layout/hierarchy2"/>
    <dgm:cxn modelId="{42626459-5911-47F9-8235-4543AC79FDAF}" type="presParOf" srcId="{C84D4DAA-8FE1-4517-BDF0-EE4E000C8646}" destId="{7CA27DFF-3FA8-4B0A-A57C-86AE86053496}" srcOrd="0" destOrd="0" presId="urn:microsoft.com/office/officeart/2005/8/layout/hierarchy2"/>
    <dgm:cxn modelId="{C886A982-7DAE-442B-9BA4-56BE0EC0B0AB}" type="presParOf" srcId="{C84D4DAA-8FE1-4517-BDF0-EE4E000C8646}" destId="{19D57557-D4F9-466A-9AEE-DFB11DDFC501}" srcOrd="1" destOrd="0" presId="urn:microsoft.com/office/officeart/2005/8/layout/hierarchy2"/>
    <dgm:cxn modelId="{1BEB581D-3B38-4996-B9A5-B663759DF071}" type="presParOf" srcId="{DF522AAA-3A86-4BB6-AD54-B2DA201FF9E5}" destId="{1BE1411F-E7CF-49B7-B83A-E982B7F9F7C9}" srcOrd="4" destOrd="0" presId="urn:microsoft.com/office/officeart/2005/8/layout/hierarchy2"/>
    <dgm:cxn modelId="{722897CB-5554-4140-84A4-B6AD2B6D5582}" type="presParOf" srcId="{1BE1411F-E7CF-49B7-B83A-E982B7F9F7C9}" destId="{41B2DAFC-68A6-4189-A2F2-762C5DD4C8C3}" srcOrd="0" destOrd="0" presId="urn:microsoft.com/office/officeart/2005/8/layout/hierarchy2"/>
    <dgm:cxn modelId="{609FD2FE-6C1C-4A1F-8D99-CD12CBA4BBD7}" type="presParOf" srcId="{DF522AAA-3A86-4BB6-AD54-B2DA201FF9E5}" destId="{8DA5EFE5-916A-44EF-AD6F-9086FA4794AA}" srcOrd="5" destOrd="0" presId="urn:microsoft.com/office/officeart/2005/8/layout/hierarchy2"/>
    <dgm:cxn modelId="{0DAA99A0-188A-4764-B067-96BDA78495F4}" type="presParOf" srcId="{8DA5EFE5-916A-44EF-AD6F-9086FA4794AA}" destId="{618928B9-6D16-4E5F-9AE7-0CDF3E726E59}" srcOrd="0" destOrd="0" presId="urn:microsoft.com/office/officeart/2005/8/layout/hierarchy2"/>
    <dgm:cxn modelId="{D78007C3-6B97-44DA-8452-D000A9DAC281}" type="presParOf" srcId="{8DA5EFE5-916A-44EF-AD6F-9086FA4794AA}" destId="{28574E15-AFC0-4F95-9D76-E246F9A01674}" srcOrd="1" destOrd="0" presId="urn:microsoft.com/office/officeart/2005/8/layout/hierarchy2"/>
    <dgm:cxn modelId="{9C870131-D506-486F-889A-70581D1AE6A6}" type="presParOf" srcId="{28574E15-AFC0-4F95-9D76-E246F9A01674}" destId="{5E6452E6-47DC-403B-94AE-DA96B89A9A39}" srcOrd="0" destOrd="0" presId="urn:microsoft.com/office/officeart/2005/8/layout/hierarchy2"/>
    <dgm:cxn modelId="{2C452EDC-BB89-44F1-9CE7-ECE7B92605FB}" type="presParOf" srcId="{5E6452E6-47DC-403B-94AE-DA96B89A9A39}" destId="{1B9C2217-2FE2-49F5-A93D-893B3A0D6EF5}" srcOrd="0" destOrd="0" presId="urn:microsoft.com/office/officeart/2005/8/layout/hierarchy2"/>
    <dgm:cxn modelId="{EC598D27-6EA5-4BA4-BEC3-33032F21EC72}" type="presParOf" srcId="{28574E15-AFC0-4F95-9D76-E246F9A01674}" destId="{2AFBD23F-0E0A-45C6-9939-4A8CB3C286C0}" srcOrd="1" destOrd="0" presId="urn:microsoft.com/office/officeart/2005/8/layout/hierarchy2"/>
    <dgm:cxn modelId="{7BE302A9-86F1-4EB3-A5C0-1FBADC889F55}" type="presParOf" srcId="{2AFBD23F-0E0A-45C6-9939-4A8CB3C286C0}" destId="{20CBFFB5-4387-46D0-8839-AABAEA21B972}" srcOrd="0" destOrd="0" presId="urn:microsoft.com/office/officeart/2005/8/layout/hierarchy2"/>
    <dgm:cxn modelId="{EDE8EC3A-04D3-4054-8E43-0D97F545737C}" type="presParOf" srcId="{2AFBD23F-0E0A-45C6-9939-4A8CB3C286C0}" destId="{D22C25E8-21BD-41CF-9DA8-B377742B96A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FF09758-7168-4528-96A5-435102EC649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EEDAF74D-1574-4468-A0F7-BD04CC60C971}">
      <dgm:prSet phldrT="[文字]" custT="1"/>
      <dgm:spPr/>
      <dgm:t>
        <a:bodyPr/>
        <a:lstStyle/>
        <a:p>
          <a:r>
            <a:rPr lang="zh-TW" altLang="en-US" sz="3200" dirty="0" smtClean="0"/>
            <a:t>其上也</a:t>
          </a:r>
          <a:endParaRPr lang="zh-TW" altLang="en-US" sz="3200" dirty="0"/>
        </a:p>
      </dgm:t>
    </dgm:pt>
    <dgm:pt modelId="{2999F32F-F026-40D0-BB00-960A2F5C2A92}" type="par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72755377-E1B6-43F1-8D7D-DEB117872246}" type="sib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B5C8B135-429A-4201-811A-03CFBB6166BE}">
      <dgm:prSet phldrT="[文字]" custT="1"/>
      <dgm:spPr/>
      <dgm:t>
        <a:bodyPr/>
        <a:lstStyle/>
        <a:p>
          <a:r>
            <a:rPr lang="zh-TW" altLang="en-US" sz="2800" dirty="0" smtClean="0"/>
            <a:t>純德無慝</a:t>
          </a:r>
          <a:endParaRPr lang="zh-TW" altLang="en-US" sz="2800" dirty="0"/>
        </a:p>
      </dgm:t>
    </dgm:pt>
    <dgm:pt modelId="{2D712C9E-D6E2-45A9-B417-6AE8AC84EFF7}" type="parTrans" cxnId="{8222F501-D8C6-472C-B70E-85285E73C91F}">
      <dgm:prSet/>
      <dgm:spPr/>
      <dgm:t>
        <a:bodyPr/>
        <a:lstStyle/>
        <a:p>
          <a:endParaRPr lang="zh-TW" altLang="en-US"/>
        </a:p>
      </dgm:t>
    </dgm:pt>
    <dgm:pt modelId="{D6455E85-BA40-4DED-A215-C5193E8ED4FB}" type="sibTrans" cxnId="{8222F501-D8C6-472C-B70E-85285E73C91F}">
      <dgm:prSet/>
      <dgm:spPr/>
      <dgm:t>
        <a:bodyPr/>
        <a:lstStyle/>
        <a:p>
          <a:endParaRPr lang="zh-TW" altLang="en-US"/>
        </a:p>
      </dgm:t>
    </dgm:pt>
    <dgm:pt modelId="{03C4F7AD-EA68-4828-9E48-E066B91394C7}">
      <dgm:prSet phldrT="[文字]" custT="1"/>
      <dgm:spPr/>
      <dgm:t>
        <a:bodyPr/>
        <a:lstStyle/>
        <a:p>
          <a:r>
            <a:rPr lang="zh-TW" altLang="en-US" sz="2800" dirty="0" smtClean="0"/>
            <a:t>伏而不動</a:t>
          </a:r>
          <a:endParaRPr lang="zh-TW" altLang="en-US" sz="2800" dirty="0"/>
        </a:p>
      </dgm:t>
    </dgm:pt>
    <dgm:pt modelId="{9687AD5F-34D7-4810-8AC6-CEAC8A672837}" type="parTrans" cxnId="{068201EB-9408-45FB-9107-06F5C260C3CC}">
      <dgm:prSet/>
      <dgm:spPr/>
      <dgm:t>
        <a:bodyPr/>
        <a:lstStyle/>
        <a:p>
          <a:endParaRPr lang="zh-TW" altLang="en-US"/>
        </a:p>
      </dgm:t>
    </dgm:pt>
    <dgm:pt modelId="{2F4C8400-B485-47E0-8854-36088842EB0C}" type="sibTrans" cxnId="{068201EB-9408-45FB-9107-06F5C260C3CC}">
      <dgm:prSet/>
      <dgm:spPr/>
      <dgm:t>
        <a:bodyPr/>
        <a:lstStyle/>
        <a:p>
          <a:endParaRPr lang="zh-TW" altLang="en-US"/>
        </a:p>
      </dgm:t>
    </dgm:pt>
    <dgm:pt modelId="{E866AE33-1805-413D-8269-FF50A3D24735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動而不行行而不遠遠而能復</a:t>
          </a:r>
          <a:endParaRPr lang="zh-TW" altLang="en-US" sz="2000" dirty="0"/>
        </a:p>
      </dgm:t>
    </dgm:pt>
    <dgm:pt modelId="{6E13DA2D-4497-42DE-8DC2-18B9660425C9}" type="parTrans" cxnId="{E3002045-098B-4F5D-BFFC-41342D2FD3BB}">
      <dgm:prSet/>
      <dgm:spPr/>
      <dgm:t>
        <a:bodyPr/>
        <a:lstStyle/>
        <a:p>
          <a:endParaRPr lang="zh-TW" altLang="en-US"/>
        </a:p>
      </dgm:t>
    </dgm:pt>
    <dgm:pt modelId="{1CCF826D-D163-4AF8-9ECF-69B0FE306B49}" type="sibTrans" cxnId="{E3002045-098B-4F5D-BFFC-41342D2FD3BB}">
      <dgm:prSet/>
      <dgm:spPr/>
      <dgm:t>
        <a:bodyPr/>
        <a:lstStyle/>
        <a:p>
          <a:endParaRPr lang="zh-TW" altLang="en-US"/>
        </a:p>
      </dgm:t>
    </dgm:pt>
    <dgm:pt modelId="{4E63EB81-3858-40C1-8141-6F438243D5B8}">
      <dgm:prSet phldrT="[文字]" custT="1"/>
      <dgm:spPr/>
      <dgm:t>
        <a:bodyPr/>
        <a:lstStyle/>
        <a:p>
          <a:r>
            <a:rPr lang="zh-TW" altLang="en-US" sz="3200" dirty="0" smtClean="0"/>
            <a:t>其下</a:t>
          </a:r>
          <a:endParaRPr lang="zh-TW" altLang="en-US" sz="3200" dirty="0"/>
        </a:p>
      </dgm:t>
    </dgm:pt>
    <dgm:pt modelId="{3A9440AE-20F4-4B5B-917F-4C52CFB91522}" type="parTrans" cxnId="{B2987A93-07C6-4F61-A365-689AED79AE65}">
      <dgm:prSet/>
      <dgm:spPr/>
      <dgm:t>
        <a:bodyPr/>
        <a:lstStyle/>
        <a:p>
          <a:endParaRPr lang="zh-TW" altLang="en-US"/>
        </a:p>
      </dgm:t>
    </dgm:pt>
    <dgm:pt modelId="{BBB5D592-2B07-4E16-BBE7-9B45D1E74F66}" type="sibTrans" cxnId="{B2987A93-07C6-4F61-A365-689AED79AE65}">
      <dgm:prSet/>
      <dgm:spPr/>
      <dgm:t>
        <a:bodyPr/>
        <a:lstStyle/>
        <a:p>
          <a:endParaRPr lang="zh-TW" altLang="en-US"/>
        </a:p>
      </dgm:t>
    </dgm:pt>
    <dgm:pt modelId="{338CE91C-DB56-48AC-8535-555EA3E1E72F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又其次也</a:t>
          </a:r>
          <a:endParaRPr lang="zh-TW" altLang="en-US" sz="3200" dirty="0"/>
        </a:p>
      </dgm:t>
    </dgm:pt>
    <dgm:pt modelId="{1697AE04-4F3B-403B-B3B6-C0661FB8A7EE}" type="par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751E8E3D-9184-4F98-BF38-73F129FF5099}" type="sib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3FE337BD-18D4-407E-BECD-5BE3F980F853}">
      <dgm:prSet phldrT="[文字]" custT="1"/>
      <dgm:spPr/>
      <dgm:t>
        <a:bodyPr/>
        <a:lstStyle/>
        <a:p>
          <a:r>
            <a:rPr lang="zh-TW" altLang="en-US" sz="2800" dirty="0" smtClean="0"/>
            <a:t>遠而已矣</a:t>
          </a:r>
          <a:endParaRPr lang="zh-TW" altLang="en-US" sz="2800" dirty="0"/>
        </a:p>
      </dgm:t>
    </dgm:pt>
    <dgm:pt modelId="{33A085BC-E3EE-4C1B-BB24-B34BC1F34959}" type="parTrans" cxnId="{F41E5ECD-9A22-4C57-A276-5DAC82C92786}">
      <dgm:prSet/>
      <dgm:spPr/>
      <dgm:t>
        <a:bodyPr/>
        <a:lstStyle/>
        <a:p>
          <a:endParaRPr lang="zh-TW" altLang="en-US"/>
        </a:p>
      </dgm:t>
    </dgm:pt>
    <dgm:pt modelId="{E41FEEFD-986F-48FC-A226-C50209119C2C}" type="sibTrans" cxnId="{F41E5ECD-9A22-4C57-A276-5DAC82C92786}">
      <dgm:prSet/>
      <dgm:spPr/>
      <dgm:t>
        <a:bodyPr/>
        <a:lstStyle/>
        <a:p>
          <a:endParaRPr lang="zh-TW" altLang="en-US"/>
        </a:p>
      </dgm:t>
    </dgm:pt>
    <dgm:pt modelId="{51A96DDA-CCD6-46E2-A202-753527713891}">
      <dgm:prSet phldrT="[文字]" custT="1"/>
      <dgm:spPr/>
      <dgm:t>
        <a:bodyPr/>
        <a:lstStyle/>
        <a:p>
          <a:r>
            <a:rPr lang="zh-TW" altLang="en-US" sz="3200" dirty="0" smtClean="0"/>
            <a:t>其次也</a:t>
          </a:r>
          <a:endParaRPr lang="zh-TW" altLang="en-US" sz="3200" dirty="0"/>
        </a:p>
      </dgm:t>
    </dgm:pt>
    <dgm:pt modelId="{1D2F40DE-8BEB-4A5B-BEBB-7A8F1CBFA695}" type="sib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E74C0BE2-5A95-4259-94A5-D778FE3E0102}" type="par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07AB4C32-48C0-4253-9F58-D807C8E7A3CD}" type="pres">
      <dgm:prSet presAssocID="{BFF09758-7168-4528-96A5-435102EC649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A3D6E83-F369-4C29-97DC-0C8C088B4E35}" type="pres">
      <dgm:prSet presAssocID="{EEDAF74D-1574-4468-A0F7-BD04CC60C971}" presName="composite" presStyleCnt="0"/>
      <dgm:spPr/>
    </dgm:pt>
    <dgm:pt modelId="{DA923348-876D-44D3-B7D8-2B92C2A0EBB4}" type="pres">
      <dgm:prSet presAssocID="{EEDAF74D-1574-4468-A0F7-BD04CC60C971}" presName="bentUpArrow1" presStyleLbl="alignImgPlace1" presStyleIdx="0" presStyleCnt="3"/>
      <dgm:spPr/>
    </dgm:pt>
    <dgm:pt modelId="{2C26B322-8CB2-406C-84D1-1F7F3FD1EE7B}" type="pres">
      <dgm:prSet presAssocID="{EEDAF74D-1574-4468-A0F7-BD04CC60C971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50CBBB-8FB6-4959-A273-90E1B706F838}" type="pres">
      <dgm:prSet presAssocID="{EEDAF74D-1574-4468-A0F7-BD04CC60C971}" presName="ChildText" presStyleLbl="revTx" presStyleIdx="0" presStyleCnt="4" custScaleX="178263" custLinFactNeighborX="47761" custLinFactNeighborY="-58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C4659F-E0FA-41EB-8F07-64D54BD70F7D}" type="pres">
      <dgm:prSet presAssocID="{72755377-E1B6-43F1-8D7D-DEB117872246}" presName="sibTrans" presStyleCnt="0"/>
      <dgm:spPr/>
    </dgm:pt>
    <dgm:pt modelId="{65BDA145-5D7A-403C-B681-D40BA2678963}" type="pres">
      <dgm:prSet presAssocID="{51A96DDA-CCD6-46E2-A202-753527713891}" presName="composite" presStyleCnt="0"/>
      <dgm:spPr/>
    </dgm:pt>
    <dgm:pt modelId="{48BD1645-E75E-4751-B941-BF411203BC11}" type="pres">
      <dgm:prSet presAssocID="{51A96DDA-CCD6-46E2-A202-753527713891}" presName="bentUpArrow1" presStyleLbl="alignImgPlace1" presStyleIdx="1" presStyleCnt="3"/>
      <dgm:spPr/>
    </dgm:pt>
    <dgm:pt modelId="{77114296-4432-4AB8-A8E6-DAB384299FEC}" type="pres">
      <dgm:prSet presAssocID="{51A96DDA-CCD6-46E2-A202-753527713891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98ED6D-64E5-4B50-B839-D16C77A2B103}" type="pres">
      <dgm:prSet presAssocID="{51A96DDA-CCD6-46E2-A202-753527713891}" presName="ChildText" presStyleLbl="revTx" presStyleIdx="1" presStyleCnt="4" custScaleX="187201" custLinFactNeighborX="44350" custLinFactNeighborY="-292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1AC7047-D903-4423-9196-81DBC65DAD32}" type="pres">
      <dgm:prSet presAssocID="{1D2F40DE-8BEB-4A5B-BEBB-7A8F1CBFA695}" presName="sibTrans" presStyleCnt="0"/>
      <dgm:spPr/>
    </dgm:pt>
    <dgm:pt modelId="{09341313-D63C-4EB7-8366-76791AD517C7}" type="pres">
      <dgm:prSet presAssocID="{338CE91C-DB56-48AC-8535-555EA3E1E72F}" presName="composite" presStyleCnt="0"/>
      <dgm:spPr/>
    </dgm:pt>
    <dgm:pt modelId="{03CDF0A8-B4E4-48D8-88EC-E83C3044E81A}" type="pres">
      <dgm:prSet presAssocID="{338CE91C-DB56-48AC-8535-555EA3E1E72F}" presName="bentUpArrow1" presStyleLbl="alignImgPlace1" presStyleIdx="2" presStyleCnt="3"/>
      <dgm:spPr/>
    </dgm:pt>
    <dgm:pt modelId="{78CC90F7-5F3A-4132-8BDD-D870D8D18E72}" type="pres">
      <dgm:prSet presAssocID="{338CE91C-DB56-48AC-8535-555EA3E1E72F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9290535-6558-4BF0-AE30-8C7F60D3B368}" type="pres">
      <dgm:prSet presAssocID="{338CE91C-DB56-48AC-8535-555EA3E1E72F}" presName="ChildText" presStyleLbl="revTx" presStyleIdx="2" presStyleCnt="4" custScaleX="182723" custLinFactNeighborX="53447" custLinFactNeighborY="-10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9D216A-8097-4EE2-B0CE-DAB641F481C1}" type="pres">
      <dgm:prSet presAssocID="{751E8E3D-9184-4F98-BF38-73F129FF5099}" presName="sibTrans" presStyleCnt="0"/>
      <dgm:spPr/>
    </dgm:pt>
    <dgm:pt modelId="{5FA90915-350C-4A13-BE59-00D90103605A}" type="pres">
      <dgm:prSet presAssocID="{4E63EB81-3858-40C1-8141-6F438243D5B8}" presName="composite" presStyleCnt="0"/>
      <dgm:spPr/>
    </dgm:pt>
    <dgm:pt modelId="{348B35E8-7654-4DAD-9C82-BC61833B5973}" type="pres">
      <dgm:prSet presAssocID="{4E63EB81-3858-40C1-8141-6F438243D5B8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05EFA2A-DA4B-4B41-97E0-F00AD8FB86EA}" type="pres">
      <dgm:prSet presAssocID="{4E63EB81-3858-40C1-8141-6F438243D5B8}" presName="FinalChildText" presStyleLbl="revTx" presStyleIdx="3" presStyleCnt="4" custScaleX="197961" custLinFactNeighborX="44350" custLinFactNeighborY="146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3E22585-DDCA-43DA-A7F4-867B85D3C512}" type="presOf" srcId="{338CE91C-DB56-48AC-8535-555EA3E1E72F}" destId="{78CC90F7-5F3A-4132-8BDD-D870D8D18E72}" srcOrd="0" destOrd="0" presId="urn:microsoft.com/office/officeart/2005/8/layout/StepDownProcess"/>
    <dgm:cxn modelId="{22B470A3-9BAC-4C38-B3A2-7EC0D2269E4E}" type="presOf" srcId="{4E63EB81-3858-40C1-8141-6F438243D5B8}" destId="{348B35E8-7654-4DAD-9C82-BC61833B5973}" srcOrd="0" destOrd="0" presId="urn:microsoft.com/office/officeart/2005/8/layout/StepDownProcess"/>
    <dgm:cxn modelId="{36113380-5B64-4069-AAD9-16E4C0FCE43D}" type="presOf" srcId="{3FE337BD-18D4-407E-BECD-5BE3F980F853}" destId="{905EFA2A-DA4B-4B41-97E0-F00AD8FB86EA}" srcOrd="0" destOrd="0" presId="urn:microsoft.com/office/officeart/2005/8/layout/StepDownProcess"/>
    <dgm:cxn modelId="{90D96ACC-D707-498B-976C-68B995227960}" type="presOf" srcId="{BFF09758-7168-4528-96A5-435102EC6492}" destId="{07AB4C32-48C0-4253-9F58-D807C8E7A3CD}" srcOrd="0" destOrd="0" presId="urn:microsoft.com/office/officeart/2005/8/layout/StepDownProcess"/>
    <dgm:cxn modelId="{068201EB-9408-45FB-9107-06F5C260C3CC}" srcId="{51A96DDA-CCD6-46E2-A202-753527713891}" destId="{03C4F7AD-EA68-4828-9E48-E066B91394C7}" srcOrd="0" destOrd="0" parTransId="{9687AD5F-34D7-4810-8AC6-CEAC8A672837}" sibTransId="{2F4C8400-B485-47E0-8854-36088842EB0C}"/>
    <dgm:cxn modelId="{1A538B01-25BF-45E7-9FF4-E5F9DF8DE5CA}" srcId="{BFF09758-7168-4528-96A5-435102EC6492}" destId="{51A96DDA-CCD6-46E2-A202-753527713891}" srcOrd="1" destOrd="0" parTransId="{E74C0BE2-5A95-4259-94A5-D778FE3E0102}" sibTransId="{1D2F40DE-8BEB-4A5B-BEBB-7A8F1CBFA695}"/>
    <dgm:cxn modelId="{AB2BD1AE-BC3D-4C83-82C8-47F927EFDAC5}" srcId="{BFF09758-7168-4528-96A5-435102EC6492}" destId="{338CE91C-DB56-48AC-8535-555EA3E1E72F}" srcOrd="2" destOrd="0" parTransId="{1697AE04-4F3B-403B-B3B6-C0661FB8A7EE}" sibTransId="{751E8E3D-9184-4F98-BF38-73F129FF5099}"/>
    <dgm:cxn modelId="{8222F501-D8C6-472C-B70E-85285E73C91F}" srcId="{EEDAF74D-1574-4468-A0F7-BD04CC60C971}" destId="{B5C8B135-429A-4201-811A-03CFBB6166BE}" srcOrd="0" destOrd="0" parTransId="{2D712C9E-D6E2-45A9-B417-6AE8AC84EFF7}" sibTransId="{D6455E85-BA40-4DED-A215-C5193E8ED4FB}"/>
    <dgm:cxn modelId="{F71AFF58-25E3-4D2D-9807-E83F0F42B46B}" type="presOf" srcId="{51A96DDA-CCD6-46E2-A202-753527713891}" destId="{77114296-4432-4AB8-A8E6-DAB384299FEC}" srcOrd="0" destOrd="0" presId="urn:microsoft.com/office/officeart/2005/8/layout/StepDownProcess"/>
    <dgm:cxn modelId="{CDB8266E-D6B5-4004-9B2B-127FFCA86EA4}" srcId="{BFF09758-7168-4528-96A5-435102EC6492}" destId="{EEDAF74D-1574-4468-A0F7-BD04CC60C971}" srcOrd="0" destOrd="0" parTransId="{2999F32F-F026-40D0-BB00-960A2F5C2A92}" sibTransId="{72755377-E1B6-43F1-8D7D-DEB117872246}"/>
    <dgm:cxn modelId="{B2987A93-07C6-4F61-A365-689AED79AE65}" srcId="{BFF09758-7168-4528-96A5-435102EC6492}" destId="{4E63EB81-3858-40C1-8141-6F438243D5B8}" srcOrd="3" destOrd="0" parTransId="{3A9440AE-20F4-4B5B-917F-4C52CFB91522}" sibTransId="{BBB5D592-2B07-4E16-BBE7-9B45D1E74F66}"/>
    <dgm:cxn modelId="{F41E5ECD-9A22-4C57-A276-5DAC82C92786}" srcId="{4E63EB81-3858-40C1-8141-6F438243D5B8}" destId="{3FE337BD-18D4-407E-BECD-5BE3F980F853}" srcOrd="0" destOrd="0" parTransId="{33A085BC-E3EE-4C1B-BB24-B34BC1F34959}" sibTransId="{E41FEEFD-986F-48FC-A226-C50209119C2C}"/>
    <dgm:cxn modelId="{18C98D5B-1BF4-4C92-B313-0DA8DE50A8FD}" type="presOf" srcId="{B5C8B135-429A-4201-811A-03CFBB6166BE}" destId="{AC50CBBB-8FB6-4959-A273-90E1B706F838}" srcOrd="0" destOrd="0" presId="urn:microsoft.com/office/officeart/2005/8/layout/StepDownProcess"/>
    <dgm:cxn modelId="{8999C409-9411-45FA-ADCF-D5CEBE7DAE68}" type="presOf" srcId="{03C4F7AD-EA68-4828-9E48-E066B91394C7}" destId="{B698ED6D-64E5-4B50-B839-D16C77A2B103}" srcOrd="0" destOrd="0" presId="urn:microsoft.com/office/officeart/2005/8/layout/StepDownProcess"/>
    <dgm:cxn modelId="{FC4C2F51-D10F-4458-86BD-00F9F62C1A3E}" type="presOf" srcId="{E866AE33-1805-413D-8269-FF50A3D24735}" destId="{99290535-6558-4BF0-AE30-8C7F60D3B368}" srcOrd="0" destOrd="0" presId="urn:microsoft.com/office/officeart/2005/8/layout/StepDownProcess"/>
    <dgm:cxn modelId="{E3002045-098B-4F5D-BFFC-41342D2FD3BB}" srcId="{338CE91C-DB56-48AC-8535-555EA3E1E72F}" destId="{E866AE33-1805-413D-8269-FF50A3D24735}" srcOrd="0" destOrd="0" parTransId="{6E13DA2D-4497-42DE-8DC2-18B9660425C9}" sibTransId="{1CCF826D-D163-4AF8-9ECF-69B0FE306B49}"/>
    <dgm:cxn modelId="{9A64F97C-B4AE-486B-AA32-DDEB2D4CA4EB}" type="presOf" srcId="{EEDAF74D-1574-4468-A0F7-BD04CC60C971}" destId="{2C26B322-8CB2-406C-84D1-1F7F3FD1EE7B}" srcOrd="0" destOrd="0" presId="urn:microsoft.com/office/officeart/2005/8/layout/StepDownProcess"/>
    <dgm:cxn modelId="{FECB1D83-0E23-4D78-A6D5-393292EA49DD}" type="presParOf" srcId="{07AB4C32-48C0-4253-9F58-D807C8E7A3CD}" destId="{1A3D6E83-F369-4C29-97DC-0C8C088B4E35}" srcOrd="0" destOrd="0" presId="urn:microsoft.com/office/officeart/2005/8/layout/StepDownProcess"/>
    <dgm:cxn modelId="{8DF32B00-60CF-4B8E-97D3-1DF4324A2527}" type="presParOf" srcId="{1A3D6E83-F369-4C29-97DC-0C8C088B4E35}" destId="{DA923348-876D-44D3-B7D8-2B92C2A0EBB4}" srcOrd="0" destOrd="0" presId="urn:microsoft.com/office/officeart/2005/8/layout/StepDownProcess"/>
    <dgm:cxn modelId="{FF219FAC-750E-45FD-BFFE-40296899D607}" type="presParOf" srcId="{1A3D6E83-F369-4C29-97DC-0C8C088B4E35}" destId="{2C26B322-8CB2-406C-84D1-1F7F3FD1EE7B}" srcOrd="1" destOrd="0" presId="urn:microsoft.com/office/officeart/2005/8/layout/StepDownProcess"/>
    <dgm:cxn modelId="{AE5F3ABF-1B9B-4A01-AD2E-DCAD624BCD26}" type="presParOf" srcId="{1A3D6E83-F369-4C29-97DC-0C8C088B4E35}" destId="{AC50CBBB-8FB6-4959-A273-90E1B706F838}" srcOrd="2" destOrd="0" presId="urn:microsoft.com/office/officeart/2005/8/layout/StepDownProcess"/>
    <dgm:cxn modelId="{09EF8DD7-31BF-404C-853E-27D968566D40}" type="presParOf" srcId="{07AB4C32-48C0-4253-9F58-D807C8E7A3CD}" destId="{35C4659F-E0FA-41EB-8F07-64D54BD70F7D}" srcOrd="1" destOrd="0" presId="urn:microsoft.com/office/officeart/2005/8/layout/StepDownProcess"/>
    <dgm:cxn modelId="{2793F7F6-9FE8-4560-8429-2519AE284903}" type="presParOf" srcId="{07AB4C32-48C0-4253-9F58-D807C8E7A3CD}" destId="{65BDA145-5D7A-403C-B681-D40BA2678963}" srcOrd="2" destOrd="0" presId="urn:microsoft.com/office/officeart/2005/8/layout/StepDownProcess"/>
    <dgm:cxn modelId="{1C22F67F-8FF0-43DA-82EB-0EC8F0583DB5}" type="presParOf" srcId="{65BDA145-5D7A-403C-B681-D40BA2678963}" destId="{48BD1645-E75E-4751-B941-BF411203BC11}" srcOrd="0" destOrd="0" presId="urn:microsoft.com/office/officeart/2005/8/layout/StepDownProcess"/>
    <dgm:cxn modelId="{DEE3AA12-860A-428C-AB27-93E70B4A6C72}" type="presParOf" srcId="{65BDA145-5D7A-403C-B681-D40BA2678963}" destId="{77114296-4432-4AB8-A8E6-DAB384299FEC}" srcOrd="1" destOrd="0" presId="urn:microsoft.com/office/officeart/2005/8/layout/StepDownProcess"/>
    <dgm:cxn modelId="{DEA80143-10F1-4309-AFCD-C1B71481542B}" type="presParOf" srcId="{65BDA145-5D7A-403C-B681-D40BA2678963}" destId="{B698ED6D-64E5-4B50-B839-D16C77A2B103}" srcOrd="2" destOrd="0" presId="urn:microsoft.com/office/officeart/2005/8/layout/StepDownProcess"/>
    <dgm:cxn modelId="{2DD619F2-6631-4B01-80C3-FCCA81504C38}" type="presParOf" srcId="{07AB4C32-48C0-4253-9F58-D807C8E7A3CD}" destId="{D1AC7047-D903-4423-9196-81DBC65DAD32}" srcOrd="3" destOrd="0" presId="urn:microsoft.com/office/officeart/2005/8/layout/StepDownProcess"/>
    <dgm:cxn modelId="{06CB5BCD-7A86-45A1-A0CB-DF4EBC87E17A}" type="presParOf" srcId="{07AB4C32-48C0-4253-9F58-D807C8E7A3CD}" destId="{09341313-D63C-4EB7-8366-76791AD517C7}" srcOrd="4" destOrd="0" presId="urn:microsoft.com/office/officeart/2005/8/layout/StepDownProcess"/>
    <dgm:cxn modelId="{42DBE46A-F3E1-49D2-9920-476360C140E1}" type="presParOf" srcId="{09341313-D63C-4EB7-8366-76791AD517C7}" destId="{03CDF0A8-B4E4-48D8-88EC-E83C3044E81A}" srcOrd="0" destOrd="0" presId="urn:microsoft.com/office/officeart/2005/8/layout/StepDownProcess"/>
    <dgm:cxn modelId="{1E13EA47-B808-49F1-BCF0-7C5B1D079266}" type="presParOf" srcId="{09341313-D63C-4EB7-8366-76791AD517C7}" destId="{78CC90F7-5F3A-4132-8BDD-D870D8D18E72}" srcOrd="1" destOrd="0" presId="urn:microsoft.com/office/officeart/2005/8/layout/StepDownProcess"/>
    <dgm:cxn modelId="{5D65F765-10D1-4425-A5A7-AFFB7227A674}" type="presParOf" srcId="{09341313-D63C-4EB7-8366-76791AD517C7}" destId="{99290535-6558-4BF0-AE30-8C7F60D3B368}" srcOrd="2" destOrd="0" presId="urn:microsoft.com/office/officeart/2005/8/layout/StepDownProcess"/>
    <dgm:cxn modelId="{F57D82F5-CEED-4018-99FB-C7994988D04E}" type="presParOf" srcId="{07AB4C32-48C0-4253-9F58-D807C8E7A3CD}" destId="{E39D216A-8097-4EE2-B0CE-DAB641F481C1}" srcOrd="5" destOrd="0" presId="urn:microsoft.com/office/officeart/2005/8/layout/StepDownProcess"/>
    <dgm:cxn modelId="{EF8EC4A1-BE6B-4884-8B58-EAF44FB2B09A}" type="presParOf" srcId="{07AB4C32-48C0-4253-9F58-D807C8E7A3CD}" destId="{5FA90915-350C-4A13-BE59-00D90103605A}" srcOrd="6" destOrd="0" presId="urn:microsoft.com/office/officeart/2005/8/layout/StepDownProcess"/>
    <dgm:cxn modelId="{FB354B79-7D51-4633-9F6F-745ED26DEB96}" type="presParOf" srcId="{5FA90915-350C-4A13-BE59-00D90103605A}" destId="{348B35E8-7654-4DAD-9C82-BC61833B5973}" srcOrd="0" destOrd="0" presId="urn:microsoft.com/office/officeart/2005/8/layout/StepDownProcess"/>
    <dgm:cxn modelId="{D69E98C8-6C51-43EA-82F7-868E80380AF5}" type="presParOf" srcId="{5FA90915-350C-4A13-BE59-00D90103605A}" destId="{905EFA2A-DA4B-4B41-97E0-F00AD8FB86EA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FF09758-7168-4528-96A5-435102EC649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EEDAF74D-1574-4468-A0F7-BD04CC60C971}">
      <dgm:prSet phldrT="[文字]" custT="1"/>
      <dgm:spPr/>
      <dgm:t>
        <a:bodyPr/>
        <a:lstStyle/>
        <a:p>
          <a:r>
            <a:rPr lang="zh-TW" altLang="en-US" sz="3200" dirty="0" smtClean="0"/>
            <a:t>其上也</a:t>
          </a:r>
          <a:endParaRPr lang="zh-TW" altLang="en-US" sz="3200" dirty="0"/>
        </a:p>
      </dgm:t>
    </dgm:pt>
    <dgm:pt modelId="{2999F32F-F026-40D0-BB00-960A2F5C2A92}" type="par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72755377-E1B6-43F1-8D7D-DEB117872246}" type="sib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B5C8B135-429A-4201-811A-03CFBB6166BE}">
      <dgm:prSet phldrT="[文字]" custT="1"/>
      <dgm:spPr/>
      <dgm:t>
        <a:bodyPr/>
        <a:lstStyle/>
        <a:p>
          <a:r>
            <a:rPr lang="zh-TW" altLang="en-US" sz="2800" dirty="0" smtClean="0"/>
            <a:t>純德無慝</a:t>
          </a:r>
          <a:endParaRPr lang="zh-TW" altLang="en-US" sz="2800" dirty="0"/>
        </a:p>
      </dgm:t>
    </dgm:pt>
    <dgm:pt modelId="{2D712C9E-D6E2-45A9-B417-6AE8AC84EFF7}" type="parTrans" cxnId="{8222F501-D8C6-472C-B70E-85285E73C91F}">
      <dgm:prSet/>
      <dgm:spPr/>
      <dgm:t>
        <a:bodyPr/>
        <a:lstStyle/>
        <a:p>
          <a:endParaRPr lang="zh-TW" altLang="en-US"/>
        </a:p>
      </dgm:t>
    </dgm:pt>
    <dgm:pt modelId="{D6455E85-BA40-4DED-A215-C5193E8ED4FB}" type="sibTrans" cxnId="{8222F501-D8C6-472C-B70E-85285E73C91F}">
      <dgm:prSet/>
      <dgm:spPr/>
      <dgm:t>
        <a:bodyPr/>
        <a:lstStyle/>
        <a:p>
          <a:endParaRPr lang="zh-TW" altLang="en-US"/>
        </a:p>
      </dgm:t>
    </dgm:pt>
    <dgm:pt modelId="{03C4F7AD-EA68-4828-9E48-E066B91394C7}">
      <dgm:prSet phldrT="[文字]" custT="1"/>
      <dgm:spPr/>
      <dgm:t>
        <a:bodyPr/>
        <a:lstStyle/>
        <a:p>
          <a:r>
            <a:rPr lang="zh-TW" altLang="en-US" sz="2800" dirty="0" smtClean="0"/>
            <a:t>伏而不動</a:t>
          </a:r>
          <a:endParaRPr lang="zh-TW" altLang="en-US" sz="2800" dirty="0"/>
        </a:p>
      </dgm:t>
    </dgm:pt>
    <dgm:pt modelId="{9687AD5F-34D7-4810-8AC6-CEAC8A672837}" type="parTrans" cxnId="{068201EB-9408-45FB-9107-06F5C260C3CC}">
      <dgm:prSet/>
      <dgm:spPr/>
      <dgm:t>
        <a:bodyPr/>
        <a:lstStyle/>
        <a:p>
          <a:endParaRPr lang="zh-TW" altLang="en-US"/>
        </a:p>
      </dgm:t>
    </dgm:pt>
    <dgm:pt modelId="{2F4C8400-B485-47E0-8854-36088842EB0C}" type="sibTrans" cxnId="{068201EB-9408-45FB-9107-06F5C260C3CC}">
      <dgm:prSet/>
      <dgm:spPr/>
      <dgm:t>
        <a:bodyPr/>
        <a:lstStyle/>
        <a:p>
          <a:endParaRPr lang="zh-TW" altLang="en-US"/>
        </a:p>
      </dgm:t>
    </dgm:pt>
    <dgm:pt modelId="{E866AE33-1805-413D-8269-FF50A3D24735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2800" dirty="0" smtClean="0"/>
            <a:t>動而不行行而不遠遠而能復</a:t>
          </a:r>
          <a:endParaRPr lang="zh-TW" altLang="en-US" sz="2000" dirty="0"/>
        </a:p>
      </dgm:t>
    </dgm:pt>
    <dgm:pt modelId="{6E13DA2D-4497-42DE-8DC2-18B9660425C9}" type="parTrans" cxnId="{E3002045-098B-4F5D-BFFC-41342D2FD3BB}">
      <dgm:prSet/>
      <dgm:spPr/>
      <dgm:t>
        <a:bodyPr/>
        <a:lstStyle/>
        <a:p>
          <a:endParaRPr lang="zh-TW" altLang="en-US"/>
        </a:p>
      </dgm:t>
    </dgm:pt>
    <dgm:pt modelId="{1CCF826D-D163-4AF8-9ECF-69B0FE306B49}" type="sibTrans" cxnId="{E3002045-098B-4F5D-BFFC-41342D2FD3BB}">
      <dgm:prSet/>
      <dgm:spPr/>
      <dgm:t>
        <a:bodyPr/>
        <a:lstStyle/>
        <a:p>
          <a:endParaRPr lang="zh-TW" altLang="en-US"/>
        </a:p>
      </dgm:t>
    </dgm:pt>
    <dgm:pt modelId="{4E63EB81-3858-40C1-8141-6F438243D5B8}">
      <dgm:prSet phldrT="[文字]" custT="1"/>
      <dgm:spPr/>
      <dgm:t>
        <a:bodyPr/>
        <a:lstStyle/>
        <a:p>
          <a:r>
            <a:rPr lang="zh-TW" altLang="en-US" sz="3200" dirty="0" smtClean="0"/>
            <a:t>其下</a:t>
          </a:r>
          <a:endParaRPr lang="zh-TW" altLang="en-US" sz="3200" dirty="0"/>
        </a:p>
      </dgm:t>
    </dgm:pt>
    <dgm:pt modelId="{3A9440AE-20F4-4B5B-917F-4C52CFB91522}" type="parTrans" cxnId="{B2987A93-07C6-4F61-A365-689AED79AE65}">
      <dgm:prSet/>
      <dgm:spPr/>
      <dgm:t>
        <a:bodyPr/>
        <a:lstStyle/>
        <a:p>
          <a:endParaRPr lang="zh-TW" altLang="en-US"/>
        </a:p>
      </dgm:t>
    </dgm:pt>
    <dgm:pt modelId="{BBB5D592-2B07-4E16-BBE7-9B45D1E74F66}" type="sibTrans" cxnId="{B2987A93-07C6-4F61-A365-689AED79AE65}">
      <dgm:prSet/>
      <dgm:spPr/>
      <dgm:t>
        <a:bodyPr/>
        <a:lstStyle/>
        <a:p>
          <a:endParaRPr lang="zh-TW" altLang="en-US"/>
        </a:p>
      </dgm:t>
    </dgm:pt>
    <dgm:pt modelId="{338CE91C-DB56-48AC-8535-555EA3E1E72F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又其次也</a:t>
          </a:r>
          <a:endParaRPr lang="zh-TW" altLang="en-US" sz="3200" dirty="0"/>
        </a:p>
      </dgm:t>
    </dgm:pt>
    <dgm:pt modelId="{1697AE04-4F3B-403B-B3B6-C0661FB8A7EE}" type="par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751E8E3D-9184-4F98-BF38-73F129FF5099}" type="sib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3FE337BD-18D4-407E-BECD-5BE3F980F853}">
      <dgm:prSet phldrT="[文字]" custT="1"/>
      <dgm:spPr/>
      <dgm:t>
        <a:bodyPr/>
        <a:lstStyle/>
        <a:p>
          <a:r>
            <a:rPr lang="zh-TW" altLang="en-US" sz="2800" dirty="0" smtClean="0"/>
            <a:t>遠而已矣</a:t>
          </a:r>
          <a:endParaRPr lang="zh-TW" altLang="en-US" sz="2800" dirty="0"/>
        </a:p>
      </dgm:t>
    </dgm:pt>
    <dgm:pt modelId="{33A085BC-E3EE-4C1B-BB24-B34BC1F34959}" type="parTrans" cxnId="{F41E5ECD-9A22-4C57-A276-5DAC82C92786}">
      <dgm:prSet/>
      <dgm:spPr/>
      <dgm:t>
        <a:bodyPr/>
        <a:lstStyle/>
        <a:p>
          <a:endParaRPr lang="zh-TW" altLang="en-US"/>
        </a:p>
      </dgm:t>
    </dgm:pt>
    <dgm:pt modelId="{E41FEEFD-986F-48FC-A226-C50209119C2C}" type="sibTrans" cxnId="{F41E5ECD-9A22-4C57-A276-5DAC82C92786}">
      <dgm:prSet/>
      <dgm:spPr/>
      <dgm:t>
        <a:bodyPr/>
        <a:lstStyle/>
        <a:p>
          <a:endParaRPr lang="zh-TW" altLang="en-US"/>
        </a:p>
      </dgm:t>
    </dgm:pt>
    <dgm:pt modelId="{51A96DDA-CCD6-46E2-A202-753527713891}">
      <dgm:prSet phldrT="[文字]" custT="1"/>
      <dgm:spPr/>
      <dgm:t>
        <a:bodyPr/>
        <a:lstStyle/>
        <a:p>
          <a:r>
            <a:rPr lang="zh-TW" altLang="en-US" sz="3200" dirty="0" smtClean="0"/>
            <a:t>其次也</a:t>
          </a:r>
          <a:endParaRPr lang="zh-TW" altLang="en-US" sz="3200" dirty="0"/>
        </a:p>
      </dgm:t>
    </dgm:pt>
    <dgm:pt modelId="{1D2F40DE-8BEB-4A5B-BEBB-7A8F1CBFA695}" type="sib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E74C0BE2-5A95-4259-94A5-D778FE3E0102}" type="par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07AB4C32-48C0-4253-9F58-D807C8E7A3CD}" type="pres">
      <dgm:prSet presAssocID="{BFF09758-7168-4528-96A5-435102EC649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A3D6E83-F369-4C29-97DC-0C8C088B4E35}" type="pres">
      <dgm:prSet presAssocID="{EEDAF74D-1574-4468-A0F7-BD04CC60C971}" presName="composite" presStyleCnt="0"/>
      <dgm:spPr/>
    </dgm:pt>
    <dgm:pt modelId="{DA923348-876D-44D3-B7D8-2B92C2A0EBB4}" type="pres">
      <dgm:prSet presAssocID="{EEDAF74D-1574-4468-A0F7-BD04CC60C971}" presName="bentUpArrow1" presStyleLbl="alignImgPlace1" presStyleIdx="0" presStyleCnt="3"/>
      <dgm:spPr/>
    </dgm:pt>
    <dgm:pt modelId="{2C26B322-8CB2-406C-84D1-1F7F3FD1EE7B}" type="pres">
      <dgm:prSet presAssocID="{EEDAF74D-1574-4468-A0F7-BD04CC60C971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50CBBB-8FB6-4959-A273-90E1B706F838}" type="pres">
      <dgm:prSet presAssocID="{EEDAF74D-1574-4468-A0F7-BD04CC60C971}" presName="ChildText" presStyleLbl="revTx" presStyleIdx="0" presStyleCnt="4" custScaleX="178263" custLinFactNeighborX="47761" custLinFactNeighborY="-58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C4659F-E0FA-41EB-8F07-64D54BD70F7D}" type="pres">
      <dgm:prSet presAssocID="{72755377-E1B6-43F1-8D7D-DEB117872246}" presName="sibTrans" presStyleCnt="0"/>
      <dgm:spPr/>
    </dgm:pt>
    <dgm:pt modelId="{65BDA145-5D7A-403C-B681-D40BA2678963}" type="pres">
      <dgm:prSet presAssocID="{51A96DDA-CCD6-46E2-A202-753527713891}" presName="composite" presStyleCnt="0"/>
      <dgm:spPr/>
    </dgm:pt>
    <dgm:pt modelId="{48BD1645-E75E-4751-B941-BF411203BC11}" type="pres">
      <dgm:prSet presAssocID="{51A96DDA-CCD6-46E2-A202-753527713891}" presName="bentUpArrow1" presStyleLbl="alignImgPlace1" presStyleIdx="1" presStyleCnt="3"/>
      <dgm:spPr/>
    </dgm:pt>
    <dgm:pt modelId="{77114296-4432-4AB8-A8E6-DAB384299FEC}" type="pres">
      <dgm:prSet presAssocID="{51A96DDA-CCD6-46E2-A202-753527713891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98ED6D-64E5-4B50-B839-D16C77A2B103}" type="pres">
      <dgm:prSet presAssocID="{51A96DDA-CCD6-46E2-A202-753527713891}" presName="ChildText" presStyleLbl="revTx" presStyleIdx="1" presStyleCnt="4" custScaleX="187201" custLinFactNeighborX="44350" custLinFactNeighborY="-292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1AC7047-D903-4423-9196-81DBC65DAD32}" type="pres">
      <dgm:prSet presAssocID="{1D2F40DE-8BEB-4A5B-BEBB-7A8F1CBFA695}" presName="sibTrans" presStyleCnt="0"/>
      <dgm:spPr/>
    </dgm:pt>
    <dgm:pt modelId="{09341313-D63C-4EB7-8366-76791AD517C7}" type="pres">
      <dgm:prSet presAssocID="{338CE91C-DB56-48AC-8535-555EA3E1E72F}" presName="composite" presStyleCnt="0"/>
      <dgm:spPr/>
    </dgm:pt>
    <dgm:pt modelId="{03CDF0A8-B4E4-48D8-88EC-E83C3044E81A}" type="pres">
      <dgm:prSet presAssocID="{338CE91C-DB56-48AC-8535-555EA3E1E72F}" presName="bentUpArrow1" presStyleLbl="alignImgPlace1" presStyleIdx="2" presStyleCnt="3"/>
      <dgm:spPr/>
    </dgm:pt>
    <dgm:pt modelId="{78CC90F7-5F3A-4132-8BDD-D870D8D18E72}" type="pres">
      <dgm:prSet presAssocID="{338CE91C-DB56-48AC-8535-555EA3E1E72F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9290535-6558-4BF0-AE30-8C7F60D3B368}" type="pres">
      <dgm:prSet presAssocID="{338CE91C-DB56-48AC-8535-555EA3E1E72F}" presName="ChildText" presStyleLbl="revTx" presStyleIdx="2" presStyleCnt="4" custScaleX="182723" custLinFactNeighborX="53447" custLinFactNeighborY="-10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9D216A-8097-4EE2-B0CE-DAB641F481C1}" type="pres">
      <dgm:prSet presAssocID="{751E8E3D-9184-4F98-BF38-73F129FF5099}" presName="sibTrans" presStyleCnt="0"/>
      <dgm:spPr/>
    </dgm:pt>
    <dgm:pt modelId="{5FA90915-350C-4A13-BE59-00D90103605A}" type="pres">
      <dgm:prSet presAssocID="{4E63EB81-3858-40C1-8141-6F438243D5B8}" presName="composite" presStyleCnt="0"/>
      <dgm:spPr/>
    </dgm:pt>
    <dgm:pt modelId="{348B35E8-7654-4DAD-9C82-BC61833B5973}" type="pres">
      <dgm:prSet presAssocID="{4E63EB81-3858-40C1-8141-6F438243D5B8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05EFA2A-DA4B-4B41-97E0-F00AD8FB86EA}" type="pres">
      <dgm:prSet presAssocID="{4E63EB81-3858-40C1-8141-6F438243D5B8}" presName="FinalChildText" presStyleLbl="revTx" presStyleIdx="3" presStyleCnt="4" custScaleX="197961" custLinFactNeighborX="44350" custLinFactNeighborY="146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3E22585-DDCA-43DA-A7F4-867B85D3C512}" type="presOf" srcId="{338CE91C-DB56-48AC-8535-555EA3E1E72F}" destId="{78CC90F7-5F3A-4132-8BDD-D870D8D18E72}" srcOrd="0" destOrd="0" presId="urn:microsoft.com/office/officeart/2005/8/layout/StepDownProcess"/>
    <dgm:cxn modelId="{22B470A3-9BAC-4C38-B3A2-7EC0D2269E4E}" type="presOf" srcId="{4E63EB81-3858-40C1-8141-6F438243D5B8}" destId="{348B35E8-7654-4DAD-9C82-BC61833B5973}" srcOrd="0" destOrd="0" presId="urn:microsoft.com/office/officeart/2005/8/layout/StepDownProcess"/>
    <dgm:cxn modelId="{36113380-5B64-4069-AAD9-16E4C0FCE43D}" type="presOf" srcId="{3FE337BD-18D4-407E-BECD-5BE3F980F853}" destId="{905EFA2A-DA4B-4B41-97E0-F00AD8FB86EA}" srcOrd="0" destOrd="0" presId="urn:microsoft.com/office/officeart/2005/8/layout/StepDownProcess"/>
    <dgm:cxn modelId="{90D96ACC-D707-498B-976C-68B995227960}" type="presOf" srcId="{BFF09758-7168-4528-96A5-435102EC6492}" destId="{07AB4C32-48C0-4253-9F58-D807C8E7A3CD}" srcOrd="0" destOrd="0" presId="urn:microsoft.com/office/officeart/2005/8/layout/StepDownProcess"/>
    <dgm:cxn modelId="{068201EB-9408-45FB-9107-06F5C260C3CC}" srcId="{51A96DDA-CCD6-46E2-A202-753527713891}" destId="{03C4F7AD-EA68-4828-9E48-E066B91394C7}" srcOrd="0" destOrd="0" parTransId="{9687AD5F-34D7-4810-8AC6-CEAC8A672837}" sibTransId="{2F4C8400-B485-47E0-8854-36088842EB0C}"/>
    <dgm:cxn modelId="{1A538B01-25BF-45E7-9FF4-E5F9DF8DE5CA}" srcId="{BFF09758-7168-4528-96A5-435102EC6492}" destId="{51A96DDA-CCD6-46E2-A202-753527713891}" srcOrd="1" destOrd="0" parTransId="{E74C0BE2-5A95-4259-94A5-D778FE3E0102}" sibTransId="{1D2F40DE-8BEB-4A5B-BEBB-7A8F1CBFA695}"/>
    <dgm:cxn modelId="{AB2BD1AE-BC3D-4C83-82C8-47F927EFDAC5}" srcId="{BFF09758-7168-4528-96A5-435102EC6492}" destId="{338CE91C-DB56-48AC-8535-555EA3E1E72F}" srcOrd="2" destOrd="0" parTransId="{1697AE04-4F3B-403B-B3B6-C0661FB8A7EE}" sibTransId="{751E8E3D-9184-4F98-BF38-73F129FF5099}"/>
    <dgm:cxn modelId="{8222F501-D8C6-472C-B70E-85285E73C91F}" srcId="{EEDAF74D-1574-4468-A0F7-BD04CC60C971}" destId="{B5C8B135-429A-4201-811A-03CFBB6166BE}" srcOrd="0" destOrd="0" parTransId="{2D712C9E-D6E2-45A9-B417-6AE8AC84EFF7}" sibTransId="{D6455E85-BA40-4DED-A215-C5193E8ED4FB}"/>
    <dgm:cxn modelId="{F71AFF58-25E3-4D2D-9807-E83F0F42B46B}" type="presOf" srcId="{51A96DDA-CCD6-46E2-A202-753527713891}" destId="{77114296-4432-4AB8-A8E6-DAB384299FEC}" srcOrd="0" destOrd="0" presId="urn:microsoft.com/office/officeart/2005/8/layout/StepDownProcess"/>
    <dgm:cxn modelId="{CDB8266E-D6B5-4004-9B2B-127FFCA86EA4}" srcId="{BFF09758-7168-4528-96A5-435102EC6492}" destId="{EEDAF74D-1574-4468-A0F7-BD04CC60C971}" srcOrd="0" destOrd="0" parTransId="{2999F32F-F026-40D0-BB00-960A2F5C2A92}" sibTransId="{72755377-E1B6-43F1-8D7D-DEB117872246}"/>
    <dgm:cxn modelId="{B2987A93-07C6-4F61-A365-689AED79AE65}" srcId="{BFF09758-7168-4528-96A5-435102EC6492}" destId="{4E63EB81-3858-40C1-8141-6F438243D5B8}" srcOrd="3" destOrd="0" parTransId="{3A9440AE-20F4-4B5B-917F-4C52CFB91522}" sibTransId="{BBB5D592-2B07-4E16-BBE7-9B45D1E74F66}"/>
    <dgm:cxn modelId="{F41E5ECD-9A22-4C57-A276-5DAC82C92786}" srcId="{4E63EB81-3858-40C1-8141-6F438243D5B8}" destId="{3FE337BD-18D4-407E-BECD-5BE3F980F853}" srcOrd="0" destOrd="0" parTransId="{33A085BC-E3EE-4C1B-BB24-B34BC1F34959}" sibTransId="{E41FEEFD-986F-48FC-A226-C50209119C2C}"/>
    <dgm:cxn modelId="{18C98D5B-1BF4-4C92-B313-0DA8DE50A8FD}" type="presOf" srcId="{B5C8B135-429A-4201-811A-03CFBB6166BE}" destId="{AC50CBBB-8FB6-4959-A273-90E1B706F838}" srcOrd="0" destOrd="0" presId="urn:microsoft.com/office/officeart/2005/8/layout/StepDownProcess"/>
    <dgm:cxn modelId="{8999C409-9411-45FA-ADCF-D5CEBE7DAE68}" type="presOf" srcId="{03C4F7AD-EA68-4828-9E48-E066B91394C7}" destId="{B698ED6D-64E5-4B50-B839-D16C77A2B103}" srcOrd="0" destOrd="0" presId="urn:microsoft.com/office/officeart/2005/8/layout/StepDownProcess"/>
    <dgm:cxn modelId="{FC4C2F51-D10F-4458-86BD-00F9F62C1A3E}" type="presOf" srcId="{E866AE33-1805-413D-8269-FF50A3D24735}" destId="{99290535-6558-4BF0-AE30-8C7F60D3B368}" srcOrd="0" destOrd="0" presId="urn:microsoft.com/office/officeart/2005/8/layout/StepDownProcess"/>
    <dgm:cxn modelId="{E3002045-098B-4F5D-BFFC-41342D2FD3BB}" srcId="{338CE91C-DB56-48AC-8535-555EA3E1E72F}" destId="{E866AE33-1805-413D-8269-FF50A3D24735}" srcOrd="0" destOrd="0" parTransId="{6E13DA2D-4497-42DE-8DC2-18B9660425C9}" sibTransId="{1CCF826D-D163-4AF8-9ECF-69B0FE306B49}"/>
    <dgm:cxn modelId="{9A64F97C-B4AE-486B-AA32-DDEB2D4CA4EB}" type="presOf" srcId="{EEDAF74D-1574-4468-A0F7-BD04CC60C971}" destId="{2C26B322-8CB2-406C-84D1-1F7F3FD1EE7B}" srcOrd="0" destOrd="0" presId="urn:microsoft.com/office/officeart/2005/8/layout/StepDownProcess"/>
    <dgm:cxn modelId="{FECB1D83-0E23-4D78-A6D5-393292EA49DD}" type="presParOf" srcId="{07AB4C32-48C0-4253-9F58-D807C8E7A3CD}" destId="{1A3D6E83-F369-4C29-97DC-0C8C088B4E35}" srcOrd="0" destOrd="0" presId="urn:microsoft.com/office/officeart/2005/8/layout/StepDownProcess"/>
    <dgm:cxn modelId="{8DF32B00-60CF-4B8E-97D3-1DF4324A2527}" type="presParOf" srcId="{1A3D6E83-F369-4C29-97DC-0C8C088B4E35}" destId="{DA923348-876D-44D3-B7D8-2B92C2A0EBB4}" srcOrd="0" destOrd="0" presId="urn:microsoft.com/office/officeart/2005/8/layout/StepDownProcess"/>
    <dgm:cxn modelId="{FF219FAC-750E-45FD-BFFE-40296899D607}" type="presParOf" srcId="{1A3D6E83-F369-4C29-97DC-0C8C088B4E35}" destId="{2C26B322-8CB2-406C-84D1-1F7F3FD1EE7B}" srcOrd="1" destOrd="0" presId="urn:microsoft.com/office/officeart/2005/8/layout/StepDownProcess"/>
    <dgm:cxn modelId="{AE5F3ABF-1B9B-4A01-AD2E-DCAD624BCD26}" type="presParOf" srcId="{1A3D6E83-F369-4C29-97DC-0C8C088B4E35}" destId="{AC50CBBB-8FB6-4959-A273-90E1B706F838}" srcOrd="2" destOrd="0" presId="urn:microsoft.com/office/officeart/2005/8/layout/StepDownProcess"/>
    <dgm:cxn modelId="{09EF8DD7-31BF-404C-853E-27D968566D40}" type="presParOf" srcId="{07AB4C32-48C0-4253-9F58-D807C8E7A3CD}" destId="{35C4659F-E0FA-41EB-8F07-64D54BD70F7D}" srcOrd="1" destOrd="0" presId="urn:microsoft.com/office/officeart/2005/8/layout/StepDownProcess"/>
    <dgm:cxn modelId="{2793F7F6-9FE8-4560-8429-2519AE284903}" type="presParOf" srcId="{07AB4C32-48C0-4253-9F58-D807C8E7A3CD}" destId="{65BDA145-5D7A-403C-B681-D40BA2678963}" srcOrd="2" destOrd="0" presId="urn:microsoft.com/office/officeart/2005/8/layout/StepDownProcess"/>
    <dgm:cxn modelId="{1C22F67F-8FF0-43DA-82EB-0EC8F0583DB5}" type="presParOf" srcId="{65BDA145-5D7A-403C-B681-D40BA2678963}" destId="{48BD1645-E75E-4751-B941-BF411203BC11}" srcOrd="0" destOrd="0" presId="urn:microsoft.com/office/officeart/2005/8/layout/StepDownProcess"/>
    <dgm:cxn modelId="{DEE3AA12-860A-428C-AB27-93E70B4A6C72}" type="presParOf" srcId="{65BDA145-5D7A-403C-B681-D40BA2678963}" destId="{77114296-4432-4AB8-A8E6-DAB384299FEC}" srcOrd="1" destOrd="0" presId="urn:microsoft.com/office/officeart/2005/8/layout/StepDownProcess"/>
    <dgm:cxn modelId="{DEA80143-10F1-4309-AFCD-C1B71481542B}" type="presParOf" srcId="{65BDA145-5D7A-403C-B681-D40BA2678963}" destId="{B698ED6D-64E5-4B50-B839-D16C77A2B103}" srcOrd="2" destOrd="0" presId="urn:microsoft.com/office/officeart/2005/8/layout/StepDownProcess"/>
    <dgm:cxn modelId="{2DD619F2-6631-4B01-80C3-FCCA81504C38}" type="presParOf" srcId="{07AB4C32-48C0-4253-9F58-D807C8E7A3CD}" destId="{D1AC7047-D903-4423-9196-81DBC65DAD32}" srcOrd="3" destOrd="0" presId="urn:microsoft.com/office/officeart/2005/8/layout/StepDownProcess"/>
    <dgm:cxn modelId="{06CB5BCD-7A86-45A1-A0CB-DF4EBC87E17A}" type="presParOf" srcId="{07AB4C32-48C0-4253-9F58-D807C8E7A3CD}" destId="{09341313-D63C-4EB7-8366-76791AD517C7}" srcOrd="4" destOrd="0" presId="urn:microsoft.com/office/officeart/2005/8/layout/StepDownProcess"/>
    <dgm:cxn modelId="{42DBE46A-F3E1-49D2-9920-476360C140E1}" type="presParOf" srcId="{09341313-D63C-4EB7-8366-76791AD517C7}" destId="{03CDF0A8-B4E4-48D8-88EC-E83C3044E81A}" srcOrd="0" destOrd="0" presId="urn:microsoft.com/office/officeart/2005/8/layout/StepDownProcess"/>
    <dgm:cxn modelId="{1E13EA47-B808-49F1-BCF0-7C5B1D079266}" type="presParOf" srcId="{09341313-D63C-4EB7-8366-76791AD517C7}" destId="{78CC90F7-5F3A-4132-8BDD-D870D8D18E72}" srcOrd="1" destOrd="0" presId="urn:microsoft.com/office/officeart/2005/8/layout/StepDownProcess"/>
    <dgm:cxn modelId="{5D65F765-10D1-4425-A5A7-AFFB7227A674}" type="presParOf" srcId="{09341313-D63C-4EB7-8366-76791AD517C7}" destId="{99290535-6558-4BF0-AE30-8C7F60D3B368}" srcOrd="2" destOrd="0" presId="urn:microsoft.com/office/officeart/2005/8/layout/StepDownProcess"/>
    <dgm:cxn modelId="{F57D82F5-CEED-4018-99FB-C7994988D04E}" type="presParOf" srcId="{07AB4C32-48C0-4253-9F58-D807C8E7A3CD}" destId="{E39D216A-8097-4EE2-B0CE-DAB641F481C1}" srcOrd="5" destOrd="0" presId="urn:microsoft.com/office/officeart/2005/8/layout/StepDownProcess"/>
    <dgm:cxn modelId="{EF8EC4A1-BE6B-4884-8B58-EAF44FB2B09A}" type="presParOf" srcId="{07AB4C32-48C0-4253-9F58-D807C8E7A3CD}" destId="{5FA90915-350C-4A13-BE59-00D90103605A}" srcOrd="6" destOrd="0" presId="urn:microsoft.com/office/officeart/2005/8/layout/StepDownProcess"/>
    <dgm:cxn modelId="{FB354B79-7D51-4633-9F6F-745ED26DEB96}" type="presParOf" srcId="{5FA90915-350C-4A13-BE59-00D90103605A}" destId="{348B35E8-7654-4DAD-9C82-BC61833B5973}" srcOrd="0" destOrd="0" presId="urn:microsoft.com/office/officeart/2005/8/layout/StepDownProcess"/>
    <dgm:cxn modelId="{D69E98C8-6C51-43EA-82F7-868E80380AF5}" type="presParOf" srcId="{5FA90915-350C-4A13-BE59-00D90103605A}" destId="{905EFA2A-DA4B-4B41-97E0-F00AD8FB86EA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F09758-7168-4528-96A5-435102EC649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EEDAF74D-1574-4468-A0F7-BD04CC60C971}">
      <dgm:prSet phldrT="[文字]" custT="1"/>
      <dgm:spPr/>
      <dgm:t>
        <a:bodyPr/>
        <a:lstStyle/>
        <a:p>
          <a:r>
            <a:rPr lang="zh-TW" altLang="en-US" sz="3200" dirty="0" smtClean="0"/>
            <a:t>三異不生</a:t>
          </a:r>
          <a:endParaRPr lang="zh-TW" altLang="en-US" sz="3200" dirty="0"/>
        </a:p>
      </dgm:t>
    </dgm:pt>
    <dgm:pt modelId="{2999F32F-F026-40D0-BB00-960A2F5C2A92}" type="par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72755377-E1B6-43F1-8D7D-DEB117872246}" type="sibTrans" cxnId="{CDB8266E-D6B5-4004-9B2B-127FFCA86EA4}">
      <dgm:prSet/>
      <dgm:spPr/>
      <dgm:t>
        <a:bodyPr/>
        <a:lstStyle/>
        <a:p>
          <a:endParaRPr lang="zh-TW" altLang="en-US"/>
        </a:p>
      </dgm:t>
    </dgm:pt>
    <dgm:pt modelId="{338CE91C-DB56-48AC-8535-555EA3E1E72F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動而能復</a:t>
          </a:r>
          <a:endParaRPr lang="zh-TW" altLang="en-US" sz="3200" dirty="0"/>
        </a:p>
      </dgm:t>
    </dgm:pt>
    <dgm:pt modelId="{1697AE04-4F3B-403B-B3B6-C0661FB8A7EE}" type="par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751E8E3D-9184-4F98-BF38-73F129FF5099}" type="sibTrans" cxnId="{AB2BD1AE-BC3D-4C83-82C8-47F927EFDAC5}">
      <dgm:prSet/>
      <dgm:spPr/>
      <dgm:t>
        <a:bodyPr/>
        <a:lstStyle/>
        <a:p>
          <a:endParaRPr lang="zh-TW" altLang="en-US"/>
        </a:p>
      </dgm:t>
    </dgm:pt>
    <dgm:pt modelId="{51A96DDA-CCD6-46E2-A202-753527713891}">
      <dgm:prSet phldrT="[文字]" custT="1"/>
      <dgm:spPr/>
      <dgm:t>
        <a:bodyPr/>
        <a:lstStyle/>
        <a:p>
          <a:r>
            <a:rPr lang="zh-TW" altLang="en-US" sz="3200" dirty="0" smtClean="0"/>
            <a:t>生而能伏</a:t>
          </a:r>
          <a:endParaRPr lang="zh-TW" altLang="en-US" sz="3200" dirty="0"/>
        </a:p>
      </dgm:t>
    </dgm:pt>
    <dgm:pt modelId="{1D2F40DE-8BEB-4A5B-BEBB-7A8F1CBFA695}" type="sib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E74C0BE2-5A95-4259-94A5-D778FE3E0102}" type="parTrans" cxnId="{1A538B01-25BF-45E7-9FF4-E5F9DF8DE5CA}">
      <dgm:prSet/>
      <dgm:spPr/>
      <dgm:t>
        <a:bodyPr/>
        <a:lstStyle/>
        <a:p>
          <a:endParaRPr lang="zh-TW" altLang="en-US"/>
        </a:p>
      </dgm:t>
    </dgm:pt>
    <dgm:pt modelId="{72F9447D-E7FF-46B4-9865-FEC7B911E0A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遠而不復</a:t>
          </a:r>
          <a:endParaRPr lang="zh-TW" altLang="en-US" sz="3200" dirty="0"/>
        </a:p>
      </dgm:t>
    </dgm:pt>
    <dgm:pt modelId="{E0B67B8F-731F-428B-B5DF-68E33F335F2C}" type="parTrans" cxnId="{D8789E79-93FD-42D4-8BBF-E2BDF91B6CF1}">
      <dgm:prSet/>
      <dgm:spPr/>
      <dgm:t>
        <a:bodyPr/>
        <a:lstStyle/>
        <a:p>
          <a:endParaRPr lang="zh-TW" altLang="en-US"/>
        </a:p>
      </dgm:t>
    </dgm:pt>
    <dgm:pt modelId="{41F216C3-EA45-4860-9731-92889C004974}" type="sibTrans" cxnId="{D8789E79-93FD-42D4-8BBF-E2BDF91B6CF1}">
      <dgm:prSet/>
      <dgm:spPr/>
      <dgm:t>
        <a:bodyPr/>
        <a:lstStyle/>
        <a:p>
          <a:endParaRPr lang="zh-TW" altLang="en-US"/>
        </a:p>
      </dgm:t>
    </dgm:pt>
    <dgm:pt modelId="{07AB4C32-48C0-4253-9F58-D807C8E7A3CD}" type="pres">
      <dgm:prSet presAssocID="{BFF09758-7168-4528-96A5-435102EC649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A3D6E83-F369-4C29-97DC-0C8C088B4E35}" type="pres">
      <dgm:prSet presAssocID="{EEDAF74D-1574-4468-A0F7-BD04CC60C971}" presName="composite" presStyleCnt="0"/>
      <dgm:spPr/>
    </dgm:pt>
    <dgm:pt modelId="{DA923348-876D-44D3-B7D8-2B92C2A0EBB4}" type="pres">
      <dgm:prSet presAssocID="{EEDAF74D-1574-4468-A0F7-BD04CC60C971}" presName="bentUpArrow1" presStyleLbl="alignImgPlace1" presStyleIdx="0" presStyleCnt="3"/>
      <dgm:spPr/>
    </dgm:pt>
    <dgm:pt modelId="{2C26B322-8CB2-406C-84D1-1F7F3FD1EE7B}" type="pres">
      <dgm:prSet presAssocID="{EEDAF74D-1574-4468-A0F7-BD04CC60C971}" presName="ParentText" presStyleLbl="node1" presStyleIdx="0" presStyleCnt="4" custScaleX="12142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50CBBB-8FB6-4959-A273-90E1B706F838}" type="pres">
      <dgm:prSet presAssocID="{EEDAF74D-1574-4468-A0F7-BD04CC60C971}" presName="ChildText" presStyleLbl="revTx" presStyleIdx="0" presStyleCnt="3" custScaleX="178263" custLinFactNeighborX="47761" custLinFactNeighborY="-58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C4659F-E0FA-41EB-8F07-64D54BD70F7D}" type="pres">
      <dgm:prSet presAssocID="{72755377-E1B6-43F1-8D7D-DEB117872246}" presName="sibTrans" presStyleCnt="0"/>
      <dgm:spPr/>
    </dgm:pt>
    <dgm:pt modelId="{65BDA145-5D7A-403C-B681-D40BA2678963}" type="pres">
      <dgm:prSet presAssocID="{51A96DDA-CCD6-46E2-A202-753527713891}" presName="composite" presStyleCnt="0"/>
      <dgm:spPr/>
    </dgm:pt>
    <dgm:pt modelId="{48BD1645-E75E-4751-B941-BF411203BC11}" type="pres">
      <dgm:prSet presAssocID="{51A96DDA-CCD6-46E2-A202-753527713891}" presName="bentUpArrow1" presStyleLbl="alignImgPlace1" presStyleIdx="1" presStyleCnt="3"/>
      <dgm:spPr/>
    </dgm:pt>
    <dgm:pt modelId="{77114296-4432-4AB8-A8E6-DAB384299FEC}" type="pres">
      <dgm:prSet presAssocID="{51A96DDA-CCD6-46E2-A202-753527713891}" presName="ParentText" presStyleLbl="node1" presStyleIdx="1" presStyleCnt="4" custScaleX="12142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98ED6D-64E5-4B50-B839-D16C77A2B103}" type="pres">
      <dgm:prSet presAssocID="{51A96DDA-CCD6-46E2-A202-753527713891}" presName="ChildText" presStyleLbl="revTx" presStyleIdx="1" presStyleCnt="3" custScaleX="187201" custLinFactNeighborX="44350" custLinFactNeighborY="-292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1AC7047-D903-4423-9196-81DBC65DAD32}" type="pres">
      <dgm:prSet presAssocID="{1D2F40DE-8BEB-4A5B-BEBB-7A8F1CBFA695}" presName="sibTrans" presStyleCnt="0"/>
      <dgm:spPr/>
    </dgm:pt>
    <dgm:pt modelId="{09341313-D63C-4EB7-8366-76791AD517C7}" type="pres">
      <dgm:prSet presAssocID="{338CE91C-DB56-48AC-8535-555EA3E1E72F}" presName="composite" presStyleCnt="0"/>
      <dgm:spPr/>
    </dgm:pt>
    <dgm:pt modelId="{03CDF0A8-B4E4-48D8-88EC-E83C3044E81A}" type="pres">
      <dgm:prSet presAssocID="{338CE91C-DB56-48AC-8535-555EA3E1E72F}" presName="bentUpArrow1" presStyleLbl="alignImgPlace1" presStyleIdx="2" presStyleCnt="3" custLinFactNeighborX="-4097" custLinFactNeighborY="-5830"/>
      <dgm:spPr/>
    </dgm:pt>
    <dgm:pt modelId="{78CC90F7-5F3A-4132-8BDD-D870D8D18E72}" type="pres">
      <dgm:prSet presAssocID="{338CE91C-DB56-48AC-8535-555EA3E1E72F}" presName="ParentText" presStyleLbl="node1" presStyleIdx="2" presStyleCnt="4" custScaleX="12142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9290535-6558-4BF0-AE30-8C7F60D3B368}" type="pres">
      <dgm:prSet presAssocID="{338CE91C-DB56-48AC-8535-555EA3E1E72F}" presName="ChildText" presStyleLbl="revTx" presStyleIdx="2" presStyleCnt="3" custScaleX="182723" custLinFactNeighborX="53447" custLinFactNeighborY="-10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9D216A-8097-4EE2-B0CE-DAB641F481C1}" type="pres">
      <dgm:prSet presAssocID="{751E8E3D-9184-4F98-BF38-73F129FF5099}" presName="sibTrans" presStyleCnt="0"/>
      <dgm:spPr/>
    </dgm:pt>
    <dgm:pt modelId="{40434623-49D6-4B18-8DCA-F8CD537B847A}" type="pres">
      <dgm:prSet presAssocID="{72F9447D-E7FF-46B4-9865-FEC7B911E0AA}" presName="composite" presStyleCnt="0"/>
      <dgm:spPr/>
    </dgm:pt>
    <dgm:pt modelId="{0DDCC353-ACD0-4331-AE5A-F14D85CEE3DF}" type="pres">
      <dgm:prSet presAssocID="{72F9447D-E7FF-46B4-9865-FEC7B911E0AA}" presName="ParentText" presStyleLbl="node1" presStyleIdx="3" presStyleCnt="4" custScaleX="12142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3E22585-DDCA-43DA-A7F4-867B85D3C512}" type="presOf" srcId="{338CE91C-DB56-48AC-8535-555EA3E1E72F}" destId="{78CC90F7-5F3A-4132-8BDD-D870D8D18E72}" srcOrd="0" destOrd="0" presId="urn:microsoft.com/office/officeart/2005/8/layout/StepDownProcess"/>
    <dgm:cxn modelId="{90D96ACC-D707-498B-976C-68B995227960}" type="presOf" srcId="{BFF09758-7168-4528-96A5-435102EC6492}" destId="{07AB4C32-48C0-4253-9F58-D807C8E7A3CD}" srcOrd="0" destOrd="0" presId="urn:microsoft.com/office/officeart/2005/8/layout/StepDownProcess"/>
    <dgm:cxn modelId="{D8789E79-93FD-42D4-8BBF-E2BDF91B6CF1}" srcId="{BFF09758-7168-4528-96A5-435102EC6492}" destId="{72F9447D-E7FF-46B4-9865-FEC7B911E0AA}" srcOrd="3" destOrd="0" parTransId="{E0B67B8F-731F-428B-B5DF-68E33F335F2C}" sibTransId="{41F216C3-EA45-4860-9731-92889C004974}"/>
    <dgm:cxn modelId="{1A538B01-25BF-45E7-9FF4-E5F9DF8DE5CA}" srcId="{BFF09758-7168-4528-96A5-435102EC6492}" destId="{51A96DDA-CCD6-46E2-A202-753527713891}" srcOrd="1" destOrd="0" parTransId="{E74C0BE2-5A95-4259-94A5-D778FE3E0102}" sibTransId="{1D2F40DE-8BEB-4A5B-BEBB-7A8F1CBFA695}"/>
    <dgm:cxn modelId="{AB2BD1AE-BC3D-4C83-82C8-47F927EFDAC5}" srcId="{BFF09758-7168-4528-96A5-435102EC6492}" destId="{338CE91C-DB56-48AC-8535-555EA3E1E72F}" srcOrd="2" destOrd="0" parTransId="{1697AE04-4F3B-403B-B3B6-C0661FB8A7EE}" sibTransId="{751E8E3D-9184-4F98-BF38-73F129FF5099}"/>
    <dgm:cxn modelId="{F71AFF58-25E3-4D2D-9807-E83F0F42B46B}" type="presOf" srcId="{51A96DDA-CCD6-46E2-A202-753527713891}" destId="{77114296-4432-4AB8-A8E6-DAB384299FEC}" srcOrd="0" destOrd="0" presId="urn:microsoft.com/office/officeart/2005/8/layout/StepDownProcess"/>
    <dgm:cxn modelId="{CDB8266E-D6B5-4004-9B2B-127FFCA86EA4}" srcId="{BFF09758-7168-4528-96A5-435102EC6492}" destId="{EEDAF74D-1574-4468-A0F7-BD04CC60C971}" srcOrd="0" destOrd="0" parTransId="{2999F32F-F026-40D0-BB00-960A2F5C2A92}" sibTransId="{72755377-E1B6-43F1-8D7D-DEB117872246}"/>
    <dgm:cxn modelId="{E236A415-EC98-4B48-BEEE-7DEF80F37407}" type="presOf" srcId="{72F9447D-E7FF-46B4-9865-FEC7B911E0AA}" destId="{0DDCC353-ACD0-4331-AE5A-F14D85CEE3DF}" srcOrd="0" destOrd="0" presId="urn:microsoft.com/office/officeart/2005/8/layout/StepDownProcess"/>
    <dgm:cxn modelId="{9A64F97C-B4AE-486B-AA32-DDEB2D4CA4EB}" type="presOf" srcId="{EEDAF74D-1574-4468-A0F7-BD04CC60C971}" destId="{2C26B322-8CB2-406C-84D1-1F7F3FD1EE7B}" srcOrd="0" destOrd="0" presId="urn:microsoft.com/office/officeart/2005/8/layout/StepDownProcess"/>
    <dgm:cxn modelId="{FECB1D83-0E23-4D78-A6D5-393292EA49DD}" type="presParOf" srcId="{07AB4C32-48C0-4253-9F58-D807C8E7A3CD}" destId="{1A3D6E83-F369-4C29-97DC-0C8C088B4E35}" srcOrd="0" destOrd="0" presId="urn:microsoft.com/office/officeart/2005/8/layout/StepDownProcess"/>
    <dgm:cxn modelId="{8DF32B00-60CF-4B8E-97D3-1DF4324A2527}" type="presParOf" srcId="{1A3D6E83-F369-4C29-97DC-0C8C088B4E35}" destId="{DA923348-876D-44D3-B7D8-2B92C2A0EBB4}" srcOrd="0" destOrd="0" presId="urn:microsoft.com/office/officeart/2005/8/layout/StepDownProcess"/>
    <dgm:cxn modelId="{FF219FAC-750E-45FD-BFFE-40296899D607}" type="presParOf" srcId="{1A3D6E83-F369-4C29-97DC-0C8C088B4E35}" destId="{2C26B322-8CB2-406C-84D1-1F7F3FD1EE7B}" srcOrd="1" destOrd="0" presId="urn:microsoft.com/office/officeart/2005/8/layout/StepDownProcess"/>
    <dgm:cxn modelId="{AE5F3ABF-1B9B-4A01-AD2E-DCAD624BCD26}" type="presParOf" srcId="{1A3D6E83-F369-4C29-97DC-0C8C088B4E35}" destId="{AC50CBBB-8FB6-4959-A273-90E1B706F838}" srcOrd="2" destOrd="0" presId="urn:microsoft.com/office/officeart/2005/8/layout/StepDownProcess"/>
    <dgm:cxn modelId="{09EF8DD7-31BF-404C-853E-27D968566D40}" type="presParOf" srcId="{07AB4C32-48C0-4253-9F58-D807C8E7A3CD}" destId="{35C4659F-E0FA-41EB-8F07-64D54BD70F7D}" srcOrd="1" destOrd="0" presId="urn:microsoft.com/office/officeart/2005/8/layout/StepDownProcess"/>
    <dgm:cxn modelId="{2793F7F6-9FE8-4560-8429-2519AE284903}" type="presParOf" srcId="{07AB4C32-48C0-4253-9F58-D807C8E7A3CD}" destId="{65BDA145-5D7A-403C-B681-D40BA2678963}" srcOrd="2" destOrd="0" presId="urn:microsoft.com/office/officeart/2005/8/layout/StepDownProcess"/>
    <dgm:cxn modelId="{1C22F67F-8FF0-43DA-82EB-0EC8F0583DB5}" type="presParOf" srcId="{65BDA145-5D7A-403C-B681-D40BA2678963}" destId="{48BD1645-E75E-4751-B941-BF411203BC11}" srcOrd="0" destOrd="0" presId="urn:microsoft.com/office/officeart/2005/8/layout/StepDownProcess"/>
    <dgm:cxn modelId="{DEE3AA12-860A-428C-AB27-93E70B4A6C72}" type="presParOf" srcId="{65BDA145-5D7A-403C-B681-D40BA2678963}" destId="{77114296-4432-4AB8-A8E6-DAB384299FEC}" srcOrd="1" destOrd="0" presId="urn:microsoft.com/office/officeart/2005/8/layout/StepDownProcess"/>
    <dgm:cxn modelId="{DEA80143-10F1-4309-AFCD-C1B71481542B}" type="presParOf" srcId="{65BDA145-5D7A-403C-B681-D40BA2678963}" destId="{B698ED6D-64E5-4B50-B839-D16C77A2B103}" srcOrd="2" destOrd="0" presId="urn:microsoft.com/office/officeart/2005/8/layout/StepDownProcess"/>
    <dgm:cxn modelId="{2DD619F2-6631-4B01-80C3-FCCA81504C38}" type="presParOf" srcId="{07AB4C32-48C0-4253-9F58-D807C8E7A3CD}" destId="{D1AC7047-D903-4423-9196-81DBC65DAD32}" srcOrd="3" destOrd="0" presId="urn:microsoft.com/office/officeart/2005/8/layout/StepDownProcess"/>
    <dgm:cxn modelId="{06CB5BCD-7A86-45A1-A0CB-DF4EBC87E17A}" type="presParOf" srcId="{07AB4C32-48C0-4253-9F58-D807C8E7A3CD}" destId="{09341313-D63C-4EB7-8366-76791AD517C7}" srcOrd="4" destOrd="0" presId="urn:microsoft.com/office/officeart/2005/8/layout/StepDownProcess"/>
    <dgm:cxn modelId="{8ACAB7BB-2F83-4FF0-8324-529BC066E4BA}" type="presParOf" srcId="{09341313-D63C-4EB7-8366-76791AD517C7}" destId="{03CDF0A8-B4E4-48D8-88EC-E83C3044E81A}" srcOrd="0" destOrd="0" presId="urn:microsoft.com/office/officeart/2005/8/layout/StepDownProcess"/>
    <dgm:cxn modelId="{1E13EA47-B808-49F1-BCF0-7C5B1D079266}" type="presParOf" srcId="{09341313-D63C-4EB7-8366-76791AD517C7}" destId="{78CC90F7-5F3A-4132-8BDD-D870D8D18E72}" srcOrd="1" destOrd="0" presId="urn:microsoft.com/office/officeart/2005/8/layout/StepDownProcess"/>
    <dgm:cxn modelId="{4C39E31F-02D7-487E-96A1-94F0EF761756}" type="presParOf" srcId="{09341313-D63C-4EB7-8366-76791AD517C7}" destId="{99290535-6558-4BF0-AE30-8C7F60D3B368}" srcOrd="2" destOrd="0" presId="urn:microsoft.com/office/officeart/2005/8/layout/StepDownProcess"/>
    <dgm:cxn modelId="{575E49AE-B32F-4326-9026-AC52804398F9}" type="presParOf" srcId="{07AB4C32-48C0-4253-9F58-D807C8E7A3CD}" destId="{E39D216A-8097-4EE2-B0CE-DAB641F481C1}" srcOrd="5" destOrd="0" presId="urn:microsoft.com/office/officeart/2005/8/layout/StepDownProcess"/>
    <dgm:cxn modelId="{0E8AF979-0122-424D-B55A-102238350E64}" type="presParOf" srcId="{07AB4C32-48C0-4253-9F58-D807C8E7A3CD}" destId="{40434623-49D6-4B18-8DCA-F8CD537B847A}" srcOrd="6" destOrd="0" presId="urn:microsoft.com/office/officeart/2005/8/layout/StepDownProcess"/>
    <dgm:cxn modelId="{2B59A032-4D60-4BE0-B435-D8359EB60380}" type="presParOf" srcId="{40434623-49D6-4B18-8DCA-F8CD537B847A}" destId="{0DDCC353-ACD0-4331-AE5A-F14D85CEE3DF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9E234F3-6D6C-4B4E-9F3D-4607566F24C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059F171-8BC4-42DF-8EA2-8B8F2F0D370B}">
      <dgm:prSet phldrT="[文字]" custT="1"/>
      <dgm:spPr/>
      <dgm:t>
        <a:bodyPr/>
        <a:lstStyle/>
        <a:p>
          <a:r>
            <a:rPr lang="zh-TW" altLang="en-US" sz="3200" b="0" i="0" u="none" dirty="0" smtClean="0"/>
            <a:t>人有六情</a:t>
          </a:r>
          <a:endParaRPr lang="zh-TW" altLang="en-US" sz="3200" dirty="0"/>
        </a:p>
      </dgm:t>
    </dgm:pt>
    <dgm:pt modelId="{EC9AE2EC-3478-4958-BC57-A54C0D995E00}" type="parTrans" cxnId="{8B6B5110-E98C-4B42-8887-7763FCF9D667}">
      <dgm:prSet/>
      <dgm:spPr/>
      <dgm:t>
        <a:bodyPr/>
        <a:lstStyle/>
        <a:p>
          <a:endParaRPr lang="zh-TW" altLang="en-US"/>
        </a:p>
      </dgm:t>
    </dgm:pt>
    <dgm:pt modelId="{CE31D473-690D-4F32-A3F4-4892645C2E8A}" type="sibTrans" cxnId="{8B6B5110-E98C-4B42-8887-7763FCF9D667}">
      <dgm:prSet/>
      <dgm:spPr/>
      <dgm:t>
        <a:bodyPr/>
        <a:lstStyle/>
        <a:p>
          <a:endParaRPr lang="zh-TW" altLang="en-US"/>
        </a:p>
      </dgm:t>
    </dgm:pt>
    <dgm:pt modelId="{0EDA8C0D-E4CB-481C-98AF-5DB5A6FC9684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目欲視好色</a:t>
          </a:r>
          <a:endParaRPr lang="zh-TW" altLang="en-US" sz="3200" b="0" i="0" u="none" dirty="0"/>
        </a:p>
      </dgm:t>
    </dgm:pt>
    <dgm:pt modelId="{1CB7A841-8C9C-45AF-8807-43AFA8694874}" type="parTrans" cxnId="{5A31A4E7-B7EF-48DE-AA95-0FB0D8D63C96}">
      <dgm:prSet/>
      <dgm:spPr/>
      <dgm:t>
        <a:bodyPr/>
        <a:lstStyle/>
        <a:p>
          <a:endParaRPr lang="zh-TW" altLang="en-US"/>
        </a:p>
      </dgm:t>
    </dgm:pt>
    <dgm:pt modelId="{58F064B1-01AB-4A97-939F-8B79B7EB9C10}" type="sibTrans" cxnId="{5A31A4E7-B7EF-48DE-AA95-0FB0D8D63C96}">
      <dgm:prSet/>
      <dgm:spPr/>
      <dgm:t>
        <a:bodyPr/>
        <a:lstStyle/>
        <a:p>
          <a:endParaRPr lang="zh-TW" altLang="en-US"/>
        </a:p>
      </dgm:t>
    </dgm:pt>
    <dgm:pt modelId="{B6202A8B-A7C9-497C-BDE1-2ED580078302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耳欲聽宮商</a:t>
          </a:r>
          <a:endParaRPr lang="zh-TW" altLang="en-US" sz="3200" b="0" i="0" u="none" dirty="0"/>
        </a:p>
      </dgm:t>
    </dgm:pt>
    <dgm:pt modelId="{3E411FFD-0F7B-4B3D-864E-38F645ADCA3C}" type="parTrans" cxnId="{17FB42DB-87F5-4011-AAD5-48AD0C5035D5}">
      <dgm:prSet/>
      <dgm:spPr/>
      <dgm:t>
        <a:bodyPr/>
        <a:lstStyle/>
        <a:p>
          <a:endParaRPr lang="zh-TW" altLang="en-US"/>
        </a:p>
      </dgm:t>
    </dgm:pt>
    <dgm:pt modelId="{911ECCBE-F1B8-4C02-B558-7DF4D2D3FC96}" type="sibTrans" cxnId="{17FB42DB-87F5-4011-AAD5-48AD0C5035D5}">
      <dgm:prSet/>
      <dgm:spPr/>
      <dgm:t>
        <a:bodyPr/>
        <a:lstStyle/>
        <a:p>
          <a:endParaRPr lang="zh-TW" altLang="en-US"/>
        </a:p>
      </dgm:t>
    </dgm:pt>
    <dgm:pt modelId="{1B306ACC-54C2-462E-8625-37D07C0FADE9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鼻欲嗅芬香</a:t>
          </a:r>
          <a:endParaRPr lang="zh-TW" altLang="en-US" sz="3200" b="0" i="0" u="none" dirty="0"/>
        </a:p>
      </dgm:t>
    </dgm:pt>
    <dgm:pt modelId="{5D4C9C1F-DA82-46BD-863F-C26DDF945302}" type="parTrans" cxnId="{07BE55F5-1A82-48A0-AF10-B4AD64594E65}">
      <dgm:prSet/>
      <dgm:spPr/>
      <dgm:t>
        <a:bodyPr/>
        <a:lstStyle/>
        <a:p>
          <a:endParaRPr lang="zh-TW" altLang="en-US"/>
        </a:p>
      </dgm:t>
    </dgm:pt>
    <dgm:pt modelId="{3E8C17B7-B3F7-4ACF-A090-2887158FA60C}" type="sibTrans" cxnId="{07BE55F5-1A82-48A0-AF10-B4AD64594E65}">
      <dgm:prSet/>
      <dgm:spPr/>
      <dgm:t>
        <a:bodyPr/>
        <a:lstStyle/>
        <a:p>
          <a:endParaRPr lang="zh-TW" altLang="en-US"/>
        </a:p>
      </dgm:t>
    </dgm:pt>
    <dgm:pt modelId="{A3AE6B85-C824-4847-A3A5-A2AD70C95A0B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口欲嗜甘旨</a:t>
          </a:r>
          <a:endParaRPr lang="zh-TW" altLang="en-US" sz="3200" b="0" i="0" u="none" dirty="0"/>
        </a:p>
      </dgm:t>
    </dgm:pt>
    <dgm:pt modelId="{567E4D62-12C9-4FB6-A7EB-D9DA6D678DDE}" type="parTrans" cxnId="{1A717441-0D4B-4047-A390-4E7B7A2AE3DB}">
      <dgm:prSet/>
      <dgm:spPr/>
      <dgm:t>
        <a:bodyPr/>
        <a:lstStyle/>
        <a:p>
          <a:endParaRPr lang="zh-TW" altLang="en-US"/>
        </a:p>
      </dgm:t>
    </dgm:pt>
    <dgm:pt modelId="{5EFA3E93-3D94-4F6F-B0AB-DBC29CB73246}" type="sibTrans" cxnId="{1A717441-0D4B-4047-A390-4E7B7A2AE3DB}">
      <dgm:prSet/>
      <dgm:spPr/>
      <dgm:t>
        <a:bodyPr/>
        <a:lstStyle/>
        <a:p>
          <a:endParaRPr lang="zh-TW" altLang="en-US"/>
        </a:p>
      </dgm:t>
    </dgm:pt>
    <dgm:pt modelId="{5C50DAC9-090C-46BB-BC16-601A6E29BC3C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其身體四肢欲安而不作</a:t>
          </a:r>
          <a:endParaRPr lang="zh-TW" altLang="en-US" sz="3200" b="0" i="0" u="none" dirty="0"/>
        </a:p>
      </dgm:t>
    </dgm:pt>
    <dgm:pt modelId="{022C76D1-19D5-4030-899B-B48C6276DA92}" type="parTrans" cxnId="{B09969F3-142F-4BAC-92D8-D9F12A95AEF4}">
      <dgm:prSet/>
      <dgm:spPr/>
      <dgm:t>
        <a:bodyPr/>
        <a:lstStyle/>
        <a:p>
          <a:endParaRPr lang="zh-TW" altLang="en-US"/>
        </a:p>
      </dgm:t>
    </dgm:pt>
    <dgm:pt modelId="{336CAF4C-A6A0-4A6B-809A-0E38B9BFCE8C}" type="sibTrans" cxnId="{B09969F3-142F-4BAC-92D8-D9F12A95AEF4}">
      <dgm:prSet/>
      <dgm:spPr/>
      <dgm:t>
        <a:bodyPr/>
        <a:lstStyle/>
        <a:p>
          <a:endParaRPr lang="zh-TW" altLang="en-US"/>
        </a:p>
      </dgm:t>
    </dgm:pt>
    <dgm:pt modelId="{3DC842DB-1933-44D9-A069-533A10340447}">
      <dgm:prSet custT="1"/>
      <dgm:spPr/>
      <dgm:t>
        <a:bodyPr/>
        <a:lstStyle/>
        <a:p>
          <a:pPr rtl="0"/>
          <a:r>
            <a:rPr lang="zh-TW" altLang="en-US" sz="3200" b="0" i="0" u="none" dirty="0" smtClean="0"/>
            <a:t>衣欲被文繡而輕暖</a:t>
          </a:r>
          <a:endParaRPr lang="zh-TW" altLang="en-US" sz="3200" b="0" i="0" u="none" dirty="0"/>
        </a:p>
      </dgm:t>
    </dgm:pt>
    <dgm:pt modelId="{93FA4729-2874-4917-945D-74A826C3B9D5}" type="parTrans" cxnId="{B759F0BF-CC72-465F-9BEC-1F91C12390AB}">
      <dgm:prSet/>
      <dgm:spPr/>
      <dgm:t>
        <a:bodyPr/>
        <a:lstStyle/>
        <a:p>
          <a:endParaRPr lang="zh-TW" altLang="en-US"/>
        </a:p>
      </dgm:t>
    </dgm:pt>
    <dgm:pt modelId="{630163C5-516E-4AC3-A014-2CC4657B3392}" type="sibTrans" cxnId="{B759F0BF-CC72-465F-9BEC-1F91C12390AB}">
      <dgm:prSet/>
      <dgm:spPr/>
      <dgm:t>
        <a:bodyPr/>
        <a:lstStyle/>
        <a:p>
          <a:endParaRPr lang="zh-TW" altLang="en-US"/>
        </a:p>
      </dgm:t>
    </dgm:pt>
    <dgm:pt modelId="{83D62D34-3891-4704-A744-1222C4FA1DFA}" type="pres">
      <dgm:prSet presAssocID="{59E234F3-6D6C-4B4E-9F3D-4607566F24C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84A9D8E-841F-4D26-9465-54818523A472}" type="pres">
      <dgm:prSet presAssocID="{F059F171-8BC4-42DF-8EA2-8B8F2F0D370B}" presName="root1" presStyleCnt="0"/>
      <dgm:spPr/>
    </dgm:pt>
    <dgm:pt modelId="{32958760-9570-436A-BC32-0F60FACAA8B8}" type="pres">
      <dgm:prSet presAssocID="{F059F171-8BC4-42DF-8EA2-8B8F2F0D370B}" presName="LevelOneTextNode" presStyleLbl="node0" presStyleIdx="0" presStyleCnt="1" custScaleX="131337" custScaleY="1043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262743-D3C3-41E5-9971-AE705A6A90A8}" type="pres">
      <dgm:prSet presAssocID="{F059F171-8BC4-42DF-8EA2-8B8F2F0D370B}" presName="level2hierChild" presStyleCnt="0"/>
      <dgm:spPr/>
    </dgm:pt>
    <dgm:pt modelId="{CA664C04-35F7-4032-84E3-90F0BF597324}" type="pres">
      <dgm:prSet presAssocID="{1CB7A841-8C9C-45AF-8807-43AFA8694874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7C2F4AD0-C414-493F-AC6C-2763BF87BA1C}" type="pres">
      <dgm:prSet presAssocID="{1CB7A841-8C9C-45AF-8807-43AFA8694874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E5360B84-B6E0-436B-BF37-0BD2F3985732}" type="pres">
      <dgm:prSet presAssocID="{0EDA8C0D-E4CB-481C-98AF-5DB5A6FC9684}" presName="root2" presStyleCnt="0"/>
      <dgm:spPr/>
    </dgm:pt>
    <dgm:pt modelId="{E4351FF6-2FBB-46A1-B83F-3D6ACF9B5E02}" type="pres">
      <dgm:prSet presAssocID="{0EDA8C0D-E4CB-481C-98AF-5DB5A6FC9684}" presName="LevelTwoTextNode" presStyleLbl="node2" presStyleIdx="0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F824A3-4C63-4392-9AFF-E7E453851C68}" type="pres">
      <dgm:prSet presAssocID="{0EDA8C0D-E4CB-481C-98AF-5DB5A6FC9684}" presName="level3hierChild" presStyleCnt="0"/>
      <dgm:spPr/>
    </dgm:pt>
    <dgm:pt modelId="{5CE0B20C-457C-4455-B6B7-221D3884AED9}" type="pres">
      <dgm:prSet presAssocID="{3E411FFD-0F7B-4B3D-864E-38F645ADCA3C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2E2B6FDB-251A-4AA9-9A5F-9DE07DCBC0B5}" type="pres">
      <dgm:prSet presAssocID="{3E411FFD-0F7B-4B3D-864E-38F645ADCA3C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83DA3DD8-5CB4-43BD-8A85-F3964258DCC0}" type="pres">
      <dgm:prSet presAssocID="{B6202A8B-A7C9-497C-BDE1-2ED580078302}" presName="root2" presStyleCnt="0"/>
      <dgm:spPr/>
    </dgm:pt>
    <dgm:pt modelId="{3049F5CB-8E5A-428E-918E-0026E7AB4E8A}" type="pres">
      <dgm:prSet presAssocID="{B6202A8B-A7C9-497C-BDE1-2ED580078302}" presName="LevelTwoTextNode" presStyleLbl="node2" presStyleIdx="1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46499D-8FB0-464D-92F5-D543C3FDB56D}" type="pres">
      <dgm:prSet presAssocID="{B6202A8B-A7C9-497C-BDE1-2ED580078302}" presName="level3hierChild" presStyleCnt="0"/>
      <dgm:spPr/>
    </dgm:pt>
    <dgm:pt modelId="{30B2CA7E-9567-4BCF-9145-ABFF2988B6D2}" type="pres">
      <dgm:prSet presAssocID="{5D4C9C1F-DA82-46BD-863F-C26DDF945302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7532520D-A453-4366-8436-DA6A038F30C6}" type="pres">
      <dgm:prSet presAssocID="{5D4C9C1F-DA82-46BD-863F-C26DDF945302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52952F70-42F2-4124-AD09-14E627EC3538}" type="pres">
      <dgm:prSet presAssocID="{1B306ACC-54C2-462E-8625-37D07C0FADE9}" presName="root2" presStyleCnt="0"/>
      <dgm:spPr/>
    </dgm:pt>
    <dgm:pt modelId="{FAEB5CBF-17E7-4E95-BE5B-0A2C8303FF25}" type="pres">
      <dgm:prSet presAssocID="{1B306ACC-54C2-462E-8625-37D07C0FADE9}" presName="LevelTwoTextNode" presStyleLbl="node2" presStyleIdx="2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2BC3DC-0F73-4069-A339-C59F36BF5D25}" type="pres">
      <dgm:prSet presAssocID="{1B306ACC-54C2-462E-8625-37D07C0FADE9}" presName="level3hierChild" presStyleCnt="0"/>
      <dgm:spPr/>
    </dgm:pt>
    <dgm:pt modelId="{38E07CB7-3860-4DB3-ACAA-1C71893CE5B2}" type="pres">
      <dgm:prSet presAssocID="{567E4D62-12C9-4FB6-A7EB-D9DA6D678DDE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12B4F248-DE24-479B-8439-54B9A5ABA7D7}" type="pres">
      <dgm:prSet presAssocID="{567E4D62-12C9-4FB6-A7EB-D9DA6D678DDE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2CF25247-F181-4C12-8E33-47DD172CE861}" type="pres">
      <dgm:prSet presAssocID="{A3AE6B85-C824-4847-A3A5-A2AD70C95A0B}" presName="root2" presStyleCnt="0"/>
      <dgm:spPr/>
    </dgm:pt>
    <dgm:pt modelId="{BB23CF7C-E454-4B97-BA94-E30E9C30DD31}" type="pres">
      <dgm:prSet presAssocID="{A3AE6B85-C824-4847-A3A5-A2AD70C95A0B}" presName="LevelTwoTextNode" presStyleLbl="node2" presStyleIdx="3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061594-6920-4830-AB34-99B33A2A1D98}" type="pres">
      <dgm:prSet presAssocID="{A3AE6B85-C824-4847-A3A5-A2AD70C95A0B}" presName="level3hierChild" presStyleCnt="0"/>
      <dgm:spPr/>
    </dgm:pt>
    <dgm:pt modelId="{0AA02C29-3E0E-4B22-8949-4D3FE6D3FCD0}" type="pres">
      <dgm:prSet presAssocID="{022C76D1-19D5-4030-899B-B48C6276DA92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702ECFF6-5D80-4180-B7E0-5B8BA3A5FC20}" type="pres">
      <dgm:prSet presAssocID="{022C76D1-19D5-4030-899B-B48C6276DA92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2CA60DB7-33B4-4F8D-95DF-5C24B20E6FE2}" type="pres">
      <dgm:prSet presAssocID="{5C50DAC9-090C-46BB-BC16-601A6E29BC3C}" presName="root2" presStyleCnt="0"/>
      <dgm:spPr/>
    </dgm:pt>
    <dgm:pt modelId="{CF4CA05E-C75E-44F5-BC8D-7B6D79E5F64F}" type="pres">
      <dgm:prSet presAssocID="{5C50DAC9-090C-46BB-BC16-601A6E29BC3C}" presName="LevelTwoTextNode" presStyleLbl="node2" presStyleIdx="4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8C19B7-F099-4C07-B737-9218BA4120CE}" type="pres">
      <dgm:prSet presAssocID="{5C50DAC9-090C-46BB-BC16-601A6E29BC3C}" presName="level3hierChild" presStyleCnt="0"/>
      <dgm:spPr/>
    </dgm:pt>
    <dgm:pt modelId="{1F6ADE2D-B3ED-4EDB-9985-20D6CBF9E6E3}" type="pres">
      <dgm:prSet presAssocID="{93FA4729-2874-4917-945D-74A826C3B9D5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DA8DDBAB-C3D6-4974-8FE8-10C60C767754}" type="pres">
      <dgm:prSet presAssocID="{93FA4729-2874-4917-945D-74A826C3B9D5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F5728313-CD02-4E8E-AC5A-68FC23590850}" type="pres">
      <dgm:prSet presAssocID="{3DC842DB-1933-44D9-A069-533A10340447}" presName="root2" presStyleCnt="0"/>
      <dgm:spPr/>
    </dgm:pt>
    <dgm:pt modelId="{D6096373-C289-4804-98C8-0A35E9D5F6D7}" type="pres">
      <dgm:prSet presAssocID="{3DC842DB-1933-44D9-A069-533A10340447}" presName="LevelTwoTextNode" presStyleLbl="node2" presStyleIdx="5" presStyleCnt="6" custScaleX="2515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44BBBF-E26C-4AA0-8133-6EAB899DE1CF}" type="pres">
      <dgm:prSet presAssocID="{3DC842DB-1933-44D9-A069-533A10340447}" presName="level3hierChild" presStyleCnt="0"/>
      <dgm:spPr/>
    </dgm:pt>
  </dgm:ptLst>
  <dgm:cxnLst>
    <dgm:cxn modelId="{80AD1873-81CA-41E1-B28B-3D146D16BAA1}" type="presOf" srcId="{93FA4729-2874-4917-945D-74A826C3B9D5}" destId="{1F6ADE2D-B3ED-4EDB-9985-20D6CBF9E6E3}" srcOrd="0" destOrd="0" presId="urn:microsoft.com/office/officeart/2005/8/layout/hierarchy2"/>
    <dgm:cxn modelId="{5A31A4E7-B7EF-48DE-AA95-0FB0D8D63C96}" srcId="{F059F171-8BC4-42DF-8EA2-8B8F2F0D370B}" destId="{0EDA8C0D-E4CB-481C-98AF-5DB5A6FC9684}" srcOrd="0" destOrd="0" parTransId="{1CB7A841-8C9C-45AF-8807-43AFA8694874}" sibTransId="{58F064B1-01AB-4A97-939F-8B79B7EB9C10}"/>
    <dgm:cxn modelId="{1A717441-0D4B-4047-A390-4E7B7A2AE3DB}" srcId="{F059F171-8BC4-42DF-8EA2-8B8F2F0D370B}" destId="{A3AE6B85-C824-4847-A3A5-A2AD70C95A0B}" srcOrd="3" destOrd="0" parTransId="{567E4D62-12C9-4FB6-A7EB-D9DA6D678DDE}" sibTransId="{5EFA3E93-3D94-4F6F-B0AB-DBC29CB73246}"/>
    <dgm:cxn modelId="{B09969F3-142F-4BAC-92D8-D9F12A95AEF4}" srcId="{F059F171-8BC4-42DF-8EA2-8B8F2F0D370B}" destId="{5C50DAC9-090C-46BB-BC16-601A6E29BC3C}" srcOrd="4" destOrd="0" parTransId="{022C76D1-19D5-4030-899B-B48C6276DA92}" sibTransId="{336CAF4C-A6A0-4A6B-809A-0E38B9BFCE8C}"/>
    <dgm:cxn modelId="{76FD3E2C-FFD8-4B79-B5CD-B31740606CE1}" type="presOf" srcId="{0EDA8C0D-E4CB-481C-98AF-5DB5A6FC9684}" destId="{E4351FF6-2FBB-46A1-B83F-3D6ACF9B5E02}" srcOrd="0" destOrd="0" presId="urn:microsoft.com/office/officeart/2005/8/layout/hierarchy2"/>
    <dgm:cxn modelId="{B759F0BF-CC72-465F-9BEC-1F91C12390AB}" srcId="{F059F171-8BC4-42DF-8EA2-8B8F2F0D370B}" destId="{3DC842DB-1933-44D9-A069-533A10340447}" srcOrd="5" destOrd="0" parTransId="{93FA4729-2874-4917-945D-74A826C3B9D5}" sibTransId="{630163C5-516E-4AC3-A014-2CC4657B3392}"/>
    <dgm:cxn modelId="{8B6B5110-E98C-4B42-8887-7763FCF9D667}" srcId="{59E234F3-6D6C-4B4E-9F3D-4607566F24C9}" destId="{F059F171-8BC4-42DF-8EA2-8B8F2F0D370B}" srcOrd="0" destOrd="0" parTransId="{EC9AE2EC-3478-4958-BC57-A54C0D995E00}" sibTransId="{CE31D473-690D-4F32-A3F4-4892645C2E8A}"/>
    <dgm:cxn modelId="{8E9AF2A4-E049-4990-9DA1-2A9362986B40}" type="presOf" srcId="{59E234F3-6D6C-4B4E-9F3D-4607566F24C9}" destId="{83D62D34-3891-4704-A744-1222C4FA1DFA}" srcOrd="0" destOrd="0" presId="urn:microsoft.com/office/officeart/2005/8/layout/hierarchy2"/>
    <dgm:cxn modelId="{0E5B0741-BEE0-4A53-B991-665D67372249}" type="presOf" srcId="{567E4D62-12C9-4FB6-A7EB-D9DA6D678DDE}" destId="{12B4F248-DE24-479B-8439-54B9A5ABA7D7}" srcOrd="1" destOrd="0" presId="urn:microsoft.com/office/officeart/2005/8/layout/hierarchy2"/>
    <dgm:cxn modelId="{17FB42DB-87F5-4011-AAD5-48AD0C5035D5}" srcId="{F059F171-8BC4-42DF-8EA2-8B8F2F0D370B}" destId="{B6202A8B-A7C9-497C-BDE1-2ED580078302}" srcOrd="1" destOrd="0" parTransId="{3E411FFD-0F7B-4B3D-864E-38F645ADCA3C}" sibTransId="{911ECCBE-F1B8-4C02-B558-7DF4D2D3FC96}"/>
    <dgm:cxn modelId="{293B8309-1A6D-459E-B296-82EE3EC6AD98}" type="presOf" srcId="{3E411FFD-0F7B-4B3D-864E-38F645ADCA3C}" destId="{2E2B6FDB-251A-4AA9-9A5F-9DE07DCBC0B5}" srcOrd="1" destOrd="0" presId="urn:microsoft.com/office/officeart/2005/8/layout/hierarchy2"/>
    <dgm:cxn modelId="{DC63585C-60E0-4DD7-8543-B9CDB1005DE8}" type="presOf" srcId="{5D4C9C1F-DA82-46BD-863F-C26DDF945302}" destId="{7532520D-A453-4366-8436-DA6A038F30C6}" srcOrd="1" destOrd="0" presId="urn:microsoft.com/office/officeart/2005/8/layout/hierarchy2"/>
    <dgm:cxn modelId="{16F94A9D-C513-4131-8117-937E11E2C641}" type="presOf" srcId="{5C50DAC9-090C-46BB-BC16-601A6E29BC3C}" destId="{CF4CA05E-C75E-44F5-BC8D-7B6D79E5F64F}" srcOrd="0" destOrd="0" presId="urn:microsoft.com/office/officeart/2005/8/layout/hierarchy2"/>
    <dgm:cxn modelId="{CF8315E3-4515-4B63-896B-A314ADCB39B6}" type="presOf" srcId="{567E4D62-12C9-4FB6-A7EB-D9DA6D678DDE}" destId="{38E07CB7-3860-4DB3-ACAA-1C71893CE5B2}" srcOrd="0" destOrd="0" presId="urn:microsoft.com/office/officeart/2005/8/layout/hierarchy2"/>
    <dgm:cxn modelId="{9CC995AC-5B58-4C3F-A3F5-F79B96D75FF6}" type="presOf" srcId="{A3AE6B85-C824-4847-A3A5-A2AD70C95A0B}" destId="{BB23CF7C-E454-4B97-BA94-E30E9C30DD31}" srcOrd="0" destOrd="0" presId="urn:microsoft.com/office/officeart/2005/8/layout/hierarchy2"/>
    <dgm:cxn modelId="{07BE55F5-1A82-48A0-AF10-B4AD64594E65}" srcId="{F059F171-8BC4-42DF-8EA2-8B8F2F0D370B}" destId="{1B306ACC-54C2-462E-8625-37D07C0FADE9}" srcOrd="2" destOrd="0" parTransId="{5D4C9C1F-DA82-46BD-863F-C26DDF945302}" sibTransId="{3E8C17B7-B3F7-4ACF-A090-2887158FA60C}"/>
    <dgm:cxn modelId="{159966A4-C488-400F-B37D-FAABA18DD4B5}" type="presOf" srcId="{F059F171-8BC4-42DF-8EA2-8B8F2F0D370B}" destId="{32958760-9570-436A-BC32-0F60FACAA8B8}" srcOrd="0" destOrd="0" presId="urn:microsoft.com/office/officeart/2005/8/layout/hierarchy2"/>
    <dgm:cxn modelId="{0F35DD1A-2927-4DDB-B57B-951E5D9D3002}" type="presOf" srcId="{93FA4729-2874-4917-945D-74A826C3B9D5}" destId="{DA8DDBAB-C3D6-4974-8FE8-10C60C767754}" srcOrd="1" destOrd="0" presId="urn:microsoft.com/office/officeart/2005/8/layout/hierarchy2"/>
    <dgm:cxn modelId="{BDE067B1-D050-450A-9EF6-716B1AA286FC}" type="presOf" srcId="{B6202A8B-A7C9-497C-BDE1-2ED580078302}" destId="{3049F5CB-8E5A-428E-918E-0026E7AB4E8A}" srcOrd="0" destOrd="0" presId="urn:microsoft.com/office/officeart/2005/8/layout/hierarchy2"/>
    <dgm:cxn modelId="{A7B34C34-AAC0-40D6-8A87-CB92B9B8C1E5}" type="presOf" srcId="{3E411FFD-0F7B-4B3D-864E-38F645ADCA3C}" destId="{5CE0B20C-457C-4455-B6B7-221D3884AED9}" srcOrd="0" destOrd="0" presId="urn:microsoft.com/office/officeart/2005/8/layout/hierarchy2"/>
    <dgm:cxn modelId="{6A09E9BE-604A-42E7-A323-6A9032546CDA}" type="presOf" srcId="{1CB7A841-8C9C-45AF-8807-43AFA8694874}" destId="{7C2F4AD0-C414-493F-AC6C-2763BF87BA1C}" srcOrd="1" destOrd="0" presId="urn:microsoft.com/office/officeart/2005/8/layout/hierarchy2"/>
    <dgm:cxn modelId="{CDE98B5F-00E0-4937-B6F1-CF48BFF5C3D3}" type="presOf" srcId="{022C76D1-19D5-4030-899B-B48C6276DA92}" destId="{702ECFF6-5D80-4180-B7E0-5B8BA3A5FC20}" srcOrd="1" destOrd="0" presId="urn:microsoft.com/office/officeart/2005/8/layout/hierarchy2"/>
    <dgm:cxn modelId="{A3780D7F-6752-49AD-BD3A-BA60DA547828}" type="presOf" srcId="{1B306ACC-54C2-462E-8625-37D07C0FADE9}" destId="{FAEB5CBF-17E7-4E95-BE5B-0A2C8303FF25}" srcOrd="0" destOrd="0" presId="urn:microsoft.com/office/officeart/2005/8/layout/hierarchy2"/>
    <dgm:cxn modelId="{D5FE85BB-9158-40E4-89CF-8776E32FD0BB}" type="presOf" srcId="{1CB7A841-8C9C-45AF-8807-43AFA8694874}" destId="{CA664C04-35F7-4032-84E3-90F0BF597324}" srcOrd="0" destOrd="0" presId="urn:microsoft.com/office/officeart/2005/8/layout/hierarchy2"/>
    <dgm:cxn modelId="{15F163BC-1FEE-45D8-942F-C09D986DFE1A}" type="presOf" srcId="{3DC842DB-1933-44D9-A069-533A10340447}" destId="{D6096373-C289-4804-98C8-0A35E9D5F6D7}" srcOrd="0" destOrd="0" presId="urn:microsoft.com/office/officeart/2005/8/layout/hierarchy2"/>
    <dgm:cxn modelId="{FCFF16D5-5EDC-42D9-AEF2-5B231DBE7F95}" type="presOf" srcId="{022C76D1-19D5-4030-899B-B48C6276DA92}" destId="{0AA02C29-3E0E-4B22-8949-4D3FE6D3FCD0}" srcOrd="0" destOrd="0" presId="urn:microsoft.com/office/officeart/2005/8/layout/hierarchy2"/>
    <dgm:cxn modelId="{1B0A4EA0-2171-4752-947D-84B953BC2944}" type="presOf" srcId="{5D4C9C1F-DA82-46BD-863F-C26DDF945302}" destId="{30B2CA7E-9567-4BCF-9145-ABFF2988B6D2}" srcOrd="0" destOrd="0" presId="urn:microsoft.com/office/officeart/2005/8/layout/hierarchy2"/>
    <dgm:cxn modelId="{5CA6D3B7-0B12-4D4E-ABCA-DEBB9BE98117}" type="presParOf" srcId="{83D62D34-3891-4704-A744-1222C4FA1DFA}" destId="{B84A9D8E-841F-4D26-9465-54818523A472}" srcOrd="0" destOrd="0" presId="urn:microsoft.com/office/officeart/2005/8/layout/hierarchy2"/>
    <dgm:cxn modelId="{0AF0B296-7FCD-4510-8FE5-B3C304FF9DC3}" type="presParOf" srcId="{B84A9D8E-841F-4D26-9465-54818523A472}" destId="{32958760-9570-436A-BC32-0F60FACAA8B8}" srcOrd="0" destOrd="0" presId="urn:microsoft.com/office/officeart/2005/8/layout/hierarchy2"/>
    <dgm:cxn modelId="{7DA9D307-C5D8-40F3-98F3-30C0A511BC7E}" type="presParOf" srcId="{B84A9D8E-841F-4D26-9465-54818523A472}" destId="{AE262743-D3C3-41E5-9971-AE705A6A90A8}" srcOrd="1" destOrd="0" presId="urn:microsoft.com/office/officeart/2005/8/layout/hierarchy2"/>
    <dgm:cxn modelId="{459FF91B-BE43-466F-A37E-1DD3D9E2208B}" type="presParOf" srcId="{AE262743-D3C3-41E5-9971-AE705A6A90A8}" destId="{CA664C04-35F7-4032-84E3-90F0BF597324}" srcOrd="0" destOrd="0" presId="urn:microsoft.com/office/officeart/2005/8/layout/hierarchy2"/>
    <dgm:cxn modelId="{4AD91B59-60B2-46CB-AB2C-B0BAB36245F0}" type="presParOf" srcId="{CA664C04-35F7-4032-84E3-90F0BF597324}" destId="{7C2F4AD0-C414-493F-AC6C-2763BF87BA1C}" srcOrd="0" destOrd="0" presId="urn:microsoft.com/office/officeart/2005/8/layout/hierarchy2"/>
    <dgm:cxn modelId="{4E6AFAD1-4A85-4C1C-A71E-6EF58011FFCF}" type="presParOf" srcId="{AE262743-D3C3-41E5-9971-AE705A6A90A8}" destId="{E5360B84-B6E0-436B-BF37-0BD2F3985732}" srcOrd="1" destOrd="0" presId="urn:microsoft.com/office/officeart/2005/8/layout/hierarchy2"/>
    <dgm:cxn modelId="{976B2C70-D50A-4AF3-BF9E-25A74968EC5C}" type="presParOf" srcId="{E5360B84-B6E0-436B-BF37-0BD2F3985732}" destId="{E4351FF6-2FBB-46A1-B83F-3D6ACF9B5E02}" srcOrd="0" destOrd="0" presId="urn:microsoft.com/office/officeart/2005/8/layout/hierarchy2"/>
    <dgm:cxn modelId="{05F74380-A729-4F24-A04B-2D166D9C757F}" type="presParOf" srcId="{E5360B84-B6E0-436B-BF37-0BD2F3985732}" destId="{FCF824A3-4C63-4392-9AFF-E7E453851C68}" srcOrd="1" destOrd="0" presId="urn:microsoft.com/office/officeart/2005/8/layout/hierarchy2"/>
    <dgm:cxn modelId="{37321454-5499-4774-91E4-8D69D1067DEB}" type="presParOf" srcId="{AE262743-D3C3-41E5-9971-AE705A6A90A8}" destId="{5CE0B20C-457C-4455-B6B7-221D3884AED9}" srcOrd="2" destOrd="0" presId="urn:microsoft.com/office/officeart/2005/8/layout/hierarchy2"/>
    <dgm:cxn modelId="{F2BFD36A-A721-4E20-A281-38761C8AD504}" type="presParOf" srcId="{5CE0B20C-457C-4455-B6B7-221D3884AED9}" destId="{2E2B6FDB-251A-4AA9-9A5F-9DE07DCBC0B5}" srcOrd="0" destOrd="0" presId="urn:microsoft.com/office/officeart/2005/8/layout/hierarchy2"/>
    <dgm:cxn modelId="{B9AF816F-3677-4E2F-8235-34798012798D}" type="presParOf" srcId="{AE262743-D3C3-41E5-9971-AE705A6A90A8}" destId="{83DA3DD8-5CB4-43BD-8A85-F3964258DCC0}" srcOrd="3" destOrd="0" presId="urn:microsoft.com/office/officeart/2005/8/layout/hierarchy2"/>
    <dgm:cxn modelId="{B7C9068D-BB8F-4591-B238-882A3711C909}" type="presParOf" srcId="{83DA3DD8-5CB4-43BD-8A85-F3964258DCC0}" destId="{3049F5CB-8E5A-428E-918E-0026E7AB4E8A}" srcOrd="0" destOrd="0" presId="urn:microsoft.com/office/officeart/2005/8/layout/hierarchy2"/>
    <dgm:cxn modelId="{599986F6-4040-4141-9EB6-EFD3E0382CD0}" type="presParOf" srcId="{83DA3DD8-5CB4-43BD-8A85-F3964258DCC0}" destId="{7F46499D-8FB0-464D-92F5-D543C3FDB56D}" srcOrd="1" destOrd="0" presId="urn:microsoft.com/office/officeart/2005/8/layout/hierarchy2"/>
    <dgm:cxn modelId="{F26ACCA7-A57C-437B-9ECC-D191F6AF17A8}" type="presParOf" srcId="{AE262743-D3C3-41E5-9971-AE705A6A90A8}" destId="{30B2CA7E-9567-4BCF-9145-ABFF2988B6D2}" srcOrd="4" destOrd="0" presId="urn:microsoft.com/office/officeart/2005/8/layout/hierarchy2"/>
    <dgm:cxn modelId="{DBB43371-35D7-4D35-8EC3-6292CD512B93}" type="presParOf" srcId="{30B2CA7E-9567-4BCF-9145-ABFF2988B6D2}" destId="{7532520D-A453-4366-8436-DA6A038F30C6}" srcOrd="0" destOrd="0" presId="urn:microsoft.com/office/officeart/2005/8/layout/hierarchy2"/>
    <dgm:cxn modelId="{C60DD039-9440-4596-A263-F4BFD5B83AA6}" type="presParOf" srcId="{AE262743-D3C3-41E5-9971-AE705A6A90A8}" destId="{52952F70-42F2-4124-AD09-14E627EC3538}" srcOrd="5" destOrd="0" presId="urn:microsoft.com/office/officeart/2005/8/layout/hierarchy2"/>
    <dgm:cxn modelId="{25EC28FF-31D2-40EC-8F81-E2F93B78BC3F}" type="presParOf" srcId="{52952F70-42F2-4124-AD09-14E627EC3538}" destId="{FAEB5CBF-17E7-4E95-BE5B-0A2C8303FF25}" srcOrd="0" destOrd="0" presId="urn:microsoft.com/office/officeart/2005/8/layout/hierarchy2"/>
    <dgm:cxn modelId="{6484B0F7-5E41-4087-B403-6DD761CF160D}" type="presParOf" srcId="{52952F70-42F2-4124-AD09-14E627EC3538}" destId="{2D2BC3DC-0F73-4069-A339-C59F36BF5D25}" srcOrd="1" destOrd="0" presId="urn:microsoft.com/office/officeart/2005/8/layout/hierarchy2"/>
    <dgm:cxn modelId="{B848AF99-F500-4C68-950D-49FFFB6237EA}" type="presParOf" srcId="{AE262743-D3C3-41E5-9971-AE705A6A90A8}" destId="{38E07CB7-3860-4DB3-ACAA-1C71893CE5B2}" srcOrd="6" destOrd="0" presId="urn:microsoft.com/office/officeart/2005/8/layout/hierarchy2"/>
    <dgm:cxn modelId="{9AA53EF8-96EC-4949-8537-16BDB21C710E}" type="presParOf" srcId="{38E07CB7-3860-4DB3-ACAA-1C71893CE5B2}" destId="{12B4F248-DE24-479B-8439-54B9A5ABA7D7}" srcOrd="0" destOrd="0" presId="urn:microsoft.com/office/officeart/2005/8/layout/hierarchy2"/>
    <dgm:cxn modelId="{A7878283-5CFE-4DE8-A4C0-46156E6BDF56}" type="presParOf" srcId="{AE262743-D3C3-41E5-9971-AE705A6A90A8}" destId="{2CF25247-F181-4C12-8E33-47DD172CE861}" srcOrd="7" destOrd="0" presId="urn:microsoft.com/office/officeart/2005/8/layout/hierarchy2"/>
    <dgm:cxn modelId="{3FFD6285-F5D7-4399-B922-9F21A1CF54A0}" type="presParOf" srcId="{2CF25247-F181-4C12-8E33-47DD172CE861}" destId="{BB23CF7C-E454-4B97-BA94-E30E9C30DD31}" srcOrd="0" destOrd="0" presId="urn:microsoft.com/office/officeart/2005/8/layout/hierarchy2"/>
    <dgm:cxn modelId="{5705C57E-7457-4E91-8D7A-9B9B61809FD6}" type="presParOf" srcId="{2CF25247-F181-4C12-8E33-47DD172CE861}" destId="{84061594-6920-4830-AB34-99B33A2A1D98}" srcOrd="1" destOrd="0" presId="urn:microsoft.com/office/officeart/2005/8/layout/hierarchy2"/>
    <dgm:cxn modelId="{F4B73548-693C-4808-B83C-D80447AB178E}" type="presParOf" srcId="{AE262743-D3C3-41E5-9971-AE705A6A90A8}" destId="{0AA02C29-3E0E-4B22-8949-4D3FE6D3FCD0}" srcOrd="8" destOrd="0" presId="urn:microsoft.com/office/officeart/2005/8/layout/hierarchy2"/>
    <dgm:cxn modelId="{604C6EAC-2153-443A-AD39-3F8D2E6AE8FD}" type="presParOf" srcId="{0AA02C29-3E0E-4B22-8949-4D3FE6D3FCD0}" destId="{702ECFF6-5D80-4180-B7E0-5B8BA3A5FC20}" srcOrd="0" destOrd="0" presId="urn:microsoft.com/office/officeart/2005/8/layout/hierarchy2"/>
    <dgm:cxn modelId="{59D9ABB0-CDA2-49D7-BAEF-68D6B8ACAF7C}" type="presParOf" srcId="{AE262743-D3C3-41E5-9971-AE705A6A90A8}" destId="{2CA60DB7-33B4-4F8D-95DF-5C24B20E6FE2}" srcOrd="9" destOrd="0" presId="urn:microsoft.com/office/officeart/2005/8/layout/hierarchy2"/>
    <dgm:cxn modelId="{35DBD8B1-DBE3-4F96-B2DF-05AB259B68A0}" type="presParOf" srcId="{2CA60DB7-33B4-4F8D-95DF-5C24B20E6FE2}" destId="{CF4CA05E-C75E-44F5-BC8D-7B6D79E5F64F}" srcOrd="0" destOrd="0" presId="urn:microsoft.com/office/officeart/2005/8/layout/hierarchy2"/>
    <dgm:cxn modelId="{4944559C-4DC1-493D-A7DE-46C4E28E9AFE}" type="presParOf" srcId="{2CA60DB7-33B4-4F8D-95DF-5C24B20E6FE2}" destId="{3C8C19B7-F099-4C07-B737-9218BA4120CE}" srcOrd="1" destOrd="0" presId="urn:microsoft.com/office/officeart/2005/8/layout/hierarchy2"/>
    <dgm:cxn modelId="{59E10612-9291-42B9-B0E4-6C321446D33F}" type="presParOf" srcId="{AE262743-D3C3-41E5-9971-AE705A6A90A8}" destId="{1F6ADE2D-B3ED-4EDB-9985-20D6CBF9E6E3}" srcOrd="10" destOrd="0" presId="urn:microsoft.com/office/officeart/2005/8/layout/hierarchy2"/>
    <dgm:cxn modelId="{BB7E81E5-CC3C-43C7-94E4-DFC8D6CA4A16}" type="presParOf" srcId="{1F6ADE2D-B3ED-4EDB-9985-20D6CBF9E6E3}" destId="{DA8DDBAB-C3D6-4974-8FE8-10C60C767754}" srcOrd="0" destOrd="0" presId="urn:microsoft.com/office/officeart/2005/8/layout/hierarchy2"/>
    <dgm:cxn modelId="{DFCC5858-2353-47DB-8F17-709057916579}" type="presParOf" srcId="{AE262743-D3C3-41E5-9971-AE705A6A90A8}" destId="{F5728313-CD02-4E8E-AC5A-68FC23590850}" srcOrd="11" destOrd="0" presId="urn:microsoft.com/office/officeart/2005/8/layout/hierarchy2"/>
    <dgm:cxn modelId="{56EBA35B-F152-4B6B-BA33-09C67F738A4E}" type="presParOf" srcId="{F5728313-CD02-4E8E-AC5A-68FC23590850}" destId="{D6096373-C289-4804-98C8-0A35E9D5F6D7}" srcOrd="0" destOrd="0" presId="urn:microsoft.com/office/officeart/2005/8/layout/hierarchy2"/>
    <dgm:cxn modelId="{4FAA4247-EAC9-4265-AAA4-FEB71FC2E133}" type="presParOf" srcId="{F5728313-CD02-4E8E-AC5A-68FC23590850}" destId="{1344BBBF-E26C-4AA0-8133-6EAB899DE1C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733B8B1-F430-450F-A622-6E178D204625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484A2A00-88D6-4688-9458-4107C4CB6A37}">
      <dgm:prSet custT="1"/>
      <dgm:spPr/>
      <dgm:t>
        <a:bodyPr vert="vert"/>
        <a:lstStyle/>
        <a:p>
          <a:pPr>
            <a:lnSpc>
              <a:spcPts val="4320"/>
            </a:lnSpc>
          </a:pPr>
          <a:r>
            <a:rPr lang="zh-TW" altLang="en-US" sz="3600" dirty="0"/>
            <a:t>故聖王之教其民</a:t>
          </a:r>
          <a:r>
            <a:rPr lang="zh-TW" altLang="en-US" sz="3600" dirty="0" smtClean="0"/>
            <a:t>也</a:t>
          </a:r>
          <a:endParaRPr lang="zh-TW" altLang="en-US" sz="3600" dirty="0"/>
        </a:p>
      </dgm:t>
    </dgm:pt>
    <dgm:pt modelId="{EC5653D2-C5E4-4458-96A9-3387ACD953FB}" type="parTrans" cxnId="{E409B203-C2CF-41C4-9D88-FAF918B307AA}">
      <dgm:prSet/>
      <dgm:spPr/>
      <dgm:t>
        <a:bodyPr/>
        <a:lstStyle/>
        <a:p>
          <a:endParaRPr lang="zh-TW" altLang="en-US"/>
        </a:p>
      </dgm:t>
    </dgm:pt>
    <dgm:pt modelId="{260BBE5F-D43F-4A81-92B5-5A530B583478}" type="sibTrans" cxnId="{E409B203-C2CF-41C4-9D88-FAF918B307AA}">
      <dgm:prSet/>
      <dgm:spPr/>
      <dgm:t>
        <a:bodyPr/>
        <a:lstStyle/>
        <a:p>
          <a:endParaRPr lang="zh-TW" altLang="en-US"/>
        </a:p>
      </dgm:t>
    </dgm:pt>
    <dgm:pt modelId="{24928F2E-7B55-4DB9-8CEE-B62347C0B167}">
      <dgm:prSet custT="1"/>
      <dgm:spPr/>
      <dgm:t>
        <a:bodyPr/>
        <a:lstStyle/>
        <a:p>
          <a:r>
            <a:rPr lang="zh-TW" altLang="en-US" sz="3200" dirty="0"/>
            <a:t>義簡而</a:t>
          </a:r>
          <a:r>
            <a:rPr lang="zh-TW" altLang="en-US" sz="3200" dirty="0" smtClean="0"/>
            <a:t>備</a:t>
          </a:r>
          <a:endParaRPr lang="zh-TW" altLang="en-US" sz="3200" dirty="0"/>
        </a:p>
      </dgm:t>
    </dgm:pt>
    <dgm:pt modelId="{49DBCD96-4F9A-4739-9BA2-23579E741E7E}" type="parTrans" cxnId="{D9306EB2-4B70-4B0F-BE69-AC5B69A22758}">
      <dgm:prSet/>
      <dgm:spPr/>
      <dgm:t>
        <a:bodyPr/>
        <a:lstStyle/>
        <a:p>
          <a:endParaRPr lang="zh-TW" altLang="en-US"/>
        </a:p>
      </dgm:t>
    </dgm:pt>
    <dgm:pt modelId="{43F1C799-C5C5-4E3A-B929-739AB55E772E}" type="sibTrans" cxnId="{D9306EB2-4B70-4B0F-BE69-AC5B69A22758}">
      <dgm:prSet/>
      <dgm:spPr/>
      <dgm:t>
        <a:bodyPr/>
        <a:lstStyle/>
        <a:p>
          <a:endParaRPr lang="zh-TW" altLang="en-US"/>
        </a:p>
      </dgm:t>
    </dgm:pt>
    <dgm:pt modelId="{96C6E0B5-B89D-4C59-82D7-5904DB1A2B40}">
      <dgm:prSet custT="1"/>
      <dgm:spPr/>
      <dgm:t>
        <a:bodyPr/>
        <a:lstStyle/>
        <a:p>
          <a:r>
            <a:rPr lang="zh-TW" altLang="en-US" sz="3200" dirty="0" smtClean="0"/>
            <a:t>必</a:t>
          </a:r>
          <a:r>
            <a:rPr lang="zh-TW" altLang="en-US" sz="3200" dirty="0"/>
            <a:t>因其情，而節之以</a:t>
          </a:r>
          <a:r>
            <a:rPr lang="zh-TW" altLang="en-US" sz="3200" dirty="0" smtClean="0"/>
            <a:t>禮</a:t>
          </a:r>
          <a:endParaRPr lang="zh-TW" altLang="en-US" sz="3200" dirty="0"/>
        </a:p>
      </dgm:t>
    </dgm:pt>
    <dgm:pt modelId="{2C6CAF4A-C37A-4B1A-9854-1D780EED370B}" type="parTrans" cxnId="{C51421F6-7153-4E51-857B-B8210422A957}">
      <dgm:prSet/>
      <dgm:spPr/>
      <dgm:t>
        <a:bodyPr/>
        <a:lstStyle/>
        <a:p>
          <a:endParaRPr lang="zh-TW" altLang="en-US"/>
        </a:p>
      </dgm:t>
    </dgm:pt>
    <dgm:pt modelId="{36C3EF99-E328-4C12-884E-30ABE69BB3EE}" type="sibTrans" cxnId="{C51421F6-7153-4E51-857B-B8210422A957}">
      <dgm:prSet/>
      <dgm:spPr/>
      <dgm:t>
        <a:bodyPr/>
        <a:lstStyle/>
        <a:p>
          <a:endParaRPr lang="zh-TW" altLang="en-US"/>
        </a:p>
      </dgm:t>
    </dgm:pt>
    <dgm:pt modelId="{CC603A4B-96DC-4A0A-92DB-D8A8141C1631}">
      <dgm:prSet custT="1"/>
      <dgm:spPr/>
      <dgm:t>
        <a:bodyPr/>
        <a:lstStyle/>
        <a:p>
          <a:r>
            <a:rPr lang="zh-TW" altLang="en-US" sz="3200" dirty="0" smtClean="0"/>
            <a:t>必</a:t>
          </a:r>
          <a:r>
            <a:rPr lang="zh-TW" altLang="en-US" sz="3200" dirty="0"/>
            <a:t>從其欲，而制之以</a:t>
          </a:r>
          <a:r>
            <a:rPr lang="zh-TW" altLang="en-US" sz="3200" dirty="0" smtClean="0"/>
            <a:t>義</a:t>
          </a:r>
          <a:endParaRPr lang="zh-TW" altLang="en-US" sz="3200" dirty="0"/>
        </a:p>
      </dgm:t>
    </dgm:pt>
    <dgm:pt modelId="{346E1E28-6EF7-41B5-8B62-AE1EF13BF3DC}" type="parTrans" cxnId="{91951884-8FFA-4812-AF30-5A3CEE63DD3C}">
      <dgm:prSet/>
      <dgm:spPr/>
      <dgm:t>
        <a:bodyPr/>
        <a:lstStyle/>
        <a:p>
          <a:endParaRPr lang="zh-TW" altLang="en-US"/>
        </a:p>
      </dgm:t>
    </dgm:pt>
    <dgm:pt modelId="{60B163B1-96D5-4EF7-9189-101187545C1D}" type="sibTrans" cxnId="{91951884-8FFA-4812-AF30-5A3CEE63DD3C}">
      <dgm:prSet/>
      <dgm:spPr/>
      <dgm:t>
        <a:bodyPr/>
        <a:lstStyle/>
        <a:p>
          <a:endParaRPr lang="zh-TW" altLang="en-US"/>
        </a:p>
      </dgm:t>
    </dgm:pt>
    <dgm:pt modelId="{ED58D2BC-BB3D-4FF3-9363-78DBC5212D11}">
      <dgm:prSet custT="1"/>
      <dgm:spPr/>
      <dgm:t>
        <a:bodyPr/>
        <a:lstStyle/>
        <a:p>
          <a:r>
            <a:rPr lang="zh-TW" altLang="en-US" sz="3200" dirty="0" smtClean="0"/>
            <a:t>禮</a:t>
          </a:r>
          <a:r>
            <a:rPr lang="zh-TW" altLang="en-US" sz="3200" dirty="0"/>
            <a:t>易而</a:t>
          </a:r>
          <a:r>
            <a:rPr lang="zh-TW" altLang="en-US" sz="3200" dirty="0" smtClean="0"/>
            <a:t>法</a:t>
          </a:r>
          <a:endParaRPr lang="zh-TW" altLang="en-US" sz="3200" dirty="0"/>
        </a:p>
      </dgm:t>
    </dgm:pt>
    <dgm:pt modelId="{E3297377-863D-450A-B42D-4A40D655CB1B}" type="parTrans" cxnId="{2A199A6F-D07D-4913-A45F-5F0DD1A3B626}">
      <dgm:prSet/>
      <dgm:spPr/>
      <dgm:t>
        <a:bodyPr/>
        <a:lstStyle/>
        <a:p>
          <a:endParaRPr lang="zh-TW" altLang="en-US"/>
        </a:p>
      </dgm:t>
    </dgm:pt>
    <dgm:pt modelId="{D6BF9735-1405-442A-84DE-A4FB511D2F1C}" type="sibTrans" cxnId="{2A199A6F-D07D-4913-A45F-5F0DD1A3B626}">
      <dgm:prSet/>
      <dgm:spPr/>
      <dgm:t>
        <a:bodyPr/>
        <a:lstStyle/>
        <a:p>
          <a:endParaRPr lang="zh-TW" altLang="en-US"/>
        </a:p>
      </dgm:t>
    </dgm:pt>
    <dgm:pt modelId="{1EA0C43B-1E20-4350-9369-EE62E9E3FFD7}" type="pres">
      <dgm:prSet presAssocID="{B733B8B1-F430-450F-A622-6E178D20462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88AD445-3CD8-40C7-89F1-A5D370EC0E36}" type="pres">
      <dgm:prSet presAssocID="{484A2A00-88D6-4688-9458-4107C4CB6A37}" presName="root1" presStyleCnt="0"/>
      <dgm:spPr/>
      <dgm:t>
        <a:bodyPr/>
        <a:lstStyle/>
        <a:p>
          <a:endParaRPr lang="zh-TW" altLang="en-US"/>
        </a:p>
      </dgm:t>
    </dgm:pt>
    <dgm:pt modelId="{91ACEEC0-321E-4EBE-83F2-6F2A8359652B}" type="pres">
      <dgm:prSet presAssocID="{484A2A00-88D6-4688-9458-4107C4CB6A37}" presName="LevelOneTextNode" presStyleLbl="node0" presStyleIdx="0" presStyleCnt="1" custScaleX="8027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EA3421A-B649-4F32-B433-B6BC3F7D8471}" type="pres">
      <dgm:prSet presAssocID="{484A2A00-88D6-4688-9458-4107C4CB6A37}" presName="level2hierChild" presStyleCnt="0"/>
      <dgm:spPr/>
      <dgm:t>
        <a:bodyPr/>
        <a:lstStyle/>
        <a:p>
          <a:endParaRPr lang="zh-TW" altLang="en-US"/>
        </a:p>
      </dgm:t>
    </dgm:pt>
    <dgm:pt modelId="{CA829ABB-21C0-4E3E-8D96-24894BE99D63}" type="pres">
      <dgm:prSet presAssocID="{2C6CAF4A-C37A-4B1A-9854-1D780EED370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12B1DF3-1A3B-4DAE-A43E-DB903966A79E}" type="pres">
      <dgm:prSet presAssocID="{2C6CAF4A-C37A-4B1A-9854-1D780EED370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0E7519ED-0FE7-4A50-9065-F88D1C41CB17}" type="pres">
      <dgm:prSet presAssocID="{96C6E0B5-B89D-4C59-82D7-5904DB1A2B40}" presName="root2" presStyleCnt="0"/>
      <dgm:spPr/>
      <dgm:t>
        <a:bodyPr/>
        <a:lstStyle/>
        <a:p>
          <a:endParaRPr lang="zh-TW" altLang="en-US"/>
        </a:p>
      </dgm:t>
    </dgm:pt>
    <dgm:pt modelId="{27BDEAE6-3B39-4149-9964-1B3EF33913BA}" type="pres">
      <dgm:prSet presAssocID="{96C6E0B5-B89D-4C59-82D7-5904DB1A2B40}" presName="LevelTwoTextNode" presStyleLbl="node2" presStyleIdx="0" presStyleCnt="2" custScaleX="1210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030505-2E2A-4050-840B-16208B86D9DF}" type="pres">
      <dgm:prSet presAssocID="{96C6E0B5-B89D-4C59-82D7-5904DB1A2B40}" presName="level3hierChild" presStyleCnt="0"/>
      <dgm:spPr/>
      <dgm:t>
        <a:bodyPr/>
        <a:lstStyle/>
        <a:p>
          <a:endParaRPr lang="zh-TW" altLang="en-US"/>
        </a:p>
      </dgm:t>
    </dgm:pt>
    <dgm:pt modelId="{85BF2BA8-D56A-4992-B581-A4F392143096}" type="pres">
      <dgm:prSet presAssocID="{E3297377-863D-450A-B42D-4A40D655CB1B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517703DE-F136-4FF0-8628-AFA3A6D5F97F}" type="pres">
      <dgm:prSet presAssocID="{E3297377-863D-450A-B42D-4A40D655CB1B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433EC1FB-C502-46C0-8131-87ADD1217031}" type="pres">
      <dgm:prSet presAssocID="{ED58D2BC-BB3D-4FF3-9363-78DBC5212D11}" presName="root2" presStyleCnt="0"/>
      <dgm:spPr/>
      <dgm:t>
        <a:bodyPr/>
        <a:lstStyle/>
        <a:p>
          <a:endParaRPr lang="zh-TW" altLang="en-US"/>
        </a:p>
      </dgm:t>
    </dgm:pt>
    <dgm:pt modelId="{1D0CBF0F-E556-402B-9CA2-5F400BDF9053}" type="pres">
      <dgm:prSet presAssocID="{ED58D2BC-BB3D-4FF3-9363-78DBC5212D11}" presName="LevelTwoTextNode" presStyleLbl="node3" presStyleIdx="0" presStyleCnt="2" custScaleX="6147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E1A051-CBB2-4ED7-A494-4E2A9C3F2A5A}" type="pres">
      <dgm:prSet presAssocID="{ED58D2BC-BB3D-4FF3-9363-78DBC5212D11}" presName="level3hierChild" presStyleCnt="0"/>
      <dgm:spPr/>
      <dgm:t>
        <a:bodyPr/>
        <a:lstStyle/>
        <a:p>
          <a:endParaRPr lang="zh-TW" altLang="en-US"/>
        </a:p>
      </dgm:t>
    </dgm:pt>
    <dgm:pt modelId="{C10E2765-2DD9-47D4-884A-33DD5FB0AA5F}" type="pres">
      <dgm:prSet presAssocID="{346E1E28-6EF7-41B5-8B62-AE1EF13BF3DC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0C50BD84-E6BC-48E4-AD04-62CFF02169AB}" type="pres">
      <dgm:prSet presAssocID="{346E1E28-6EF7-41B5-8B62-AE1EF13BF3DC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FB5F921-09CF-4131-AF07-C59F4D455402}" type="pres">
      <dgm:prSet presAssocID="{CC603A4B-96DC-4A0A-92DB-D8A8141C1631}" presName="root2" presStyleCnt="0"/>
      <dgm:spPr/>
      <dgm:t>
        <a:bodyPr/>
        <a:lstStyle/>
        <a:p>
          <a:endParaRPr lang="zh-TW" altLang="en-US"/>
        </a:p>
      </dgm:t>
    </dgm:pt>
    <dgm:pt modelId="{068625A1-FC1A-4B0E-92AB-6188CA8D1E0B}" type="pres">
      <dgm:prSet presAssocID="{CC603A4B-96DC-4A0A-92DB-D8A8141C1631}" presName="LevelTwoTextNode" presStyleLbl="node2" presStyleIdx="1" presStyleCnt="2" custScaleX="1210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22E3C8-46A2-4B1B-B46B-253C04823B41}" type="pres">
      <dgm:prSet presAssocID="{CC603A4B-96DC-4A0A-92DB-D8A8141C1631}" presName="level3hierChild" presStyleCnt="0"/>
      <dgm:spPr/>
      <dgm:t>
        <a:bodyPr/>
        <a:lstStyle/>
        <a:p>
          <a:endParaRPr lang="zh-TW" altLang="en-US"/>
        </a:p>
      </dgm:t>
    </dgm:pt>
    <dgm:pt modelId="{1DE3E363-CF32-4101-B073-AE590B1F4190}" type="pres">
      <dgm:prSet presAssocID="{49DBCD96-4F9A-4739-9BA2-23579E741E7E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E90C0A04-3E9C-4FF3-B3F1-ADFB051F6CAB}" type="pres">
      <dgm:prSet presAssocID="{49DBCD96-4F9A-4739-9BA2-23579E741E7E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D99663A-41EF-49F4-8114-95FCD3F45AB0}" type="pres">
      <dgm:prSet presAssocID="{24928F2E-7B55-4DB9-8CEE-B62347C0B167}" presName="root2" presStyleCnt="0"/>
      <dgm:spPr/>
      <dgm:t>
        <a:bodyPr/>
        <a:lstStyle/>
        <a:p>
          <a:endParaRPr lang="zh-TW" altLang="en-US"/>
        </a:p>
      </dgm:t>
    </dgm:pt>
    <dgm:pt modelId="{A5334EA1-4258-4310-92BC-B0440F0A73DE}" type="pres">
      <dgm:prSet presAssocID="{24928F2E-7B55-4DB9-8CEE-B62347C0B167}" presName="LevelTwoTextNode" presStyleLbl="node3" presStyleIdx="1" presStyleCnt="2" custScaleX="6147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26DFE5-A9DB-4E09-9C7D-4F6CD0091EDC}" type="pres">
      <dgm:prSet presAssocID="{24928F2E-7B55-4DB9-8CEE-B62347C0B16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5F1392A-43C9-4034-97EA-571BFDDFBA96}" type="presOf" srcId="{E3297377-863D-450A-B42D-4A40D655CB1B}" destId="{85BF2BA8-D56A-4992-B581-A4F392143096}" srcOrd="0" destOrd="0" presId="urn:microsoft.com/office/officeart/2008/layout/HorizontalMultiLevelHierarchy"/>
    <dgm:cxn modelId="{D9306EB2-4B70-4B0F-BE69-AC5B69A22758}" srcId="{CC603A4B-96DC-4A0A-92DB-D8A8141C1631}" destId="{24928F2E-7B55-4DB9-8CEE-B62347C0B167}" srcOrd="0" destOrd="0" parTransId="{49DBCD96-4F9A-4739-9BA2-23579E741E7E}" sibTransId="{43F1C799-C5C5-4E3A-B929-739AB55E772E}"/>
    <dgm:cxn modelId="{827CBE71-4F0E-4290-A210-5B19DA3E1A12}" type="presOf" srcId="{346E1E28-6EF7-41B5-8B62-AE1EF13BF3DC}" destId="{0C50BD84-E6BC-48E4-AD04-62CFF02169AB}" srcOrd="1" destOrd="0" presId="urn:microsoft.com/office/officeart/2008/layout/HorizontalMultiLevelHierarchy"/>
    <dgm:cxn modelId="{E409B203-C2CF-41C4-9D88-FAF918B307AA}" srcId="{B733B8B1-F430-450F-A622-6E178D204625}" destId="{484A2A00-88D6-4688-9458-4107C4CB6A37}" srcOrd="0" destOrd="0" parTransId="{EC5653D2-C5E4-4458-96A9-3387ACD953FB}" sibTransId="{260BBE5F-D43F-4A81-92B5-5A530B583478}"/>
    <dgm:cxn modelId="{85C28939-29F7-41D6-B47E-D800C2F87676}" type="presOf" srcId="{49DBCD96-4F9A-4739-9BA2-23579E741E7E}" destId="{E90C0A04-3E9C-4FF3-B3F1-ADFB051F6CAB}" srcOrd="1" destOrd="0" presId="urn:microsoft.com/office/officeart/2008/layout/HorizontalMultiLevelHierarchy"/>
    <dgm:cxn modelId="{D5CF9010-FBAE-4338-ACFE-0B0EFF3093A1}" type="presOf" srcId="{2C6CAF4A-C37A-4B1A-9854-1D780EED370B}" destId="{CA829ABB-21C0-4E3E-8D96-24894BE99D63}" srcOrd="0" destOrd="0" presId="urn:microsoft.com/office/officeart/2008/layout/HorizontalMultiLevelHierarchy"/>
    <dgm:cxn modelId="{4743F77A-65F3-43E5-AAE2-93ECC502131F}" type="presOf" srcId="{49DBCD96-4F9A-4739-9BA2-23579E741E7E}" destId="{1DE3E363-CF32-4101-B073-AE590B1F4190}" srcOrd="0" destOrd="0" presId="urn:microsoft.com/office/officeart/2008/layout/HorizontalMultiLevelHierarchy"/>
    <dgm:cxn modelId="{EE7FC8DD-EA17-4D93-BE10-9CA07E7BDC65}" type="presOf" srcId="{E3297377-863D-450A-B42D-4A40D655CB1B}" destId="{517703DE-F136-4FF0-8628-AFA3A6D5F97F}" srcOrd="1" destOrd="0" presId="urn:microsoft.com/office/officeart/2008/layout/HorizontalMultiLevelHierarchy"/>
    <dgm:cxn modelId="{C51421F6-7153-4E51-857B-B8210422A957}" srcId="{484A2A00-88D6-4688-9458-4107C4CB6A37}" destId="{96C6E0B5-B89D-4C59-82D7-5904DB1A2B40}" srcOrd="0" destOrd="0" parTransId="{2C6CAF4A-C37A-4B1A-9854-1D780EED370B}" sibTransId="{36C3EF99-E328-4C12-884E-30ABE69BB3EE}"/>
    <dgm:cxn modelId="{01372738-7B8A-46FD-AD96-3C6687DC6F82}" type="presOf" srcId="{96C6E0B5-B89D-4C59-82D7-5904DB1A2B40}" destId="{27BDEAE6-3B39-4149-9964-1B3EF33913BA}" srcOrd="0" destOrd="0" presId="urn:microsoft.com/office/officeart/2008/layout/HorizontalMultiLevelHierarchy"/>
    <dgm:cxn modelId="{40205FA7-12DD-44F5-A175-F7465EC47E84}" type="presOf" srcId="{346E1E28-6EF7-41B5-8B62-AE1EF13BF3DC}" destId="{C10E2765-2DD9-47D4-884A-33DD5FB0AA5F}" srcOrd="0" destOrd="0" presId="urn:microsoft.com/office/officeart/2008/layout/HorizontalMultiLevelHierarchy"/>
    <dgm:cxn modelId="{B151ECFE-A9CB-4E85-A83C-FB323710A779}" type="presOf" srcId="{484A2A00-88D6-4688-9458-4107C4CB6A37}" destId="{91ACEEC0-321E-4EBE-83F2-6F2A8359652B}" srcOrd="0" destOrd="0" presId="urn:microsoft.com/office/officeart/2008/layout/HorizontalMultiLevelHierarchy"/>
    <dgm:cxn modelId="{0C3C2BE2-EDBE-4C0F-93B6-CE767D5D5EED}" type="presOf" srcId="{B733B8B1-F430-450F-A622-6E178D204625}" destId="{1EA0C43B-1E20-4350-9369-EE62E9E3FFD7}" srcOrd="0" destOrd="0" presId="urn:microsoft.com/office/officeart/2008/layout/HorizontalMultiLevelHierarchy"/>
    <dgm:cxn modelId="{2843E745-8C2F-4731-999C-152B65496855}" type="presOf" srcId="{ED58D2BC-BB3D-4FF3-9363-78DBC5212D11}" destId="{1D0CBF0F-E556-402B-9CA2-5F400BDF9053}" srcOrd="0" destOrd="0" presId="urn:microsoft.com/office/officeart/2008/layout/HorizontalMultiLevelHierarchy"/>
    <dgm:cxn modelId="{6D5B9512-0BD0-42FD-887A-77385DBA82FD}" type="presOf" srcId="{24928F2E-7B55-4DB9-8CEE-B62347C0B167}" destId="{A5334EA1-4258-4310-92BC-B0440F0A73DE}" srcOrd="0" destOrd="0" presId="urn:microsoft.com/office/officeart/2008/layout/HorizontalMultiLevelHierarchy"/>
    <dgm:cxn modelId="{91951884-8FFA-4812-AF30-5A3CEE63DD3C}" srcId="{484A2A00-88D6-4688-9458-4107C4CB6A37}" destId="{CC603A4B-96DC-4A0A-92DB-D8A8141C1631}" srcOrd="1" destOrd="0" parTransId="{346E1E28-6EF7-41B5-8B62-AE1EF13BF3DC}" sibTransId="{60B163B1-96D5-4EF7-9189-101187545C1D}"/>
    <dgm:cxn modelId="{CDEAE09F-8E59-4B7E-A1D8-E383A43499DD}" type="presOf" srcId="{2C6CAF4A-C37A-4B1A-9854-1D780EED370B}" destId="{E12B1DF3-1A3B-4DAE-A43E-DB903966A79E}" srcOrd="1" destOrd="0" presId="urn:microsoft.com/office/officeart/2008/layout/HorizontalMultiLevelHierarchy"/>
    <dgm:cxn modelId="{793880DF-BF6D-450B-9A7F-1BE4022BE8B7}" type="presOf" srcId="{CC603A4B-96DC-4A0A-92DB-D8A8141C1631}" destId="{068625A1-FC1A-4B0E-92AB-6188CA8D1E0B}" srcOrd="0" destOrd="0" presId="urn:microsoft.com/office/officeart/2008/layout/HorizontalMultiLevelHierarchy"/>
    <dgm:cxn modelId="{2A199A6F-D07D-4913-A45F-5F0DD1A3B626}" srcId="{96C6E0B5-B89D-4C59-82D7-5904DB1A2B40}" destId="{ED58D2BC-BB3D-4FF3-9363-78DBC5212D11}" srcOrd="0" destOrd="0" parTransId="{E3297377-863D-450A-B42D-4A40D655CB1B}" sibTransId="{D6BF9735-1405-442A-84DE-A4FB511D2F1C}"/>
    <dgm:cxn modelId="{B9A3087E-89D9-4A78-9508-B4519E852A44}" type="presParOf" srcId="{1EA0C43B-1E20-4350-9369-EE62E9E3FFD7}" destId="{088AD445-3CD8-40C7-89F1-A5D370EC0E36}" srcOrd="0" destOrd="0" presId="urn:microsoft.com/office/officeart/2008/layout/HorizontalMultiLevelHierarchy"/>
    <dgm:cxn modelId="{61BAB490-63A0-4739-A98B-60B0BBDADF2A}" type="presParOf" srcId="{088AD445-3CD8-40C7-89F1-A5D370EC0E36}" destId="{91ACEEC0-321E-4EBE-83F2-6F2A8359652B}" srcOrd="0" destOrd="0" presId="urn:microsoft.com/office/officeart/2008/layout/HorizontalMultiLevelHierarchy"/>
    <dgm:cxn modelId="{3CFCBD12-5A04-4381-A643-9C1DCEA30421}" type="presParOf" srcId="{088AD445-3CD8-40C7-89F1-A5D370EC0E36}" destId="{9EA3421A-B649-4F32-B433-B6BC3F7D8471}" srcOrd="1" destOrd="0" presId="urn:microsoft.com/office/officeart/2008/layout/HorizontalMultiLevelHierarchy"/>
    <dgm:cxn modelId="{A1CF45D8-A08E-434E-857F-415D637193F2}" type="presParOf" srcId="{9EA3421A-B649-4F32-B433-B6BC3F7D8471}" destId="{CA829ABB-21C0-4E3E-8D96-24894BE99D63}" srcOrd="0" destOrd="0" presId="urn:microsoft.com/office/officeart/2008/layout/HorizontalMultiLevelHierarchy"/>
    <dgm:cxn modelId="{B451053C-AEB5-4B1A-B99C-5E9F87717867}" type="presParOf" srcId="{CA829ABB-21C0-4E3E-8D96-24894BE99D63}" destId="{E12B1DF3-1A3B-4DAE-A43E-DB903966A79E}" srcOrd="0" destOrd="0" presId="urn:microsoft.com/office/officeart/2008/layout/HorizontalMultiLevelHierarchy"/>
    <dgm:cxn modelId="{7CB22C0D-109D-478B-A0EE-12B43D6A6B93}" type="presParOf" srcId="{9EA3421A-B649-4F32-B433-B6BC3F7D8471}" destId="{0E7519ED-0FE7-4A50-9065-F88D1C41CB17}" srcOrd="1" destOrd="0" presId="urn:microsoft.com/office/officeart/2008/layout/HorizontalMultiLevelHierarchy"/>
    <dgm:cxn modelId="{7525F6D5-E66E-4823-BFA0-37F4BEDD5D6F}" type="presParOf" srcId="{0E7519ED-0FE7-4A50-9065-F88D1C41CB17}" destId="{27BDEAE6-3B39-4149-9964-1B3EF33913BA}" srcOrd="0" destOrd="0" presId="urn:microsoft.com/office/officeart/2008/layout/HorizontalMultiLevelHierarchy"/>
    <dgm:cxn modelId="{3503691E-79E8-4935-A069-A6E5AA9FADA9}" type="presParOf" srcId="{0E7519ED-0FE7-4A50-9065-F88D1C41CB17}" destId="{12030505-2E2A-4050-840B-16208B86D9DF}" srcOrd="1" destOrd="0" presId="urn:microsoft.com/office/officeart/2008/layout/HorizontalMultiLevelHierarchy"/>
    <dgm:cxn modelId="{FB8F4E84-AB65-43CA-AC75-D58C9459FA62}" type="presParOf" srcId="{12030505-2E2A-4050-840B-16208B86D9DF}" destId="{85BF2BA8-D56A-4992-B581-A4F392143096}" srcOrd="0" destOrd="0" presId="urn:microsoft.com/office/officeart/2008/layout/HorizontalMultiLevelHierarchy"/>
    <dgm:cxn modelId="{FFF336A6-79D5-4DBF-A1B1-AEC1CE46957A}" type="presParOf" srcId="{85BF2BA8-D56A-4992-B581-A4F392143096}" destId="{517703DE-F136-4FF0-8628-AFA3A6D5F97F}" srcOrd="0" destOrd="0" presId="urn:microsoft.com/office/officeart/2008/layout/HorizontalMultiLevelHierarchy"/>
    <dgm:cxn modelId="{34F813B1-E7F5-4E1D-AF9C-2FE17A10DE42}" type="presParOf" srcId="{12030505-2E2A-4050-840B-16208B86D9DF}" destId="{433EC1FB-C502-46C0-8131-87ADD1217031}" srcOrd="1" destOrd="0" presId="urn:microsoft.com/office/officeart/2008/layout/HorizontalMultiLevelHierarchy"/>
    <dgm:cxn modelId="{4EE5C63C-A27D-494F-8CC1-0C5AA8095D6D}" type="presParOf" srcId="{433EC1FB-C502-46C0-8131-87ADD1217031}" destId="{1D0CBF0F-E556-402B-9CA2-5F400BDF9053}" srcOrd="0" destOrd="0" presId="urn:microsoft.com/office/officeart/2008/layout/HorizontalMultiLevelHierarchy"/>
    <dgm:cxn modelId="{41B636C0-C32E-4742-90EC-26DB30E399B7}" type="presParOf" srcId="{433EC1FB-C502-46C0-8131-87ADD1217031}" destId="{71E1A051-CBB2-4ED7-A494-4E2A9C3F2A5A}" srcOrd="1" destOrd="0" presId="urn:microsoft.com/office/officeart/2008/layout/HorizontalMultiLevelHierarchy"/>
    <dgm:cxn modelId="{839214F9-526E-432C-A63B-FDDA4DEB0016}" type="presParOf" srcId="{9EA3421A-B649-4F32-B433-B6BC3F7D8471}" destId="{C10E2765-2DD9-47D4-884A-33DD5FB0AA5F}" srcOrd="2" destOrd="0" presId="urn:microsoft.com/office/officeart/2008/layout/HorizontalMultiLevelHierarchy"/>
    <dgm:cxn modelId="{D2FED9FA-F3CF-4E46-94CC-172DBD9E5E2D}" type="presParOf" srcId="{C10E2765-2DD9-47D4-884A-33DD5FB0AA5F}" destId="{0C50BD84-E6BC-48E4-AD04-62CFF02169AB}" srcOrd="0" destOrd="0" presId="urn:microsoft.com/office/officeart/2008/layout/HorizontalMultiLevelHierarchy"/>
    <dgm:cxn modelId="{85FAD4AF-FFE9-4118-93F4-05E5CA856AAC}" type="presParOf" srcId="{9EA3421A-B649-4F32-B433-B6BC3F7D8471}" destId="{1FB5F921-09CF-4131-AF07-C59F4D455402}" srcOrd="3" destOrd="0" presId="urn:microsoft.com/office/officeart/2008/layout/HorizontalMultiLevelHierarchy"/>
    <dgm:cxn modelId="{8D62C39E-9BB9-4D6B-B0F1-646073AE16AF}" type="presParOf" srcId="{1FB5F921-09CF-4131-AF07-C59F4D455402}" destId="{068625A1-FC1A-4B0E-92AB-6188CA8D1E0B}" srcOrd="0" destOrd="0" presId="urn:microsoft.com/office/officeart/2008/layout/HorizontalMultiLevelHierarchy"/>
    <dgm:cxn modelId="{31465329-74B9-47E0-A0B1-95A5588633B8}" type="presParOf" srcId="{1FB5F921-09CF-4131-AF07-C59F4D455402}" destId="{3F22E3C8-46A2-4B1B-B46B-253C04823B41}" srcOrd="1" destOrd="0" presId="urn:microsoft.com/office/officeart/2008/layout/HorizontalMultiLevelHierarchy"/>
    <dgm:cxn modelId="{5C889BD8-6A99-4351-96D0-E01450936988}" type="presParOf" srcId="{3F22E3C8-46A2-4B1B-B46B-253C04823B41}" destId="{1DE3E363-CF32-4101-B073-AE590B1F4190}" srcOrd="0" destOrd="0" presId="urn:microsoft.com/office/officeart/2008/layout/HorizontalMultiLevelHierarchy"/>
    <dgm:cxn modelId="{53674567-4287-4502-AD4B-F76E3722790F}" type="presParOf" srcId="{1DE3E363-CF32-4101-B073-AE590B1F4190}" destId="{E90C0A04-3E9C-4FF3-B3F1-ADFB051F6CAB}" srcOrd="0" destOrd="0" presId="urn:microsoft.com/office/officeart/2008/layout/HorizontalMultiLevelHierarchy"/>
    <dgm:cxn modelId="{038015DA-9AF7-4D35-A0DB-AB756B7BB8D5}" type="presParOf" srcId="{3F22E3C8-46A2-4B1B-B46B-253C04823B41}" destId="{1D99663A-41EF-49F4-8114-95FCD3F45AB0}" srcOrd="1" destOrd="0" presId="urn:microsoft.com/office/officeart/2008/layout/HorizontalMultiLevelHierarchy"/>
    <dgm:cxn modelId="{7857628F-228F-4CFB-9C9D-330B65B3F47E}" type="presParOf" srcId="{1D99663A-41EF-49F4-8114-95FCD3F45AB0}" destId="{A5334EA1-4258-4310-92BC-B0440F0A73DE}" srcOrd="0" destOrd="0" presId="urn:microsoft.com/office/officeart/2008/layout/HorizontalMultiLevelHierarchy"/>
    <dgm:cxn modelId="{4C1CE12C-3356-40CB-B9B0-42F4990D975E}" type="presParOf" srcId="{1D99663A-41EF-49F4-8114-95FCD3F45AB0}" destId="{7926DFE5-A9DB-4E09-9C7D-4F6CD0091ED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0578A-3034-4BD6-A842-07110FE61BFE}">
      <dsp:nvSpPr>
        <dsp:cNvPr id="0" name=""/>
        <dsp:cNvSpPr/>
      </dsp:nvSpPr>
      <dsp:spPr>
        <a:xfrm>
          <a:off x="3690259" y="5342854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386645"/>
              </a:lnTo>
              <a:lnTo>
                <a:pt x="405823" y="3866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5522164"/>
        <a:ext cx="28026" cy="28026"/>
      </dsp:txXfrm>
    </dsp:sp>
    <dsp:sp modelId="{FAE4257D-6091-4C48-ACA5-1785834912A1}">
      <dsp:nvSpPr>
        <dsp:cNvPr id="0" name=""/>
        <dsp:cNvSpPr/>
      </dsp:nvSpPr>
      <dsp:spPr>
        <a:xfrm>
          <a:off x="3690259" y="4956208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386645"/>
              </a:moveTo>
              <a:lnTo>
                <a:pt x="202911" y="386645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5135518"/>
        <a:ext cx="28026" cy="28026"/>
      </dsp:txXfrm>
    </dsp:sp>
    <dsp:sp modelId="{8E2BB536-3C00-4497-B5FA-9C97CDF7F946}">
      <dsp:nvSpPr>
        <dsp:cNvPr id="0" name=""/>
        <dsp:cNvSpPr/>
      </dsp:nvSpPr>
      <dsp:spPr>
        <a:xfrm>
          <a:off x="1255318" y="3022978"/>
          <a:ext cx="405823" cy="23198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2319875"/>
              </a:lnTo>
              <a:lnTo>
                <a:pt x="405823" y="231987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399352" y="4124038"/>
        <a:ext cx="117755" cy="117755"/>
      </dsp:txXfrm>
    </dsp:sp>
    <dsp:sp modelId="{97CB1F19-F3F8-4EEB-9189-9322DDCD42DB}">
      <dsp:nvSpPr>
        <dsp:cNvPr id="0" name=""/>
        <dsp:cNvSpPr/>
      </dsp:nvSpPr>
      <dsp:spPr>
        <a:xfrm>
          <a:off x="3690259" y="3796270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386645"/>
              </a:lnTo>
              <a:lnTo>
                <a:pt x="405823" y="3866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3975580"/>
        <a:ext cx="28026" cy="28026"/>
      </dsp:txXfrm>
    </dsp:sp>
    <dsp:sp modelId="{6C807B6C-21F7-4D8D-BC19-D525D11F55F0}">
      <dsp:nvSpPr>
        <dsp:cNvPr id="0" name=""/>
        <dsp:cNvSpPr/>
      </dsp:nvSpPr>
      <dsp:spPr>
        <a:xfrm>
          <a:off x="3690259" y="3409624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386645"/>
              </a:moveTo>
              <a:lnTo>
                <a:pt x="202911" y="386645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3588934"/>
        <a:ext cx="28026" cy="28026"/>
      </dsp:txXfrm>
    </dsp:sp>
    <dsp:sp modelId="{FA26362D-BA6C-41B0-9963-1C32AAB4EBC1}">
      <dsp:nvSpPr>
        <dsp:cNvPr id="0" name=""/>
        <dsp:cNvSpPr/>
      </dsp:nvSpPr>
      <dsp:spPr>
        <a:xfrm>
          <a:off x="1255318" y="3022978"/>
          <a:ext cx="405823" cy="7732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773291"/>
              </a:lnTo>
              <a:lnTo>
                <a:pt x="405823" y="77329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36397" y="3387791"/>
        <a:ext cx="43665" cy="43665"/>
      </dsp:txXfrm>
    </dsp:sp>
    <dsp:sp modelId="{89A1A7E4-E9EC-4C93-BB7B-FEC3BDABE893}">
      <dsp:nvSpPr>
        <dsp:cNvPr id="0" name=""/>
        <dsp:cNvSpPr/>
      </dsp:nvSpPr>
      <dsp:spPr>
        <a:xfrm>
          <a:off x="3690259" y="2249686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386645"/>
              </a:lnTo>
              <a:lnTo>
                <a:pt x="405823" y="3866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2428996"/>
        <a:ext cx="28026" cy="28026"/>
      </dsp:txXfrm>
    </dsp:sp>
    <dsp:sp modelId="{10543541-0ED4-4C8D-A941-CB90DFB6F41A}">
      <dsp:nvSpPr>
        <dsp:cNvPr id="0" name=""/>
        <dsp:cNvSpPr/>
      </dsp:nvSpPr>
      <dsp:spPr>
        <a:xfrm>
          <a:off x="3690259" y="1863040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386645"/>
              </a:moveTo>
              <a:lnTo>
                <a:pt x="202911" y="386645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2042350"/>
        <a:ext cx="28026" cy="28026"/>
      </dsp:txXfrm>
    </dsp:sp>
    <dsp:sp modelId="{3C3A59D5-FFB3-433F-967B-C187842FD765}">
      <dsp:nvSpPr>
        <dsp:cNvPr id="0" name=""/>
        <dsp:cNvSpPr/>
      </dsp:nvSpPr>
      <dsp:spPr>
        <a:xfrm>
          <a:off x="1255318" y="2249686"/>
          <a:ext cx="405823" cy="773291"/>
        </a:xfrm>
        <a:custGeom>
          <a:avLst/>
          <a:gdLst/>
          <a:ahLst/>
          <a:cxnLst/>
          <a:rect l="0" t="0" r="0" b="0"/>
          <a:pathLst>
            <a:path>
              <a:moveTo>
                <a:pt x="0" y="773291"/>
              </a:moveTo>
              <a:lnTo>
                <a:pt x="202911" y="773291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36397" y="2614499"/>
        <a:ext cx="43665" cy="43665"/>
      </dsp:txXfrm>
    </dsp:sp>
    <dsp:sp modelId="{0EC5F605-5ADC-4232-8DDD-543061EB72C1}">
      <dsp:nvSpPr>
        <dsp:cNvPr id="0" name=""/>
        <dsp:cNvSpPr/>
      </dsp:nvSpPr>
      <dsp:spPr>
        <a:xfrm>
          <a:off x="3690259" y="703102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2911" y="0"/>
              </a:lnTo>
              <a:lnTo>
                <a:pt x="202911" y="386645"/>
              </a:lnTo>
              <a:lnTo>
                <a:pt x="405823" y="3866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882412"/>
        <a:ext cx="28026" cy="28026"/>
      </dsp:txXfrm>
    </dsp:sp>
    <dsp:sp modelId="{7EDEBE42-45E5-4F92-8EB3-266B1CA68336}">
      <dsp:nvSpPr>
        <dsp:cNvPr id="0" name=""/>
        <dsp:cNvSpPr/>
      </dsp:nvSpPr>
      <dsp:spPr>
        <a:xfrm>
          <a:off x="3690259" y="316456"/>
          <a:ext cx="405823" cy="386645"/>
        </a:xfrm>
        <a:custGeom>
          <a:avLst/>
          <a:gdLst/>
          <a:ahLst/>
          <a:cxnLst/>
          <a:rect l="0" t="0" r="0" b="0"/>
          <a:pathLst>
            <a:path>
              <a:moveTo>
                <a:pt x="0" y="386645"/>
              </a:moveTo>
              <a:lnTo>
                <a:pt x="202911" y="386645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79158" y="495766"/>
        <a:ext cx="28026" cy="28026"/>
      </dsp:txXfrm>
    </dsp:sp>
    <dsp:sp modelId="{0745BECB-F3B1-4032-BE53-3A4DAFDFB465}">
      <dsp:nvSpPr>
        <dsp:cNvPr id="0" name=""/>
        <dsp:cNvSpPr/>
      </dsp:nvSpPr>
      <dsp:spPr>
        <a:xfrm>
          <a:off x="1255318" y="703102"/>
          <a:ext cx="405823" cy="2319875"/>
        </a:xfrm>
        <a:custGeom>
          <a:avLst/>
          <a:gdLst/>
          <a:ahLst/>
          <a:cxnLst/>
          <a:rect l="0" t="0" r="0" b="0"/>
          <a:pathLst>
            <a:path>
              <a:moveTo>
                <a:pt x="0" y="2319875"/>
              </a:moveTo>
              <a:lnTo>
                <a:pt x="202911" y="2319875"/>
              </a:lnTo>
              <a:lnTo>
                <a:pt x="202911" y="0"/>
              </a:lnTo>
              <a:lnTo>
                <a:pt x="405823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399352" y="1804163"/>
        <a:ext cx="117755" cy="117755"/>
      </dsp:txXfrm>
    </dsp:sp>
    <dsp:sp modelId="{E6D81285-2689-4BDC-B971-1D2E77F35E77}">
      <dsp:nvSpPr>
        <dsp:cNvPr id="0" name=""/>
        <dsp:cNvSpPr/>
      </dsp:nvSpPr>
      <dsp:spPr>
        <a:xfrm rot="16200000">
          <a:off x="-926251" y="2622438"/>
          <a:ext cx="3562059" cy="8010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kern="1200" dirty="0" smtClean="0"/>
            <a:t>君子小人之分界</a:t>
          </a:r>
          <a:endParaRPr lang="zh-TW" altLang="en-US" sz="3200" b="0" kern="1200" dirty="0"/>
        </a:p>
      </dsp:txBody>
      <dsp:txXfrm>
        <a:off x="-926251" y="2622438"/>
        <a:ext cx="3562059" cy="801080"/>
      </dsp:txXfrm>
    </dsp:sp>
    <dsp:sp modelId="{8DD25E82-87CC-4545-925D-7DA9045C72CF}">
      <dsp:nvSpPr>
        <dsp:cNvPr id="0" name=""/>
        <dsp:cNvSpPr/>
      </dsp:nvSpPr>
      <dsp:spPr>
        <a:xfrm>
          <a:off x="1661141" y="232498"/>
          <a:ext cx="2029117" cy="941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直道枉行</a:t>
          </a:r>
          <a:endParaRPr lang="zh-TW" altLang="en-US" sz="3200" b="0" kern="1200" dirty="0"/>
        </a:p>
      </dsp:txBody>
      <dsp:txXfrm>
        <a:off x="1661141" y="232498"/>
        <a:ext cx="2029117" cy="941207"/>
      </dsp:txXfrm>
    </dsp:sp>
    <dsp:sp modelId="{1706E9EC-8456-4EDE-B5DE-61FEF6F16174}">
      <dsp:nvSpPr>
        <dsp:cNvPr id="0" name=""/>
        <dsp:cNvSpPr/>
      </dsp:nvSpPr>
      <dsp:spPr>
        <a:xfrm>
          <a:off x="4096083" y="7140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君子直道以耦世</a:t>
          </a:r>
          <a:endParaRPr lang="zh-TW" altLang="en-US" sz="2800" b="0" kern="1200" dirty="0"/>
        </a:p>
      </dsp:txBody>
      <dsp:txXfrm>
        <a:off x="4096083" y="7140"/>
        <a:ext cx="4365079" cy="618633"/>
      </dsp:txXfrm>
    </dsp:sp>
    <dsp:sp modelId="{4BF90C50-2CF1-4E30-A799-C9C331F7E80D}">
      <dsp:nvSpPr>
        <dsp:cNvPr id="0" name=""/>
        <dsp:cNvSpPr/>
      </dsp:nvSpPr>
      <dsp:spPr>
        <a:xfrm>
          <a:off x="4096083" y="780431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小人枉行以取容</a:t>
          </a:r>
          <a:endParaRPr lang="zh-TW" altLang="en-US" sz="2800" b="0" kern="1200" dirty="0"/>
        </a:p>
      </dsp:txBody>
      <dsp:txXfrm>
        <a:off x="4096083" y="780431"/>
        <a:ext cx="4365079" cy="618633"/>
      </dsp:txXfrm>
    </dsp:sp>
    <dsp:sp modelId="{A50B5D04-D687-4EB9-B73C-8B47E3A968C5}">
      <dsp:nvSpPr>
        <dsp:cNvPr id="0" name=""/>
        <dsp:cNvSpPr/>
      </dsp:nvSpPr>
      <dsp:spPr>
        <a:xfrm>
          <a:off x="1661141" y="1779082"/>
          <a:ext cx="2029117" cy="941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揜過毀善</a:t>
          </a:r>
          <a:endParaRPr lang="zh-TW" altLang="en-US" sz="3200" b="0" i="0" u="none" kern="1200" dirty="0"/>
        </a:p>
      </dsp:txBody>
      <dsp:txXfrm>
        <a:off x="1661141" y="1779082"/>
        <a:ext cx="2029117" cy="941207"/>
      </dsp:txXfrm>
    </dsp:sp>
    <dsp:sp modelId="{060440D8-A557-4FDD-83A2-99D5F20CF565}">
      <dsp:nvSpPr>
        <dsp:cNvPr id="0" name=""/>
        <dsp:cNvSpPr/>
      </dsp:nvSpPr>
      <dsp:spPr>
        <a:xfrm>
          <a:off x="4096083" y="1553723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君子揜人之過以長善</a:t>
          </a:r>
          <a:endParaRPr lang="zh-TW" altLang="en-US" sz="2800" b="0" kern="1200" dirty="0"/>
        </a:p>
      </dsp:txBody>
      <dsp:txXfrm>
        <a:off x="4096083" y="1553723"/>
        <a:ext cx="4365079" cy="618633"/>
      </dsp:txXfrm>
    </dsp:sp>
    <dsp:sp modelId="{1FB9DA5F-BC23-48C2-BE0C-281C9D0817F5}">
      <dsp:nvSpPr>
        <dsp:cNvPr id="0" name=""/>
        <dsp:cNvSpPr/>
      </dsp:nvSpPr>
      <dsp:spPr>
        <a:xfrm>
          <a:off x="4096083" y="2327015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小人毀人之善以爲功</a:t>
          </a:r>
          <a:endParaRPr lang="zh-TW" altLang="en-US" sz="2800" b="0" kern="1200" dirty="0"/>
        </a:p>
      </dsp:txBody>
      <dsp:txXfrm>
        <a:off x="4096083" y="2327015"/>
        <a:ext cx="4365079" cy="618633"/>
      </dsp:txXfrm>
    </dsp:sp>
    <dsp:sp modelId="{6D66F95F-0310-4412-88B0-0514B16BA4B2}">
      <dsp:nvSpPr>
        <dsp:cNvPr id="0" name=""/>
        <dsp:cNvSpPr/>
      </dsp:nvSpPr>
      <dsp:spPr>
        <a:xfrm>
          <a:off x="1661141" y="3325666"/>
          <a:ext cx="2029117" cy="941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寬容訐詐</a:t>
          </a:r>
          <a:endParaRPr lang="zh-TW" altLang="en-US" sz="3200" b="0" i="0" u="none" kern="1200" dirty="0"/>
        </a:p>
      </dsp:txBody>
      <dsp:txXfrm>
        <a:off x="1661141" y="3325666"/>
        <a:ext cx="2029117" cy="941207"/>
      </dsp:txXfrm>
    </dsp:sp>
    <dsp:sp modelId="{623E3E10-F6C0-4BB1-8D3F-7DB142B96DD0}">
      <dsp:nvSpPr>
        <dsp:cNvPr id="0" name=""/>
        <dsp:cNvSpPr/>
      </dsp:nvSpPr>
      <dsp:spPr>
        <a:xfrm>
          <a:off x="4096083" y="3100307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君子寬賢容衆以爲道</a:t>
          </a:r>
          <a:endParaRPr lang="zh-TW" altLang="en-US" sz="2800" b="0" kern="1200" dirty="0"/>
        </a:p>
      </dsp:txBody>
      <dsp:txXfrm>
        <a:off x="4096083" y="3100307"/>
        <a:ext cx="4365079" cy="618633"/>
      </dsp:txXfrm>
    </dsp:sp>
    <dsp:sp modelId="{F239FF13-A928-499C-A46B-35E2FBFDE030}">
      <dsp:nvSpPr>
        <dsp:cNvPr id="0" name=""/>
        <dsp:cNvSpPr/>
      </dsp:nvSpPr>
      <dsp:spPr>
        <a:xfrm>
          <a:off x="4096083" y="3873599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小人徼訐懷詐以爲智</a:t>
          </a:r>
          <a:endParaRPr lang="zh-TW" altLang="en-US" sz="2800" b="0" kern="1200" dirty="0"/>
        </a:p>
      </dsp:txBody>
      <dsp:txXfrm>
        <a:off x="4096083" y="3873599"/>
        <a:ext cx="4365079" cy="618633"/>
      </dsp:txXfrm>
    </dsp:sp>
    <dsp:sp modelId="{FD859F45-634F-4FB1-8172-636F91C79B22}">
      <dsp:nvSpPr>
        <dsp:cNvPr id="0" name=""/>
        <dsp:cNvSpPr/>
      </dsp:nvSpPr>
      <dsp:spPr>
        <a:xfrm>
          <a:off x="1661141" y="4872250"/>
          <a:ext cx="2029117" cy="941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b="0" i="0" u="none" kern="1200" dirty="0" smtClean="0"/>
            <a:t>下學羞人</a:t>
          </a:r>
          <a:endParaRPr lang="zh-TW" altLang="en-US" sz="3200" b="0" i="0" u="none" kern="1200" dirty="0"/>
        </a:p>
      </dsp:txBody>
      <dsp:txXfrm>
        <a:off x="1661141" y="4872250"/>
        <a:ext cx="2029117" cy="941207"/>
      </dsp:txXfrm>
    </dsp:sp>
    <dsp:sp modelId="{DF4AD0EE-41EA-406D-AC21-6C16C5925C2F}">
      <dsp:nvSpPr>
        <dsp:cNvPr id="0" name=""/>
        <dsp:cNvSpPr/>
      </dsp:nvSpPr>
      <dsp:spPr>
        <a:xfrm>
          <a:off x="4096083" y="4646891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君子下學而無常師</a:t>
          </a:r>
          <a:endParaRPr lang="zh-TW" altLang="en-US" sz="2800" b="0" kern="1200" dirty="0"/>
        </a:p>
      </dsp:txBody>
      <dsp:txXfrm>
        <a:off x="4096083" y="4646891"/>
        <a:ext cx="4365079" cy="618633"/>
      </dsp:txXfrm>
    </dsp:sp>
    <dsp:sp modelId="{D46FC7A8-C55F-40AE-8B68-5D2932F2DB09}">
      <dsp:nvSpPr>
        <dsp:cNvPr id="0" name=""/>
        <dsp:cNvSpPr/>
      </dsp:nvSpPr>
      <dsp:spPr>
        <a:xfrm>
          <a:off x="4096083" y="5420183"/>
          <a:ext cx="4365079" cy="6186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b="0" i="0" u="none" strike="noStrike" kern="1200" dirty="0" smtClean="0">
              <a:effectLst/>
              <a:latin typeface="Century Gothic" panose="020B0502020202020204" pitchFamily="34" charset="0"/>
            </a:rPr>
            <a:t>小人恥學而羞不能</a:t>
          </a:r>
          <a:endParaRPr lang="zh-TW" altLang="en-US" sz="2800" b="0" kern="1200" dirty="0"/>
        </a:p>
      </dsp:txBody>
      <dsp:txXfrm>
        <a:off x="4096083" y="5420183"/>
        <a:ext cx="4365079" cy="6186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08BB9-84BA-4B07-969D-48776CFEB55B}">
      <dsp:nvSpPr>
        <dsp:cNvPr id="0" name=""/>
        <dsp:cNvSpPr/>
      </dsp:nvSpPr>
      <dsp:spPr>
        <a:xfrm>
          <a:off x="2786" y="39432"/>
          <a:ext cx="2716410" cy="10865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心計言語</a:t>
          </a:r>
        </a:p>
      </dsp:txBody>
      <dsp:txXfrm>
        <a:off x="2786" y="39432"/>
        <a:ext cx="2716410" cy="1086564"/>
      </dsp:txXfrm>
    </dsp:sp>
    <dsp:sp modelId="{98FD6D81-ED82-410B-8682-68670E159AFD}">
      <dsp:nvSpPr>
        <dsp:cNvPr id="0" name=""/>
        <dsp:cNvSpPr/>
      </dsp:nvSpPr>
      <dsp:spPr>
        <a:xfrm>
          <a:off x="2786" y="1125996"/>
          <a:ext cx="2716410" cy="46939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>
              <a:solidFill>
                <a:srgbClr val="C00000"/>
              </a:solidFill>
            </a:rPr>
            <a:t>君子心有所定，計有所守；</a:t>
          </a:r>
          <a:endParaRPr lang="zh-TW" altLang="en-US" sz="3000" b="1" kern="1200" dirty="0">
            <a:solidFill>
              <a:srgbClr val="C00000"/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/>
            <a:t>心不在乎道義之經，口不吐乎訓誥之言。</a:t>
          </a:r>
          <a:endParaRPr lang="zh-TW" altLang="en-US" sz="3000" b="1" kern="1200" dirty="0"/>
        </a:p>
      </dsp:txBody>
      <dsp:txXfrm>
        <a:off x="2786" y="1125996"/>
        <a:ext cx="2716410" cy="4693950"/>
      </dsp:txXfrm>
    </dsp:sp>
    <dsp:sp modelId="{5F3986D4-1744-4156-8E50-A3D1F8B48123}">
      <dsp:nvSpPr>
        <dsp:cNvPr id="0" name=""/>
        <dsp:cNvSpPr/>
      </dsp:nvSpPr>
      <dsp:spPr>
        <a:xfrm>
          <a:off x="3099494" y="39432"/>
          <a:ext cx="2716410" cy="10865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智慮行由</a:t>
          </a:r>
          <a:endParaRPr lang="zh-TW" altLang="en-US" sz="36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sp:txBody>
      <dsp:txXfrm>
        <a:off x="3099494" y="39432"/>
        <a:ext cx="2716410" cy="1086564"/>
      </dsp:txXfrm>
    </dsp:sp>
    <dsp:sp modelId="{6B0C1B28-D858-4243-A9EA-09A6AF3D929D}">
      <dsp:nvSpPr>
        <dsp:cNvPr id="0" name=""/>
        <dsp:cNvSpPr/>
      </dsp:nvSpPr>
      <dsp:spPr>
        <a:xfrm>
          <a:off x="3099494" y="1125996"/>
          <a:ext cx="2716410" cy="46939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>
              <a:solidFill>
                <a:srgbClr val="C00000"/>
              </a:solidFill>
            </a:rPr>
            <a:t>智不務多，務行其所知；行不務多，務審其所由；</a:t>
          </a:r>
          <a:endParaRPr lang="zh-TW" altLang="en-US" sz="3000" b="1" kern="1200" dirty="0">
            <a:solidFill>
              <a:srgbClr val="C00000"/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/>
            <a:t>不擇賢以托身，不力行以自定。</a:t>
          </a:r>
          <a:endParaRPr lang="zh-TW" altLang="en-US" sz="3000" b="1" kern="1200" dirty="0"/>
        </a:p>
      </dsp:txBody>
      <dsp:txXfrm>
        <a:off x="3099494" y="1125996"/>
        <a:ext cx="2716410" cy="4693950"/>
      </dsp:txXfrm>
    </dsp:sp>
    <dsp:sp modelId="{42D5316E-5E3D-48D3-A74E-52C9ACBE33D8}">
      <dsp:nvSpPr>
        <dsp:cNvPr id="0" name=""/>
        <dsp:cNvSpPr/>
      </dsp:nvSpPr>
      <dsp:spPr>
        <a:xfrm>
          <a:off x="6196202" y="39432"/>
          <a:ext cx="2716410" cy="10865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行執所安</a:t>
          </a:r>
          <a:endParaRPr lang="zh-TW" altLang="en-US" sz="36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sp:txBody>
      <dsp:txXfrm>
        <a:off x="6196202" y="39432"/>
        <a:ext cx="2716410" cy="1086564"/>
      </dsp:txXfrm>
    </dsp:sp>
    <dsp:sp modelId="{BE5618D3-7DCD-48F4-93E1-79876C8A0466}">
      <dsp:nvSpPr>
        <dsp:cNvPr id="0" name=""/>
        <dsp:cNvSpPr/>
      </dsp:nvSpPr>
      <dsp:spPr>
        <a:xfrm>
          <a:off x="6196202" y="1125996"/>
          <a:ext cx="2716410" cy="469395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>
              <a:solidFill>
                <a:srgbClr val="C00000"/>
              </a:solidFill>
            </a:rPr>
            <a:t>安之若性，行之如不及。</a:t>
          </a:r>
          <a:endParaRPr lang="zh-TW" altLang="en-US" sz="3000" b="1" kern="1200" dirty="0">
            <a:solidFill>
              <a:srgbClr val="C00000"/>
            </a:solidFill>
          </a:endParaRP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zh-TW" altLang="en-US" sz="3000" b="1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b="1" kern="1200" dirty="0" smtClean="0"/>
            <a:t>隨轉如流，不知所執。</a:t>
          </a:r>
          <a:endParaRPr lang="zh-TW" altLang="en-US" sz="3000" b="1" kern="1200" dirty="0"/>
        </a:p>
      </dsp:txBody>
      <dsp:txXfrm>
        <a:off x="6196202" y="1125996"/>
        <a:ext cx="2716410" cy="4693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BB536-3C00-4497-B5FA-9C97CDF7F946}">
      <dsp:nvSpPr>
        <dsp:cNvPr id="0" name=""/>
        <dsp:cNvSpPr/>
      </dsp:nvSpPr>
      <dsp:spPr>
        <a:xfrm>
          <a:off x="979260" y="2668624"/>
          <a:ext cx="511418" cy="20715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5709" y="0"/>
              </a:lnTo>
              <a:lnTo>
                <a:pt x="255709" y="2071515"/>
              </a:lnTo>
              <a:lnTo>
                <a:pt x="511418" y="207151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181626" y="3651039"/>
        <a:ext cx="106685" cy="106685"/>
      </dsp:txXfrm>
    </dsp:sp>
    <dsp:sp modelId="{FA26362D-BA6C-41B0-9963-1C32AAB4EBC1}">
      <dsp:nvSpPr>
        <dsp:cNvPr id="0" name=""/>
        <dsp:cNvSpPr/>
      </dsp:nvSpPr>
      <dsp:spPr>
        <a:xfrm>
          <a:off x="979260" y="2668624"/>
          <a:ext cx="511418" cy="6905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5709" y="0"/>
              </a:lnTo>
              <a:lnTo>
                <a:pt x="255709" y="690505"/>
              </a:lnTo>
              <a:lnTo>
                <a:pt x="511418" y="69050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13487" y="2992395"/>
        <a:ext cx="42963" cy="42963"/>
      </dsp:txXfrm>
    </dsp:sp>
    <dsp:sp modelId="{3C3A59D5-FFB3-433F-967B-C187842FD765}">
      <dsp:nvSpPr>
        <dsp:cNvPr id="0" name=""/>
        <dsp:cNvSpPr/>
      </dsp:nvSpPr>
      <dsp:spPr>
        <a:xfrm>
          <a:off x="979260" y="1978119"/>
          <a:ext cx="511418" cy="690505"/>
        </a:xfrm>
        <a:custGeom>
          <a:avLst/>
          <a:gdLst/>
          <a:ahLst/>
          <a:cxnLst/>
          <a:rect l="0" t="0" r="0" b="0"/>
          <a:pathLst>
            <a:path>
              <a:moveTo>
                <a:pt x="0" y="690505"/>
              </a:moveTo>
              <a:lnTo>
                <a:pt x="255709" y="690505"/>
              </a:lnTo>
              <a:lnTo>
                <a:pt x="255709" y="0"/>
              </a:lnTo>
              <a:lnTo>
                <a:pt x="511418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13487" y="2301890"/>
        <a:ext cx="42963" cy="42963"/>
      </dsp:txXfrm>
    </dsp:sp>
    <dsp:sp modelId="{0745BECB-F3B1-4032-BE53-3A4DAFDFB465}">
      <dsp:nvSpPr>
        <dsp:cNvPr id="0" name=""/>
        <dsp:cNvSpPr/>
      </dsp:nvSpPr>
      <dsp:spPr>
        <a:xfrm>
          <a:off x="979260" y="597108"/>
          <a:ext cx="511418" cy="2071515"/>
        </a:xfrm>
        <a:custGeom>
          <a:avLst/>
          <a:gdLst/>
          <a:ahLst/>
          <a:cxnLst/>
          <a:rect l="0" t="0" r="0" b="0"/>
          <a:pathLst>
            <a:path>
              <a:moveTo>
                <a:pt x="0" y="2071515"/>
              </a:moveTo>
              <a:lnTo>
                <a:pt x="255709" y="2071515"/>
              </a:lnTo>
              <a:lnTo>
                <a:pt x="255709" y="0"/>
              </a:lnTo>
              <a:lnTo>
                <a:pt x="511418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181626" y="1579523"/>
        <a:ext cx="106685" cy="106685"/>
      </dsp:txXfrm>
    </dsp:sp>
    <dsp:sp modelId="{E6D81285-2689-4BDC-B971-1D2E77F35E77}">
      <dsp:nvSpPr>
        <dsp:cNvPr id="0" name=""/>
        <dsp:cNvSpPr/>
      </dsp:nvSpPr>
      <dsp:spPr>
        <a:xfrm rot="16200000">
          <a:off x="-1682417" y="2251400"/>
          <a:ext cx="4488907" cy="8344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4000" b="0" kern="1200" dirty="0" smtClean="0"/>
            <a:t>君子小人之分界</a:t>
          </a:r>
          <a:endParaRPr lang="zh-TW" altLang="en-US" sz="4000" b="0" kern="1200" dirty="0"/>
        </a:p>
      </dsp:txBody>
      <dsp:txXfrm>
        <a:off x="-1682417" y="2251400"/>
        <a:ext cx="4488907" cy="834447"/>
      </dsp:txXfrm>
    </dsp:sp>
    <dsp:sp modelId="{8DD25E82-87CC-4545-925D-7DA9045C72CF}">
      <dsp:nvSpPr>
        <dsp:cNvPr id="0" name=""/>
        <dsp:cNvSpPr/>
      </dsp:nvSpPr>
      <dsp:spPr>
        <a:xfrm>
          <a:off x="1490679" y="4053"/>
          <a:ext cx="2557094" cy="11861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b="0" i="0" u="none" kern="1200" dirty="0" smtClean="0"/>
            <a:t>直道／枉行</a:t>
          </a:r>
          <a:endParaRPr lang="zh-TW" altLang="en-US" sz="3600" b="0" kern="1200" dirty="0"/>
        </a:p>
      </dsp:txBody>
      <dsp:txXfrm>
        <a:off x="1490679" y="4053"/>
        <a:ext cx="2557094" cy="1186110"/>
      </dsp:txXfrm>
    </dsp:sp>
    <dsp:sp modelId="{A50B5D04-D687-4EB9-B73C-8B47E3A968C5}">
      <dsp:nvSpPr>
        <dsp:cNvPr id="0" name=""/>
        <dsp:cNvSpPr/>
      </dsp:nvSpPr>
      <dsp:spPr>
        <a:xfrm>
          <a:off x="1490679" y="1385064"/>
          <a:ext cx="2557094" cy="11861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b="0" i="0" u="none" kern="1200" dirty="0" smtClean="0"/>
            <a:t>揜過／毀善</a:t>
          </a:r>
          <a:endParaRPr lang="zh-TW" altLang="en-US" sz="3600" b="0" i="0" u="none" kern="1200" dirty="0"/>
        </a:p>
      </dsp:txBody>
      <dsp:txXfrm>
        <a:off x="1490679" y="1385064"/>
        <a:ext cx="2557094" cy="1186110"/>
      </dsp:txXfrm>
    </dsp:sp>
    <dsp:sp modelId="{6D66F95F-0310-4412-88B0-0514B16BA4B2}">
      <dsp:nvSpPr>
        <dsp:cNvPr id="0" name=""/>
        <dsp:cNvSpPr/>
      </dsp:nvSpPr>
      <dsp:spPr>
        <a:xfrm>
          <a:off x="1490679" y="2766074"/>
          <a:ext cx="2557094" cy="11861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b="0" i="0" u="none" kern="1200" dirty="0" smtClean="0"/>
            <a:t>寬容／訐詐</a:t>
          </a:r>
          <a:endParaRPr lang="zh-TW" altLang="en-US" sz="3600" b="0" i="0" u="none" kern="1200" dirty="0"/>
        </a:p>
      </dsp:txBody>
      <dsp:txXfrm>
        <a:off x="1490679" y="2766074"/>
        <a:ext cx="2557094" cy="1186110"/>
      </dsp:txXfrm>
    </dsp:sp>
    <dsp:sp modelId="{FD859F45-634F-4FB1-8172-636F91C79B22}">
      <dsp:nvSpPr>
        <dsp:cNvPr id="0" name=""/>
        <dsp:cNvSpPr/>
      </dsp:nvSpPr>
      <dsp:spPr>
        <a:xfrm>
          <a:off x="1490679" y="4147085"/>
          <a:ext cx="2557094" cy="11861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 rtl="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b="0" i="0" u="none" kern="1200" dirty="0" smtClean="0"/>
            <a:t>下學／羞人</a:t>
          </a:r>
          <a:endParaRPr lang="zh-TW" altLang="en-US" sz="3600" b="0" i="0" u="none" kern="1200" dirty="0"/>
        </a:p>
      </dsp:txBody>
      <dsp:txXfrm>
        <a:off x="1490679" y="4147085"/>
        <a:ext cx="2557094" cy="11861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CB709-4859-43CB-9E31-CD8F42584DBB}">
      <dsp:nvSpPr>
        <dsp:cNvPr id="0" name=""/>
        <dsp:cNvSpPr/>
      </dsp:nvSpPr>
      <dsp:spPr>
        <a:xfrm>
          <a:off x="2545414" y="0"/>
          <a:ext cx="4557231" cy="19118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ts val="288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400" b="1" kern="1200" dirty="0" smtClean="0"/>
            <a:t>君子心有所定，計有所守；</a:t>
          </a:r>
          <a:endParaRPr lang="zh-TW" altLang="en-US" sz="2400" b="1" kern="1200" dirty="0"/>
        </a:p>
        <a:p>
          <a:pPr marL="228600" lvl="1" indent="-228600" algn="l" defTabSz="1066800">
            <a:lnSpc>
              <a:spcPts val="288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400" b="1" kern="1200" dirty="0" smtClean="0"/>
            <a:t>心不在乎道義之經，口不吐乎訓誥之言。</a:t>
          </a:r>
          <a:endParaRPr lang="zh-TW" altLang="en-US" sz="2400" b="1" kern="1200" dirty="0"/>
        </a:p>
      </dsp:txBody>
      <dsp:txXfrm>
        <a:off x="2545414" y="238975"/>
        <a:ext cx="3840305" cy="1433853"/>
      </dsp:txXfrm>
    </dsp:sp>
    <dsp:sp modelId="{41E24756-30EC-4C53-B085-4982F95DF8C6}">
      <dsp:nvSpPr>
        <dsp:cNvPr id="0" name=""/>
        <dsp:cNvSpPr/>
      </dsp:nvSpPr>
      <dsp:spPr>
        <a:xfrm>
          <a:off x="32522" y="254308"/>
          <a:ext cx="2512892" cy="14031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zh-TW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心計言語</a:t>
          </a:r>
        </a:p>
      </dsp:txBody>
      <dsp:txXfrm>
        <a:off x="101020" y="322806"/>
        <a:ext cx="2375896" cy="1266191"/>
      </dsp:txXfrm>
    </dsp:sp>
    <dsp:sp modelId="{CFA7C9F2-564A-47CE-9624-E4529188FA07}">
      <dsp:nvSpPr>
        <dsp:cNvPr id="0" name=""/>
        <dsp:cNvSpPr/>
      </dsp:nvSpPr>
      <dsp:spPr>
        <a:xfrm>
          <a:off x="2545414" y="2102983"/>
          <a:ext cx="4557231" cy="19118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ts val="288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400" b="1" kern="1200" dirty="0" smtClean="0"/>
            <a:t>智不務多，務行其所知；行不務多，務審其所由；</a:t>
          </a:r>
          <a:endParaRPr lang="zh-TW" altLang="en-US" sz="2400" b="1" kern="1200" dirty="0"/>
        </a:p>
        <a:p>
          <a:pPr marL="228600" lvl="1" indent="-228600" algn="l" defTabSz="1066800">
            <a:lnSpc>
              <a:spcPts val="288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400" b="1" kern="1200" dirty="0" smtClean="0"/>
            <a:t>不擇賢以托身，不力行以自定。</a:t>
          </a:r>
          <a:endParaRPr lang="zh-TW" altLang="en-US" sz="2400" b="1" kern="1200" dirty="0"/>
        </a:p>
      </dsp:txBody>
      <dsp:txXfrm>
        <a:off x="2545414" y="2341958"/>
        <a:ext cx="3840305" cy="1433853"/>
      </dsp:txXfrm>
    </dsp:sp>
    <dsp:sp modelId="{EDA96ABC-8B9D-4111-8938-98B70902400D}">
      <dsp:nvSpPr>
        <dsp:cNvPr id="0" name=""/>
        <dsp:cNvSpPr/>
      </dsp:nvSpPr>
      <dsp:spPr>
        <a:xfrm>
          <a:off x="32522" y="2357291"/>
          <a:ext cx="2512892" cy="140318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智慮行由</a:t>
          </a:r>
          <a:endParaRPr lang="zh-TW" altLang="en-US" sz="40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sp:txBody>
      <dsp:txXfrm>
        <a:off x="101020" y="2425789"/>
        <a:ext cx="2375896" cy="1266191"/>
      </dsp:txXfrm>
    </dsp:sp>
    <dsp:sp modelId="{62E19955-0140-483F-8641-D4FE4BFCF0C2}">
      <dsp:nvSpPr>
        <dsp:cNvPr id="0" name=""/>
        <dsp:cNvSpPr/>
      </dsp:nvSpPr>
      <dsp:spPr>
        <a:xfrm>
          <a:off x="2545414" y="4205967"/>
          <a:ext cx="4557231" cy="19118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b="1" kern="1200" dirty="0" smtClean="0"/>
            <a:t>安之若性，行之如不及。</a:t>
          </a:r>
          <a:endParaRPr lang="zh-TW" altLang="en-US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b="1" kern="1200" dirty="0" smtClean="0"/>
            <a:t>隨轉如流，不知所執。</a:t>
          </a:r>
          <a:endParaRPr lang="zh-TW" altLang="en-US" sz="2400" b="1" kern="1200" dirty="0"/>
        </a:p>
      </dsp:txBody>
      <dsp:txXfrm>
        <a:off x="2545414" y="4444942"/>
        <a:ext cx="3840305" cy="1433853"/>
      </dsp:txXfrm>
    </dsp:sp>
    <dsp:sp modelId="{B5B3099C-1435-45AC-820F-7DE5F7B56965}">
      <dsp:nvSpPr>
        <dsp:cNvPr id="0" name=""/>
        <dsp:cNvSpPr/>
      </dsp:nvSpPr>
      <dsp:spPr>
        <a:xfrm>
          <a:off x="32522" y="4460275"/>
          <a:ext cx="2512892" cy="140318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4000" b="0" i="0" u="none" strike="noStrike" kern="1200" dirty="0" smtClean="0">
              <a:solidFill>
                <a:schemeClr val="bg1"/>
              </a:solidFill>
              <a:effectLst/>
              <a:latin typeface="+mn-lt"/>
              <a:ea typeface="+mn-ea"/>
              <a:cs typeface="+mn-cs"/>
            </a:rPr>
            <a:t>行執所安</a:t>
          </a:r>
          <a:endParaRPr lang="zh-TW" altLang="en-US" sz="4000" b="0" i="0" u="none" strike="noStrike" kern="1200" dirty="0">
            <a:solidFill>
              <a:schemeClr val="bg1"/>
            </a:solidFill>
            <a:effectLst/>
            <a:latin typeface="+mn-lt"/>
            <a:ea typeface="+mn-ea"/>
            <a:cs typeface="+mn-cs"/>
          </a:endParaRPr>
        </a:p>
      </dsp:txBody>
      <dsp:txXfrm>
        <a:off x="101020" y="4528773"/>
        <a:ext cx="2375896" cy="12661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38A15-0BF8-4479-812C-CC4D1DB3EE6D}">
      <dsp:nvSpPr>
        <dsp:cNvPr id="0" name=""/>
        <dsp:cNvSpPr/>
      </dsp:nvSpPr>
      <dsp:spPr>
        <a:xfrm>
          <a:off x="9994" y="1296539"/>
          <a:ext cx="1982039" cy="136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君子所惡乎異者三</a:t>
          </a:r>
          <a:endParaRPr lang="zh-TW" altLang="en-US" sz="3200" kern="1200" dirty="0"/>
        </a:p>
      </dsp:txBody>
      <dsp:txXfrm>
        <a:off x="50036" y="1336581"/>
        <a:ext cx="1901955" cy="1287057"/>
      </dsp:txXfrm>
    </dsp:sp>
    <dsp:sp modelId="{82EABCC5-542F-4012-8B8F-52E2EDD844F0}">
      <dsp:nvSpPr>
        <dsp:cNvPr id="0" name=""/>
        <dsp:cNvSpPr/>
      </dsp:nvSpPr>
      <dsp:spPr>
        <a:xfrm rot="18075392">
          <a:off x="1624460" y="1304496"/>
          <a:ext cx="1527964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1527964" y="2252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0243" y="1288818"/>
        <a:ext cx="76398" cy="76398"/>
      </dsp:txXfrm>
    </dsp:sp>
    <dsp:sp modelId="{46B80CF1-2C6C-463E-8936-3CCE45C4942A}">
      <dsp:nvSpPr>
        <dsp:cNvPr id="0" name=""/>
        <dsp:cNvSpPr/>
      </dsp:nvSpPr>
      <dsp:spPr>
        <a:xfrm>
          <a:off x="2784850" y="178415"/>
          <a:ext cx="1982039" cy="9910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好生事也</a:t>
          </a:r>
          <a:endParaRPr lang="zh-TW" altLang="en-US" sz="3200" kern="1200" dirty="0"/>
        </a:p>
      </dsp:txBody>
      <dsp:txXfrm>
        <a:off x="2813876" y="207441"/>
        <a:ext cx="1923987" cy="932967"/>
      </dsp:txXfrm>
    </dsp:sp>
    <dsp:sp modelId="{DEA6844C-588C-4B55-AFE1-2E3365DA3A97}">
      <dsp:nvSpPr>
        <dsp:cNvPr id="0" name=""/>
        <dsp:cNvSpPr/>
      </dsp:nvSpPr>
      <dsp:spPr>
        <a:xfrm>
          <a:off x="4766890" y="651403"/>
          <a:ext cx="792815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792815" y="2252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43478" y="654105"/>
        <a:ext cx="39640" cy="39640"/>
      </dsp:txXfrm>
    </dsp:sp>
    <dsp:sp modelId="{14F8BDDD-45B7-4276-9B5A-C57189FCFA4A}">
      <dsp:nvSpPr>
        <dsp:cNvPr id="0" name=""/>
        <dsp:cNvSpPr/>
      </dsp:nvSpPr>
      <dsp:spPr>
        <a:xfrm>
          <a:off x="5559706" y="95160"/>
          <a:ext cx="2595520" cy="11575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好生事則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多端而動衆</a:t>
          </a:r>
          <a:endParaRPr lang="zh-TW" altLang="en-US" sz="3200" kern="1200" dirty="0"/>
        </a:p>
      </dsp:txBody>
      <dsp:txXfrm>
        <a:off x="5593609" y="129063"/>
        <a:ext cx="2527714" cy="1089725"/>
      </dsp:txXfrm>
    </dsp:sp>
    <dsp:sp modelId="{8CD8A409-99A1-4343-869E-529ECC439D39}">
      <dsp:nvSpPr>
        <dsp:cNvPr id="0" name=""/>
        <dsp:cNvSpPr/>
      </dsp:nvSpPr>
      <dsp:spPr>
        <a:xfrm>
          <a:off x="1992034" y="1957588"/>
          <a:ext cx="792815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792815" y="2252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8622" y="1960289"/>
        <a:ext cx="39640" cy="39640"/>
      </dsp:txXfrm>
    </dsp:sp>
    <dsp:sp modelId="{8C94E2DE-EEE2-4C6E-8C65-5AB982F7A747}">
      <dsp:nvSpPr>
        <dsp:cNvPr id="0" name=""/>
        <dsp:cNvSpPr/>
      </dsp:nvSpPr>
      <dsp:spPr>
        <a:xfrm>
          <a:off x="2784850" y="1484600"/>
          <a:ext cx="1982039" cy="9910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好生奇也</a:t>
          </a:r>
          <a:endParaRPr lang="zh-TW" altLang="en-US" sz="3200" kern="1200" dirty="0"/>
        </a:p>
      </dsp:txBody>
      <dsp:txXfrm>
        <a:off x="2813876" y="1513626"/>
        <a:ext cx="1923987" cy="932967"/>
      </dsp:txXfrm>
    </dsp:sp>
    <dsp:sp modelId="{9C431724-5AA5-4432-A2F2-E0DE0193CA19}">
      <dsp:nvSpPr>
        <dsp:cNvPr id="0" name=""/>
        <dsp:cNvSpPr/>
      </dsp:nvSpPr>
      <dsp:spPr>
        <a:xfrm>
          <a:off x="4766890" y="1957588"/>
          <a:ext cx="792815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792815" y="2252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43478" y="1960289"/>
        <a:ext cx="39640" cy="39640"/>
      </dsp:txXfrm>
    </dsp:sp>
    <dsp:sp modelId="{7CA27DFF-3FA8-4B0A-A57C-86AE86053496}">
      <dsp:nvSpPr>
        <dsp:cNvPr id="0" name=""/>
        <dsp:cNvSpPr/>
      </dsp:nvSpPr>
      <dsp:spPr>
        <a:xfrm>
          <a:off x="5559706" y="1401344"/>
          <a:ext cx="2595520" cy="11575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好生奇則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離道而惑俗</a:t>
          </a:r>
          <a:endParaRPr lang="zh-TW" altLang="en-US" sz="3200" kern="1200" dirty="0"/>
        </a:p>
      </dsp:txBody>
      <dsp:txXfrm>
        <a:off x="5593609" y="1435247"/>
        <a:ext cx="2527714" cy="1089725"/>
      </dsp:txXfrm>
    </dsp:sp>
    <dsp:sp modelId="{1BE1411F-E7CF-49B7-B83A-E982B7F9F7C9}">
      <dsp:nvSpPr>
        <dsp:cNvPr id="0" name=""/>
        <dsp:cNvSpPr/>
      </dsp:nvSpPr>
      <dsp:spPr>
        <a:xfrm rot="3524608">
          <a:off x="1624460" y="2610680"/>
          <a:ext cx="1527964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1527964" y="2252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0243" y="2595002"/>
        <a:ext cx="76398" cy="76398"/>
      </dsp:txXfrm>
    </dsp:sp>
    <dsp:sp modelId="{618928B9-6D16-4E5F-9AE7-0CDF3E726E59}">
      <dsp:nvSpPr>
        <dsp:cNvPr id="0" name=""/>
        <dsp:cNvSpPr/>
      </dsp:nvSpPr>
      <dsp:spPr>
        <a:xfrm>
          <a:off x="2784850" y="2790784"/>
          <a:ext cx="1982039" cy="9910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好變常也</a:t>
          </a:r>
          <a:endParaRPr lang="zh-TW" altLang="en-US" sz="3200" kern="1200" dirty="0"/>
        </a:p>
      </dsp:txBody>
      <dsp:txXfrm>
        <a:off x="2813876" y="2819810"/>
        <a:ext cx="1923987" cy="932967"/>
      </dsp:txXfrm>
    </dsp:sp>
    <dsp:sp modelId="{5E6452E6-47DC-403B-94AE-DA96B89A9A39}">
      <dsp:nvSpPr>
        <dsp:cNvPr id="0" name=""/>
        <dsp:cNvSpPr/>
      </dsp:nvSpPr>
      <dsp:spPr>
        <a:xfrm>
          <a:off x="4766890" y="3263772"/>
          <a:ext cx="792815" cy="45043"/>
        </a:xfrm>
        <a:custGeom>
          <a:avLst/>
          <a:gdLst/>
          <a:ahLst/>
          <a:cxnLst/>
          <a:rect l="0" t="0" r="0" b="0"/>
          <a:pathLst>
            <a:path>
              <a:moveTo>
                <a:pt x="0" y="22521"/>
              </a:moveTo>
              <a:lnTo>
                <a:pt x="792815" y="2252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43478" y="3266473"/>
        <a:ext cx="39640" cy="39640"/>
      </dsp:txXfrm>
    </dsp:sp>
    <dsp:sp modelId="{20CBFFB5-4387-46D0-8839-AABAEA21B972}">
      <dsp:nvSpPr>
        <dsp:cNvPr id="0" name=""/>
        <dsp:cNvSpPr/>
      </dsp:nvSpPr>
      <dsp:spPr>
        <a:xfrm>
          <a:off x="5559706" y="2707528"/>
          <a:ext cx="2595520" cy="11575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好變常則</a:t>
          </a:r>
          <a:endParaRPr lang="en-US" altLang="zh-TW" sz="3200" kern="1200" dirty="0" smtClean="0"/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/>
            <a:t>輕法而亂度</a:t>
          </a:r>
          <a:endParaRPr lang="zh-TW" altLang="en-US" sz="3200" kern="1200" dirty="0"/>
        </a:p>
      </dsp:txBody>
      <dsp:txXfrm>
        <a:off x="5593609" y="2741431"/>
        <a:ext cx="2527714" cy="10897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23348-876D-44D3-B7D8-2B92C2A0EBB4}">
      <dsp:nvSpPr>
        <dsp:cNvPr id="0" name=""/>
        <dsp:cNvSpPr/>
      </dsp:nvSpPr>
      <dsp:spPr>
        <a:xfrm rot="5400000">
          <a:off x="1044943" y="1116163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6B322-8CB2-406C-84D1-1F7F3FD1EE7B}">
      <dsp:nvSpPr>
        <dsp:cNvPr id="0" name=""/>
        <dsp:cNvSpPr/>
      </dsp:nvSpPr>
      <dsp:spPr>
        <a:xfrm>
          <a:off x="785240" y="29554"/>
          <a:ext cx="1650136" cy="1155042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其上也</a:t>
          </a:r>
          <a:endParaRPr lang="zh-TW" altLang="en-US" sz="3200" kern="1200" dirty="0"/>
        </a:p>
      </dsp:txBody>
      <dsp:txXfrm>
        <a:off x="841635" y="85949"/>
        <a:ext cx="1537346" cy="1042252"/>
      </dsp:txXfrm>
    </dsp:sp>
    <dsp:sp modelId="{AC50CBBB-8FB6-4959-A273-90E1B706F838}">
      <dsp:nvSpPr>
        <dsp:cNvPr id="0" name=""/>
        <dsp:cNvSpPr/>
      </dsp:nvSpPr>
      <dsp:spPr>
        <a:xfrm>
          <a:off x="2538944" y="85119"/>
          <a:ext cx="213942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純德無慝</a:t>
          </a:r>
          <a:endParaRPr lang="zh-TW" altLang="en-US" sz="2800" kern="1200" dirty="0"/>
        </a:p>
      </dsp:txBody>
      <dsp:txXfrm>
        <a:off x="2538944" y="85119"/>
        <a:ext cx="2139427" cy="933556"/>
      </dsp:txXfrm>
    </dsp:sp>
    <dsp:sp modelId="{48BD1645-E75E-4751-B941-BF411203BC11}">
      <dsp:nvSpPr>
        <dsp:cNvPr id="0" name=""/>
        <dsp:cNvSpPr/>
      </dsp:nvSpPr>
      <dsp:spPr>
        <a:xfrm rot="5400000">
          <a:off x="2638507" y="2413656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386417"/>
            <a:satOff val="16043"/>
            <a:lumOff val="74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14296-4432-4AB8-A8E6-DAB384299FEC}">
      <dsp:nvSpPr>
        <dsp:cNvPr id="0" name=""/>
        <dsp:cNvSpPr/>
      </dsp:nvSpPr>
      <dsp:spPr>
        <a:xfrm>
          <a:off x="2378805" y="1327047"/>
          <a:ext cx="1650136" cy="1155042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其次也</a:t>
          </a:r>
          <a:endParaRPr lang="zh-TW" altLang="en-US" sz="3200" kern="1200" dirty="0"/>
        </a:p>
      </dsp:txBody>
      <dsp:txXfrm>
        <a:off x="2435200" y="1383442"/>
        <a:ext cx="1537346" cy="1042252"/>
      </dsp:txXfrm>
    </dsp:sp>
    <dsp:sp modelId="{B698ED6D-64E5-4B50-B839-D16C77A2B103}">
      <dsp:nvSpPr>
        <dsp:cNvPr id="0" name=""/>
        <dsp:cNvSpPr/>
      </dsp:nvSpPr>
      <dsp:spPr>
        <a:xfrm>
          <a:off x="4037937" y="1409910"/>
          <a:ext cx="224669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伏而不動</a:t>
          </a:r>
          <a:endParaRPr lang="zh-TW" altLang="en-US" sz="2800" kern="1200" dirty="0"/>
        </a:p>
      </dsp:txBody>
      <dsp:txXfrm>
        <a:off x="4037937" y="1409910"/>
        <a:ext cx="2246697" cy="933556"/>
      </dsp:txXfrm>
    </dsp:sp>
    <dsp:sp modelId="{03CDF0A8-B4E4-48D8-88EC-E83C3044E81A}">
      <dsp:nvSpPr>
        <dsp:cNvPr id="0" name=""/>
        <dsp:cNvSpPr/>
      </dsp:nvSpPr>
      <dsp:spPr>
        <a:xfrm rot="5400000">
          <a:off x="4232072" y="3711150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772834"/>
            <a:satOff val="32086"/>
            <a:lumOff val="149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C90F7-5F3A-4132-8BDD-D870D8D18E72}">
      <dsp:nvSpPr>
        <dsp:cNvPr id="0" name=""/>
        <dsp:cNvSpPr/>
      </dsp:nvSpPr>
      <dsp:spPr>
        <a:xfrm>
          <a:off x="3972370" y="2624541"/>
          <a:ext cx="1650136" cy="1155042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又其次也</a:t>
          </a:r>
          <a:endParaRPr lang="zh-TW" altLang="en-US" sz="3200" kern="1200" dirty="0"/>
        </a:p>
      </dsp:txBody>
      <dsp:txXfrm>
        <a:off x="4028765" y="2680936"/>
        <a:ext cx="1537346" cy="1042252"/>
      </dsp:txXfrm>
    </dsp:sp>
    <dsp:sp modelId="{99290535-6558-4BF0-AE30-8C7F60D3B368}">
      <dsp:nvSpPr>
        <dsp:cNvPr id="0" name=""/>
        <dsp:cNvSpPr/>
      </dsp:nvSpPr>
      <dsp:spPr>
        <a:xfrm>
          <a:off x="5767551" y="2639170"/>
          <a:ext cx="2192954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動而不行行而不遠遠而能復</a:t>
          </a:r>
          <a:endParaRPr lang="zh-TW" altLang="en-US" sz="2000" kern="1200" dirty="0"/>
        </a:p>
      </dsp:txBody>
      <dsp:txXfrm>
        <a:off x="5767551" y="2639170"/>
        <a:ext cx="2192954" cy="933556"/>
      </dsp:txXfrm>
    </dsp:sp>
    <dsp:sp modelId="{348B35E8-7654-4DAD-9C82-BC61833B5973}">
      <dsp:nvSpPr>
        <dsp:cNvPr id="0" name=""/>
        <dsp:cNvSpPr/>
      </dsp:nvSpPr>
      <dsp:spPr>
        <a:xfrm>
          <a:off x="5565935" y="3922035"/>
          <a:ext cx="1650136" cy="1155042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其下</a:t>
          </a:r>
          <a:endParaRPr lang="zh-TW" altLang="en-US" sz="3200" kern="1200" dirty="0"/>
        </a:p>
      </dsp:txBody>
      <dsp:txXfrm>
        <a:off x="5622330" y="3978430"/>
        <a:ext cx="1537346" cy="1042252"/>
      </dsp:txXfrm>
    </dsp:sp>
    <dsp:sp modelId="{905EFA2A-DA4B-4B41-97E0-F00AD8FB86EA}">
      <dsp:nvSpPr>
        <dsp:cNvPr id="0" name=""/>
        <dsp:cNvSpPr/>
      </dsp:nvSpPr>
      <dsp:spPr>
        <a:xfrm>
          <a:off x="7160499" y="4045843"/>
          <a:ext cx="2375833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遠而已矣</a:t>
          </a:r>
          <a:endParaRPr lang="zh-TW" altLang="en-US" sz="2800" kern="1200" dirty="0"/>
        </a:p>
      </dsp:txBody>
      <dsp:txXfrm>
        <a:off x="7160499" y="4045843"/>
        <a:ext cx="2375833" cy="9335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23348-876D-44D3-B7D8-2B92C2A0EBB4}">
      <dsp:nvSpPr>
        <dsp:cNvPr id="0" name=""/>
        <dsp:cNvSpPr/>
      </dsp:nvSpPr>
      <dsp:spPr>
        <a:xfrm rot="5400000">
          <a:off x="1044943" y="1116163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6B322-8CB2-406C-84D1-1F7F3FD1EE7B}">
      <dsp:nvSpPr>
        <dsp:cNvPr id="0" name=""/>
        <dsp:cNvSpPr/>
      </dsp:nvSpPr>
      <dsp:spPr>
        <a:xfrm>
          <a:off x="785240" y="29554"/>
          <a:ext cx="1650136" cy="1155042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其上也</a:t>
          </a:r>
          <a:endParaRPr lang="zh-TW" altLang="en-US" sz="3200" kern="1200" dirty="0"/>
        </a:p>
      </dsp:txBody>
      <dsp:txXfrm>
        <a:off x="841635" y="85949"/>
        <a:ext cx="1537346" cy="1042252"/>
      </dsp:txXfrm>
    </dsp:sp>
    <dsp:sp modelId="{AC50CBBB-8FB6-4959-A273-90E1B706F838}">
      <dsp:nvSpPr>
        <dsp:cNvPr id="0" name=""/>
        <dsp:cNvSpPr/>
      </dsp:nvSpPr>
      <dsp:spPr>
        <a:xfrm>
          <a:off x="2538944" y="85119"/>
          <a:ext cx="213942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純德無慝</a:t>
          </a:r>
          <a:endParaRPr lang="zh-TW" altLang="en-US" sz="2800" kern="1200" dirty="0"/>
        </a:p>
      </dsp:txBody>
      <dsp:txXfrm>
        <a:off x="2538944" y="85119"/>
        <a:ext cx="2139427" cy="933556"/>
      </dsp:txXfrm>
    </dsp:sp>
    <dsp:sp modelId="{48BD1645-E75E-4751-B941-BF411203BC11}">
      <dsp:nvSpPr>
        <dsp:cNvPr id="0" name=""/>
        <dsp:cNvSpPr/>
      </dsp:nvSpPr>
      <dsp:spPr>
        <a:xfrm rot="5400000">
          <a:off x="2638507" y="2413656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386417"/>
            <a:satOff val="16043"/>
            <a:lumOff val="74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14296-4432-4AB8-A8E6-DAB384299FEC}">
      <dsp:nvSpPr>
        <dsp:cNvPr id="0" name=""/>
        <dsp:cNvSpPr/>
      </dsp:nvSpPr>
      <dsp:spPr>
        <a:xfrm>
          <a:off x="2378805" y="1327047"/>
          <a:ext cx="1650136" cy="1155042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其次也</a:t>
          </a:r>
          <a:endParaRPr lang="zh-TW" altLang="en-US" sz="3200" kern="1200" dirty="0"/>
        </a:p>
      </dsp:txBody>
      <dsp:txXfrm>
        <a:off x="2435200" y="1383442"/>
        <a:ext cx="1537346" cy="1042252"/>
      </dsp:txXfrm>
    </dsp:sp>
    <dsp:sp modelId="{B698ED6D-64E5-4B50-B839-D16C77A2B103}">
      <dsp:nvSpPr>
        <dsp:cNvPr id="0" name=""/>
        <dsp:cNvSpPr/>
      </dsp:nvSpPr>
      <dsp:spPr>
        <a:xfrm>
          <a:off x="4037937" y="1409910"/>
          <a:ext cx="224669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伏而不動</a:t>
          </a:r>
          <a:endParaRPr lang="zh-TW" altLang="en-US" sz="2800" kern="1200" dirty="0"/>
        </a:p>
      </dsp:txBody>
      <dsp:txXfrm>
        <a:off x="4037937" y="1409910"/>
        <a:ext cx="2246697" cy="933556"/>
      </dsp:txXfrm>
    </dsp:sp>
    <dsp:sp modelId="{03CDF0A8-B4E4-48D8-88EC-E83C3044E81A}">
      <dsp:nvSpPr>
        <dsp:cNvPr id="0" name=""/>
        <dsp:cNvSpPr/>
      </dsp:nvSpPr>
      <dsp:spPr>
        <a:xfrm rot="5400000">
          <a:off x="4232072" y="3711150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772834"/>
            <a:satOff val="32086"/>
            <a:lumOff val="149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C90F7-5F3A-4132-8BDD-D870D8D18E72}">
      <dsp:nvSpPr>
        <dsp:cNvPr id="0" name=""/>
        <dsp:cNvSpPr/>
      </dsp:nvSpPr>
      <dsp:spPr>
        <a:xfrm>
          <a:off x="3972370" y="2624541"/>
          <a:ext cx="1650136" cy="1155042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又其次也</a:t>
          </a:r>
          <a:endParaRPr lang="zh-TW" altLang="en-US" sz="3200" kern="1200" dirty="0"/>
        </a:p>
      </dsp:txBody>
      <dsp:txXfrm>
        <a:off x="4028765" y="2680936"/>
        <a:ext cx="1537346" cy="1042252"/>
      </dsp:txXfrm>
    </dsp:sp>
    <dsp:sp modelId="{99290535-6558-4BF0-AE30-8C7F60D3B368}">
      <dsp:nvSpPr>
        <dsp:cNvPr id="0" name=""/>
        <dsp:cNvSpPr/>
      </dsp:nvSpPr>
      <dsp:spPr>
        <a:xfrm>
          <a:off x="5767551" y="2639170"/>
          <a:ext cx="2192954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動而不行行而不遠遠而能復</a:t>
          </a:r>
          <a:endParaRPr lang="zh-TW" altLang="en-US" sz="2000" kern="1200" dirty="0"/>
        </a:p>
      </dsp:txBody>
      <dsp:txXfrm>
        <a:off x="5767551" y="2639170"/>
        <a:ext cx="2192954" cy="933556"/>
      </dsp:txXfrm>
    </dsp:sp>
    <dsp:sp modelId="{348B35E8-7654-4DAD-9C82-BC61833B5973}">
      <dsp:nvSpPr>
        <dsp:cNvPr id="0" name=""/>
        <dsp:cNvSpPr/>
      </dsp:nvSpPr>
      <dsp:spPr>
        <a:xfrm>
          <a:off x="5565935" y="3922035"/>
          <a:ext cx="1650136" cy="1155042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其下</a:t>
          </a:r>
          <a:endParaRPr lang="zh-TW" altLang="en-US" sz="3200" kern="1200" dirty="0"/>
        </a:p>
      </dsp:txBody>
      <dsp:txXfrm>
        <a:off x="5622330" y="3978430"/>
        <a:ext cx="1537346" cy="1042252"/>
      </dsp:txXfrm>
    </dsp:sp>
    <dsp:sp modelId="{905EFA2A-DA4B-4B41-97E0-F00AD8FB86EA}">
      <dsp:nvSpPr>
        <dsp:cNvPr id="0" name=""/>
        <dsp:cNvSpPr/>
      </dsp:nvSpPr>
      <dsp:spPr>
        <a:xfrm>
          <a:off x="7160499" y="4045843"/>
          <a:ext cx="2375833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遠而已矣</a:t>
          </a:r>
          <a:endParaRPr lang="zh-TW" altLang="en-US" sz="2800" kern="1200" dirty="0"/>
        </a:p>
      </dsp:txBody>
      <dsp:txXfrm>
        <a:off x="7160499" y="4045843"/>
        <a:ext cx="2375833" cy="9335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23348-876D-44D3-B7D8-2B92C2A0EBB4}">
      <dsp:nvSpPr>
        <dsp:cNvPr id="0" name=""/>
        <dsp:cNvSpPr/>
      </dsp:nvSpPr>
      <dsp:spPr>
        <a:xfrm rot="5400000">
          <a:off x="1493853" y="1116163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6B322-8CB2-406C-84D1-1F7F3FD1EE7B}">
      <dsp:nvSpPr>
        <dsp:cNvPr id="0" name=""/>
        <dsp:cNvSpPr/>
      </dsp:nvSpPr>
      <dsp:spPr>
        <a:xfrm>
          <a:off x="1057396" y="29554"/>
          <a:ext cx="2003645" cy="1155042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三異不生</a:t>
          </a:r>
          <a:endParaRPr lang="zh-TW" altLang="en-US" sz="3200" kern="1200" dirty="0"/>
        </a:p>
      </dsp:txBody>
      <dsp:txXfrm>
        <a:off x="1113791" y="85949"/>
        <a:ext cx="1890855" cy="1042252"/>
      </dsp:txXfrm>
    </dsp:sp>
    <dsp:sp modelId="{AC50CBBB-8FB6-4959-A273-90E1B706F838}">
      <dsp:nvSpPr>
        <dsp:cNvPr id="0" name=""/>
        <dsp:cNvSpPr/>
      </dsp:nvSpPr>
      <dsp:spPr>
        <a:xfrm>
          <a:off x="2987855" y="85119"/>
          <a:ext cx="213942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BD1645-E75E-4751-B941-BF411203BC11}">
      <dsp:nvSpPr>
        <dsp:cNvPr id="0" name=""/>
        <dsp:cNvSpPr/>
      </dsp:nvSpPr>
      <dsp:spPr>
        <a:xfrm rot="5400000">
          <a:off x="3172260" y="2413656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386417"/>
            <a:satOff val="16043"/>
            <a:lumOff val="74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14296-4432-4AB8-A8E6-DAB384299FEC}">
      <dsp:nvSpPr>
        <dsp:cNvPr id="0" name=""/>
        <dsp:cNvSpPr/>
      </dsp:nvSpPr>
      <dsp:spPr>
        <a:xfrm>
          <a:off x="2735803" y="1327047"/>
          <a:ext cx="2003645" cy="1155042"/>
        </a:xfrm>
        <a:prstGeom prst="roundRect">
          <a:avLst>
            <a:gd name="adj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生而能伏</a:t>
          </a:r>
          <a:endParaRPr lang="zh-TW" altLang="en-US" sz="3200" kern="1200" dirty="0"/>
        </a:p>
      </dsp:txBody>
      <dsp:txXfrm>
        <a:off x="2792198" y="1383442"/>
        <a:ext cx="1890855" cy="1042252"/>
      </dsp:txXfrm>
    </dsp:sp>
    <dsp:sp modelId="{B698ED6D-64E5-4B50-B839-D16C77A2B103}">
      <dsp:nvSpPr>
        <dsp:cNvPr id="0" name=""/>
        <dsp:cNvSpPr/>
      </dsp:nvSpPr>
      <dsp:spPr>
        <a:xfrm>
          <a:off x="4571690" y="1409910"/>
          <a:ext cx="2246697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CDF0A8-B4E4-48D8-88EC-E83C3044E81A}">
      <dsp:nvSpPr>
        <dsp:cNvPr id="0" name=""/>
        <dsp:cNvSpPr/>
      </dsp:nvSpPr>
      <dsp:spPr>
        <a:xfrm rot="5400000">
          <a:off x="4804946" y="3654003"/>
          <a:ext cx="980233" cy="111596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772834"/>
            <a:satOff val="32086"/>
            <a:lumOff val="149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C90F7-5F3A-4132-8BDD-D870D8D18E72}">
      <dsp:nvSpPr>
        <dsp:cNvPr id="0" name=""/>
        <dsp:cNvSpPr/>
      </dsp:nvSpPr>
      <dsp:spPr>
        <a:xfrm>
          <a:off x="4414210" y="2624541"/>
          <a:ext cx="2003645" cy="1155042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動而能復</a:t>
          </a:r>
          <a:endParaRPr lang="zh-TW" altLang="en-US" sz="3200" kern="1200" dirty="0"/>
        </a:p>
      </dsp:txBody>
      <dsp:txXfrm>
        <a:off x="4470605" y="2680936"/>
        <a:ext cx="1890855" cy="1042252"/>
      </dsp:txXfrm>
    </dsp:sp>
    <dsp:sp modelId="{99290535-6558-4BF0-AE30-8C7F60D3B368}">
      <dsp:nvSpPr>
        <dsp:cNvPr id="0" name=""/>
        <dsp:cNvSpPr/>
      </dsp:nvSpPr>
      <dsp:spPr>
        <a:xfrm>
          <a:off x="6386146" y="2639170"/>
          <a:ext cx="2192954" cy="933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DCC353-ACD0-4331-AE5A-F14D85CEE3DF}">
      <dsp:nvSpPr>
        <dsp:cNvPr id="0" name=""/>
        <dsp:cNvSpPr/>
      </dsp:nvSpPr>
      <dsp:spPr>
        <a:xfrm>
          <a:off x="6092617" y="3922035"/>
          <a:ext cx="2003645" cy="1155042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遠而不復</a:t>
          </a:r>
          <a:endParaRPr lang="zh-TW" altLang="en-US" sz="3200" kern="1200" dirty="0"/>
        </a:p>
      </dsp:txBody>
      <dsp:txXfrm>
        <a:off x="6149012" y="3978430"/>
        <a:ext cx="1890855" cy="10422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58760-9570-436A-BC32-0F60FACAA8B8}">
      <dsp:nvSpPr>
        <dsp:cNvPr id="0" name=""/>
        <dsp:cNvSpPr/>
      </dsp:nvSpPr>
      <dsp:spPr>
        <a:xfrm>
          <a:off x="1147974" y="2470242"/>
          <a:ext cx="2267830" cy="900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人有六情</a:t>
          </a:r>
          <a:endParaRPr lang="zh-TW" altLang="en-US" sz="3200" kern="1200" dirty="0"/>
        </a:p>
      </dsp:txBody>
      <dsp:txXfrm>
        <a:off x="1174356" y="2496624"/>
        <a:ext cx="2215066" cy="847991"/>
      </dsp:txXfrm>
    </dsp:sp>
    <dsp:sp modelId="{CA664C04-35F7-4032-84E3-90F0BF597324}">
      <dsp:nvSpPr>
        <dsp:cNvPr id="0" name=""/>
        <dsp:cNvSpPr/>
      </dsp:nvSpPr>
      <dsp:spPr>
        <a:xfrm rot="17132988">
          <a:off x="2472913" y="1666233"/>
          <a:ext cx="2576473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2576473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900" kern="1200"/>
        </a:p>
      </dsp:txBody>
      <dsp:txXfrm>
        <a:off x="3696738" y="1615124"/>
        <a:ext cx="128823" cy="128823"/>
      </dsp:txXfrm>
    </dsp:sp>
    <dsp:sp modelId="{E4351FF6-2FBB-46A1-B83F-3D6ACF9B5E02}">
      <dsp:nvSpPr>
        <dsp:cNvPr id="0" name=""/>
        <dsp:cNvSpPr/>
      </dsp:nvSpPr>
      <dsp:spPr>
        <a:xfrm>
          <a:off x="4106495" y="6770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目欲視好色</a:t>
          </a:r>
          <a:endParaRPr lang="zh-TW" altLang="en-US" sz="3200" b="0" i="0" u="none" kern="1200" dirty="0"/>
        </a:p>
      </dsp:txBody>
      <dsp:txXfrm>
        <a:off x="4131782" y="32057"/>
        <a:ext cx="4293195" cy="812789"/>
      </dsp:txXfrm>
    </dsp:sp>
    <dsp:sp modelId="{5CE0B20C-457C-4455-B6B7-221D3884AED9}">
      <dsp:nvSpPr>
        <dsp:cNvPr id="0" name=""/>
        <dsp:cNvSpPr/>
      </dsp:nvSpPr>
      <dsp:spPr>
        <a:xfrm rot="17692822">
          <a:off x="2940316" y="2162667"/>
          <a:ext cx="1641667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641667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20108" y="2134928"/>
        <a:ext cx="82083" cy="82083"/>
      </dsp:txXfrm>
    </dsp:sp>
    <dsp:sp modelId="{3049F5CB-8E5A-428E-918E-0026E7AB4E8A}">
      <dsp:nvSpPr>
        <dsp:cNvPr id="0" name=""/>
        <dsp:cNvSpPr/>
      </dsp:nvSpPr>
      <dsp:spPr>
        <a:xfrm>
          <a:off x="4106495" y="999637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耳欲聽宮商</a:t>
          </a:r>
          <a:endParaRPr lang="zh-TW" altLang="en-US" sz="3200" b="0" i="0" u="none" kern="1200" dirty="0"/>
        </a:p>
      </dsp:txBody>
      <dsp:txXfrm>
        <a:off x="4131782" y="1024924"/>
        <a:ext cx="4293195" cy="812789"/>
      </dsp:txXfrm>
    </dsp:sp>
    <dsp:sp modelId="{30B2CA7E-9567-4BCF-9145-ABFF2988B6D2}">
      <dsp:nvSpPr>
        <dsp:cNvPr id="0" name=""/>
        <dsp:cNvSpPr/>
      </dsp:nvSpPr>
      <dsp:spPr>
        <a:xfrm rot="19457599">
          <a:off x="3335855" y="2659101"/>
          <a:ext cx="850587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850587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39885" y="2651138"/>
        <a:ext cx="42529" cy="42529"/>
      </dsp:txXfrm>
    </dsp:sp>
    <dsp:sp modelId="{FAEB5CBF-17E7-4E95-BE5B-0A2C8303FF25}">
      <dsp:nvSpPr>
        <dsp:cNvPr id="0" name=""/>
        <dsp:cNvSpPr/>
      </dsp:nvSpPr>
      <dsp:spPr>
        <a:xfrm>
          <a:off x="4106495" y="1992505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鼻欲嗅芬香</a:t>
          </a:r>
          <a:endParaRPr lang="zh-TW" altLang="en-US" sz="3200" b="0" i="0" u="none" kern="1200" dirty="0"/>
        </a:p>
      </dsp:txBody>
      <dsp:txXfrm>
        <a:off x="4131782" y="2017792"/>
        <a:ext cx="4293195" cy="812789"/>
      </dsp:txXfrm>
    </dsp:sp>
    <dsp:sp modelId="{38E07CB7-3860-4DB3-ACAA-1C71893CE5B2}">
      <dsp:nvSpPr>
        <dsp:cNvPr id="0" name=""/>
        <dsp:cNvSpPr/>
      </dsp:nvSpPr>
      <dsp:spPr>
        <a:xfrm rot="2142401">
          <a:off x="3335855" y="3155534"/>
          <a:ext cx="850587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850587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39885" y="3147572"/>
        <a:ext cx="42529" cy="42529"/>
      </dsp:txXfrm>
    </dsp:sp>
    <dsp:sp modelId="{BB23CF7C-E454-4B97-BA94-E30E9C30DD31}">
      <dsp:nvSpPr>
        <dsp:cNvPr id="0" name=""/>
        <dsp:cNvSpPr/>
      </dsp:nvSpPr>
      <dsp:spPr>
        <a:xfrm>
          <a:off x="4106495" y="2985372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口欲嗜甘旨</a:t>
          </a:r>
          <a:endParaRPr lang="zh-TW" altLang="en-US" sz="3200" b="0" i="0" u="none" kern="1200" dirty="0"/>
        </a:p>
      </dsp:txBody>
      <dsp:txXfrm>
        <a:off x="4131782" y="3010659"/>
        <a:ext cx="4293195" cy="812789"/>
      </dsp:txXfrm>
    </dsp:sp>
    <dsp:sp modelId="{0AA02C29-3E0E-4B22-8949-4D3FE6D3FCD0}">
      <dsp:nvSpPr>
        <dsp:cNvPr id="0" name=""/>
        <dsp:cNvSpPr/>
      </dsp:nvSpPr>
      <dsp:spPr>
        <a:xfrm rot="3907178">
          <a:off x="2940316" y="3651968"/>
          <a:ext cx="1641667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641667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20108" y="3624229"/>
        <a:ext cx="82083" cy="82083"/>
      </dsp:txXfrm>
    </dsp:sp>
    <dsp:sp modelId="{CF4CA05E-C75E-44F5-BC8D-7B6D79E5F64F}">
      <dsp:nvSpPr>
        <dsp:cNvPr id="0" name=""/>
        <dsp:cNvSpPr/>
      </dsp:nvSpPr>
      <dsp:spPr>
        <a:xfrm>
          <a:off x="4106495" y="3978240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其身體四肢欲安而不作</a:t>
          </a:r>
          <a:endParaRPr lang="zh-TW" altLang="en-US" sz="3200" b="0" i="0" u="none" kern="1200" dirty="0"/>
        </a:p>
      </dsp:txBody>
      <dsp:txXfrm>
        <a:off x="4131782" y="4003527"/>
        <a:ext cx="4293195" cy="812789"/>
      </dsp:txXfrm>
    </dsp:sp>
    <dsp:sp modelId="{1F6ADE2D-B3ED-4EDB-9985-20D6CBF9E6E3}">
      <dsp:nvSpPr>
        <dsp:cNvPr id="0" name=""/>
        <dsp:cNvSpPr/>
      </dsp:nvSpPr>
      <dsp:spPr>
        <a:xfrm rot="4467012">
          <a:off x="2472913" y="4148402"/>
          <a:ext cx="2576473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2576473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900" kern="1200"/>
        </a:p>
      </dsp:txBody>
      <dsp:txXfrm>
        <a:off x="3696738" y="4097293"/>
        <a:ext cx="128823" cy="128823"/>
      </dsp:txXfrm>
    </dsp:sp>
    <dsp:sp modelId="{D6096373-C289-4804-98C8-0A35E9D5F6D7}">
      <dsp:nvSpPr>
        <dsp:cNvPr id="0" name=""/>
        <dsp:cNvSpPr/>
      </dsp:nvSpPr>
      <dsp:spPr>
        <a:xfrm>
          <a:off x="4106495" y="4971107"/>
          <a:ext cx="4343769" cy="8633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衣欲被文繡而輕暖</a:t>
          </a:r>
          <a:endParaRPr lang="zh-TW" altLang="en-US" sz="3200" b="0" i="0" u="none" kern="1200" dirty="0"/>
        </a:p>
      </dsp:txBody>
      <dsp:txXfrm>
        <a:off x="4131782" y="4996394"/>
        <a:ext cx="4293195" cy="8127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3E363-CF32-4101-B073-AE590B1F4190}">
      <dsp:nvSpPr>
        <dsp:cNvPr id="0" name=""/>
        <dsp:cNvSpPr/>
      </dsp:nvSpPr>
      <dsp:spPr>
        <a:xfrm>
          <a:off x="5953365" y="3673891"/>
          <a:ext cx="7182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8253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94535" y="3701655"/>
        <a:ext cx="35912" cy="35912"/>
      </dsp:txXfrm>
    </dsp:sp>
    <dsp:sp modelId="{C10E2765-2DD9-47D4-884A-33DD5FB0AA5F}">
      <dsp:nvSpPr>
        <dsp:cNvPr id="0" name=""/>
        <dsp:cNvSpPr/>
      </dsp:nvSpPr>
      <dsp:spPr>
        <a:xfrm>
          <a:off x="886447" y="3035299"/>
          <a:ext cx="718253" cy="6843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59126" y="0"/>
              </a:lnTo>
              <a:lnTo>
                <a:pt x="359126" y="684311"/>
              </a:lnTo>
              <a:lnTo>
                <a:pt x="718253" y="68431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20772" y="3352654"/>
        <a:ext cx="49602" cy="49602"/>
      </dsp:txXfrm>
    </dsp:sp>
    <dsp:sp modelId="{85BF2BA8-D56A-4992-B581-A4F392143096}">
      <dsp:nvSpPr>
        <dsp:cNvPr id="0" name=""/>
        <dsp:cNvSpPr/>
      </dsp:nvSpPr>
      <dsp:spPr>
        <a:xfrm>
          <a:off x="5953365" y="2305268"/>
          <a:ext cx="7182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8253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94535" y="2333032"/>
        <a:ext cx="35912" cy="35912"/>
      </dsp:txXfrm>
    </dsp:sp>
    <dsp:sp modelId="{CA829ABB-21C0-4E3E-8D96-24894BE99D63}">
      <dsp:nvSpPr>
        <dsp:cNvPr id="0" name=""/>
        <dsp:cNvSpPr/>
      </dsp:nvSpPr>
      <dsp:spPr>
        <a:xfrm>
          <a:off x="886447" y="2350988"/>
          <a:ext cx="718253" cy="684311"/>
        </a:xfrm>
        <a:custGeom>
          <a:avLst/>
          <a:gdLst/>
          <a:ahLst/>
          <a:cxnLst/>
          <a:rect l="0" t="0" r="0" b="0"/>
          <a:pathLst>
            <a:path>
              <a:moveTo>
                <a:pt x="0" y="684311"/>
              </a:moveTo>
              <a:lnTo>
                <a:pt x="359126" y="684311"/>
              </a:lnTo>
              <a:lnTo>
                <a:pt x="359126" y="0"/>
              </a:lnTo>
              <a:lnTo>
                <a:pt x="718253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20772" y="2668342"/>
        <a:ext cx="49602" cy="49602"/>
      </dsp:txXfrm>
    </dsp:sp>
    <dsp:sp modelId="{91ACEEC0-321E-4EBE-83F2-6F2A8359652B}">
      <dsp:nvSpPr>
        <dsp:cNvPr id="0" name=""/>
        <dsp:cNvSpPr/>
      </dsp:nvSpPr>
      <dsp:spPr>
        <a:xfrm rot="16200000">
          <a:off x="-2434306" y="2595857"/>
          <a:ext cx="5762622" cy="8788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432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故聖王之教其民</a:t>
          </a:r>
          <a:r>
            <a:rPr lang="zh-TW" altLang="en-US" sz="3600" kern="1200" dirty="0" smtClean="0"/>
            <a:t>也</a:t>
          </a:r>
          <a:endParaRPr lang="zh-TW" altLang="en-US" sz="3600" kern="1200" dirty="0"/>
        </a:p>
      </dsp:txBody>
      <dsp:txXfrm>
        <a:off x="-2434306" y="2595857"/>
        <a:ext cx="5762622" cy="878885"/>
      </dsp:txXfrm>
    </dsp:sp>
    <dsp:sp modelId="{27BDEAE6-3B39-4149-9964-1B3EF33913BA}">
      <dsp:nvSpPr>
        <dsp:cNvPr id="0" name=""/>
        <dsp:cNvSpPr/>
      </dsp:nvSpPr>
      <dsp:spPr>
        <a:xfrm>
          <a:off x="1604700" y="1803539"/>
          <a:ext cx="4348664" cy="10948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必</a:t>
          </a:r>
          <a:r>
            <a:rPr lang="zh-TW" altLang="en-US" sz="3200" kern="1200" dirty="0"/>
            <a:t>因其情，而節之以</a:t>
          </a:r>
          <a:r>
            <a:rPr lang="zh-TW" altLang="en-US" sz="3200" kern="1200" dirty="0" smtClean="0"/>
            <a:t>禮</a:t>
          </a:r>
          <a:endParaRPr lang="zh-TW" altLang="en-US" sz="3200" kern="1200" dirty="0"/>
        </a:p>
      </dsp:txBody>
      <dsp:txXfrm>
        <a:off x="1604700" y="1803539"/>
        <a:ext cx="4348664" cy="1094898"/>
      </dsp:txXfrm>
    </dsp:sp>
    <dsp:sp modelId="{1D0CBF0F-E556-402B-9CA2-5F400BDF9053}">
      <dsp:nvSpPr>
        <dsp:cNvPr id="0" name=""/>
        <dsp:cNvSpPr/>
      </dsp:nvSpPr>
      <dsp:spPr>
        <a:xfrm>
          <a:off x="6671618" y="1803539"/>
          <a:ext cx="2207766" cy="10948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禮</a:t>
          </a:r>
          <a:r>
            <a:rPr lang="zh-TW" altLang="en-US" sz="3200" kern="1200" dirty="0"/>
            <a:t>易而</a:t>
          </a:r>
          <a:r>
            <a:rPr lang="zh-TW" altLang="en-US" sz="3200" kern="1200" dirty="0" smtClean="0"/>
            <a:t>法</a:t>
          </a:r>
          <a:endParaRPr lang="zh-TW" altLang="en-US" sz="3200" kern="1200" dirty="0"/>
        </a:p>
      </dsp:txBody>
      <dsp:txXfrm>
        <a:off x="6671618" y="1803539"/>
        <a:ext cx="2207766" cy="1094898"/>
      </dsp:txXfrm>
    </dsp:sp>
    <dsp:sp modelId="{068625A1-FC1A-4B0E-92AB-6188CA8D1E0B}">
      <dsp:nvSpPr>
        <dsp:cNvPr id="0" name=""/>
        <dsp:cNvSpPr/>
      </dsp:nvSpPr>
      <dsp:spPr>
        <a:xfrm>
          <a:off x="1604700" y="3172162"/>
          <a:ext cx="4348664" cy="10948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必</a:t>
          </a:r>
          <a:r>
            <a:rPr lang="zh-TW" altLang="en-US" sz="3200" kern="1200" dirty="0"/>
            <a:t>從其欲，而制之以</a:t>
          </a:r>
          <a:r>
            <a:rPr lang="zh-TW" altLang="en-US" sz="3200" kern="1200" dirty="0" smtClean="0"/>
            <a:t>義</a:t>
          </a:r>
          <a:endParaRPr lang="zh-TW" altLang="en-US" sz="3200" kern="1200" dirty="0"/>
        </a:p>
      </dsp:txBody>
      <dsp:txXfrm>
        <a:off x="1604700" y="3172162"/>
        <a:ext cx="4348664" cy="1094898"/>
      </dsp:txXfrm>
    </dsp:sp>
    <dsp:sp modelId="{A5334EA1-4258-4310-92BC-B0440F0A73DE}">
      <dsp:nvSpPr>
        <dsp:cNvPr id="0" name=""/>
        <dsp:cNvSpPr/>
      </dsp:nvSpPr>
      <dsp:spPr>
        <a:xfrm>
          <a:off x="6671618" y="3172162"/>
          <a:ext cx="2207766" cy="10948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義簡而</a:t>
          </a:r>
          <a:r>
            <a:rPr lang="zh-TW" altLang="en-US" sz="3200" kern="1200" dirty="0" smtClean="0"/>
            <a:t>備</a:t>
          </a:r>
          <a:endParaRPr lang="zh-TW" altLang="en-US" sz="3200" kern="1200" dirty="0"/>
        </a:p>
      </dsp:txBody>
      <dsp:txXfrm>
        <a:off x="6671618" y="3172162"/>
        <a:ext cx="2207766" cy="1094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2018/11/5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6074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3580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所由：所遵循。</a:t>
            </a:r>
            <a:endParaRPr lang="en-US" altLang="zh-TW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/>
              <a:t>皂白：是非。</a:t>
            </a:r>
            <a:endParaRPr lang="zh-TW" altLang="en-US" dirty="0" smtClean="0"/>
          </a:p>
          <a:p>
            <a:r>
              <a:rPr lang="zh-TW" altLang="en-US" sz="1200" dirty="0" smtClean="0"/>
              <a:t>失為小人：不會成為小人。</a:t>
            </a:r>
            <a:endParaRPr lang="en-US" altLang="zh-TW" sz="1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3163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譯註：「君子履行正道來適應世俗，小人靠邪行取悦他人以求容身；君子遮掩他人的過惡來</a:t>
            </a:r>
            <a:r>
              <a:rPr lang="zh-TW" altLang="en-US" b="1" i="1" dirty="0" smtClean="0"/>
              <a:t>長養自己的厚德善心</a:t>
            </a:r>
            <a:r>
              <a:rPr lang="zh-TW" altLang="en-US" dirty="0" smtClean="0"/>
              <a:t>，小人則毀謗敗壞别人的美德以此來</a:t>
            </a:r>
            <a:r>
              <a:rPr lang="zh-TW" altLang="en-US" b="1" i="1" dirty="0" smtClean="0"/>
              <a:t>標榜自己</a:t>
            </a:r>
            <a:r>
              <a:rPr lang="zh-TW" altLang="en-US" dirty="0" smtClean="0"/>
              <a:t>。」</a:t>
            </a:r>
            <a:endParaRPr lang="en-US" altLang="zh-TW" dirty="0" smtClean="0"/>
          </a:p>
          <a:p>
            <a:r>
              <a:rPr lang="zh-CN" altLang="en-US" dirty="0" smtClean="0"/>
              <a:t>耦世</a:t>
            </a:r>
            <a:r>
              <a:rPr lang="zh-TW" altLang="en-US" dirty="0" smtClean="0"/>
              <a:t>：</a:t>
            </a:r>
            <a:r>
              <a:rPr lang="zh-TW" altLang="en-US" b="1" dirty="0" smtClean="0"/>
              <a:t>處世</a:t>
            </a:r>
            <a:r>
              <a:rPr lang="zh-TW" altLang="en-US" dirty="0" smtClean="0"/>
              <a:t>；耦，遇</a:t>
            </a:r>
            <a:r>
              <a:rPr lang="en-US" altLang="zh-TW" dirty="0" smtClean="0"/>
              <a:t>,</a:t>
            </a:r>
            <a:r>
              <a:rPr lang="zh-TW" altLang="en-US" dirty="0" smtClean="0"/>
              <a:t>逢。（譯註作「適應世俗」，不妥。言適應則難免非正道矣。）</a:t>
            </a:r>
            <a:endParaRPr lang="en-US" altLang="zh-TW" dirty="0" smtClean="0"/>
          </a:p>
          <a:p>
            <a:r>
              <a:rPr lang="zh-CN" altLang="en-US" dirty="0" smtClean="0"/>
              <a:t>小人靠邪行</a:t>
            </a:r>
            <a:r>
              <a:rPr lang="zh-TW" altLang="en-US" dirty="0" smtClean="0"/>
              <a:t>迎合</a:t>
            </a:r>
            <a:r>
              <a:rPr lang="zh-CN" altLang="en-US" dirty="0" smtClean="0"/>
              <a:t>他人以求容身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長善：當作「</a:t>
            </a:r>
            <a:r>
              <a:rPr lang="zh-TW" altLang="en-US" b="1" dirty="0" smtClean="0"/>
              <a:t>長養他人之善</a:t>
            </a:r>
            <a:r>
              <a:rPr lang="zh-TW" altLang="en-US" dirty="0" smtClean="0"/>
              <a:t>」；同時亦長養自己之善矣。</a:t>
            </a:r>
            <a:endParaRPr lang="en-US" altLang="zh-TW" dirty="0" smtClean="0"/>
          </a:p>
          <a:p>
            <a:r>
              <a:rPr lang="zh-TW" altLang="en-US" dirty="0" smtClean="0"/>
              <a:t>以為「功」：事；成就。</a:t>
            </a:r>
            <a:endParaRPr lang="en-US" altLang="zh-TW" dirty="0" smtClean="0"/>
          </a:p>
          <a:p>
            <a:r>
              <a:rPr lang="zh-TW" altLang="en-US" dirty="0" smtClean="0"/>
              <a:t>羞：辱。</a:t>
            </a:r>
            <a:endParaRPr lang="en-US" altLang="zh-TW" dirty="0" smtClean="0"/>
          </a:p>
          <a:p>
            <a:r>
              <a:rPr lang="zh-TW" altLang="en-US" dirty="0" smtClean="0"/>
              <a:t>徼：攻擊；訐：揭人陰私。</a:t>
            </a:r>
            <a:endParaRPr lang="en-US" altLang="zh-TW" dirty="0" smtClean="0"/>
          </a:p>
          <a:p>
            <a:r>
              <a:rPr lang="zh-TW" altLang="en-US" sz="1200" dirty="0" smtClean="0"/>
              <a:t>「智」不務多：知識也。審其所「由」：遵循。</a:t>
            </a:r>
            <a:endParaRPr lang="en-US" altLang="zh-TW" sz="1200" dirty="0" smtClean="0"/>
          </a:p>
          <a:p>
            <a:r>
              <a:rPr lang="zh-TW" altLang="en-US" sz="1200" dirty="0" smtClean="0"/>
              <a:t>經：常。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1056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34685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0450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761020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0337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計：商議、謀劃。對應小人之「</a:t>
            </a:r>
            <a:r>
              <a:rPr lang="zh-TW" altLang="en-US" sz="1200" kern="12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口不吐乎訓誥之言</a:t>
            </a:r>
            <a:r>
              <a:rPr lang="zh-TW" altLang="en-US" dirty="0" smtClean="0"/>
              <a:t>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453667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9730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447736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8114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57728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4944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668919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033544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67990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或問知人自知孰難。曰。自知者求諸內而近者也。知人者求諸外而遠者也。知人難哉。若極其數也。明有內以識。有外以暗。全有內以隱有外以顯。然則知人自知。人則可以自知。未可以知人也。急哉。用己者不為異則異矣。</a:t>
            </a:r>
            <a:endParaRPr lang="en-US" altLang="zh-TW" sz="1200" dirty="0" smtClean="0"/>
          </a:p>
          <a:p>
            <a:endParaRPr lang="en-US" altLang="zh-TW" sz="1200" dirty="0" smtClean="0"/>
          </a:p>
          <a:p>
            <a:r>
              <a:rPr lang="zh-TW" altLang="en-US" sz="1200" dirty="0" smtClean="0"/>
              <a:t>自知者求諸內而近者也：</a:t>
            </a:r>
            <a:r>
              <a:rPr lang="zh-TW" altLang="en-US" sz="1200" b="1" dirty="0" smtClean="0"/>
              <a:t>反觀內省，神明莫遁，自知易也。</a:t>
            </a:r>
            <a:endParaRPr lang="en-US" altLang="zh-TW" sz="1200" b="1" dirty="0" smtClean="0"/>
          </a:p>
          <a:p>
            <a:r>
              <a:rPr lang="zh-TW" altLang="en-US" sz="1200" dirty="0" smtClean="0"/>
              <a:t>知人者求諸外而遠者也：</a:t>
            </a:r>
            <a:r>
              <a:rPr lang="zh-TW" altLang="en-US" sz="1200" b="1" dirty="0" smtClean="0"/>
              <a:t>密意深新，矯言飾行，知人難也。</a:t>
            </a:r>
            <a:endParaRPr lang="en-US" altLang="zh-TW" sz="1200" b="1" dirty="0" smtClean="0"/>
          </a:p>
          <a:p>
            <a:r>
              <a:rPr lang="zh-TW" altLang="en-US" sz="1200" dirty="0" smtClean="0"/>
              <a:t>明有內以識。有外以暗：</a:t>
            </a:r>
            <a:r>
              <a:rPr lang="zh-TW" altLang="en-US" sz="1200" b="1" dirty="0" smtClean="0"/>
              <a:t>明於自知，昧於知人。</a:t>
            </a:r>
            <a:endParaRPr lang="en-US" altLang="zh-TW" sz="1200" b="1" dirty="0" smtClean="0"/>
          </a:p>
          <a:p>
            <a:r>
              <a:rPr lang="zh-TW" altLang="en-US" sz="1200" dirty="0" smtClean="0"/>
              <a:t>全有內以隱。有外以顯：</a:t>
            </a:r>
            <a:r>
              <a:rPr lang="zh-TW" altLang="en-US" sz="1200" b="1" dirty="0" smtClean="0"/>
              <a:t>昧於自知，明於知人。</a:t>
            </a:r>
            <a:endParaRPr lang="en-US" altLang="zh-TW" sz="1200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b="1" dirty="0" smtClean="0"/>
              <a:t>言生事、生奇、變常三者，其名苟傳之名，其行苟難之行，何貴之有？</a:t>
            </a:r>
          </a:p>
          <a:p>
            <a:r>
              <a:rPr lang="zh-TW" altLang="en-US" sz="1200" dirty="0" smtClean="0"/>
              <a:t>二者較之，知人固難。而自知為急也。</a:t>
            </a:r>
            <a:endParaRPr lang="en-US" altLang="zh-TW" sz="1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620965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05372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故名不貴苟傳，行不貴苟難：</a:t>
            </a:r>
            <a:r>
              <a:rPr lang="zh-TW" altLang="en-US" b="1" dirty="0" smtClean="0"/>
              <a:t>言生事、生奇、變常三者，其名苟傳之名，其行苟難之行，何貴之有？</a:t>
            </a:r>
          </a:p>
          <a:p>
            <a:r>
              <a:rPr lang="zh-TW" altLang="en-US" dirty="0" smtClean="0"/>
              <a:t>苟難：</a:t>
            </a:r>
            <a:r>
              <a:rPr lang="zh-TW" altLang="en-US" b="1" dirty="0" smtClean="0"/>
              <a:t>難能而不可貴者也。</a:t>
            </a:r>
            <a:endParaRPr lang="en-US" altLang="zh-TW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不讀歷史，不取殷鑑；盲目崇尚改革，間以私利，公報私仇，禍莫大焉。</a:t>
            </a:r>
          </a:p>
          <a:p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87219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03535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「君子所惡乎異者三」為一段，「純德無慝」為另一段，二事也；原文前後相距甚遠，「純德」一段蓋論性情善惡者也。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75152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693090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不讀歷史，不取殷鑑；盲目崇尚改革，間以私利，公報私仇，禍莫大焉。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164860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不讀歷史，不取殷鑑；盲目崇尚改革，間以私利，公報私仇，禍莫大焉。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12024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不讀歷史，不取殷鑑；盲目崇尚改革，間以私利，公報私仇，禍莫大焉。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782660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不讀歷史，不取殷鑑；盲目崇尚</a:t>
            </a:r>
            <a:r>
              <a:rPr lang="zh-TW" altLang="en-US" dirty="0" smtClean="0"/>
              <a:t>改革，</a:t>
            </a:r>
            <a:r>
              <a:rPr lang="zh-TW" altLang="en-US" dirty="0" smtClean="0"/>
              <a:t>間以私利，公報私仇，禍莫大焉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好生事則多端而動衆，好生奇則離道而惑俗，好變常則輕法而亂度。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21396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不讀歷史，不取殷鑑；盲目崇尚改革，間以私利，公報私仇，禍莫大焉。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873928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763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用己者不為異則異矣。</a:t>
            </a:r>
          </a:p>
          <a:p>
            <a:r>
              <a:rPr lang="zh-TW" altLang="en-US" dirty="0" smtClean="0"/>
              <a:t>君子所惡乎異者三：好生事也，好生奇也，好變常也。</a:t>
            </a:r>
          </a:p>
          <a:p>
            <a:r>
              <a:rPr lang="zh-TW" altLang="en-US" dirty="0" smtClean="0"/>
              <a:t>好生事則多端而動衆，好生奇則離道而惑俗，好變常則輕法而亂度。</a:t>
            </a:r>
          </a:p>
          <a:p>
            <a:r>
              <a:rPr lang="zh-TW" altLang="en-US" dirty="0" smtClean="0"/>
              <a:t>故名不貴苟傳，行不貴苟難。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1583686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Ｑ：「用己者不為異則異矣」與「君子所惡乎異者」有何關聯？</a:t>
            </a:r>
            <a:endParaRPr lang="en-US" altLang="zh-TW" dirty="0" smtClean="0"/>
          </a:p>
          <a:p>
            <a:r>
              <a:rPr lang="zh-TW" altLang="en-US" dirty="0" smtClean="0"/>
              <a:t>Ａ：</a:t>
            </a:r>
            <a:r>
              <a:rPr lang="en-US" altLang="zh-TW" dirty="0" smtClean="0"/>
              <a:t>1.</a:t>
            </a:r>
            <a:r>
              <a:rPr lang="zh-TW" altLang="en-US" dirty="0" smtClean="0"/>
              <a:t>用己者不為異，意即後文所列「君子所惡乎異者」，此三件事在「用己者」眼中並不以為異；如此則乃為國家之特異矣。</a:t>
            </a:r>
            <a:r>
              <a:rPr lang="en-US" altLang="zh-TW" dirty="0" smtClean="0"/>
              <a:t>2.</a:t>
            </a:r>
            <a:r>
              <a:rPr lang="zh-TW" altLang="en-US" dirty="0" smtClean="0"/>
              <a:t>由是可知，彼「用己者」殊非君子也哉！</a:t>
            </a:r>
          </a:p>
          <a:p>
            <a:r>
              <a:rPr lang="zh-TW" altLang="en-US" dirty="0" smtClean="0"/>
              <a:t>Ｑ：「好生事則多端而動衆，好生奇則離道而惑俗，好變常則輕法而亂度。」與「名不貴苟傳，行不貴苟難。」有何關聯？</a:t>
            </a:r>
          </a:p>
          <a:p>
            <a:r>
              <a:rPr lang="zh-TW" altLang="en-US" dirty="0" smtClean="0"/>
              <a:t>Ａ：「好生事則多端而動衆，好生奇則離道而惑俗」，此類諸人往往容易得名，其名乃苟傳者也。「好變常則輕法而亂度」者，此種人不讀歷史，不取殷鑑；盲目崇尚改革，間以私利，公報私仇，禍莫大焉。雖是難能，卻不可貴；即屬「苟難」者流。</a:t>
            </a:r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15039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Ｑ：「用己者不為異則異矣」與「君子所惡乎異者」有何關聯？</a:t>
            </a:r>
            <a:endParaRPr lang="en-US" altLang="zh-TW" dirty="0" smtClean="0"/>
          </a:p>
          <a:p>
            <a:r>
              <a:rPr lang="zh-TW" altLang="en-US" dirty="0" smtClean="0"/>
              <a:t>Ａ：</a:t>
            </a:r>
            <a:r>
              <a:rPr lang="en-US" altLang="zh-TW" dirty="0" smtClean="0"/>
              <a:t>1.</a:t>
            </a:r>
            <a:r>
              <a:rPr lang="zh-TW" altLang="en-US" dirty="0" smtClean="0"/>
              <a:t>用己者不為異，意即後文所列「君子所惡乎異者」，此三件事在「用己者」眼中並不以為異；如此則乃為國家之特怪異矣。</a:t>
            </a:r>
            <a:r>
              <a:rPr lang="en-US" altLang="zh-TW" dirty="0" smtClean="0"/>
              <a:t>2.</a:t>
            </a:r>
            <a:r>
              <a:rPr lang="zh-TW" altLang="en-US" dirty="0" smtClean="0"/>
              <a:t>由是可知，彼「用己者」殊非君子也哉！</a:t>
            </a:r>
          </a:p>
          <a:p>
            <a:r>
              <a:rPr lang="zh-TW" altLang="en-US" dirty="0" smtClean="0"/>
              <a:t>Ｑ：「好生事則多端而動衆，好生奇則離道而惑俗，好變常則輕法而亂度。」與「名不貴苟傳，行不貴苟難。」有何關聯？</a:t>
            </a:r>
          </a:p>
          <a:p>
            <a:r>
              <a:rPr lang="zh-TW" altLang="en-US" dirty="0" smtClean="0"/>
              <a:t>Ａ：「好生事則多端而動衆，好生奇則離道而惑俗」，此類諸人往往容易得名，其名乃苟傳者也。「好變常則輕法而亂度」者，此種人不讀歷史，不取殷鑑；盲目崇尚改革，間以私利，公報私仇，禍莫大焉。雖是難能，卻不可貴；即屬「苟難」者流。</a:t>
            </a:r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499325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「君子所惡乎異者三」為一段，「純德無慝」為另一段，二事也；原文前後相距甚遠，「純德」一段蓋論性情善惡者也。</a:t>
            </a:r>
          </a:p>
          <a:p>
            <a:r>
              <a:rPr lang="zh-TW" altLang="en-US" dirty="0" smtClean="0"/>
              <a:t>合為一則，或為彼「三異」者與「用己者」知所警惕也。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547338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「君子所惡乎異者三」為一段，「純德無慝」為另一段，二事也；原文前後相距甚遠，「純德」一段蓋論性情善惡者也。</a:t>
            </a:r>
          </a:p>
          <a:p>
            <a:r>
              <a:rPr lang="zh-TW" altLang="en-US" dirty="0" smtClean="0"/>
              <a:t>合為一則，或為彼「三異」者與「用己者」知所警惕也。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9358712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人有六情：目欲視好色，耳欲聽宮商，鼻欲嗅芬香，口欲嗜甘旨，其身體四肢欲安而不作，衣欲被文繡而輕暖，此六者、民之六情也，失之則亂，從之則穆。故聖王之教其民也，必因其情，而節之以禮，必從其欲，而制之以義，義簡而備，禮易而法，去情不遠，故民之從命也速。孔子知道之易行，曰：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云：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牖民孔易。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非虛辭也。」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80689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9735363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6445419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9451990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812754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866928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149310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820331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9179842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1293926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4472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&#26360;&#24433;/&#30003;&#37969;(&#20840;&#25991;).docx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明辨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「明辨」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88359" y="1469985"/>
            <a:ext cx="9648966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體論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：君子小</a:t>
            </a:r>
            <a:r>
              <a:rPr lang="zh-TW" altLang="en-US" sz="3200" dirty="0">
                <a:solidFill>
                  <a:schemeClr val="tx1"/>
                </a:solidFill>
              </a:rPr>
              <a:t>人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第十冊頁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5348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申鑑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：惡乎異者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511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r>
              <a:rPr lang="en-US" altLang="zh-TW" sz="3200" dirty="0">
                <a:solidFill>
                  <a:schemeClr val="tx1"/>
                </a:solidFill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</a:rPr>
              <a:t>韓詩外傳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：人有六情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譯註第二冊頁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1081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呂氏春秋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：物似惑人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註第八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4491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淮南子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：未功知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賢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淮南子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：聖見四策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第九冊頁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386021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1061355"/>
            <a:ext cx="10108969" cy="487195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夫君子直道以耦</a:t>
            </a:r>
            <a:r>
              <a:rPr lang="zh-TW" altLang="en-US" sz="3200" dirty="0" smtClean="0"/>
              <a:t>世。</a:t>
            </a:r>
            <a:r>
              <a:rPr lang="zh-TW" altLang="en-US" sz="3200" dirty="0"/>
              <a:t>小人枉行以取容。君子揜人之過以長善。小人</a:t>
            </a:r>
            <a:r>
              <a:rPr lang="zh-TW" altLang="en-US" sz="3200" dirty="0" smtClean="0"/>
              <a:t>毁人</a:t>
            </a:r>
            <a:r>
              <a:rPr lang="zh-TW" altLang="en-US" sz="3200" dirty="0"/>
              <a:t>之善以爲功。君子寬賢容衆以爲道。小人徼訐懷</a:t>
            </a:r>
            <a:r>
              <a:rPr lang="zh-TW" altLang="en-US" sz="3200" dirty="0" smtClean="0"/>
              <a:t>詐以</a:t>
            </a:r>
            <a:r>
              <a:rPr lang="zh-TW" altLang="en-US" sz="3200" dirty="0"/>
              <a:t>爲智。君子下學而</a:t>
            </a:r>
            <a:r>
              <a:rPr lang="zh-TW" altLang="en-US" sz="3200" dirty="0" smtClean="0"/>
              <a:t>無常師</a:t>
            </a:r>
            <a:r>
              <a:rPr lang="zh-TW" altLang="en-US" sz="3200" dirty="0"/>
              <a:t>。小人耻學而羞不能。此又君子小人之分界也。君子心有所定。計有所守。</a:t>
            </a:r>
            <a:r>
              <a:rPr lang="zh-TW" altLang="en-US" sz="3200" dirty="0" smtClean="0"/>
              <a:t>智不</a:t>
            </a:r>
            <a:r>
              <a:rPr lang="zh-TW" altLang="en-US" sz="3200" dirty="0"/>
              <a:t>務多。務行其所知。行不務多。務審其所由。安之若性。行之如不及。</a:t>
            </a:r>
            <a:r>
              <a:rPr lang="zh-TW" altLang="en-US" sz="3200" dirty="0" smtClean="0"/>
              <a:t>小人則</a:t>
            </a:r>
            <a:r>
              <a:rPr lang="zh-TW" altLang="en-US" sz="3200" dirty="0"/>
              <a:t>不然。心不在乎道義之經。口不吐乎訓</a:t>
            </a:r>
            <a:r>
              <a:rPr lang="zh-TW" altLang="en-US" sz="3200" dirty="0" smtClean="0"/>
              <a:t>誥之</a:t>
            </a:r>
            <a:r>
              <a:rPr lang="zh-TW" altLang="en-US" sz="3200" dirty="0"/>
              <a:t>言。不擇賢以托身。不力行以</a:t>
            </a:r>
            <a:r>
              <a:rPr lang="zh-TW" altLang="en-US" sz="3200" dirty="0" smtClean="0"/>
              <a:t>自定</a:t>
            </a:r>
            <a:r>
              <a:rPr lang="zh-TW" altLang="en-US" sz="3200" dirty="0"/>
              <a:t>。隨轉如流。不知所執。此又君子小人之分界也</a:t>
            </a:r>
            <a:r>
              <a:rPr lang="zh-TW" altLang="en-US" sz="3200" dirty="0" smtClean="0"/>
              <a:t>。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5348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433610"/>
            <a:ext cx="8911687" cy="627745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體論</a:t>
            </a:r>
            <a:r>
              <a:rPr lang="en-US" altLang="zh-TW" dirty="0" smtClean="0"/>
              <a:t>》</a:t>
            </a:r>
            <a:r>
              <a:rPr lang="zh-TW" altLang="en-US" dirty="0">
                <a:solidFill>
                  <a:schemeClr val="tx1"/>
                </a:solidFill>
              </a:rPr>
              <a:t>君子小人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006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2876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98063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體論．行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5297" y="1421027"/>
            <a:ext cx="9947189" cy="5004487"/>
          </a:xfrm>
        </p:spPr>
        <p:txBody>
          <a:bodyPr>
            <a:normAutofit fontScale="92500"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夫行也者，舉趾所由之徑路也，東西南北之趣舍也，</a:t>
            </a:r>
            <a:r>
              <a:rPr lang="zh-TW" altLang="en-US" sz="3600" dirty="0">
                <a:solidFill>
                  <a:srgbClr val="FF0000"/>
                </a:solidFill>
              </a:rPr>
              <a:t>君子小人之分界也</a:t>
            </a:r>
            <a:r>
              <a:rPr lang="zh-TW" altLang="en-US" sz="3600" dirty="0"/>
              <a:t>，吉凶榮辱之</a:t>
            </a:r>
            <a:r>
              <a:rPr lang="zh-TW" altLang="en-US" sz="3600" u="sng" dirty="0" smtClean="0"/>
              <a:t>皂</a:t>
            </a:r>
            <a:r>
              <a:rPr lang="en-US" altLang="zh-TW" sz="28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黑</a:t>
            </a:r>
            <a:r>
              <a:rPr lang="en-US" altLang="zh-TW" sz="28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u="sng" dirty="0" smtClean="0"/>
              <a:t>白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（是非）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。由南則失北也，由東則失西</a:t>
            </a:r>
            <a:r>
              <a:rPr lang="zh-TW" altLang="en-US" sz="3600" dirty="0" smtClean="0"/>
              <a:t>矣；由</a:t>
            </a:r>
            <a:r>
              <a:rPr lang="zh-TW" altLang="en-US" sz="3600" dirty="0"/>
              <a:t>乎利則失為君子，由乎義則失為</a:t>
            </a:r>
            <a:r>
              <a:rPr lang="zh-TW" altLang="en-US" sz="3600" dirty="0" smtClean="0"/>
              <a:t>小人；吉凶</a:t>
            </a:r>
            <a:r>
              <a:rPr lang="zh-TW" altLang="en-US" sz="3600" dirty="0"/>
              <a:t>榮辱之所由生，義利為之本母</a:t>
            </a:r>
            <a:r>
              <a:rPr lang="zh-TW" altLang="en-US" sz="3600" dirty="0" smtClean="0"/>
              <a:t>也；是</a:t>
            </a:r>
            <a:r>
              <a:rPr lang="zh-TW" altLang="en-US" sz="3600" dirty="0"/>
              <a:t>以君子愼</a:t>
            </a:r>
            <a:r>
              <a:rPr lang="zh-TW" altLang="en-US" sz="3600" dirty="0">
                <a:solidFill>
                  <a:srgbClr val="FF0000"/>
                </a:solidFill>
              </a:rPr>
              <a:t>趣</a:t>
            </a:r>
            <a:r>
              <a:rPr lang="zh-TW" altLang="en-US" sz="3600" dirty="0" smtClean="0">
                <a:solidFill>
                  <a:srgbClr val="FF0000"/>
                </a:solidFill>
              </a:rPr>
              <a:t>舍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（取捨）</a:t>
            </a:r>
            <a:r>
              <a:rPr lang="zh-TW" altLang="en-US" sz="3600" dirty="0" smtClean="0"/>
              <a:t>焉。</a:t>
            </a:r>
            <a:r>
              <a:rPr lang="zh-TW" altLang="en-US" sz="3600" dirty="0"/>
              <a:t>君子居必選鄉，游必擇士。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此段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治要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未錄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3572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89212" y="769808"/>
            <a:ext cx="10331727" cy="594904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夫君子直道以</a:t>
            </a:r>
            <a:r>
              <a:rPr lang="zh-TW" altLang="en-US" sz="3600" b="1" dirty="0"/>
              <a:t>耦</a:t>
            </a:r>
            <a:r>
              <a:rPr lang="zh-TW" altLang="en-US" sz="3600" b="1" dirty="0" smtClean="0"/>
              <a:t>世</a:t>
            </a:r>
            <a:r>
              <a:rPr lang="zh-TW" altLang="en-US" sz="3600" dirty="0" smtClean="0"/>
              <a:t>，小人</a:t>
            </a:r>
            <a:r>
              <a:rPr lang="zh-TW" altLang="en-US" sz="3600" dirty="0"/>
              <a:t>枉行以取</a:t>
            </a:r>
            <a:r>
              <a:rPr lang="zh-TW" altLang="en-US" sz="3600" dirty="0" smtClean="0"/>
              <a:t>容；君子</a:t>
            </a:r>
            <a:r>
              <a:rPr lang="zh-TW" altLang="en-US" sz="3600" dirty="0"/>
              <a:t>揜人之過以</a:t>
            </a:r>
            <a:r>
              <a:rPr lang="zh-TW" altLang="en-US" sz="3600" b="1" dirty="0"/>
              <a:t>長</a:t>
            </a:r>
            <a:r>
              <a:rPr lang="zh-TW" altLang="en-US" sz="3600" b="1" dirty="0" smtClean="0"/>
              <a:t>善</a:t>
            </a:r>
            <a:r>
              <a:rPr lang="zh-TW" altLang="en-US" sz="3600" dirty="0" smtClean="0"/>
              <a:t>，小人毀人之</a:t>
            </a:r>
            <a:r>
              <a:rPr lang="zh-TW" altLang="en-US" sz="3600" dirty="0"/>
              <a:t>善以爲</a:t>
            </a:r>
            <a:r>
              <a:rPr lang="zh-TW" altLang="en-US" sz="3600" dirty="0" smtClean="0"/>
              <a:t>功；君子</a:t>
            </a:r>
            <a:r>
              <a:rPr lang="zh-TW" altLang="en-US" sz="3600" dirty="0"/>
              <a:t>寬賢容衆以爲</a:t>
            </a:r>
            <a:r>
              <a:rPr lang="zh-TW" altLang="en-US" sz="3600" dirty="0" smtClean="0"/>
              <a:t>道，小人</a:t>
            </a:r>
            <a:r>
              <a:rPr lang="zh-TW" altLang="en-US" sz="3600" dirty="0"/>
              <a:t>徼訐懷</a:t>
            </a:r>
            <a:r>
              <a:rPr lang="zh-TW" altLang="en-US" sz="3600" dirty="0" smtClean="0"/>
              <a:t>詐以爲智；君子下學而無常師，小人恥學而</a:t>
            </a:r>
            <a:r>
              <a:rPr lang="zh-TW" altLang="en-US" sz="3600" b="1" dirty="0" smtClean="0"/>
              <a:t>羞</a:t>
            </a:r>
            <a:r>
              <a:rPr lang="zh-TW" altLang="en-US" sz="3600" dirty="0" smtClean="0"/>
              <a:t>不能；此又君子小人之分界也。君子心有所定，計有所守；智不務多，務行其所知；行不務多，務審其所</a:t>
            </a:r>
            <a:r>
              <a:rPr lang="zh-TW" altLang="en-US" sz="3600" b="1" dirty="0" smtClean="0"/>
              <a:t>由</a:t>
            </a:r>
            <a:r>
              <a:rPr lang="zh-TW" altLang="en-US" sz="3600" dirty="0" smtClean="0"/>
              <a:t>；安之若性，行之如不及</a:t>
            </a:r>
            <a:r>
              <a:rPr lang="zh-TW" altLang="en-US" sz="3600" dirty="0"/>
              <a:t>。小人則不然，心不在乎道義之</a:t>
            </a:r>
            <a:r>
              <a:rPr lang="zh-TW" altLang="en-US" sz="3600" b="1" dirty="0"/>
              <a:t>經</a:t>
            </a:r>
            <a:r>
              <a:rPr lang="zh-TW" altLang="en-US" sz="3600" dirty="0"/>
              <a:t>，口不吐乎訓誥之言；不擇賢以托身，不力行以自定；隨轉如流，不知所</a:t>
            </a:r>
            <a:r>
              <a:rPr lang="zh-TW" altLang="en-US" sz="3600" dirty="0" smtClean="0"/>
              <a:t>執；此</a:t>
            </a:r>
            <a:r>
              <a:rPr lang="zh-TW" altLang="en-US" sz="3600" dirty="0"/>
              <a:t>又君子小人之分界也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199231" y="142062"/>
            <a:ext cx="8911687" cy="627745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體論．行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636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73876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606056"/>
            <a:ext cx="10108969" cy="594302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夫君子直道以耦</a:t>
            </a:r>
            <a:r>
              <a:rPr lang="zh-TW" altLang="en-US" sz="3200" dirty="0" smtClean="0"/>
              <a:t>世，小人</a:t>
            </a:r>
            <a:r>
              <a:rPr lang="zh-TW" altLang="en-US" sz="3200" dirty="0"/>
              <a:t>枉行以取</a:t>
            </a:r>
            <a:r>
              <a:rPr lang="zh-TW" altLang="en-US" sz="3200" dirty="0" smtClean="0"/>
              <a:t>容；君子</a:t>
            </a:r>
            <a:r>
              <a:rPr lang="zh-TW" altLang="en-US" sz="3200" dirty="0"/>
              <a:t>揜人之過以長</a:t>
            </a:r>
            <a:r>
              <a:rPr lang="zh-TW" altLang="en-US" sz="3200" dirty="0" smtClean="0"/>
              <a:t>善，小人毀人之</a:t>
            </a:r>
            <a:r>
              <a:rPr lang="zh-TW" altLang="en-US" sz="3200" dirty="0"/>
              <a:t>善以爲</a:t>
            </a:r>
            <a:r>
              <a:rPr lang="zh-TW" altLang="en-US" sz="3200" dirty="0" smtClean="0"/>
              <a:t>功；君子</a:t>
            </a:r>
            <a:r>
              <a:rPr lang="zh-TW" altLang="en-US" sz="3200" dirty="0"/>
              <a:t>寬賢容衆以爲</a:t>
            </a:r>
            <a:r>
              <a:rPr lang="zh-TW" altLang="en-US" sz="3200" dirty="0" smtClean="0"/>
              <a:t>道，小人</a:t>
            </a:r>
            <a:r>
              <a:rPr lang="zh-TW" altLang="en-US" sz="3200" dirty="0"/>
              <a:t>徼訐懷</a:t>
            </a:r>
            <a:r>
              <a:rPr lang="zh-TW" altLang="en-US" sz="3200" dirty="0" smtClean="0"/>
              <a:t>詐以爲智；君子下學而無常師，小人恥學而羞不能；此又君子小人之分界也。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君子心有所定，計有所守；智不務多，務行其所知；行不務多，務審其所由；安之若性，行之如不及。小人則不然，心不在乎道義之經，口不吐乎訓誥之言；不</a:t>
            </a:r>
            <a:r>
              <a:rPr lang="zh-TW" altLang="en-US" sz="3200" dirty="0"/>
              <a:t>擇賢以托</a:t>
            </a:r>
            <a:r>
              <a:rPr lang="zh-TW" altLang="en-US" sz="3200" dirty="0" smtClean="0"/>
              <a:t>身，不</a:t>
            </a:r>
            <a:r>
              <a:rPr lang="zh-TW" altLang="en-US" sz="3200" dirty="0"/>
              <a:t>力行以</a:t>
            </a:r>
            <a:r>
              <a:rPr lang="zh-TW" altLang="en-US" sz="3200" dirty="0" smtClean="0"/>
              <a:t>自定；隨</a:t>
            </a:r>
            <a:r>
              <a:rPr lang="zh-TW" altLang="en-US" sz="3200" dirty="0"/>
              <a:t>轉如</a:t>
            </a:r>
            <a:r>
              <a:rPr lang="zh-TW" altLang="en-US" sz="3200" dirty="0" smtClean="0"/>
              <a:t>流，不知</a:t>
            </a:r>
            <a:r>
              <a:rPr lang="zh-TW" altLang="en-US" sz="3200" dirty="0"/>
              <a:t>所</a:t>
            </a:r>
            <a:r>
              <a:rPr lang="zh-TW" altLang="en-US" sz="3200" dirty="0" smtClean="0"/>
              <a:t>執；此</a:t>
            </a:r>
            <a:r>
              <a:rPr lang="zh-TW" altLang="en-US" sz="3200" dirty="0"/>
              <a:t>又君子小人之分界也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22047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03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3444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君子小人之分界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夫君子直道以耦世，小人枉行以取容；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君子揜人之過以長善，小人毀人之善以爲功；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君子寬賢容衆以爲道，小人徼訐懷詐以爲智；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君子下學而無常師，小人恥學而羞不能；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2958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623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3444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君子小人之分界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直道枉行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夫君子直道以耦世，小人枉行以取容；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君子揜人之過以長善，小人毀人之善以爲功；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君子寬賢容衆以爲道，小人徼訐懷詐以爲智；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君子下學而無常師，小人恥學而羞不能；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2958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629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3444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君子小人之分界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直道枉行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夫君子直道以耦世，小人枉行以取容；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揜過毀善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君子揜人之過以長善，小人毀人之善以爲功；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君子寬賢容衆以爲道，小人徼訐懷詐以爲智；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君子下學而無常師，小人恥學而羞不能；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2958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22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3444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君子小人之分界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直道枉行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夫君子直道以耦世，小人枉行以取容；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揜過毀善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君子揜人之過以長善，小人毀人之善以爲功；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寬容訐詐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君子寬賢容衆以爲道，小人徼訐懷詐以爲智；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君子下學而無常師，小人恥學而羞不能；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2958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65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3444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君子小人之分界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直道枉行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dirty="0" smtClean="0"/>
                        <a:t>夫君子直道以耦世，小人枉行以取容；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揜過毀善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君子揜人之過以長善，小人毀人之善以爲功；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寬容訐詐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君子寬賢容衆以爲道，小人徼訐懷詐以爲智；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下學羞人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君子下學而無常師，小人恥學而羞不能；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829585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309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456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1293819509"/>
                    </a:ext>
                  </a:extLst>
                </a:gridCol>
              </a:tblGrid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小人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君子心有所定，計有所守；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心不在乎道義之經，口不吐乎訓誥之言；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157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智不務多，務行其所知；行不務多，務審其所由；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不擇賢以托身，不力行以自定；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安之若性，行之如不及。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隨轉如流，不知所執；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90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456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1293819509"/>
                    </a:ext>
                  </a:extLst>
                </a:gridCol>
              </a:tblGrid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小人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心計言語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君子心有所定，計有所守；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心不在乎道義之經，口不吐乎訓誥之言；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157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智不務多，務行其所知；行不務多，務審其所由；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不擇賢以托身，不力行以自定；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安之若性，行之如不及。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隨轉如流，不知所執；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048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371411" y="704703"/>
          <a:ext cx="10534896" cy="5456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1293819509"/>
                    </a:ext>
                  </a:extLst>
                </a:gridCol>
              </a:tblGrid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小人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心計言語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君子心有所定，計有所守；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心不在乎道義之經，口不吐乎訓誥之言；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157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智慮行由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智不務多，務行其所知；行不務多，務審其所由；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不擇賢以托身，不力行以自定；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安之若性，行之如不及。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隨轉如流，不知所執；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181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681403"/>
              </p:ext>
            </p:extLst>
          </p:nvPr>
        </p:nvGraphicFramePr>
        <p:xfrm>
          <a:off x="1371411" y="704703"/>
          <a:ext cx="10534896" cy="5456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496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  <a:gridCol w="4172200">
                  <a:extLst>
                    <a:ext uri="{9D8B030D-6E8A-4147-A177-3AD203B41FA5}">
                      <a16:colId xmlns:a16="http://schemas.microsoft.com/office/drawing/2014/main" val="1293819509"/>
                    </a:ext>
                  </a:extLst>
                </a:gridCol>
              </a:tblGrid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小人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心計言語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君子心有所定，計有所守；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心不在乎道義之經，口不吐乎訓誥之言；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157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智慮行由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智不務多，務行其所知；行不務多，務審其所由；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不擇賢以托身，不力行以自定；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088606"/>
                  </a:ext>
                </a:extLst>
              </a:tr>
              <a:tr h="122483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行執所安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安之若性，行之如不及。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隨轉如流，不知所執；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578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408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7287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3" y="532263"/>
          <a:ext cx="8915400" cy="6045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661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D81285-2689-4BDC-B971-1D2E77F35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6D81285-2689-4BDC-B971-1D2E77F35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45BECB-F3B1-4032-BE53-3A4DAFDFB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745BECB-F3B1-4032-BE53-3A4DAFDFB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D25E82-87CC-4545-925D-7DA9045C7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DD25E82-87CC-4545-925D-7DA9045C7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DEBE42-45E5-4F92-8EB3-266B1CA683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EDEBE42-45E5-4F92-8EB3-266B1CA683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06E9EC-8456-4EDE-B5DE-61FEF6F161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1706E9EC-8456-4EDE-B5DE-61FEF6F161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C5F605-5ADC-4232-8DDD-543061EB72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0EC5F605-5ADC-4232-8DDD-543061EB72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F90C50-2CF1-4E30-A799-C9C331F7E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4BF90C50-2CF1-4E30-A799-C9C331F7E8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3A59D5-FFB3-433F-967B-C187842FD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C3A59D5-FFB3-433F-967B-C187842FD7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0B5D04-D687-4EB9-B73C-8B47E3A968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50B5D04-D687-4EB9-B73C-8B47E3A968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543541-0ED4-4C8D-A941-CB90DFB6F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0543541-0ED4-4C8D-A941-CB90DFB6F4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0440D8-A557-4FDD-83A2-99D5F20CF5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60440D8-A557-4FDD-83A2-99D5F20CF5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A1A7E4-E9EC-4C93-BB7B-FEC3BDABE8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9A1A7E4-E9EC-4C93-BB7B-FEC3BDABE8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B9DA5F-BC23-48C2-BE0C-281C9D0817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1FB9DA5F-BC23-48C2-BE0C-281C9D0817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26362D-BA6C-41B0-9963-1C32AAB4E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FA26362D-BA6C-41B0-9963-1C32AAB4EB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66F95F-0310-4412-88B0-0514B16BA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6D66F95F-0310-4412-88B0-0514B16BA4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807B6C-21F7-4D8D-BC19-D525D11F55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6C807B6C-21F7-4D8D-BC19-D525D11F55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3E3E10-F6C0-4BB1-8D3F-7DB142B96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623E3E10-F6C0-4BB1-8D3F-7DB142B96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CB1F19-F3F8-4EEB-9189-9322DDCD4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97CB1F19-F3F8-4EEB-9189-9322DDCD42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39FF13-A928-499C-A46B-35E2FBFDE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F239FF13-A928-499C-A46B-35E2FBFDE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2BB536-3C00-4497-B5FA-9C97CDF7F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8E2BB536-3C00-4497-B5FA-9C97CDF7F9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859F45-634F-4FB1-8172-636F91C79B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FD859F45-634F-4FB1-8172-636F91C79B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E4257D-6091-4C48-ACA5-1785834912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FAE4257D-6091-4C48-ACA5-1785834912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4AD0EE-41EA-406D-AC21-6C16C5925C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">
                                            <p:graphicEl>
                                              <a:dgm id="{DF4AD0EE-41EA-406D-AC21-6C16C5925C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C0578A-3034-4BD6-A842-07110FE61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>
                                            <p:graphicEl>
                                              <a:dgm id="{F8C0578A-3034-4BD6-A842-07110FE61B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6FC7A8-C55F-40AE-8B68-5D2932F2D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">
                                            <p:graphicEl>
                                              <a:dgm id="{D46FC7A8-C55F-40AE-8B68-5D2932F2DB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084203"/>
              </p:ext>
            </p:extLst>
          </p:nvPr>
        </p:nvGraphicFramePr>
        <p:xfrm>
          <a:off x="2589213" y="637674"/>
          <a:ext cx="8915400" cy="5859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矩形 4"/>
          <p:cNvSpPr/>
          <p:nvPr/>
        </p:nvSpPr>
        <p:spPr>
          <a:xfrm>
            <a:off x="949049" y="2157849"/>
            <a:ext cx="1520456" cy="754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</a:p>
        </p:txBody>
      </p:sp>
      <p:sp>
        <p:nvSpPr>
          <p:cNvPr id="6" name="矩形 5"/>
          <p:cNvSpPr/>
          <p:nvPr/>
        </p:nvSpPr>
        <p:spPr>
          <a:xfrm>
            <a:off x="949049" y="3994390"/>
            <a:ext cx="1520456" cy="75491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小人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8703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508BB9-84BA-4B07-969D-48776CFEB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8508BB9-84BA-4B07-969D-48776CFEB5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FD6D81-ED82-410B-8682-68670E159A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8FD6D81-ED82-410B-8682-68670E159A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3986D4-1744-4156-8E50-A3D1F8B48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F3986D4-1744-4156-8E50-A3D1F8B481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0C1B28-D858-4243-A9EA-09A6AF3D92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6B0C1B28-D858-4243-A9EA-09A6AF3D92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D5316E-5E3D-48D3-A74E-52C9ACBE3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42D5316E-5E3D-48D3-A74E-52C9ACBE3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5618D3-7DCD-48F4-93E1-79876C8A0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E5618D3-7DCD-48F4-93E1-79876C8A04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098307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4</a:t>
            </a:r>
            <a:r>
              <a:rPr lang="en-US" altLang="zh-TW" sz="3600" dirty="0"/>
              <a:t>.</a:t>
            </a:r>
            <a:r>
              <a:rPr lang="zh-TW" altLang="en-US" sz="3600" dirty="0"/>
              <a:t>比較</a:t>
            </a:r>
            <a:r>
              <a:rPr lang="zh-TW" altLang="en-US" sz="3600" dirty="0" smtClean="0"/>
              <a:t>評估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比較前後二段「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君子小人之分界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」，透過原文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綱目對照，分析其論述方式有何不同？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67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36270" y="410114"/>
            <a:ext cx="10118272" cy="3051544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直道以耦</a:t>
            </a:r>
            <a:r>
              <a:rPr lang="zh-TW" altLang="en-US" sz="3200" dirty="0" smtClean="0"/>
              <a:t>世，　　</a:t>
            </a:r>
            <a:r>
              <a:rPr lang="zh-TW" altLang="en-US" sz="3200" dirty="0" smtClean="0">
                <a:solidFill>
                  <a:srgbClr val="00B050"/>
                </a:solidFill>
              </a:rPr>
              <a:t>小人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枉行以取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容；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揜人之過以長</a:t>
            </a:r>
            <a:r>
              <a:rPr lang="zh-TW" altLang="en-US" sz="3200" dirty="0" smtClean="0"/>
              <a:t>善，</a:t>
            </a:r>
            <a:r>
              <a:rPr lang="zh-TW" altLang="en-US" sz="3200" dirty="0">
                <a:solidFill>
                  <a:srgbClr val="00B050"/>
                </a:solidFill>
              </a:rPr>
              <a:t>小人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毀人之善以爲功；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寬賢容衆以爲</a:t>
            </a:r>
            <a:r>
              <a:rPr lang="zh-TW" altLang="en-US" sz="3200" dirty="0" smtClean="0"/>
              <a:t>道，</a:t>
            </a:r>
            <a:r>
              <a:rPr lang="zh-TW" altLang="en-US" sz="3200" dirty="0">
                <a:solidFill>
                  <a:srgbClr val="00B050"/>
                </a:solidFill>
              </a:rPr>
              <a:t>小人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徼訐懷詐以爲智；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君子</a:t>
            </a:r>
            <a:r>
              <a:rPr lang="zh-TW" altLang="en-US" sz="3200" dirty="0" smtClean="0"/>
              <a:t>下學而無常師，　</a:t>
            </a:r>
            <a:r>
              <a:rPr lang="zh-TW" altLang="en-US" sz="3200" dirty="0" smtClean="0">
                <a:solidFill>
                  <a:srgbClr val="00B050"/>
                </a:solidFill>
              </a:rPr>
              <a:t>小人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恥學而羞不能。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1736270" y="3570510"/>
            <a:ext cx="10118272" cy="255454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心有所定，計有所守；智不務多，務行其所知；</a:t>
            </a:r>
            <a:r>
              <a:rPr lang="zh-TW" altLang="en-US" sz="3200" dirty="0" smtClean="0"/>
              <a:t>行  　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　</a:t>
            </a:r>
            <a:r>
              <a:rPr lang="zh-TW" altLang="en-US" sz="3200" dirty="0" smtClean="0"/>
              <a:t>　不</a:t>
            </a:r>
            <a:r>
              <a:rPr lang="zh-TW" altLang="en-US" sz="3200" dirty="0"/>
              <a:t>務多，務審其所由；安之若性，行之如不及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B050"/>
                </a:solidFill>
              </a:rPr>
              <a:t>小人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則不然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，心不在乎道義之經，口不吐乎訓誥之言；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　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　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賢以托身，不力行以自定；隨轉如流，不知所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執。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7030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763658"/>
              </p:ext>
            </p:extLst>
          </p:nvPr>
        </p:nvGraphicFramePr>
        <p:xfrm>
          <a:off x="760413" y="914400"/>
          <a:ext cx="4192587" cy="5337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0875092"/>
              </p:ext>
            </p:extLst>
          </p:nvPr>
        </p:nvGraphicFramePr>
        <p:xfrm>
          <a:off x="4953000" y="524138"/>
          <a:ext cx="7135168" cy="6117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2646948" y="329625"/>
            <a:ext cx="2021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正</a:t>
            </a:r>
            <a:r>
              <a:rPr lang="zh-TW" altLang="en-US" sz="3200" dirty="0">
                <a:solidFill>
                  <a:srgbClr val="FF0000"/>
                </a:solidFill>
              </a:rPr>
              <a:t>反</a:t>
            </a:r>
            <a:r>
              <a:rPr lang="zh-TW" altLang="en-US" sz="3200" dirty="0" smtClean="0">
                <a:solidFill>
                  <a:srgbClr val="FF0000"/>
                </a:solidFill>
              </a:rPr>
              <a:t>對比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5325980" y="231750"/>
            <a:ext cx="2021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統合描述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74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2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24823" y="422091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申鑑．雜言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29742" y="1062536"/>
            <a:ext cx="10359341" cy="5570276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（用</a:t>
            </a:r>
            <a:r>
              <a:rPr lang="zh-TW" altLang="en-US" sz="3600" dirty="0"/>
              <a:t>己者不為異則異矣</a:t>
            </a:r>
            <a:r>
              <a:rPr lang="zh-TW" altLang="en-US" sz="3600" dirty="0" smtClean="0"/>
              <a:t>。）君子所惡乎異者三。好生事也。好生奇也。好變常也。好生事則多端而動衆。好生奇則離道而惑俗。好變常則輕法而亂度。故名不貴苟傳。行不貴苟難。純德無慝。其上也。伏而不動。其次也。動而不行。行而不遠。遠而能復。又其次也。其下。遠而已矣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55846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121" y="232525"/>
            <a:ext cx="4067436" cy="6455930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9304" y="232525"/>
            <a:ext cx="4247628" cy="6495050"/>
          </a:xfrm>
          <a:prstGeom prst="rect">
            <a:avLst/>
          </a:prstGeom>
        </p:spPr>
      </p:pic>
      <p:sp>
        <p:nvSpPr>
          <p:cNvPr id="6" name="L-圖案 5"/>
          <p:cNvSpPr/>
          <p:nvPr/>
        </p:nvSpPr>
        <p:spPr>
          <a:xfrm rot="10800000">
            <a:off x="6932556" y="345440"/>
            <a:ext cx="4090347" cy="6299200"/>
          </a:xfrm>
          <a:prstGeom prst="corner">
            <a:avLst>
              <a:gd name="adj1" fmla="val 11544"/>
              <a:gd name="adj2" fmla="val 88456"/>
            </a:avLst>
          </a:prstGeom>
          <a:solidFill>
            <a:schemeClr val="bg2">
              <a:alpha val="5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6932557" y="814192"/>
            <a:ext cx="457799" cy="3219189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L-圖案 7"/>
          <p:cNvSpPr/>
          <p:nvPr/>
        </p:nvSpPr>
        <p:spPr>
          <a:xfrm>
            <a:off x="2865122" y="345440"/>
            <a:ext cx="2675170" cy="6299200"/>
          </a:xfrm>
          <a:prstGeom prst="corner">
            <a:avLst>
              <a:gd name="adj1" fmla="val 59808"/>
              <a:gd name="adj2" fmla="val 83677"/>
            </a:avLst>
          </a:prstGeom>
          <a:solidFill>
            <a:schemeClr val="bg2">
              <a:alpha val="5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5766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1.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提取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7141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申鑑．雜言</a:t>
            </a:r>
            <a:r>
              <a:rPr lang="en-US" altLang="zh-TW" dirty="0" smtClean="0"/>
              <a:t>》</a:t>
            </a:r>
            <a:r>
              <a:rPr lang="zh-TW" altLang="en-US" dirty="0">
                <a:solidFill>
                  <a:schemeClr val="tx1"/>
                </a:solidFill>
              </a:rPr>
              <a:t>惡乎異者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1007" y="1215342"/>
            <a:ext cx="10359341" cy="4695880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用</a:t>
            </a:r>
            <a:r>
              <a:rPr lang="zh-TW" altLang="en-US" sz="3600" dirty="0"/>
              <a:t>己者不為異則異</a:t>
            </a:r>
            <a:r>
              <a:rPr lang="zh-TW" altLang="en-US" sz="3600" dirty="0" smtClean="0"/>
              <a:t>矣。君子所惡乎異者三：好生事也，好生奇也，好變常也。好生事則多端而動衆，好生奇則離道而惑俗，好變常則輕法而亂度。故名不貴苟傳，行不貴苟難。純德無慝，其上也；伏而不動，其次也；動而不行，行而不遠，遠而能復，又其次也；其下，遠而已矣。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5112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69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2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64651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45705" y="163286"/>
            <a:ext cx="10664644" cy="656506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用己者不為異則異</a:t>
            </a:r>
            <a:r>
              <a:rPr lang="zh-TW" altLang="en-US" sz="3600" dirty="0" smtClean="0"/>
              <a:t>矣。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君子所惡乎異者三：好生事也，好生奇也，好變常也。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好生事則多端而動衆，好生奇則離道而惑俗，好變常則輕法而亂度。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故名不貴苟傳，行不貴苟難。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純德無慝，其上也；伏而不動，其次也；動而不行，行而不遠，遠而能復，又其次也；其下，遠而已矣。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87571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2855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66332" y="600308"/>
          <a:ext cx="10228760" cy="58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34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1441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用己者不為異則異矣。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85629"/>
                  </a:ext>
                </a:extLst>
              </a:tr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君子所惡乎異者三：好生事也，好生奇也，好變常也。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好生事則多端而動衆，好生奇則離道而惑俗，好變常則輕法而亂度。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故名不貴苟傳，行不貴苟難。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517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66332" y="600308"/>
          <a:ext cx="10228760" cy="58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34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1441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用者不異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用己者不為異則異矣。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85629"/>
                  </a:ext>
                </a:extLst>
              </a:tr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君子所惡乎異者三：好生事也，好生奇也，好變常也。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好生事則多端而動衆，好生奇則離道而惑俗，好變常則輕法而亂度。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故名不貴苟傳，行不貴苟難。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246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7675790"/>
              </p:ext>
            </p:extLst>
          </p:nvPr>
        </p:nvGraphicFramePr>
        <p:xfrm>
          <a:off x="1666332" y="600308"/>
          <a:ext cx="10228760" cy="58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34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1441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用者不異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用己者不為異則異矣。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85629"/>
                  </a:ext>
                </a:extLst>
              </a:tr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所惡三異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君子所惡乎異者三：好生事也，好生奇也，好變常也。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好生事則多端而動衆，好生奇則離道而惑俗，好變常則輕法而亂度。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故名不貴苟傳，行不貴苟難。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420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991266"/>
              </p:ext>
            </p:extLst>
          </p:nvPr>
        </p:nvGraphicFramePr>
        <p:xfrm>
          <a:off x="1666332" y="600308"/>
          <a:ext cx="10228760" cy="58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34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1441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用者不異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用己者不為異則異矣。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85629"/>
                  </a:ext>
                </a:extLst>
              </a:tr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所惡三異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君子所惡乎異者三：好生事也，好生奇也，好變常也。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三異之弊</a:t>
                      </a:r>
                      <a:endParaRPr lang="en-US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好生事則多端而動衆，好生奇則離道而惑俗，好變常則輕法而亂度。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故名不貴苟傳，行不貴苟難。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78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867770"/>
              </p:ext>
            </p:extLst>
          </p:nvPr>
        </p:nvGraphicFramePr>
        <p:xfrm>
          <a:off x="1666332" y="600308"/>
          <a:ext cx="10228760" cy="58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34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1441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用者不異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用己者不為異則異矣。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85629"/>
                  </a:ext>
                </a:extLst>
              </a:tr>
              <a:tr h="14605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所惡三異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君子所惡乎異者三：好生事也，好生奇也，好變常也。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3335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三異之弊</a:t>
                      </a:r>
                      <a:endParaRPr lang="en-US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好生事則多端而動衆，好生奇則離道而惑俗，好變常則輕法而亂度。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76354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名行貴實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故名不貴苟傳，行不貴苟難。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89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11741" y="982447"/>
          <a:ext cx="10228760" cy="527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928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91832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純德無慝，其上也；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伏而不動，其次也；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動而不行，行而不遠，遠而能復，又其次也；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其下，遠而已矣。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24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817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11741" y="982447"/>
          <a:ext cx="10228760" cy="527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928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91832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上者無慝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純德無慝，其上也；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伏而不動，其次也；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動而不行，行而不遠，遠而能復，又其次也；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其下，遠而已矣。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24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810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11741" y="982447"/>
          <a:ext cx="10228760" cy="527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928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91832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上者無慝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純德無慝，其上也；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其次不動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伏而不動，其次也；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動而不行，行而不遠，遠而能復，又其次也；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其下，遠而已矣。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24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82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11741" y="982447"/>
          <a:ext cx="10228760" cy="527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928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91832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上者無慝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純德無慝，其上也；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其次不動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伏而不動，其次也；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行遠能復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動而不行，行而不遠，遠而能復，又其次也；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其下，遠而已矣。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24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009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3565507"/>
              </p:ext>
            </p:extLst>
          </p:nvPr>
        </p:nvGraphicFramePr>
        <p:xfrm>
          <a:off x="1611741" y="982447"/>
          <a:ext cx="10228760" cy="527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928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91832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上者無慝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純德無慝，其上也；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其次不動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伏而不動，其次也；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行遠能復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動而不行，行而不遠，遠而能復，又其次也；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9988456"/>
                  </a:ext>
                </a:extLst>
              </a:tr>
              <a:tr h="13195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遠而不復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其下，遠而已矣。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241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636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785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569345" y="1064525"/>
          <a:ext cx="8165222" cy="3960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矩形 4"/>
          <p:cNvSpPr/>
          <p:nvPr/>
        </p:nvSpPr>
        <p:spPr>
          <a:xfrm>
            <a:off x="9062114" y="2361063"/>
            <a:ext cx="2879678" cy="132383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故名不貴苟</a:t>
            </a:r>
            <a:r>
              <a:rPr lang="zh-TW" altLang="en-US" sz="3200" dirty="0" smtClean="0"/>
              <a:t>傳行</a:t>
            </a:r>
            <a:r>
              <a:rPr lang="zh-TW" altLang="en-US" sz="3200" dirty="0"/>
              <a:t>不貴苟</a:t>
            </a:r>
            <a:r>
              <a:rPr lang="zh-TW" altLang="en-US" sz="3200" dirty="0" smtClean="0"/>
              <a:t>難</a:t>
            </a:r>
            <a:endParaRPr lang="zh-TW" altLang="en-US" sz="3200" dirty="0"/>
          </a:p>
        </p:txBody>
      </p:sp>
      <p:sp>
        <p:nvSpPr>
          <p:cNvPr id="6" name="右大括弧 5"/>
          <p:cNvSpPr/>
          <p:nvPr/>
        </p:nvSpPr>
        <p:spPr>
          <a:xfrm>
            <a:off x="8734567" y="1201003"/>
            <a:ext cx="327547" cy="3657600"/>
          </a:xfrm>
          <a:prstGeom prst="rightBrace">
            <a:avLst>
              <a:gd name="adj1" fmla="val 95833"/>
              <a:gd name="adj2" fmla="val 50000"/>
            </a:avLst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/>
          <p:cNvSpPr txBox="1"/>
          <p:nvPr/>
        </p:nvSpPr>
        <p:spPr>
          <a:xfrm>
            <a:off x="3862316" y="5433888"/>
            <a:ext cx="5936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用己者不為異則異</a:t>
            </a:r>
            <a:r>
              <a:rPr lang="zh-TW" altLang="en-US" sz="3600" dirty="0" smtClean="0">
                <a:solidFill>
                  <a:srgbClr val="FF0000"/>
                </a:solidFill>
              </a:rPr>
              <a:t>矣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14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C38A15-0BF8-4479-812C-CC4D1DB3EE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3C38A15-0BF8-4479-812C-CC4D1DB3EE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EABCC5-542F-4012-8B8F-52E2EDD844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2EABCC5-542F-4012-8B8F-52E2EDD844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B80CF1-2C6C-463E-8936-3CCE45C49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6B80CF1-2C6C-463E-8936-3CCE45C494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D8A409-99A1-4343-869E-529ECC439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8CD8A409-99A1-4343-869E-529ECC439D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94E2DE-EEE2-4C6E-8C65-5AB982F7A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C94E2DE-EEE2-4C6E-8C65-5AB982F7A7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E1411F-E7CF-49B7-B83A-E982B7F9F7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BE1411F-E7CF-49B7-B83A-E982B7F9F7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8928B9-6D16-4E5F-9AE7-0CDF3E726E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18928B9-6D16-4E5F-9AE7-0CDF3E726E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A6844C-588C-4B55-AFE1-2E3365DA3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DEA6844C-588C-4B55-AFE1-2E3365DA3A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F8BDDD-45B7-4276-9B5A-C57189FCF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14F8BDDD-45B7-4276-9B5A-C57189FCFA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431724-5AA5-4432-A2F2-E0DE0193C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C431724-5AA5-4432-A2F2-E0DE0193CA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A27DFF-3FA8-4B0A-A57C-86AE860534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CA27DFF-3FA8-4B0A-A57C-86AE860534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6452E6-47DC-403B-94AE-DA96B89A9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E6452E6-47DC-403B-94AE-DA96B89A9A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CBFFB5-4387-46D0-8839-AABAEA21B9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0CBFFB5-4387-46D0-8839-AABAEA21B9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47518" y="627796"/>
          <a:ext cx="9789306" cy="5106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837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923348-876D-44D3-B7D8-2B92C2A0E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A923348-876D-44D3-B7D8-2B92C2A0EB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26B322-8CB2-406C-84D1-1F7F3FD1EE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2C26B322-8CB2-406C-84D1-1F7F3FD1EE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50CBBB-8FB6-4959-A273-90E1B706F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AC50CBBB-8FB6-4959-A273-90E1B706F8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BD1645-E75E-4751-B941-BF411203BC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48BD1645-E75E-4751-B941-BF411203BC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114296-4432-4AB8-A8E6-DAB384299F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77114296-4432-4AB8-A8E6-DAB384299F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98ED6D-64E5-4B50-B839-D16C77A2B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B698ED6D-64E5-4B50-B839-D16C77A2B1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CDF0A8-B4E4-48D8-88EC-E83C3044E8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03CDF0A8-B4E4-48D8-88EC-E83C3044E8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CC90F7-5F3A-4132-8BDD-D870D8D18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78CC90F7-5F3A-4132-8BDD-D870D8D18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290535-6558-4BF0-AE30-8C7F60D3B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99290535-6558-4BF0-AE30-8C7F60D3B3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8B35E8-7654-4DAD-9C82-BC61833B5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348B35E8-7654-4DAD-9C82-BC61833B59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5EFA2A-DA4B-4B41-97E0-F00AD8FB86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05EFA2A-DA4B-4B41-97E0-F00AD8FB86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「用己者不為異則異矣」與「君子所惡乎異者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」有何關聯？</a:t>
            </a:r>
            <a:endParaRPr lang="en-US" altLang="zh-TW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「好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生事則多端而動衆，好生奇則離道而惑俗，好變常則輕法而亂度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。」與「名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不貴苟傳，行不貴苟難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。」有何關聯？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182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121" y="232525"/>
            <a:ext cx="4067436" cy="6455930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9304" y="232525"/>
            <a:ext cx="4247628" cy="6495050"/>
          </a:xfrm>
          <a:prstGeom prst="rect">
            <a:avLst/>
          </a:prstGeom>
        </p:spPr>
      </p:pic>
      <p:sp>
        <p:nvSpPr>
          <p:cNvPr id="6" name="L-圖案 5"/>
          <p:cNvSpPr/>
          <p:nvPr/>
        </p:nvSpPr>
        <p:spPr>
          <a:xfrm rot="10800000">
            <a:off x="6932556" y="345440"/>
            <a:ext cx="4090347" cy="6299200"/>
          </a:xfrm>
          <a:prstGeom prst="corner">
            <a:avLst>
              <a:gd name="adj1" fmla="val 11544"/>
              <a:gd name="adj2" fmla="val 88456"/>
            </a:avLst>
          </a:prstGeom>
          <a:solidFill>
            <a:schemeClr val="bg2">
              <a:alpha val="5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6932557" y="814192"/>
            <a:ext cx="457799" cy="3219189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L-圖案 7"/>
          <p:cNvSpPr/>
          <p:nvPr/>
        </p:nvSpPr>
        <p:spPr>
          <a:xfrm>
            <a:off x="2865122" y="345440"/>
            <a:ext cx="2675170" cy="6299200"/>
          </a:xfrm>
          <a:prstGeom prst="corner">
            <a:avLst>
              <a:gd name="adj1" fmla="val 59808"/>
              <a:gd name="adj2" fmla="val 83677"/>
            </a:avLst>
          </a:prstGeom>
          <a:solidFill>
            <a:schemeClr val="bg2">
              <a:alpha val="5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93339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「用己者不為異則異矣」與「君子所惡乎異者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」有何關聯？</a:t>
            </a:r>
            <a:endParaRPr lang="en-US" altLang="zh-TW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「好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生事則多端而動衆，好生奇則離道而惑俗，好變常則輕法而亂度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。」與「名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不貴苟傳，行不貴苟難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。」有何關聯？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8872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本文摘錄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3" action="ppaction://hlinkfile"/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3" action="ppaction://hlinkfile"/>
              </a:rPr>
              <a:t>申鑑．雜言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3" action="ppaction://hlinkfile"/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前後兩段，合為一則，前後有何關聯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試探討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編者之用意為何？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4882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2653698"/>
              </p:ext>
            </p:extLst>
          </p:nvPr>
        </p:nvGraphicFramePr>
        <p:xfrm>
          <a:off x="-548251" y="452914"/>
          <a:ext cx="9789306" cy="5106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9408832"/>
              </p:ext>
            </p:extLst>
          </p:nvPr>
        </p:nvGraphicFramePr>
        <p:xfrm>
          <a:off x="4148683" y="452914"/>
          <a:ext cx="9153660" cy="5106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36802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韓詩外傳</a:t>
            </a:r>
            <a:r>
              <a:rPr lang="en-US" altLang="zh-TW" dirty="0"/>
              <a:t>》</a:t>
            </a:r>
            <a:r>
              <a:rPr lang="zh-TW" altLang="en-US" dirty="0"/>
              <a:t>卷五：</a:t>
            </a:r>
            <a:r>
              <a:rPr lang="zh-TW" altLang="en-US" dirty="0">
                <a:solidFill>
                  <a:schemeClr val="tx1"/>
                </a:solidFill>
              </a:rPr>
              <a:t>人有六情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2086" y="1338943"/>
            <a:ext cx="9512526" cy="4572279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人有六</a:t>
            </a:r>
            <a:r>
              <a:rPr lang="zh-TW" altLang="en-US" sz="3600" dirty="0" smtClean="0"/>
              <a:t>情。</a:t>
            </a:r>
            <a:r>
              <a:rPr lang="zh-TW" altLang="en-US" sz="3600" dirty="0"/>
              <a:t>失之則亂。從之則睦。故聖</a:t>
            </a:r>
            <a:r>
              <a:rPr lang="zh-TW" altLang="en-US" sz="3600" dirty="0" smtClean="0"/>
              <a:t>王之</a:t>
            </a:r>
            <a:r>
              <a:rPr lang="zh-TW" altLang="en-US" sz="3600" dirty="0"/>
              <a:t>教其民也。必因其情</a:t>
            </a:r>
            <a:r>
              <a:rPr lang="zh-TW" altLang="en-US" sz="3600"/>
              <a:t>而</a:t>
            </a:r>
            <a:r>
              <a:rPr lang="zh-TW" altLang="en-US" sz="3600" smtClean="0"/>
              <a:t>節之</a:t>
            </a:r>
            <a:r>
              <a:rPr lang="zh-TW" altLang="en-US" sz="3600" dirty="0"/>
              <a:t>以禮。必從其欲而制之以義。義簡而備。禮易而法。去情不遠。故民之從命也 速</a:t>
            </a:r>
            <a:r>
              <a:rPr lang="zh-TW" altLang="en-US" sz="3600" dirty="0" smtClean="0"/>
              <a:t>。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（譯註第二冊頁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1081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pPr>
              <a:lnSpc>
                <a:spcPts val="5600"/>
              </a:lnSpc>
            </a:pPr>
            <a:endParaRPr lang="zh-TW" altLang="en-US" sz="3600" dirty="0"/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75515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67962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韓</a:t>
            </a:r>
            <a:r>
              <a:rPr lang="zh-TW" altLang="en-US" dirty="0"/>
              <a:t>詩</a:t>
            </a:r>
            <a:r>
              <a:rPr lang="zh-TW" altLang="en-US" dirty="0" smtClean="0"/>
              <a:t>外傳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卷五：</a:t>
            </a:r>
            <a:r>
              <a:rPr lang="zh-TW" altLang="en-US" dirty="0" smtClean="0">
                <a:solidFill>
                  <a:schemeClr val="tx1"/>
                </a:solidFill>
              </a:rPr>
              <a:t>人</a:t>
            </a:r>
            <a:r>
              <a:rPr lang="zh-TW" altLang="en-US" dirty="0">
                <a:solidFill>
                  <a:schemeClr val="tx1"/>
                </a:solidFill>
              </a:rPr>
              <a:t>有六情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0687" y="1392072"/>
            <a:ext cx="10003809" cy="451915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b="1" dirty="0"/>
              <a:t>人有六情</a:t>
            </a:r>
            <a:r>
              <a:rPr lang="zh-TW" altLang="en-US" sz="3200" dirty="0" smtClean="0"/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目欲視好色，耳欲聽宮商，鼻欲嗅芬香，口欲嗜甘旨，其身體四肢欲安而不作，衣欲被文繡而輕暖；此六者民之六情也，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b="1" dirty="0" smtClean="0"/>
              <a:t>失</a:t>
            </a:r>
            <a:r>
              <a:rPr lang="zh-TW" altLang="en-US" sz="3200" b="1" dirty="0"/>
              <a:t>之則亂，從之</a:t>
            </a:r>
            <a:r>
              <a:rPr lang="zh-TW" altLang="en-US" sz="3200" b="1" dirty="0" smtClean="0"/>
              <a:t>則</a:t>
            </a:r>
            <a:r>
              <a:rPr lang="zh-TW" altLang="en-US" sz="3200" b="1" dirty="0">
                <a:solidFill>
                  <a:schemeClr val="dk1"/>
                </a:solidFill>
              </a:rPr>
              <a:t>睦</a:t>
            </a:r>
            <a:r>
              <a:rPr lang="zh-TW" altLang="en-US" sz="3200" b="1" dirty="0" smtClean="0"/>
              <a:t>。</a:t>
            </a:r>
            <a:r>
              <a:rPr lang="zh-TW" altLang="en-US" sz="3200" b="1" dirty="0"/>
              <a:t>故聖王之教其民也，必因其情，而節之以</a:t>
            </a:r>
            <a:r>
              <a:rPr lang="zh-TW" altLang="en-US" sz="3200" b="1" dirty="0" smtClean="0"/>
              <a:t>禮；必</a:t>
            </a:r>
            <a:r>
              <a:rPr lang="zh-TW" altLang="en-US" sz="3200" b="1" dirty="0"/>
              <a:t>從其欲，而制之以</a:t>
            </a:r>
            <a:r>
              <a:rPr lang="zh-TW" altLang="en-US" sz="3200" b="1" dirty="0" smtClean="0"/>
              <a:t>義。義</a:t>
            </a:r>
            <a:r>
              <a:rPr lang="zh-TW" altLang="en-US" sz="3200" b="1" dirty="0"/>
              <a:t>簡而備，禮易而</a:t>
            </a:r>
            <a:r>
              <a:rPr lang="zh-TW" altLang="en-US" sz="3200" b="1" dirty="0" smtClean="0"/>
              <a:t>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典範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 smtClean="0"/>
              <a:t>；去</a:t>
            </a:r>
            <a:r>
              <a:rPr lang="zh-TW" altLang="en-US" sz="3200" b="1" dirty="0"/>
              <a:t>情不遠，故民之從命也速</a:t>
            </a:r>
            <a:r>
              <a:rPr lang="zh-TW" altLang="en-US" sz="3200" b="1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1481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581241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0687" y="736979"/>
            <a:ext cx="10003809" cy="5174243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有六情：目欲視好色，耳欲聽宮商，鼻欲嗅芬香，口欲嗜甘旨，其身體四肢欲安而不作，衣欲被文繡而輕</a:t>
            </a:r>
            <a:r>
              <a:rPr lang="zh-TW" altLang="en-US" sz="3200" dirty="0" smtClean="0"/>
              <a:t>暖；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此六者民</a:t>
            </a:r>
            <a:r>
              <a:rPr lang="zh-TW" altLang="en-US" sz="3200" dirty="0"/>
              <a:t>之六情</a:t>
            </a:r>
            <a:r>
              <a:rPr lang="zh-TW" altLang="en-US" sz="3200" dirty="0" smtClean="0"/>
              <a:t>也，失</a:t>
            </a:r>
            <a:r>
              <a:rPr lang="zh-TW" altLang="en-US" sz="3200" dirty="0"/>
              <a:t>之則亂，從之</a:t>
            </a:r>
            <a:r>
              <a:rPr lang="zh-TW" altLang="en-US" sz="3200" dirty="0" smtClean="0"/>
              <a:t>則</a:t>
            </a:r>
            <a:r>
              <a:rPr lang="zh-TW" altLang="en-US" sz="3200" dirty="0">
                <a:solidFill>
                  <a:schemeClr val="dk1"/>
                </a:solidFill>
              </a:rPr>
              <a:t>睦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聖王之教其民也，必因其情，而節之以</a:t>
            </a:r>
            <a:r>
              <a:rPr lang="zh-TW" altLang="en-US" sz="3200" dirty="0" smtClean="0"/>
              <a:t>禮；必</a:t>
            </a:r>
            <a:r>
              <a:rPr lang="zh-TW" altLang="en-US" sz="3200" dirty="0"/>
              <a:t>從其欲，而制之以</a:t>
            </a:r>
            <a:r>
              <a:rPr lang="zh-TW" altLang="en-US" sz="3200" dirty="0" smtClean="0"/>
              <a:t>義。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義</a:t>
            </a:r>
            <a:r>
              <a:rPr lang="zh-TW" altLang="en-US" sz="3200" dirty="0"/>
              <a:t>簡而備，禮易而</a:t>
            </a:r>
            <a:r>
              <a:rPr lang="zh-TW" altLang="en-US" sz="3200" dirty="0" smtClean="0"/>
              <a:t>法；去</a:t>
            </a:r>
            <a:r>
              <a:rPr lang="zh-TW" altLang="en-US" sz="3200" dirty="0"/>
              <a:t>情不遠，故民之從命也速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45132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0156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399" y="586853"/>
          <a:ext cx="10109927" cy="578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81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人有六情：目欲視好色，耳欲聽宮商，鼻欲嗅芬香，口欲嗜甘旨，其身體四肢欲安而不作，衣欲被文繡而輕暖；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9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此六者民之六情也，</a:t>
                      </a:r>
                      <a:r>
                        <a:rPr lang="zh-TW" altLang="en-US" sz="3200" dirty="0" smtClean="0"/>
                        <a:t>失之則亂，從之則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睦</a:t>
                      </a:r>
                      <a:r>
                        <a:rPr lang="zh-TW" altLang="en-US" sz="3200" dirty="0" smtClean="0"/>
                        <a:t>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故聖王之教其民也，必因其情，而節之以禮；必從其欲，而制之以義。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18214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義簡而備，禮易而法；去情不遠，故民之從命也速。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1075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997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399" y="586853"/>
          <a:ext cx="10109927" cy="578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81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人有六情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人有六情：目欲視好色，耳欲聽宮商，鼻欲嗅芬香，口欲嗜甘旨，其身體四肢欲安而不作，衣欲被文繡而輕暖；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9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此六者民之六情也，</a:t>
                      </a:r>
                      <a:r>
                        <a:rPr lang="zh-TW" altLang="en-US" sz="3200" dirty="0" smtClean="0"/>
                        <a:t>失之則亂，從之則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睦</a:t>
                      </a:r>
                      <a:r>
                        <a:rPr lang="zh-TW" altLang="en-US" sz="3200" dirty="0" smtClean="0"/>
                        <a:t>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故聖王之教其民也，必因其情，而節之以禮；必從其欲，而制之以義。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18214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義簡而備，禮易而法；去情不遠，故民之從命也速。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1075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152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399" y="586853"/>
          <a:ext cx="10109927" cy="578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81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人有六情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人有六情：目欲視好色，耳欲聽宮商，鼻欲嗅芬香，口欲嗜甘旨，其身體四肢欲安而不作，衣欲被文繡而輕暖；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9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失亂從睦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此六者民之六情也，</a:t>
                      </a:r>
                      <a:r>
                        <a:rPr lang="zh-TW" altLang="en-US" sz="3200" dirty="0" smtClean="0"/>
                        <a:t>失之則亂，從之則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睦</a:t>
                      </a:r>
                      <a:r>
                        <a:rPr lang="zh-TW" altLang="en-US" sz="3200" dirty="0" smtClean="0"/>
                        <a:t>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故聖王之教其民也，必因其情，而節之以禮；必從其欲，而制之以義。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18214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義簡而備，禮易而法；去情不遠，故民之從命也速。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1075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1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8806296"/>
              </p:ext>
            </p:extLst>
          </p:nvPr>
        </p:nvGraphicFramePr>
        <p:xfrm>
          <a:off x="1803399" y="586853"/>
          <a:ext cx="10109927" cy="578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81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人有六情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人有六情：目欲視好色，耳欲聽宮商，鼻欲嗅芬香，口欲嗜甘旨，其身體四肢欲安而不作，衣欲被文繡而輕暖；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9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失亂從睦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此六者民之六情也，</a:t>
                      </a:r>
                      <a:r>
                        <a:rPr lang="zh-TW" altLang="en-US" sz="3200" dirty="0" smtClean="0"/>
                        <a:t>失之則亂，從之則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睦</a:t>
                      </a:r>
                      <a:r>
                        <a:rPr lang="zh-TW" altLang="en-US" sz="3200" dirty="0" smtClean="0"/>
                        <a:t>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因情節禮從欲制義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故聖王之教其民也，必因其情，而節之以禮；必從其欲，而制之以義。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18214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義簡而備，禮易而法；去情不遠，故民之從命也速。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1075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263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567709"/>
              </p:ext>
            </p:extLst>
          </p:nvPr>
        </p:nvGraphicFramePr>
        <p:xfrm>
          <a:off x="1803399" y="586853"/>
          <a:ext cx="10109927" cy="578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86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71064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81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人有六情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人有六情：目欲視好色，耳欲聽宮商，鼻欲嗅芬香，口欲嗜甘旨，其身體四肢欲安而不作，衣欲被文繡而輕暖；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966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失亂從睦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此六者民之六情也，</a:t>
                      </a:r>
                      <a:r>
                        <a:rPr lang="zh-TW" altLang="en-US" sz="3200" dirty="0" smtClean="0"/>
                        <a:t>失之則亂，從之則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睦</a:t>
                      </a:r>
                      <a:r>
                        <a:rPr lang="zh-TW" altLang="en-US" sz="3200" dirty="0" smtClean="0"/>
                        <a:t>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651295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因情節禮從欲制義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故聖王之教其民也，必因其情，而節之以禮；必從其欲，而制之以義。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182142"/>
                  </a:ext>
                </a:extLst>
              </a:tr>
              <a:tr h="150416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簡易速從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義簡而備，禮易而法；去情不遠，故民之從命也速。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1075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901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3291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-399649" y="409434"/>
          <a:ext cx="9598239" cy="5841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圓角矩形 4"/>
          <p:cNvSpPr/>
          <p:nvPr/>
        </p:nvSpPr>
        <p:spPr>
          <a:xfrm>
            <a:off x="8952931" y="2613546"/>
            <a:ext cx="2606724" cy="143301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失之則</a:t>
            </a:r>
            <a:r>
              <a:rPr lang="zh-TW" altLang="en-US" sz="3600" dirty="0" smtClean="0"/>
              <a:t>亂　從</a:t>
            </a:r>
            <a:r>
              <a:rPr lang="zh-TW" altLang="en-US" sz="3600" dirty="0"/>
              <a:t>之則睦</a:t>
            </a:r>
          </a:p>
        </p:txBody>
      </p:sp>
      <p:sp>
        <p:nvSpPr>
          <p:cNvPr id="6" name="右大括弧 5"/>
          <p:cNvSpPr/>
          <p:nvPr/>
        </p:nvSpPr>
        <p:spPr>
          <a:xfrm>
            <a:off x="8079475" y="791570"/>
            <a:ext cx="545910" cy="5008729"/>
          </a:xfrm>
          <a:prstGeom prst="rightBrace">
            <a:avLst>
              <a:gd name="adj1" fmla="val 48333"/>
              <a:gd name="adj2" fmla="val 50000"/>
            </a:avLst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4709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958760-9570-436A-BC32-0F60FACAA8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2958760-9570-436A-BC32-0F60FACAA8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664C04-35F7-4032-84E3-90F0BF5973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A664C04-35F7-4032-84E3-90F0BF5973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351FF6-2FBB-46A1-B83F-3D6ACF9B5E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4351FF6-2FBB-46A1-B83F-3D6ACF9B5E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E0B20C-457C-4455-B6B7-221D3884A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CE0B20C-457C-4455-B6B7-221D3884AE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49F5CB-8E5A-428E-918E-0026E7AB4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49F5CB-8E5A-428E-918E-0026E7AB4E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B2CA7E-9567-4BCF-9145-ABFF2988B6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0B2CA7E-9567-4BCF-9145-ABFF2988B6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EB5CBF-17E7-4E95-BE5B-0A2C8303F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FAEB5CBF-17E7-4E95-BE5B-0A2C8303FF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E07CB7-3860-4DB3-ACAA-1C71893CE5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8E07CB7-3860-4DB3-ACAA-1C71893CE5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23CF7C-E454-4B97-BA94-E30E9C30D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B23CF7C-E454-4B97-BA94-E30E9C30DD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A02C29-3E0E-4B22-8949-4D3FE6D3FC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0AA02C29-3E0E-4B22-8949-4D3FE6D3FC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4CA05E-C75E-44F5-BC8D-7B6D79E5F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F4CA05E-C75E-44F5-BC8D-7B6D79E5F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6ADE2D-B3ED-4EDB-9985-20D6CBF9E6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1F6ADE2D-B3ED-4EDB-9985-20D6CBF9E6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096373-C289-4804-98C8-0A35E9D5F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D6096373-C289-4804-98C8-0A35E9D5F6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/>
          </p:nvPr>
        </p:nvGraphicFramePr>
        <p:xfrm>
          <a:off x="1376168" y="144249"/>
          <a:ext cx="8886947" cy="607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矩形 1"/>
          <p:cNvSpPr/>
          <p:nvPr/>
        </p:nvSpPr>
        <p:spPr>
          <a:xfrm>
            <a:off x="10863618" y="144249"/>
            <a:ext cx="846161" cy="635985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去情</a:t>
            </a:r>
            <a:r>
              <a:rPr lang="zh-TW" altLang="en-US" sz="3600" dirty="0" smtClean="0"/>
              <a:t>不遠故</a:t>
            </a:r>
            <a:r>
              <a:rPr lang="zh-TW" altLang="en-US" sz="3600" dirty="0"/>
              <a:t>民之從命也</a:t>
            </a:r>
            <a:r>
              <a:rPr lang="zh-TW" altLang="en-US" sz="3600" dirty="0" smtClean="0"/>
              <a:t>速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058553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ACEEC0-321E-4EBE-83F2-6F2A835965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1ACEEC0-321E-4EBE-83F2-6F2A835965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829ABB-21C0-4E3E-8D96-24894BE99D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A829ABB-21C0-4E3E-8D96-24894BE99D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BDEAE6-3B39-4149-9964-1B3EF33913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7BDEAE6-3B39-4149-9964-1B3EF33913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0E2765-2DD9-47D4-884A-33DD5FB0A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10E2765-2DD9-47D4-884A-33DD5FB0AA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8625A1-FC1A-4B0E-92AB-6188CA8D1E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68625A1-FC1A-4B0E-92AB-6188CA8D1E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E3E363-CF32-4101-B073-AE590B1F4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DE3E363-CF32-4101-B073-AE590B1F41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334EA1-4258-4310-92BC-B0440F0A73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5334EA1-4258-4310-92BC-B0440F0A73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BF2BA8-D56A-4992-B581-A4F3921430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BF2BA8-D56A-4992-B581-A4F3921430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0CBF0F-E556-402B-9CA2-5F400BDF90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1D0CBF0F-E556-402B-9CA2-5F400BDF90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節錄本文刪去「六情」內容，其用意得失如何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試抒己見。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9607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12290</TotalTime>
  <Words>6256</Words>
  <Application>Microsoft Office PowerPoint</Application>
  <PresentationFormat>寬螢幕</PresentationFormat>
  <Paragraphs>458</Paragraphs>
  <Slides>63</Slides>
  <Notes>45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63</vt:i4>
      </vt:variant>
    </vt:vector>
  </HeadingPairs>
  <TitlesOfParts>
    <vt:vector size="73" baseType="lpstr">
      <vt:lpstr>等线</vt:lpstr>
      <vt:lpstr>微軟正黑體</vt:lpstr>
      <vt:lpstr>微軟正黑體 Light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《群書治要》明辨(一)</vt:lpstr>
      <vt:lpstr>「明辨」選材內容：</vt:lpstr>
      <vt:lpstr>《體論》君子小人</vt:lpstr>
      <vt:lpstr>四層次設問</vt:lpstr>
      <vt:lpstr>《體論．行》</vt:lpstr>
      <vt:lpstr>《體論．行》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《申鑑．雜言》</vt:lpstr>
      <vt:lpstr>PowerPoint 簡報</vt:lpstr>
      <vt:lpstr>四層次設問</vt:lpstr>
      <vt:lpstr>《申鑑．雜言》惡乎異者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四層次設問</vt:lpstr>
      <vt:lpstr>四層次設問</vt:lpstr>
      <vt:lpstr>PowerPoint 簡報</vt:lpstr>
      <vt:lpstr>《韓詩外傳》卷五：人有六情</vt:lpstr>
      <vt:lpstr>《韓詩外傳》卷五：人有六情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822</cp:revision>
  <dcterms:created xsi:type="dcterms:W3CDTF">2018-06-08T14:12:39Z</dcterms:created>
  <dcterms:modified xsi:type="dcterms:W3CDTF">2018-11-05T15:51:38Z</dcterms:modified>
</cp:coreProperties>
</file>