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75" r:id="rId4"/>
    <p:sldId id="257" r:id="rId5"/>
    <p:sldId id="259" r:id="rId6"/>
    <p:sldId id="274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91" r:id="rId17"/>
    <p:sldId id="292" r:id="rId18"/>
    <p:sldId id="293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73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761501-3373-4912-A523-15E3A4991B55}" v="2" dt="2026-02-10T19:18:56.8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1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utushi Tanha" userId="S::m.tanha@uwtsd.ac.uk::62f9b1f3-ddcf-45d7-a6a4-b667feecf47e" providerId="AD" clId="Web-{B3055203-4C50-C0CE-4CA7-9B5E139EFB16}"/>
    <pc:docChg chg="addSld modSld sldOrd">
      <pc:chgData name="Moutushi Tanha" userId="S::m.tanha@uwtsd.ac.uk::62f9b1f3-ddcf-45d7-a6a4-b667feecf47e" providerId="AD" clId="Web-{B3055203-4C50-C0CE-4CA7-9B5E139EFB16}" dt="2026-02-01T21:05:50.227" v="55" actId="14100"/>
      <pc:docMkLst>
        <pc:docMk/>
      </pc:docMkLst>
      <pc:sldChg chg="addSp modSp mod setBg">
        <pc:chgData name="Moutushi Tanha" userId="S::m.tanha@uwtsd.ac.uk::62f9b1f3-ddcf-45d7-a6a4-b667feecf47e" providerId="AD" clId="Web-{B3055203-4C50-C0CE-4CA7-9B5E139EFB16}" dt="2026-02-01T21:01:40.487" v="29" actId="20577"/>
        <pc:sldMkLst>
          <pc:docMk/>
          <pc:sldMk cId="1343567244" sldId="256"/>
        </pc:sldMkLst>
        <pc:spChg chg="mod">
          <ac:chgData name="Moutushi Tanha" userId="S::m.tanha@uwtsd.ac.uk::62f9b1f3-ddcf-45d7-a6a4-b667feecf47e" providerId="AD" clId="Web-{B3055203-4C50-C0CE-4CA7-9B5E139EFB16}" dt="2026-02-01T21:00:53.924" v="22"/>
          <ac:spMkLst>
            <pc:docMk/>
            <pc:sldMk cId="1343567244" sldId="256"/>
            <ac:spMk id="2" creationId="{30A9FA67-8255-1320-38CB-6C7460065A6C}"/>
          </ac:spMkLst>
        </pc:spChg>
        <pc:spChg chg="mod">
          <ac:chgData name="Moutushi Tanha" userId="S::m.tanha@uwtsd.ac.uk::62f9b1f3-ddcf-45d7-a6a4-b667feecf47e" providerId="AD" clId="Web-{B3055203-4C50-C0CE-4CA7-9B5E139EFB16}" dt="2026-02-01T21:01:40.487" v="29" actId="20577"/>
          <ac:spMkLst>
            <pc:docMk/>
            <pc:sldMk cId="1343567244" sldId="256"/>
            <ac:spMk id="3" creationId="{0E097FAB-90A6-0663-C5FB-FD16920F4756}"/>
          </ac:spMkLst>
        </pc:spChg>
        <pc:spChg chg="add">
          <ac:chgData name="Moutushi Tanha" userId="S::m.tanha@uwtsd.ac.uk::62f9b1f3-ddcf-45d7-a6a4-b667feecf47e" providerId="AD" clId="Web-{B3055203-4C50-C0CE-4CA7-9B5E139EFB16}" dt="2026-02-01T21:00:53.924" v="22"/>
          <ac:spMkLst>
            <pc:docMk/>
            <pc:sldMk cId="1343567244" sldId="256"/>
            <ac:spMk id="10" creationId="{A3363022-C969-41E9-8EB2-E4C94908C1FA}"/>
          </ac:spMkLst>
        </pc:spChg>
        <pc:spChg chg="add">
          <ac:chgData name="Moutushi Tanha" userId="S::m.tanha@uwtsd.ac.uk::62f9b1f3-ddcf-45d7-a6a4-b667feecf47e" providerId="AD" clId="Web-{B3055203-4C50-C0CE-4CA7-9B5E139EFB16}" dt="2026-02-01T21:00:53.924" v="22"/>
          <ac:spMkLst>
            <pc:docMk/>
            <pc:sldMk cId="1343567244" sldId="256"/>
            <ac:spMk id="12" creationId="{8D1AD6B3-BE88-4CEB-BA17-790657CC4729}"/>
          </ac:spMkLst>
        </pc:spChg>
        <pc:grpChg chg="add">
          <ac:chgData name="Moutushi Tanha" userId="S::m.tanha@uwtsd.ac.uk::62f9b1f3-ddcf-45d7-a6a4-b667feecf47e" providerId="AD" clId="Web-{B3055203-4C50-C0CE-4CA7-9B5E139EFB16}" dt="2026-02-01T21:00:53.924" v="22"/>
          <ac:grpSpMkLst>
            <pc:docMk/>
            <pc:sldMk cId="1343567244" sldId="256"/>
            <ac:grpSpMk id="14" creationId="{89D1390B-7E13-4B4F-9CB2-391063412E54}"/>
          </ac:grpSpMkLst>
        </pc:grpChg>
        <pc:picChg chg="add">
          <ac:chgData name="Moutushi Tanha" userId="S::m.tanha@uwtsd.ac.uk::62f9b1f3-ddcf-45d7-a6a4-b667feecf47e" providerId="AD" clId="Web-{B3055203-4C50-C0CE-4CA7-9B5E139EFB16}" dt="2026-02-01T21:00:53.924" v="22"/>
          <ac:picMkLst>
            <pc:docMk/>
            <pc:sldMk cId="1343567244" sldId="256"/>
            <ac:picMk id="7" creationId="{11DB19A5-985F-0402-2128-D65E07B0BAAA}"/>
          </ac:picMkLst>
        </pc:picChg>
      </pc:sldChg>
      <pc:sldChg chg="ord">
        <pc:chgData name="Moutushi Tanha" userId="S::m.tanha@uwtsd.ac.uk::62f9b1f3-ddcf-45d7-a6a4-b667feecf47e" providerId="AD" clId="Web-{B3055203-4C50-C0CE-4CA7-9B5E139EFB16}" dt="2026-02-01T20:58:50.751" v="5"/>
        <pc:sldMkLst>
          <pc:docMk/>
          <pc:sldMk cId="2118680922" sldId="257"/>
        </pc:sldMkLst>
      </pc:sldChg>
      <pc:sldChg chg="modSp">
        <pc:chgData name="Moutushi Tanha" userId="S::m.tanha@uwtsd.ac.uk::62f9b1f3-ddcf-45d7-a6a4-b667feecf47e" providerId="AD" clId="Web-{B3055203-4C50-C0CE-4CA7-9B5E139EFB16}" dt="2026-02-01T21:04:05.877" v="39" actId="14100"/>
        <pc:sldMkLst>
          <pc:docMk/>
          <pc:sldMk cId="3139597061" sldId="283"/>
        </pc:sldMkLst>
        <pc:picChg chg="mod">
          <ac:chgData name="Moutushi Tanha" userId="S::m.tanha@uwtsd.ac.uk::62f9b1f3-ddcf-45d7-a6a4-b667feecf47e" providerId="AD" clId="Web-{B3055203-4C50-C0CE-4CA7-9B5E139EFB16}" dt="2026-02-01T21:04:05.877" v="39" actId="14100"/>
          <ac:picMkLst>
            <pc:docMk/>
            <pc:sldMk cId="3139597061" sldId="283"/>
            <ac:picMk id="3" creationId="{99A2E8A0-C6D4-3049-0372-2CB6679BCD2A}"/>
          </ac:picMkLst>
        </pc:picChg>
      </pc:sldChg>
      <pc:sldChg chg="modSp">
        <pc:chgData name="Moutushi Tanha" userId="S::m.tanha@uwtsd.ac.uk::62f9b1f3-ddcf-45d7-a6a4-b667feecf47e" providerId="AD" clId="Web-{B3055203-4C50-C0CE-4CA7-9B5E139EFB16}" dt="2026-02-01T21:04:35.002" v="43" actId="14100"/>
        <pc:sldMkLst>
          <pc:docMk/>
          <pc:sldMk cId="3659001786" sldId="284"/>
        </pc:sldMkLst>
        <pc:picChg chg="mod">
          <ac:chgData name="Moutushi Tanha" userId="S::m.tanha@uwtsd.ac.uk::62f9b1f3-ddcf-45d7-a6a4-b667feecf47e" providerId="AD" clId="Web-{B3055203-4C50-C0CE-4CA7-9B5E139EFB16}" dt="2026-02-01T21:04:35.002" v="43" actId="14100"/>
          <ac:picMkLst>
            <pc:docMk/>
            <pc:sldMk cId="3659001786" sldId="284"/>
            <ac:picMk id="3" creationId="{7A5977B8-ECD6-10F3-1781-7A3478C86CAC}"/>
          </ac:picMkLst>
        </pc:picChg>
      </pc:sldChg>
      <pc:sldChg chg="modSp">
        <pc:chgData name="Moutushi Tanha" userId="S::m.tanha@uwtsd.ac.uk::62f9b1f3-ddcf-45d7-a6a4-b667feecf47e" providerId="AD" clId="Web-{B3055203-4C50-C0CE-4CA7-9B5E139EFB16}" dt="2026-02-01T21:05:00.268" v="47" actId="14100"/>
        <pc:sldMkLst>
          <pc:docMk/>
          <pc:sldMk cId="3700720558" sldId="285"/>
        </pc:sldMkLst>
        <pc:picChg chg="mod">
          <ac:chgData name="Moutushi Tanha" userId="S::m.tanha@uwtsd.ac.uk::62f9b1f3-ddcf-45d7-a6a4-b667feecf47e" providerId="AD" clId="Web-{B3055203-4C50-C0CE-4CA7-9B5E139EFB16}" dt="2026-02-01T21:05:00.268" v="47" actId="14100"/>
          <ac:picMkLst>
            <pc:docMk/>
            <pc:sldMk cId="3700720558" sldId="285"/>
            <ac:picMk id="3" creationId="{28C18B67-47DB-A956-75BE-614C0E2EFB3C}"/>
          </ac:picMkLst>
        </pc:picChg>
      </pc:sldChg>
      <pc:sldChg chg="modSp">
        <pc:chgData name="Moutushi Tanha" userId="S::m.tanha@uwtsd.ac.uk::62f9b1f3-ddcf-45d7-a6a4-b667feecf47e" providerId="AD" clId="Web-{B3055203-4C50-C0CE-4CA7-9B5E139EFB16}" dt="2026-02-01T21:05:24.068" v="51" actId="14100"/>
        <pc:sldMkLst>
          <pc:docMk/>
          <pc:sldMk cId="3926912519" sldId="286"/>
        </pc:sldMkLst>
        <pc:picChg chg="mod">
          <ac:chgData name="Moutushi Tanha" userId="S::m.tanha@uwtsd.ac.uk::62f9b1f3-ddcf-45d7-a6a4-b667feecf47e" providerId="AD" clId="Web-{B3055203-4C50-C0CE-4CA7-9B5E139EFB16}" dt="2026-02-01T21:05:24.068" v="51" actId="14100"/>
          <ac:picMkLst>
            <pc:docMk/>
            <pc:sldMk cId="3926912519" sldId="286"/>
            <ac:picMk id="3" creationId="{1BF89D3E-1406-2C4B-B0F1-C04062AB3654}"/>
          </ac:picMkLst>
        </pc:picChg>
      </pc:sldChg>
      <pc:sldChg chg="modSp">
        <pc:chgData name="Moutushi Tanha" userId="S::m.tanha@uwtsd.ac.uk::62f9b1f3-ddcf-45d7-a6a4-b667feecf47e" providerId="AD" clId="Web-{B3055203-4C50-C0CE-4CA7-9B5E139EFB16}" dt="2026-02-01T21:05:50.227" v="55" actId="14100"/>
        <pc:sldMkLst>
          <pc:docMk/>
          <pc:sldMk cId="904794172" sldId="287"/>
        </pc:sldMkLst>
        <pc:picChg chg="mod">
          <ac:chgData name="Moutushi Tanha" userId="S::m.tanha@uwtsd.ac.uk::62f9b1f3-ddcf-45d7-a6a4-b667feecf47e" providerId="AD" clId="Web-{B3055203-4C50-C0CE-4CA7-9B5E139EFB16}" dt="2026-02-01T21:05:50.227" v="55" actId="14100"/>
          <ac:picMkLst>
            <pc:docMk/>
            <pc:sldMk cId="904794172" sldId="287"/>
            <ac:picMk id="3" creationId="{7ABDD671-08E5-CC13-2A88-73E75BF5DD66}"/>
          </ac:picMkLst>
        </pc:picChg>
      </pc:sldChg>
      <pc:sldChg chg="addSp modSp new mod ord setBg">
        <pc:chgData name="Moutushi Tanha" userId="S::m.tanha@uwtsd.ac.uk::62f9b1f3-ddcf-45d7-a6a4-b667feecf47e" providerId="AD" clId="Web-{B3055203-4C50-C0CE-4CA7-9B5E139EFB16}" dt="2026-02-01T21:03:33.205" v="35" actId="14100"/>
        <pc:sldMkLst>
          <pc:docMk/>
          <pc:sldMk cId="1290810481" sldId="290"/>
        </pc:sldMkLst>
        <pc:spChg chg="add">
          <ac:chgData name="Moutushi Tanha" userId="S::m.tanha@uwtsd.ac.uk::62f9b1f3-ddcf-45d7-a6a4-b667feecf47e" providerId="AD" clId="Web-{B3055203-4C50-C0CE-4CA7-9B5E139EFB16}" dt="2026-02-01T20:58:35.485" v="3"/>
          <ac:spMkLst>
            <pc:docMk/>
            <pc:sldMk cId="1290810481" sldId="290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B3055203-4C50-C0CE-4CA7-9B5E139EFB16}" dt="2026-02-01T20:58:35.485" v="3"/>
          <ac:spMkLst>
            <pc:docMk/>
            <pc:sldMk cId="1290810481" sldId="290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B3055203-4C50-C0CE-4CA7-9B5E139EFB16}" dt="2026-02-01T20:58:35.485" v="3"/>
          <ac:spMkLst>
            <pc:docMk/>
            <pc:sldMk cId="1290810481" sldId="290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B3055203-4C50-C0CE-4CA7-9B5E139EFB16}" dt="2026-02-01T20:58:35.485" v="3"/>
          <ac:spMkLst>
            <pc:docMk/>
            <pc:sldMk cId="1290810481" sldId="290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B3055203-4C50-C0CE-4CA7-9B5E139EFB16}" dt="2026-02-01T21:03:33.205" v="35" actId="14100"/>
          <ac:picMkLst>
            <pc:docMk/>
            <pc:sldMk cId="1290810481" sldId="290"/>
            <ac:picMk id="2" creationId="{69E40D22-4812-E884-6EFC-3F6AA2AF857D}"/>
          </ac:picMkLst>
        </pc:picChg>
      </pc:sldChg>
    </pc:docChg>
  </pc:docChgLst>
  <pc:docChgLst>
    <pc:chgData name="Moutushi Tanha" userId="62f9b1f3-ddcf-45d7-a6a4-b667feecf47e" providerId="ADAL" clId="{4461511C-2E2E-4902-AD89-913F333121DA}"/>
    <pc:docChg chg="custSel addSld delSld modSld">
      <pc:chgData name="Moutushi Tanha" userId="62f9b1f3-ddcf-45d7-a6a4-b667feecf47e" providerId="ADAL" clId="{4461511C-2E2E-4902-AD89-913F333121DA}" dt="2026-02-10T19:20:07.841" v="13" actId="14100"/>
      <pc:docMkLst>
        <pc:docMk/>
      </pc:docMkLst>
      <pc:sldChg chg="del">
        <pc:chgData name="Moutushi Tanha" userId="62f9b1f3-ddcf-45d7-a6a4-b667feecf47e" providerId="ADAL" clId="{4461511C-2E2E-4902-AD89-913F333121DA}" dt="2026-02-10T19:18:48.861" v="1" actId="2696"/>
        <pc:sldMkLst>
          <pc:docMk/>
          <pc:sldMk cId="1290810481" sldId="290"/>
        </pc:sldMkLst>
      </pc:sldChg>
      <pc:sldChg chg="delSp add del setBg delDesignElem">
        <pc:chgData name="Moutushi Tanha" userId="62f9b1f3-ddcf-45d7-a6a4-b667feecf47e" providerId="ADAL" clId="{4461511C-2E2E-4902-AD89-913F333121DA}" dt="2026-02-10T19:19:58.541" v="11" actId="2696"/>
        <pc:sldMkLst>
          <pc:docMk/>
          <pc:sldMk cId="2422100382" sldId="290"/>
        </pc:sldMkLst>
        <pc:spChg chg="del">
          <ac:chgData name="Moutushi Tanha" userId="62f9b1f3-ddcf-45d7-a6a4-b667feecf47e" providerId="ADAL" clId="{4461511C-2E2E-4902-AD89-913F333121DA}" dt="2026-02-10T19:18:51.070" v="3"/>
          <ac:spMkLst>
            <pc:docMk/>
            <pc:sldMk cId="2422100382" sldId="290"/>
            <ac:spMk id="7" creationId="{AB8C311F-7253-4AED-9701-7FC0708C41C7}"/>
          </ac:spMkLst>
        </pc:spChg>
        <pc:spChg chg="del">
          <ac:chgData name="Moutushi Tanha" userId="62f9b1f3-ddcf-45d7-a6a4-b667feecf47e" providerId="ADAL" clId="{4461511C-2E2E-4902-AD89-913F333121DA}" dt="2026-02-10T19:18:51.070" v="3"/>
          <ac:spMkLst>
            <pc:docMk/>
            <pc:sldMk cId="2422100382" sldId="290"/>
            <ac:spMk id="9" creationId="{E2384209-CB15-4CDF-9D31-C44FD9A3F20D}"/>
          </ac:spMkLst>
        </pc:spChg>
        <pc:spChg chg="del">
          <ac:chgData name="Moutushi Tanha" userId="62f9b1f3-ddcf-45d7-a6a4-b667feecf47e" providerId="ADAL" clId="{4461511C-2E2E-4902-AD89-913F333121DA}" dt="2026-02-10T19:18:51.070" v="3"/>
          <ac:spMkLst>
            <pc:docMk/>
            <pc:sldMk cId="2422100382" sldId="290"/>
            <ac:spMk id="11" creationId="{2633B3B5-CC90-43F0-8714-D31D1F3F0209}"/>
          </ac:spMkLst>
        </pc:spChg>
        <pc:spChg chg="del">
          <ac:chgData name="Moutushi Tanha" userId="62f9b1f3-ddcf-45d7-a6a4-b667feecf47e" providerId="ADAL" clId="{4461511C-2E2E-4902-AD89-913F333121DA}" dt="2026-02-10T19:18:51.070" v="3"/>
          <ac:spMkLst>
            <pc:docMk/>
            <pc:sldMk cId="2422100382" sldId="290"/>
            <ac:spMk id="13" creationId="{A8D57A06-A426-446D-B02C-A2DC6B62E45E}"/>
          </ac:spMkLst>
        </pc:spChg>
      </pc:sldChg>
      <pc:sldChg chg="addSp modSp new mod setBg">
        <pc:chgData name="Moutushi Tanha" userId="62f9b1f3-ddcf-45d7-a6a4-b667feecf47e" providerId="ADAL" clId="{4461511C-2E2E-4902-AD89-913F333121DA}" dt="2026-02-10T19:20:07.841" v="13" actId="14100"/>
        <pc:sldMkLst>
          <pc:docMk/>
          <pc:sldMk cId="2815448285" sldId="294"/>
        </pc:sldMkLst>
        <pc:spChg chg="add">
          <ac:chgData name="Moutushi Tanha" userId="62f9b1f3-ddcf-45d7-a6a4-b667feecf47e" providerId="ADAL" clId="{4461511C-2E2E-4902-AD89-913F333121DA}" dt="2026-02-10T19:19:45.340" v="7" actId="26606"/>
          <ac:spMkLst>
            <pc:docMk/>
            <pc:sldMk cId="2815448285" sldId="294"/>
            <ac:spMk id="8" creationId="{AB8C311F-7253-4AED-9701-7FC0708C41C7}"/>
          </ac:spMkLst>
        </pc:spChg>
        <pc:spChg chg="add">
          <ac:chgData name="Moutushi Tanha" userId="62f9b1f3-ddcf-45d7-a6a4-b667feecf47e" providerId="ADAL" clId="{4461511C-2E2E-4902-AD89-913F333121DA}" dt="2026-02-10T19:19:45.340" v="7" actId="26606"/>
          <ac:spMkLst>
            <pc:docMk/>
            <pc:sldMk cId="2815448285" sldId="294"/>
            <ac:spMk id="10" creationId="{E2384209-CB15-4CDF-9D31-C44FD9A3F20D}"/>
          </ac:spMkLst>
        </pc:spChg>
        <pc:spChg chg="add">
          <ac:chgData name="Moutushi Tanha" userId="62f9b1f3-ddcf-45d7-a6a4-b667feecf47e" providerId="ADAL" clId="{4461511C-2E2E-4902-AD89-913F333121DA}" dt="2026-02-10T19:19:45.340" v="7" actId="26606"/>
          <ac:spMkLst>
            <pc:docMk/>
            <pc:sldMk cId="2815448285" sldId="294"/>
            <ac:spMk id="12" creationId="{2633B3B5-CC90-43F0-8714-D31D1F3F0209}"/>
          </ac:spMkLst>
        </pc:spChg>
        <pc:spChg chg="add">
          <ac:chgData name="Moutushi Tanha" userId="62f9b1f3-ddcf-45d7-a6a4-b667feecf47e" providerId="ADAL" clId="{4461511C-2E2E-4902-AD89-913F333121DA}" dt="2026-02-10T19:19:45.340" v="7" actId="26606"/>
          <ac:spMkLst>
            <pc:docMk/>
            <pc:sldMk cId="2815448285" sldId="294"/>
            <ac:spMk id="14" creationId="{A8D57A06-A426-446D-B02C-A2DC6B62E45E}"/>
          </ac:spMkLst>
        </pc:spChg>
        <pc:picChg chg="add mod">
          <ac:chgData name="Moutushi Tanha" userId="62f9b1f3-ddcf-45d7-a6a4-b667feecf47e" providerId="ADAL" clId="{4461511C-2E2E-4902-AD89-913F333121DA}" dt="2026-02-10T19:20:07.841" v="13" actId="14100"/>
          <ac:picMkLst>
            <pc:docMk/>
            <pc:sldMk cId="2815448285" sldId="294"/>
            <ac:picMk id="3" creationId="{9910CFCD-2745-B432-97D6-686BCE192738}"/>
          </ac:picMkLst>
        </pc:picChg>
      </pc:sldChg>
      <pc:sldChg chg="delSp add del setBg delDesignElem">
        <pc:chgData name="Moutushi Tanha" userId="62f9b1f3-ddcf-45d7-a6a4-b667feecf47e" providerId="ADAL" clId="{4461511C-2E2E-4902-AD89-913F333121DA}" dt="2026-02-10T19:19:52.868" v="10" actId="2696"/>
        <pc:sldMkLst>
          <pc:docMk/>
          <pc:sldMk cId="2039869062" sldId="295"/>
        </pc:sldMkLst>
        <pc:spChg chg="del">
          <ac:chgData name="Moutushi Tanha" userId="62f9b1f3-ddcf-45d7-a6a4-b667feecf47e" providerId="ADAL" clId="{4461511C-2E2E-4902-AD89-913F333121DA}" dt="2026-02-10T19:18:56.812" v="5"/>
          <ac:spMkLst>
            <pc:docMk/>
            <pc:sldMk cId="2039869062" sldId="295"/>
            <ac:spMk id="7" creationId="{90A75CD5-6307-560A-00F4-90566CFB5FFB}"/>
          </ac:spMkLst>
        </pc:spChg>
        <pc:spChg chg="del">
          <ac:chgData name="Moutushi Tanha" userId="62f9b1f3-ddcf-45d7-a6a4-b667feecf47e" providerId="ADAL" clId="{4461511C-2E2E-4902-AD89-913F333121DA}" dt="2026-02-10T19:18:56.812" v="5"/>
          <ac:spMkLst>
            <pc:docMk/>
            <pc:sldMk cId="2039869062" sldId="295"/>
            <ac:spMk id="9" creationId="{6F751850-B44C-CF8A-34F3-B68B3C00D267}"/>
          </ac:spMkLst>
        </pc:spChg>
        <pc:spChg chg="del">
          <ac:chgData name="Moutushi Tanha" userId="62f9b1f3-ddcf-45d7-a6a4-b667feecf47e" providerId="ADAL" clId="{4461511C-2E2E-4902-AD89-913F333121DA}" dt="2026-02-10T19:18:56.812" v="5"/>
          <ac:spMkLst>
            <pc:docMk/>
            <pc:sldMk cId="2039869062" sldId="295"/>
            <ac:spMk id="11" creationId="{D0EE4716-0A38-0345-C934-D55866E1515E}"/>
          </ac:spMkLst>
        </pc:spChg>
        <pc:spChg chg="del">
          <ac:chgData name="Moutushi Tanha" userId="62f9b1f3-ddcf-45d7-a6a4-b667feecf47e" providerId="ADAL" clId="{4461511C-2E2E-4902-AD89-913F333121DA}" dt="2026-02-10T19:18:56.812" v="5"/>
          <ac:spMkLst>
            <pc:docMk/>
            <pc:sldMk cId="2039869062" sldId="295"/>
            <ac:spMk id="13" creationId="{983F214A-11B9-039D-8FE3-306378D922E6}"/>
          </ac:spMkLst>
        </pc:spChg>
      </pc:sldChg>
    </pc:docChg>
  </pc:docChgLst>
  <pc:docChgLst>
    <pc:chgData name="Moutushi Tanha" userId="S::m.tanha@uwtsd.ac.uk::62f9b1f3-ddcf-45d7-a6a4-b667feecf47e" providerId="AD" clId="Web-{E28D46C2-3F94-81AA-8C22-2402BB4B628D}"/>
    <pc:docChg chg="addSld modSld sldOrd">
      <pc:chgData name="Moutushi Tanha" userId="S::m.tanha@uwtsd.ac.uk::62f9b1f3-ddcf-45d7-a6a4-b667feecf47e" providerId="AD" clId="Web-{E28D46C2-3F94-81AA-8C22-2402BB4B628D}" dt="2026-02-02T08:35:21.729" v="45"/>
      <pc:docMkLst>
        <pc:docMk/>
      </pc:docMkLst>
      <pc:sldChg chg="ord">
        <pc:chgData name="Moutushi Tanha" userId="S::m.tanha@uwtsd.ac.uk::62f9b1f3-ddcf-45d7-a6a4-b667feecf47e" providerId="AD" clId="Web-{E28D46C2-3F94-81AA-8C22-2402BB4B628D}" dt="2026-02-02T08:26:07.170" v="2"/>
        <pc:sldMkLst>
          <pc:docMk/>
          <pc:sldMk cId="2118680922" sldId="257"/>
        </pc:sldMkLst>
      </pc:sldChg>
      <pc:sldChg chg="ord">
        <pc:chgData name="Moutushi Tanha" userId="S::m.tanha@uwtsd.ac.uk::62f9b1f3-ddcf-45d7-a6a4-b667feecf47e" providerId="AD" clId="Web-{E28D46C2-3F94-81AA-8C22-2402BB4B628D}" dt="2026-02-02T08:25:26.044" v="1"/>
        <pc:sldMkLst>
          <pc:docMk/>
          <pc:sldMk cId="3850198616" sldId="259"/>
        </pc:sldMkLst>
      </pc:sldChg>
      <pc:sldChg chg="modSp">
        <pc:chgData name="Moutushi Tanha" userId="S::m.tanha@uwtsd.ac.uk::62f9b1f3-ddcf-45d7-a6a4-b667feecf47e" providerId="AD" clId="Web-{E28D46C2-3F94-81AA-8C22-2402BB4B628D}" dt="2026-02-02T08:28:00.186" v="9" actId="20577"/>
        <pc:sldMkLst>
          <pc:docMk/>
          <pc:sldMk cId="4119127928" sldId="266"/>
        </pc:sldMkLst>
        <pc:spChg chg="mod">
          <ac:chgData name="Moutushi Tanha" userId="S::m.tanha@uwtsd.ac.uk::62f9b1f3-ddcf-45d7-a6a4-b667feecf47e" providerId="AD" clId="Web-{E28D46C2-3F94-81AA-8C22-2402BB4B628D}" dt="2026-02-02T08:28:00.186" v="9" actId="20577"/>
          <ac:spMkLst>
            <pc:docMk/>
            <pc:sldMk cId="4119127928" sldId="266"/>
            <ac:spMk id="3" creationId="{FD5CA499-39EC-E039-3364-37F3FEAD3ADB}"/>
          </ac:spMkLst>
        </pc:spChg>
      </pc:sldChg>
      <pc:sldChg chg="modSp">
        <pc:chgData name="Moutushi Tanha" userId="S::m.tanha@uwtsd.ac.uk::62f9b1f3-ddcf-45d7-a6a4-b667feecf47e" providerId="AD" clId="Web-{E28D46C2-3F94-81AA-8C22-2402BB4B628D}" dt="2026-02-02T08:28:04.920" v="10" actId="20577"/>
        <pc:sldMkLst>
          <pc:docMk/>
          <pc:sldMk cId="547700075" sldId="267"/>
        </pc:sldMkLst>
        <pc:spChg chg="mod">
          <ac:chgData name="Moutushi Tanha" userId="S::m.tanha@uwtsd.ac.uk::62f9b1f3-ddcf-45d7-a6a4-b667feecf47e" providerId="AD" clId="Web-{E28D46C2-3F94-81AA-8C22-2402BB4B628D}" dt="2026-02-02T08:28:04.920" v="10" actId="20577"/>
          <ac:spMkLst>
            <pc:docMk/>
            <pc:sldMk cId="547700075" sldId="267"/>
            <ac:spMk id="3" creationId="{1077FF80-22A4-4B4D-3925-F5DA7D86B109}"/>
          </ac:spMkLst>
        </pc:spChg>
      </pc:sldChg>
      <pc:sldChg chg="modSp ord">
        <pc:chgData name="Moutushi Tanha" userId="S::m.tanha@uwtsd.ac.uk::62f9b1f3-ddcf-45d7-a6a4-b667feecf47e" providerId="AD" clId="Web-{E28D46C2-3F94-81AA-8C22-2402BB4B628D}" dt="2026-02-02T08:32:54.914" v="34"/>
        <pc:sldMkLst>
          <pc:docMk/>
          <pc:sldMk cId="2984288002" sldId="276"/>
        </pc:sldMkLst>
        <pc:picChg chg="mod">
          <ac:chgData name="Moutushi Tanha" userId="S::m.tanha@uwtsd.ac.uk::62f9b1f3-ddcf-45d7-a6a4-b667feecf47e" providerId="AD" clId="Web-{E28D46C2-3F94-81AA-8C22-2402BB4B628D}" dt="2026-02-02T08:28:19.750" v="12" actId="14100"/>
          <ac:picMkLst>
            <pc:docMk/>
            <pc:sldMk cId="2984288002" sldId="276"/>
            <ac:picMk id="3" creationId="{E0CE3BCF-9FDC-4FD1-591B-ECD9C1C0B840}"/>
          </ac:picMkLst>
        </pc:picChg>
      </pc:sldChg>
      <pc:sldChg chg="modSp">
        <pc:chgData name="Moutushi Tanha" userId="S::m.tanha@uwtsd.ac.uk::62f9b1f3-ddcf-45d7-a6a4-b667feecf47e" providerId="AD" clId="Web-{E28D46C2-3F94-81AA-8C22-2402BB4B628D}" dt="2026-02-02T08:28:36.128" v="14" actId="14100"/>
        <pc:sldMkLst>
          <pc:docMk/>
          <pc:sldMk cId="1989718832" sldId="277"/>
        </pc:sldMkLst>
        <pc:picChg chg="mod">
          <ac:chgData name="Moutushi Tanha" userId="S::m.tanha@uwtsd.ac.uk::62f9b1f3-ddcf-45d7-a6a4-b667feecf47e" providerId="AD" clId="Web-{E28D46C2-3F94-81AA-8C22-2402BB4B628D}" dt="2026-02-02T08:28:36.128" v="14" actId="14100"/>
          <ac:picMkLst>
            <pc:docMk/>
            <pc:sldMk cId="1989718832" sldId="277"/>
            <ac:picMk id="3" creationId="{06D0E9FA-B46A-F3C9-328A-B6FF5C9E4E50}"/>
          </ac:picMkLst>
        </pc:picChg>
      </pc:sldChg>
      <pc:sldChg chg="modSp">
        <pc:chgData name="Moutushi Tanha" userId="S::m.tanha@uwtsd.ac.uk::62f9b1f3-ddcf-45d7-a6a4-b667feecf47e" providerId="AD" clId="Web-{E28D46C2-3F94-81AA-8C22-2402BB4B628D}" dt="2026-02-02T08:28:57.413" v="18" actId="14100"/>
        <pc:sldMkLst>
          <pc:docMk/>
          <pc:sldMk cId="65838812" sldId="278"/>
        </pc:sldMkLst>
        <pc:picChg chg="mod">
          <ac:chgData name="Moutushi Tanha" userId="S::m.tanha@uwtsd.ac.uk::62f9b1f3-ddcf-45d7-a6a4-b667feecf47e" providerId="AD" clId="Web-{E28D46C2-3F94-81AA-8C22-2402BB4B628D}" dt="2026-02-02T08:28:57.413" v="18" actId="14100"/>
          <ac:picMkLst>
            <pc:docMk/>
            <pc:sldMk cId="65838812" sldId="278"/>
            <ac:picMk id="3" creationId="{C56814F6-3830-209C-B70C-46ADCEEB9FFA}"/>
          </ac:picMkLst>
        </pc:picChg>
      </pc:sldChg>
      <pc:sldChg chg="modSp">
        <pc:chgData name="Moutushi Tanha" userId="S::m.tanha@uwtsd.ac.uk::62f9b1f3-ddcf-45d7-a6a4-b667feecf47e" providerId="AD" clId="Web-{E28D46C2-3F94-81AA-8C22-2402BB4B628D}" dt="2026-02-02T08:29:19.650" v="22" actId="14100"/>
        <pc:sldMkLst>
          <pc:docMk/>
          <pc:sldMk cId="1249935291" sldId="279"/>
        </pc:sldMkLst>
        <pc:picChg chg="mod">
          <ac:chgData name="Moutushi Tanha" userId="S::m.tanha@uwtsd.ac.uk::62f9b1f3-ddcf-45d7-a6a4-b667feecf47e" providerId="AD" clId="Web-{E28D46C2-3F94-81AA-8C22-2402BB4B628D}" dt="2026-02-02T08:29:19.650" v="22" actId="14100"/>
          <ac:picMkLst>
            <pc:docMk/>
            <pc:sldMk cId="1249935291" sldId="279"/>
            <ac:picMk id="3" creationId="{5B9A2A70-B876-30F5-D88E-95CF7E7C822C}"/>
          </ac:picMkLst>
        </pc:picChg>
      </pc:sldChg>
      <pc:sldChg chg="modSp">
        <pc:chgData name="Moutushi Tanha" userId="S::m.tanha@uwtsd.ac.uk::62f9b1f3-ddcf-45d7-a6a4-b667feecf47e" providerId="AD" clId="Web-{E28D46C2-3F94-81AA-8C22-2402BB4B628D}" dt="2026-02-02T08:29:39.590" v="26" actId="14100"/>
        <pc:sldMkLst>
          <pc:docMk/>
          <pc:sldMk cId="237993156" sldId="280"/>
        </pc:sldMkLst>
        <pc:picChg chg="mod">
          <ac:chgData name="Moutushi Tanha" userId="S::m.tanha@uwtsd.ac.uk::62f9b1f3-ddcf-45d7-a6a4-b667feecf47e" providerId="AD" clId="Web-{E28D46C2-3F94-81AA-8C22-2402BB4B628D}" dt="2026-02-02T08:29:39.590" v="26" actId="14100"/>
          <ac:picMkLst>
            <pc:docMk/>
            <pc:sldMk cId="237993156" sldId="280"/>
            <ac:picMk id="3" creationId="{ABFEEC19-6262-F5CB-D773-3B8A21843A9E}"/>
          </ac:picMkLst>
        </pc:picChg>
      </pc:sldChg>
      <pc:sldChg chg="modSp">
        <pc:chgData name="Moutushi Tanha" userId="S::m.tanha@uwtsd.ac.uk::62f9b1f3-ddcf-45d7-a6a4-b667feecf47e" providerId="AD" clId="Web-{E28D46C2-3F94-81AA-8C22-2402BB4B628D}" dt="2026-02-02T08:30:00.904" v="30" actId="14100"/>
        <pc:sldMkLst>
          <pc:docMk/>
          <pc:sldMk cId="2874148631" sldId="282"/>
        </pc:sldMkLst>
        <pc:picChg chg="mod">
          <ac:chgData name="Moutushi Tanha" userId="S::m.tanha@uwtsd.ac.uk::62f9b1f3-ddcf-45d7-a6a4-b667feecf47e" providerId="AD" clId="Web-{E28D46C2-3F94-81AA-8C22-2402BB4B628D}" dt="2026-02-02T08:30:00.904" v="30" actId="14100"/>
          <ac:picMkLst>
            <pc:docMk/>
            <pc:sldMk cId="2874148631" sldId="282"/>
            <ac:picMk id="3" creationId="{EFB02AFD-2E68-7D3F-6775-609478FE5DD4}"/>
          </ac:picMkLst>
        </pc:picChg>
      </pc:sldChg>
      <pc:sldChg chg="modSp">
        <pc:chgData name="Moutushi Tanha" userId="S::m.tanha@uwtsd.ac.uk::62f9b1f3-ddcf-45d7-a6a4-b667feecf47e" providerId="AD" clId="Web-{E28D46C2-3F94-81AA-8C22-2402BB4B628D}" dt="2026-02-02T08:30:15.749" v="32" actId="14100"/>
        <pc:sldMkLst>
          <pc:docMk/>
          <pc:sldMk cId="2951021570" sldId="288"/>
        </pc:sldMkLst>
        <pc:picChg chg="mod">
          <ac:chgData name="Moutushi Tanha" userId="S::m.tanha@uwtsd.ac.uk::62f9b1f3-ddcf-45d7-a6a4-b667feecf47e" providerId="AD" clId="Web-{E28D46C2-3F94-81AA-8C22-2402BB4B628D}" dt="2026-02-02T08:30:15.749" v="32" actId="14100"/>
          <ac:picMkLst>
            <pc:docMk/>
            <pc:sldMk cId="2951021570" sldId="288"/>
            <ac:picMk id="3" creationId="{CDFC89D0-7322-A234-C967-F55A27113378}"/>
          </ac:picMkLst>
        </pc:picChg>
      </pc:sldChg>
      <pc:sldChg chg="addSp modSp new mod setBg">
        <pc:chgData name="Moutushi Tanha" userId="S::m.tanha@uwtsd.ac.uk::62f9b1f3-ddcf-45d7-a6a4-b667feecf47e" providerId="AD" clId="Web-{E28D46C2-3F94-81AA-8C22-2402BB4B628D}" dt="2026-02-02T08:33:09.602" v="37"/>
        <pc:sldMkLst>
          <pc:docMk/>
          <pc:sldMk cId="1085785650" sldId="291"/>
        </pc:sldMkLst>
        <pc:spChg chg="add">
          <ac:chgData name="Moutushi Tanha" userId="S::m.tanha@uwtsd.ac.uk::62f9b1f3-ddcf-45d7-a6a4-b667feecf47e" providerId="AD" clId="Web-{E28D46C2-3F94-81AA-8C22-2402BB4B628D}" dt="2026-02-02T08:33:09.602" v="37"/>
          <ac:spMkLst>
            <pc:docMk/>
            <pc:sldMk cId="1085785650" sldId="291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E28D46C2-3F94-81AA-8C22-2402BB4B628D}" dt="2026-02-02T08:33:09.602" v="37"/>
          <ac:spMkLst>
            <pc:docMk/>
            <pc:sldMk cId="1085785650" sldId="291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E28D46C2-3F94-81AA-8C22-2402BB4B628D}" dt="2026-02-02T08:33:09.602" v="37"/>
          <ac:spMkLst>
            <pc:docMk/>
            <pc:sldMk cId="1085785650" sldId="291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E28D46C2-3F94-81AA-8C22-2402BB4B628D}" dt="2026-02-02T08:33:09.602" v="37"/>
          <ac:spMkLst>
            <pc:docMk/>
            <pc:sldMk cId="1085785650" sldId="291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E28D46C2-3F94-81AA-8C22-2402BB4B628D}" dt="2026-02-02T08:33:09.602" v="37"/>
          <ac:picMkLst>
            <pc:docMk/>
            <pc:sldMk cId="1085785650" sldId="291"/>
            <ac:picMk id="2" creationId="{5D62E7CE-454C-1B09-D23D-7E07B87146D4}"/>
          </ac:picMkLst>
        </pc:picChg>
      </pc:sldChg>
      <pc:sldChg chg="addSp delSp modSp new mod setBg">
        <pc:chgData name="Moutushi Tanha" userId="S::m.tanha@uwtsd.ac.uk::62f9b1f3-ddcf-45d7-a6a4-b667feecf47e" providerId="AD" clId="Web-{E28D46C2-3F94-81AA-8C22-2402BB4B628D}" dt="2026-02-02T08:34:20.353" v="43"/>
        <pc:sldMkLst>
          <pc:docMk/>
          <pc:sldMk cId="1965877312" sldId="292"/>
        </pc:sldMkLst>
        <pc:spChg chg="add">
          <ac:chgData name="Moutushi Tanha" userId="S::m.tanha@uwtsd.ac.uk::62f9b1f3-ddcf-45d7-a6a4-b667feecf47e" providerId="AD" clId="Web-{E28D46C2-3F94-81AA-8C22-2402BB4B628D}" dt="2026-02-02T08:34:20.353" v="43"/>
          <ac:spMkLst>
            <pc:docMk/>
            <pc:sldMk cId="1965877312" sldId="292"/>
            <ac:spMk id="15" creationId="{16B067B1-F4E5-4FDF-813D-C9E872E80075}"/>
          </ac:spMkLst>
        </pc:spChg>
        <pc:picChg chg="add mod">
          <ac:chgData name="Moutushi Tanha" userId="S::m.tanha@uwtsd.ac.uk::62f9b1f3-ddcf-45d7-a6a4-b667feecf47e" providerId="AD" clId="Web-{E28D46C2-3F94-81AA-8C22-2402BB4B628D}" dt="2026-02-02T08:34:20.353" v="43"/>
          <ac:picMkLst>
            <pc:docMk/>
            <pc:sldMk cId="1965877312" sldId="292"/>
            <ac:picMk id="2" creationId="{D05411FF-D6C4-0405-3238-600B3245B0FC}"/>
          </ac:picMkLst>
        </pc:picChg>
      </pc:sldChg>
      <pc:sldChg chg="addSp modSp new mod setBg">
        <pc:chgData name="Moutushi Tanha" userId="S::m.tanha@uwtsd.ac.uk::62f9b1f3-ddcf-45d7-a6a4-b667feecf47e" providerId="AD" clId="Web-{E28D46C2-3F94-81AA-8C22-2402BB4B628D}" dt="2026-02-02T08:35:21.729" v="45"/>
        <pc:sldMkLst>
          <pc:docMk/>
          <pc:sldMk cId="189575201" sldId="293"/>
        </pc:sldMkLst>
        <pc:spChg chg="add">
          <ac:chgData name="Moutushi Tanha" userId="S::m.tanha@uwtsd.ac.uk::62f9b1f3-ddcf-45d7-a6a4-b667feecf47e" providerId="AD" clId="Web-{E28D46C2-3F94-81AA-8C22-2402BB4B628D}" dt="2026-02-02T08:35:21.729" v="45"/>
          <ac:spMkLst>
            <pc:docMk/>
            <pc:sldMk cId="189575201" sldId="293"/>
            <ac:spMk id="7" creationId="{AB8C311F-7253-4AED-9701-7FC0708C41C7}"/>
          </ac:spMkLst>
        </pc:spChg>
        <pc:spChg chg="add">
          <ac:chgData name="Moutushi Tanha" userId="S::m.tanha@uwtsd.ac.uk::62f9b1f3-ddcf-45d7-a6a4-b667feecf47e" providerId="AD" clId="Web-{E28D46C2-3F94-81AA-8C22-2402BB4B628D}" dt="2026-02-02T08:35:21.729" v="45"/>
          <ac:spMkLst>
            <pc:docMk/>
            <pc:sldMk cId="189575201" sldId="293"/>
            <ac:spMk id="9" creationId="{E2384209-CB15-4CDF-9D31-C44FD9A3F20D}"/>
          </ac:spMkLst>
        </pc:spChg>
        <pc:spChg chg="add">
          <ac:chgData name="Moutushi Tanha" userId="S::m.tanha@uwtsd.ac.uk::62f9b1f3-ddcf-45d7-a6a4-b667feecf47e" providerId="AD" clId="Web-{E28D46C2-3F94-81AA-8C22-2402BB4B628D}" dt="2026-02-02T08:35:21.729" v="45"/>
          <ac:spMkLst>
            <pc:docMk/>
            <pc:sldMk cId="189575201" sldId="293"/>
            <ac:spMk id="11" creationId="{2633B3B5-CC90-43F0-8714-D31D1F3F0209}"/>
          </ac:spMkLst>
        </pc:spChg>
        <pc:spChg chg="add">
          <ac:chgData name="Moutushi Tanha" userId="S::m.tanha@uwtsd.ac.uk::62f9b1f3-ddcf-45d7-a6a4-b667feecf47e" providerId="AD" clId="Web-{E28D46C2-3F94-81AA-8C22-2402BB4B628D}" dt="2026-02-02T08:35:21.729" v="45"/>
          <ac:spMkLst>
            <pc:docMk/>
            <pc:sldMk cId="189575201" sldId="293"/>
            <ac:spMk id="13" creationId="{A8D57A06-A426-446D-B02C-A2DC6B62E45E}"/>
          </ac:spMkLst>
        </pc:spChg>
        <pc:picChg chg="add mod">
          <ac:chgData name="Moutushi Tanha" userId="S::m.tanha@uwtsd.ac.uk::62f9b1f3-ddcf-45d7-a6a4-b667feecf47e" providerId="AD" clId="Web-{E28D46C2-3F94-81AA-8C22-2402BB4B628D}" dt="2026-02-02T08:35:21.729" v="45"/>
          <ac:picMkLst>
            <pc:docMk/>
            <pc:sldMk cId="189575201" sldId="293"/>
            <ac:picMk id="2" creationId="{6D03E644-1C85-8323-B024-D6409B52495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5E24F-696B-07B8-3E47-01872A065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70E691-AA78-F87B-7AC8-B917E97CBB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FCBE2-DE94-BBA3-7DCB-2B681EBD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06FF7-EC5F-2587-C4AA-16FE21F44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15F95-7E4E-70A6-0A99-5FE46C038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01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FC627-5104-A286-AD84-4EBA91A9C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E13FE-FE82-3028-E727-D42CDEB83F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DBCCDC-75BE-6142-3781-CE0A1E487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ECC9A-4F74-2C48-6992-B782FAF66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C94BB-42D4-95D0-8875-61348103C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7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A823F-6B37-6C2C-EE59-035C6DD58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33DC78-393A-2C34-2B19-A3055245A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3810B-B4A0-1C9C-355B-803B23F55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DD4CC-1B74-4068-FE8C-3A5B535F1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781495-830F-3EE6-3143-E25DCEAA8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73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B45DB-03FC-DECF-E8B1-4D2FCBB2B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27FDD-E430-72D3-125A-6DCE37A0D3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8BDBFC-44A5-3F82-8C2E-01D124DF2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D4232D-2387-4745-C99D-011C97F26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F0B8C5-77B0-F0A1-4D73-D6BBE3DE9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15B991-9EF0-F5C9-18F6-00F9AF329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03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3F08A-C6AE-7E63-3126-66F5BB301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459B18-6184-588B-3333-9AFD47EED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36C1AB-79BC-2E97-1AD4-39EF73D0D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A83153-92CA-89E5-E3FF-F6BA11561D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0B7F8-355A-A9AA-E0D1-240EEC6FF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F817E4-3742-F498-E117-363DF2AF3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8D895B-1C4B-3217-D767-0756DFF75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779C05-5D63-320D-2A3E-2B73BA5BC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885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38F1E-EF09-9FEF-F192-804558445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FECE77-CBD3-B3B8-BD9F-0B6A6AC12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21F472-4265-308B-C6EC-3F57B8E80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BAA5DF-B1A6-4078-AC6C-4883B759D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30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7330E9-01DA-0A26-3651-C83FDAE98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820593-C48F-2D20-0703-895578076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1F685D-17B1-5EE6-9C42-2EA6A8A9A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9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6F0F4-ABBB-792F-A60B-E57BAEED6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08EC2-FBC7-BA39-7990-E6A2449E3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BAF25-94F5-9EB3-111B-B6EF7B3FF1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B2E1B-C1E3-639C-E013-D54BCA9BA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D688C-73D0-3B21-207B-86AB7EC55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4E9D28-0C02-3B2D-8561-D20A8CBD2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31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C661D-9318-4C02-2E79-624D31BC2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C372C8-ACA1-B1FB-F1E6-38F3FDD288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6515EE-68DD-D57B-BF5B-FF7387DCE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9943F5-3F69-367D-3491-9841A2429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9064E7-BE67-7D1F-7B49-47BC878A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8F3641-EFFC-3DCE-18DA-5037139A7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174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8721-5A76-C498-5488-DDF209510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E8104-21BD-8DC3-B7E1-34D183BBDF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9AE10-43B0-ADFF-71BF-BE299C717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59AFAE-ADA6-B63D-ED76-11FE08081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586AD-2E7C-6F83-2D9C-B2B839814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123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34A388-B1EF-35AE-E4CD-C79312C23D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A760D9-F7E6-C677-B68D-F4E0A341F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22FA8-6ABE-A507-A073-D6C1D5119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81267-88B7-9F55-D780-6C4C0A9E6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9A7B0-27F6-6BEC-8660-FB8993F26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230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917251-8958-EE19-F152-981B9A6AB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5B433-FE33-FE0B-5175-1B5C99445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8B2EB-C5D1-E217-219E-A84751DBD8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2D1C5E-7C9A-4FB1-B564-C11E1283015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BC3E44-1F18-347A-1A78-081A6B4816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5427C-4391-FB0B-9B9A-66FDE71EEA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C74526-7F7D-4D14-86CF-7F779DA46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50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A9FA67-8255-1320-38CB-6C7460065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GB" sz="4000">
                <a:solidFill>
                  <a:schemeClr val="tx2"/>
                </a:solidFill>
              </a:rPr>
              <a:t>Session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097FAB-90A6-0663-C5FB-FD16920F4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0929" y="2451339"/>
            <a:ext cx="5265765" cy="181649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 sz="2000" b="1" dirty="0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Introduction to the module &amp;</a:t>
            </a:r>
            <a:endParaRPr lang="en-GB" sz="2000" dirty="0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pPr algn="l"/>
            <a:r>
              <a:rPr lang="en-GB" sz="2000" b="1" dirty="0">
                <a:solidFill>
                  <a:schemeClr val="tx2"/>
                </a:solidFill>
                <a:highlight>
                  <a:srgbClr val="FFFFFF"/>
                </a:highlight>
                <a:latin typeface="Arial"/>
                <a:cs typeface="Arial"/>
              </a:rPr>
              <a:t>Overview of Financial Management for Projects</a:t>
            </a:r>
            <a:endParaRPr lang="en-GB" sz="2000" dirty="0">
              <a:solidFill>
                <a:schemeClr val="tx2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pPr algn="l"/>
            <a:endParaRPr lang="en-GB" sz="1600">
              <a:solidFill>
                <a:schemeClr val="tx2"/>
              </a:solidFill>
            </a:endParaRPr>
          </a:p>
        </p:txBody>
      </p:sp>
      <p:pic>
        <p:nvPicPr>
          <p:cNvPr id="7" name="Graphic 6" descr="Teacher">
            <a:extLst>
              <a:ext uri="{FF2B5EF4-FFF2-40B4-BE49-F238E27FC236}">
                <a16:creationId xmlns:a16="http://schemas.microsoft.com/office/drawing/2014/main" id="{11DB19A5-985F-0402-2128-D65E07B0B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43567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document with text on it&#10;&#10;AI-generated content may be incorrect.">
            <a:extLst>
              <a:ext uri="{FF2B5EF4-FFF2-40B4-BE49-F238E27FC236}">
                <a16:creationId xmlns:a16="http://schemas.microsoft.com/office/drawing/2014/main" id="{9910CFCD-2745-B432-97D6-686BCE192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70" y="457200"/>
            <a:ext cx="1052587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48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8AA10E-1BE4-AABC-B87B-9721194B6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26" y="165652"/>
            <a:ext cx="11827565" cy="653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76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CF49D-C344-8281-D6FB-3826B9CB9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What Is a Project?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08821-3460-50D2-DA80-D676B34BB9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</a:t>
            </a:r>
            <a:r>
              <a:rPr lang="en-GB" b="1" dirty="0"/>
              <a:t>project</a:t>
            </a:r>
            <a:r>
              <a:rPr lang="en-GB" dirty="0"/>
              <a:t> is a </a:t>
            </a:r>
            <a:r>
              <a:rPr lang="en-GB" b="1" dirty="0"/>
              <a:t>temporary, unique, goal‑oriented activity</a:t>
            </a:r>
            <a:r>
              <a:rPr lang="en-GB" dirty="0"/>
              <a:t> undertaken to create a specific outcome such as a product, service, or result.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680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EB0B-8545-5178-3128-983A6A197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Examples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60247-F641-5866-CFA8-67AC1D734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Building a new bridge</a:t>
            </a:r>
          </a:p>
          <a:p>
            <a:pPr lvl="0"/>
            <a:r>
              <a:rPr lang="en-GB" dirty="0"/>
              <a:t>Launching a new product</a:t>
            </a:r>
          </a:p>
          <a:p>
            <a:pPr lvl="0"/>
            <a:r>
              <a:rPr lang="en-GB" dirty="0"/>
              <a:t>Developing a mobile application</a:t>
            </a:r>
          </a:p>
          <a:p>
            <a:pPr lvl="0"/>
            <a:r>
              <a:rPr lang="en-GB" dirty="0"/>
              <a:t>Conducting a research study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198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79FE2-53B7-1266-E5EB-037AF3A1C7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05" y="172278"/>
            <a:ext cx="11807686" cy="655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06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D055C-B14D-E397-9611-5BA026C48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Key Characteristics of a Project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85B64-E5D1-EBC3-53DA-5A69F4DAF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GB" b="1" dirty="0"/>
              <a:t>Temporary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Has a defined start and end date.</a:t>
            </a:r>
          </a:p>
          <a:p>
            <a:pPr lvl="0"/>
            <a:r>
              <a:rPr lang="en-GB" b="1" dirty="0"/>
              <a:t>Unique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Produces something new or different (not routine work).</a:t>
            </a:r>
          </a:p>
          <a:p>
            <a:pPr lvl="0"/>
            <a:r>
              <a:rPr lang="en-GB" b="1" dirty="0"/>
              <a:t>Specific objectives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Aims to meet a particular need or solve a specific problem.</a:t>
            </a:r>
          </a:p>
          <a:p>
            <a:pPr lvl="0"/>
            <a:r>
              <a:rPr lang="en-GB" b="1" dirty="0"/>
              <a:t>Progressive elaboration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Plans become more detailed as information becomes available.</a:t>
            </a:r>
          </a:p>
          <a:p>
            <a:pPr lvl="0"/>
            <a:r>
              <a:rPr lang="en-GB" b="1" dirty="0"/>
              <a:t>Defined scope, time, and cost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Known as the project management “triple constraint.”</a:t>
            </a:r>
          </a:p>
          <a:p>
            <a:pPr lvl="0"/>
            <a:r>
              <a:rPr lang="en-GB" b="1" dirty="0"/>
              <a:t>Uses resources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People, technology, money, materials.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3715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C20F7-CE37-DF14-D9A2-B7F3946A5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 simple terms: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63B3D-0A90-34D4-708D-E19A3A0468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➡️ </a:t>
            </a:r>
            <a:r>
              <a:rPr lang="en-GB" i="1" dirty="0"/>
              <a:t>A project is a planned effort to achieve a unique outcome within a limited time and budget.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649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668DC-508C-E6DA-DB44-700FD011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/>
              <a:t>What Is Financial Management of a Project?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E4098-3938-72E6-82E5-D17055044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Project Financial Management</a:t>
            </a:r>
            <a:r>
              <a:rPr lang="en-GB" dirty="0"/>
              <a:t> refers to the processes used to </a:t>
            </a:r>
            <a:r>
              <a:rPr lang="en-GB" b="1" dirty="0"/>
              <a:t>plan, organize, control, and monitor the financial resources</a:t>
            </a:r>
            <a:r>
              <a:rPr lang="en-GB" dirty="0"/>
              <a:t> of a project to ensure it is completed </a:t>
            </a:r>
            <a:r>
              <a:rPr lang="en-GB" b="1" dirty="0"/>
              <a:t>within budget and delivers financial value</a:t>
            </a:r>
            <a:r>
              <a:rPr lang="en-GB" dirty="0"/>
              <a:t>.</a:t>
            </a:r>
          </a:p>
          <a:p>
            <a:r>
              <a:rPr lang="en-GB" dirty="0"/>
              <a:t>It integrates financial planning with project management to ensure the project remains financially viable from start to finish.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663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00A12-6F5A-6212-D3F4-7CBC0C9A2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4000" b="1" dirty="0"/>
            </a:br>
            <a:r>
              <a:rPr lang="en-GB" sz="4000" b="1" dirty="0"/>
              <a:t>Key Components of Project Financial Management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CE005-9FBE-05B3-AA17-799A51D56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1. Financial Planning &amp; Budgeting</a:t>
            </a:r>
            <a:endParaRPr lang="en-GB" dirty="0"/>
          </a:p>
          <a:p>
            <a:pPr lvl="0"/>
            <a:r>
              <a:rPr lang="en-GB" dirty="0"/>
              <a:t>Estimate project costs</a:t>
            </a:r>
          </a:p>
          <a:p>
            <a:pPr lvl="0"/>
            <a:r>
              <a:rPr lang="en-GB" dirty="0"/>
              <a:t>Develop cost baselines</a:t>
            </a:r>
          </a:p>
          <a:p>
            <a:pPr lvl="0"/>
            <a:r>
              <a:rPr lang="en-GB" dirty="0"/>
              <a:t>Allocate budgets to phases/work packages</a:t>
            </a:r>
          </a:p>
          <a:p>
            <a:r>
              <a:rPr lang="en-GB" b="1" dirty="0"/>
              <a:t>2. Cost Estimation</a:t>
            </a:r>
            <a:endParaRPr lang="en-GB" dirty="0"/>
          </a:p>
          <a:p>
            <a:pPr lvl="0"/>
            <a:r>
              <a:rPr lang="en-GB" dirty="0"/>
              <a:t>Predicting the financial resources needed</a:t>
            </a:r>
          </a:p>
          <a:p>
            <a:pPr lvl="0"/>
            <a:r>
              <a:rPr lang="en-GB" dirty="0"/>
              <a:t>Methods include bottom-up, analogous, and parametric estimating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7295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720EE-DF3A-2ABD-CF04-06EFE9643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/>
              <a:t>Key Components of Project Financial Management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55F63-F561-1769-F2C8-4511D1DAC0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3. Financing the Project</a:t>
            </a:r>
            <a:endParaRPr lang="en-GB" dirty="0"/>
          </a:p>
          <a:p>
            <a:pPr lvl="0"/>
            <a:r>
              <a:rPr lang="en-GB" dirty="0"/>
              <a:t>Deciding how the project will be funded: </a:t>
            </a:r>
          </a:p>
          <a:p>
            <a:pPr lvl="1"/>
            <a:r>
              <a:rPr lang="en-GB" dirty="0"/>
              <a:t>Debt</a:t>
            </a:r>
          </a:p>
          <a:p>
            <a:pPr lvl="1"/>
            <a:r>
              <a:rPr lang="en-GB" dirty="0"/>
              <a:t>Equity</a:t>
            </a:r>
          </a:p>
          <a:p>
            <a:pPr lvl="1"/>
            <a:r>
              <a:rPr lang="en-GB" dirty="0"/>
              <a:t>Grants</a:t>
            </a:r>
          </a:p>
          <a:p>
            <a:pPr lvl="1"/>
            <a:r>
              <a:rPr lang="en-GB" dirty="0"/>
              <a:t>Corporate funds</a:t>
            </a:r>
          </a:p>
          <a:p>
            <a:pPr lvl="1"/>
            <a:r>
              <a:rPr lang="en-GB" dirty="0"/>
              <a:t>Public–private partnerships</a:t>
            </a:r>
          </a:p>
          <a:p>
            <a:r>
              <a:rPr lang="en-GB" b="1" dirty="0"/>
              <a:t>4. Cash Flow Management</a:t>
            </a:r>
            <a:endParaRPr lang="en-GB" dirty="0"/>
          </a:p>
          <a:p>
            <a:pPr lvl="0"/>
            <a:r>
              <a:rPr lang="en-GB" dirty="0"/>
              <a:t>Ensuring the project has enough liquidity at each stage</a:t>
            </a:r>
          </a:p>
          <a:p>
            <a:pPr lvl="0"/>
            <a:r>
              <a:rPr lang="en-GB" dirty="0"/>
              <a:t>Forecasting inflows and outflows</a:t>
            </a:r>
          </a:p>
          <a:p>
            <a:pPr lvl="0"/>
            <a:r>
              <a:rPr lang="en-GB" dirty="0"/>
              <a:t>Monitoring working capital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310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88AF5-03FC-B456-7B90-BBAED7485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/>
              <a:t>Key Components of Project Financial Management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22F6F-DBE0-AB01-EA60-829A163214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5. Financial Evaluation</a:t>
            </a:r>
            <a:endParaRPr lang="en-GB" dirty="0"/>
          </a:p>
          <a:p>
            <a:pPr lvl="0"/>
            <a:r>
              <a:rPr lang="en-GB" dirty="0"/>
              <a:t>Using tools such as: </a:t>
            </a:r>
          </a:p>
          <a:p>
            <a:pPr lvl="1"/>
            <a:r>
              <a:rPr lang="en-GB" dirty="0"/>
              <a:t>Net Present Value (NPV)</a:t>
            </a:r>
          </a:p>
          <a:p>
            <a:pPr lvl="1"/>
            <a:r>
              <a:rPr lang="en-GB" dirty="0"/>
              <a:t>Internal Rate of Return (IRR)</a:t>
            </a:r>
          </a:p>
          <a:p>
            <a:pPr lvl="1"/>
            <a:r>
              <a:rPr lang="en-GB" dirty="0"/>
              <a:t>Payback period</a:t>
            </a:r>
          </a:p>
          <a:p>
            <a:pPr lvl="1"/>
            <a:r>
              <a:rPr lang="en-GB" dirty="0"/>
              <a:t>Real options</a:t>
            </a:r>
          </a:p>
          <a:p>
            <a:pPr lvl="1"/>
            <a:r>
              <a:rPr lang="en-GB" dirty="0"/>
              <a:t>Cost–benefit analysis</a:t>
            </a:r>
          </a:p>
          <a:p>
            <a:r>
              <a:rPr lang="en-GB" b="1" dirty="0"/>
              <a:t>6. Cost Control</a:t>
            </a:r>
            <a:endParaRPr lang="en-GB" dirty="0"/>
          </a:p>
          <a:p>
            <a:pPr lvl="0"/>
            <a:r>
              <a:rPr lang="en-GB" dirty="0"/>
              <a:t>Tracking actual costs vs budget</a:t>
            </a:r>
          </a:p>
          <a:p>
            <a:pPr lvl="0"/>
            <a:r>
              <a:rPr lang="en-GB" dirty="0"/>
              <a:t>Using Earned Value Management (EVM) to measure financial performance</a:t>
            </a:r>
          </a:p>
          <a:p>
            <a:pPr lvl="0"/>
            <a:r>
              <a:rPr lang="en-GB" dirty="0"/>
              <a:t>Taking corrective actions when overspending occurs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628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4F463-9EA1-93F4-B20E-D3D43643E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/>
              <a:t>Key Components of Project Financial Management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29021-6072-4FD7-98F4-9BE839691A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7. Financial Reporting</a:t>
            </a:r>
            <a:endParaRPr lang="en-GB" dirty="0"/>
          </a:p>
          <a:p>
            <a:pPr lvl="0"/>
            <a:r>
              <a:rPr lang="en-GB" dirty="0"/>
              <a:t>Regular reports to stakeholders</a:t>
            </a:r>
          </a:p>
          <a:p>
            <a:pPr lvl="0"/>
            <a:r>
              <a:rPr lang="en-GB" dirty="0"/>
              <a:t>Forecasting final project cost (EAC – Estimate at Completion)</a:t>
            </a:r>
          </a:p>
          <a:p>
            <a:r>
              <a:rPr lang="en-GB" b="1" dirty="0"/>
              <a:t>8. Risk Management</a:t>
            </a:r>
            <a:endParaRPr lang="en-GB" dirty="0"/>
          </a:p>
          <a:p>
            <a:pPr lvl="0"/>
            <a:r>
              <a:rPr lang="en-GB" dirty="0"/>
              <a:t>Identifying and quantifying financial risks</a:t>
            </a:r>
          </a:p>
          <a:p>
            <a:pPr lvl="0"/>
            <a:r>
              <a:rPr lang="en-GB" dirty="0"/>
              <a:t>Managing contingencies</a:t>
            </a:r>
          </a:p>
          <a:p>
            <a:pPr lvl="0"/>
            <a:r>
              <a:rPr lang="en-GB" dirty="0"/>
              <a:t>Hedging (FX, interest rates, commodities)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91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C0DB8-7540-01F7-4817-3D6C96E37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b="1" dirty="0"/>
            </a:br>
            <a:r>
              <a:rPr lang="en-GB" b="1" dirty="0"/>
              <a:t>Why Project Financial Management Matters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CA499-39EC-E039-3364-37F3FEAD3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✔ Ensures project stays within budget</a:t>
            </a:r>
            <a:endParaRPr lang="en-US"/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✔ Improves decision-making and prioritization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✔ Maximizes financial value for stakeholders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✔ Supports resource planning and cash flow stability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✔ Helps avoid cost overruns and financial failure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127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3FCD7-750F-CFE5-FF09-181073897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 simple terms: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7FF80-22A4-4B4D-3925-F5DA7D86B1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en-GB" dirty="0"/>
            </a:br>
            <a:r>
              <a:rPr lang="en-GB" dirty="0"/>
              <a:t>➡️ </a:t>
            </a:r>
            <a:r>
              <a:rPr lang="en-GB" i="1" dirty="0"/>
              <a:t>Financial management of a project is making sure the project has enough money, uses it wisely, and delivers value for the investment.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700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project">
            <a:extLst>
              <a:ext uri="{FF2B5EF4-FFF2-40B4-BE49-F238E27FC236}">
                <a16:creationId xmlns:a16="http://schemas.microsoft.com/office/drawing/2014/main" id="{5D62E7CE-454C-1B09-D23D-7E07B87146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910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85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5411FF-D6C4-0405-3238-600B3245B0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86" b="83"/>
          <a:stretch>
            <a:fillRect/>
          </a:stretch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77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number of options&#10;&#10;AI-generated content may be incorrect.">
            <a:extLst>
              <a:ext uri="{FF2B5EF4-FFF2-40B4-BE49-F238E27FC236}">
                <a16:creationId xmlns:a16="http://schemas.microsoft.com/office/drawing/2014/main" id="{6D03E644-1C85-8323-B024-D6409B5249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182" b="2728"/>
          <a:stretch>
            <a:fillRect/>
          </a:stretch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75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E3BCF-9FDC-4FD1-591B-ECD9C1C0B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32" y="457200"/>
            <a:ext cx="1130732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2880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0E9FA-B46A-F3C9-328A-B6FF5C9E4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568" y="457200"/>
            <a:ext cx="115984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188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6814F6-3830-209C-B70C-46ADCEEB9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542" y="150284"/>
            <a:ext cx="11567582" cy="653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8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A2A70-B876-30F5-D88E-95CF7E7C82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09" y="192617"/>
            <a:ext cx="11698915" cy="654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352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FEEC19-6262-F5CB-D773-3B8A21843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716" y="182034"/>
            <a:ext cx="11757025" cy="655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93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5E24A-C2C8-C178-F1BA-37C80BA84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054" y="457200"/>
            <a:ext cx="1085589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9482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02AFD-2E68-7D3F-6775-609478FE5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091" y="203200"/>
            <a:ext cx="11849568" cy="649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1486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2E8A0-C6D4-3049-0372-2CB6679BCD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63" y="147817"/>
            <a:ext cx="11729216" cy="655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5970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5977B8-ECD6-10F3-1781-7A3478C86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88" y="147817"/>
            <a:ext cx="11882917" cy="658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0017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C18B67-47DB-A956-75BE-614C0E2EF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13" y="101982"/>
            <a:ext cx="11836783" cy="660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20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89D3E-1406-2C4B-B0F1-C04062AB36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4" y="136358"/>
            <a:ext cx="11945638" cy="658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912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BDD671-08E5-CC13-2A88-73E75BF5D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05" y="170734"/>
            <a:ext cx="11761942" cy="659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941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FC89D0-7322-A234-C967-F55A27113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25" y="457200"/>
            <a:ext cx="1147137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215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20D80-A123-5679-EDC9-320C9A31D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156" y="457200"/>
            <a:ext cx="1090568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186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77F47-EAC9-C8FA-0DF9-E510BF121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17597-95CE-DF4D-6CC6-66FCED03E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511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505</Words>
  <Application>Microsoft Office PowerPoint</Application>
  <PresentationFormat>Widescreen</PresentationFormat>
  <Paragraphs>76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Office Theme</vt:lpstr>
      <vt:lpstr>Session 1</vt:lpstr>
      <vt:lpstr>PowerPoint Presentation</vt:lpstr>
      <vt:lpstr>PowerPoint Presentation</vt:lpstr>
      <vt:lpstr>What Is a Project? </vt:lpstr>
      <vt:lpstr>Examples </vt:lpstr>
      <vt:lpstr>PowerPoint Presentation</vt:lpstr>
      <vt:lpstr>Key Characteristics of a Project </vt:lpstr>
      <vt:lpstr>In simple terms: </vt:lpstr>
      <vt:lpstr>What Is Financial Management of a Project? </vt:lpstr>
      <vt:lpstr> Key Components of Project Financial Management </vt:lpstr>
      <vt:lpstr>Key Components of Project Financial Management</vt:lpstr>
      <vt:lpstr>Key Components of Project Financial Management</vt:lpstr>
      <vt:lpstr>Key Components of Project Financial Management</vt:lpstr>
      <vt:lpstr> Why Project Financial Management Matters </vt:lpstr>
      <vt:lpstr>In simple terms: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Moutushi Tanha</dc:creator>
  <cp:lastModifiedBy>Moutushi Tanha</cp:lastModifiedBy>
  <cp:revision>65</cp:revision>
  <dcterms:created xsi:type="dcterms:W3CDTF">2026-02-01T19:58:27Z</dcterms:created>
  <dcterms:modified xsi:type="dcterms:W3CDTF">2026-02-10T19:20:08Z</dcterms:modified>
</cp:coreProperties>
</file>