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4"/>
  </p:sldMasterIdLst>
  <p:notesMasterIdLst>
    <p:notesMasterId r:id="rId24"/>
  </p:notesMasterIdLst>
  <p:handoutMasterIdLst>
    <p:handoutMasterId r:id="rId25"/>
  </p:handoutMasterIdLst>
  <p:sldIdLst>
    <p:sldId id="1866" r:id="rId5"/>
    <p:sldId id="1867" r:id="rId6"/>
    <p:sldId id="1870" r:id="rId7"/>
    <p:sldId id="1879" r:id="rId8"/>
    <p:sldId id="1880" r:id="rId9"/>
    <p:sldId id="1882" r:id="rId10"/>
    <p:sldId id="1883" r:id="rId11"/>
    <p:sldId id="1884" r:id="rId12"/>
    <p:sldId id="1885" r:id="rId13"/>
    <p:sldId id="1878" r:id="rId14"/>
    <p:sldId id="1886" r:id="rId15"/>
    <p:sldId id="1887" r:id="rId16"/>
    <p:sldId id="1888" r:id="rId17"/>
    <p:sldId id="1889" r:id="rId18"/>
    <p:sldId id="1890" r:id="rId19"/>
    <p:sldId id="1873" r:id="rId20"/>
    <p:sldId id="1874" r:id="rId21"/>
    <p:sldId id="1891" r:id="rId22"/>
    <p:sldId id="1875" r:id="rId23"/>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Lines theme" id="{EE9670AD-028C-4190-AAA8-2AF0F3B1E372}">
          <p14:sldIdLst>
            <p14:sldId id="1866"/>
            <p14:sldId id="1867"/>
            <p14:sldId id="1870"/>
            <p14:sldId id="1879"/>
            <p14:sldId id="1880"/>
            <p14:sldId id="1882"/>
            <p14:sldId id="1883"/>
            <p14:sldId id="1884"/>
            <p14:sldId id="1885"/>
            <p14:sldId id="1878"/>
            <p14:sldId id="1886"/>
            <p14:sldId id="1887"/>
            <p14:sldId id="1888"/>
            <p14:sldId id="1889"/>
            <p14:sldId id="1890"/>
            <p14:sldId id="1873"/>
            <p14:sldId id="1874"/>
            <p14:sldId id="1891"/>
            <p14:sldId id="1875"/>
          </p14:sldIdLst>
        </p14:section>
      </p14:sectionLst>
    </p:ext>
    <p:ext uri="{EFAFB233-063F-42B5-8137-9DF3F51BA10A}">
      <p15:sldGuideLst xmlns:p15="http://schemas.microsoft.com/office/powerpoint/2012/main">
        <p15:guide id="1" orient="horz" pos="2160" userDrawn="1">
          <p15:clr>
            <a:srgbClr val="A4A3A4"/>
          </p15:clr>
        </p15:guide>
        <p15:guide id="2" pos="480" userDrawn="1">
          <p15:clr>
            <a:srgbClr val="A4A3A4"/>
          </p15:clr>
        </p15:guide>
        <p15:guide id="3" pos="7200" userDrawn="1">
          <p15:clr>
            <a:srgbClr val="A4A3A4"/>
          </p15:clr>
        </p15:guide>
        <p15:guide id="4" pos="4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2625"/>
    <a:srgbClr val="F0E6DC"/>
    <a:srgbClr val="ECE0D4"/>
    <a:srgbClr val="D1B497"/>
    <a:srgbClr val="E3D1BF"/>
    <a:srgbClr val="AA673C"/>
    <a:srgbClr val="6A6967"/>
    <a:srgbClr val="C19C84"/>
    <a:srgbClr val="F8EBE0"/>
    <a:srgbClr val="0077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A2F1AF-5725-4C8A-B579-C29C75213CE2}" v="143" dt="2026-10-26T23:28:56.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41" autoAdjust="0"/>
  </p:normalViewPr>
  <p:slideViewPr>
    <p:cSldViewPr snapToGrid="0">
      <p:cViewPr varScale="1">
        <p:scale>
          <a:sx n="94" d="100"/>
          <a:sy n="94" d="100"/>
        </p:scale>
        <p:origin x="114" y="162"/>
      </p:cViewPr>
      <p:guideLst>
        <p:guide orient="horz" pos="2160"/>
        <p:guide pos="480"/>
        <p:guide pos="7200"/>
        <p:guide pos="4368"/>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184"/>
    </p:cViewPr>
  </p:sorterViewPr>
  <p:notesViewPr>
    <p:cSldViewPr snapToGrid="0">
      <p:cViewPr varScale="1">
        <p:scale>
          <a:sx n="48" d="100"/>
          <a:sy n="48" d="100"/>
        </p:scale>
        <p:origin x="1828"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John" userId="f54fe06d-36d1-4f1c-82c1-e7add9cb8781" providerId="ADAL" clId="{B501D4D2-FA05-46AF-9A73-E22A4467AF31}"/>
    <pc:docChg chg="custSel addSld delSld modSld sldOrd modSection">
      <pc:chgData name="Stephanie John" userId="f54fe06d-36d1-4f1c-82c1-e7add9cb8781" providerId="ADAL" clId="{B501D4D2-FA05-46AF-9A73-E22A4467AF31}" dt="2026-10-26T23:28:56.535" v="2303"/>
      <pc:docMkLst>
        <pc:docMk/>
      </pc:docMkLst>
      <pc:sldChg chg="modSp mod">
        <pc:chgData name="Stephanie John" userId="f54fe06d-36d1-4f1c-82c1-e7add9cb8781" providerId="ADAL" clId="{B501D4D2-FA05-46AF-9A73-E22A4467AF31}" dt="2026-10-26T22:32:04.735" v="306" actId="20577"/>
        <pc:sldMkLst>
          <pc:docMk/>
          <pc:sldMk cId="3174066405" sldId="1867"/>
        </pc:sldMkLst>
        <pc:spChg chg="mod">
          <ac:chgData name="Stephanie John" userId="f54fe06d-36d1-4f1c-82c1-e7add9cb8781" providerId="ADAL" clId="{B501D4D2-FA05-46AF-9A73-E22A4467AF31}" dt="2026-10-26T22:32:04.735" v="306" actId="20577"/>
          <ac:spMkLst>
            <pc:docMk/>
            <pc:sldMk cId="3174066405" sldId="1867"/>
            <ac:spMk id="2" creationId="{3F36812B-2065-4A2B-B59B-8957022687BC}"/>
          </ac:spMkLst>
        </pc:spChg>
      </pc:sldChg>
      <pc:sldChg chg="del">
        <pc:chgData name="Stephanie John" userId="f54fe06d-36d1-4f1c-82c1-e7add9cb8781" providerId="ADAL" clId="{B501D4D2-FA05-46AF-9A73-E22A4467AF31}" dt="2026-10-26T22:25:01.126" v="54" actId="47"/>
        <pc:sldMkLst>
          <pc:docMk/>
          <pc:sldMk cId="85230843" sldId="1868"/>
        </pc:sldMkLst>
      </pc:sldChg>
      <pc:sldChg chg="del">
        <pc:chgData name="Stephanie John" userId="f54fe06d-36d1-4f1c-82c1-e7add9cb8781" providerId="ADAL" clId="{B501D4D2-FA05-46AF-9A73-E22A4467AF31}" dt="2026-10-26T23:11:36.967" v="1656" actId="47"/>
        <pc:sldMkLst>
          <pc:docMk/>
          <pc:sldMk cId="551686880" sldId="1869"/>
        </pc:sldMkLst>
      </pc:sldChg>
      <pc:sldChg chg="addSp delSp modSp mod ord">
        <pc:chgData name="Stephanie John" userId="f54fe06d-36d1-4f1c-82c1-e7add9cb8781" providerId="ADAL" clId="{B501D4D2-FA05-46AF-9A73-E22A4467AF31}" dt="2026-10-26T22:29:32.723" v="71"/>
        <pc:sldMkLst>
          <pc:docMk/>
          <pc:sldMk cId="2701910104" sldId="1870"/>
        </pc:sldMkLst>
        <pc:spChg chg="del mod">
          <ac:chgData name="Stephanie John" userId="f54fe06d-36d1-4f1c-82c1-e7add9cb8781" providerId="ADAL" clId="{B501D4D2-FA05-46AF-9A73-E22A4467AF31}" dt="2026-10-26T22:24:10.835" v="39" actId="478"/>
          <ac:spMkLst>
            <pc:docMk/>
            <pc:sldMk cId="2701910104" sldId="1870"/>
            <ac:spMk id="3" creationId="{EF99585A-5E1F-40FA-8E64-BB4F04611657}"/>
          </ac:spMkLst>
        </pc:spChg>
        <pc:spChg chg="mod">
          <ac:chgData name="Stephanie John" userId="f54fe06d-36d1-4f1c-82c1-e7add9cb8781" providerId="ADAL" clId="{B501D4D2-FA05-46AF-9A73-E22A4467AF31}" dt="2026-10-26T22:24:46.154" v="52" actId="1076"/>
          <ac:spMkLst>
            <pc:docMk/>
            <pc:sldMk cId="2701910104" sldId="1870"/>
            <ac:spMk id="5" creationId="{CF037412-7BC5-4AAA-8ED5-FC377A84CB0C}"/>
          </ac:spMkLst>
        </pc:spChg>
        <pc:picChg chg="add mod">
          <ac:chgData name="Stephanie John" userId="f54fe06d-36d1-4f1c-82c1-e7add9cb8781" providerId="ADAL" clId="{B501D4D2-FA05-46AF-9A73-E22A4467AF31}" dt="2026-10-26T22:24:49.376" v="53" actId="1076"/>
          <ac:picMkLst>
            <pc:docMk/>
            <pc:sldMk cId="2701910104" sldId="1870"/>
            <ac:picMk id="2" creationId="{AC1CE1CA-B30D-FC7C-E740-64182B468FC3}"/>
          </ac:picMkLst>
        </pc:picChg>
      </pc:sldChg>
      <pc:sldChg chg="addSp modSp mod">
        <pc:chgData name="Stephanie John" userId="f54fe06d-36d1-4f1c-82c1-e7add9cb8781" providerId="ADAL" clId="{B501D4D2-FA05-46AF-9A73-E22A4467AF31}" dt="2026-10-26T23:14:27.042" v="1896" actId="404"/>
        <pc:sldMkLst>
          <pc:docMk/>
          <pc:sldMk cId="261615471" sldId="1873"/>
        </pc:sldMkLst>
        <pc:spChg chg="add mod">
          <ac:chgData name="Stephanie John" userId="f54fe06d-36d1-4f1c-82c1-e7add9cb8781" providerId="ADAL" clId="{B501D4D2-FA05-46AF-9A73-E22A4467AF31}" dt="2026-10-26T23:14:27.042" v="1896" actId="404"/>
          <ac:spMkLst>
            <pc:docMk/>
            <pc:sldMk cId="261615471" sldId="1873"/>
            <ac:spMk id="2" creationId="{E428742D-192C-0658-BC08-CFB4709F3719}"/>
          </ac:spMkLst>
        </pc:spChg>
        <pc:spChg chg="mod">
          <ac:chgData name="Stephanie John" userId="f54fe06d-36d1-4f1c-82c1-e7add9cb8781" providerId="ADAL" clId="{B501D4D2-FA05-46AF-9A73-E22A4467AF31}" dt="2026-10-26T23:12:16.778" v="1660" actId="20577"/>
          <ac:spMkLst>
            <pc:docMk/>
            <pc:sldMk cId="261615471" sldId="1873"/>
            <ac:spMk id="8" creationId="{E70FA737-AD1C-47EE-9777-37A7095BC3B1}"/>
          </ac:spMkLst>
        </pc:spChg>
      </pc:sldChg>
      <pc:sldChg chg="addSp modSp mod modAnim">
        <pc:chgData name="Stephanie John" userId="f54fe06d-36d1-4f1c-82c1-e7add9cb8781" providerId="ADAL" clId="{B501D4D2-FA05-46AF-9A73-E22A4467AF31}" dt="2026-10-26T23:21:21.754" v="2085" actId="1076"/>
        <pc:sldMkLst>
          <pc:docMk/>
          <pc:sldMk cId="1533608244" sldId="1874"/>
        </pc:sldMkLst>
        <pc:spChg chg="add mod">
          <ac:chgData name="Stephanie John" userId="f54fe06d-36d1-4f1c-82c1-e7add9cb8781" providerId="ADAL" clId="{B501D4D2-FA05-46AF-9A73-E22A4467AF31}" dt="2026-10-26T23:19:03.256" v="2042" actId="1076"/>
          <ac:spMkLst>
            <pc:docMk/>
            <pc:sldMk cId="1533608244" sldId="1874"/>
            <ac:spMk id="2" creationId="{A7B0EAF0-4FDE-EFEA-DC14-1ABBDA50A2E7}"/>
          </ac:spMkLst>
        </pc:spChg>
        <pc:spChg chg="mod">
          <ac:chgData name="Stephanie John" userId="f54fe06d-36d1-4f1c-82c1-e7add9cb8781" providerId="ADAL" clId="{B501D4D2-FA05-46AF-9A73-E22A4467AF31}" dt="2026-10-26T23:21:04.569" v="2083" actId="14100"/>
          <ac:spMkLst>
            <pc:docMk/>
            <pc:sldMk cId="1533608244" sldId="1874"/>
            <ac:spMk id="3" creationId="{17155E1D-F4AD-41A7-B948-E2D246CCFE8A}"/>
          </ac:spMkLst>
        </pc:spChg>
        <pc:spChg chg="mod">
          <ac:chgData name="Stephanie John" userId="f54fe06d-36d1-4f1c-82c1-e7add9cb8781" providerId="ADAL" clId="{B501D4D2-FA05-46AF-9A73-E22A4467AF31}" dt="2026-10-26T23:16:16.812" v="2008" actId="1076"/>
          <ac:spMkLst>
            <pc:docMk/>
            <pc:sldMk cId="1533608244" sldId="1874"/>
            <ac:spMk id="4" creationId="{FD9E38B3-4686-8247-9625-49018D29F408}"/>
          </ac:spMkLst>
        </pc:spChg>
        <pc:graphicFrameChg chg="add mod modGraphic">
          <ac:chgData name="Stephanie John" userId="f54fe06d-36d1-4f1c-82c1-e7add9cb8781" providerId="ADAL" clId="{B501D4D2-FA05-46AF-9A73-E22A4467AF31}" dt="2026-10-26T23:21:21.754" v="2085" actId="1076"/>
          <ac:graphicFrameMkLst>
            <pc:docMk/>
            <pc:sldMk cId="1533608244" sldId="1874"/>
            <ac:graphicFrameMk id="5" creationId="{448ABA17-4283-F33F-6C11-ED0D36540576}"/>
          </ac:graphicFrameMkLst>
        </pc:graphicFrameChg>
      </pc:sldChg>
      <pc:sldChg chg="addSp delSp modSp mod">
        <pc:chgData name="Stephanie John" userId="f54fe06d-36d1-4f1c-82c1-e7add9cb8781" providerId="ADAL" clId="{B501D4D2-FA05-46AF-9A73-E22A4467AF31}" dt="2026-10-26T23:28:10.823" v="2301" actId="1076"/>
        <pc:sldMkLst>
          <pc:docMk/>
          <pc:sldMk cId="3828224163" sldId="1875"/>
        </pc:sldMkLst>
        <pc:spChg chg="add del mod">
          <ac:chgData name="Stephanie John" userId="f54fe06d-36d1-4f1c-82c1-e7add9cb8781" providerId="ADAL" clId="{B501D4D2-FA05-46AF-9A73-E22A4467AF31}" dt="2026-10-26T23:22:14.109" v="2186" actId="478"/>
          <ac:spMkLst>
            <pc:docMk/>
            <pc:sldMk cId="3828224163" sldId="1875"/>
            <ac:spMk id="3" creationId="{C4985F7A-BD9B-0A30-D5E4-0B6D3EE01A66}"/>
          </ac:spMkLst>
        </pc:spChg>
        <pc:spChg chg="mod">
          <ac:chgData name="Stephanie John" userId="f54fe06d-36d1-4f1c-82c1-e7add9cb8781" providerId="ADAL" clId="{B501D4D2-FA05-46AF-9A73-E22A4467AF31}" dt="2026-10-26T23:28:07.026" v="2300" actId="1076"/>
          <ac:spMkLst>
            <pc:docMk/>
            <pc:sldMk cId="3828224163" sldId="1875"/>
            <ac:spMk id="4" creationId="{068DF32A-D165-40DA-AAE8-A6E9579E2F79}"/>
          </ac:spMkLst>
        </pc:spChg>
        <pc:spChg chg="del">
          <ac:chgData name="Stephanie John" userId="f54fe06d-36d1-4f1c-82c1-e7add9cb8781" providerId="ADAL" clId="{B501D4D2-FA05-46AF-9A73-E22A4467AF31}" dt="2026-10-26T23:22:11.717" v="2185" actId="478"/>
          <ac:spMkLst>
            <pc:docMk/>
            <pc:sldMk cId="3828224163" sldId="1875"/>
            <ac:spMk id="7" creationId="{C3BC92DE-1779-4A44-AED9-0261C2497DD9}"/>
          </ac:spMkLst>
        </pc:spChg>
        <pc:picChg chg="add del mod">
          <ac:chgData name="Stephanie John" userId="f54fe06d-36d1-4f1c-82c1-e7add9cb8781" providerId="ADAL" clId="{B501D4D2-FA05-46AF-9A73-E22A4467AF31}" dt="2026-10-26T23:27:30.140" v="2297" actId="478"/>
          <ac:picMkLst>
            <pc:docMk/>
            <pc:sldMk cId="3828224163" sldId="1875"/>
            <ac:picMk id="5" creationId="{7244C894-EF84-4456-23A9-EFBD65F03D2F}"/>
          </ac:picMkLst>
        </pc:picChg>
        <pc:picChg chg="add mod">
          <ac:chgData name="Stephanie John" userId="f54fe06d-36d1-4f1c-82c1-e7add9cb8781" providerId="ADAL" clId="{B501D4D2-FA05-46AF-9A73-E22A4467AF31}" dt="2026-10-26T23:28:10.823" v="2301" actId="1076"/>
          <ac:picMkLst>
            <pc:docMk/>
            <pc:sldMk cId="3828224163" sldId="1875"/>
            <ac:picMk id="6" creationId="{D04B11B3-1785-EF7A-D046-993C9F06FDB0}"/>
          </ac:picMkLst>
        </pc:picChg>
      </pc:sldChg>
      <pc:sldChg chg="del">
        <pc:chgData name="Stephanie John" userId="f54fe06d-36d1-4f1c-82c1-e7add9cb8781" providerId="ADAL" clId="{B501D4D2-FA05-46AF-9A73-E22A4467AF31}" dt="2026-10-26T23:28:14.205" v="2302" actId="47"/>
        <pc:sldMkLst>
          <pc:docMk/>
          <pc:sldMk cId="1236220360" sldId="1876"/>
        </pc:sldMkLst>
      </pc:sldChg>
      <pc:sldChg chg="addSp modSp new del mod ord">
        <pc:chgData name="Stephanie John" userId="f54fe06d-36d1-4f1c-82c1-e7add9cb8781" providerId="ADAL" clId="{B501D4D2-FA05-46AF-9A73-E22A4467AF31}" dt="2026-10-26T23:11:16.842" v="1653" actId="47"/>
        <pc:sldMkLst>
          <pc:docMk/>
          <pc:sldMk cId="2704924701" sldId="1877"/>
        </pc:sldMkLst>
        <pc:spChg chg="mod">
          <ac:chgData name="Stephanie John" userId="f54fe06d-36d1-4f1c-82c1-e7add9cb8781" providerId="ADAL" clId="{B501D4D2-FA05-46AF-9A73-E22A4467AF31}" dt="2026-10-26T22:29:51.319" v="85" actId="1076"/>
          <ac:spMkLst>
            <pc:docMk/>
            <pc:sldMk cId="2704924701" sldId="1877"/>
            <ac:spMk id="3" creationId="{91E9E18C-471C-BA78-BD37-FB521B991AE5}"/>
          </ac:spMkLst>
        </pc:spChg>
        <pc:picChg chg="add mod">
          <ac:chgData name="Stephanie John" userId="f54fe06d-36d1-4f1c-82c1-e7add9cb8781" providerId="ADAL" clId="{B501D4D2-FA05-46AF-9A73-E22A4467AF31}" dt="2026-10-26T23:05:53.288" v="1463" actId="1076"/>
          <ac:picMkLst>
            <pc:docMk/>
            <pc:sldMk cId="2704924701" sldId="1877"/>
            <ac:picMk id="4" creationId="{8F650FB8-ACDF-BA50-7BFB-9BE3EE78FAA6}"/>
          </ac:picMkLst>
        </pc:picChg>
      </pc:sldChg>
      <pc:sldChg chg="addSp delSp modSp new mod ord">
        <pc:chgData name="Stephanie John" userId="f54fe06d-36d1-4f1c-82c1-e7add9cb8781" providerId="ADAL" clId="{B501D4D2-FA05-46AF-9A73-E22A4467AF31}" dt="2026-10-26T23:11:22.861" v="1655"/>
        <pc:sldMkLst>
          <pc:docMk/>
          <pc:sldMk cId="1954292395" sldId="1878"/>
        </pc:sldMkLst>
        <pc:spChg chg="del">
          <ac:chgData name="Stephanie John" userId="f54fe06d-36d1-4f1c-82c1-e7add9cb8781" providerId="ADAL" clId="{B501D4D2-FA05-46AF-9A73-E22A4467AF31}" dt="2026-10-26T22:30:09.129" v="89" actId="478"/>
          <ac:spMkLst>
            <pc:docMk/>
            <pc:sldMk cId="1954292395" sldId="1878"/>
            <ac:spMk id="2" creationId="{4446F8B6-CBF6-375F-E375-B292398303E5}"/>
          </ac:spMkLst>
        </pc:spChg>
        <pc:spChg chg="del">
          <ac:chgData name="Stephanie John" userId="f54fe06d-36d1-4f1c-82c1-e7add9cb8781" providerId="ADAL" clId="{B501D4D2-FA05-46AF-9A73-E22A4467AF31}" dt="2026-10-26T22:30:03.732" v="88" actId="478"/>
          <ac:spMkLst>
            <pc:docMk/>
            <pc:sldMk cId="1954292395" sldId="1878"/>
            <ac:spMk id="3" creationId="{532A8DFF-3ACA-EB23-AFEE-340DA959CCDD}"/>
          </ac:spMkLst>
        </pc:spChg>
        <pc:spChg chg="add mod">
          <ac:chgData name="Stephanie John" userId="f54fe06d-36d1-4f1c-82c1-e7add9cb8781" providerId="ADAL" clId="{B501D4D2-FA05-46AF-9A73-E22A4467AF31}" dt="2026-10-26T22:31:51.658" v="286" actId="403"/>
          <ac:spMkLst>
            <pc:docMk/>
            <pc:sldMk cId="1954292395" sldId="1878"/>
            <ac:spMk id="6" creationId="{D58170EC-6958-F6EA-3FA0-2BA040E88C97}"/>
          </ac:spMkLst>
        </pc:spChg>
        <pc:picChg chg="add mod">
          <ac:chgData name="Stephanie John" userId="f54fe06d-36d1-4f1c-82c1-e7add9cb8781" providerId="ADAL" clId="{B501D4D2-FA05-46AF-9A73-E22A4467AF31}" dt="2026-10-26T22:30:29.791" v="93" actId="1076"/>
          <ac:picMkLst>
            <pc:docMk/>
            <pc:sldMk cId="1954292395" sldId="1878"/>
            <ac:picMk id="5" creationId="{EC167078-B7C4-3BD2-B3C2-5457ACE1D408}"/>
          </ac:picMkLst>
        </pc:picChg>
      </pc:sldChg>
      <pc:sldChg chg="addSp modSp new mod">
        <pc:chgData name="Stephanie John" userId="f54fe06d-36d1-4f1c-82c1-e7add9cb8781" providerId="ADAL" clId="{B501D4D2-FA05-46AF-9A73-E22A4467AF31}" dt="2026-10-26T22:35:44.092" v="332" actId="14100"/>
        <pc:sldMkLst>
          <pc:docMk/>
          <pc:sldMk cId="186398965" sldId="1879"/>
        </pc:sldMkLst>
        <pc:spChg chg="mod">
          <ac:chgData name="Stephanie John" userId="f54fe06d-36d1-4f1c-82c1-e7add9cb8781" providerId="ADAL" clId="{B501D4D2-FA05-46AF-9A73-E22A4467AF31}" dt="2026-10-26T22:35:36.180" v="330" actId="1076"/>
          <ac:spMkLst>
            <pc:docMk/>
            <pc:sldMk cId="186398965" sldId="1879"/>
            <ac:spMk id="3" creationId="{930C253B-918C-392D-1C0C-0D141BF0645A}"/>
          </ac:spMkLst>
        </pc:spChg>
        <pc:picChg chg="add mod">
          <ac:chgData name="Stephanie John" userId="f54fe06d-36d1-4f1c-82c1-e7add9cb8781" providerId="ADAL" clId="{B501D4D2-FA05-46AF-9A73-E22A4467AF31}" dt="2026-10-26T22:35:44.092" v="332" actId="14100"/>
          <ac:picMkLst>
            <pc:docMk/>
            <pc:sldMk cId="186398965" sldId="1879"/>
            <ac:picMk id="5" creationId="{EB4BA313-9CB4-A46E-A6C2-F1DC096DB636}"/>
          </ac:picMkLst>
        </pc:picChg>
      </pc:sldChg>
      <pc:sldChg chg="modSp new mod">
        <pc:chgData name="Stephanie John" userId="f54fe06d-36d1-4f1c-82c1-e7add9cb8781" providerId="ADAL" clId="{B501D4D2-FA05-46AF-9A73-E22A4467AF31}" dt="2026-10-26T22:36:06.584" v="357" actId="20577"/>
        <pc:sldMkLst>
          <pc:docMk/>
          <pc:sldMk cId="956064569" sldId="1880"/>
        </pc:sldMkLst>
        <pc:spChg chg="mod">
          <ac:chgData name="Stephanie John" userId="f54fe06d-36d1-4f1c-82c1-e7add9cb8781" providerId="ADAL" clId="{B501D4D2-FA05-46AF-9A73-E22A4467AF31}" dt="2026-10-26T22:36:06.584" v="357" actId="20577"/>
          <ac:spMkLst>
            <pc:docMk/>
            <pc:sldMk cId="956064569" sldId="1880"/>
            <ac:spMk id="2" creationId="{5988A24D-C3D8-60A5-CCA7-990EAA4152FD}"/>
          </ac:spMkLst>
        </pc:spChg>
      </pc:sldChg>
      <pc:sldChg chg="delSp modSp new del mod modAnim">
        <pc:chgData name="Stephanie John" userId="f54fe06d-36d1-4f1c-82c1-e7add9cb8781" providerId="ADAL" clId="{B501D4D2-FA05-46AF-9A73-E22A4467AF31}" dt="2026-10-26T22:44:16.457" v="461" actId="47"/>
        <pc:sldMkLst>
          <pc:docMk/>
          <pc:sldMk cId="1224741920" sldId="1881"/>
        </pc:sldMkLst>
        <pc:spChg chg="mod">
          <ac:chgData name="Stephanie John" userId="f54fe06d-36d1-4f1c-82c1-e7add9cb8781" providerId="ADAL" clId="{B501D4D2-FA05-46AF-9A73-E22A4467AF31}" dt="2026-10-26T22:42:34.874" v="441" actId="403"/>
          <ac:spMkLst>
            <pc:docMk/>
            <pc:sldMk cId="1224741920" sldId="1881"/>
            <ac:spMk id="2" creationId="{D1B81FE0-60AF-9C0F-59CD-ADCE9F111611}"/>
          </ac:spMkLst>
        </pc:spChg>
        <pc:spChg chg="del">
          <ac:chgData name="Stephanie John" userId="f54fe06d-36d1-4f1c-82c1-e7add9cb8781" providerId="ADAL" clId="{B501D4D2-FA05-46AF-9A73-E22A4467AF31}" dt="2026-10-26T22:41:54.916" v="432" actId="478"/>
          <ac:spMkLst>
            <pc:docMk/>
            <pc:sldMk cId="1224741920" sldId="1881"/>
            <ac:spMk id="3" creationId="{7D1ED768-94D7-19A3-5557-67A743D9B807}"/>
          </ac:spMkLst>
        </pc:spChg>
        <pc:spChg chg="mod">
          <ac:chgData name="Stephanie John" userId="f54fe06d-36d1-4f1c-82c1-e7add9cb8781" providerId="ADAL" clId="{B501D4D2-FA05-46AF-9A73-E22A4467AF31}" dt="2026-10-26T22:42:49.104" v="446" actId="1076"/>
          <ac:spMkLst>
            <pc:docMk/>
            <pc:sldMk cId="1224741920" sldId="1881"/>
            <ac:spMk id="4" creationId="{69617686-4B13-F4C8-DD3D-472EA66EA81A}"/>
          </ac:spMkLst>
        </pc:spChg>
        <pc:spChg chg="del mod">
          <ac:chgData name="Stephanie John" userId="f54fe06d-36d1-4f1c-82c1-e7add9cb8781" providerId="ADAL" clId="{B501D4D2-FA05-46AF-9A73-E22A4467AF31}" dt="2026-10-26T22:40:45.591" v="382"/>
          <ac:spMkLst>
            <pc:docMk/>
            <pc:sldMk cId="1224741920" sldId="1881"/>
            <ac:spMk id="6" creationId="{184987CC-1B10-84A1-D20E-07E30BAF82DD}"/>
          </ac:spMkLst>
        </pc:spChg>
        <pc:spChg chg="mod">
          <ac:chgData name="Stephanie John" userId="f54fe06d-36d1-4f1c-82c1-e7add9cb8781" providerId="ADAL" clId="{B501D4D2-FA05-46AF-9A73-E22A4467AF31}" dt="2026-10-26T22:42:22.816" v="438" actId="207"/>
          <ac:spMkLst>
            <pc:docMk/>
            <pc:sldMk cId="1224741920" sldId="1881"/>
            <ac:spMk id="8" creationId="{1A3E126A-6232-99D9-6D8B-26A41384E6F4}"/>
          </ac:spMkLst>
        </pc:spChg>
      </pc:sldChg>
      <pc:sldChg chg="modSp add mod">
        <pc:chgData name="Stephanie John" userId="f54fe06d-36d1-4f1c-82c1-e7add9cb8781" providerId="ADAL" clId="{B501D4D2-FA05-46AF-9A73-E22A4467AF31}" dt="2026-10-26T22:43:52.118" v="460" actId="20577"/>
        <pc:sldMkLst>
          <pc:docMk/>
          <pc:sldMk cId="4211278662" sldId="1882"/>
        </pc:sldMkLst>
        <pc:spChg chg="mod">
          <ac:chgData name="Stephanie John" userId="f54fe06d-36d1-4f1c-82c1-e7add9cb8781" providerId="ADAL" clId="{B501D4D2-FA05-46AF-9A73-E22A4467AF31}" dt="2026-10-26T22:43:52.118" v="460" actId="20577"/>
          <ac:spMkLst>
            <pc:docMk/>
            <pc:sldMk cId="4211278662" sldId="1882"/>
            <ac:spMk id="4" creationId="{CE259645-0F0C-F02B-8B69-0D1051C0B33E}"/>
          </ac:spMkLst>
        </pc:spChg>
      </pc:sldChg>
      <pc:sldChg chg="modSp add mod modAnim">
        <pc:chgData name="Stephanie John" userId="f54fe06d-36d1-4f1c-82c1-e7add9cb8781" providerId="ADAL" clId="{B501D4D2-FA05-46AF-9A73-E22A4467AF31}" dt="2026-10-26T22:45:28.340" v="485"/>
        <pc:sldMkLst>
          <pc:docMk/>
          <pc:sldMk cId="563146781" sldId="1883"/>
        </pc:sldMkLst>
        <pc:spChg chg="mod">
          <ac:chgData name="Stephanie John" userId="f54fe06d-36d1-4f1c-82c1-e7add9cb8781" providerId="ADAL" clId="{B501D4D2-FA05-46AF-9A73-E22A4467AF31}" dt="2026-10-26T22:45:01.768" v="476" actId="27636"/>
          <ac:spMkLst>
            <pc:docMk/>
            <pc:sldMk cId="563146781" sldId="1883"/>
            <ac:spMk id="2" creationId="{7B3CD75D-BBBE-EDDC-7044-599CDCC6F414}"/>
          </ac:spMkLst>
        </pc:spChg>
        <pc:spChg chg="mod">
          <ac:chgData name="Stephanie John" userId="f54fe06d-36d1-4f1c-82c1-e7add9cb8781" providerId="ADAL" clId="{B501D4D2-FA05-46AF-9A73-E22A4467AF31}" dt="2026-10-26T22:43:47.954" v="456" actId="27636"/>
          <ac:spMkLst>
            <pc:docMk/>
            <pc:sldMk cId="563146781" sldId="1883"/>
            <ac:spMk id="4" creationId="{AA22F77A-3271-9E88-66C4-230825C62DF4}"/>
          </ac:spMkLst>
        </pc:spChg>
        <pc:spChg chg="mod">
          <ac:chgData name="Stephanie John" userId="f54fe06d-36d1-4f1c-82c1-e7add9cb8781" providerId="ADAL" clId="{B501D4D2-FA05-46AF-9A73-E22A4467AF31}" dt="2026-10-26T22:45:22.080" v="484" actId="403"/>
          <ac:spMkLst>
            <pc:docMk/>
            <pc:sldMk cId="563146781" sldId="1883"/>
            <ac:spMk id="8" creationId="{24B1A724-E5A5-E381-993E-A40B18356E69}"/>
          </ac:spMkLst>
        </pc:spChg>
      </pc:sldChg>
      <pc:sldChg chg="modSp new mod">
        <pc:chgData name="Stephanie John" userId="f54fe06d-36d1-4f1c-82c1-e7add9cb8781" providerId="ADAL" clId="{B501D4D2-FA05-46AF-9A73-E22A4467AF31}" dt="2026-10-26T22:46:35.148" v="613" actId="14100"/>
        <pc:sldMkLst>
          <pc:docMk/>
          <pc:sldMk cId="3326164140" sldId="1884"/>
        </pc:sldMkLst>
        <pc:spChg chg="mod">
          <ac:chgData name="Stephanie John" userId="f54fe06d-36d1-4f1c-82c1-e7add9cb8781" providerId="ADAL" clId="{B501D4D2-FA05-46AF-9A73-E22A4467AF31}" dt="2026-10-26T22:46:35.148" v="613" actId="14100"/>
          <ac:spMkLst>
            <pc:docMk/>
            <pc:sldMk cId="3326164140" sldId="1884"/>
            <ac:spMk id="2" creationId="{0AB0A66E-EC25-3AF6-D68C-463FB3D14096}"/>
          </ac:spMkLst>
        </pc:spChg>
      </pc:sldChg>
      <pc:sldChg chg="addSp modSp new mod">
        <pc:chgData name="Stephanie John" userId="f54fe06d-36d1-4f1c-82c1-e7add9cb8781" providerId="ADAL" clId="{B501D4D2-FA05-46AF-9A73-E22A4467AF31}" dt="2026-10-26T22:50:30.021" v="992" actId="1076"/>
        <pc:sldMkLst>
          <pc:docMk/>
          <pc:sldMk cId="2176383058" sldId="1885"/>
        </pc:sldMkLst>
        <pc:spChg chg="mod">
          <ac:chgData name="Stephanie John" userId="f54fe06d-36d1-4f1c-82c1-e7add9cb8781" providerId="ADAL" clId="{B501D4D2-FA05-46AF-9A73-E22A4467AF31}" dt="2026-10-26T22:47:59.809" v="688" actId="1076"/>
          <ac:spMkLst>
            <pc:docMk/>
            <pc:sldMk cId="2176383058" sldId="1885"/>
            <ac:spMk id="2" creationId="{D112DCCF-FA1F-D3ED-744A-26F3AB9B7616}"/>
          </ac:spMkLst>
        </pc:spChg>
        <pc:spChg chg="mod">
          <ac:chgData name="Stephanie John" userId="f54fe06d-36d1-4f1c-82c1-e7add9cb8781" providerId="ADAL" clId="{B501D4D2-FA05-46AF-9A73-E22A4467AF31}" dt="2026-10-26T22:49:29.593" v="968" actId="6549"/>
          <ac:spMkLst>
            <pc:docMk/>
            <pc:sldMk cId="2176383058" sldId="1885"/>
            <ac:spMk id="3" creationId="{C84D86A3-886E-9244-9B20-C5B767B1CD1B}"/>
          </ac:spMkLst>
        </pc:spChg>
        <pc:spChg chg="add mod">
          <ac:chgData name="Stephanie John" userId="f54fe06d-36d1-4f1c-82c1-e7add9cb8781" providerId="ADAL" clId="{B501D4D2-FA05-46AF-9A73-E22A4467AF31}" dt="2026-10-26T22:50:30.021" v="992" actId="1076"/>
          <ac:spMkLst>
            <pc:docMk/>
            <pc:sldMk cId="2176383058" sldId="1885"/>
            <ac:spMk id="5" creationId="{8AF3E74C-BC5A-7920-4B3D-C1E05AD2380F}"/>
          </ac:spMkLst>
        </pc:spChg>
      </pc:sldChg>
      <pc:sldChg chg="addSp delSp modSp new mod modAnim">
        <pc:chgData name="Stephanie John" userId="f54fe06d-36d1-4f1c-82c1-e7add9cb8781" providerId="ADAL" clId="{B501D4D2-FA05-46AF-9A73-E22A4467AF31}" dt="2026-10-26T22:53:16.431" v="1070" actId="1076"/>
        <pc:sldMkLst>
          <pc:docMk/>
          <pc:sldMk cId="1076558169" sldId="1886"/>
        </pc:sldMkLst>
        <pc:spChg chg="del mod">
          <ac:chgData name="Stephanie John" userId="f54fe06d-36d1-4f1c-82c1-e7add9cb8781" providerId="ADAL" clId="{B501D4D2-FA05-46AF-9A73-E22A4467AF31}" dt="2026-10-26T22:51:31.410" v="1047" actId="478"/>
          <ac:spMkLst>
            <pc:docMk/>
            <pc:sldMk cId="1076558169" sldId="1886"/>
            <ac:spMk id="2" creationId="{0E31A897-AE58-3F2E-48D2-B3A8B8235F6A}"/>
          </ac:spMkLst>
        </pc:spChg>
        <pc:spChg chg="mod">
          <ac:chgData name="Stephanie John" userId="f54fe06d-36d1-4f1c-82c1-e7add9cb8781" providerId="ADAL" clId="{B501D4D2-FA05-46AF-9A73-E22A4467AF31}" dt="2026-10-26T22:52:33.141" v="1064" actId="1076"/>
          <ac:spMkLst>
            <pc:docMk/>
            <pc:sldMk cId="1076558169" sldId="1886"/>
            <ac:spMk id="3" creationId="{0CAAF1A5-B666-BF73-B946-901C35C2CEAC}"/>
          </ac:spMkLst>
        </pc:spChg>
        <pc:spChg chg="add mod">
          <ac:chgData name="Stephanie John" userId="f54fe06d-36d1-4f1c-82c1-e7add9cb8781" providerId="ADAL" clId="{B501D4D2-FA05-46AF-9A73-E22A4467AF31}" dt="2026-10-26T22:52:28.541" v="1063" actId="1076"/>
          <ac:spMkLst>
            <pc:docMk/>
            <pc:sldMk cId="1076558169" sldId="1886"/>
            <ac:spMk id="5" creationId="{07E5A8D4-22C8-1A98-89F3-CE3ED8925642}"/>
          </ac:spMkLst>
        </pc:spChg>
        <pc:picChg chg="add mod">
          <ac:chgData name="Stephanie John" userId="f54fe06d-36d1-4f1c-82c1-e7add9cb8781" providerId="ADAL" clId="{B501D4D2-FA05-46AF-9A73-E22A4467AF31}" dt="2026-10-26T22:53:16.431" v="1070" actId="1076"/>
          <ac:picMkLst>
            <pc:docMk/>
            <pc:sldMk cId="1076558169" sldId="1886"/>
            <ac:picMk id="6" creationId="{917A08F8-6D06-CD59-130A-CD7603276B0E}"/>
          </ac:picMkLst>
        </pc:picChg>
      </pc:sldChg>
      <pc:sldChg chg="addSp delSp modSp new mod delAnim modAnim">
        <pc:chgData name="Stephanie John" userId="f54fe06d-36d1-4f1c-82c1-e7add9cb8781" providerId="ADAL" clId="{B501D4D2-FA05-46AF-9A73-E22A4467AF31}" dt="2026-10-26T23:01:28.401" v="1367"/>
        <pc:sldMkLst>
          <pc:docMk/>
          <pc:sldMk cId="4122931874" sldId="1887"/>
        </pc:sldMkLst>
        <pc:spChg chg="del mod">
          <ac:chgData name="Stephanie John" userId="f54fe06d-36d1-4f1c-82c1-e7add9cb8781" providerId="ADAL" clId="{B501D4D2-FA05-46AF-9A73-E22A4467AF31}" dt="2026-10-26T22:55:00.308" v="1175" actId="478"/>
          <ac:spMkLst>
            <pc:docMk/>
            <pc:sldMk cId="4122931874" sldId="1887"/>
            <ac:spMk id="2" creationId="{16B4B033-7395-D930-ADD2-D2B049782C20}"/>
          </ac:spMkLst>
        </pc:spChg>
        <pc:spChg chg="del mod">
          <ac:chgData name="Stephanie John" userId="f54fe06d-36d1-4f1c-82c1-e7add9cb8781" providerId="ADAL" clId="{B501D4D2-FA05-46AF-9A73-E22A4467AF31}" dt="2026-10-26T22:54:50.882" v="1174" actId="478"/>
          <ac:spMkLst>
            <pc:docMk/>
            <pc:sldMk cId="4122931874" sldId="1887"/>
            <ac:spMk id="3" creationId="{DB0FDDFE-2A46-D09A-5235-72FD7286064F}"/>
          </ac:spMkLst>
        </pc:spChg>
        <pc:spChg chg="add mod">
          <ac:chgData name="Stephanie John" userId="f54fe06d-36d1-4f1c-82c1-e7add9cb8781" providerId="ADAL" clId="{B501D4D2-FA05-46AF-9A73-E22A4467AF31}" dt="2026-10-26T22:57:03.976" v="1253" actId="403"/>
          <ac:spMkLst>
            <pc:docMk/>
            <pc:sldMk cId="4122931874" sldId="1887"/>
            <ac:spMk id="5" creationId="{F95BE8A2-61E2-8BEF-FAA6-B78B100126E1}"/>
          </ac:spMkLst>
        </pc:spChg>
        <pc:spChg chg="add mod">
          <ac:chgData name="Stephanie John" userId="f54fe06d-36d1-4f1c-82c1-e7add9cb8781" providerId="ADAL" clId="{B501D4D2-FA05-46AF-9A73-E22A4467AF31}" dt="2026-10-26T22:56:56.680" v="1250" actId="1076"/>
          <ac:spMkLst>
            <pc:docMk/>
            <pc:sldMk cId="4122931874" sldId="1887"/>
            <ac:spMk id="7" creationId="{24AC5695-C81A-1EBA-A99A-611CE95BC80D}"/>
          </ac:spMkLst>
        </pc:spChg>
        <pc:spChg chg="add del mod">
          <ac:chgData name="Stephanie John" userId="f54fe06d-36d1-4f1c-82c1-e7add9cb8781" providerId="ADAL" clId="{B501D4D2-FA05-46AF-9A73-E22A4467AF31}" dt="2026-10-26T22:59:02.952" v="1325" actId="478"/>
          <ac:spMkLst>
            <pc:docMk/>
            <pc:sldMk cId="4122931874" sldId="1887"/>
            <ac:spMk id="8" creationId="{C3B53D9F-C724-285B-0004-A6253BC5F763}"/>
          </ac:spMkLst>
        </pc:spChg>
        <pc:spChg chg="mod">
          <ac:chgData name="Stephanie John" userId="f54fe06d-36d1-4f1c-82c1-e7add9cb8781" providerId="ADAL" clId="{B501D4D2-FA05-46AF-9A73-E22A4467AF31}" dt="2026-10-26T23:01:13.539" v="1365" actId="207"/>
          <ac:spMkLst>
            <pc:docMk/>
            <pc:sldMk cId="4122931874" sldId="1887"/>
            <ac:spMk id="10" creationId="{4D2CF372-4277-BA2E-7683-17333940462F}"/>
          </ac:spMkLst>
        </pc:spChg>
        <pc:spChg chg="mod">
          <ac:chgData name="Stephanie John" userId="f54fe06d-36d1-4f1c-82c1-e7add9cb8781" providerId="ADAL" clId="{B501D4D2-FA05-46AF-9A73-E22A4467AF31}" dt="2026-10-26T23:01:19.266" v="1366" actId="1076"/>
          <ac:spMkLst>
            <pc:docMk/>
            <pc:sldMk cId="4122931874" sldId="1887"/>
            <ac:spMk id="12" creationId="{D196F31F-42D4-4F8F-AD00-14CA866D122C}"/>
          </ac:spMkLst>
        </pc:spChg>
      </pc:sldChg>
      <pc:sldChg chg="addSp delSp modSp new mod modAnim">
        <pc:chgData name="Stephanie John" userId="f54fe06d-36d1-4f1c-82c1-e7add9cb8781" providerId="ADAL" clId="{B501D4D2-FA05-46AF-9A73-E22A4467AF31}" dt="2026-10-26T23:28:56.535" v="2303"/>
        <pc:sldMkLst>
          <pc:docMk/>
          <pc:sldMk cId="942543069" sldId="1888"/>
        </pc:sldMkLst>
        <pc:spChg chg="del">
          <ac:chgData name="Stephanie John" userId="f54fe06d-36d1-4f1c-82c1-e7add9cb8781" providerId="ADAL" clId="{B501D4D2-FA05-46AF-9A73-E22A4467AF31}" dt="2026-10-26T23:02:23.788" v="1376" actId="478"/>
          <ac:spMkLst>
            <pc:docMk/>
            <pc:sldMk cId="942543069" sldId="1888"/>
            <ac:spMk id="2" creationId="{F45320C1-90A8-2EEA-BAA2-04F29905D0D1}"/>
          </ac:spMkLst>
        </pc:spChg>
        <pc:spChg chg="mod">
          <ac:chgData name="Stephanie John" userId="f54fe06d-36d1-4f1c-82c1-e7add9cb8781" providerId="ADAL" clId="{B501D4D2-FA05-46AF-9A73-E22A4467AF31}" dt="2026-10-26T23:03:05.309" v="1383" actId="122"/>
          <ac:spMkLst>
            <pc:docMk/>
            <pc:sldMk cId="942543069" sldId="1888"/>
            <ac:spMk id="3" creationId="{37F89422-D4A0-DDF4-5162-E8178C77B914}"/>
          </ac:spMkLst>
        </pc:spChg>
        <pc:spChg chg="add mod">
          <ac:chgData name="Stephanie John" userId="f54fe06d-36d1-4f1c-82c1-e7add9cb8781" providerId="ADAL" clId="{B501D4D2-FA05-46AF-9A73-E22A4467AF31}" dt="2026-10-26T23:03:09.718" v="1384" actId="1076"/>
          <ac:spMkLst>
            <pc:docMk/>
            <pc:sldMk cId="942543069" sldId="1888"/>
            <ac:spMk id="4" creationId="{E9B00224-8963-8F49-D22F-291BFB032B0F}"/>
          </ac:spMkLst>
        </pc:spChg>
        <pc:spChg chg="add del mod">
          <ac:chgData name="Stephanie John" userId="f54fe06d-36d1-4f1c-82c1-e7add9cb8781" providerId="ADAL" clId="{B501D4D2-FA05-46AF-9A73-E22A4467AF31}" dt="2026-10-26T23:02:17.347" v="1375" actId="478"/>
          <ac:spMkLst>
            <pc:docMk/>
            <pc:sldMk cId="942543069" sldId="1888"/>
            <ac:spMk id="5" creationId="{095BB89F-810B-C252-5136-45FBD5EB642A}"/>
          </ac:spMkLst>
        </pc:spChg>
        <pc:spChg chg="add mod">
          <ac:chgData name="Stephanie John" userId="f54fe06d-36d1-4f1c-82c1-e7add9cb8781" providerId="ADAL" clId="{B501D4D2-FA05-46AF-9A73-E22A4467AF31}" dt="2026-10-26T23:03:48.708" v="1456" actId="5793"/>
          <ac:spMkLst>
            <pc:docMk/>
            <pc:sldMk cId="942543069" sldId="1888"/>
            <ac:spMk id="6" creationId="{BF2D88C9-882E-291E-5E14-4A445C478CDF}"/>
          </ac:spMkLst>
        </pc:spChg>
        <pc:spChg chg="add mod">
          <ac:chgData name="Stephanie John" userId="f54fe06d-36d1-4f1c-82c1-e7add9cb8781" providerId="ADAL" clId="{B501D4D2-FA05-46AF-9A73-E22A4467AF31}" dt="2026-10-26T23:04:12.603" v="1461" actId="20577"/>
          <ac:spMkLst>
            <pc:docMk/>
            <pc:sldMk cId="942543069" sldId="1888"/>
            <ac:spMk id="7" creationId="{71D06E6A-B6F1-0263-4DA7-8B6F10E20A66}"/>
          </ac:spMkLst>
        </pc:spChg>
      </pc:sldChg>
      <pc:sldChg chg="modSp new mod">
        <pc:chgData name="Stephanie John" userId="f54fe06d-36d1-4f1c-82c1-e7add9cb8781" providerId="ADAL" clId="{B501D4D2-FA05-46AF-9A73-E22A4467AF31}" dt="2026-10-26T23:10:38.835" v="1652" actId="20577"/>
        <pc:sldMkLst>
          <pc:docMk/>
          <pc:sldMk cId="3871599483" sldId="1889"/>
        </pc:sldMkLst>
        <pc:spChg chg="mod">
          <ac:chgData name="Stephanie John" userId="f54fe06d-36d1-4f1c-82c1-e7add9cb8781" providerId="ADAL" clId="{B501D4D2-FA05-46AF-9A73-E22A4467AF31}" dt="2026-10-26T23:10:38.835" v="1652" actId="20577"/>
          <ac:spMkLst>
            <pc:docMk/>
            <pc:sldMk cId="3871599483" sldId="1889"/>
            <ac:spMk id="2" creationId="{78F74EB1-36F9-B199-45B9-AA851D240740}"/>
          </ac:spMkLst>
        </pc:spChg>
        <pc:spChg chg="mod">
          <ac:chgData name="Stephanie John" userId="f54fe06d-36d1-4f1c-82c1-e7add9cb8781" providerId="ADAL" clId="{B501D4D2-FA05-46AF-9A73-E22A4467AF31}" dt="2026-10-26T23:09:14.204" v="1596" actId="122"/>
          <ac:spMkLst>
            <pc:docMk/>
            <pc:sldMk cId="3871599483" sldId="1889"/>
            <ac:spMk id="3" creationId="{316A1B30-96C8-1A87-7674-2BEDAA03AD7E}"/>
          </ac:spMkLst>
        </pc:spChg>
      </pc:sldChg>
      <pc:sldChg chg="modSp new mod">
        <pc:chgData name="Stephanie John" userId="f54fe06d-36d1-4f1c-82c1-e7add9cb8781" providerId="ADAL" clId="{B501D4D2-FA05-46AF-9A73-E22A4467AF31}" dt="2026-10-26T23:10:12.142" v="1614" actId="404"/>
        <pc:sldMkLst>
          <pc:docMk/>
          <pc:sldMk cId="2061466026" sldId="1890"/>
        </pc:sldMkLst>
        <pc:spChg chg="mod">
          <ac:chgData name="Stephanie John" userId="f54fe06d-36d1-4f1c-82c1-e7add9cb8781" providerId="ADAL" clId="{B501D4D2-FA05-46AF-9A73-E22A4467AF31}" dt="2026-10-26T23:10:12.142" v="1614" actId="404"/>
          <ac:spMkLst>
            <pc:docMk/>
            <pc:sldMk cId="2061466026" sldId="1890"/>
            <ac:spMk id="2" creationId="{B1EB2ED3-3E8D-154E-1E8A-F4E88A04E54B}"/>
          </ac:spMkLst>
        </pc:spChg>
      </pc:sldChg>
      <pc:sldChg chg="addSp delSp modSp new mod">
        <pc:chgData name="Stephanie John" userId="f54fe06d-36d1-4f1c-82c1-e7add9cb8781" providerId="ADAL" clId="{B501D4D2-FA05-46AF-9A73-E22A4467AF31}" dt="2026-10-26T23:26:27.370" v="2291" actId="20577"/>
        <pc:sldMkLst>
          <pc:docMk/>
          <pc:sldMk cId="3210810162" sldId="1891"/>
        </pc:sldMkLst>
        <pc:spChg chg="del">
          <ac:chgData name="Stephanie John" userId="f54fe06d-36d1-4f1c-82c1-e7add9cb8781" providerId="ADAL" clId="{B501D4D2-FA05-46AF-9A73-E22A4467AF31}" dt="2026-10-26T23:22:46.736" v="2241" actId="478"/>
          <ac:spMkLst>
            <pc:docMk/>
            <pc:sldMk cId="3210810162" sldId="1891"/>
            <ac:spMk id="2" creationId="{A6FA0EA5-834B-00A4-8FFF-783086EB56DE}"/>
          </ac:spMkLst>
        </pc:spChg>
        <pc:spChg chg="mod">
          <ac:chgData name="Stephanie John" userId="f54fe06d-36d1-4f1c-82c1-e7add9cb8781" providerId="ADAL" clId="{B501D4D2-FA05-46AF-9A73-E22A4467AF31}" dt="2026-10-26T23:26:27.370" v="2291" actId="20577"/>
          <ac:spMkLst>
            <pc:docMk/>
            <pc:sldMk cId="3210810162" sldId="1891"/>
            <ac:spMk id="3" creationId="{FA37A6ED-A3F6-815C-442C-033848035905}"/>
          </ac:spMkLst>
        </pc:spChg>
        <pc:graphicFrameChg chg="add mod modGraphic">
          <ac:chgData name="Stephanie John" userId="f54fe06d-36d1-4f1c-82c1-e7add9cb8781" providerId="ADAL" clId="{B501D4D2-FA05-46AF-9A73-E22A4467AF31}" dt="2026-10-26T23:26:12.125" v="2286" actId="207"/>
          <ac:graphicFrameMkLst>
            <pc:docMk/>
            <pc:sldMk cId="3210810162" sldId="1891"/>
            <ac:graphicFrameMk id="4" creationId="{AB738A95-EA47-6B3F-C784-33C73A5165C3}"/>
          </ac:graphicFrameMkLst>
        </pc:graphicFrameChg>
      </pc:sldChg>
      <pc:sldChg chg="modSp new del mod">
        <pc:chgData name="Stephanie John" userId="f54fe06d-36d1-4f1c-82c1-e7add9cb8781" providerId="ADAL" clId="{B501D4D2-FA05-46AF-9A73-E22A4467AF31}" dt="2026-10-26T23:22:22.406" v="2189" actId="47"/>
        <pc:sldMkLst>
          <pc:docMk/>
          <pc:sldMk cId="3591611917" sldId="1891"/>
        </pc:sldMkLst>
        <pc:spChg chg="mod">
          <ac:chgData name="Stephanie John" userId="f54fe06d-36d1-4f1c-82c1-e7add9cb8781" providerId="ADAL" clId="{B501D4D2-FA05-46AF-9A73-E22A4467AF31}" dt="2026-10-26T23:22:19.816" v="2188" actId="20577"/>
          <ac:spMkLst>
            <pc:docMk/>
            <pc:sldMk cId="3591611917" sldId="1891"/>
            <ac:spMk id="2" creationId="{524942D5-C363-67E6-10FD-5B19951D868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5D4092-F6FF-4693-AE6A-AE604CD89FF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DED91963-6466-42F1-953D-CE6C874F3E01}">
      <dgm:prSet phldrT="[Text]"/>
      <dgm:spPr/>
      <dgm:t>
        <a:bodyPr/>
        <a:lstStyle/>
        <a:p>
          <a:r>
            <a:rPr lang="en-GB" dirty="0"/>
            <a:t>A. Emily is definitely unsafe and must move into a care home</a:t>
          </a:r>
        </a:p>
      </dgm:t>
    </dgm:pt>
    <dgm:pt modelId="{8A331DA5-F06D-491C-8A78-5A17DAC0B09A}" type="parTrans" cxnId="{76468860-60DB-463B-BBC2-B9261FA86802}">
      <dgm:prSet/>
      <dgm:spPr/>
      <dgm:t>
        <a:bodyPr/>
        <a:lstStyle/>
        <a:p>
          <a:endParaRPr lang="en-GB"/>
        </a:p>
      </dgm:t>
    </dgm:pt>
    <dgm:pt modelId="{E62F7944-6666-4D6E-9F71-BA811A0B284A}" type="sibTrans" cxnId="{76468860-60DB-463B-BBC2-B9261FA86802}">
      <dgm:prSet/>
      <dgm:spPr/>
      <dgm:t>
        <a:bodyPr/>
        <a:lstStyle/>
        <a:p>
          <a:endParaRPr lang="en-GB"/>
        </a:p>
      </dgm:t>
    </dgm:pt>
    <dgm:pt modelId="{89F70773-7A97-40C9-9A35-06CCB5142EAC}">
      <dgm:prSet phldrT="[Text]"/>
      <dgm:spPr/>
      <dgm:t>
        <a:bodyPr/>
        <a:lstStyle/>
        <a:p>
          <a:r>
            <a:rPr lang="en-GB" dirty="0"/>
            <a:t>B. Emily may benefit from additional support with medication management.</a:t>
          </a:r>
        </a:p>
      </dgm:t>
    </dgm:pt>
    <dgm:pt modelId="{73D0718B-41E2-4AF4-BE71-CFF342E5B01D}" type="parTrans" cxnId="{3F03BE4D-68C0-4231-9EE5-65E1EB238AD4}">
      <dgm:prSet/>
      <dgm:spPr/>
      <dgm:t>
        <a:bodyPr/>
        <a:lstStyle/>
        <a:p>
          <a:endParaRPr lang="en-GB"/>
        </a:p>
      </dgm:t>
    </dgm:pt>
    <dgm:pt modelId="{8B830ED2-362C-4526-9ED5-598D29FE6412}" type="sibTrans" cxnId="{3F03BE4D-68C0-4231-9EE5-65E1EB238AD4}">
      <dgm:prSet/>
      <dgm:spPr/>
      <dgm:t>
        <a:bodyPr/>
        <a:lstStyle/>
        <a:p>
          <a:endParaRPr lang="en-GB"/>
        </a:p>
      </dgm:t>
    </dgm:pt>
    <dgm:pt modelId="{BA601F0A-2B89-498B-94D6-5CCA41542D33}">
      <dgm:prSet phldrT="[Text]"/>
      <dgm:spPr/>
      <dgm:t>
        <a:bodyPr/>
        <a:lstStyle/>
        <a:p>
          <a:r>
            <a:rPr lang="en-GB" dirty="0"/>
            <a:t>C. Emily's daughter does not care about her.</a:t>
          </a:r>
        </a:p>
      </dgm:t>
    </dgm:pt>
    <dgm:pt modelId="{01FEEC25-3796-41B2-B41E-7A635E56129E}" type="parTrans" cxnId="{AFB5C050-569F-4F73-8610-DAC943529687}">
      <dgm:prSet/>
      <dgm:spPr/>
      <dgm:t>
        <a:bodyPr/>
        <a:lstStyle/>
        <a:p>
          <a:endParaRPr lang="en-GB"/>
        </a:p>
      </dgm:t>
    </dgm:pt>
    <dgm:pt modelId="{46B162E4-C6D9-4B69-A625-6751B87FC6D1}" type="sibTrans" cxnId="{AFB5C050-569F-4F73-8610-DAC943529687}">
      <dgm:prSet/>
      <dgm:spPr/>
      <dgm:t>
        <a:bodyPr/>
        <a:lstStyle/>
        <a:p>
          <a:endParaRPr lang="en-GB"/>
        </a:p>
      </dgm:t>
    </dgm:pt>
    <dgm:pt modelId="{2E40D721-8910-4808-B84B-63C704831C67}" type="pres">
      <dgm:prSet presAssocID="{495D4092-F6FF-4693-AE6A-AE604CD89FF7}" presName="diagram" presStyleCnt="0">
        <dgm:presLayoutVars>
          <dgm:dir/>
          <dgm:resizeHandles val="exact"/>
        </dgm:presLayoutVars>
      </dgm:prSet>
      <dgm:spPr/>
    </dgm:pt>
    <dgm:pt modelId="{210B6A14-A637-432D-9AEA-6932699DA874}" type="pres">
      <dgm:prSet presAssocID="{DED91963-6466-42F1-953D-CE6C874F3E01}" presName="node" presStyleLbl="node1" presStyleIdx="0" presStyleCnt="3">
        <dgm:presLayoutVars>
          <dgm:bulletEnabled val="1"/>
        </dgm:presLayoutVars>
      </dgm:prSet>
      <dgm:spPr/>
    </dgm:pt>
    <dgm:pt modelId="{4023588B-A843-4116-8F41-B33E5CEC2791}" type="pres">
      <dgm:prSet presAssocID="{E62F7944-6666-4D6E-9F71-BA811A0B284A}" presName="sibTrans" presStyleCnt="0"/>
      <dgm:spPr/>
    </dgm:pt>
    <dgm:pt modelId="{6BB2D69A-7886-48A3-8171-B0925D5D6F88}" type="pres">
      <dgm:prSet presAssocID="{89F70773-7A97-40C9-9A35-06CCB5142EAC}" presName="node" presStyleLbl="node1" presStyleIdx="1" presStyleCnt="3">
        <dgm:presLayoutVars>
          <dgm:bulletEnabled val="1"/>
        </dgm:presLayoutVars>
      </dgm:prSet>
      <dgm:spPr/>
    </dgm:pt>
    <dgm:pt modelId="{1CFC7F74-1C4B-415F-8D2C-438A13889220}" type="pres">
      <dgm:prSet presAssocID="{8B830ED2-362C-4526-9ED5-598D29FE6412}" presName="sibTrans" presStyleCnt="0"/>
      <dgm:spPr/>
    </dgm:pt>
    <dgm:pt modelId="{50D1D2BA-494B-4A42-B4EB-E83D2BF8CBC0}" type="pres">
      <dgm:prSet presAssocID="{BA601F0A-2B89-498B-94D6-5CCA41542D33}" presName="node" presStyleLbl="node1" presStyleIdx="2" presStyleCnt="3">
        <dgm:presLayoutVars>
          <dgm:bulletEnabled val="1"/>
        </dgm:presLayoutVars>
      </dgm:prSet>
      <dgm:spPr/>
    </dgm:pt>
  </dgm:ptLst>
  <dgm:cxnLst>
    <dgm:cxn modelId="{55F79C37-6B3B-4775-8DFB-0913EBE67FA1}" type="presOf" srcId="{89F70773-7A97-40C9-9A35-06CCB5142EAC}" destId="{6BB2D69A-7886-48A3-8171-B0925D5D6F88}" srcOrd="0" destOrd="0" presId="urn:microsoft.com/office/officeart/2005/8/layout/default"/>
    <dgm:cxn modelId="{76468860-60DB-463B-BBC2-B9261FA86802}" srcId="{495D4092-F6FF-4693-AE6A-AE604CD89FF7}" destId="{DED91963-6466-42F1-953D-CE6C874F3E01}" srcOrd="0" destOrd="0" parTransId="{8A331DA5-F06D-491C-8A78-5A17DAC0B09A}" sibTransId="{E62F7944-6666-4D6E-9F71-BA811A0B284A}"/>
    <dgm:cxn modelId="{3F03BE4D-68C0-4231-9EE5-65E1EB238AD4}" srcId="{495D4092-F6FF-4693-AE6A-AE604CD89FF7}" destId="{89F70773-7A97-40C9-9A35-06CCB5142EAC}" srcOrd="1" destOrd="0" parTransId="{73D0718B-41E2-4AF4-BE71-CFF342E5B01D}" sibTransId="{8B830ED2-362C-4526-9ED5-598D29FE6412}"/>
    <dgm:cxn modelId="{AFB5C050-569F-4F73-8610-DAC943529687}" srcId="{495D4092-F6FF-4693-AE6A-AE604CD89FF7}" destId="{BA601F0A-2B89-498B-94D6-5CCA41542D33}" srcOrd="2" destOrd="0" parTransId="{01FEEC25-3796-41B2-B41E-7A635E56129E}" sibTransId="{46B162E4-C6D9-4B69-A625-6751B87FC6D1}"/>
    <dgm:cxn modelId="{252C847E-6BE7-4E7F-98CB-2A9E8AE51D9C}" type="presOf" srcId="{DED91963-6466-42F1-953D-CE6C874F3E01}" destId="{210B6A14-A637-432D-9AEA-6932699DA874}" srcOrd="0" destOrd="0" presId="urn:microsoft.com/office/officeart/2005/8/layout/default"/>
    <dgm:cxn modelId="{43051E9C-FCAE-4A85-9D1E-EACE8FB247BC}" type="presOf" srcId="{BA601F0A-2B89-498B-94D6-5CCA41542D33}" destId="{50D1D2BA-494B-4A42-B4EB-E83D2BF8CBC0}" srcOrd="0" destOrd="0" presId="urn:microsoft.com/office/officeart/2005/8/layout/default"/>
    <dgm:cxn modelId="{08CB8DD2-9BEF-4E81-81FD-3C849030BE4C}" type="presOf" srcId="{495D4092-F6FF-4693-AE6A-AE604CD89FF7}" destId="{2E40D721-8910-4808-B84B-63C704831C67}" srcOrd="0" destOrd="0" presId="urn:microsoft.com/office/officeart/2005/8/layout/default"/>
    <dgm:cxn modelId="{E4A7A0B5-834D-4775-9A7A-17C991A936B4}" type="presParOf" srcId="{2E40D721-8910-4808-B84B-63C704831C67}" destId="{210B6A14-A637-432D-9AEA-6932699DA874}" srcOrd="0" destOrd="0" presId="urn:microsoft.com/office/officeart/2005/8/layout/default"/>
    <dgm:cxn modelId="{BF7C404D-A141-4E26-A5A2-5A275003B29B}" type="presParOf" srcId="{2E40D721-8910-4808-B84B-63C704831C67}" destId="{4023588B-A843-4116-8F41-B33E5CEC2791}" srcOrd="1" destOrd="0" presId="urn:microsoft.com/office/officeart/2005/8/layout/default"/>
    <dgm:cxn modelId="{A8F82EF4-1FBB-4881-AF4A-2B5D6F0977A4}" type="presParOf" srcId="{2E40D721-8910-4808-B84B-63C704831C67}" destId="{6BB2D69A-7886-48A3-8171-B0925D5D6F88}" srcOrd="2" destOrd="0" presId="urn:microsoft.com/office/officeart/2005/8/layout/default"/>
    <dgm:cxn modelId="{30656092-BF3B-45E0-97C3-E2678E3E931C}" type="presParOf" srcId="{2E40D721-8910-4808-B84B-63C704831C67}" destId="{1CFC7F74-1C4B-415F-8D2C-438A13889220}" srcOrd="3" destOrd="0" presId="urn:microsoft.com/office/officeart/2005/8/layout/default"/>
    <dgm:cxn modelId="{4DC9BF23-CA00-4D69-B701-686ED2738BF0}" type="presParOf" srcId="{2E40D721-8910-4808-B84B-63C704831C67}" destId="{50D1D2BA-494B-4A42-B4EB-E83D2BF8CBC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85D744-AAC3-4851-A329-192ADE06253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0C6CDCDD-FAEF-4AC6-AE5F-37AC90AE97D3}">
      <dgm:prSet phldrT="[Text]"/>
      <dgm:spPr/>
      <dgm:t>
        <a:bodyPr/>
        <a:lstStyle/>
        <a:p>
          <a:pPr>
            <a:buFont typeface="Arial" panose="020B0604020202020204" pitchFamily="34" charset="0"/>
            <a:buChar char="•"/>
          </a:pPr>
          <a:r>
            <a:rPr lang="en-GB" b="1" u="none" dirty="0"/>
            <a:t>Restate your central claim in fresh language:</a:t>
          </a:r>
          <a:r>
            <a:rPr lang="en-GB" b="0" u="none" dirty="0"/>
            <a:t> Rephrase your thesis or main argument using new words, showing how your stance looks now that the evidence has been presented. </a:t>
          </a:r>
        </a:p>
      </dgm:t>
    </dgm:pt>
    <dgm:pt modelId="{A68E6029-8DB5-49E0-8EB6-0BA7A2FBD2BA}" type="parTrans" cxnId="{9F8BDB6A-7AB1-4FDE-812C-2DC96DA53677}">
      <dgm:prSet/>
      <dgm:spPr/>
      <dgm:t>
        <a:bodyPr/>
        <a:lstStyle/>
        <a:p>
          <a:endParaRPr lang="en-GB"/>
        </a:p>
      </dgm:t>
    </dgm:pt>
    <dgm:pt modelId="{E4717385-0987-4585-A65F-9985D1C66EE8}" type="sibTrans" cxnId="{9F8BDB6A-7AB1-4FDE-812C-2DC96DA53677}">
      <dgm:prSet/>
      <dgm:spPr/>
      <dgm:t>
        <a:bodyPr/>
        <a:lstStyle/>
        <a:p>
          <a:endParaRPr lang="en-GB"/>
        </a:p>
      </dgm:t>
    </dgm:pt>
    <dgm:pt modelId="{4BA354FC-0618-4E53-AEA3-CA6E36700D3A}">
      <dgm:prSet phldrT="[Text]"/>
      <dgm:spPr/>
      <dgm:t>
        <a:bodyPr/>
        <a:lstStyle/>
        <a:p>
          <a:pPr>
            <a:buFont typeface="Arial" panose="020B0604020202020204" pitchFamily="34" charset="0"/>
            <a:buChar char="•"/>
          </a:pPr>
          <a:r>
            <a:rPr lang="en-GB" b="1" u="none" dirty="0"/>
            <a:t>Synthesize, don't just summarize:</a:t>
          </a:r>
          <a:r>
            <a:rPr lang="en-GB" b="0" u="none" dirty="0"/>
            <a:t> Combine your key pieces of evidence together. Show what your data points mean </a:t>
          </a:r>
          <a:r>
            <a:rPr lang="en-GB" b="0" i="1" u="none" dirty="0"/>
            <a:t>as a whole</a:t>
          </a:r>
          <a:r>
            <a:rPr lang="en-GB" b="0" u="none" dirty="0"/>
            <a:t> rather than listing them one-by-one in order. </a:t>
          </a:r>
          <a:endParaRPr lang="en-GB" dirty="0"/>
        </a:p>
      </dgm:t>
    </dgm:pt>
    <dgm:pt modelId="{6EF762B9-762B-4C43-8F5B-11A84F50750F}" type="parTrans" cxnId="{BF9A9E51-5A49-4CFC-B03F-3B1740A632BB}">
      <dgm:prSet/>
      <dgm:spPr/>
      <dgm:t>
        <a:bodyPr/>
        <a:lstStyle/>
        <a:p>
          <a:endParaRPr lang="en-GB"/>
        </a:p>
      </dgm:t>
    </dgm:pt>
    <dgm:pt modelId="{4AC6CCEB-EE9B-4E0C-8F3B-43836B1FB2DE}" type="sibTrans" cxnId="{BF9A9E51-5A49-4CFC-B03F-3B1740A632BB}">
      <dgm:prSet/>
      <dgm:spPr/>
      <dgm:t>
        <a:bodyPr/>
        <a:lstStyle/>
        <a:p>
          <a:endParaRPr lang="en-GB"/>
        </a:p>
      </dgm:t>
    </dgm:pt>
    <dgm:pt modelId="{A8723A37-3822-4F70-B600-1C0E015659EA}">
      <dgm:prSet phldrT="[Text]"/>
      <dgm:spPr/>
      <dgm:t>
        <a:bodyPr/>
        <a:lstStyle/>
        <a:p>
          <a:pPr>
            <a:buFont typeface="Arial" panose="020B0604020202020204" pitchFamily="34" charset="0"/>
            <a:buChar char="•"/>
          </a:pPr>
          <a:r>
            <a:rPr lang="en-GB" b="1" u="none" dirty="0"/>
            <a:t>Answer the "So What?" question:</a:t>
          </a:r>
          <a:r>
            <a:rPr lang="en-GB" b="0" u="none" dirty="0"/>
            <a:t> Explain the broader significance or real-world consequences of your results. How do your findings impact the wider field, topic, or daily practice? </a:t>
          </a:r>
          <a:endParaRPr lang="en-GB" dirty="0"/>
        </a:p>
      </dgm:t>
    </dgm:pt>
    <dgm:pt modelId="{5385C542-2C31-450C-848F-5F01CDCA56CC}" type="parTrans" cxnId="{88B6465D-3C6C-4365-8A9F-0927CC062E5A}">
      <dgm:prSet/>
      <dgm:spPr/>
      <dgm:t>
        <a:bodyPr/>
        <a:lstStyle/>
        <a:p>
          <a:endParaRPr lang="en-GB"/>
        </a:p>
      </dgm:t>
    </dgm:pt>
    <dgm:pt modelId="{110ECCD5-1A15-40BF-BA3D-8ACC744BE0C3}" type="sibTrans" cxnId="{88B6465D-3C6C-4365-8A9F-0927CC062E5A}">
      <dgm:prSet/>
      <dgm:spPr/>
      <dgm:t>
        <a:bodyPr/>
        <a:lstStyle/>
        <a:p>
          <a:endParaRPr lang="en-GB"/>
        </a:p>
      </dgm:t>
    </dgm:pt>
    <dgm:pt modelId="{DE79648F-88C7-45F1-A67E-7845C8B8F4CD}">
      <dgm:prSet phldrT="[Text]"/>
      <dgm:spPr/>
      <dgm:t>
        <a:bodyPr/>
        <a:lstStyle/>
        <a:p>
          <a:pPr>
            <a:buFont typeface="Arial" panose="020B0604020202020204" pitchFamily="34" charset="0"/>
            <a:buChar char="•"/>
          </a:pPr>
          <a:r>
            <a:rPr lang="en-GB" b="1" u="none" dirty="0"/>
            <a:t>Acknowledge limits and gaps:</a:t>
          </a:r>
          <a:r>
            <a:rPr lang="en-GB" b="0" u="none" dirty="0"/>
            <a:t> Briefly point out where the evidence is incomplete, uncertain, or where further study is needed</a:t>
          </a:r>
          <a:endParaRPr lang="en-GB" dirty="0"/>
        </a:p>
      </dgm:t>
    </dgm:pt>
    <dgm:pt modelId="{B71A8489-7CD7-4298-BC8F-0EF98B11E5F8}" type="parTrans" cxnId="{7AA5024F-DAFF-4111-A722-5A7519115EEA}">
      <dgm:prSet/>
      <dgm:spPr/>
      <dgm:t>
        <a:bodyPr/>
        <a:lstStyle/>
        <a:p>
          <a:endParaRPr lang="en-GB"/>
        </a:p>
      </dgm:t>
    </dgm:pt>
    <dgm:pt modelId="{60C8811D-D83A-4737-8346-7CDE5C793AAF}" type="sibTrans" cxnId="{7AA5024F-DAFF-4111-A722-5A7519115EEA}">
      <dgm:prSet/>
      <dgm:spPr/>
      <dgm:t>
        <a:bodyPr/>
        <a:lstStyle/>
        <a:p>
          <a:endParaRPr lang="en-GB"/>
        </a:p>
      </dgm:t>
    </dgm:pt>
    <dgm:pt modelId="{498749B6-2781-41C1-866C-ED0C8BCA5DB1}" type="pres">
      <dgm:prSet presAssocID="{4485D744-AAC3-4851-A329-192ADE062536}" presName="diagram" presStyleCnt="0">
        <dgm:presLayoutVars>
          <dgm:dir/>
          <dgm:resizeHandles val="exact"/>
        </dgm:presLayoutVars>
      </dgm:prSet>
      <dgm:spPr/>
    </dgm:pt>
    <dgm:pt modelId="{00A71C51-7666-4A2F-85FD-65B6BCE802C4}" type="pres">
      <dgm:prSet presAssocID="{0C6CDCDD-FAEF-4AC6-AE5F-37AC90AE97D3}" presName="node" presStyleLbl="node1" presStyleIdx="0" presStyleCnt="4">
        <dgm:presLayoutVars>
          <dgm:bulletEnabled val="1"/>
        </dgm:presLayoutVars>
      </dgm:prSet>
      <dgm:spPr/>
    </dgm:pt>
    <dgm:pt modelId="{4396A98C-480E-409E-A2D8-C3D0F2C7B931}" type="pres">
      <dgm:prSet presAssocID="{E4717385-0987-4585-A65F-9985D1C66EE8}" presName="sibTrans" presStyleCnt="0"/>
      <dgm:spPr/>
    </dgm:pt>
    <dgm:pt modelId="{E2517F30-195C-40DE-B589-F971E5C62A79}" type="pres">
      <dgm:prSet presAssocID="{4BA354FC-0618-4E53-AEA3-CA6E36700D3A}" presName="node" presStyleLbl="node1" presStyleIdx="1" presStyleCnt="4">
        <dgm:presLayoutVars>
          <dgm:bulletEnabled val="1"/>
        </dgm:presLayoutVars>
      </dgm:prSet>
      <dgm:spPr/>
    </dgm:pt>
    <dgm:pt modelId="{04D31B68-E2FF-4B5D-9D0F-FD38BFA84666}" type="pres">
      <dgm:prSet presAssocID="{4AC6CCEB-EE9B-4E0C-8F3B-43836B1FB2DE}" presName="sibTrans" presStyleCnt="0"/>
      <dgm:spPr/>
    </dgm:pt>
    <dgm:pt modelId="{6BA16AB2-A331-49B2-B942-2AED7D422102}" type="pres">
      <dgm:prSet presAssocID="{A8723A37-3822-4F70-B600-1C0E015659EA}" presName="node" presStyleLbl="node1" presStyleIdx="2" presStyleCnt="4">
        <dgm:presLayoutVars>
          <dgm:bulletEnabled val="1"/>
        </dgm:presLayoutVars>
      </dgm:prSet>
      <dgm:spPr/>
    </dgm:pt>
    <dgm:pt modelId="{62B933D0-661F-4386-89C0-42851943F980}" type="pres">
      <dgm:prSet presAssocID="{110ECCD5-1A15-40BF-BA3D-8ACC744BE0C3}" presName="sibTrans" presStyleCnt="0"/>
      <dgm:spPr/>
    </dgm:pt>
    <dgm:pt modelId="{D5CC4E9C-1F79-4846-9170-1100580B0646}" type="pres">
      <dgm:prSet presAssocID="{DE79648F-88C7-45F1-A67E-7845C8B8F4CD}" presName="node" presStyleLbl="node1" presStyleIdx="3" presStyleCnt="4">
        <dgm:presLayoutVars>
          <dgm:bulletEnabled val="1"/>
        </dgm:presLayoutVars>
      </dgm:prSet>
      <dgm:spPr/>
    </dgm:pt>
  </dgm:ptLst>
  <dgm:cxnLst>
    <dgm:cxn modelId="{3DFF760F-85F4-4F25-A961-6554AE86791B}" type="presOf" srcId="{A8723A37-3822-4F70-B600-1C0E015659EA}" destId="{6BA16AB2-A331-49B2-B942-2AED7D422102}" srcOrd="0" destOrd="0" presId="urn:microsoft.com/office/officeart/2005/8/layout/default"/>
    <dgm:cxn modelId="{88B6465D-3C6C-4365-8A9F-0927CC062E5A}" srcId="{4485D744-AAC3-4851-A329-192ADE062536}" destId="{A8723A37-3822-4F70-B600-1C0E015659EA}" srcOrd="2" destOrd="0" parTransId="{5385C542-2C31-450C-848F-5F01CDCA56CC}" sibTransId="{110ECCD5-1A15-40BF-BA3D-8ACC744BE0C3}"/>
    <dgm:cxn modelId="{C4143B43-93B5-4401-98B3-3B09A596D8DE}" type="presOf" srcId="{0C6CDCDD-FAEF-4AC6-AE5F-37AC90AE97D3}" destId="{00A71C51-7666-4A2F-85FD-65B6BCE802C4}" srcOrd="0" destOrd="0" presId="urn:microsoft.com/office/officeart/2005/8/layout/default"/>
    <dgm:cxn modelId="{9F8BDB6A-7AB1-4FDE-812C-2DC96DA53677}" srcId="{4485D744-AAC3-4851-A329-192ADE062536}" destId="{0C6CDCDD-FAEF-4AC6-AE5F-37AC90AE97D3}" srcOrd="0" destOrd="0" parTransId="{A68E6029-8DB5-49E0-8EB6-0BA7A2FBD2BA}" sibTransId="{E4717385-0987-4585-A65F-9985D1C66EE8}"/>
    <dgm:cxn modelId="{7AA5024F-DAFF-4111-A722-5A7519115EEA}" srcId="{4485D744-AAC3-4851-A329-192ADE062536}" destId="{DE79648F-88C7-45F1-A67E-7845C8B8F4CD}" srcOrd="3" destOrd="0" parTransId="{B71A8489-7CD7-4298-BC8F-0EF98B11E5F8}" sibTransId="{60C8811D-D83A-4737-8346-7CDE5C793AAF}"/>
    <dgm:cxn modelId="{BF9A9E51-5A49-4CFC-B03F-3B1740A632BB}" srcId="{4485D744-AAC3-4851-A329-192ADE062536}" destId="{4BA354FC-0618-4E53-AEA3-CA6E36700D3A}" srcOrd="1" destOrd="0" parTransId="{6EF762B9-762B-4C43-8F5B-11A84F50750F}" sibTransId="{4AC6CCEB-EE9B-4E0C-8F3B-43836B1FB2DE}"/>
    <dgm:cxn modelId="{A2127090-E5CE-469C-8F6F-0CABB9E254B4}" type="presOf" srcId="{4BA354FC-0618-4E53-AEA3-CA6E36700D3A}" destId="{E2517F30-195C-40DE-B589-F971E5C62A79}" srcOrd="0" destOrd="0" presId="urn:microsoft.com/office/officeart/2005/8/layout/default"/>
    <dgm:cxn modelId="{A24C8496-F840-497E-A759-58241CE9EE7A}" type="presOf" srcId="{DE79648F-88C7-45F1-A67E-7845C8B8F4CD}" destId="{D5CC4E9C-1F79-4846-9170-1100580B0646}" srcOrd="0" destOrd="0" presId="urn:microsoft.com/office/officeart/2005/8/layout/default"/>
    <dgm:cxn modelId="{A27C70CD-35BA-497F-B7DD-8DB5FA1FCC86}" type="presOf" srcId="{4485D744-AAC3-4851-A329-192ADE062536}" destId="{498749B6-2781-41C1-866C-ED0C8BCA5DB1}" srcOrd="0" destOrd="0" presId="urn:microsoft.com/office/officeart/2005/8/layout/default"/>
    <dgm:cxn modelId="{DE0B2D01-3444-4D27-AB4F-E6BC8911A3A5}" type="presParOf" srcId="{498749B6-2781-41C1-866C-ED0C8BCA5DB1}" destId="{00A71C51-7666-4A2F-85FD-65B6BCE802C4}" srcOrd="0" destOrd="0" presId="urn:microsoft.com/office/officeart/2005/8/layout/default"/>
    <dgm:cxn modelId="{8BC87460-D294-4D8C-9339-83C530174B0B}" type="presParOf" srcId="{498749B6-2781-41C1-866C-ED0C8BCA5DB1}" destId="{4396A98C-480E-409E-A2D8-C3D0F2C7B931}" srcOrd="1" destOrd="0" presId="urn:microsoft.com/office/officeart/2005/8/layout/default"/>
    <dgm:cxn modelId="{67A0A4C4-176D-4CBB-B951-4D4E34A740E9}" type="presParOf" srcId="{498749B6-2781-41C1-866C-ED0C8BCA5DB1}" destId="{E2517F30-195C-40DE-B589-F971E5C62A79}" srcOrd="2" destOrd="0" presId="urn:microsoft.com/office/officeart/2005/8/layout/default"/>
    <dgm:cxn modelId="{059D8EA3-5524-497D-9416-2B026B35CD79}" type="presParOf" srcId="{498749B6-2781-41C1-866C-ED0C8BCA5DB1}" destId="{04D31B68-E2FF-4B5D-9D0F-FD38BFA84666}" srcOrd="3" destOrd="0" presId="urn:microsoft.com/office/officeart/2005/8/layout/default"/>
    <dgm:cxn modelId="{9A28A566-2C83-4F3F-B344-2CDD7D7B74EF}" type="presParOf" srcId="{498749B6-2781-41C1-866C-ED0C8BCA5DB1}" destId="{6BA16AB2-A331-49B2-B942-2AED7D422102}" srcOrd="4" destOrd="0" presId="urn:microsoft.com/office/officeart/2005/8/layout/default"/>
    <dgm:cxn modelId="{BBD2E6C2-21DB-44BB-9A4E-9CC0ED86811E}" type="presParOf" srcId="{498749B6-2781-41C1-866C-ED0C8BCA5DB1}" destId="{62B933D0-661F-4386-89C0-42851943F980}" srcOrd="5" destOrd="0" presId="urn:microsoft.com/office/officeart/2005/8/layout/default"/>
    <dgm:cxn modelId="{98D69C17-E9E1-4F82-B3CF-A8FE86F8E45B}" type="presParOf" srcId="{498749B6-2781-41C1-866C-ED0C8BCA5DB1}" destId="{D5CC4E9C-1F79-4846-9170-1100580B0646}"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B6A14-A637-432D-9AEA-6932699DA874}">
      <dsp:nvSpPr>
        <dsp:cNvPr id="0" name=""/>
        <dsp:cNvSpPr/>
      </dsp:nvSpPr>
      <dsp:spPr>
        <a:xfrm>
          <a:off x="673" y="853977"/>
          <a:ext cx="2626445" cy="15758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 Emily is definitely unsafe and must move into a care home</a:t>
          </a:r>
        </a:p>
      </dsp:txBody>
      <dsp:txXfrm>
        <a:off x="673" y="853977"/>
        <a:ext cx="2626445" cy="1575867"/>
      </dsp:txXfrm>
    </dsp:sp>
    <dsp:sp modelId="{6BB2D69A-7886-48A3-8171-B0925D5D6F88}">
      <dsp:nvSpPr>
        <dsp:cNvPr id="0" name=""/>
        <dsp:cNvSpPr/>
      </dsp:nvSpPr>
      <dsp:spPr>
        <a:xfrm>
          <a:off x="2889763" y="853977"/>
          <a:ext cx="2626445" cy="1575867"/>
        </a:xfrm>
        <a:prstGeom prst="rect">
          <a:avLst/>
        </a:prstGeom>
        <a:solidFill>
          <a:schemeClr val="accent2">
            <a:hueOff val="5111926"/>
            <a:satOff val="-1743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 Emily may benefit from additional support with medication management.</a:t>
          </a:r>
        </a:p>
      </dsp:txBody>
      <dsp:txXfrm>
        <a:off x="2889763" y="853977"/>
        <a:ext cx="2626445" cy="1575867"/>
      </dsp:txXfrm>
    </dsp:sp>
    <dsp:sp modelId="{50D1D2BA-494B-4A42-B4EB-E83D2BF8CBC0}">
      <dsp:nvSpPr>
        <dsp:cNvPr id="0" name=""/>
        <dsp:cNvSpPr/>
      </dsp:nvSpPr>
      <dsp:spPr>
        <a:xfrm>
          <a:off x="1445218" y="2692488"/>
          <a:ext cx="2626445" cy="1575867"/>
        </a:xfrm>
        <a:prstGeom prst="rect">
          <a:avLst/>
        </a:prstGeom>
        <a:solidFill>
          <a:schemeClr val="accent2">
            <a:hueOff val="10223851"/>
            <a:satOff val="-3486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 Emily's daughter does not care about her.</a:t>
          </a:r>
        </a:p>
      </dsp:txBody>
      <dsp:txXfrm>
        <a:off x="1445218" y="2692488"/>
        <a:ext cx="2626445" cy="15758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71C51-7666-4A2F-85FD-65B6BCE802C4}">
      <dsp:nvSpPr>
        <dsp:cNvPr id="0" name=""/>
        <dsp:cNvSpPr/>
      </dsp:nvSpPr>
      <dsp:spPr>
        <a:xfrm>
          <a:off x="992" y="194138"/>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GB" sz="2000" b="1" u="none" kern="1200" dirty="0"/>
            <a:t>Restate your central claim in fresh language:</a:t>
          </a:r>
          <a:r>
            <a:rPr lang="en-GB" sz="2000" b="0" u="none" kern="1200" dirty="0"/>
            <a:t> Rephrase your thesis or main argument using new words, showing how your stance looks now that the evidence has been presented. </a:t>
          </a:r>
        </a:p>
      </dsp:txBody>
      <dsp:txXfrm>
        <a:off x="992" y="194138"/>
        <a:ext cx="3869531" cy="2321718"/>
      </dsp:txXfrm>
    </dsp:sp>
    <dsp:sp modelId="{E2517F30-195C-40DE-B589-F971E5C62A79}">
      <dsp:nvSpPr>
        <dsp:cNvPr id="0" name=""/>
        <dsp:cNvSpPr/>
      </dsp:nvSpPr>
      <dsp:spPr>
        <a:xfrm>
          <a:off x="4257476" y="194138"/>
          <a:ext cx="3869531" cy="2321718"/>
        </a:xfrm>
        <a:prstGeom prst="rect">
          <a:avLst/>
        </a:prstGeom>
        <a:solidFill>
          <a:schemeClr val="accent2">
            <a:hueOff val="3407951"/>
            <a:satOff val="-11621"/>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GB" sz="2000" b="1" u="none" kern="1200" dirty="0"/>
            <a:t>Synthesize, don't just summarize:</a:t>
          </a:r>
          <a:r>
            <a:rPr lang="en-GB" sz="2000" b="0" u="none" kern="1200" dirty="0"/>
            <a:t> Combine your key pieces of evidence together. Show what your data points mean </a:t>
          </a:r>
          <a:r>
            <a:rPr lang="en-GB" sz="2000" b="0" i="1" u="none" kern="1200" dirty="0"/>
            <a:t>as a whole</a:t>
          </a:r>
          <a:r>
            <a:rPr lang="en-GB" sz="2000" b="0" u="none" kern="1200" dirty="0"/>
            <a:t> rather than listing them one-by-one in order. </a:t>
          </a:r>
          <a:endParaRPr lang="en-GB" sz="2000" kern="1200" dirty="0"/>
        </a:p>
      </dsp:txBody>
      <dsp:txXfrm>
        <a:off x="4257476" y="194138"/>
        <a:ext cx="3869531" cy="2321718"/>
      </dsp:txXfrm>
    </dsp:sp>
    <dsp:sp modelId="{6BA16AB2-A331-49B2-B942-2AED7D422102}">
      <dsp:nvSpPr>
        <dsp:cNvPr id="0" name=""/>
        <dsp:cNvSpPr/>
      </dsp:nvSpPr>
      <dsp:spPr>
        <a:xfrm>
          <a:off x="992" y="2902810"/>
          <a:ext cx="3869531" cy="2321718"/>
        </a:xfrm>
        <a:prstGeom prst="rect">
          <a:avLst/>
        </a:prstGeom>
        <a:solidFill>
          <a:schemeClr val="accent2">
            <a:hueOff val="6815901"/>
            <a:satOff val="-23242"/>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GB" sz="2000" b="1" u="none" kern="1200" dirty="0"/>
            <a:t>Answer the "So What?" question:</a:t>
          </a:r>
          <a:r>
            <a:rPr lang="en-GB" sz="2000" b="0" u="none" kern="1200" dirty="0"/>
            <a:t> Explain the broader significance or real-world consequences of your results. How do your findings impact the wider field, topic, or daily practice? </a:t>
          </a:r>
          <a:endParaRPr lang="en-GB" sz="2000" kern="1200" dirty="0"/>
        </a:p>
      </dsp:txBody>
      <dsp:txXfrm>
        <a:off x="992" y="2902810"/>
        <a:ext cx="3869531" cy="2321718"/>
      </dsp:txXfrm>
    </dsp:sp>
    <dsp:sp modelId="{D5CC4E9C-1F79-4846-9170-1100580B0646}">
      <dsp:nvSpPr>
        <dsp:cNvPr id="0" name=""/>
        <dsp:cNvSpPr/>
      </dsp:nvSpPr>
      <dsp:spPr>
        <a:xfrm>
          <a:off x="4257476" y="2902810"/>
          <a:ext cx="3869531" cy="2321718"/>
        </a:xfrm>
        <a:prstGeom prst="rect">
          <a:avLst/>
        </a:prstGeom>
        <a:solidFill>
          <a:schemeClr val="accent2">
            <a:hueOff val="10223851"/>
            <a:satOff val="-3486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GB" sz="2000" b="1" u="none" kern="1200" dirty="0"/>
            <a:t>Acknowledge limits and gaps:</a:t>
          </a:r>
          <a:r>
            <a:rPr lang="en-GB" sz="2000" b="0" u="none" kern="1200" dirty="0"/>
            <a:t> Briefly point out where the evidence is incomplete, uncertain, or where further study is needed</a:t>
          </a:r>
          <a:endParaRPr lang="en-GB" sz="2000" kern="1200" dirty="0"/>
        </a:p>
      </dsp:txBody>
      <dsp:txXfrm>
        <a:off x="4257476" y="2902810"/>
        <a:ext cx="3869531" cy="23217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CC79A4-0B25-469F-9B41-E1B92476C68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5F87740-790C-4B8E-8BDF-37374E5C19A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8EE06D-E2C5-4DF1-B3C1-8E9169AAB10D}" type="datetimeFigureOut">
              <a:rPr lang="en-US" smtClean="0"/>
              <a:t>10/26/2026</a:t>
            </a:fld>
            <a:endParaRPr lang="en-US" dirty="0"/>
          </a:p>
        </p:txBody>
      </p:sp>
      <p:sp>
        <p:nvSpPr>
          <p:cNvPr id="4" name="Footer Placeholder 3">
            <a:extLst>
              <a:ext uri="{FF2B5EF4-FFF2-40B4-BE49-F238E27FC236}">
                <a16:creationId xmlns:a16="http://schemas.microsoft.com/office/drawing/2014/main" id="{75C8AAF8-731F-4C2E-B690-3086B25AFC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1C11FA-B74B-44E5-9E55-A45B9911BEF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EE2F40-54C0-4227-BA47-31BF544EF93E}" type="slidenum">
              <a:rPr lang="en-US" smtClean="0"/>
              <a:t>‹#›</a:t>
            </a:fld>
            <a:endParaRPr lang="en-US" dirty="0"/>
          </a:p>
        </p:txBody>
      </p:sp>
    </p:spTree>
    <p:extLst>
      <p:ext uri="{BB962C8B-B14F-4D97-AF65-F5344CB8AC3E}">
        <p14:creationId xmlns:p14="http://schemas.microsoft.com/office/powerpoint/2010/main" val="37907446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19</a:t>
            </a:fld>
            <a:endParaRPr lang="en-US" altLang="en-US" dirty="0"/>
          </a:p>
        </p:txBody>
      </p:sp>
    </p:spTree>
    <p:extLst>
      <p:ext uri="{BB962C8B-B14F-4D97-AF65-F5344CB8AC3E}">
        <p14:creationId xmlns:p14="http://schemas.microsoft.com/office/powerpoint/2010/main" val="4095288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57007FCA-3EC9-46F6-BE85-2DE9F97B48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2581656" y="2304288"/>
            <a:ext cx="7022592" cy="2258568"/>
          </a:xfrm>
        </p:spPr>
        <p:txBody>
          <a:bodyPr vert="horz" lIns="91440" tIns="45720" rIns="91440" bIns="45720" rtlCol="0" anchor="ctr">
            <a:normAutofit/>
          </a:bodyPr>
          <a:lstStyle>
            <a:lvl1pPr algn="ctr">
              <a:defRPr lang="en-US" sz="4800"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63099788"/>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accent4">
                    <a:lumMod val="50000"/>
                  </a:schemeClr>
                </a:solidFill>
              </a:defRPr>
            </a:lvl1pPr>
            <a:lvl2pPr marL="283464" indent="-283464">
              <a:spcBef>
                <a:spcPts val="1000"/>
              </a:spcBef>
              <a:defRPr sz="1800">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5113336"/>
          </a:xfrm>
        </p:spPr>
        <p:txBody>
          <a:bodyPr/>
          <a:lstStyle>
            <a:lvl1pPr algn="ctr">
              <a:buNone/>
              <a:defRPr sz="1600">
                <a:solidFill>
                  <a:schemeClr val="accent4">
                    <a:lumMod val="50000"/>
                  </a:schemeClr>
                </a:solidFill>
              </a:defRPr>
            </a:lvl1pPr>
          </a:lstStyle>
          <a:p>
            <a:endParaRPr lang="en-US" dirty="0"/>
          </a:p>
        </p:txBody>
      </p:sp>
      <p:pic>
        <p:nvPicPr>
          <p:cNvPr id="2" name="Graphic 1">
            <a:extLst>
              <a:ext uri="{FF2B5EF4-FFF2-40B4-BE49-F238E27FC236}">
                <a16:creationId xmlns:a16="http://schemas.microsoft.com/office/drawing/2014/main" id="{09498076-A8F2-48B0-807A-C402BDA60D3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5074048"/>
            <a:ext cx="6407956" cy="1783952"/>
          </a:xfrm>
          <a:prstGeom prst="rect">
            <a:avLst/>
          </a:prstGeom>
        </p:spPr>
      </p:pic>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762000" y="715961"/>
            <a:ext cx="5334000"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100089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bg>
      <p:bgPr>
        <a:solidFill>
          <a:schemeClr val="accent1"/>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lvl1pPr>
            <a:lvl2pPr marL="283464" indent="-283464">
              <a:spcBef>
                <a:spcPts val="1000"/>
              </a:spcBef>
              <a:defRPr sz="1800"/>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p:spPr>
        <p:txBody>
          <a:bodyPr>
            <a:normAutofit/>
          </a:bodyPr>
          <a:lstStyle>
            <a:lvl1pPr>
              <a:buNone/>
              <a:defRPr sz="1800"/>
            </a:lvl1pPr>
          </a:lstStyle>
          <a:p>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p:spPr>
        <p:txBody>
          <a:bodyPr>
            <a:normAutofit/>
          </a:bodyPr>
          <a:lstStyle>
            <a:lvl1pPr>
              <a:buNone/>
              <a:defRPr sz="1800"/>
            </a:lvl1pPr>
          </a:lstStyle>
          <a:p>
            <a:endParaRPr lang="en-US" dirty="0"/>
          </a:p>
        </p:txBody>
      </p:sp>
      <p:pic>
        <p:nvPicPr>
          <p:cNvPr id="2" name="Graphic 1" hidden="1">
            <a:extLst>
              <a:ext uri="{FF2B5EF4-FFF2-40B4-BE49-F238E27FC236}">
                <a16:creationId xmlns:a16="http://schemas.microsoft.com/office/drawing/2014/main" id="{295740BA-9B4E-4B38-827D-32544CDF758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5892800"/>
            <a:ext cx="12192000" cy="965200"/>
          </a:xfrm>
          <a:prstGeom prst="rect">
            <a:avLst/>
          </a:prstGeom>
        </p:spPr>
      </p:pic>
      <p:pic>
        <p:nvPicPr>
          <p:cNvPr id="3" name="Graphic 2">
            <a:extLst>
              <a:ext uri="{FF2B5EF4-FFF2-40B4-BE49-F238E27FC236}">
                <a16:creationId xmlns:a16="http://schemas.microsoft.com/office/drawing/2014/main" id="{29C593AE-D9D2-42FE-A240-F97D187261D7}"/>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5327681"/>
            <a:ext cx="5496910" cy="1530320"/>
          </a:xfrm>
          <a:prstGeom prst="rect">
            <a:avLst/>
          </a:prstGeom>
        </p:spPr>
      </p:pic>
      <p:sp>
        <p:nvSpPr>
          <p:cNvPr id="11" name="Title 2">
            <a:extLst>
              <a:ext uri="{FF2B5EF4-FFF2-40B4-BE49-F238E27FC236}">
                <a16:creationId xmlns:a16="http://schemas.microsoft.com/office/drawing/2014/main" id="{9AA0A799-2244-4DB2-ACAB-F6DA87A73055}"/>
              </a:ext>
            </a:extLst>
          </p:cNvPr>
          <p:cNvSpPr>
            <a:spLocks noGrp="1"/>
          </p:cNvSpPr>
          <p:nvPr>
            <p:ph type="title"/>
          </p:nvPr>
        </p:nvSpPr>
        <p:spPr>
          <a:xfrm>
            <a:off x="762000" y="715961"/>
            <a:ext cx="5334000" cy="1189037"/>
          </a:xfrm>
        </p:spPr>
        <p:txBody>
          <a:bodyPr vert="horz" lIns="91440" tIns="45720" rIns="91440" bIns="45720" rtlCol="0" anchor="t">
            <a:normAutofit/>
          </a:bodyPr>
          <a:lstStyle>
            <a:lvl1pPr>
              <a:defRPr lang="en-US" sz="4000" b="1">
                <a:solidFill>
                  <a:schemeClr val="tx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30834994"/>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bg1"/>
                </a:solidFill>
              </a:defRPr>
            </a:lvl1pPr>
            <a:lvl2pPr marL="283464" indent="-283464">
              <a:spcBef>
                <a:spcPts val="1000"/>
              </a:spcBef>
              <a:defRPr sz="1800">
                <a:solidFill>
                  <a:schemeClr val="bg1"/>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055106" y="0"/>
            <a:ext cx="3136894"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761999" y="715961"/>
            <a:ext cx="6476999" cy="1189037"/>
          </a:xfrm>
        </p:spPr>
        <p:txBody>
          <a:bodyPr vert="horz" lIns="91440" tIns="45720" rIns="91440" bIns="45720" rtlCol="0" anchor="t">
            <a:normAutofit/>
          </a:bodyPr>
          <a:lstStyle>
            <a:lvl1pPr>
              <a:defRPr lang="en-US" sz="4000" b="1">
                <a:solidFill>
                  <a:schemeClr val="bg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622252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055106" y="0"/>
            <a:ext cx="3136894"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761999" y="715961"/>
            <a:ext cx="6476999"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211921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457700" y="1905000"/>
            <a:ext cx="7219043"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805C4425-09AC-4097-B868-D49C9D64C8F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03"/>
            <a:ext cx="3720664" cy="6857194"/>
          </a:xfrm>
          <a:prstGeom prst="rect">
            <a:avLst/>
          </a:prstGeom>
        </p:spPr>
      </p:pic>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4457699" y="715961"/>
            <a:ext cx="7219043"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5596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Orang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94" t="34041" r="11052" b="45480"/>
          <a:stretch/>
        </p:blipFill>
        <p:spPr>
          <a:xfrm>
            <a:off x="-3048" y="35012"/>
            <a:ext cx="12198096"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9018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fetti Content Green">
    <p:bg>
      <p:bgPr>
        <a:solidFill>
          <a:schemeClr val="accent5"/>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94" t="34041" r="11052" b="45480"/>
          <a:stretch/>
        </p:blipFill>
        <p:spPr>
          <a:xfrm>
            <a:off x="-3048" y="35012"/>
            <a:ext cx="12198096"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64887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pic>
        <p:nvPicPr>
          <p:cNvPr id="3" name="Graphic 2">
            <a:extLst>
              <a:ext uri="{FF2B5EF4-FFF2-40B4-BE49-F238E27FC236}">
                <a16:creationId xmlns:a16="http://schemas.microsoft.com/office/drawing/2014/main" id="{F781D833-01F3-4F75-8F62-D60039CA3703}"/>
              </a:ext>
            </a:extLst>
          </p:cNvPr>
          <p:cNvPicPr>
            <a:picLocks noChangeAspect="1"/>
          </p:cNvPicPr>
          <p:nvPr userDrawn="1"/>
        </p:nvPicPr>
        <p:blipFill>
          <a:blip>
            <a:alphaModFix amt="50000"/>
            <a:extLst>
              <a:ext uri="{96DAC541-7B7A-43D3-8B79-37D633B846F1}">
                <asvg:svgBlip xmlns:asvg="http://schemas.microsoft.com/office/drawing/2016/SVG/main" r:embed="rId2"/>
              </a:ext>
            </a:extLst>
          </a:blip>
          <a:stretch>
            <a:fillRect/>
          </a:stretch>
        </p:blipFill>
        <p:spPr>
          <a:xfrm>
            <a:off x="0" y="5791200"/>
            <a:ext cx="12192000" cy="1066800"/>
          </a:xfrm>
          <a:prstGeom prst="rect">
            <a:avLst/>
          </a:prstGeom>
        </p:spPr>
      </p:pic>
    </p:spTree>
    <p:extLst>
      <p:ext uri="{BB962C8B-B14F-4D97-AF65-F5344CB8AC3E}">
        <p14:creationId xmlns:p14="http://schemas.microsoft.com/office/powerpoint/2010/main" val="1273945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ottom Pattern White">
    <p:bg>
      <p:bgPr>
        <a:solidFill>
          <a:schemeClr val="accent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pPr lvl="0"/>
            <a:r>
              <a:rPr lang="en-US" dirty="0"/>
              <a:t>Click to edit Master text styles</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29AB818C-9403-4CA7-8FC5-347DDE455E77}"/>
              </a:ext>
            </a:extLst>
          </p:cNvPr>
          <p:cNvPicPr>
            <a:picLocks noChangeAspect="1"/>
          </p:cNvPicPr>
          <p:nvPr userDrawn="1"/>
        </p:nvPicPr>
        <p:blipFill>
          <a:blip>
            <a:alphaModFix amt="40000"/>
            <a:extLst>
              <a:ext uri="{96DAC541-7B7A-43D3-8B79-37D633B846F1}">
                <asvg:svgBlip xmlns:asvg="http://schemas.microsoft.com/office/drawing/2016/SVG/main" r:embed="rId2"/>
              </a:ext>
            </a:extLst>
          </a:blip>
          <a:stretch>
            <a:fillRect/>
          </a:stretch>
        </p:blipFill>
        <p:spPr>
          <a:xfrm>
            <a:off x="0" y="5791200"/>
            <a:ext cx="12192000" cy="1066800"/>
          </a:xfrm>
          <a:prstGeom prst="rect">
            <a:avLst/>
          </a:prstGeom>
        </p:spPr>
      </p:pic>
    </p:spTree>
    <p:extLst>
      <p:ext uri="{BB962C8B-B14F-4D97-AF65-F5344CB8AC3E}">
        <p14:creationId xmlns:p14="http://schemas.microsoft.com/office/powerpoint/2010/main" val="1270356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pic>
        <p:nvPicPr>
          <p:cNvPr id="3" name="Graphic 2" hidden="1">
            <a:extLst>
              <a:ext uri="{FF2B5EF4-FFF2-40B4-BE49-F238E27FC236}">
                <a16:creationId xmlns:a16="http://schemas.microsoft.com/office/drawing/2014/main" id="{D0B12BD8-7E23-4DB3-9F3C-68F6FF145E6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772650" y="0"/>
            <a:ext cx="2419350" cy="2619375"/>
          </a:xfrm>
          <a:prstGeom prst="rect">
            <a:avLst/>
          </a:prstGeom>
        </p:spPr>
      </p:pic>
      <p:pic>
        <p:nvPicPr>
          <p:cNvPr id="2" name="Graphic 1">
            <a:extLst>
              <a:ext uri="{FF2B5EF4-FFF2-40B4-BE49-F238E27FC236}">
                <a16:creationId xmlns:a16="http://schemas.microsoft.com/office/drawing/2014/main" id="{85143907-CDEB-455C-878E-7AE28AF7D2BE}"/>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flipV="1">
            <a:off x="5418919" y="0"/>
            <a:ext cx="6407956" cy="1783952"/>
          </a:xfrm>
          <a:prstGeom prst="rect">
            <a:avLst/>
          </a:prstGeom>
        </p:spPr>
      </p:pic>
    </p:spTree>
    <p:extLst>
      <p:ext uri="{BB962C8B-B14F-4D97-AF65-F5344CB8AC3E}">
        <p14:creationId xmlns:p14="http://schemas.microsoft.com/office/powerpoint/2010/main" val="549727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10/26/2026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2522832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10/26/2026</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991899034"/>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7" r:id="rId5"/>
    <p:sldLayoutId id="2147483710" r:id="rId6"/>
    <p:sldLayoutId id="2147483716" r:id="rId7"/>
    <p:sldLayoutId id="2147483718" r:id="rId8"/>
    <p:sldLayoutId id="2147483712" r:id="rId9"/>
    <p:sldLayoutId id="2147483713" r:id="rId10"/>
    <p:sldLayoutId id="2147483714" r:id="rId11"/>
    <p:sldLayoutId id="214748371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168E5CF-FC82-40DA-8E6D-0BFF887BD80E}"/>
              </a:ext>
            </a:extLst>
          </p:cNvPr>
          <p:cNvSpPr>
            <a:spLocks noGrp="1"/>
          </p:cNvSpPr>
          <p:nvPr>
            <p:ph type="title"/>
          </p:nvPr>
        </p:nvSpPr>
        <p:spPr>
          <a:xfrm>
            <a:off x="2966720" y="1544320"/>
            <a:ext cx="6566408" cy="3252216"/>
          </a:xfrm>
        </p:spPr>
        <p:txBody>
          <a:bodyPr anchor="ctr">
            <a:normAutofit fontScale="90000"/>
          </a:bodyPr>
          <a:lstStyle/>
          <a:p>
            <a:r>
              <a:rPr lang="en-US" dirty="0"/>
              <a:t>Assessment 3 preparation part 2: The Case study exam.</a:t>
            </a:r>
            <a:br>
              <a:rPr lang="en-US" dirty="0"/>
            </a:br>
            <a:br>
              <a:rPr lang="en-US" dirty="0"/>
            </a:br>
            <a:endParaRPr lang="en-US" dirty="0"/>
          </a:p>
        </p:txBody>
      </p:sp>
      <p:sp>
        <p:nvSpPr>
          <p:cNvPr id="2" name="TextBox 1">
            <a:extLst>
              <a:ext uri="{FF2B5EF4-FFF2-40B4-BE49-F238E27FC236}">
                <a16:creationId xmlns:a16="http://schemas.microsoft.com/office/drawing/2014/main" id="{B0F26BBE-87B9-79F2-7D95-0CA58D9C0E4D}"/>
              </a:ext>
            </a:extLst>
          </p:cNvPr>
          <p:cNvSpPr txBox="1"/>
          <p:nvPr/>
        </p:nvSpPr>
        <p:spPr>
          <a:xfrm>
            <a:off x="5455920" y="6146800"/>
            <a:ext cx="2682145" cy="584775"/>
          </a:xfrm>
          <a:prstGeom prst="rect">
            <a:avLst/>
          </a:prstGeom>
          <a:noFill/>
        </p:spPr>
        <p:txBody>
          <a:bodyPr wrap="none" rtlCol="0">
            <a:spAutoFit/>
          </a:bodyPr>
          <a:lstStyle/>
          <a:p>
            <a:r>
              <a:rPr lang="en-GB" sz="3200" dirty="0">
                <a:solidFill>
                  <a:schemeClr val="bg1"/>
                </a:solidFill>
                <a:latin typeface="Times New Roman" panose="02020603050405020304" pitchFamily="18" charset="0"/>
                <a:cs typeface="Times New Roman" panose="02020603050405020304" pitchFamily="18" charset="0"/>
              </a:rPr>
              <a:t>Stephanie John</a:t>
            </a:r>
          </a:p>
        </p:txBody>
      </p:sp>
    </p:spTree>
    <p:extLst>
      <p:ext uri="{BB962C8B-B14F-4D97-AF65-F5344CB8AC3E}">
        <p14:creationId xmlns:p14="http://schemas.microsoft.com/office/powerpoint/2010/main" val="415239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C5EA60-12FC-4FB7-9CED-CDC28177F4B1}"/>
              </a:ext>
            </a:extLst>
          </p:cNvPr>
          <p:cNvSpPr>
            <a:spLocks noGrp="1"/>
          </p:cNvSpPr>
          <p:nvPr>
            <p:ph type="title"/>
          </p:nvPr>
        </p:nvSpPr>
        <p:spPr>
          <a:xfrm>
            <a:off x="975361" y="254001"/>
            <a:ext cx="6863078" cy="1539238"/>
          </a:xfrm>
        </p:spPr>
        <p:txBody>
          <a:bodyPr>
            <a:normAutofit/>
          </a:bodyPr>
          <a:lstStyle/>
          <a:p>
            <a:r>
              <a:rPr lang="en-US" sz="4400" dirty="0"/>
              <a:t>Agenda for today:</a:t>
            </a:r>
            <a:br>
              <a:rPr lang="en-US" sz="4400" dirty="0"/>
            </a:br>
            <a:endParaRPr lang="en-US" sz="4400" dirty="0"/>
          </a:p>
        </p:txBody>
      </p:sp>
      <p:sp>
        <p:nvSpPr>
          <p:cNvPr id="2" name="Text Placeholder 1">
            <a:extLst>
              <a:ext uri="{FF2B5EF4-FFF2-40B4-BE49-F238E27FC236}">
                <a16:creationId xmlns:a16="http://schemas.microsoft.com/office/drawing/2014/main" id="{3F36812B-2065-4A2B-B59B-8957022687BC}"/>
              </a:ext>
            </a:extLst>
          </p:cNvPr>
          <p:cNvSpPr>
            <a:spLocks noGrp="1"/>
          </p:cNvSpPr>
          <p:nvPr>
            <p:ph type="body" sz="quarter" idx="11"/>
          </p:nvPr>
        </p:nvSpPr>
        <p:spPr>
          <a:xfrm>
            <a:off x="619760" y="1422400"/>
            <a:ext cx="7762240" cy="5069840"/>
          </a:xfrm>
        </p:spPr>
        <p:txBody>
          <a:bodyPr vert="horz" lIns="91440" tIns="45720" rIns="91440" bIns="45720" rtlCol="0" anchor="t">
            <a:normAutofit/>
          </a:bodyPr>
          <a:lstStyle/>
          <a:p>
            <a:pPr marL="457200" indent="-457200">
              <a:buFont typeface="Arial" panose="020B0604020202020204" pitchFamily="34" charset="0"/>
              <a:buChar char="•"/>
            </a:pPr>
            <a:r>
              <a:rPr lang="en-US" sz="3600" dirty="0"/>
              <a:t>Writing academic paragraphs and revisiting PEEL / other approaches</a:t>
            </a:r>
          </a:p>
          <a:p>
            <a:pPr marL="457200" indent="-457200">
              <a:buFont typeface="Arial" panose="020B0604020202020204" pitchFamily="34" charset="0"/>
              <a:buChar char="•"/>
            </a:pPr>
            <a:r>
              <a:rPr lang="en-US" sz="3600" dirty="0"/>
              <a:t>Academic tone.</a:t>
            </a:r>
          </a:p>
          <a:p>
            <a:pPr marL="457200" indent="-457200">
              <a:buFont typeface="Arial" panose="020B0604020202020204" pitchFamily="34" charset="0"/>
              <a:buChar char="•"/>
            </a:pPr>
            <a:r>
              <a:rPr lang="en-US" sz="3600" dirty="0"/>
              <a:t>Drawing independent conclusions.</a:t>
            </a:r>
          </a:p>
          <a:p>
            <a:pPr marL="457200" indent="-457200">
              <a:buFont typeface="Arial" panose="020B0604020202020204" pitchFamily="34" charset="0"/>
              <a:buChar char="•"/>
            </a:pPr>
            <a:r>
              <a:rPr lang="en-US" altLang="en-US" sz="3600" dirty="0"/>
              <a:t>Linking it all together ready for assessment 3.</a:t>
            </a:r>
          </a:p>
          <a:p>
            <a:pPr marL="457200" indent="-457200">
              <a:buFont typeface="Arial" panose="020B0604020202020204" pitchFamily="34" charset="0"/>
              <a:buChar char="•"/>
            </a:pPr>
            <a:r>
              <a:rPr lang="en-US" altLang="en-US" sz="3600" dirty="0"/>
              <a:t>Practice papers.</a:t>
            </a:r>
          </a:p>
        </p:txBody>
      </p:sp>
    </p:spTree>
    <p:extLst>
      <p:ext uri="{BB962C8B-B14F-4D97-AF65-F5344CB8AC3E}">
        <p14:creationId xmlns:p14="http://schemas.microsoft.com/office/powerpoint/2010/main" val="3174066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037412-7BC5-4AAA-8ED5-FC377A84CB0C}"/>
              </a:ext>
            </a:extLst>
          </p:cNvPr>
          <p:cNvSpPr>
            <a:spLocks noGrp="1"/>
          </p:cNvSpPr>
          <p:nvPr>
            <p:ph type="title"/>
          </p:nvPr>
        </p:nvSpPr>
        <p:spPr>
          <a:xfrm>
            <a:off x="3119230" y="2067685"/>
            <a:ext cx="3321327" cy="1189037"/>
          </a:xfrm>
        </p:spPr>
        <p:txBody>
          <a:bodyPr>
            <a:noAutofit/>
          </a:bodyPr>
          <a:lstStyle/>
          <a:p>
            <a:r>
              <a:rPr lang="en-US" sz="4400" dirty="0"/>
              <a:t>Academic paragraphs: Revisiting PEEL</a:t>
            </a:r>
          </a:p>
        </p:txBody>
      </p:sp>
      <p:pic>
        <p:nvPicPr>
          <p:cNvPr id="2" name="Picture 1" descr="Story Pin image">
            <a:extLst>
              <a:ext uri="{FF2B5EF4-FFF2-40B4-BE49-F238E27FC236}">
                <a16:creationId xmlns:a16="http://schemas.microsoft.com/office/drawing/2014/main" id="{AC1CE1CA-B30D-FC7C-E740-64182B468FC3}"/>
              </a:ext>
            </a:extLst>
          </p:cNvPr>
          <p:cNvPicPr>
            <a:picLocks noChangeAspect="1"/>
          </p:cNvPicPr>
          <p:nvPr/>
        </p:nvPicPr>
        <p:blipFill>
          <a:blip r:embed="rId2"/>
          <a:stretch>
            <a:fillRect/>
          </a:stretch>
        </p:blipFill>
        <p:spPr>
          <a:xfrm>
            <a:off x="6626086" y="39756"/>
            <a:ext cx="5221357" cy="6778487"/>
          </a:xfrm>
          <a:prstGeom prst="rect">
            <a:avLst/>
          </a:prstGeom>
        </p:spPr>
      </p:pic>
    </p:spTree>
    <p:extLst>
      <p:ext uri="{BB962C8B-B14F-4D97-AF65-F5344CB8AC3E}">
        <p14:creationId xmlns:p14="http://schemas.microsoft.com/office/powerpoint/2010/main" val="2701910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B50006-5170-EC24-FB16-94C53589CD79}"/>
              </a:ext>
            </a:extLst>
          </p:cNvPr>
          <p:cNvSpPr>
            <a:spLocks noGrp="1"/>
          </p:cNvSpPr>
          <p:nvPr>
            <p:ph type="body" sz="quarter" idx="11"/>
          </p:nvPr>
        </p:nvSpPr>
        <p:spPr/>
        <p:txBody>
          <a:bodyPr/>
          <a:lstStyle/>
          <a:p>
            <a:endParaRPr lang="en-GB" dirty="0"/>
          </a:p>
        </p:txBody>
      </p:sp>
      <p:sp>
        <p:nvSpPr>
          <p:cNvPr id="3" name="Title 2">
            <a:extLst>
              <a:ext uri="{FF2B5EF4-FFF2-40B4-BE49-F238E27FC236}">
                <a16:creationId xmlns:a16="http://schemas.microsoft.com/office/drawing/2014/main" id="{930C253B-918C-392D-1C0C-0D141BF0645A}"/>
              </a:ext>
            </a:extLst>
          </p:cNvPr>
          <p:cNvSpPr>
            <a:spLocks noGrp="1"/>
          </p:cNvSpPr>
          <p:nvPr>
            <p:ph type="title"/>
          </p:nvPr>
        </p:nvSpPr>
        <p:spPr>
          <a:xfrm>
            <a:off x="3808343" y="0"/>
            <a:ext cx="7219043" cy="1189037"/>
          </a:xfrm>
        </p:spPr>
        <p:txBody>
          <a:bodyPr/>
          <a:lstStyle/>
          <a:p>
            <a:r>
              <a:rPr lang="en-GB" dirty="0"/>
              <a:t>The burger approach</a:t>
            </a:r>
          </a:p>
        </p:txBody>
      </p:sp>
      <p:pic>
        <p:nvPicPr>
          <p:cNvPr id="5" name="Picture 4">
            <a:extLst>
              <a:ext uri="{FF2B5EF4-FFF2-40B4-BE49-F238E27FC236}">
                <a16:creationId xmlns:a16="http://schemas.microsoft.com/office/drawing/2014/main" id="{EB4BA313-9CB4-A46E-A6C2-F1DC096DB636}"/>
              </a:ext>
            </a:extLst>
          </p:cNvPr>
          <p:cNvPicPr>
            <a:picLocks noChangeAspect="1"/>
          </p:cNvPicPr>
          <p:nvPr/>
        </p:nvPicPr>
        <p:blipFill>
          <a:blip r:embed="rId2"/>
          <a:stretch>
            <a:fillRect/>
          </a:stretch>
        </p:blipFill>
        <p:spPr>
          <a:xfrm>
            <a:off x="3808343" y="802739"/>
            <a:ext cx="6939170" cy="5798346"/>
          </a:xfrm>
          <a:prstGeom prst="rect">
            <a:avLst/>
          </a:prstGeom>
        </p:spPr>
      </p:pic>
    </p:spTree>
    <p:extLst>
      <p:ext uri="{BB962C8B-B14F-4D97-AF65-F5344CB8AC3E}">
        <p14:creationId xmlns:p14="http://schemas.microsoft.com/office/powerpoint/2010/main" val="186398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8A24D-C3D8-60A5-CCA7-990EAA4152FD}"/>
              </a:ext>
            </a:extLst>
          </p:cNvPr>
          <p:cNvSpPr>
            <a:spLocks noGrp="1"/>
          </p:cNvSpPr>
          <p:nvPr>
            <p:ph type="title"/>
          </p:nvPr>
        </p:nvSpPr>
        <p:spPr/>
        <p:txBody>
          <a:bodyPr/>
          <a:lstStyle/>
          <a:p>
            <a:r>
              <a:rPr lang="en-GB" dirty="0"/>
              <a:t>Let’s practice.</a:t>
            </a:r>
          </a:p>
        </p:txBody>
      </p:sp>
    </p:spTree>
    <p:extLst>
      <p:ext uri="{BB962C8B-B14F-4D97-AF65-F5344CB8AC3E}">
        <p14:creationId xmlns:p14="http://schemas.microsoft.com/office/powerpoint/2010/main" val="956064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C587A9-749E-8AFB-E6B3-6409F6AB9E28}"/>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DB7CE14B-C28E-127C-AE2D-D684648D0C73}"/>
              </a:ext>
            </a:extLst>
          </p:cNvPr>
          <p:cNvSpPr>
            <a:spLocks noGrp="1"/>
          </p:cNvSpPr>
          <p:nvPr>
            <p:ph type="body" sz="quarter" idx="11"/>
          </p:nvPr>
        </p:nvSpPr>
        <p:spPr>
          <a:xfrm>
            <a:off x="142240" y="1234440"/>
            <a:ext cx="6431280" cy="5410200"/>
          </a:xfrm>
          <a:solidFill>
            <a:schemeClr val="accent2">
              <a:lumMod val="20000"/>
              <a:lumOff val="80000"/>
            </a:schemeClr>
          </a:solidFill>
        </p:spPr>
        <p:txBody>
          <a:bodyPr>
            <a:normAutofit fontScale="92500" lnSpcReduction="10000"/>
          </a:bodyPr>
          <a:lstStyle/>
          <a:p>
            <a:pPr fontAlgn="t">
              <a:lnSpc>
                <a:spcPct val="100000"/>
              </a:lnSpc>
            </a:pPr>
            <a:r>
              <a:rPr lang="en-GB" sz="2400" b="0" dirty="0">
                <a:latin typeface="Arial" panose="020B0604020202020204" pitchFamily="34" charset="0"/>
              </a:rPr>
              <a:t>Task: Put these sentences into the correct PEEL order.</a:t>
            </a:r>
          </a:p>
          <a:p>
            <a:pPr fontAlgn="t">
              <a:lnSpc>
                <a:spcPct val="100000"/>
              </a:lnSpc>
            </a:pPr>
            <a:endParaRPr lang="en-GB" sz="2400" b="0" dirty="0">
              <a:latin typeface="Arial" panose="020B0604020202020204" pitchFamily="34" charset="0"/>
            </a:endParaRPr>
          </a:p>
          <a:p>
            <a:pPr marL="342900" indent="-342900" fontAlgn="t">
              <a:lnSpc>
                <a:spcPct val="100000"/>
              </a:lnSpc>
              <a:buAutoNum type="alphaUcPeriod"/>
            </a:pPr>
            <a:r>
              <a:rPr lang="en-GB" sz="2400" b="0" dirty="0">
                <a:latin typeface="Arial" panose="020B0604020202020204" pitchFamily="34" charset="0"/>
              </a:rPr>
              <a:t>This suggests his mobility needs are not being fully supported and his risk of falls may increase.</a:t>
            </a:r>
          </a:p>
          <a:p>
            <a:pPr marL="342900" indent="-342900" fontAlgn="t">
              <a:lnSpc>
                <a:spcPct val="100000"/>
              </a:lnSpc>
              <a:buAutoNum type="alphaUcPeriod"/>
            </a:pPr>
            <a:endParaRPr lang="en-GB" sz="2400" b="0" dirty="0">
              <a:latin typeface="Arial" panose="020B0604020202020204" pitchFamily="34" charset="0"/>
            </a:endParaRPr>
          </a:p>
          <a:p>
            <a:pPr fontAlgn="t">
              <a:lnSpc>
                <a:spcPct val="100000"/>
              </a:lnSpc>
            </a:pPr>
            <a:r>
              <a:rPr lang="en-GB" sz="2400" b="0" dirty="0">
                <a:latin typeface="Arial" panose="020B0604020202020204" pitchFamily="34" charset="0"/>
              </a:rPr>
              <a:t>B. Therefore, Michael may require additional support to maintain his safety and independence.</a:t>
            </a:r>
          </a:p>
          <a:p>
            <a:pPr fontAlgn="t">
              <a:lnSpc>
                <a:spcPct val="100000"/>
              </a:lnSpc>
            </a:pPr>
            <a:endParaRPr lang="en-GB" sz="2400" b="0" dirty="0">
              <a:latin typeface="Arial" panose="020B0604020202020204" pitchFamily="34" charset="0"/>
            </a:endParaRPr>
          </a:p>
          <a:p>
            <a:pPr fontAlgn="t">
              <a:lnSpc>
                <a:spcPct val="100000"/>
              </a:lnSpc>
            </a:pPr>
            <a:r>
              <a:rPr lang="en-GB" sz="2400" b="0" dirty="0">
                <a:latin typeface="Arial" panose="020B0604020202020204" pitchFamily="34" charset="0"/>
              </a:rPr>
              <a:t>C. Michael's mobility appears to be deteriorating.</a:t>
            </a:r>
          </a:p>
          <a:p>
            <a:pPr fontAlgn="t">
              <a:lnSpc>
                <a:spcPct val="100000"/>
              </a:lnSpc>
            </a:pPr>
            <a:endParaRPr lang="en-GB" sz="2400" b="0" dirty="0">
              <a:latin typeface="Arial" panose="020B0604020202020204" pitchFamily="34" charset="0"/>
            </a:endParaRPr>
          </a:p>
          <a:p>
            <a:pPr fontAlgn="t">
              <a:lnSpc>
                <a:spcPct val="100000"/>
              </a:lnSpc>
            </a:pPr>
            <a:r>
              <a:rPr lang="en-GB" sz="2400" b="0" dirty="0">
                <a:latin typeface="Arial" panose="020B0604020202020204" pitchFamily="34" charset="0"/>
              </a:rPr>
              <a:t>D. The case study states that Michael has experienced three falls within the last month.</a:t>
            </a:r>
          </a:p>
          <a:p>
            <a:pPr fontAlgn="t">
              <a:lnSpc>
                <a:spcPct val="100000"/>
              </a:lnSpc>
            </a:pPr>
            <a:endParaRPr lang="en-GB" sz="2400" dirty="0">
              <a:latin typeface="Segoe UI" panose="020B0502040204020203" pitchFamily="34" charset="0"/>
            </a:endParaRPr>
          </a:p>
          <a:p>
            <a:endParaRPr lang="en-GB" sz="2400" dirty="0"/>
          </a:p>
        </p:txBody>
      </p:sp>
      <p:sp>
        <p:nvSpPr>
          <p:cNvPr id="4" name="Title 3">
            <a:extLst>
              <a:ext uri="{FF2B5EF4-FFF2-40B4-BE49-F238E27FC236}">
                <a16:creationId xmlns:a16="http://schemas.microsoft.com/office/drawing/2014/main" id="{CE259645-0F0C-F02B-8B69-0D1051C0B33E}"/>
              </a:ext>
            </a:extLst>
          </p:cNvPr>
          <p:cNvSpPr>
            <a:spLocks noGrp="1"/>
          </p:cNvSpPr>
          <p:nvPr>
            <p:ph type="title"/>
          </p:nvPr>
        </p:nvSpPr>
        <p:spPr>
          <a:xfrm>
            <a:off x="1402080" y="126683"/>
            <a:ext cx="9093200" cy="1189037"/>
          </a:xfrm>
        </p:spPr>
        <p:txBody>
          <a:bodyPr>
            <a:normAutofit fontScale="90000"/>
          </a:bodyPr>
          <a:lstStyle/>
          <a:p>
            <a:pPr algn="ctr"/>
            <a:r>
              <a:rPr lang="en-GB" dirty="0">
                <a:latin typeface="Arial" panose="020B0604020202020204" pitchFamily="34" charset="0"/>
              </a:rPr>
              <a:t>Build the Burger 1. (PEEL Reordering)</a:t>
            </a:r>
            <a:br>
              <a:rPr lang="en-GB" dirty="0">
                <a:latin typeface="Arial" panose="020B0604020202020204" pitchFamily="34" charset="0"/>
              </a:rPr>
            </a:br>
            <a:endParaRPr lang="en-GB" dirty="0"/>
          </a:p>
        </p:txBody>
      </p:sp>
      <p:sp>
        <p:nvSpPr>
          <p:cNvPr id="8" name="TextBox 7">
            <a:extLst>
              <a:ext uri="{FF2B5EF4-FFF2-40B4-BE49-F238E27FC236}">
                <a16:creationId xmlns:a16="http://schemas.microsoft.com/office/drawing/2014/main" id="{8082780E-1921-CC05-FD6F-8308FF40D903}"/>
              </a:ext>
            </a:extLst>
          </p:cNvPr>
          <p:cNvSpPr txBox="1"/>
          <p:nvPr/>
        </p:nvSpPr>
        <p:spPr>
          <a:xfrm>
            <a:off x="7609840" y="1771845"/>
            <a:ext cx="4053840" cy="3046988"/>
          </a:xfrm>
          <a:prstGeom prst="rect">
            <a:avLst/>
          </a:prstGeom>
          <a:solidFill>
            <a:schemeClr val="accent2">
              <a:lumMod val="20000"/>
              <a:lumOff val="80000"/>
            </a:schemeClr>
          </a:solidFill>
        </p:spPr>
        <p:txBody>
          <a:bodyPr wrap="square">
            <a:spAutoFit/>
          </a:bodyPr>
          <a:lstStyle/>
          <a:p>
            <a:pPr fontAlgn="t">
              <a:lnSpc>
                <a:spcPct val="100000"/>
              </a:lnSpc>
              <a:buNone/>
            </a:pPr>
            <a:r>
              <a:rPr lang="en-GB" sz="3200" b="0" i="0" dirty="0">
                <a:solidFill>
                  <a:schemeClr val="accent6"/>
                </a:solidFill>
                <a:effectLst/>
                <a:latin typeface="Arial" panose="020B0604020202020204" pitchFamily="34" charset="0"/>
              </a:rPr>
              <a:t>The correct answer:</a:t>
            </a:r>
          </a:p>
          <a:p>
            <a:pPr fontAlgn="t">
              <a:lnSpc>
                <a:spcPct val="100000"/>
              </a:lnSpc>
              <a:buNone/>
            </a:pPr>
            <a:endParaRPr lang="en-GB" sz="3200" b="0" i="0" dirty="0">
              <a:solidFill>
                <a:schemeClr val="accent6"/>
              </a:solidFill>
              <a:effectLst/>
              <a:latin typeface="Arial" panose="020B0604020202020204" pitchFamily="34" charset="0"/>
            </a:endParaRPr>
          </a:p>
          <a:p>
            <a:pPr fontAlgn="t">
              <a:lnSpc>
                <a:spcPct val="100000"/>
              </a:lnSpc>
              <a:buNone/>
            </a:pPr>
            <a:r>
              <a:rPr lang="en-GB" sz="3200" b="0" i="0" dirty="0">
                <a:solidFill>
                  <a:schemeClr val="accent6"/>
                </a:solidFill>
                <a:effectLst/>
                <a:latin typeface="Arial" panose="020B0604020202020204" pitchFamily="34" charset="0"/>
              </a:rPr>
              <a:t>✅ Point = C</a:t>
            </a:r>
          </a:p>
          <a:p>
            <a:pPr fontAlgn="t">
              <a:lnSpc>
                <a:spcPct val="100000"/>
              </a:lnSpc>
              <a:buNone/>
            </a:pPr>
            <a:r>
              <a:rPr lang="en-GB" sz="3200" b="0" i="0" dirty="0">
                <a:solidFill>
                  <a:schemeClr val="accent6"/>
                </a:solidFill>
                <a:effectLst/>
                <a:latin typeface="Arial" panose="020B0604020202020204" pitchFamily="34" charset="0"/>
              </a:rPr>
              <a:t>✅ Evidence = D</a:t>
            </a:r>
          </a:p>
          <a:p>
            <a:pPr fontAlgn="t">
              <a:lnSpc>
                <a:spcPct val="100000"/>
              </a:lnSpc>
              <a:buNone/>
            </a:pPr>
            <a:r>
              <a:rPr lang="en-GB" sz="3200" b="0" i="0" dirty="0">
                <a:solidFill>
                  <a:schemeClr val="accent6"/>
                </a:solidFill>
                <a:effectLst/>
                <a:latin typeface="Arial" panose="020B0604020202020204" pitchFamily="34" charset="0"/>
              </a:rPr>
              <a:t>✅ Explain = A</a:t>
            </a:r>
          </a:p>
          <a:p>
            <a:pPr fontAlgn="t">
              <a:lnSpc>
                <a:spcPct val="100000"/>
              </a:lnSpc>
              <a:buNone/>
            </a:pPr>
            <a:r>
              <a:rPr lang="en-GB" sz="3200" b="0" i="0" dirty="0">
                <a:solidFill>
                  <a:schemeClr val="accent6"/>
                </a:solidFill>
                <a:effectLst/>
                <a:latin typeface="Arial" panose="020B0604020202020204" pitchFamily="34" charset="0"/>
              </a:rPr>
              <a:t>✅ Link = B</a:t>
            </a:r>
            <a:endParaRPr lang="en-GB" sz="3200" b="0" i="0" dirty="0">
              <a:solidFill>
                <a:schemeClr val="accent6"/>
              </a:solidFill>
              <a:effectLst/>
              <a:latin typeface="Segoe UI" panose="020B0502040204020203" pitchFamily="34" charset="0"/>
            </a:endParaRPr>
          </a:p>
        </p:txBody>
      </p:sp>
    </p:spTree>
    <p:extLst>
      <p:ext uri="{BB962C8B-B14F-4D97-AF65-F5344CB8AC3E}">
        <p14:creationId xmlns:p14="http://schemas.microsoft.com/office/powerpoint/2010/main" val="4211278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B3230-7B1C-0418-D1CD-25AD51CC7BA2}"/>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7B3CD75D-BBBE-EDDC-7044-599CDCC6F414}"/>
              </a:ext>
            </a:extLst>
          </p:cNvPr>
          <p:cNvSpPr>
            <a:spLocks noGrp="1"/>
          </p:cNvSpPr>
          <p:nvPr>
            <p:ph type="body" sz="quarter" idx="11"/>
          </p:nvPr>
        </p:nvSpPr>
        <p:spPr>
          <a:xfrm>
            <a:off x="142240" y="1234440"/>
            <a:ext cx="6431280" cy="5410200"/>
          </a:xfrm>
          <a:solidFill>
            <a:schemeClr val="accent2">
              <a:lumMod val="20000"/>
              <a:lumOff val="80000"/>
            </a:schemeClr>
          </a:solidFill>
        </p:spPr>
        <p:txBody>
          <a:bodyPr>
            <a:normAutofit fontScale="92500" lnSpcReduction="20000"/>
          </a:bodyPr>
          <a:lstStyle/>
          <a:p>
            <a:pPr fontAlgn="t"/>
            <a:r>
              <a:rPr lang="en-GB" sz="3200" b="0" dirty="0"/>
              <a:t> A. This can lead to social isolation and poorer emotional wellbeing.</a:t>
            </a:r>
          </a:p>
          <a:p>
            <a:pPr fontAlgn="t"/>
            <a:endParaRPr lang="en-GB" sz="3200" b="0" dirty="0"/>
          </a:p>
          <a:p>
            <a:pPr fontAlgn="t"/>
            <a:r>
              <a:rPr lang="en-GB" sz="3200" b="0" dirty="0"/>
              <a:t>B. Sarah may therefore benefit from support to increase social interaction.</a:t>
            </a:r>
          </a:p>
          <a:p>
            <a:pPr fontAlgn="t"/>
            <a:endParaRPr lang="en-GB" sz="3200" b="0" dirty="0"/>
          </a:p>
          <a:p>
            <a:pPr fontAlgn="t"/>
            <a:r>
              <a:rPr lang="en-GB" sz="3200" b="0" dirty="0"/>
              <a:t>C. Sarah's social wellbeing may be negatively affected.</a:t>
            </a:r>
          </a:p>
          <a:p>
            <a:pPr fontAlgn="t"/>
            <a:endParaRPr lang="en-GB" sz="3200" b="0" dirty="0"/>
          </a:p>
          <a:p>
            <a:pPr fontAlgn="t"/>
            <a:r>
              <a:rPr lang="en-GB" sz="3200" b="0" dirty="0"/>
              <a:t>D. The case study reports that she spends most days alone and rarely leaves her home</a:t>
            </a:r>
          </a:p>
          <a:p>
            <a:pPr fontAlgn="t">
              <a:lnSpc>
                <a:spcPct val="100000"/>
              </a:lnSpc>
            </a:pPr>
            <a:endParaRPr lang="en-GB" sz="2400" dirty="0">
              <a:latin typeface="Segoe UI" panose="020B0502040204020203" pitchFamily="34" charset="0"/>
            </a:endParaRPr>
          </a:p>
          <a:p>
            <a:endParaRPr lang="en-GB" sz="2400" dirty="0"/>
          </a:p>
        </p:txBody>
      </p:sp>
      <p:sp>
        <p:nvSpPr>
          <p:cNvPr id="4" name="Title 3">
            <a:extLst>
              <a:ext uri="{FF2B5EF4-FFF2-40B4-BE49-F238E27FC236}">
                <a16:creationId xmlns:a16="http://schemas.microsoft.com/office/drawing/2014/main" id="{AA22F77A-3271-9E88-66C4-230825C62DF4}"/>
              </a:ext>
            </a:extLst>
          </p:cNvPr>
          <p:cNvSpPr>
            <a:spLocks noGrp="1"/>
          </p:cNvSpPr>
          <p:nvPr>
            <p:ph type="title"/>
          </p:nvPr>
        </p:nvSpPr>
        <p:spPr>
          <a:xfrm>
            <a:off x="1402080" y="126683"/>
            <a:ext cx="9093200" cy="1189037"/>
          </a:xfrm>
        </p:spPr>
        <p:txBody>
          <a:bodyPr>
            <a:normAutofit fontScale="90000"/>
          </a:bodyPr>
          <a:lstStyle/>
          <a:p>
            <a:pPr algn="ctr"/>
            <a:r>
              <a:rPr lang="en-GB" dirty="0">
                <a:latin typeface="Arial" panose="020B0604020202020204" pitchFamily="34" charset="0"/>
              </a:rPr>
              <a:t>Build the Burger 2 (PEEL Reordering)</a:t>
            </a:r>
            <a:br>
              <a:rPr lang="en-GB" dirty="0">
                <a:latin typeface="Arial" panose="020B0604020202020204" pitchFamily="34" charset="0"/>
              </a:rPr>
            </a:br>
            <a:endParaRPr lang="en-GB" dirty="0"/>
          </a:p>
        </p:txBody>
      </p:sp>
      <p:sp>
        <p:nvSpPr>
          <p:cNvPr id="8" name="TextBox 7">
            <a:extLst>
              <a:ext uri="{FF2B5EF4-FFF2-40B4-BE49-F238E27FC236}">
                <a16:creationId xmlns:a16="http://schemas.microsoft.com/office/drawing/2014/main" id="{24B1A724-E5A5-E381-993E-A40B18356E69}"/>
              </a:ext>
            </a:extLst>
          </p:cNvPr>
          <p:cNvSpPr txBox="1"/>
          <p:nvPr/>
        </p:nvSpPr>
        <p:spPr>
          <a:xfrm>
            <a:off x="7609840" y="1771845"/>
            <a:ext cx="4053840" cy="3293209"/>
          </a:xfrm>
          <a:prstGeom prst="rect">
            <a:avLst/>
          </a:prstGeom>
          <a:solidFill>
            <a:schemeClr val="accent2">
              <a:lumMod val="20000"/>
              <a:lumOff val="80000"/>
            </a:schemeClr>
          </a:solidFill>
        </p:spPr>
        <p:txBody>
          <a:bodyPr wrap="square">
            <a:spAutoFit/>
          </a:bodyPr>
          <a:lstStyle/>
          <a:p>
            <a:pPr fontAlgn="t">
              <a:lnSpc>
                <a:spcPct val="100000"/>
              </a:lnSpc>
              <a:buNone/>
            </a:pPr>
            <a:r>
              <a:rPr lang="en-GB" sz="3200" b="0" i="0" dirty="0">
                <a:solidFill>
                  <a:schemeClr val="accent6"/>
                </a:solidFill>
                <a:effectLst/>
                <a:latin typeface="Arial" panose="020B0604020202020204" pitchFamily="34" charset="0"/>
              </a:rPr>
              <a:t>The correct answer:</a:t>
            </a:r>
          </a:p>
          <a:p>
            <a:pPr fontAlgn="t">
              <a:lnSpc>
                <a:spcPct val="100000"/>
              </a:lnSpc>
              <a:buNone/>
            </a:pPr>
            <a:r>
              <a:rPr lang="en-GB" sz="3600" dirty="0">
                <a:solidFill>
                  <a:schemeClr val="accent6"/>
                </a:solidFill>
              </a:rPr>
              <a:t>✅ Point = C</a:t>
            </a:r>
          </a:p>
          <a:p>
            <a:pPr fontAlgn="t">
              <a:lnSpc>
                <a:spcPct val="100000"/>
              </a:lnSpc>
              <a:buNone/>
            </a:pPr>
            <a:r>
              <a:rPr lang="en-GB" sz="3600" dirty="0">
                <a:solidFill>
                  <a:schemeClr val="accent6"/>
                </a:solidFill>
              </a:rPr>
              <a:t>✅ Evidence = D</a:t>
            </a:r>
          </a:p>
          <a:p>
            <a:pPr fontAlgn="t">
              <a:lnSpc>
                <a:spcPct val="100000"/>
              </a:lnSpc>
              <a:buNone/>
            </a:pPr>
            <a:r>
              <a:rPr lang="en-GB" sz="3600" dirty="0">
                <a:solidFill>
                  <a:schemeClr val="accent6"/>
                </a:solidFill>
              </a:rPr>
              <a:t>✅ Explain = A</a:t>
            </a:r>
          </a:p>
          <a:p>
            <a:pPr fontAlgn="t">
              <a:lnSpc>
                <a:spcPct val="100000"/>
              </a:lnSpc>
              <a:buNone/>
            </a:pPr>
            <a:r>
              <a:rPr lang="en-GB" sz="3600" dirty="0">
                <a:solidFill>
                  <a:schemeClr val="accent6"/>
                </a:solidFill>
              </a:rPr>
              <a:t>✅ Link = B</a:t>
            </a:r>
          </a:p>
          <a:p>
            <a:pPr fontAlgn="t">
              <a:lnSpc>
                <a:spcPct val="100000"/>
              </a:lnSpc>
              <a:buNone/>
            </a:pPr>
            <a:endParaRPr lang="en-GB" sz="3200" b="0" i="0" dirty="0">
              <a:solidFill>
                <a:schemeClr val="accent6"/>
              </a:solidFill>
              <a:effectLst/>
              <a:latin typeface="Arial" panose="020B0604020202020204" pitchFamily="34" charset="0"/>
            </a:endParaRPr>
          </a:p>
        </p:txBody>
      </p:sp>
    </p:spTree>
    <p:extLst>
      <p:ext uri="{BB962C8B-B14F-4D97-AF65-F5344CB8AC3E}">
        <p14:creationId xmlns:p14="http://schemas.microsoft.com/office/powerpoint/2010/main" val="56314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A66E-EC25-3AF6-D68C-463FB3D14096}"/>
              </a:ext>
            </a:extLst>
          </p:cNvPr>
          <p:cNvSpPr>
            <a:spLocks noGrp="1"/>
          </p:cNvSpPr>
          <p:nvPr>
            <p:ph type="title"/>
          </p:nvPr>
        </p:nvSpPr>
        <p:spPr>
          <a:xfrm>
            <a:off x="2581656" y="1036320"/>
            <a:ext cx="6684264" cy="5049520"/>
          </a:xfrm>
        </p:spPr>
        <p:txBody>
          <a:bodyPr>
            <a:normAutofit/>
          </a:bodyPr>
          <a:lstStyle/>
          <a:p>
            <a:r>
              <a:rPr lang="en-GB" dirty="0"/>
              <a:t>Now that we have reordered the paragraphs, can you identify what’s missing from them?</a:t>
            </a:r>
          </a:p>
        </p:txBody>
      </p:sp>
    </p:spTree>
    <p:extLst>
      <p:ext uri="{BB962C8B-B14F-4D97-AF65-F5344CB8AC3E}">
        <p14:creationId xmlns:p14="http://schemas.microsoft.com/office/powerpoint/2010/main" val="3326164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2DCCF-FA1F-D3ED-744A-26F3AB9B7616}"/>
              </a:ext>
            </a:extLst>
          </p:cNvPr>
          <p:cNvSpPr>
            <a:spLocks noGrp="1"/>
          </p:cNvSpPr>
          <p:nvPr>
            <p:ph type="title"/>
          </p:nvPr>
        </p:nvSpPr>
        <p:spPr>
          <a:xfrm>
            <a:off x="1525301" y="282634"/>
            <a:ext cx="9141397" cy="1231106"/>
          </a:xfrm>
        </p:spPr>
        <p:txBody>
          <a:bodyPr/>
          <a:lstStyle/>
          <a:p>
            <a:r>
              <a:rPr lang="en-GB" dirty="0"/>
              <a:t>Improve this statement by making it a PEEL paragraph.</a:t>
            </a:r>
          </a:p>
        </p:txBody>
      </p:sp>
      <p:sp>
        <p:nvSpPr>
          <p:cNvPr id="3" name="Text Placeholder 2">
            <a:extLst>
              <a:ext uri="{FF2B5EF4-FFF2-40B4-BE49-F238E27FC236}">
                <a16:creationId xmlns:a16="http://schemas.microsoft.com/office/drawing/2014/main" id="{C84D86A3-886E-9244-9B20-C5B767B1CD1B}"/>
              </a:ext>
            </a:extLst>
          </p:cNvPr>
          <p:cNvSpPr>
            <a:spLocks noGrp="1"/>
          </p:cNvSpPr>
          <p:nvPr>
            <p:ph type="body" sz="quarter" idx="12"/>
          </p:nvPr>
        </p:nvSpPr>
        <p:spPr>
          <a:xfrm>
            <a:off x="2196305" y="1894243"/>
            <a:ext cx="7799387" cy="1534757"/>
          </a:xfrm>
        </p:spPr>
        <p:txBody>
          <a:bodyPr/>
          <a:lstStyle/>
          <a:p>
            <a:pPr fontAlgn="t"/>
            <a:r>
              <a:rPr lang="en-GB" sz="3200" i="1" dirty="0"/>
              <a:t>"John is struggling. He doesn't go out much. This is bad for him."</a:t>
            </a:r>
          </a:p>
          <a:p>
            <a:pPr fontAlgn="t"/>
            <a:endParaRPr lang="en-GB" b="1" dirty="0"/>
          </a:p>
          <a:p>
            <a:pPr fontAlgn="t"/>
            <a:endParaRPr lang="en-GB" dirty="0"/>
          </a:p>
          <a:p>
            <a:endParaRPr lang="en-GB" dirty="0"/>
          </a:p>
        </p:txBody>
      </p:sp>
      <p:sp>
        <p:nvSpPr>
          <p:cNvPr id="5" name="TextBox 4">
            <a:extLst>
              <a:ext uri="{FF2B5EF4-FFF2-40B4-BE49-F238E27FC236}">
                <a16:creationId xmlns:a16="http://schemas.microsoft.com/office/drawing/2014/main" id="{8AF3E74C-BC5A-7920-4B3D-C1E05AD2380F}"/>
              </a:ext>
            </a:extLst>
          </p:cNvPr>
          <p:cNvSpPr txBox="1"/>
          <p:nvPr/>
        </p:nvSpPr>
        <p:spPr>
          <a:xfrm>
            <a:off x="3301998" y="2956561"/>
            <a:ext cx="6035042" cy="3170099"/>
          </a:xfrm>
          <a:prstGeom prst="rect">
            <a:avLst/>
          </a:prstGeom>
          <a:solidFill>
            <a:schemeClr val="accent2">
              <a:lumMod val="20000"/>
              <a:lumOff val="80000"/>
            </a:schemeClr>
          </a:solidFill>
        </p:spPr>
        <p:txBody>
          <a:bodyPr wrap="square">
            <a:spAutoFit/>
          </a:bodyPr>
          <a:lstStyle/>
          <a:p>
            <a:pPr marL="342900" indent="-342900" fontAlgn="t">
              <a:buFont typeface="Arial" panose="020B0604020202020204" pitchFamily="34" charset="0"/>
              <a:buChar char="•"/>
            </a:pPr>
            <a:r>
              <a:rPr lang="en-GB" sz="3200" b="1" u="sng" dirty="0">
                <a:solidFill>
                  <a:schemeClr val="accent6"/>
                </a:solidFill>
              </a:rPr>
              <a:t>Your Task:</a:t>
            </a:r>
          </a:p>
          <a:p>
            <a:pPr marL="285750" indent="-285750" fontAlgn="t">
              <a:buFont typeface="Arial" panose="020B0604020202020204" pitchFamily="34" charset="0"/>
              <a:buChar char="•"/>
            </a:pPr>
            <a:r>
              <a:rPr lang="en-GB" sz="2400" b="1" dirty="0">
                <a:solidFill>
                  <a:schemeClr val="accent6"/>
                </a:solidFill>
              </a:rPr>
              <a:t>Do you think this is evidence or opinion? </a:t>
            </a:r>
          </a:p>
          <a:p>
            <a:pPr marL="285750" indent="-285750" fontAlgn="t">
              <a:buFont typeface="Arial" panose="020B0604020202020204" pitchFamily="34" charset="0"/>
              <a:buChar char="•"/>
            </a:pPr>
            <a:r>
              <a:rPr lang="en-GB" sz="2400" b="1" dirty="0">
                <a:solidFill>
                  <a:schemeClr val="accent6"/>
                </a:solidFill>
              </a:rPr>
              <a:t>What would make it either one?</a:t>
            </a:r>
          </a:p>
          <a:p>
            <a:pPr marL="285750" indent="-285750" fontAlgn="t">
              <a:buFont typeface="Arial" panose="020B0604020202020204" pitchFamily="34" charset="0"/>
              <a:buChar char="•"/>
            </a:pPr>
            <a:r>
              <a:rPr lang="en-GB" sz="2400" b="1" dirty="0">
                <a:solidFill>
                  <a:schemeClr val="accent6"/>
                </a:solidFill>
              </a:rPr>
              <a:t>Rewrite this as a PEEL paragraph.</a:t>
            </a:r>
          </a:p>
          <a:p>
            <a:pPr marL="285750" indent="-285750" fontAlgn="t">
              <a:buFont typeface="Arial" panose="020B0604020202020204" pitchFamily="34" charset="0"/>
              <a:buChar char="•"/>
            </a:pPr>
            <a:r>
              <a:rPr lang="en-GB" sz="2400" b="1" dirty="0">
                <a:solidFill>
                  <a:schemeClr val="accent6"/>
                </a:solidFill>
              </a:rPr>
              <a:t>Find citations to support your PEEL paragraph.  </a:t>
            </a:r>
          </a:p>
          <a:p>
            <a:pPr marL="285750" indent="-285750" fontAlgn="t">
              <a:buFont typeface="Arial" panose="020B0604020202020204" pitchFamily="34" charset="0"/>
              <a:buChar char="•"/>
            </a:pPr>
            <a:r>
              <a:rPr lang="en-GB" sz="2400" b="1" dirty="0">
                <a:solidFill>
                  <a:schemeClr val="accent6"/>
                </a:solidFill>
              </a:rPr>
              <a:t>Can you give it an evidence base?</a:t>
            </a:r>
          </a:p>
        </p:txBody>
      </p:sp>
    </p:spTree>
    <p:extLst>
      <p:ext uri="{BB962C8B-B14F-4D97-AF65-F5344CB8AC3E}">
        <p14:creationId xmlns:p14="http://schemas.microsoft.com/office/powerpoint/2010/main" val="2176383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ory Pin image">
            <a:extLst>
              <a:ext uri="{FF2B5EF4-FFF2-40B4-BE49-F238E27FC236}">
                <a16:creationId xmlns:a16="http://schemas.microsoft.com/office/drawing/2014/main" id="{EC167078-B7C4-3BD2-B3C2-5457ACE1D408}"/>
              </a:ext>
            </a:extLst>
          </p:cNvPr>
          <p:cNvPicPr>
            <a:picLocks noChangeAspect="1"/>
          </p:cNvPicPr>
          <p:nvPr/>
        </p:nvPicPr>
        <p:blipFill>
          <a:blip r:embed="rId2"/>
          <a:stretch>
            <a:fillRect/>
          </a:stretch>
        </p:blipFill>
        <p:spPr>
          <a:xfrm>
            <a:off x="3652520" y="172134"/>
            <a:ext cx="4886959" cy="6513731"/>
          </a:xfrm>
          <a:prstGeom prst="rect">
            <a:avLst/>
          </a:prstGeom>
        </p:spPr>
      </p:pic>
      <p:sp>
        <p:nvSpPr>
          <p:cNvPr id="6" name="TextBox 5">
            <a:extLst>
              <a:ext uri="{FF2B5EF4-FFF2-40B4-BE49-F238E27FC236}">
                <a16:creationId xmlns:a16="http://schemas.microsoft.com/office/drawing/2014/main" id="{D58170EC-6958-F6EA-3FA0-2BA040E88C97}"/>
              </a:ext>
            </a:extLst>
          </p:cNvPr>
          <p:cNvSpPr txBox="1"/>
          <p:nvPr/>
        </p:nvSpPr>
        <p:spPr>
          <a:xfrm>
            <a:off x="213360" y="660400"/>
            <a:ext cx="2905760" cy="4524315"/>
          </a:xfrm>
          <a:prstGeom prst="rect">
            <a:avLst/>
          </a:prstGeom>
          <a:noFill/>
        </p:spPr>
        <p:txBody>
          <a:bodyPr wrap="square" rtlCol="0">
            <a:spAutoFit/>
          </a:bodyPr>
          <a:lstStyle/>
          <a:p>
            <a:r>
              <a:rPr lang="en-GB" sz="3600" dirty="0"/>
              <a:t>These may provide some direction when formulating your PEEL paragraphs</a:t>
            </a:r>
          </a:p>
        </p:txBody>
      </p:sp>
    </p:spTree>
    <p:extLst>
      <p:ext uri="{BB962C8B-B14F-4D97-AF65-F5344CB8AC3E}">
        <p14:creationId xmlns:p14="http://schemas.microsoft.com/office/powerpoint/2010/main" val="1954292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CAAF1A5-B666-BF73-B946-901C35C2CEAC}"/>
              </a:ext>
            </a:extLst>
          </p:cNvPr>
          <p:cNvSpPr>
            <a:spLocks noGrp="1"/>
          </p:cNvSpPr>
          <p:nvPr>
            <p:ph type="body" sz="quarter" idx="12"/>
          </p:nvPr>
        </p:nvSpPr>
        <p:spPr>
          <a:xfrm>
            <a:off x="6451599" y="2211526"/>
            <a:ext cx="5425441" cy="3762554"/>
          </a:xfrm>
          <a:solidFill>
            <a:schemeClr val="accent2">
              <a:lumMod val="20000"/>
              <a:lumOff val="80000"/>
            </a:schemeClr>
          </a:solidFill>
        </p:spPr>
        <p:txBody>
          <a:bodyPr/>
          <a:lstStyle/>
          <a:p>
            <a:pPr algn="l" fontAlgn="t"/>
            <a:r>
              <a:rPr lang="en-GB" sz="3600" dirty="0">
                <a:solidFill>
                  <a:schemeClr val="accent6"/>
                </a:solidFill>
              </a:rPr>
              <a:t>✅ Formal</a:t>
            </a:r>
          </a:p>
          <a:p>
            <a:pPr algn="l" fontAlgn="t"/>
            <a:r>
              <a:rPr lang="en-GB" sz="3600" dirty="0">
                <a:solidFill>
                  <a:schemeClr val="accent6"/>
                </a:solidFill>
              </a:rPr>
              <a:t>✅ Objective</a:t>
            </a:r>
          </a:p>
          <a:p>
            <a:pPr algn="l" fontAlgn="t"/>
            <a:r>
              <a:rPr lang="en-GB" sz="3600" dirty="0">
                <a:solidFill>
                  <a:schemeClr val="accent6"/>
                </a:solidFill>
              </a:rPr>
              <a:t>✅ Professional</a:t>
            </a:r>
          </a:p>
          <a:p>
            <a:pPr algn="l" fontAlgn="t"/>
            <a:r>
              <a:rPr lang="en-GB" sz="3600" dirty="0">
                <a:solidFill>
                  <a:schemeClr val="accent6"/>
                </a:solidFill>
              </a:rPr>
              <a:t>✅ Based on evidence</a:t>
            </a:r>
          </a:p>
          <a:p>
            <a:pPr algn="l" fontAlgn="t"/>
            <a:r>
              <a:rPr lang="en-GB" sz="3600" dirty="0">
                <a:solidFill>
                  <a:schemeClr val="accent6"/>
                </a:solidFill>
              </a:rPr>
              <a:t>✅ Avoids slang and personal opinions</a:t>
            </a:r>
          </a:p>
          <a:p>
            <a:endParaRPr lang="en-GB" dirty="0">
              <a:solidFill>
                <a:schemeClr val="accent6"/>
              </a:solidFill>
            </a:endParaRPr>
          </a:p>
        </p:txBody>
      </p:sp>
      <p:sp>
        <p:nvSpPr>
          <p:cNvPr id="5" name="TextBox 4">
            <a:extLst>
              <a:ext uri="{FF2B5EF4-FFF2-40B4-BE49-F238E27FC236}">
                <a16:creationId xmlns:a16="http://schemas.microsoft.com/office/drawing/2014/main" id="{07E5A8D4-22C8-1A98-89F3-CE3ED8925642}"/>
              </a:ext>
            </a:extLst>
          </p:cNvPr>
          <p:cNvSpPr txBox="1"/>
          <p:nvPr/>
        </p:nvSpPr>
        <p:spPr>
          <a:xfrm>
            <a:off x="1991360" y="0"/>
            <a:ext cx="7799386" cy="1754326"/>
          </a:xfrm>
          <a:prstGeom prst="rect">
            <a:avLst/>
          </a:prstGeom>
          <a:noFill/>
        </p:spPr>
        <p:txBody>
          <a:bodyPr wrap="square">
            <a:spAutoFit/>
          </a:bodyPr>
          <a:lstStyle/>
          <a:p>
            <a:pPr algn="ctr"/>
            <a:r>
              <a:rPr lang="en-GB" sz="5400" dirty="0"/>
              <a:t>How would you define academic tone?</a:t>
            </a:r>
          </a:p>
        </p:txBody>
      </p:sp>
      <p:pic>
        <p:nvPicPr>
          <p:cNvPr id="6" name="Picture 5" descr="Disney gif. Winnie the Pooh rubs his chin and squints his eyes as he pokes his head with his hand. Text, &quot;Think.&quot;">
            <a:extLst>
              <a:ext uri="{FF2B5EF4-FFF2-40B4-BE49-F238E27FC236}">
                <a16:creationId xmlns:a16="http://schemas.microsoft.com/office/drawing/2014/main" id="{917A08F8-6D06-CD59-130A-CD7603276B0E}"/>
              </a:ext>
            </a:extLst>
          </p:cNvPr>
          <p:cNvPicPr>
            <a:picLocks noChangeAspect="1"/>
          </p:cNvPicPr>
          <p:nvPr/>
        </p:nvPicPr>
        <p:blipFill>
          <a:blip r:embed="rId2"/>
          <a:stretch>
            <a:fillRect/>
          </a:stretch>
        </p:blipFill>
        <p:spPr>
          <a:xfrm>
            <a:off x="527813" y="2460935"/>
            <a:ext cx="5568187" cy="3009831"/>
          </a:xfrm>
          <a:prstGeom prst="rect">
            <a:avLst/>
          </a:prstGeom>
        </p:spPr>
      </p:pic>
    </p:spTree>
    <p:extLst>
      <p:ext uri="{BB962C8B-B14F-4D97-AF65-F5344CB8AC3E}">
        <p14:creationId xmlns:p14="http://schemas.microsoft.com/office/powerpoint/2010/main" val="1076558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barn(inVertic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95BE8A2-61E2-8BEF-FAA6-B78B100126E1}"/>
              </a:ext>
            </a:extLst>
          </p:cNvPr>
          <p:cNvSpPr>
            <a:spLocks noGrp="1"/>
          </p:cNvSpPr>
          <p:nvPr>
            <p:ph type="body" sz="quarter" idx="12"/>
          </p:nvPr>
        </p:nvSpPr>
        <p:spPr>
          <a:xfrm>
            <a:off x="1944515" y="1894243"/>
            <a:ext cx="7799387" cy="1534757"/>
          </a:xfrm>
        </p:spPr>
        <p:txBody>
          <a:bodyPr/>
          <a:lstStyle/>
          <a:p>
            <a:r>
              <a:rPr lang="en-GB" sz="4000" dirty="0"/>
              <a:t>"Mrs Khan is obviously struggling and really needs help."</a:t>
            </a:r>
          </a:p>
          <a:p>
            <a:endParaRPr lang="en-GB" sz="4000" dirty="0"/>
          </a:p>
        </p:txBody>
      </p:sp>
      <p:sp>
        <p:nvSpPr>
          <p:cNvPr id="7" name="Title 6">
            <a:extLst>
              <a:ext uri="{FF2B5EF4-FFF2-40B4-BE49-F238E27FC236}">
                <a16:creationId xmlns:a16="http://schemas.microsoft.com/office/drawing/2014/main" id="{24AC5695-C81A-1EBA-A99A-611CE95BC80D}"/>
              </a:ext>
            </a:extLst>
          </p:cNvPr>
          <p:cNvSpPr>
            <a:spLocks noGrp="1"/>
          </p:cNvSpPr>
          <p:nvPr>
            <p:ph type="title"/>
          </p:nvPr>
        </p:nvSpPr>
        <p:spPr>
          <a:xfrm>
            <a:off x="1644570" y="226975"/>
            <a:ext cx="9141397" cy="1231106"/>
          </a:xfrm>
        </p:spPr>
        <p:txBody>
          <a:bodyPr/>
          <a:lstStyle/>
          <a:p>
            <a:r>
              <a:rPr lang="en-GB" dirty="0"/>
              <a:t>Academic or non academic?</a:t>
            </a:r>
            <a:br>
              <a:rPr lang="en-GB" dirty="0"/>
            </a:br>
            <a:r>
              <a:rPr lang="en-GB" dirty="0"/>
              <a:t>Give reasons why.</a:t>
            </a:r>
          </a:p>
        </p:txBody>
      </p:sp>
      <p:sp>
        <p:nvSpPr>
          <p:cNvPr id="10" name="TextBox 9">
            <a:extLst>
              <a:ext uri="{FF2B5EF4-FFF2-40B4-BE49-F238E27FC236}">
                <a16:creationId xmlns:a16="http://schemas.microsoft.com/office/drawing/2014/main" id="{4D2CF372-4277-BA2E-7683-17333940462F}"/>
              </a:ext>
            </a:extLst>
          </p:cNvPr>
          <p:cNvSpPr txBox="1"/>
          <p:nvPr/>
        </p:nvSpPr>
        <p:spPr>
          <a:xfrm>
            <a:off x="660400" y="3330330"/>
            <a:ext cx="3992880" cy="2246769"/>
          </a:xfrm>
          <a:prstGeom prst="rect">
            <a:avLst/>
          </a:prstGeom>
          <a:solidFill>
            <a:srgbClr val="FF2625"/>
          </a:solidFill>
        </p:spPr>
        <p:txBody>
          <a:bodyPr wrap="square">
            <a:spAutoFit/>
          </a:bodyPr>
          <a:lstStyle/>
          <a:p>
            <a:pPr fontAlgn="t"/>
            <a:r>
              <a:rPr lang="en-GB" sz="2800" dirty="0"/>
              <a:t>Answer: Non academic</a:t>
            </a:r>
          </a:p>
          <a:p>
            <a:pPr fontAlgn="t">
              <a:lnSpc>
                <a:spcPct val="100000"/>
              </a:lnSpc>
              <a:buNone/>
            </a:pPr>
            <a:r>
              <a:rPr lang="en-GB" sz="2800" b="1" i="0" dirty="0">
                <a:effectLst/>
                <a:latin typeface="Arial" panose="020B0604020202020204" pitchFamily="34" charset="0"/>
              </a:rPr>
              <a:t>Why?</a:t>
            </a:r>
          </a:p>
          <a:p>
            <a:pPr marL="342900" lvl="0" indent="-342900" fontAlgn="t">
              <a:lnSpc>
                <a:spcPct val="100000"/>
              </a:lnSpc>
              <a:buFont typeface="Arial" panose="020B0604020202020204" pitchFamily="34" charset="0"/>
              <a:buChar char="•"/>
            </a:pPr>
            <a:r>
              <a:rPr lang="en-GB" sz="2800" b="0" i="0" dirty="0">
                <a:effectLst/>
                <a:latin typeface="Arial" panose="020B0604020202020204" pitchFamily="34" charset="0"/>
              </a:rPr>
              <a:t>"Obviously"</a:t>
            </a:r>
          </a:p>
          <a:p>
            <a:pPr marL="342900" lvl="0" indent="-342900" fontAlgn="t">
              <a:lnSpc>
                <a:spcPct val="100000"/>
              </a:lnSpc>
              <a:buFont typeface="Arial" panose="020B0604020202020204" pitchFamily="34" charset="0"/>
              <a:buChar char="•"/>
            </a:pPr>
            <a:r>
              <a:rPr lang="en-GB" sz="2800" b="0" i="0" dirty="0">
                <a:effectLst/>
                <a:latin typeface="Arial" panose="020B0604020202020204" pitchFamily="34" charset="0"/>
              </a:rPr>
              <a:t>Emotional language</a:t>
            </a:r>
          </a:p>
          <a:p>
            <a:pPr marL="342900" lvl="0" indent="-342900" fontAlgn="t">
              <a:lnSpc>
                <a:spcPct val="100000"/>
              </a:lnSpc>
              <a:buFont typeface="Arial" panose="020B0604020202020204" pitchFamily="34" charset="0"/>
              <a:buChar char="•"/>
            </a:pPr>
            <a:r>
              <a:rPr lang="en-GB" sz="2800" b="0" i="0" dirty="0">
                <a:effectLst/>
                <a:latin typeface="Arial" panose="020B0604020202020204" pitchFamily="34" charset="0"/>
              </a:rPr>
              <a:t>Not evidence based</a:t>
            </a:r>
            <a:endParaRPr lang="en-GB" sz="2800" b="0" i="0" dirty="0">
              <a:effectLst/>
              <a:latin typeface="Segoe UI" panose="020B0502040204020203" pitchFamily="34" charset="0"/>
            </a:endParaRPr>
          </a:p>
        </p:txBody>
      </p:sp>
      <p:sp>
        <p:nvSpPr>
          <p:cNvPr id="12" name="TextBox 11">
            <a:extLst>
              <a:ext uri="{FF2B5EF4-FFF2-40B4-BE49-F238E27FC236}">
                <a16:creationId xmlns:a16="http://schemas.microsoft.com/office/drawing/2014/main" id="{D196F31F-42D4-4F8F-AD00-14CA866D122C}"/>
              </a:ext>
            </a:extLst>
          </p:cNvPr>
          <p:cNvSpPr txBox="1"/>
          <p:nvPr/>
        </p:nvSpPr>
        <p:spPr>
          <a:xfrm>
            <a:off x="6589841" y="3214705"/>
            <a:ext cx="4941759" cy="3416320"/>
          </a:xfrm>
          <a:prstGeom prst="rect">
            <a:avLst/>
          </a:prstGeom>
          <a:solidFill>
            <a:schemeClr val="accent5">
              <a:lumMod val="40000"/>
              <a:lumOff val="60000"/>
            </a:schemeClr>
          </a:solidFill>
        </p:spPr>
        <p:txBody>
          <a:bodyPr wrap="square">
            <a:spAutoFit/>
          </a:bodyPr>
          <a:lstStyle/>
          <a:p>
            <a:pPr fontAlgn="t">
              <a:lnSpc>
                <a:spcPct val="100000"/>
              </a:lnSpc>
              <a:buNone/>
            </a:pPr>
            <a:r>
              <a:rPr lang="en-GB" sz="2400" b="1" i="0" dirty="0">
                <a:effectLst/>
                <a:latin typeface="Arial" panose="020B0604020202020204" pitchFamily="34" charset="0"/>
              </a:rPr>
              <a:t>The alternative:</a:t>
            </a:r>
          </a:p>
          <a:p>
            <a:pPr fontAlgn="t">
              <a:lnSpc>
                <a:spcPct val="100000"/>
              </a:lnSpc>
              <a:buNone/>
            </a:pPr>
            <a:r>
              <a:rPr lang="en-GB" sz="2400" b="0" i="0" dirty="0">
                <a:effectLst/>
                <a:latin typeface="Arial" panose="020B0604020202020204" pitchFamily="34" charset="0"/>
              </a:rPr>
              <a:t>"The case study indicates that Mrs Khan requires support with daily living activities.“</a:t>
            </a:r>
          </a:p>
          <a:p>
            <a:pPr fontAlgn="t">
              <a:lnSpc>
                <a:spcPct val="100000"/>
              </a:lnSpc>
              <a:buNone/>
            </a:pPr>
            <a:r>
              <a:rPr lang="en-GB" sz="2400" b="0" i="0" dirty="0">
                <a:effectLst/>
                <a:latin typeface="Arial" panose="020B0604020202020204" pitchFamily="34" charset="0"/>
              </a:rPr>
              <a:t> </a:t>
            </a:r>
            <a:r>
              <a:rPr lang="en-GB" sz="2400" b="1" i="0" dirty="0">
                <a:effectLst/>
                <a:latin typeface="Arial" panose="020B0604020202020204" pitchFamily="34" charset="0"/>
              </a:rPr>
              <a:t>Academic</a:t>
            </a:r>
          </a:p>
          <a:p>
            <a:pPr fontAlgn="t">
              <a:lnSpc>
                <a:spcPct val="100000"/>
              </a:lnSpc>
              <a:buNone/>
            </a:pPr>
            <a:r>
              <a:rPr lang="en-GB" sz="2400" b="1" i="0" dirty="0">
                <a:effectLst/>
                <a:latin typeface="Arial" panose="020B0604020202020204" pitchFamily="34" charset="0"/>
              </a:rPr>
              <a:t>Why?</a:t>
            </a:r>
          </a:p>
          <a:p>
            <a:pPr marL="342900" lvl="0" indent="-342900" fontAlgn="t">
              <a:lnSpc>
                <a:spcPct val="100000"/>
              </a:lnSpc>
              <a:buFont typeface="Arial" panose="020B0604020202020204" pitchFamily="34" charset="0"/>
              <a:buChar char="•"/>
            </a:pPr>
            <a:r>
              <a:rPr lang="en-GB" sz="2400" b="0" i="0" dirty="0">
                <a:effectLst/>
                <a:latin typeface="Arial" panose="020B0604020202020204" pitchFamily="34" charset="0"/>
              </a:rPr>
              <a:t>Evidence referenced</a:t>
            </a:r>
          </a:p>
          <a:p>
            <a:pPr marL="342900" lvl="0" indent="-342900" fontAlgn="t">
              <a:lnSpc>
                <a:spcPct val="100000"/>
              </a:lnSpc>
              <a:buFont typeface="Arial" panose="020B0604020202020204" pitchFamily="34" charset="0"/>
              <a:buChar char="•"/>
            </a:pPr>
            <a:r>
              <a:rPr lang="en-GB" sz="2400" b="0" i="0" dirty="0">
                <a:effectLst/>
                <a:latin typeface="Arial" panose="020B0604020202020204" pitchFamily="34" charset="0"/>
              </a:rPr>
              <a:t>Objective language</a:t>
            </a:r>
          </a:p>
          <a:p>
            <a:pPr marL="342900" lvl="0" indent="-342900" fontAlgn="t">
              <a:lnSpc>
                <a:spcPct val="100000"/>
              </a:lnSpc>
              <a:buFont typeface="Arial" panose="020B0604020202020204" pitchFamily="34" charset="0"/>
              <a:buChar char="•"/>
            </a:pPr>
            <a:r>
              <a:rPr lang="en-GB" sz="2400" b="0" i="0" dirty="0">
                <a:effectLst/>
                <a:latin typeface="Arial" panose="020B0604020202020204" pitchFamily="34" charset="0"/>
              </a:rPr>
              <a:t>Professional tone</a:t>
            </a:r>
            <a:endParaRPr lang="en-GB" sz="2400" b="0" i="0" dirty="0">
              <a:effectLst/>
              <a:latin typeface="Segoe UI" panose="020B0502040204020203" pitchFamily="34" charset="0"/>
            </a:endParaRPr>
          </a:p>
        </p:txBody>
      </p:sp>
    </p:spTree>
    <p:extLst>
      <p:ext uri="{BB962C8B-B14F-4D97-AF65-F5344CB8AC3E}">
        <p14:creationId xmlns:p14="http://schemas.microsoft.com/office/powerpoint/2010/main" val="4122931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F89422-D4A0-DDF4-5162-E8178C77B914}"/>
              </a:ext>
            </a:extLst>
          </p:cNvPr>
          <p:cNvSpPr>
            <a:spLocks noGrp="1"/>
          </p:cNvSpPr>
          <p:nvPr>
            <p:ph type="title"/>
          </p:nvPr>
        </p:nvSpPr>
        <p:spPr>
          <a:xfrm>
            <a:off x="741681" y="126681"/>
            <a:ext cx="10718800" cy="1189037"/>
          </a:xfrm>
        </p:spPr>
        <p:txBody>
          <a:bodyPr>
            <a:normAutofit/>
          </a:bodyPr>
          <a:lstStyle/>
          <a:p>
            <a:pPr algn="ctr"/>
            <a:r>
              <a:rPr lang="en-GB" dirty="0"/>
              <a:t>Academic or non academic?</a:t>
            </a:r>
            <a:br>
              <a:rPr lang="en-GB" dirty="0"/>
            </a:br>
            <a:r>
              <a:rPr lang="en-GB" dirty="0"/>
              <a:t>Give reasons why.</a:t>
            </a:r>
          </a:p>
        </p:txBody>
      </p:sp>
      <p:sp>
        <p:nvSpPr>
          <p:cNvPr id="4" name="Text Placeholder 4">
            <a:extLst>
              <a:ext uri="{FF2B5EF4-FFF2-40B4-BE49-F238E27FC236}">
                <a16:creationId xmlns:a16="http://schemas.microsoft.com/office/drawing/2014/main" id="{E9B00224-8963-8F49-D22F-291BFB032B0F}"/>
              </a:ext>
            </a:extLst>
          </p:cNvPr>
          <p:cNvSpPr txBox="1">
            <a:spLocks/>
          </p:cNvSpPr>
          <p:nvPr/>
        </p:nvSpPr>
        <p:spPr>
          <a:xfrm>
            <a:off x="2005475" y="1316461"/>
            <a:ext cx="7799387" cy="15347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buNone/>
            </a:pPr>
            <a:r>
              <a:rPr lang="en-GB" sz="3600" i="1" dirty="0"/>
              <a:t>"I think John is depressed because he stays home all day."</a:t>
            </a:r>
          </a:p>
        </p:txBody>
      </p:sp>
      <p:sp>
        <p:nvSpPr>
          <p:cNvPr id="6" name="TextBox 5">
            <a:extLst>
              <a:ext uri="{FF2B5EF4-FFF2-40B4-BE49-F238E27FC236}">
                <a16:creationId xmlns:a16="http://schemas.microsoft.com/office/drawing/2014/main" id="{BF2D88C9-882E-291E-5E14-4A445C478CDF}"/>
              </a:ext>
            </a:extLst>
          </p:cNvPr>
          <p:cNvSpPr txBox="1"/>
          <p:nvPr/>
        </p:nvSpPr>
        <p:spPr>
          <a:xfrm>
            <a:off x="660400" y="3330330"/>
            <a:ext cx="3992880" cy="2246769"/>
          </a:xfrm>
          <a:prstGeom prst="rect">
            <a:avLst/>
          </a:prstGeom>
          <a:solidFill>
            <a:srgbClr val="FF2625"/>
          </a:solidFill>
        </p:spPr>
        <p:txBody>
          <a:bodyPr wrap="square">
            <a:spAutoFit/>
          </a:bodyPr>
          <a:lstStyle/>
          <a:p>
            <a:pPr fontAlgn="t"/>
            <a:r>
              <a:rPr lang="en-GB" sz="2800" dirty="0"/>
              <a:t>Answer: Non academic</a:t>
            </a:r>
          </a:p>
          <a:p>
            <a:pPr fontAlgn="t">
              <a:lnSpc>
                <a:spcPct val="100000"/>
              </a:lnSpc>
              <a:buNone/>
            </a:pPr>
            <a:r>
              <a:rPr lang="en-GB" sz="2800" b="1" i="0" dirty="0">
                <a:effectLst/>
                <a:latin typeface="Arial" panose="020B0604020202020204" pitchFamily="34" charset="0"/>
              </a:rPr>
              <a:t>Why?</a:t>
            </a:r>
          </a:p>
          <a:p>
            <a:pPr marL="342900" lvl="0" indent="-342900" fontAlgn="t">
              <a:lnSpc>
                <a:spcPct val="100000"/>
              </a:lnSpc>
              <a:buFont typeface="Arial" panose="020B0604020202020204" pitchFamily="34" charset="0"/>
              <a:buChar char="•"/>
            </a:pPr>
            <a:r>
              <a:rPr lang="en-GB" sz="2800" dirty="0"/>
              <a:t>Based on opinion</a:t>
            </a:r>
            <a:endParaRPr lang="en-GB" sz="2800" b="0" i="0" dirty="0">
              <a:effectLst/>
              <a:latin typeface="Arial" panose="020B0604020202020204" pitchFamily="34" charset="0"/>
            </a:endParaRPr>
          </a:p>
          <a:p>
            <a:pPr marL="342900" lvl="0" indent="-342900" fontAlgn="t">
              <a:lnSpc>
                <a:spcPct val="100000"/>
              </a:lnSpc>
              <a:buFont typeface="Arial" panose="020B0604020202020204" pitchFamily="34" charset="0"/>
              <a:buChar char="•"/>
            </a:pPr>
            <a:r>
              <a:rPr lang="en-GB" sz="2800" dirty="0"/>
              <a:t>Presumptive </a:t>
            </a:r>
            <a:endParaRPr lang="en-GB" sz="2800" b="0" i="0" dirty="0">
              <a:effectLst/>
              <a:latin typeface="Arial" panose="020B0604020202020204" pitchFamily="34" charset="0"/>
            </a:endParaRPr>
          </a:p>
          <a:p>
            <a:pPr marL="342900" lvl="0" indent="-342900" fontAlgn="t">
              <a:lnSpc>
                <a:spcPct val="100000"/>
              </a:lnSpc>
              <a:buFont typeface="Arial" panose="020B0604020202020204" pitchFamily="34" charset="0"/>
              <a:buChar char="•"/>
            </a:pPr>
            <a:r>
              <a:rPr lang="en-GB" sz="2800" b="0" i="0" dirty="0">
                <a:effectLst/>
                <a:latin typeface="Arial" panose="020B0604020202020204" pitchFamily="34" charset="0"/>
              </a:rPr>
              <a:t>Not evidence based</a:t>
            </a:r>
            <a:endParaRPr lang="en-GB" sz="2800" b="0" i="0" dirty="0">
              <a:effectLst/>
              <a:latin typeface="Segoe UI" panose="020B0502040204020203" pitchFamily="34" charset="0"/>
            </a:endParaRPr>
          </a:p>
        </p:txBody>
      </p:sp>
      <p:sp>
        <p:nvSpPr>
          <p:cNvPr id="7" name="TextBox 6">
            <a:extLst>
              <a:ext uri="{FF2B5EF4-FFF2-40B4-BE49-F238E27FC236}">
                <a16:creationId xmlns:a16="http://schemas.microsoft.com/office/drawing/2014/main" id="{71D06E6A-B6F1-0263-4DA7-8B6F10E20A66}"/>
              </a:ext>
            </a:extLst>
          </p:cNvPr>
          <p:cNvSpPr txBox="1"/>
          <p:nvPr/>
        </p:nvSpPr>
        <p:spPr>
          <a:xfrm>
            <a:off x="6589841" y="3214705"/>
            <a:ext cx="4941759" cy="2954655"/>
          </a:xfrm>
          <a:prstGeom prst="rect">
            <a:avLst/>
          </a:prstGeom>
          <a:solidFill>
            <a:schemeClr val="accent5">
              <a:lumMod val="40000"/>
              <a:lumOff val="60000"/>
            </a:schemeClr>
          </a:solidFill>
        </p:spPr>
        <p:txBody>
          <a:bodyPr wrap="square">
            <a:spAutoFit/>
          </a:bodyPr>
          <a:lstStyle/>
          <a:p>
            <a:pPr fontAlgn="t">
              <a:lnSpc>
                <a:spcPct val="100000"/>
              </a:lnSpc>
              <a:buNone/>
            </a:pPr>
            <a:r>
              <a:rPr lang="en-GB" sz="2400" b="1" i="0" dirty="0">
                <a:effectLst/>
                <a:latin typeface="Arial" panose="020B0604020202020204" pitchFamily="34" charset="0"/>
              </a:rPr>
              <a:t>The alternative:</a:t>
            </a:r>
          </a:p>
          <a:p>
            <a:pPr fontAlgn="t"/>
            <a:r>
              <a:rPr lang="en-GB" dirty="0"/>
              <a:t>"John's limited social interaction may negatively affect his emotional wellbeing."</a:t>
            </a:r>
            <a:endParaRPr lang="en-GB" sz="2400" b="0" i="0" dirty="0">
              <a:effectLst/>
              <a:latin typeface="Arial" panose="020B0604020202020204" pitchFamily="34" charset="0"/>
            </a:endParaRPr>
          </a:p>
          <a:p>
            <a:pPr fontAlgn="t">
              <a:lnSpc>
                <a:spcPct val="100000"/>
              </a:lnSpc>
              <a:buNone/>
            </a:pPr>
            <a:r>
              <a:rPr lang="en-GB" sz="2400" b="0" i="0" dirty="0">
                <a:effectLst/>
                <a:latin typeface="Arial" panose="020B0604020202020204" pitchFamily="34" charset="0"/>
              </a:rPr>
              <a:t> </a:t>
            </a:r>
            <a:r>
              <a:rPr lang="en-GB" sz="2400" b="1" i="0" dirty="0">
                <a:effectLst/>
                <a:latin typeface="Arial" panose="020B0604020202020204" pitchFamily="34" charset="0"/>
              </a:rPr>
              <a:t>Academic</a:t>
            </a:r>
          </a:p>
          <a:p>
            <a:pPr fontAlgn="t">
              <a:lnSpc>
                <a:spcPct val="100000"/>
              </a:lnSpc>
              <a:buNone/>
            </a:pPr>
            <a:r>
              <a:rPr lang="en-GB" sz="2400" b="1" i="0" dirty="0">
                <a:effectLst/>
                <a:latin typeface="Arial" panose="020B0604020202020204" pitchFamily="34" charset="0"/>
              </a:rPr>
              <a:t>Why?</a:t>
            </a:r>
          </a:p>
          <a:p>
            <a:pPr marL="342900" lvl="0" indent="-342900" fontAlgn="t">
              <a:lnSpc>
                <a:spcPct val="100000"/>
              </a:lnSpc>
              <a:buFont typeface="Arial" panose="020B0604020202020204" pitchFamily="34" charset="0"/>
              <a:buChar char="•"/>
            </a:pPr>
            <a:r>
              <a:rPr lang="en-GB" sz="2400" b="0" i="0" dirty="0">
                <a:effectLst/>
                <a:latin typeface="Arial" panose="020B0604020202020204" pitchFamily="34" charset="0"/>
              </a:rPr>
              <a:t>Evidence referenced</a:t>
            </a:r>
          </a:p>
          <a:p>
            <a:pPr marL="342900" lvl="0" indent="-342900" fontAlgn="t">
              <a:lnSpc>
                <a:spcPct val="100000"/>
              </a:lnSpc>
              <a:buFont typeface="Arial" panose="020B0604020202020204" pitchFamily="34" charset="0"/>
              <a:buChar char="•"/>
            </a:pPr>
            <a:r>
              <a:rPr lang="en-GB" sz="2400" b="0" i="0" dirty="0">
                <a:effectLst/>
                <a:latin typeface="Arial" panose="020B0604020202020204" pitchFamily="34" charset="0"/>
              </a:rPr>
              <a:t>Objective language</a:t>
            </a:r>
          </a:p>
          <a:p>
            <a:pPr marL="342900" lvl="0" indent="-342900" fontAlgn="t">
              <a:lnSpc>
                <a:spcPct val="100000"/>
              </a:lnSpc>
              <a:buFont typeface="Arial" panose="020B0604020202020204" pitchFamily="34" charset="0"/>
              <a:buChar char="•"/>
            </a:pPr>
            <a:r>
              <a:rPr lang="en-GB" sz="2400" b="0" i="0" dirty="0">
                <a:effectLst/>
                <a:latin typeface="Arial" panose="020B0604020202020204" pitchFamily="34" charset="0"/>
              </a:rPr>
              <a:t>Professional tone</a:t>
            </a:r>
            <a:endParaRPr lang="en-GB" sz="2400" b="0" i="0" dirty="0">
              <a:effectLst/>
              <a:latin typeface="Segoe UI" panose="020B0502040204020203" pitchFamily="34" charset="0"/>
            </a:endParaRPr>
          </a:p>
        </p:txBody>
      </p:sp>
    </p:spTree>
    <p:extLst>
      <p:ext uri="{BB962C8B-B14F-4D97-AF65-F5344CB8AC3E}">
        <p14:creationId xmlns:p14="http://schemas.microsoft.com/office/powerpoint/2010/main" val="942543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8F74EB1-36F9-B199-45B9-AA851D240740}"/>
              </a:ext>
            </a:extLst>
          </p:cNvPr>
          <p:cNvSpPr>
            <a:spLocks noGrp="1"/>
          </p:cNvSpPr>
          <p:nvPr>
            <p:ph type="body" sz="quarter" idx="11"/>
          </p:nvPr>
        </p:nvSpPr>
        <p:spPr>
          <a:xfrm>
            <a:off x="3302000" y="1371600"/>
            <a:ext cx="8696960" cy="5252720"/>
          </a:xfrm>
        </p:spPr>
        <p:txBody>
          <a:bodyPr>
            <a:normAutofit lnSpcReduction="10000"/>
          </a:bodyPr>
          <a:lstStyle/>
          <a:p>
            <a:r>
              <a:rPr lang="en-GB" sz="2400" b="0" dirty="0"/>
              <a:t>John is really struggling and obviously needs help. He hardly ever goes out and seems quite lonely. I think his mental health is getting worse because he sits at home all day. This is bad for him and someone should do something about it.</a:t>
            </a:r>
          </a:p>
          <a:p>
            <a:pPr algn="ctr"/>
            <a:endParaRPr lang="en-GB" sz="2400" b="0" dirty="0"/>
          </a:p>
          <a:p>
            <a:pPr algn="ctr"/>
            <a:r>
              <a:rPr lang="en-GB" sz="2400" b="0" dirty="0"/>
              <a:t>VS</a:t>
            </a:r>
          </a:p>
          <a:p>
            <a:pPr algn="ctr"/>
            <a:endParaRPr lang="en-GB" sz="2400" b="0" dirty="0"/>
          </a:p>
          <a:p>
            <a:pPr algn="ctr"/>
            <a:r>
              <a:rPr lang="en-GB" sz="2400" b="0" dirty="0"/>
              <a:t>John's emotional wellbeing may be negatively affected by his current circumstances. The case study states that he rarely leaves his home and has limited social interaction with others. Prolonged social isolation can contribute to feelings of loneliness and may negatively impact mental health (Pritchard and Lowrie, 2026). Therefore, John may benefit from additional support to promote social engagement and maintain his emotional wellbeing.</a:t>
            </a:r>
          </a:p>
          <a:p>
            <a:pPr algn="ctr"/>
            <a:endParaRPr lang="en-GB" sz="2400" b="0" dirty="0"/>
          </a:p>
          <a:p>
            <a:endParaRPr lang="en-GB" sz="2400" dirty="0"/>
          </a:p>
        </p:txBody>
      </p:sp>
      <p:sp>
        <p:nvSpPr>
          <p:cNvPr id="3" name="Title 2">
            <a:extLst>
              <a:ext uri="{FF2B5EF4-FFF2-40B4-BE49-F238E27FC236}">
                <a16:creationId xmlns:a16="http://schemas.microsoft.com/office/drawing/2014/main" id="{316A1B30-96C8-1A87-7674-2BEDAA03AD7E}"/>
              </a:ext>
            </a:extLst>
          </p:cNvPr>
          <p:cNvSpPr>
            <a:spLocks noGrp="1"/>
          </p:cNvSpPr>
          <p:nvPr>
            <p:ph type="title"/>
          </p:nvPr>
        </p:nvSpPr>
        <p:spPr>
          <a:xfrm>
            <a:off x="3616961" y="106361"/>
            <a:ext cx="8059782" cy="1189037"/>
          </a:xfrm>
        </p:spPr>
        <p:txBody>
          <a:bodyPr/>
          <a:lstStyle/>
          <a:p>
            <a:pPr algn="ctr"/>
            <a:r>
              <a:rPr lang="en-GB" dirty="0"/>
              <a:t>Academic vs Non academic  paragraphs:</a:t>
            </a:r>
          </a:p>
        </p:txBody>
      </p:sp>
    </p:spTree>
    <p:extLst>
      <p:ext uri="{BB962C8B-B14F-4D97-AF65-F5344CB8AC3E}">
        <p14:creationId xmlns:p14="http://schemas.microsoft.com/office/powerpoint/2010/main" val="3871599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2ED3-3E8D-154E-1E8A-F4E88A04E54B}"/>
              </a:ext>
            </a:extLst>
          </p:cNvPr>
          <p:cNvSpPr>
            <a:spLocks noGrp="1"/>
          </p:cNvSpPr>
          <p:nvPr>
            <p:ph type="title"/>
          </p:nvPr>
        </p:nvSpPr>
        <p:spPr/>
        <p:txBody>
          <a:bodyPr>
            <a:noAutofit/>
          </a:bodyPr>
          <a:lstStyle/>
          <a:p>
            <a:pPr fontAlgn="t"/>
            <a:r>
              <a:rPr lang="en-GB" sz="3600" dirty="0"/>
              <a:t>Why is this academic?</a:t>
            </a:r>
            <a:br>
              <a:rPr lang="en-GB" sz="3600" dirty="0"/>
            </a:br>
            <a:br>
              <a:rPr lang="en-GB" sz="3600" dirty="0"/>
            </a:br>
            <a:r>
              <a:rPr lang="en-GB" sz="3200" b="0" dirty="0"/>
              <a:t>Objective and professional language</a:t>
            </a:r>
            <a:br>
              <a:rPr lang="en-GB" sz="3200" b="0" dirty="0"/>
            </a:br>
            <a:r>
              <a:rPr lang="en-GB" sz="3200" b="0" dirty="0"/>
              <a:t>Uses evidence from the case study</a:t>
            </a:r>
            <a:br>
              <a:rPr lang="en-GB" sz="3200" b="0" dirty="0"/>
            </a:br>
            <a:r>
              <a:rPr lang="en-GB" sz="3200" b="0" dirty="0"/>
              <a:t>Avoids assumptions</a:t>
            </a:r>
            <a:br>
              <a:rPr lang="en-GB" sz="3200" b="0" dirty="0"/>
            </a:br>
            <a:r>
              <a:rPr lang="en-GB" sz="3200" b="0" dirty="0"/>
              <a:t>Explains the significance of the evidence</a:t>
            </a:r>
            <a:br>
              <a:rPr lang="en-GB" sz="3200" b="0" dirty="0"/>
            </a:br>
            <a:r>
              <a:rPr lang="en-GB" sz="3200" b="0" dirty="0"/>
              <a:t>Reaches a reasonable conclusion</a:t>
            </a:r>
            <a:br>
              <a:rPr lang="en-GB" sz="3200" b="0" dirty="0"/>
            </a:br>
            <a:r>
              <a:rPr lang="en-GB" sz="3200" b="0" dirty="0"/>
              <a:t>Follows a PEEL structure</a:t>
            </a:r>
            <a:br>
              <a:rPr lang="en-GB" sz="3600" b="0" dirty="0"/>
            </a:br>
            <a:endParaRPr lang="en-GB" sz="3600" dirty="0"/>
          </a:p>
        </p:txBody>
      </p:sp>
    </p:spTree>
    <p:extLst>
      <p:ext uri="{BB962C8B-B14F-4D97-AF65-F5344CB8AC3E}">
        <p14:creationId xmlns:p14="http://schemas.microsoft.com/office/powerpoint/2010/main" val="2061466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70FA737-AD1C-47EE-9777-37A7095BC3B1}"/>
              </a:ext>
            </a:extLst>
          </p:cNvPr>
          <p:cNvSpPr>
            <a:spLocks noGrp="1"/>
          </p:cNvSpPr>
          <p:nvPr>
            <p:ph type="title"/>
          </p:nvPr>
        </p:nvSpPr>
        <p:spPr>
          <a:xfrm>
            <a:off x="426719" y="187641"/>
            <a:ext cx="8910321" cy="1189037"/>
          </a:xfrm>
        </p:spPr>
        <p:txBody>
          <a:bodyPr>
            <a:normAutofit/>
          </a:bodyPr>
          <a:lstStyle/>
          <a:p>
            <a:r>
              <a:rPr lang="en-GB" dirty="0"/>
              <a:t>Pulling it all together and Drawing an overall conclusion.</a:t>
            </a:r>
            <a:endParaRPr lang="en-US" dirty="0"/>
          </a:p>
        </p:txBody>
      </p:sp>
      <p:sp>
        <p:nvSpPr>
          <p:cNvPr id="2" name="Rectangle 1">
            <a:extLst>
              <a:ext uri="{FF2B5EF4-FFF2-40B4-BE49-F238E27FC236}">
                <a16:creationId xmlns:a16="http://schemas.microsoft.com/office/drawing/2014/main" id="{E428742D-192C-0658-BC08-CFB4709F3719}"/>
              </a:ext>
            </a:extLst>
          </p:cNvPr>
          <p:cNvSpPr/>
          <p:nvPr/>
        </p:nvSpPr>
        <p:spPr>
          <a:xfrm>
            <a:off x="965200" y="1452880"/>
            <a:ext cx="7437120" cy="48666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 strong conclusion can only be drawn by consideration of the evidence base of information.</a:t>
            </a:r>
          </a:p>
          <a:p>
            <a:pPr algn="ctr"/>
            <a:r>
              <a:rPr lang="en-GB" sz="2400" dirty="0"/>
              <a:t>When drawing a conclusion from a case study:</a:t>
            </a:r>
          </a:p>
          <a:p>
            <a:pPr algn="ctr"/>
            <a:endParaRPr lang="en-GB" sz="2400" dirty="0"/>
          </a:p>
          <a:p>
            <a:pPr marL="342900" lvl="0" indent="-342900" fontAlgn="t">
              <a:lnSpc>
                <a:spcPct val="100000"/>
              </a:lnSpc>
              <a:buFont typeface="Arial" panose="020B0604020202020204" pitchFamily="34" charset="0"/>
              <a:buChar char="•"/>
            </a:pPr>
            <a:r>
              <a:rPr lang="en-GB" sz="2400" dirty="0"/>
              <a:t>Find the evidence 👀</a:t>
            </a:r>
          </a:p>
          <a:p>
            <a:pPr marL="342900" lvl="0" indent="-342900" fontAlgn="t">
              <a:lnSpc>
                <a:spcPct val="100000"/>
              </a:lnSpc>
              <a:buFont typeface="Arial" panose="020B0604020202020204" pitchFamily="34" charset="0"/>
              <a:buChar char="•"/>
            </a:pPr>
            <a:r>
              <a:rPr lang="en-GB" sz="2400" dirty="0"/>
              <a:t>Make a point 📌</a:t>
            </a:r>
          </a:p>
          <a:p>
            <a:pPr marL="342900" lvl="0" indent="-342900" fontAlgn="t">
              <a:lnSpc>
                <a:spcPct val="100000"/>
              </a:lnSpc>
              <a:buFont typeface="Arial" panose="020B0604020202020204" pitchFamily="34" charset="0"/>
              <a:buChar char="•"/>
            </a:pPr>
            <a:r>
              <a:rPr lang="en-GB" sz="2400" dirty="0"/>
              <a:t>Explain why the evidence matters 🧠</a:t>
            </a:r>
          </a:p>
          <a:p>
            <a:pPr marL="342900" lvl="0" indent="-342900" fontAlgn="t">
              <a:lnSpc>
                <a:spcPct val="100000"/>
              </a:lnSpc>
              <a:buFont typeface="Arial" panose="020B0604020202020204" pitchFamily="34" charset="0"/>
              <a:buChar char="•"/>
            </a:pPr>
            <a:r>
              <a:rPr lang="en-GB" sz="2400" dirty="0"/>
              <a:t>Link back to the question 🔗</a:t>
            </a:r>
          </a:p>
          <a:p>
            <a:pPr marL="342900" lvl="0" indent="-342900" fontAlgn="t">
              <a:lnSpc>
                <a:spcPct val="100000"/>
              </a:lnSpc>
              <a:buFont typeface="Arial" panose="020B0604020202020204" pitchFamily="34" charset="0"/>
              <a:buChar char="•"/>
            </a:pPr>
            <a:r>
              <a:rPr lang="en-GB" sz="2400" dirty="0"/>
              <a:t>Stay academic and professional 🎓</a:t>
            </a:r>
          </a:p>
          <a:p>
            <a:pPr algn="ctr"/>
            <a:endParaRPr lang="en-GB" sz="2400" dirty="0"/>
          </a:p>
        </p:txBody>
      </p:sp>
    </p:spTree>
    <p:extLst>
      <p:ext uri="{BB962C8B-B14F-4D97-AF65-F5344CB8AC3E}">
        <p14:creationId xmlns:p14="http://schemas.microsoft.com/office/powerpoint/2010/main" val="26161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9E38B3-4686-8247-9625-49018D29F408}"/>
              </a:ext>
            </a:extLst>
          </p:cNvPr>
          <p:cNvSpPr>
            <a:spLocks noGrp="1"/>
          </p:cNvSpPr>
          <p:nvPr>
            <p:ph type="title"/>
          </p:nvPr>
        </p:nvSpPr>
        <p:spPr>
          <a:xfrm>
            <a:off x="1423701" y="148808"/>
            <a:ext cx="9141397" cy="1231106"/>
          </a:xfrm>
        </p:spPr>
        <p:txBody>
          <a:bodyPr/>
          <a:lstStyle/>
          <a:p>
            <a:pPr algn="ctr"/>
            <a:r>
              <a:rPr lang="en-US" sz="4000" b="1" dirty="0">
                <a:solidFill>
                  <a:schemeClr val="tx1"/>
                </a:solidFill>
              </a:rPr>
              <a:t> </a:t>
            </a:r>
            <a:r>
              <a:rPr lang="en-US" dirty="0"/>
              <a:t>Identifying the best</a:t>
            </a:r>
            <a:r>
              <a:rPr lang="en-US" sz="4000" b="1" dirty="0">
                <a:solidFill>
                  <a:schemeClr val="tx1"/>
                </a:solidFill>
              </a:rPr>
              <a:t> </a:t>
            </a:r>
            <a:r>
              <a:rPr lang="en-US" dirty="0"/>
              <a:t>c</a:t>
            </a:r>
            <a:r>
              <a:rPr lang="en-US" sz="4000" b="1" dirty="0">
                <a:solidFill>
                  <a:schemeClr val="tx1"/>
                </a:solidFill>
              </a:rPr>
              <a:t>onclusion from the evidence presented:</a:t>
            </a:r>
            <a:endParaRPr lang="en-US" b="1" dirty="0">
              <a:solidFill>
                <a:schemeClr val="tx1"/>
              </a:solidFill>
            </a:endParaRPr>
          </a:p>
        </p:txBody>
      </p:sp>
      <p:sp>
        <p:nvSpPr>
          <p:cNvPr id="3" name="Text Placeholder 2">
            <a:extLst>
              <a:ext uri="{FF2B5EF4-FFF2-40B4-BE49-F238E27FC236}">
                <a16:creationId xmlns:a16="http://schemas.microsoft.com/office/drawing/2014/main" id="{17155E1D-F4AD-41A7-B948-E2D246CCFE8A}"/>
              </a:ext>
            </a:extLst>
          </p:cNvPr>
          <p:cNvSpPr>
            <a:spLocks noGrp="1"/>
          </p:cNvSpPr>
          <p:nvPr>
            <p:ph type="body" sz="quarter" idx="12"/>
          </p:nvPr>
        </p:nvSpPr>
        <p:spPr>
          <a:xfrm>
            <a:off x="9428479" y="2368094"/>
            <a:ext cx="2472659" cy="3616146"/>
          </a:xfrm>
          <a:solidFill>
            <a:srgbClr val="00B050"/>
          </a:solidFill>
        </p:spPr>
        <p:txBody>
          <a:bodyPr/>
          <a:lstStyle/>
          <a:p>
            <a:pPr algn="l" fontAlgn="t"/>
            <a:r>
              <a:rPr lang="en-GB" sz="2800" dirty="0">
                <a:solidFill>
                  <a:schemeClr val="bg1"/>
                </a:solidFill>
              </a:rPr>
              <a:t>Answer: B</a:t>
            </a:r>
          </a:p>
          <a:p>
            <a:pPr algn="l" fontAlgn="t"/>
            <a:r>
              <a:rPr lang="en-GB" sz="2800" dirty="0">
                <a:solidFill>
                  <a:schemeClr val="bg1"/>
                </a:solidFill>
              </a:rPr>
              <a:t>Why?</a:t>
            </a:r>
          </a:p>
          <a:p>
            <a:pPr marL="342900" lvl="0" indent="-342900" algn="l" fontAlgn="t">
              <a:buFont typeface="Arial" panose="020B0604020202020204" pitchFamily="34" charset="0"/>
              <a:buChar char="•"/>
            </a:pPr>
            <a:r>
              <a:rPr lang="en-GB" sz="2800" dirty="0">
                <a:solidFill>
                  <a:schemeClr val="bg1"/>
                </a:solidFill>
              </a:rPr>
              <a:t>Supported by evidence.</a:t>
            </a:r>
          </a:p>
          <a:p>
            <a:pPr marL="342900" lvl="0" indent="-342900" algn="l" fontAlgn="t">
              <a:buFont typeface="Arial" panose="020B0604020202020204" pitchFamily="34" charset="0"/>
              <a:buChar char="•"/>
            </a:pPr>
            <a:r>
              <a:rPr lang="en-GB" sz="2800" dirty="0">
                <a:solidFill>
                  <a:schemeClr val="bg1"/>
                </a:solidFill>
              </a:rPr>
              <a:t>Professional language.</a:t>
            </a:r>
          </a:p>
          <a:p>
            <a:pPr marL="342900" lvl="0" indent="-342900" algn="l" fontAlgn="t">
              <a:buFont typeface="Arial" panose="020B0604020202020204" pitchFamily="34" charset="0"/>
              <a:buChar char="•"/>
            </a:pPr>
            <a:r>
              <a:rPr lang="en-GB" sz="2800" dirty="0">
                <a:solidFill>
                  <a:schemeClr val="bg1"/>
                </a:solidFill>
              </a:rPr>
              <a:t>Does not make assumptions</a:t>
            </a:r>
          </a:p>
          <a:p>
            <a:pPr algn="l" fontAlgn="t"/>
            <a:endParaRPr lang="en-GB" sz="3200" dirty="0">
              <a:solidFill>
                <a:schemeClr val="bg1"/>
              </a:solidFill>
            </a:endParaRPr>
          </a:p>
        </p:txBody>
      </p:sp>
      <p:sp>
        <p:nvSpPr>
          <p:cNvPr id="2" name="TextBox 1">
            <a:extLst>
              <a:ext uri="{FF2B5EF4-FFF2-40B4-BE49-F238E27FC236}">
                <a16:creationId xmlns:a16="http://schemas.microsoft.com/office/drawing/2014/main" id="{A7B0EAF0-4FDE-EFEA-DC14-1ABBDA50A2E7}"/>
              </a:ext>
            </a:extLst>
          </p:cNvPr>
          <p:cNvSpPr txBox="1"/>
          <p:nvPr/>
        </p:nvSpPr>
        <p:spPr>
          <a:xfrm>
            <a:off x="152400" y="2312214"/>
            <a:ext cx="3362960" cy="3847207"/>
          </a:xfrm>
          <a:prstGeom prst="rect">
            <a:avLst/>
          </a:prstGeom>
          <a:solidFill>
            <a:schemeClr val="accent3">
              <a:lumMod val="60000"/>
              <a:lumOff val="40000"/>
            </a:schemeClr>
          </a:solidFill>
        </p:spPr>
        <p:txBody>
          <a:bodyPr wrap="square" rtlCol="0">
            <a:spAutoFit/>
          </a:bodyPr>
          <a:lstStyle/>
          <a:p>
            <a:r>
              <a:rPr lang="en-GB" sz="2400" b="1" u="sng" dirty="0"/>
              <a:t>Evidence:</a:t>
            </a:r>
          </a:p>
          <a:p>
            <a:pPr marL="342900" indent="-342900" fontAlgn="t">
              <a:buFont typeface="Arial" panose="020B0604020202020204" pitchFamily="34" charset="0"/>
              <a:buChar char="•"/>
            </a:pPr>
            <a:r>
              <a:rPr lang="en-GB" sz="2400" dirty="0"/>
              <a:t>Emily has dementia.</a:t>
            </a:r>
          </a:p>
          <a:p>
            <a:pPr marL="342900" indent="-342900" fontAlgn="t">
              <a:buFont typeface="Arial" panose="020B0604020202020204" pitchFamily="34" charset="0"/>
              <a:buChar char="•"/>
            </a:pPr>
            <a:r>
              <a:rPr lang="en-GB" sz="2400" dirty="0"/>
              <a:t>She sometimes forgets medication.</a:t>
            </a:r>
          </a:p>
          <a:p>
            <a:pPr marL="342900" indent="-342900" fontAlgn="t">
              <a:buFont typeface="Arial" panose="020B0604020202020204" pitchFamily="34" charset="0"/>
              <a:buChar char="•"/>
            </a:pPr>
            <a:r>
              <a:rPr lang="en-GB" sz="2400" dirty="0"/>
              <a:t>Her daughter lives 200 miles away</a:t>
            </a:r>
          </a:p>
          <a:p>
            <a:pPr marL="342900" indent="-342900" fontAlgn="t">
              <a:buFont typeface="Arial" panose="020B0604020202020204" pitchFamily="34" charset="0"/>
              <a:buChar char="•"/>
            </a:pPr>
            <a:endParaRPr lang="en-GB" sz="2400" dirty="0"/>
          </a:p>
          <a:p>
            <a:pPr fontAlgn="t"/>
            <a:r>
              <a:rPr lang="en-GB" sz="2400" b="1" dirty="0"/>
              <a:t>Which conclusion is best?</a:t>
            </a:r>
          </a:p>
          <a:p>
            <a:pPr marL="342900" indent="-342900" fontAlgn="t">
              <a:buFont typeface="Arial" panose="020B0604020202020204" pitchFamily="34" charset="0"/>
              <a:buChar char="•"/>
            </a:pPr>
            <a:endParaRPr lang="en-GB" sz="2800" dirty="0"/>
          </a:p>
        </p:txBody>
      </p:sp>
      <p:graphicFrame>
        <p:nvGraphicFramePr>
          <p:cNvPr id="5" name="Diagram 4">
            <a:extLst>
              <a:ext uri="{FF2B5EF4-FFF2-40B4-BE49-F238E27FC236}">
                <a16:creationId xmlns:a16="http://schemas.microsoft.com/office/drawing/2014/main" id="{448ABA17-4283-F33F-6C11-ED0D36540576}"/>
              </a:ext>
            </a:extLst>
          </p:cNvPr>
          <p:cNvGraphicFramePr/>
          <p:nvPr>
            <p:extLst>
              <p:ext uri="{D42A27DB-BD31-4B8C-83A1-F6EECF244321}">
                <p14:modId xmlns:p14="http://schemas.microsoft.com/office/powerpoint/2010/main" val="3139797922"/>
              </p:ext>
            </p:extLst>
          </p:nvPr>
        </p:nvGraphicFramePr>
        <p:xfrm>
          <a:off x="3713478" y="1586859"/>
          <a:ext cx="5516882" cy="5122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360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37A6ED-A3F6-815C-442C-033848035905}"/>
              </a:ext>
            </a:extLst>
          </p:cNvPr>
          <p:cNvSpPr>
            <a:spLocks noGrp="1"/>
          </p:cNvSpPr>
          <p:nvPr>
            <p:ph type="title"/>
          </p:nvPr>
        </p:nvSpPr>
        <p:spPr>
          <a:xfrm>
            <a:off x="3312161" y="75881"/>
            <a:ext cx="8262982" cy="1189037"/>
          </a:xfrm>
        </p:spPr>
        <p:txBody>
          <a:bodyPr/>
          <a:lstStyle/>
          <a:p>
            <a:pPr algn="ctr"/>
            <a:r>
              <a:rPr lang="en-GB" dirty="0">
                <a:solidFill>
                  <a:schemeClr val="bg1"/>
                </a:solidFill>
              </a:rPr>
              <a:t>Writing an evidence-based conclusion</a:t>
            </a:r>
          </a:p>
        </p:txBody>
      </p:sp>
      <p:graphicFrame>
        <p:nvGraphicFramePr>
          <p:cNvPr id="4" name="Diagram 3">
            <a:extLst>
              <a:ext uri="{FF2B5EF4-FFF2-40B4-BE49-F238E27FC236}">
                <a16:creationId xmlns:a16="http://schemas.microsoft.com/office/drawing/2014/main" id="{AB738A95-EA47-6B3F-C784-33C73A5165C3}"/>
              </a:ext>
            </a:extLst>
          </p:cNvPr>
          <p:cNvGraphicFramePr/>
          <p:nvPr>
            <p:extLst>
              <p:ext uri="{D42A27DB-BD31-4B8C-83A1-F6EECF244321}">
                <p14:modId xmlns:p14="http://schemas.microsoft.com/office/powerpoint/2010/main" val="457250105"/>
              </p:ext>
            </p:extLst>
          </p:nvPr>
        </p:nvGraphicFramePr>
        <p:xfrm>
          <a:off x="3312160" y="109558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0810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8DF32A-D165-40DA-AAE8-A6E9579E2F79}"/>
              </a:ext>
            </a:extLst>
          </p:cNvPr>
          <p:cNvSpPr>
            <a:spLocks noGrp="1"/>
          </p:cNvSpPr>
          <p:nvPr>
            <p:ph type="title"/>
          </p:nvPr>
        </p:nvSpPr>
        <p:spPr>
          <a:xfrm>
            <a:off x="822961" y="-692091"/>
            <a:ext cx="10392378" cy="2215991"/>
          </a:xfrm>
        </p:spPr>
        <p:txBody>
          <a:bodyPr/>
          <a:lstStyle/>
          <a:p>
            <a:r>
              <a:rPr lang="en-US" sz="4800" dirty="0"/>
              <a:t>Now let’s look at the practice papers and apply what we’ve learnt</a:t>
            </a:r>
          </a:p>
        </p:txBody>
      </p:sp>
      <p:pic>
        <p:nvPicPr>
          <p:cNvPr id="6" name="Picture 5" descr="Happy You Can Do It GIF by DINOSALLY">
            <a:extLst>
              <a:ext uri="{FF2B5EF4-FFF2-40B4-BE49-F238E27FC236}">
                <a16:creationId xmlns:a16="http://schemas.microsoft.com/office/drawing/2014/main" id="{D04B11B3-1785-EF7A-D046-993C9F06FDB0}"/>
              </a:ext>
            </a:extLst>
          </p:cNvPr>
          <p:cNvPicPr>
            <a:picLocks noChangeAspect="1"/>
          </p:cNvPicPr>
          <p:nvPr/>
        </p:nvPicPr>
        <p:blipFill>
          <a:blip r:embed="rId3"/>
          <a:stretch>
            <a:fillRect/>
          </a:stretch>
        </p:blipFill>
        <p:spPr>
          <a:xfrm>
            <a:off x="3982720" y="1894840"/>
            <a:ext cx="4572000" cy="4572000"/>
          </a:xfrm>
          <a:prstGeom prst="rect">
            <a:avLst/>
          </a:prstGeom>
        </p:spPr>
      </p:pic>
    </p:spTree>
    <p:extLst>
      <p:ext uri="{BB962C8B-B14F-4D97-AF65-F5344CB8AC3E}">
        <p14:creationId xmlns:p14="http://schemas.microsoft.com/office/powerpoint/2010/main" val="3828224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Islander">
      <a:dk1>
        <a:srgbClr val="000000"/>
      </a:dk1>
      <a:lt1>
        <a:srgbClr val="FFFFFF"/>
      </a:lt1>
      <a:dk2>
        <a:srgbClr val="000000"/>
      </a:dk2>
      <a:lt2>
        <a:srgbClr val="E6E6E6"/>
      </a:lt2>
      <a:accent1>
        <a:srgbClr val="E56925"/>
      </a:accent1>
      <a:accent2>
        <a:srgbClr val="F19936"/>
      </a:accent2>
      <a:accent3>
        <a:srgbClr val="5DA3CC"/>
      </a:accent3>
      <a:accent4>
        <a:srgbClr val="B3DAD6"/>
      </a:accent4>
      <a:accent5>
        <a:srgbClr val="76B144"/>
      </a:accent5>
      <a:accent6>
        <a:srgbClr val="438F63"/>
      </a:accent6>
      <a:hlink>
        <a:srgbClr val="E2DD60"/>
      </a:hlink>
      <a:folHlink>
        <a:srgbClr val="E78576"/>
      </a:folHlink>
    </a:clrScheme>
    <a:fontScheme name="Custom 1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ian Pacific heritage_TM10131490_Win32_LH_v4" id="{B2A0ACF3-34FF-4C5A-A737-2558AC4C9FEA}" vid="{FBDB92CC-0A39-410B-A16B-8C101333048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F9CE79C-5104-4273-B83B-D03AD839A8F7}">
  <ds:schemaRefs>
    <ds:schemaRef ds:uri="http://schemas.microsoft.com/sharepoint/v3/contenttype/forms"/>
  </ds:schemaRefs>
</ds:datastoreItem>
</file>

<file path=customXml/itemProps2.xml><?xml version="1.0" encoding="utf-8"?>
<ds:datastoreItem xmlns:ds="http://schemas.openxmlformats.org/officeDocument/2006/customXml" ds:itemID="{1D141EBB-3386-4164-A294-111C6309E3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18D074-6F3D-488C-8220-03C2DEFDE85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Asian Pacific American Heritage Month presentation</Template>
  <TotalTime>236</TotalTime>
  <Words>928</Words>
  <Application>Microsoft Office PowerPoint</Application>
  <PresentationFormat>Widescreen</PresentationFormat>
  <Paragraphs>124</Paragraphs>
  <Slides>19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Segoe UI</vt:lpstr>
      <vt:lpstr>Times New Roman</vt:lpstr>
      <vt:lpstr>1_Office Theme</vt:lpstr>
      <vt:lpstr>Assessment 3 preparation part 2: The Case study exam.  </vt:lpstr>
      <vt:lpstr>Agenda for today: </vt:lpstr>
      <vt:lpstr>Academic paragraphs: Revisiting PEEL</vt:lpstr>
      <vt:lpstr>The burger approach</vt:lpstr>
      <vt:lpstr>Let’s practice.</vt:lpstr>
      <vt:lpstr>Build the Burger 1. (PEEL Reordering) </vt:lpstr>
      <vt:lpstr>Build the Burger 2 (PEEL Reordering) </vt:lpstr>
      <vt:lpstr>Now that we have reordered the paragraphs, can you identify what’s missing from them?</vt:lpstr>
      <vt:lpstr>Improve this statement by making it a PEEL paragraph.</vt:lpstr>
      <vt:lpstr>PowerPoint Presentation</vt:lpstr>
      <vt:lpstr>PowerPoint Presentation</vt:lpstr>
      <vt:lpstr>Academic or non academic? Give reasons why.</vt:lpstr>
      <vt:lpstr>Academic or non academic? Give reasons why.</vt:lpstr>
      <vt:lpstr>Academic vs Non academic  paragraphs:</vt:lpstr>
      <vt:lpstr>Why is this academic?  Objective and professional language Uses evidence from the case study Avoids assumptions Explains the significance of the evidence Reaches a reasonable conclusion Follows a PEEL structure </vt:lpstr>
      <vt:lpstr>Pulling it all together and Drawing an overall conclusion.</vt:lpstr>
      <vt:lpstr> Identifying the best conclusion from the evidence presented:</vt:lpstr>
      <vt:lpstr>Writing an evidence-based conclusion</vt:lpstr>
      <vt:lpstr>Now let’s look at the practice papers and apply what we’ve learnt</vt:lpstr>
    </vt:vector>
  </TitlesOfParts>
  <Manager/>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Stephanie John</dc:creator>
  <cp:keywords/>
  <dc:description/>
  <cp:lastModifiedBy>Stephanie John</cp:lastModifiedBy>
  <cp:revision>1</cp:revision>
  <dcterms:created xsi:type="dcterms:W3CDTF">2026-10-23T13:29:08Z</dcterms:created>
  <dcterms:modified xsi:type="dcterms:W3CDTF">2026-10-26T23:29:05Z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