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3"/>
  </p:notesMasterIdLst>
  <p:sldIdLst>
    <p:sldId id="259" r:id="rId2"/>
    <p:sldId id="29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221517-AF21-CB7D-5E0E-6D9BBA0EC064}" v="60" dt="2025-11-28T14:24:18.3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a Menesiero (2438650)" userId="S::2438650@student.uwtsd.ac.uk::8e1a6532-ff52-4f86-a8f7-43f89b62b57a" providerId="AD" clId="Web-{70221517-AF21-CB7D-5E0E-6D9BBA0EC064}"/>
    <pc:docChg chg="mod addSld delSld modSld addMainMaster delMainMaster">
      <pc:chgData name="Tia Menesiero (2438650)" userId="S::2438650@student.uwtsd.ac.uk::8e1a6532-ff52-4f86-a8f7-43f89b62b57a" providerId="AD" clId="Web-{70221517-AF21-CB7D-5E0E-6D9BBA0EC064}" dt="2025-11-28T14:24:18.390" v="49" actId="20577"/>
      <pc:docMkLst>
        <pc:docMk/>
      </pc:docMkLst>
      <pc:sldChg chg="del">
        <pc:chgData name="Tia Menesiero (2438650)" userId="S::2438650@student.uwtsd.ac.uk::8e1a6532-ff52-4f86-a8f7-43f89b62b57a" providerId="AD" clId="Web-{70221517-AF21-CB7D-5E0E-6D9BBA0EC064}" dt="2025-11-28T14:08:26.401" v="1"/>
        <pc:sldMkLst>
          <pc:docMk/>
          <pc:sldMk cId="109857222" sldId="256"/>
        </pc:sldMkLst>
      </pc:sldChg>
      <pc:sldChg chg="modSp add mod modClrScheme chgLayout">
        <pc:chgData name="Tia Menesiero (2438650)" userId="S::2438650@student.uwtsd.ac.uk::8e1a6532-ff52-4f86-a8f7-43f89b62b57a" providerId="AD" clId="Web-{70221517-AF21-CB7D-5E0E-6D9BBA0EC064}" dt="2025-11-28T14:12:06.360" v="16"/>
        <pc:sldMkLst>
          <pc:docMk/>
          <pc:sldMk cId="3446797337" sldId="259"/>
        </pc:sldMkLst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3446797337" sldId="259"/>
            <ac:spMk id="2" creationId="{8460295B-54B9-4937-90E3-BAB9CE69E30B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3446797337" sldId="259"/>
            <ac:spMk id="3" creationId="{11E9522E-5677-2B3A-A8EF-083D2473076D}"/>
          </ac:spMkLst>
        </pc:spChg>
      </pc:sldChg>
      <pc:sldChg chg="modSp add mod modClrScheme chgLayout">
        <pc:chgData name="Tia Menesiero (2438650)" userId="S::2438650@student.uwtsd.ac.uk::8e1a6532-ff52-4f86-a8f7-43f89b62b57a" providerId="AD" clId="Web-{70221517-AF21-CB7D-5E0E-6D9BBA0EC064}" dt="2025-11-28T14:22:26.462" v="29" actId="20577"/>
        <pc:sldMkLst>
          <pc:docMk/>
          <pc:sldMk cId="1767158588" sldId="289"/>
        </pc:sldMkLst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1767158588" sldId="289"/>
            <ac:spMk id="2" creationId="{C56BA816-33C6-8AC7-92BC-F175D1ED8685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1767158588" sldId="289"/>
            <ac:spMk id="3" creationId="{E5A48A55-2868-9714-DD5F-91F82BC512AF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22:26.462" v="29" actId="20577"/>
          <ac:spMkLst>
            <pc:docMk/>
            <pc:sldMk cId="1767158588" sldId="289"/>
            <ac:spMk id="5" creationId="{3EB1486D-C620-BD67-A569-D106ADE04D01}"/>
          </ac:spMkLst>
        </pc:spChg>
      </pc:sldChg>
      <pc:sldChg chg="modSp add mod modClrScheme chgLayout">
        <pc:chgData name="Tia Menesiero (2438650)" userId="S::2438650@student.uwtsd.ac.uk::8e1a6532-ff52-4f86-a8f7-43f89b62b57a" providerId="AD" clId="Web-{70221517-AF21-CB7D-5E0E-6D9BBA0EC064}" dt="2025-11-28T14:22:32.853" v="31" actId="20577"/>
        <pc:sldMkLst>
          <pc:docMk/>
          <pc:sldMk cId="1145270701" sldId="290"/>
        </pc:sldMkLst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1145270701" sldId="290"/>
            <ac:spMk id="2" creationId="{AFE49349-BEB4-1619-C066-D0E314C00409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1145270701" sldId="290"/>
            <ac:spMk id="3" creationId="{BC57B06D-72DB-D8E3-DCDA-A5683F856F94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22:32.853" v="31" actId="20577"/>
          <ac:spMkLst>
            <pc:docMk/>
            <pc:sldMk cId="1145270701" sldId="290"/>
            <ac:spMk id="5" creationId="{F60340F6-548A-1715-9C9B-A30502ECD15F}"/>
          </ac:spMkLst>
        </pc:spChg>
      </pc:sldChg>
      <pc:sldChg chg="modSp add mod modClrScheme chgLayout">
        <pc:chgData name="Tia Menesiero (2438650)" userId="S::2438650@student.uwtsd.ac.uk::8e1a6532-ff52-4f86-a8f7-43f89b62b57a" providerId="AD" clId="Web-{70221517-AF21-CB7D-5E0E-6D9BBA0EC064}" dt="2025-11-28T14:22:40.213" v="33" actId="20577"/>
        <pc:sldMkLst>
          <pc:docMk/>
          <pc:sldMk cId="4015949578" sldId="291"/>
        </pc:sldMkLst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4015949578" sldId="291"/>
            <ac:spMk id="2" creationId="{33D8069A-170E-FB49-4F63-038649291DBF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22:40.213" v="33" actId="20577"/>
          <ac:spMkLst>
            <pc:docMk/>
            <pc:sldMk cId="4015949578" sldId="291"/>
            <ac:spMk id="5" creationId="{FCB9B800-7C49-191B-4293-31AA2D607BE8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4015949578" sldId="291"/>
            <ac:spMk id="10" creationId="{3ADC3C44-D333-6D06-03A1-C8D064F69DC9}"/>
          </ac:spMkLst>
        </pc:spChg>
      </pc:sldChg>
      <pc:sldChg chg="modSp add mod modClrScheme chgLayout">
        <pc:chgData name="Tia Menesiero (2438650)" userId="S::2438650@student.uwtsd.ac.uk::8e1a6532-ff52-4f86-a8f7-43f89b62b57a" providerId="AD" clId="Web-{70221517-AF21-CB7D-5E0E-6D9BBA0EC064}" dt="2025-11-28T14:22:44.463" v="34" actId="20577"/>
        <pc:sldMkLst>
          <pc:docMk/>
          <pc:sldMk cId="890152652" sldId="292"/>
        </pc:sldMkLst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890152652" sldId="292"/>
            <ac:spMk id="2" creationId="{691D50FA-9776-2453-36A3-26DEFCEC5A36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890152652" sldId="292"/>
            <ac:spMk id="3" creationId="{4FD92331-A8AA-8215-FEC2-FB460928E4A3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22:44.463" v="34" actId="20577"/>
          <ac:spMkLst>
            <pc:docMk/>
            <pc:sldMk cId="890152652" sldId="292"/>
            <ac:spMk id="5" creationId="{50C8A565-0CDB-6ED4-E962-873D5A77EFAB}"/>
          </ac:spMkLst>
        </pc:spChg>
      </pc:sldChg>
      <pc:sldChg chg="modSp add mod modClrScheme chgLayout">
        <pc:chgData name="Tia Menesiero (2438650)" userId="S::2438650@student.uwtsd.ac.uk::8e1a6532-ff52-4f86-a8f7-43f89b62b57a" providerId="AD" clId="Web-{70221517-AF21-CB7D-5E0E-6D9BBA0EC064}" dt="2025-11-28T14:23:12.793" v="36" actId="20577"/>
        <pc:sldMkLst>
          <pc:docMk/>
          <pc:sldMk cId="1999904768" sldId="293"/>
        </pc:sldMkLst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1999904768" sldId="293"/>
            <ac:spMk id="2" creationId="{EC863EB6-14E4-8B57-BC66-63D78DB64859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1999904768" sldId="293"/>
            <ac:spMk id="3" creationId="{5261C913-3CAC-4389-69C5-809FA56C6298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23:12.793" v="36" actId="20577"/>
          <ac:spMkLst>
            <pc:docMk/>
            <pc:sldMk cId="1999904768" sldId="293"/>
            <ac:spMk id="5" creationId="{BCA5BD42-3D2C-B9AC-001E-81BA26CCE0B3}"/>
          </ac:spMkLst>
        </pc:spChg>
      </pc:sldChg>
      <pc:sldChg chg="modSp add mod modClrScheme chgLayout">
        <pc:chgData name="Tia Menesiero (2438650)" userId="S::2438650@student.uwtsd.ac.uk::8e1a6532-ff52-4f86-a8f7-43f89b62b57a" providerId="AD" clId="Web-{70221517-AF21-CB7D-5E0E-6D9BBA0EC064}" dt="2025-11-28T14:23:23.059" v="38" actId="20577"/>
        <pc:sldMkLst>
          <pc:docMk/>
          <pc:sldMk cId="1686538055" sldId="294"/>
        </pc:sldMkLst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1686538055" sldId="294"/>
            <ac:spMk id="2" creationId="{C9785EDB-FD40-89AF-386E-07B6F895D882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1686538055" sldId="294"/>
            <ac:spMk id="3" creationId="{4E36EC69-CFD8-C91A-93DA-EB1ABEC3FBB4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23:23.059" v="38" actId="20577"/>
          <ac:spMkLst>
            <pc:docMk/>
            <pc:sldMk cId="1686538055" sldId="294"/>
            <ac:spMk id="5" creationId="{7CA74F52-CD76-569E-002E-2A006AA8B10C}"/>
          </ac:spMkLst>
        </pc:spChg>
      </pc:sldChg>
      <pc:sldChg chg="modSp add mod modClrScheme chgLayout">
        <pc:chgData name="Tia Menesiero (2438650)" userId="S::2438650@student.uwtsd.ac.uk::8e1a6532-ff52-4f86-a8f7-43f89b62b57a" providerId="AD" clId="Web-{70221517-AF21-CB7D-5E0E-6D9BBA0EC064}" dt="2025-11-28T14:23:29.747" v="40" actId="20577"/>
        <pc:sldMkLst>
          <pc:docMk/>
          <pc:sldMk cId="975040546" sldId="295"/>
        </pc:sldMkLst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975040546" sldId="295"/>
            <ac:spMk id="2" creationId="{4B9695A7-0120-88F4-685A-959E940CC314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975040546" sldId="295"/>
            <ac:spMk id="3" creationId="{00A8BF0D-B4A5-A91F-1583-BD055B42D0CE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23:29.747" v="40" actId="20577"/>
          <ac:spMkLst>
            <pc:docMk/>
            <pc:sldMk cId="975040546" sldId="295"/>
            <ac:spMk id="5" creationId="{D20C23FF-38C1-F110-BC91-3C39DF920DAC}"/>
          </ac:spMkLst>
        </pc:spChg>
      </pc:sldChg>
      <pc:sldChg chg="modSp add mod modClrScheme chgLayout">
        <pc:chgData name="Tia Menesiero (2438650)" userId="S::2438650@student.uwtsd.ac.uk::8e1a6532-ff52-4f86-a8f7-43f89b62b57a" providerId="AD" clId="Web-{70221517-AF21-CB7D-5E0E-6D9BBA0EC064}" dt="2025-11-28T14:23:33.966" v="41" actId="20577"/>
        <pc:sldMkLst>
          <pc:docMk/>
          <pc:sldMk cId="466487470" sldId="296"/>
        </pc:sldMkLst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466487470" sldId="296"/>
            <ac:spMk id="2" creationId="{643BD62B-549C-F422-8B5B-817D37E41887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12:06.360" v="16"/>
          <ac:spMkLst>
            <pc:docMk/>
            <pc:sldMk cId="466487470" sldId="296"/>
            <ac:spMk id="3" creationId="{DD368750-5357-C7C2-F26F-3B5759AC437A}"/>
          </ac:spMkLst>
        </pc:spChg>
        <pc:spChg chg="mod ord">
          <ac:chgData name="Tia Menesiero (2438650)" userId="S::2438650@student.uwtsd.ac.uk::8e1a6532-ff52-4f86-a8f7-43f89b62b57a" providerId="AD" clId="Web-{70221517-AF21-CB7D-5E0E-6D9BBA0EC064}" dt="2025-11-28T14:23:33.966" v="41" actId="20577"/>
          <ac:spMkLst>
            <pc:docMk/>
            <pc:sldMk cId="466487470" sldId="296"/>
            <ac:spMk id="5" creationId="{169EF8D7-C7C8-F21C-0039-4E776355DD18}"/>
          </ac:spMkLst>
        </pc:spChg>
      </pc:sldChg>
      <pc:sldChg chg="addSp delSp modSp add">
        <pc:chgData name="Tia Menesiero (2438650)" userId="S::2438650@student.uwtsd.ac.uk::8e1a6532-ff52-4f86-a8f7-43f89b62b57a" providerId="AD" clId="Web-{70221517-AF21-CB7D-5E0E-6D9BBA0EC064}" dt="2025-11-28T14:24:18.390" v="49" actId="20577"/>
        <pc:sldMkLst>
          <pc:docMk/>
          <pc:sldMk cId="756570334" sldId="297"/>
        </pc:sldMkLst>
        <pc:spChg chg="mod">
          <ac:chgData name="Tia Menesiero (2438650)" userId="S::2438650@student.uwtsd.ac.uk::8e1a6532-ff52-4f86-a8f7-43f89b62b57a" providerId="AD" clId="Web-{70221517-AF21-CB7D-5E0E-6D9BBA0EC064}" dt="2025-11-28T14:24:18.390" v="49" actId="20577"/>
          <ac:spMkLst>
            <pc:docMk/>
            <pc:sldMk cId="756570334" sldId="297"/>
            <ac:spMk id="3" creationId="{8CB97601-78F9-1944-1B03-511C1EF3461B}"/>
          </ac:spMkLst>
        </pc:spChg>
        <pc:spChg chg="del">
          <ac:chgData name="Tia Menesiero (2438650)" userId="S::2438650@student.uwtsd.ac.uk::8e1a6532-ff52-4f86-a8f7-43f89b62b57a" providerId="AD" clId="Web-{70221517-AF21-CB7D-5E0E-6D9BBA0EC064}" dt="2025-11-28T14:23:40.685" v="42"/>
          <ac:spMkLst>
            <pc:docMk/>
            <pc:sldMk cId="756570334" sldId="297"/>
            <ac:spMk id="5" creationId="{200BE6F0-BD2E-ABA9-C697-8FF9CCFE1288}"/>
          </ac:spMkLst>
        </pc:spChg>
        <pc:spChg chg="add mod">
          <ac:chgData name="Tia Menesiero (2438650)" userId="S::2438650@student.uwtsd.ac.uk::8e1a6532-ff52-4f86-a8f7-43f89b62b57a" providerId="AD" clId="Web-{70221517-AF21-CB7D-5E0E-6D9BBA0EC064}" dt="2025-11-28T14:23:46.529" v="44" actId="20577"/>
          <ac:spMkLst>
            <pc:docMk/>
            <pc:sldMk cId="756570334" sldId="297"/>
            <ac:spMk id="6" creationId="{87A767B2-7ADC-2226-06A1-FB974747285A}"/>
          </ac:spMkLst>
        </pc:spChg>
        <pc:spChg chg="add mod">
          <ac:chgData name="Tia Menesiero (2438650)" userId="S::2438650@student.uwtsd.ac.uk::8e1a6532-ff52-4f86-a8f7-43f89b62b57a" providerId="AD" clId="Web-{70221517-AF21-CB7D-5E0E-6D9BBA0EC064}" dt="2025-11-28T14:23:59.920" v="47" actId="20577"/>
          <ac:spMkLst>
            <pc:docMk/>
            <pc:sldMk cId="756570334" sldId="297"/>
            <ac:spMk id="8" creationId="{431005E7-6512-92E7-9E4C-CDE5ADA47122}"/>
          </ac:spMkLst>
        </pc:spChg>
      </pc:sldChg>
      <pc:sldChg chg="addSp delSp modSp add">
        <pc:chgData name="Tia Menesiero (2438650)" userId="S::2438650@student.uwtsd.ac.uk::8e1a6532-ff52-4f86-a8f7-43f89b62b57a" providerId="AD" clId="Web-{70221517-AF21-CB7D-5E0E-6D9BBA0EC064}" dt="2025-11-28T14:22:19.961" v="27" actId="20577"/>
        <pc:sldMkLst>
          <pc:docMk/>
          <pc:sldMk cId="2888079841" sldId="298"/>
        </pc:sldMkLst>
        <pc:spChg chg="add del mod">
          <ac:chgData name="Tia Menesiero (2438650)" userId="S::2438650@student.uwtsd.ac.uk::8e1a6532-ff52-4f86-a8f7-43f89b62b57a" providerId="AD" clId="Web-{70221517-AF21-CB7D-5E0E-6D9BBA0EC064}" dt="2025-11-28T14:21:34.568" v="22"/>
          <ac:spMkLst>
            <pc:docMk/>
            <pc:sldMk cId="2888079841" sldId="298"/>
            <ac:spMk id="5" creationId="{8B10C43B-F8F3-4597-B1CC-55CE5CA9392F}"/>
          </ac:spMkLst>
        </pc:spChg>
        <pc:spChg chg="add mod">
          <ac:chgData name="Tia Menesiero (2438650)" userId="S::2438650@student.uwtsd.ac.uk::8e1a6532-ff52-4f86-a8f7-43f89b62b57a" providerId="AD" clId="Web-{70221517-AF21-CB7D-5E0E-6D9BBA0EC064}" dt="2025-11-28T14:22:19.961" v="27" actId="20577"/>
          <ac:spMkLst>
            <pc:docMk/>
            <pc:sldMk cId="2888079841" sldId="298"/>
            <ac:spMk id="6" creationId="{1AFD8A75-CE38-802F-BBB3-781392307204}"/>
          </ac:spMkLst>
        </pc:spChg>
      </pc:sldChg>
      <pc:sldChg chg="add del">
        <pc:chgData name="Tia Menesiero (2438650)" userId="S::2438650@student.uwtsd.ac.uk::8e1a6532-ff52-4f86-a8f7-43f89b62b57a" providerId="AD" clId="Web-{70221517-AF21-CB7D-5E0E-6D9BBA0EC064}" dt="2025-11-28T14:21:49.772" v="24"/>
        <pc:sldMkLst>
          <pc:docMk/>
          <pc:sldMk cId="1181588035" sldId="299"/>
        </pc:sldMkLst>
      </pc:sldChg>
      <pc:sldMasterChg chg="del delSldLayout">
        <pc:chgData name="Tia Menesiero (2438650)" userId="S::2438650@student.uwtsd.ac.uk::8e1a6532-ff52-4f86-a8f7-43f89b62b57a" providerId="AD" clId="Web-{70221517-AF21-CB7D-5E0E-6D9BBA0EC064}" dt="2025-11-28T14:11:53.938" v="15"/>
        <pc:sldMasterMkLst>
          <pc:docMk/>
          <pc:sldMasterMk cId="2460954070" sldId="2147483660"/>
        </pc:sldMasterMkLst>
        <pc:sldLayoutChg chg="del">
          <pc:chgData name="Tia Menesiero (2438650)" userId="S::2438650@student.uwtsd.ac.uk::8e1a6532-ff52-4f86-a8f7-43f89b62b57a" providerId="AD" clId="Web-{70221517-AF21-CB7D-5E0E-6D9BBA0EC064}" dt="2025-11-28T14:11:53.938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ia Menesiero (2438650)" userId="S::2438650@student.uwtsd.ac.uk::8e1a6532-ff52-4f86-a8f7-43f89b62b57a" providerId="AD" clId="Web-{70221517-AF21-CB7D-5E0E-6D9BBA0EC064}" dt="2025-11-28T14:11:53.938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ia Menesiero (2438650)" userId="S::2438650@student.uwtsd.ac.uk::8e1a6532-ff52-4f86-a8f7-43f89b62b57a" providerId="AD" clId="Web-{70221517-AF21-CB7D-5E0E-6D9BBA0EC064}" dt="2025-11-28T14:11:53.938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ia Menesiero (2438650)" userId="S::2438650@student.uwtsd.ac.uk::8e1a6532-ff52-4f86-a8f7-43f89b62b57a" providerId="AD" clId="Web-{70221517-AF21-CB7D-5E0E-6D9BBA0EC064}" dt="2025-11-28T14:11:53.938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ia Menesiero (2438650)" userId="S::2438650@student.uwtsd.ac.uk::8e1a6532-ff52-4f86-a8f7-43f89b62b57a" providerId="AD" clId="Web-{70221517-AF21-CB7D-5E0E-6D9BBA0EC064}" dt="2025-11-28T14:11:53.938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ia Menesiero (2438650)" userId="S::2438650@student.uwtsd.ac.uk::8e1a6532-ff52-4f86-a8f7-43f89b62b57a" providerId="AD" clId="Web-{70221517-AF21-CB7D-5E0E-6D9BBA0EC064}" dt="2025-11-28T14:11:53.938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ia Menesiero (2438650)" userId="S::2438650@student.uwtsd.ac.uk::8e1a6532-ff52-4f86-a8f7-43f89b62b57a" providerId="AD" clId="Web-{70221517-AF21-CB7D-5E0E-6D9BBA0EC064}" dt="2025-11-28T14:11:53.938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ia Menesiero (2438650)" userId="S::2438650@student.uwtsd.ac.uk::8e1a6532-ff52-4f86-a8f7-43f89b62b57a" providerId="AD" clId="Web-{70221517-AF21-CB7D-5E0E-6D9BBA0EC064}" dt="2025-11-28T14:11:53.938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ia Menesiero (2438650)" userId="S::2438650@student.uwtsd.ac.uk::8e1a6532-ff52-4f86-a8f7-43f89b62b57a" providerId="AD" clId="Web-{70221517-AF21-CB7D-5E0E-6D9BBA0EC064}" dt="2025-11-28T14:11:53.938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ia Menesiero (2438650)" userId="S::2438650@student.uwtsd.ac.uk::8e1a6532-ff52-4f86-a8f7-43f89b62b57a" providerId="AD" clId="Web-{70221517-AF21-CB7D-5E0E-6D9BBA0EC064}" dt="2025-11-28T14:11:53.938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ia Menesiero (2438650)" userId="S::2438650@student.uwtsd.ac.uk::8e1a6532-ff52-4f86-a8f7-43f89b62b57a" providerId="AD" clId="Web-{70221517-AF21-CB7D-5E0E-6D9BBA0EC064}" dt="2025-11-28T14:11:53.938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Tia Menesiero (2438650)" userId="S::2438650@student.uwtsd.ac.uk::8e1a6532-ff52-4f86-a8f7-43f89b62b57a" providerId="AD" clId="Web-{70221517-AF21-CB7D-5E0E-6D9BBA0EC064}" dt="2025-11-28T14:12:06.360" v="16"/>
        <pc:sldMasterMkLst>
          <pc:docMk/>
          <pc:sldMasterMk cId="452010412" sldId="2147483672"/>
        </pc:sldMasterMkLst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2366838959" sldId="2147483673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123699556" sldId="2147483674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1352996624" sldId="2147483675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1816658185" sldId="2147483676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4002021436" sldId="2147483677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458753495" sldId="2147483678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2323281899" sldId="2147483679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1128174892" sldId="2147483680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65608882" sldId="2147483681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3691914684" sldId="2147483682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1859045769" sldId="2147483683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2831279378" sldId="2147483684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467602207" sldId="2147483685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3324831876" sldId="2147483686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2324728794" sldId="2147483687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2069716836" sldId="2147483688"/>
          </pc:sldLayoutMkLst>
        </pc:sldLayoutChg>
        <pc:sldLayoutChg chg="add del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452010412" sldId="2147483672"/>
            <pc:sldLayoutMk cId="1601740949" sldId="2147483689"/>
          </pc:sldLayoutMkLst>
        </pc:sldLayoutChg>
      </pc:sldMasterChg>
      <pc:sldMasterChg chg="add addSldLayout modSldLayout">
        <pc:chgData name="Tia Menesiero (2438650)" userId="S::2438650@student.uwtsd.ac.uk::8e1a6532-ff52-4f86-a8f7-43f89b62b57a" providerId="AD" clId="Web-{70221517-AF21-CB7D-5E0E-6D9BBA0EC064}" dt="2025-11-28T14:12:06.360" v="16"/>
        <pc:sldMasterMkLst>
          <pc:docMk/>
          <pc:sldMasterMk cId="2188037583" sldId="2147483690"/>
        </pc:sldMasterMkLst>
        <pc:sldLayoutChg chg="add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2188037583" sldId="2147483690"/>
            <pc:sldLayoutMk cId="3139310582" sldId="2147483691"/>
          </pc:sldLayoutMkLst>
        </pc:sldLayoutChg>
        <pc:sldLayoutChg chg="add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2188037583" sldId="2147483690"/>
            <pc:sldLayoutMk cId="3562643686" sldId="2147483692"/>
          </pc:sldLayoutMkLst>
        </pc:sldLayoutChg>
        <pc:sldLayoutChg chg="add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2188037583" sldId="2147483690"/>
            <pc:sldLayoutMk cId="2845729650" sldId="2147483693"/>
          </pc:sldLayoutMkLst>
        </pc:sldLayoutChg>
        <pc:sldLayoutChg chg="add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2188037583" sldId="2147483690"/>
            <pc:sldLayoutMk cId="1676800627" sldId="2147483694"/>
          </pc:sldLayoutMkLst>
        </pc:sldLayoutChg>
        <pc:sldLayoutChg chg="add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2188037583" sldId="2147483690"/>
            <pc:sldLayoutMk cId="4064201069" sldId="2147483695"/>
          </pc:sldLayoutMkLst>
        </pc:sldLayoutChg>
        <pc:sldLayoutChg chg="add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2188037583" sldId="2147483690"/>
            <pc:sldLayoutMk cId="1420628297" sldId="2147483696"/>
          </pc:sldLayoutMkLst>
        </pc:sldLayoutChg>
        <pc:sldLayoutChg chg="add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2188037583" sldId="2147483690"/>
            <pc:sldLayoutMk cId="2181111151" sldId="2147483697"/>
          </pc:sldLayoutMkLst>
        </pc:sldLayoutChg>
        <pc:sldLayoutChg chg="add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2188037583" sldId="2147483690"/>
            <pc:sldLayoutMk cId="862785950" sldId="2147483698"/>
          </pc:sldLayoutMkLst>
        </pc:sldLayoutChg>
        <pc:sldLayoutChg chg="add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2188037583" sldId="2147483690"/>
            <pc:sldLayoutMk cId="1543071928" sldId="2147483699"/>
          </pc:sldLayoutMkLst>
        </pc:sldLayoutChg>
        <pc:sldLayoutChg chg="add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2188037583" sldId="2147483690"/>
            <pc:sldLayoutMk cId="3009540119" sldId="2147483700"/>
          </pc:sldLayoutMkLst>
        </pc:sldLayoutChg>
        <pc:sldLayoutChg chg="add mod replId">
          <pc:chgData name="Tia Menesiero (2438650)" userId="S::2438650@student.uwtsd.ac.uk::8e1a6532-ff52-4f86-a8f7-43f89b62b57a" providerId="AD" clId="Web-{70221517-AF21-CB7D-5E0E-6D9BBA0EC064}" dt="2025-11-28T14:12:06.360" v="16"/>
          <pc:sldLayoutMkLst>
            <pc:docMk/>
            <pc:sldMasterMk cId="2188037583" sldId="2147483690"/>
            <pc:sldLayoutMk cId="3942465297" sldId="214748370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96B304-8255-4A45-AE68-04FC019C32A2}" type="datetimeFigureOut">
              <a:t>28/11/2025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A5B78B-021D-451F-B543-13D0D1B3E2F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234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828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310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2643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729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800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201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628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11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785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071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9540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465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8037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9961" y="2190750"/>
            <a:ext cx="6516871" cy="599282"/>
          </a:xfrm>
        </p:spPr>
        <p:txBody>
          <a:bodyPr rtlCol="0"/>
          <a:lstStyle/>
          <a:p>
            <a:pPr algn="ctr"/>
            <a:r>
              <a:rPr lang="en-GB" sz="3600" dirty="0"/>
              <a:t>Team Role Composition, Strengths, Weaknesses and Challenges 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9522E-5677-2B3A-A8EF-083D24730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0868" y="1743623"/>
            <a:ext cx="9779182" cy="336681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200" dirty="0"/>
              <a:t>BMSW4009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Tia </a:t>
            </a:r>
            <a:r>
              <a:rPr lang="en-GB" err="1"/>
              <a:t>Menesiero</a:t>
            </a: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2438650</a:t>
            </a:r>
          </a:p>
          <a:p>
            <a:pPr marL="514350" indent="-514350" algn="ctr">
              <a:buAutoNum type="arabicPeriod"/>
            </a:pPr>
            <a:r>
              <a:rPr lang="en-GB" sz="1800" dirty="0"/>
              <a:t>Understanding Team Roles </a:t>
            </a:r>
          </a:p>
          <a:p>
            <a:pPr marL="514350" indent="-514350" algn="ctr">
              <a:buAutoNum type="arabicPeriod"/>
            </a:pPr>
            <a:r>
              <a:rPr lang="en-GB" sz="1800" dirty="0"/>
              <a:t>Belbin's Model in Modern Teams </a:t>
            </a:r>
          </a:p>
          <a:p>
            <a:pPr marL="514350" indent="-514350" algn="ctr">
              <a:buAutoNum type="arabicPeriod"/>
            </a:pPr>
            <a:r>
              <a:rPr lang="en-GB" sz="1800" dirty="0"/>
              <a:t>Our Team Composition </a:t>
            </a:r>
          </a:p>
          <a:p>
            <a:pPr marL="514350" indent="-514350" algn="ctr">
              <a:buAutoNum type="arabicPeriod"/>
            </a:pPr>
            <a:r>
              <a:rPr lang="en-GB" sz="1800" dirty="0"/>
              <a:t>Role Balance and Team Performance </a:t>
            </a:r>
          </a:p>
          <a:p>
            <a:pPr marL="514350" indent="-514350" algn="ctr">
              <a:buAutoNum type="arabicPeriod"/>
            </a:pPr>
            <a:r>
              <a:rPr lang="en-GB" sz="1800" dirty="0"/>
              <a:t>Challenges and Adjustments </a:t>
            </a:r>
          </a:p>
          <a:p>
            <a:pPr marL="514350" indent="-514350" algn="ctr">
              <a:buAutoNum type="arabicPeriod"/>
            </a:pPr>
            <a:r>
              <a:rPr lang="en-GB" sz="1800" dirty="0"/>
              <a:t>Reflection and Key Learnings </a:t>
            </a:r>
          </a:p>
          <a:p>
            <a:pPr marL="514350" indent="-514350" algn="ctr">
              <a:buAutoNum type="arabicPeriod"/>
            </a:pPr>
            <a:r>
              <a:rPr lang="en-GB" sz="1800" dirty="0"/>
              <a:t>Conclusion </a:t>
            </a:r>
          </a:p>
          <a:p>
            <a:pPr marL="514350" indent="-514350" algn="ctr">
              <a:buAutoNum type="arabicPeriod"/>
            </a:pPr>
            <a:r>
              <a:rPr lang="en-GB" sz="1800" dirty="0"/>
              <a:t>References </a:t>
            </a:r>
          </a:p>
          <a:p>
            <a:pPr marL="514350" indent="-514350" algn="ctr">
              <a:buAutoNum type="arabicPeriod"/>
            </a:pPr>
            <a:r>
              <a:rPr lang="en-GB" sz="1800" dirty="0"/>
              <a:t>AI Statement </a:t>
            </a:r>
          </a:p>
        </p:txBody>
      </p:sp>
      <p:pic>
        <p:nvPicPr>
          <p:cNvPr id="4" name="Picture 3" descr="A group of people standing on a hill&#10;&#10;AI-generated content may be incorrect.">
            <a:extLst>
              <a:ext uri="{FF2B5EF4-FFF2-40B4-BE49-F238E27FC236}">
                <a16:creationId xmlns:a16="http://schemas.microsoft.com/office/drawing/2014/main" id="{4298E2EE-B203-3B05-76DE-EEAE739F83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94" y="3426619"/>
            <a:ext cx="3645693" cy="288607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E8B8BE-94CD-89B8-9FC5-A4A73D9B07D4}"/>
              </a:ext>
            </a:extLst>
          </p:cNvPr>
          <p:cNvSpPr txBox="1">
            <a:spLocks/>
          </p:cNvSpPr>
          <p:nvPr/>
        </p:nvSpPr>
        <p:spPr>
          <a:xfrm>
            <a:off x="450736" y="1116806"/>
            <a:ext cx="6516871" cy="59928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/>
              <a:t>Effective Team Working and Communication </a:t>
            </a:r>
          </a:p>
        </p:txBody>
      </p:sp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3A79F-C6B9-0054-7D74-D331F9AF8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Page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AE523-9A95-E240-4AB9-CB9F49D06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1706563"/>
            <a:ext cx="9779182" cy="336681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dirty="0"/>
          </a:p>
          <a:p>
            <a:pPr marL="514350" indent="-514350" algn="ctr">
              <a:buAutoNum type="arabicPeriod"/>
            </a:pPr>
            <a:r>
              <a:rPr lang="en-GB" sz="1800" dirty="0"/>
              <a:t>Contents page </a:t>
            </a:r>
          </a:p>
          <a:p>
            <a:pPr marL="514350" indent="-514350" algn="ctr">
              <a:buAutoNum type="arabicPeriod"/>
            </a:pPr>
            <a:r>
              <a:rPr lang="en-GB" sz="1800" dirty="0"/>
              <a:t>Understanding Team Roles </a:t>
            </a:r>
            <a:endParaRPr lang="en-US" sz="1800" dirty="0"/>
          </a:p>
          <a:p>
            <a:pPr marL="514350" indent="-514350" algn="ctr">
              <a:buAutoNum type="arabicPeriod"/>
            </a:pPr>
            <a:r>
              <a:rPr lang="en-GB" sz="1800" dirty="0"/>
              <a:t>Belbin's Model in Modern Teams </a:t>
            </a:r>
            <a:endParaRPr lang="en-US" sz="1800" dirty="0"/>
          </a:p>
          <a:p>
            <a:pPr marL="514350" indent="-514350" algn="ctr">
              <a:buAutoNum type="arabicPeriod"/>
            </a:pPr>
            <a:r>
              <a:rPr lang="en-GB" sz="1800" dirty="0"/>
              <a:t>Our Team Composition </a:t>
            </a:r>
            <a:endParaRPr lang="en-US" sz="1800" dirty="0"/>
          </a:p>
          <a:p>
            <a:pPr marL="514350" indent="-514350" algn="ctr">
              <a:buAutoNum type="arabicPeriod"/>
            </a:pPr>
            <a:r>
              <a:rPr lang="en-GB" sz="1800" dirty="0"/>
              <a:t>Role Balance and Team Performance </a:t>
            </a:r>
            <a:endParaRPr lang="en-US" sz="1800" dirty="0"/>
          </a:p>
          <a:p>
            <a:pPr marL="514350" indent="-514350" algn="ctr">
              <a:buAutoNum type="arabicPeriod"/>
            </a:pPr>
            <a:r>
              <a:rPr lang="en-GB" sz="1800" dirty="0"/>
              <a:t>Challenges and Adjustments </a:t>
            </a:r>
            <a:endParaRPr lang="en-US" sz="1800" dirty="0"/>
          </a:p>
          <a:p>
            <a:pPr marL="514350" indent="-514350" algn="ctr">
              <a:buAutoNum type="arabicPeriod"/>
            </a:pPr>
            <a:r>
              <a:rPr lang="en-GB" sz="1800" dirty="0"/>
              <a:t>Reflection and Key Learnings </a:t>
            </a:r>
            <a:endParaRPr lang="en-US" sz="1800" dirty="0"/>
          </a:p>
          <a:p>
            <a:pPr marL="514350" indent="-514350" algn="ctr">
              <a:buAutoNum type="arabicPeriod"/>
            </a:pPr>
            <a:r>
              <a:rPr lang="en-GB" sz="1800" dirty="0"/>
              <a:t>Conclusion </a:t>
            </a:r>
            <a:endParaRPr lang="en-US" sz="1800" dirty="0"/>
          </a:p>
          <a:p>
            <a:pPr marL="514350" indent="-514350" algn="ctr">
              <a:buAutoNum type="arabicPeriod"/>
            </a:pPr>
            <a:r>
              <a:rPr lang="en-GB" sz="1800" dirty="0"/>
              <a:t>References </a:t>
            </a:r>
            <a:endParaRPr lang="en-US" sz="1800" dirty="0"/>
          </a:p>
          <a:p>
            <a:pPr marL="514350" indent="-514350" algn="ctr">
              <a:buAutoNum type="arabicPeriod"/>
            </a:pPr>
            <a:r>
              <a:rPr lang="en-GB" sz="1800" dirty="0"/>
              <a:t>AI Statement </a:t>
            </a:r>
            <a:endParaRPr lang="en-GB" dirty="0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1AFD8A75-CE38-802F-BBB3-781392307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/>
            <a:r>
              <a:rPr lang="en-GB" dirty="0">
                <a:ea typeface="Calibri"/>
                <a:cs typeface="Calibri"/>
              </a:rPr>
              <a:t>1</a:t>
            </a:r>
            <a:endParaRPr lang="en-GB" noProof="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88079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BA816-33C6-8AC7-92BC-F175D1ED8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Team Roles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48A55-2868-9714-DD5F-91F82BC51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0584" y="1949018"/>
            <a:ext cx="9813818" cy="13348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/>
              <a:t>"Every team member contributes differently. Understanding team roles helps balance strengths and improve collaboration" 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B1486D-C620-BD67-A569-D106ADE04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r>
              <a:rPr lang="en-GB" dirty="0">
                <a:ea typeface="Calibri"/>
                <a:cs typeface="Calibri"/>
              </a:rPr>
              <a:t>2</a:t>
            </a:r>
            <a:endParaRPr lang="en-GB" noProof="0" dirty="0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FEDB0B-316C-45E8-6766-CE9F921D8590}"/>
              </a:ext>
            </a:extLst>
          </p:cNvPr>
          <p:cNvSpPr txBox="1"/>
          <p:nvPr/>
        </p:nvSpPr>
        <p:spPr>
          <a:xfrm>
            <a:off x="1588943" y="3424920"/>
            <a:ext cx="893628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Team roles explain how people behave and interact (Belbin, 2010) 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Balanced roles increase satisfaction and performance (Gander, 2020)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Our team used Belbin's framework to identify our roles. 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566C71C3-FC03-0C7D-1874-20AE495D9D21}"/>
              </a:ext>
            </a:extLst>
          </p:cNvPr>
          <p:cNvGraphicFramePr>
            <a:graphicFrameLocks noGrp="1"/>
          </p:cNvGraphicFramePr>
          <p:nvPr/>
        </p:nvGraphicFramePr>
        <p:xfrm>
          <a:off x="1326573" y="4400262"/>
          <a:ext cx="3436326" cy="218624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18163">
                  <a:extLst>
                    <a:ext uri="{9D8B030D-6E8A-4147-A177-3AD203B41FA5}">
                      <a16:colId xmlns:a16="http://schemas.microsoft.com/office/drawing/2014/main" val="495124085"/>
                    </a:ext>
                  </a:extLst>
                </a:gridCol>
                <a:gridCol w="1718163">
                  <a:extLst>
                    <a:ext uri="{9D8B030D-6E8A-4147-A177-3AD203B41FA5}">
                      <a16:colId xmlns:a16="http://schemas.microsoft.com/office/drawing/2014/main" val="3414095199"/>
                    </a:ext>
                  </a:extLst>
                </a:gridCol>
              </a:tblGrid>
              <a:tr h="265603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1" dirty="0">
                          <a:solidFill>
                            <a:srgbClr val="FFFFFF"/>
                          </a:solidFill>
                          <a:effectLst/>
                          <a:latin typeface="Tenorite"/>
                        </a:rPr>
                        <a:t>Team Member </a:t>
                      </a:r>
                      <a:endParaRPr lang="en-GB" b="1" dirty="0">
                        <a:solidFill>
                          <a:srgbClr val="FFFFFF"/>
                        </a:solidFill>
                        <a:effectLst/>
                        <a:latin typeface="Tenorite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4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8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b="1" dirty="0">
                          <a:solidFill>
                            <a:srgbClr val="FFFFFF"/>
                          </a:solidFill>
                          <a:effectLst/>
                          <a:latin typeface="Tenorite"/>
                        </a:rPr>
                        <a:t>Main Role </a:t>
                      </a:r>
                      <a:endParaRPr lang="en-GB" b="1" dirty="0">
                        <a:solidFill>
                          <a:srgbClr val="FFFFFF"/>
                        </a:solidFill>
                        <a:effectLst/>
                        <a:latin typeface="Tenorite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34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8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2096142"/>
                  </a:ext>
                </a:extLst>
              </a:tr>
              <a:tr h="265603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Tenorite"/>
                        </a:rPr>
                        <a:t>Tia </a:t>
                      </a:r>
                      <a:endParaRPr lang="en-GB" dirty="0">
                        <a:effectLst/>
                        <a:latin typeface="Tenorite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34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D4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dirty="0">
                          <a:effectLst/>
                        </a:rPr>
                        <a:t>Implementer 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34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D4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6583383"/>
                  </a:ext>
                </a:extLst>
              </a:tr>
              <a:tr h="265603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Tenorite"/>
                        </a:rPr>
                        <a:t>Sophie </a:t>
                      </a:r>
                      <a:endParaRPr lang="en-GB" dirty="0">
                        <a:effectLst/>
                        <a:latin typeface="Tenorite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dirty="0">
                          <a:effectLst/>
                        </a:rPr>
                        <a:t>Team Worker 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803396"/>
                  </a:ext>
                </a:extLst>
              </a:tr>
              <a:tr h="265603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Tenorite"/>
                        </a:rPr>
                        <a:t>Leah </a:t>
                      </a:r>
                      <a:endParaRPr lang="en-GB" dirty="0">
                        <a:effectLst/>
                        <a:latin typeface="Tenorite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D4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dirty="0">
                          <a:effectLst/>
                        </a:rPr>
                        <a:t>Team Worker 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D4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991543"/>
                  </a:ext>
                </a:extLst>
              </a:tr>
              <a:tr h="265603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Tenorite"/>
                        </a:rPr>
                        <a:t>Amanda </a:t>
                      </a:r>
                      <a:endParaRPr lang="en-GB" dirty="0">
                        <a:effectLst/>
                        <a:latin typeface="Tenorite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dirty="0">
                          <a:effectLst/>
                        </a:rPr>
                        <a:t>Team Worker 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B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5422184"/>
                  </a:ext>
                </a:extLst>
              </a:tr>
              <a:tr h="265603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Tenorite"/>
                        </a:rPr>
                        <a:t>Sophia </a:t>
                      </a:r>
                      <a:endParaRPr lang="en-GB" dirty="0">
                        <a:effectLst/>
                        <a:latin typeface="Tenorite"/>
                      </a:endParaRP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D4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dirty="0">
                          <a:effectLst/>
                        </a:rPr>
                        <a:t>Implementer </a:t>
                      </a:r>
                    </a:p>
                  </a:txBody>
                  <a:tcPr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D4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114286"/>
                  </a:ext>
                </a:extLst>
              </a:tr>
            </a:tbl>
          </a:graphicData>
        </a:graphic>
      </p:graphicFrame>
      <p:pic>
        <p:nvPicPr>
          <p:cNvPr id="10" name="Picture 9" descr="A diagram of a team roles&#10;&#10;AI-generated content may be incorrect.">
            <a:extLst>
              <a:ext uri="{FF2B5EF4-FFF2-40B4-BE49-F238E27FC236}">
                <a16:creationId xmlns:a16="http://schemas.microsoft.com/office/drawing/2014/main" id="{9B4A9EC1-C0F3-EBF0-31AA-8C908693B3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3215" y="4363605"/>
            <a:ext cx="2289752" cy="2356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1585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49349-BEB4-1619-C066-D0E314C00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Belbin's Model in Modern Teams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7B06D-72DB-D8E3-DCDA-A5683F856F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Char char="•"/>
            </a:pPr>
            <a:r>
              <a:rPr lang="en-GB" dirty="0"/>
              <a:t>Research supports its value for role balance and communication (</a:t>
            </a:r>
            <a:r>
              <a:rPr lang="en-GB" dirty="0" err="1"/>
              <a:t>Aritzeta</a:t>
            </a:r>
            <a:r>
              <a:rPr lang="en-GB" dirty="0"/>
              <a:t> 2017) </a:t>
            </a:r>
          </a:p>
          <a:p>
            <a:pPr marL="457200" indent="-457200">
              <a:buChar char="•"/>
            </a:pPr>
            <a:r>
              <a:rPr lang="en-GB" dirty="0"/>
              <a:t>Still relevant in modern, agile and digital teams (Bednar &amp; </a:t>
            </a:r>
            <a:r>
              <a:rPr lang="en-GB" dirty="0" err="1"/>
              <a:t>Ljudvigova</a:t>
            </a:r>
            <a:r>
              <a:rPr lang="en-GB" dirty="0"/>
              <a:t>, 2020) </a:t>
            </a:r>
          </a:p>
          <a:p>
            <a:pPr marL="457200" indent="-457200">
              <a:buChar char="•"/>
            </a:pPr>
            <a:r>
              <a:rPr lang="en-GB" dirty="0"/>
              <a:t>Balanced roles reduce conflict and enhance cohesion (Fisher, 2001)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0340F6-548A-1715-9C9B-A30502ECD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r>
              <a:rPr lang="en-GB" dirty="0">
                <a:ea typeface="Calibri"/>
                <a:cs typeface="Calibri"/>
              </a:rPr>
              <a:t>3</a:t>
            </a:r>
            <a:endParaRPr lang="en-GB" noProof="0" dirty="0">
              <a:ea typeface="Calibri"/>
              <a:cs typeface="Calibri"/>
            </a:endParaRPr>
          </a:p>
        </p:txBody>
      </p:sp>
      <p:pic>
        <p:nvPicPr>
          <p:cNvPr id="6" name="Picture 5" descr="A diagram of a team&#10;&#10;AI-generated content may be incorrect.">
            <a:extLst>
              <a:ext uri="{FF2B5EF4-FFF2-40B4-BE49-F238E27FC236}">
                <a16:creationId xmlns:a16="http://schemas.microsoft.com/office/drawing/2014/main" id="{9503EE4F-CB79-E95A-B9CA-9FA6DB5137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243" y="4245768"/>
            <a:ext cx="4398169" cy="24860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092D97-45B6-C05A-D3C2-A8D7B5186E61}"/>
              </a:ext>
            </a:extLst>
          </p:cNvPr>
          <p:cNvSpPr txBox="1"/>
          <p:nvPr/>
        </p:nvSpPr>
        <p:spPr>
          <a:xfrm>
            <a:off x="8572500" y="4595812"/>
            <a:ext cx="3036093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"Nobody is perfect, but a team can be" Meredith Belbin (2010) Team Roles Theory.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270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8069A-170E-FB49-4F63-038649291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How we identified our team roles 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ADC3C44-D333-6D06-03A1-C8D064F69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Char char="•"/>
            </a:pPr>
            <a:r>
              <a:rPr lang="en-US" sz="2000" dirty="0"/>
              <a:t>We used Belbin's (2010) Team Role Self-Perception framework to analyse how each member naturally behaves in the group setting. </a:t>
            </a:r>
          </a:p>
          <a:p>
            <a:pPr marL="457200" indent="-457200">
              <a:buChar char="•"/>
            </a:pPr>
            <a:r>
              <a:rPr lang="en-US" sz="2000" dirty="0"/>
              <a:t>Each person completed a self-awareness and discussed their typical strengths and behaviors. </a:t>
            </a:r>
          </a:p>
          <a:p>
            <a:pPr marL="457200" indent="-457200">
              <a:buChar char="•"/>
            </a:pPr>
            <a:r>
              <a:rPr lang="en-US" sz="2000" dirty="0"/>
              <a:t>We compared our reflections. </a:t>
            </a:r>
          </a:p>
          <a:p>
            <a:pPr marL="457200" indent="-457200">
              <a:buChar char="•"/>
            </a:pPr>
            <a:r>
              <a:rPr lang="en-US" sz="2000" dirty="0"/>
              <a:t>This process helped is identify which roles were present, which were dominant and where there were gaps. </a:t>
            </a:r>
          </a:p>
          <a:p>
            <a:pPr marL="457200" indent="-457200">
              <a:buChar char="•"/>
            </a:pPr>
            <a:r>
              <a:rPr lang="en-US" sz="2000" dirty="0"/>
              <a:t>By understanding this early it allowed us to assign tasks based on each other's strengths which improved productivity and collaboration.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9B800-7C49-191B-4293-31AA2D607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ea typeface="Calibri"/>
                <a:cs typeface="Calibri"/>
              </a:rPr>
              <a:t>4</a:t>
            </a:r>
            <a:endParaRPr lang="en-GB" noProof="0" dirty="0"/>
          </a:p>
        </p:txBody>
      </p:sp>
      <p:pic>
        <p:nvPicPr>
          <p:cNvPr id="6" name="Picture 5" descr="A clipboard with a paper on it&#10;&#10;AI-generated content may be incorrect.">
            <a:extLst>
              <a:ext uri="{FF2B5EF4-FFF2-40B4-BE49-F238E27FC236}">
                <a16:creationId xmlns:a16="http://schemas.microsoft.com/office/drawing/2014/main" id="{3027F7DB-561E-D5B4-A6A0-2CF19EBD20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1156" y="4929187"/>
            <a:ext cx="1797844" cy="1797844"/>
          </a:xfrm>
          <a:prstGeom prst="rect">
            <a:avLst/>
          </a:prstGeom>
        </p:spPr>
      </p:pic>
      <p:pic>
        <p:nvPicPr>
          <p:cNvPr id="7" name="Picture 6" descr="A group of people standing around a table&#10;&#10;AI-generated content may be incorrect.">
            <a:extLst>
              <a:ext uri="{FF2B5EF4-FFF2-40B4-BE49-F238E27FC236}">
                <a16:creationId xmlns:a16="http://schemas.microsoft.com/office/drawing/2014/main" id="{F7512B34-8AD4-5899-3E25-3C61C2341D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856" y="5114925"/>
            <a:ext cx="2169319" cy="1616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949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D50FA-9776-2453-36A3-26DEFCEC5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Balance and Team Performance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92331-A8AA-8215-FEC2-FB460928E4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dirty="0"/>
              <a:t>"Balanced role composition improves collaboration, creativity and performance."</a:t>
            </a:r>
          </a:p>
          <a:p>
            <a:pPr marL="457200" indent="-457200">
              <a:buChar char="•"/>
            </a:pPr>
            <a:r>
              <a:rPr lang="en-GB" dirty="0"/>
              <a:t>Teams perform better when roles complement each other (Partington &amp; Harris 1999) </a:t>
            </a:r>
          </a:p>
          <a:p>
            <a:pPr marL="457200" indent="-457200">
              <a:buChar char="•"/>
            </a:pPr>
            <a:r>
              <a:rPr lang="en-GB" dirty="0"/>
              <a:t>Lack of balance causes overlap or conflict (Fisher 2001) </a:t>
            </a:r>
          </a:p>
          <a:p>
            <a:pPr marL="457200" indent="-457200">
              <a:buChar char="•"/>
            </a:pPr>
            <a:r>
              <a:rPr lang="en-GB" dirty="0"/>
              <a:t>Our team benefited from complementary strengths </a:t>
            </a:r>
            <a:r>
              <a:rPr lang="en-GB" dirty="0" err="1"/>
              <a:t>e.g</a:t>
            </a:r>
            <a:r>
              <a:rPr lang="en-GB" dirty="0"/>
              <a:t> creativity, organised and analytical.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8A565-0CDB-6ED4-E962-873D5A77E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r>
              <a:rPr lang="en-GB" dirty="0"/>
              <a:t>5</a:t>
            </a:r>
            <a:endParaRPr lang="en-GB" noProof="0" dirty="0">
              <a:ea typeface="Calibri"/>
              <a:cs typeface="Calibri"/>
            </a:endParaRPr>
          </a:p>
        </p:txBody>
      </p:sp>
      <p:pic>
        <p:nvPicPr>
          <p:cNvPr id="6" name="Picture 5" descr="A group of women holding a puzzle piece&#10;&#10;AI-generated content may be incorrect.">
            <a:extLst>
              <a:ext uri="{FF2B5EF4-FFF2-40B4-BE49-F238E27FC236}">
                <a16:creationId xmlns:a16="http://schemas.microsoft.com/office/drawing/2014/main" id="{13A36A74-53D6-48A9-8EE3-8E4321FCF3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5176837"/>
            <a:ext cx="2952750" cy="1552575"/>
          </a:xfrm>
          <a:prstGeom prst="rect">
            <a:avLst/>
          </a:prstGeom>
        </p:spPr>
      </p:pic>
      <p:pic>
        <p:nvPicPr>
          <p:cNvPr id="7" name="Picture 6" descr="A balance scale on a white surface&#10;&#10;AI-generated content may be incorrect.">
            <a:extLst>
              <a:ext uri="{FF2B5EF4-FFF2-40B4-BE49-F238E27FC236}">
                <a16:creationId xmlns:a16="http://schemas.microsoft.com/office/drawing/2014/main" id="{99036B01-797E-DBF7-9232-920BB465C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2468" y="4986337"/>
            <a:ext cx="2619375" cy="1743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003F4C6-B92D-0064-E697-351F5419357D}"/>
              </a:ext>
            </a:extLst>
          </p:cNvPr>
          <p:cNvSpPr txBox="1"/>
          <p:nvPr/>
        </p:nvSpPr>
        <p:spPr>
          <a:xfrm>
            <a:off x="3940969" y="5453062"/>
            <a:ext cx="397668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"A team becomes a team only when it holds itself collectively accountable" </a:t>
            </a:r>
          </a:p>
        </p:txBody>
      </p:sp>
    </p:spTree>
    <p:extLst>
      <p:ext uri="{BB962C8B-B14F-4D97-AF65-F5344CB8AC3E}">
        <p14:creationId xmlns:p14="http://schemas.microsoft.com/office/powerpoint/2010/main" val="890152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63EB6-14E4-8B57-BC66-63D78DB64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and Adjustments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1C913-3CAC-4389-69C5-809FA56C6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dirty="0"/>
              <a:t>"Recognising our roles also revealed areas for improvements" </a:t>
            </a:r>
            <a:endParaRPr lang="en-US" dirty="0"/>
          </a:p>
          <a:p>
            <a:pPr marL="457200" indent="-457200">
              <a:buChar char="•"/>
            </a:pPr>
            <a:r>
              <a:rPr lang="en-GB" dirty="0"/>
              <a:t>Some roles dominated early (</a:t>
            </a:r>
            <a:r>
              <a:rPr lang="en-GB" dirty="0" err="1"/>
              <a:t>e.g</a:t>
            </a:r>
            <a:r>
              <a:rPr lang="en-GB" dirty="0"/>
              <a:t> too many co-ordinators) </a:t>
            </a:r>
          </a:p>
          <a:p>
            <a:pPr marL="457200" indent="-457200">
              <a:buChar char="•"/>
            </a:pPr>
            <a:r>
              <a:rPr lang="en-GB" dirty="0"/>
              <a:t>We redistributed tasks after feedback </a:t>
            </a:r>
          </a:p>
          <a:p>
            <a:pPr marL="457200" indent="-457200">
              <a:buChar char="•"/>
            </a:pPr>
            <a:r>
              <a:rPr lang="en-GB" dirty="0"/>
              <a:t>This adaptation improved communication and equality.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A5BD42-3D2C-B9AC-001E-81BA26CCE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r>
              <a:rPr lang="en-GB" dirty="0">
                <a:ea typeface="Calibri"/>
                <a:cs typeface="Calibri"/>
              </a:rPr>
              <a:t>6</a:t>
            </a:r>
            <a:endParaRPr lang="en-GB" noProof="0" dirty="0">
              <a:ea typeface="Calibri"/>
              <a:cs typeface="Calibri"/>
            </a:endParaRPr>
          </a:p>
        </p:txBody>
      </p:sp>
      <p:pic>
        <p:nvPicPr>
          <p:cNvPr id="6" name="Picture 5" descr="A red person running on a path&#10;&#10;AI-generated content may be incorrect.">
            <a:extLst>
              <a:ext uri="{FF2B5EF4-FFF2-40B4-BE49-F238E27FC236}">
                <a16:creationId xmlns:a16="http://schemas.microsoft.com/office/drawing/2014/main" id="{3C1CC335-CB63-07EA-9EA2-79CB0EB88A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87" y="4426744"/>
            <a:ext cx="3559968" cy="1945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904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85EDB-FD40-89AF-386E-07B6F895D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and Key Learning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6EC69-CFD8-C91A-93DA-EB1ABEC3F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Char char="•"/>
            </a:pPr>
            <a:r>
              <a:rPr lang="en-GB" dirty="0"/>
              <a:t>Recognising roles reduced misunderstandings. </a:t>
            </a:r>
          </a:p>
          <a:p>
            <a:pPr marL="457200" indent="-457200">
              <a:buChar char="•"/>
            </a:pPr>
            <a:r>
              <a:rPr lang="en-GB" dirty="0"/>
              <a:t>Role diversity fostered creativity and trust. </a:t>
            </a:r>
          </a:p>
          <a:p>
            <a:pPr marL="457200" indent="-457200">
              <a:buChar char="•"/>
            </a:pPr>
            <a:r>
              <a:rPr lang="en-GB" dirty="0"/>
              <a:t>Balanced teams = stronger teamwork (Andrejczuk, 2018 : Gander, 2020) </a:t>
            </a:r>
          </a:p>
          <a:p>
            <a:pPr marL="457200" indent="-457200">
              <a:buChar char="•"/>
            </a:pPr>
            <a:r>
              <a:rPr lang="en-GB" dirty="0"/>
              <a:t>We will apply this knowledge in future group projects.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A74F52-CD76-569E-002E-2A006AA8B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r>
              <a:rPr lang="en-GB" dirty="0">
                <a:ea typeface="Calibri"/>
                <a:cs typeface="Calibri"/>
              </a:rPr>
              <a:t>7</a:t>
            </a:r>
            <a:endParaRPr lang="en-GB" noProof="0" dirty="0">
              <a:ea typeface="Calibri"/>
              <a:cs typeface="Calibri"/>
            </a:endParaRPr>
          </a:p>
        </p:txBody>
      </p:sp>
      <p:pic>
        <p:nvPicPr>
          <p:cNvPr id="6" name="Picture 5" descr="A group of people putting their hands together&#10;&#10;AI-generated content may be incorrect.">
            <a:extLst>
              <a:ext uri="{FF2B5EF4-FFF2-40B4-BE49-F238E27FC236}">
                <a16:creationId xmlns:a16="http://schemas.microsoft.com/office/drawing/2014/main" id="{4A613F47-8BDE-4707-01FE-F7E1B0FF25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5768" y="4624099"/>
            <a:ext cx="2619375" cy="1743075"/>
          </a:xfrm>
          <a:prstGeom prst="rect">
            <a:avLst/>
          </a:prstGeom>
        </p:spPr>
      </p:pic>
      <p:pic>
        <p:nvPicPr>
          <p:cNvPr id="7" name="Picture 6" descr="A group of people holding their hands together&#10;&#10;AI-generated content may be incorrect.">
            <a:extLst>
              <a:ext uri="{FF2B5EF4-FFF2-40B4-BE49-F238E27FC236}">
                <a16:creationId xmlns:a16="http://schemas.microsoft.com/office/drawing/2014/main" id="{A99EE49C-36F9-5C63-4691-588819083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313" y="4624099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5380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695A7-0120-88F4-685A-959E940CC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8BF0D-B4A5-A91F-1583-BD055B42D0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Char char="•"/>
            </a:pPr>
            <a:r>
              <a:rPr lang="en-GB" sz="2000" dirty="0"/>
              <a:t>Applying Belbin's (2010) team role theory helped us recognise and balance our strengths. </a:t>
            </a:r>
          </a:p>
          <a:p>
            <a:pPr marL="457200" indent="-457200">
              <a:buChar char="•"/>
            </a:pPr>
            <a:r>
              <a:rPr lang="en-GB" sz="2000" dirty="0"/>
              <a:t>Research shows that diverse and complementary </a:t>
            </a:r>
            <a:r>
              <a:rPr lang="en-GB" sz="2000" dirty="0" err="1"/>
              <a:t>roled</a:t>
            </a:r>
            <a:r>
              <a:rPr lang="en-GB" sz="2000" dirty="0"/>
              <a:t> enhance creativity, trust and performance (Gander, 2020. </a:t>
            </a:r>
            <a:r>
              <a:rPr lang="en-GB" sz="2000" dirty="0" err="1"/>
              <a:t>Angrejcxuk</a:t>
            </a:r>
            <a:r>
              <a:rPr lang="en-GB" sz="2000" dirty="0"/>
              <a:t>, 2018)</a:t>
            </a:r>
          </a:p>
          <a:p>
            <a:pPr marL="457200" indent="-457200">
              <a:buChar char="•"/>
            </a:pPr>
            <a:r>
              <a:rPr lang="en-GB" sz="2000" dirty="0"/>
              <a:t>Effective teamwork depends on clear goals, communication and psychological safety (Edmondson, 2018) </a:t>
            </a:r>
          </a:p>
          <a:p>
            <a:pPr marL="457200" indent="-457200">
              <a:buChar char="•"/>
            </a:pPr>
            <a:r>
              <a:rPr lang="en-GB" sz="2000" dirty="0"/>
              <a:t>Reflecting on our own teamwork helped us understand how theory supports real world collaboration. </a:t>
            </a:r>
          </a:p>
          <a:p>
            <a:r>
              <a:rPr lang="en-GB" sz="2000" dirty="0"/>
              <a:t>A successful team is not defined by individual talent, but by how effectively members work together towards a shared purpose.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0C23FF-38C1-F110-BC91-3C39DF920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r>
              <a:rPr lang="en-GB" dirty="0">
                <a:ea typeface="Calibri"/>
                <a:cs typeface="Calibri"/>
              </a:rPr>
              <a:t>8</a:t>
            </a:r>
            <a:endParaRPr lang="en-GB" noProof="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75040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BD62B-549C-F422-8B5B-817D37E41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68750-5357-C7C2-F26F-3B5759AC43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Char char="•"/>
            </a:pPr>
            <a:r>
              <a:rPr lang="en-GB" sz="1600" dirty="0"/>
              <a:t>Belbin, R.M. (2010) </a:t>
            </a:r>
            <a:r>
              <a:rPr lang="en-GB" sz="1600" i="1" dirty="0"/>
              <a:t>Team Roles at Work. </a:t>
            </a:r>
            <a:r>
              <a:rPr lang="en-GB" sz="1600" dirty="0"/>
              <a:t>2nd ed. Oxford: Routledge </a:t>
            </a:r>
          </a:p>
          <a:p>
            <a:pPr marL="457200" indent="-457200">
              <a:buChar char="•"/>
            </a:pPr>
            <a:r>
              <a:rPr lang="en-GB" sz="1600" dirty="0"/>
              <a:t>Gander, F., </a:t>
            </a:r>
            <a:r>
              <a:rPr lang="en-GB" sz="1600" err="1"/>
              <a:t>Gaitzsch</a:t>
            </a:r>
            <a:r>
              <a:rPr lang="en-GB" sz="1600" dirty="0"/>
              <a:t>, I and Ruch, W (2020) "The relationships pf team roles- and character-strengths balance with satisfaction and performance" , </a:t>
            </a:r>
            <a:r>
              <a:rPr lang="en-GB" sz="1600" i="1" dirty="0"/>
              <a:t>Frontiers in Psychology,</a:t>
            </a:r>
            <a:r>
              <a:rPr lang="en-GB" sz="1600" dirty="0"/>
              <a:t> 11, 566222</a:t>
            </a:r>
          </a:p>
          <a:p>
            <a:pPr marL="457200" indent="-457200">
              <a:buChar char="•"/>
            </a:pPr>
            <a:r>
              <a:rPr lang="en-GB" sz="1600" err="1"/>
              <a:t>Aritzeta</a:t>
            </a:r>
            <a:r>
              <a:rPr lang="en-GB" sz="1600" dirty="0"/>
              <a:t>, A., Swailes, S and Senior, B. (2007) "Belbin's Team Role model: Development, validity and applications for team building", </a:t>
            </a:r>
            <a:r>
              <a:rPr lang="en-GB" sz="1600" i="1" dirty="0"/>
              <a:t>Journal of Management Studies</a:t>
            </a:r>
            <a:r>
              <a:rPr lang="en-GB" sz="1600" dirty="0"/>
              <a:t>, 44(1), pp. 96-118</a:t>
            </a:r>
          </a:p>
          <a:p>
            <a:pPr marL="457200" indent="-457200">
              <a:buChar char="•"/>
            </a:pPr>
            <a:r>
              <a:rPr lang="en-GB" sz="1600" dirty="0"/>
              <a:t>Bednar R and </a:t>
            </a:r>
            <a:r>
              <a:rPr lang="en-GB" sz="1600" err="1"/>
              <a:t>Ljudvigova</a:t>
            </a:r>
            <a:r>
              <a:rPr lang="en-GB" sz="1600" dirty="0"/>
              <a:t>, I. (2020) "Belbin team roles in a start-up team" </a:t>
            </a:r>
            <a:r>
              <a:rPr lang="en-GB" sz="1600" i="1" dirty="0"/>
              <a:t>SHS web of conferences</a:t>
            </a:r>
            <a:r>
              <a:rPr lang="en-GB" sz="1600" dirty="0"/>
              <a:t>, 83, 01002</a:t>
            </a:r>
          </a:p>
          <a:p>
            <a:pPr marL="457200" indent="-457200">
              <a:buChar char="•"/>
            </a:pPr>
            <a:r>
              <a:rPr lang="en-GB" sz="1600" dirty="0"/>
              <a:t>Fisher, S.G., Hunter, T.A and </a:t>
            </a:r>
            <a:r>
              <a:rPr lang="en-GB" sz="1600" err="1"/>
              <a:t>Macrosson</a:t>
            </a:r>
            <a:r>
              <a:rPr lang="en-GB" sz="1600" dirty="0"/>
              <a:t>, W.D.K (2001) " The structure of Belbin's team roles", </a:t>
            </a:r>
            <a:r>
              <a:rPr lang="en-GB" sz="1600" i="1" dirty="0"/>
              <a:t>Journal of Occupational and Organizational Psychology,</a:t>
            </a:r>
            <a:r>
              <a:rPr lang="en-GB" sz="1600" dirty="0"/>
              <a:t> 74(3), pp 283-302 </a:t>
            </a:r>
          </a:p>
          <a:p>
            <a:pPr marL="457200" indent="-457200">
              <a:buChar char="•"/>
            </a:pPr>
            <a:r>
              <a:rPr lang="en-GB" sz="1600" dirty="0"/>
              <a:t>Partington, D and Harris, H (1999) "Team role balance and team performance. An empirical study." </a:t>
            </a:r>
            <a:r>
              <a:rPr lang="en-GB" sz="1600" i="1" dirty="0"/>
              <a:t>American Psychologist, </a:t>
            </a:r>
            <a:r>
              <a:rPr lang="en-GB" sz="1600" dirty="0"/>
              <a:t>73(4), pp 349-362</a:t>
            </a:r>
          </a:p>
          <a:p>
            <a:pPr marL="457200" indent="-457200">
              <a:buChar char="•"/>
            </a:pPr>
            <a:r>
              <a:rPr lang="en-GB" sz="1600" err="1"/>
              <a:t>Andrejezuk</a:t>
            </a:r>
            <a:r>
              <a:rPr lang="en-GB" sz="1600" dirty="0"/>
              <a:t>, E., Berger, R., Rodriguez-Aguilar, J.A., Sierra, C and Marin-</a:t>
            </a:r>
            <a:r>
              <a:rPr lang="en-GB" sz="1600" err="1"/>
              <a:t>Puchades</a:t>
            </a:r>
            <a:r>
              <a:rPr lang="en-GB" sz="1600" dirty="0"/>
              <a:t>, V (2018) "The composition and formation of effective teams" </a:t>
            </a:r>
            <a:r>
              <a:rPr lang="en-GB" sz="1600" i="1" dirty="0"/>
              <a:t>The Knowledge Engineering Review,</a:t>
            </a:r>
            <a:r>
              <a:rPr lang="en-GB" sz="1600" dirty="0"/>
              <a:t> 33, e15</a:t>
            </a:r>
          </a:p>
          <a:p>
            <a:pPr marL="457200" indent="-457200">
              <a:buChar char="•"/>
            </a:pPr>
            <a:r>
              <a:rPr lang="en-GB" sz="1600" dirty="0"/>
              <a:t>Edmondson, A.C (2018) </a:t>
            </a:r>
            <a:r>
              <a:rPr lang="en-GB" sz="1600" i="1" dirty="0"/>
              <a:t>The Fearless Organization: Creating Psychological Safety in the Workplace for Learning, Innovation and Growth</a:t>
            </a:r>
            <a:r>
              <a:rPr lang="en-GB" sz="1600" dirty="0"/>
              <a:t>. Hoboken, NJ: John Wiley &amp; Sons.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9EF8D7-C7C8-F21C-0039-4E776355D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r>
              <a:rPr lang="en-GB" dirty="0"/>
              <a:t>9</a:t>
            </a:r>
            <a:endParaRPr lang="en-GB" noProof="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66487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915BA-8FBA-D886-65AD-5FF9B9EC6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Statement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97601-78F9-1944-1B03-511C1EF346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1600">
                <a:latin typeface="Aptos"/>
              </a:rPr>
              <a:t>I can confirm that </a:t>
            </a:r>
            <a:r>
              <a:rPr lang="en-US" sz="1600" err="1">
                <a:latin typeface="Aptos"/>
              </a:rPr>
              <a:t>i</a:t>
            </a:r>
            <a:r>
              <a:rPr lang="en-US" sz="1600">
                <a:latin typeface="Aptos"/>
              </a:rPr>
              <a:t> have not presented any AI generated materials as my own. </a:t>
            </a:r>
            <a:endParaRPr lang="en-GB" sz="1600">
              <a:latin typeface="Aptos"/>
            </a:endParaRPr>
          </a:p>
          <a:p>
            <a:pPr marL="0" indent="0" algn="ctr">
              <a:buNone/>
            </a:pPr>
            <a:r>
              <a:rPr lang="en-US" sz="1600">
                <a:latin typeface="Aptos"/>
              </a:rPr>
              <a:t>I can confirm that I have copies of my drafts, notes, and other resources I used which I may be asked to provide in evidence. </a:t>
            </a:r>
            <a:endParaRPr lang="en-GB" sz="1600">
              <a:latin typeface="Aptos"/>
            </a:endParaRPr>
          </a:p>
          <a:p>
            <a:endParaRPr lang="en-GB" dirty="0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87A767B2-7ADC-2226-06A1-FB9747472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/>
            <a:endParaRPr lang="en-GB" noProof="0" dirty="0">
              <a:ea typeface="Calibri"/>
              <a:cs typeface="Calibri"/>
            </a:endParaRPr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431005E7-6512-92E7-9E4C-CDE5ADA47122}"/>
              </a:ext>
            </a:extLst>
          </p:cNvPr>
          <p:cNvSpPr txBox="1">
            <a:spLocks/>
          </p:cNvSpPr>
          <p:nvPr/>
        </p:nvSpPr>
        <p:spPr>
          <a:xfrm>
            <a:off x="8763000" y="65087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ea typeface="Calibri"/>
                <a:cs typeface="Calibri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7565703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Team Role Composition, Strengths, Weaknesses and Challenges </vt:lpstr>
      <vt:lpstr>Contents Page </vt:lpstr>
      <vt:lpstr>Understanding Team Roles </vt:lpstr>
      <vt:lpstr>Belbin's Model in Modern Teams </vt:lpstr>
      <vt:lpstr>How we identified our team roles </vt:lpstr>
      <vt:lpstr>Role Balance and Team Performance </vt:lpstr>
      <vt:lpstr>Challenges and Adjustments </vt:lpstr>
      <vt:lpstr>Reflection and Key Learning </vt:lpstr>
      <vt:lpstr>Conclusion </vt:lpstr>
      <vt:lpstr>References:</vt:lpstr>
      <vt:lpstr>AI Statement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</cp:revision>
  <dcterms:created xsi:type="dcterms:W3CDTF">2025-11-28T14:08:04Z</dcterms:created>
  <dcterms:modified xsi:type="dcterms:W3CDTF">2025-11-28T14:24:24Z</dcterms:modified>
</cp:coreProperties>
</file>