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8" r:id="rId4"/>
  </p:sldMasterIdLst>
  <p:notesMasterIdLst>
    <p:notesMasterId r:id="rId48"/>
  </p:notesMasterIdLst>
  <p:handoutMasterIdLst>
    <p:handoutMasterId r:id="rId49"/>
  </p:handoutMasterIdLst>
  <p:sldIdLst>
    <p:sldId id="256" r:id="rId5"/>
    <p:sldId id="296" r:id="rId6"/>
    <p:sldId id="258" r:id="rId7"/>
    <p:sldId id="269" r:id="rId8"/>
    <p:sldId id="330" r:id="rId9"/>
    <p:sldId id="272" r:id="rId10"/>
    <p:sldId id="260" r:id="rId11"/>
    <p:sldId id="310" r:id="rId12"/>
    <p:sldId id="331" r:id="rId13"/>
    <p:sldId id="332" r:id="rId14"/>
    <p:sldId id="257" r:id="rId15"/>
    <p:sldId id="298" r:id="rId16"/>
    <p:sldId id="268" r:id="rId17"/>
    <p:sldId id="302" r:id="rId18"/>
    <p:sldId id="299" r:id="rId19"/>
    <p:sldId id="315" r:id="rId20"/>
    <p:sldId id="305" r:id="rId21"/>
    <p:sldId id="304" r:id="rId22"/>
    <p:sldId id="303" r:id="rId23"/>
    <p:sldId id="312" r:id="rId24"/>
    <p:sldId id="313" r:id="rId25"/>
    <p:sldId id="327" r:id="rId26"/>
    <p:sldId id="328" r:id="rId27"/>
    <p:sldId id="329" r:id="rId28"/>
    <p:sldId id="333" r:id="rId29"/>
    <p:sldId id="334" r:id="rId30"/>
    <p:sldId id="300" r:id="rId31"/>
    <p:sldId id="301" r:id="rId32"/>
    <p:sldId id="325" r:id="rId33"/>
    <p:sldId id="326" r:id="rId34"/>
    <p:sldId id="307" r:id="rId35"/>
    <p:sldId id="306" r:id="rId36"/>
    <p:sldId id="308" r:id="rId37"/>
    <p:sldId id="309" r:id="rId38"/>
    <p:sldId id="311" r:id="rId39"/>
    <p:sldId id="316" r:id="rId40"/>
    <p:sldId id="317" r:id="rId41"/>
    <p:sldId id="318" r:id="rId42"/>
    <p:sldId id="319" r:id="rId43"/>
    <p:sldId id="320" r:id="rId44"/>
    <p:sldId id="321" r:id="rId45"/>
    <p:sldId id="322" r:id="rId46"/>
    <p:sldId id="323" r:id="rId47"/>
  </p:sldIdLst>
  <p:sldSz cx="12192000" cy="6858000"/>
  <p:notesSz cx="6858000" cy="9144000"/>
  <p:defaultTextStyle>
    <a:defPPr rtl="0">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8598D"/>
    <a:srgbClr val="646C92"/>
    <a:srgbClr val="5A6B76"/>
    <a:srgbClr val="5A6E6E"/>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5C33BAA-9DE9-4281-B33E-F50403ECEDCD}" v="56" dt="2025-04-28T10:33:02.78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007" autoAdjust="0"/>
    <p:restoredTop sz="50645" autoAdjust="0"/>
  </p:normalViewPr>
  <p:slideViewPr>
    <p:cSldViewPr snapToGrid="0">
      <p:cViewPr varScale="1">
        <p:scale>
          <a:sx n="31" d="100"/>
          <a:sy n="31" d="100"/>
        </p:scale>
        <p:origin x="1454" y="26"/>
      </p:cViewPr>
      <p:guideLst/>
    </p:cSldViewPr>
  </p:slid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99" d="100"/>
          <a:sy n="99" d="100"/>
        </p:scale>
        <p:origin x="3570" y="7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r Charlotte Greenway" userId="21ca5f9ab6ecb0bd" providerId="LiveId" clId="{03BBF408-E7FF-456B-8228-A57E3D6CB2BB}"/>
    <pc:docChg chg="undo custSel addSld delSld modSld sldOrd">
      <pc:chgData name="Dr Charlotte Greenway" userId="21ca5f9ab6ecb0bd" providerId="LiveId" clId="{03BBF408-E7FF-456B-8228-A57E3D6CB2BB}" dt="2024-04-29T08:31:53.920" v="2221"/>
      <pc:docMkLst>
        <pc:docMk/>
      </pc:docMkLst>
      <pc:sldChg chg="modSp mod">
        <pc:chgData name="Dr Charlotte Greenway" userId="21ca5f9ab6ecb0bd" providerId="LiveId" clId="{03BBF408-E7FF-456B-8228-A57E3D6CB2BB}" dt="2024-04-08T13:10:15.407" v="63" actId="1076"/>
        <pc:sldMkLst>
          <pc:docMk/>
          <pc:sldMk cId="2259308896" sldId="256"/>
        </pc:sldMkLst>
      </pc:sldChg>
      <pc:sldChg chg="addSp delSp modSp mod setBg modClrScheme chgLayout">
        <pc:chgData name="Dr Charlotte Greenway" userId="21ca5f9ab6ecb0bd" providerId="LiveId" clId="{03BBF408-E7FF-456B-8228-A57E3D6CB2BB}" dt="2024-04-29T08:08:47.189" v="2195" actId="6549"/>
        <pc:sldMkLst>
          <pc:docMk/>
          <pc:sldMk cId="1325608595" sldId="257"/>
        </pc:sldMkLst>
      </pc:sldChg>
      <pc:sldChg chg="addSp delSp modSp mod ord">
        <pc:chgData name="Dr Charlotte Greenway" userId="21ca5f9ab6ecb0bd" providerId="LiveId" clId="{03BBF408-E7FF-456B-8228-A57E3D6CB2BB}" dt="2024-04-29T08:07:31.488" v="2192" actId="14100"/>
        <pc:sldMkLst>
          <pc:docMk/>
          <pc:sldMk cId="1639799154" sldId="258"/>
        </pc:sldMkLst>
      </pc:sldChg>
      <pc:sldChg chg="del">
        <pc:chgData name="Dr Charlotte Greenway" userId="21ca5f9ab6ecb0bd" providerId="LiveId" clId="{03BBF408-E7FF-456B-8228-A57E3D6CB2BB}" dt="2024-04-08T13:31:26.664" v="305" actId="47"/>
        <pc:sldMkLst>
          <pc:docMk/>
          <pc:sldMk cId="4212917468" sldId="260"/>
        </pc:sldMkLst>
      </pc:sldChg>
      <pc:sldChg chg="del">
        <pc:chgData name="Dr Charlotte Greenway" userId="21ca5f9ab6ecb0bd" providerId="LiveId" clId="{03BBF408-E7FF-456B-8228-A57E3D6CB2BB}" dt="2024-04-08T13:31:25.512" v="304" actId="47"/>
        <pc:sldMkLst>
          <pc:docMk/>
          <pc:sldMk cId="1527386939" sldId="261"/>
        </pc:sldMkLst>
      </pc:sldChg>
      <pc:sldChg chg="addSp delSp modSp add del mod ord">
        <pc:chgData name="Dr Charlotte Greenway" userId="21ca5f9ab6ecb0bd" providerId="LiveId" clId="{03BBF408-E7FF-456B-8228-A57E3D6CB2BB}" dt="2024-04-24T11:40:30.008" v="2161" actId="47"/>
        <pc:sldMkLst>
          <pc:docMk/>
          <pc:sldMk cId="811730917" sldId="262"/>
        </pc:sldMkLst>
      </pc:sldChg>
      <pc:sldChg chg="del">
        <pc:chgData name="Dr Charlotte Greenway" userId="21ca5f9ab6ecb0bd" providerId="LiveId" clId="{03BBF408-E7FF-456B-8228-A57E3D6CB2BB}" dt="2024-04-08T13:31:34.434" v="308" actId="47"/>
        <pc:sldMkLst>
          <pc:docMk/>
          <pc:sldMk cId="2563119616" sldId="265"/>
        </pc:sldMkLst>
      </pc:sldChg>
      <pc:sldChg chg="modSp del mod">
        <pc:chgData name="Dr Charlotte Greenway" userId="21ca5f9ab6ecb0bd" providerId="LiveId" clId="{03BBF408-E7FF-456B-8228-A57E3D6CB2BB}" dt="2024-04-08T13:32:06.369" v="310" actId="47"/>
        <pc:sldMkLst>
          <pc:docMk/>
          <pc:sldMk cId="2721508595" sldId="266"/>
        </pc:sldMkLst>
      </pc:sldChg>
      <pc:sldChg chg="del">
        <pc:chgData name="Dr Charlotte Greenway" userId="21ca5f9ab6ecb0bd" providerId="LiveId" clId="{03BBF408-E7FF-456B-8228-A57E3D6CB2BB}" dt="2024-04-22T12:22:12.954" v="1645" actId="47"/>
        <pc:sldMkLst>
          <pc:docMk/>
          <pc:sldMk cId="445070695" sldId="267"/>
        </pc:sldMkLst>
      </pc:sldChg>
      <pc:sldChg chg="addSp delSp modSp mod ord modNotesTx">
        <pc:chgData name="Dr Charlotte Greenway" userId="21ca5f9ab6ecb0bd" providerId="LiveId" clId="{03BBF408-E7FF-456B-8228-A57E3D6CB2BB}" dt="2024-04-29T08:23:01.763" v="2207" actId="113"/>
        <pc:sldMkLst>
          <pc:docMk/>
          <pc:sldMk cId="3103683689" sldId="268"/>
        </pc:sldMkLst>
      </pc:sldChg>
      <pc:sldChg chg="addSp delSp modSp del mod">
        <pc:chgData name="Dr Charlotte Greenway" userId="21ca5f9ab6ecb0bd" providerId="LiveId" clId="{03BBF408-E7FF-456B-8228-A57E3D6CB2BB}" dt="2024-04-22T12:22:18.622" v="1648" actId="47"/>
        <pc:sldMkLst>
          <pc:docMk/>
          <pc:sldMk cId="962321713" sldId="297"/>
        </pc:sldMkLst>
      </pc:sldChg>
      <pc:sldChg chg="addSp delSp modSp new mod modNotesTx">
        <pc:chgData name="Dr Charlotte Greenway" userId="21ca5f9ab6ecb0bd" providerId="LiveId" clId="{03BBF408-E7FF-456B-8228-A57E3D6CB2BB}" dt="2024-04-29T08:20:45.095" v="2203" actId="113"/>
        <pc:sldMkLst>
          <pc:docMk/>
          <pc:sldMk cId="2357356587" sldId="298"/>
        </pc:sldMkLst>
      </pc:sldChg>
      <pc:sldChg chg="del">
        <pc:chgData name="Dr Charlotte Greenway" userId="21ca5f9ab6ecb0bd" providerId="LiveId" clId="{03BBF408-E7FF-456B-8228-A57E3D6CB2BB}" dt="2024-04-08T13:31:31.797" v="306" actId="47"/>
        <pc:sldMkLst>
          <pc:docMk/>
          <pc:sldMk cId="134718700" sldId="299"/>
        </pc:sldMkLst>
      </pc:sldChg>
      <pc:sldChg chg="addSp delSp modSp new mod">
        <pc:chgData name="Dr Charlotte Greenway" userId="21ca5f9ab6ecb0bd" providerId="LiveId" clId="{03BBF408-E7FF-456B-8228-A57E3D6CB2BB}" dt="2024-04-22T11:37:47.909" v="1541" actId="22"/>
        <pc:sldMkLst>
          <pc:docMk/>
          <pc:sldMk cId="1461807314" sldId="299"/>
        </pc:sldMkLst>
      </pc:sldChg>
      <pc:sldChg chg="del">
        <pc:chgData name="Dr Charlotte Greenway" userId="21ca5f9ab6ecb0bd" providerId="LiveId" clId="{03BBF408-E7FF-456B-8228-A57E3D6CB2BB}" dt="2024-04-08T13:31:32.810" v="307" actId="47"/>
        <pc:sldMkLst>
          <pc:docMk/>
          <pc:sldMk cId="804806354" sldId="300"/>
        </pc:sldMkLst>
      </pc:sldChg>
      <pc:sldChg chg="addSp delSp modSp new mod modNotesTx">
        <pc:chgData name="Dr Charlotte Greenway" userId="21ca5f9ab6ecb0bd" providerId="LiveId" clId="{03BBF408-E7FF-456B-8228-A57E3D6CB2BB}" dt="2024-04-08T15:21:20.288" v="1068" actId="207"/>
        <pc:sldMkLst>
          <pc:docMk/>
          <pc:sldMk cId="999302559" sldId="300"/>
        </pc:sldMkLst>
      </pc:sldChg>
      <pc:sldChg chg="new del">
        <pc:chgData name="Dr Charlotte Greenway" userId="21ca5f9ab6ecb0bd" providerId="LiveId" clId="{03BBF408-E7FF-456B-8228-A57E3D6CB2BB}" dt="2024-04-08T15:00:04.991" v="776" actId="47"/>
        <pc:sldMkLst>
          <pc:docMk/>
          <pc:sldMk cId="1868020036" sldId="301"/>
        </pc:sldMkLst>
      </pc:sldChg>
      <pc:sldChg chg="new del">
        <pc:chgData name="Dr Charlotte Greenway" userId="21ca5f9ab6ecb0bd" providerId="LiveId" clId="{03BBF408-E7FF-456B-8228-A57E3D6CB2BB}" dt="2024-04-08T15:12:16.617" v="958" actId="47"/>
        <pc:sldMkLst>
          <pc:docMk/>
          <pc:sldMk cId="2391952395" sldId="301"/>
        </pc:sldMkLst>
      </pc:sldChg>
      <pc:sldChg chg="addSp delSp modSp new mod modNotesTx">
        <pc:chgData name="Dr Charlotte Greenway" userId="21ca5f9ab6ecb0bd" providerId="LiveId" clId="{03BBF408-E7FF-456B-8228-A57E3D6CB2BB}" dt="2024-04-08T15:19:58.427" v="1059" actId="1076"/>
        <pc:sldMkLst>
          <pc:docMk/>
          <pc:sldMk cId="3813022352" sldId="301"/>
        </pc:sldMkLst>
      </pc:sldChg>
      <pc:sldChg chg="new del">
        <pc:chgData name="Dr Charlotte Greenway" userId="21ca5f9ab6ecb0bd" providerId="LiveId" clId="{03BBF408-E7FF-456B-8228-A57E3D6CB2BB}" dt="2024-04-11T23:04:18.812" v="1094" actId="680"/>
        <pc:sldMkLst>
          <pc:docMk/>
          <pc:sldMk cId="1741502927" sldId="302"/>
        </pc:sldMkLst>
      </pc:sldChg>
      <pc:sldChg chg="addSp delSp modSp new mod modNotesTx">
        <pc:chgData name="Dr Charlotte Greenway" userId="21ca5f9ab6ecb0bd" providerId="LiveId" clId="{03BBF408-E7FF-456B-8228-A57E3D6CB2BB}" dt="2024-04-29T08:25:04.259" v="2212" actId="20577"/>
        <pc:sldMkLst>
          <pc:docMk/>
          <pc:sldMk cId="1911475838" sldId="302"/>
        </pc:sldMkLst>
      </pc:sldChg>
      <pc:sldChg chg="addSp delSp modSp new mod modClrScheme chgLayout modNotesTx">
        <pc:chgData name="Dr Charlotte Greenway" userId="21ca5f9ab6ecb0bd" providerId="LiveId" clId="{03BBF408-E7FF-456B-8228-A57E3D6CB2BB}" dt="2024-04-22T11:52:00.507" v="1644" actId="20577"/>
        <pc:sldMkLst>
          <pc:docMk/>
          <pc:sldMk cId="2480253732" sldId="303"/>
        </pc:sldMkLst>
      </pc:sldChg>
      <pc:sldChg chg="addSp delSp modSp new mod modNotesTx">
        <pc:chgData name="Dr Charlotte Greenway" userId="21ca5f9ab6ecb0bd" providerId="LiveId" clId="{03BBF408-E7FF-456B-8228-A57E3D6CB2BB}" dt="2024-04-29T08:31:53.920" v="2221"/>
        <pc:sldMkLst>
          <pc:docMk/>
          <pc:sldMk cId="488968100" sldId="304"/>
        </pc:sldMkLst>
      </pc:sldChg>
      <pc:sldChg chg="addSp delSp modSp new mod ord modNotesTx">
        <pc:chgData name="Dr Charlotte Greenway" userId="21ca5f9ab6ecb0bd" providerId="LiveId" clId="{03BBF408-E7FF-456B-8228-A57E3D6CB2BB}" dt="2024-04-29T08:27:21.862" v="2214"/>
        <pc:sldMkLst>
          <pc:docMk/>
          <pc:sldMk cId="1495632766" sldId="305"/>
        </pc:sldMkLst>
      </pc:sldChg>
      <pc:sldChg chg="addSp delSp modSp new mod ord modClrScheme modAnim chgLayout">
        <pc:chgData name="Dr Charlotte Greenway" userId="21ca5f9ab6ecb0bd" providerId="LiveId" clId="{03BBF408-E7FF-456B-8228-A57E3D6CB2BB}" dt="2024-04-22T12:32:34.631" v="1677"/>
        <pc:sldMkLst>
          <pc:docMk/>
          <pc:sldMk cId="2036327429" sldId="306"/>
        </pc:sldMkLst>
      </pc:sldChg>
      <pc:sldChg chg="addSp delSp modSp new mod ord modAnim">
        <pc:chgData name="Dr Charlotte Greenway" userId="21ca5f9ab6ecb0bd" providerId="LiveId" clId="{03BBF408-E7FF-456B-8228-A57E3D6CB2BB}" dt="2024-04-22T12:32:34.631" v="1677"/>
        <pc:sldMkLst>
          <pc:docMk/>
          <pc:sldMk cId="1647646732" sldId="307"/>
        </pc:sldMkLst>
      </pc:sldChg>
      <pc:sldChg chg="addSp delSp modSp new mod ord modAnim">
        <pc:chgData name="Dr Charlotte Greenway" userId="21ca5f9ab6ecb0bd" providerId="LiveId" clId="{03BBF408-E7FF-456B-8228-A57E3D6CB2BB}" dt="2024-04-22T12:32:34.631" v="1677"/>
        <pc:sldMkLst>
          <pc:docMk/>
          <pc:sldMk cId="272056131" sldId="308"/>
        </pc:sldMkLst>
      </pc:sldChg>
      <pc:sldChg chg="addSp delSp modSp new mod ord modAnim">
        <pc:chgData name="Dr Charlotte Greenway" userId="21ca5f9ab6ecb0bd" providerId="LiveId" clId="{03BBF408-E7FF-456B-8228-A57E3D6CB2BB}" dt="2024-04-22T12:32:34.631" v="1677"/>
        <pc:sldMkLst>
          <pc:docMk/>
          <pc:sldMk cId="848893635" sldId="309"/>
        </pc:sldMkLst>
      </pc:sldChg>
      <pc:sldChg chg="addSp delSp modSp new mod ord modAnim">
        <pc:chgData name="Dr Charlotte Greenway" userId="21ca5f9ab6ecb0bd" providerId="LiveId" clId="{03BBF408-E7FF-456B-8228-A57E3D6CB2BB}" dt="2024-04-22T12:32:34.631" v="1677"/>
        <pc:sldMkLst>
          <pc:docMk/>
          <pc:sldMk cId="1110191808" sldId="310"/>
        </pc:sldMkLst>
      </pc:sldChg>
      <pc:sldChg chg="addSp delSp modSp new mod ord modAnim">
        <pc:chgData name="Dr Charlotte Greenway" userId="21ca5f9ab6ecb0bd" providerId="LiveId" clId="{03BBF408-E7FF-456B-8228-A57E3D6CB2BB}" dt="2024-04-22T12:32:34.631" v="1677"/>
        <pc:sldMkLst>
          <pc:docMk/>
          <pc:sldMk cId="2738330970" sldId="311"/>
        </pc:sldMkLst>
      </pc:sldChg>
      <pc:sldChg chg="addSp delSp modSp new mod modNotesTx">
        <pc:chgData name="Dr Charlotte Greenway" userId="21ca5f9ab6ecb0bd" providerId="LiveId" clId="{03BBF408-E7FF-456B-8228-A57E3D6CB2BB}" dt="2024-04-22T13:19:07.118" v="1696" actId="20577"/>
        <pc:sldMkLst>
          <pc:docMk/>
          <pc:sldMk cId="3416461310" sldId="312"/>
        </pc:sldMkLst>
      </pc:sldChg>
      <pc:sldChg chg="addSp delSp modSp new mod">
        <pc:chgData name="Dr Charlotte Greenway" userId="21ca5f9ab6ecb0bd" providerId="LiveId" clId="{03BBF408-E7FF-456B-8228-A57E3D6CB2BB}" dt="2024-04-22T13:15:32.841" v="1688" actId="14100"/>
        <pc:sldMkLst>
          <pc:docMk/>
          <pc:sldMk cId="2798019413" sldId="313"/>
        </pc:sldMkLst>
      </pc:sldChg>
      <pc:sldChg chg="addSp delSp modSp new mod ord">
        <pc:chgData name="Dr Charlotte Greenway" userId="21ca5f9ab6ecb0bd" providerId="LiveId" clId="{03BBF408-E7FF-456B-8228-A57E3D6CB2BB}" dt="2024-04-22T13:55:10.764" v="1982"/>
        <pc:sldMkLst>
          <pc:docMk/>
          <pc:sldMk cId="3674159334" sldId="314"/>
        </pc:sldMkLst>
      </pc:sldChg>
      <pc:sldChg chg="addSp delSp modSp new mod modNotesTx">
        <pc:chgData name="Dr Charlotte Greenway" userId="21ca5f9ab6ecb0bd" providerId="LiveId" clId="{03BBF408-E7FF-456B-8228-A57E3D6CB2BB}" dt="2024-04-22T13:55:00.612" v="1980" actId="20577"/>
        <pc:sldMkLst>
          <pc:docMk/>
          <pc:sldMk cId="2469255714" sldId="315"/>
        </pc:sldMkLst>
      </pc:sldChg>
      <pc:sldChg chg="addSp delSp modSp new del mod modNotesTx">
        <pc:chgData name="Dr Charlotte Greenway" userId="21ca5f9ab6ecb0bd" providerId="LiveId" clId="{03BBF408-E7FF-456B-8228-A57E3D6CB2BB}" dt="2024-04-22T13:40:50.606" v="1819" actId="47"/>
        <pc:sldMkLst>
          <pc:docMk/>
          <pc:sldMk cId="2102453776" sldId="316"/>
        </pc:sldMkLst>
      </pc:sldChg>
      <pc:sldChg chg="addSp delSp modSp new mod modClrScheme chgLayout">
        <pc:chgData name="Dr Charlotte Greenway" userId="21ca5f9ab6ecb0bd" providerId="LiveId" clId="{03BBF408-E7FF-456B-8228-A57E3D6CB2BB}" dt="2024-04-24T11:21:44" v="2020" actId="14100"/>
        <pc:sldMkLst>
          <pc:docMk/>
          <pc:sldMk cId="2901745710" sldId="316"/>
        </pc:sldMkLst>
      </pc:sldChg>
      <pc:sldChg chg="addSp delSp modSp new mod">
        <pc:chgData name="Dr Charlotte Greenway" userId="21ca5f9ab6ecb0bd" providerId="LiveId" clId="{03BBF408-E7FF-456B-8228-A57E3D6CB2BB}" dt="2024-04-24T11:25:43.919" v="2049" actId="14100"/>
        <pc:sldMkLst>
          <pc:docMk/>
          <pc:sldMk cId="3304522843" sldId="317"/>
        </pc:sldMkLst>
      </pc:sldChg>
      <pc:sldChg chg="addSp delSp modSp new mod">
        <pc:chgData name="Dr Charlotte Greenway" userId="21ca5f9ab6ecb0bd" providerId="LiveId" clId="{03BBF408-E7FF-456B-8228-A57E3D6CB2BB}" dt="2024-04-24T11:26:04.098" v="2054" actId="1076"/>
        <pc:sldMkLst>
          <pc:docMk/>
          <pc:sldMk cId="1741594732" sldId="318"/>
        </pc:sldMkLst>
      </pc:sldChg>
      <pc:sldChg chg="addSp delSp modSp new mod">
        <pc:chgData name="Dr Charlotte Greenway" userId="21ca5f9ab6ecb0bd" providerId="LiveId" clId="{03BBF408-E7FF-456B-8228-A57E3D6CB2BB}" dt="2024-04-24T11:29:41.190" v="2083" actId="14100"/>
        <pc:sldMkLst>
          <pc:docMk/>
          <pc:sldMk cId="2776068415" sldId="319"/>
        </pc:sldMkLst>
      </pc:sldChg>
      <pc:sldChg chg="addSp delSp modSp new mod">
        <pc:chgData name="Dr Charlotte Greenway" userId="21ca5f9ab6ecb0bd" providerId="LiveId" clId="{03BBF408-E7FF-456B-8228-A57E3D6CB2BB}" dt="2024-04-24T11:32:13.975" v="2102" actId="14100"/>
        <pc:sldMkLst>
          <pc:docMk/>
          <pc:sldMk cId="443261136" sldId="320"/>
        </pc:sldMkLst>
      </pc:sldChg>
      <pc:sldChg chg="addSp modSp new mod">
        <pc:chgData name="Dr Charlotte Greenway" userId="21ca5f9ab6ecb0bd" providerId="LiveId" clId="{03BBF408-E7FF-456B-8228-A57E3D6CB2BB}" dt="2024-04-24T11:34:03.024" v="2117" actId="1076"/>
        <pc:sldMkLst>
          <pc:docMk/>
          <pc:sldMk cId="1054939026" sldId="321"/>
        </pc:sldMkLst>
      </pc:sldChg>
      <pc:sldChg chg="addSp delSp modSp new mod">
        <pc:chgData name="Dr Charlotte Greenway" userId="21ca5f9ab6ecb0bd" providerId="LiveId" clId="{03BBF408-E7FF-456B-8228-A57E3D6CB2BB}" dt="2024-04-24T11:36:12.454" v="2135" actId="14100"/>
        <pc:sldMkLst>
          <pc:docMk/>
          <pc:sldMk cId="3671259099" sldId="322"/>
        </pc:sldMkLst>
      </pc:sldChg>
      <pc:sldChg chg="addSp delSp modSp new mod">
        <pc:chgData name="Dr Charlotte Greenway" userId="21ca5f9ab6ecb0bd" providerId="LiveId" clId="{03BBF408-E7FF-456B-8228-A57E3D6CB2BB}" dt="2024-04-24T11:38:21.143" v="2150" actId="14100"/>
        <pc:sldMkLst>
          <pc:docMk/>
          <pc:sldMk cId="146042151" sldId="323"/>
        </pc:sldMkLst>
      </pc:sldChg>
      <pc:sldChg chg="addSp delSp modSp new mod">
        <pc:chgData name="Dr Charlotte Greenway" userId="21ca5f9ab6ecb0bd" providerId="LiveId" clId="{03BBF408-E7FF-456B-8228-A57E3D6CB2BB}" dt="2024-04-24T11:39:19.326" v="2158" actId="1076"/>
        <pc:sldMkLst>
          <pc:docMk/>
          <pc:sldMk cId="824699010" sldId="324"/>
        </pc:sldMkLst>
      </pc:sldChg>
      <pc:sldChg chg="addSp delSp modSp new mod">
        <pc:chgData name="Dr Charlotte Greenway" userId="21ca5f9ab6ecb0bd" providerId="LiveId" clId="{03BBF408-E7FF-456B-8228-A57E3D6CB2BB}" dt="2024-04-24T11:41:53.849" v="2186" actId="1076"/>
        <pc:sldMkLst>
          <pc:docMk/>
          <pc:sldMk cId="2104477321" sldId="325"/>
        </pc:sldMkLst>
      </pc:sldChg>
    </pc:docChg>
  </pc:docChgLst>
  <pc:docChgLst>
    <pc:chgData name="Dr Charlotte Greenway" userId="21ca5f9ab6ecb0bd" providerId="LiveId" clId="{75C33BAA-9DE9-4281-B33E-F50403ECEDCD}"/>
    <pc:docChg chg="undo custSel addSld delSld modSld sldOrd">
      <pc:chgData name="Dr Charlotte Greenway" userId="21ca5f9ab6ecb0bd" providerId="LiveId" clId="{75C33BAA-9DE9-4281-B33E-F50403ECEDCD}" dt="2025-04-28T11:08:44.511" v="1053"/>
      <pc:docMkLst>
        <pc:docMk/>
      </pc:docMkLst>
      <pc:sldChg chg="modSp mod">
        <pc:chgData name="Dr Charlotte Greenway" userId="21ca5f9ab6ecb0bd" providerId="LiveId" clId="{75C33BAA-9DE9-4281-B33E-F50403ECEDCD}" dt="2025-04-28T08:52:35.367" v="496" actId="20577"/>
        <pc:sldMkLst>
          <pc:docMk/>
          <pc:sldMk cId="2259308896" sldId="256"/>
        </pc:sldMkLst>
        <pc:spChg chg="mod">
          <ac:chgData name="Dr Charlotte Greenway" userId="21ca5f9ab6ecb0bd" providerId="LiveId" clId="{75C33BAA-9DE9-4281-B33E-F50403ECEDCD}" dt="2025-04-28T08:52:35.367" v="496" actId="20577"/>
          <ac:spMkLst>
            <pc:docMk/>
            <pc:sldMk cId="2259308896" sldId="256"/>
            <ac:spMk id="2" creationId="{51DF3D98-3C30-4CFC-8643-C81E829C8C25}"/>
          </ac:spMkLst>
        </pc:spChg>
      </pc:sldChg>
      <pc:sldChg chg="modNotesTx">
        <pc:chgData name="Dr Charlotte Greenway" userId="21ca5f9ab6ecb0bd" providerId="LiveId" clId="{75C33BAA-9DE9-4281-B33E-F50403ECEDCD}" dt="2025-04-28T10:05:01.558" v="803" actId="20577"/>
        <pc:sldMkLst>
          <pc:docMk/>
          <pc:sldMk cId="1325608595" sldId="257"/>
        </pc:sldMkLst>
      </pc:sldChg>
      <pc:sldChg chg="addSp delSp modSp add mod modNotesTx">
        <pc:chgData name="Dr Charlotte Greenway" userId="21ca5f9ab6ecb0bd" providerId="LiveId" clId="{75C33BAA-9DE9-4281-B33E-F50403ECEDCD}" dt="2025-04-28T09:00:55.892" v="573" actId="6549"/>
        <pc:sldMkLst>
          <pc:docMk/>
          <pc:sldMk cId="0" sldId="258"/>
        </pc:sldMkLst>
        <pc:spChg chg="add del mod">
          <ac:chgData name="Dr Charlotte Greenway" userId="21ca5f9ab6ecb0bd" providerId="LiveId" clId="{75C33BAA-9DE9-4281-B33E-F50403ECEDCD}" dt="2025-04-28T08:57:41.971" v="539" actId="478"/>
          <ac:spMkLst>
            <pc:docMk/>
            <pc:sldMk cId="0" sldId="258"/>
            <ac:spMk id="3" creationId="{23B5E159-594E-B303-A33E-714AC3630716}"/>
          </ac:spMkLst>
        </pc:spChg>
        <pc:spChg chg="add mod">
          <ac:chgData name="Dr Charlotte Greenway" userId="21ca5f9ab6ecb0bd" providerId="LiveId" clId="{75C33BAA-9DE9-4281-B33E-F50403ECEDCD}" dt="2025-04-28T09:00:31.685" v="567" actId="1076"/>
          <ac:spMkLst>
            <pc:docMk/>
            <pc:sldMk cId="0" sldId="258"/>
            <ac:spMk id="4" creationId="{400E159E-1DD1-274D-E7FA-EC625F872E7F}"/>
          </ac:spMkLst>
        </pc:spChg>
        <pc:spChg chg="add mod">
          <ac:chgData name="Dr Charlotte Greenway" userId="21ca5f9ab6ecb0bd" providerId="LiveId" clId="{75C33BAA-9DE9-4281-B33E-F50403ECEDCD}" dt="2025-04-28T08:59:50.078" v="561" actId="2710"/>
          <ac:spMkLst>
            <pc:docMk/>
            <pc:sldMk cId="0" sldId="258"/>
            <ac:spMk id="5" creationId="{6BF88EC4-7B64-FC60-5EF7-66B0AA69CA49}"/>
          </ac:spMkLst>
        </pc:spChg>
        <pc:spChg chg="add mod">
          <ac:chgData name="Dr Charlotte Greenway" userId="21ca5f9ab6ecb0bd" providerId="LiveId" clId="{75C33BAA-9DE9-4281-B33E-F50403ECEDCD}" dt="2025-04-28T09:00:40.745" v="570" actId="1076"/>
          <ac:spMkLst>
            <pc:docMk/>
            <pc:sldMk cId="0" sldId="258"/>
            <ac:spMk id="6" creationId="{4A736069-C309-1271-594F-203E39C43ABF}"/>
          </ac:spMkLst>
        </pc:spChg>
        <pc:spChg chg="mod">
          <ac:chgData name="Dr Charlotte Greenway" userId="21ca5f9ab6ecb0bd" providerId="LiveId" clId="{75C33BAA-9DE9-4281-B33E-F50403ECEDCD}" dt="2025-04-28T08:55:42.007" v="531" actId="1076"/>
          <ac:spMkLst>
            <pc:docMk/>
            <pc:sldMk cId="0" sldId="258"/>
            <ac:spMk id="16386" creationId="{E44E8227-2536-3DDC-C929-06213607430B}"/>
          </ac:spMkLst>
        </pc:spChg>
        <pc:spChg chg="mod">
          <ac:chgData name="Dr Charlotte Greenway" userId="21ca5f9ab6ecb0bd" providerId="LiveId" clId="{75C33BAA-9DE9-4281-B33E-F50403ECEDCD}" dt="2025-04-28T09:00:53.651" v="572" actId="20577"/>
          <ac:spMkLst>
            <pc:docMk/>
            <pc:sldMk cId="0" sldId="258"/>
            <ac:spMk id="16387" creationId="{9194ABFD-8940-9398-9A96-D3B251677ED5}"/>
          </ac:spMkLst>
        </pc:spChg>
        <pc:spChg chg="mod">
          <ac:chgData name="Dr Charlotte Greenway" userId="21ca5f9ab6ecb0bd" providerId="LiveId" clId="{75C33BAA-9DE9-4281-B33E-F50403ECEDCD}" dt="2025-04-28T09:00:55.892" v="573" actId="6549"/>
          <ac:spMkLst>
            <pc:docMk/>
            <pc:sldMk cId="0" sldId="258"/>
            <ac:spMk id="16388" creationId="{98118C39-E12F-C47D-7064-B412EA35D91C}"/>
          </ac:spMkLst>
        </pc:spChg>
      </pc:sldChg>
      <pc:sldChg chg="del">
        <pc:chgData name="Dr Charlotte Greenway" userId="21ca5f9ab6ecb0bd" providerId="LiveId" clId="{75C33BAA-9DE9-4281-B33E-F50403ECEDCD}" dt="2025-04-28T07:14:34.825" v="1" actId="47"/>
        <pc:sldMkLst>
          <pc:docMk/>
          <pc:sldMk cId="1639799154" sldId="258"/>
        </pc:sldMkLst>
      </pc:sldChg>
      <pc:sldChg chg="addSp delSp modSp add mod modNotesTx">
        <pc:chgData name="Dr Charlotte Greenway" userId="21ca5f9ab6ecb0bd" providerId="LiveId" clId="{75C33BAA-9DE9-4281-B33E-F50403ECEDCD}" dt="2025-04-28T11:08:44.511" v="1053"/>
        <pc:sldMkLst>
          <pc:docMk/>
          <pc:sldMk cId="0" sldId="260"/>
        </pc:sldMkLst>
        <pc:spChg chg="add mod">
          <ac:chgData name="Dr Charlotte Greenway" userId="21ca5f9ab6ecb0bd" providerId="LiveId" clId="{75C33BAA-9DE9-4281-B33E-F50403ECEDCD}" dt="2025-04-28T09:18:00.593" v="707" actId="1076"/>
          <ac:spMkLst>
            <pc:docMk/>
            <pc:sldMk cId="0" sldId="260"/>
            <ac:spMk id="2" creationId="{01008D14-686F-1413-24A3-C38F106E6DD3}"/>
          </ac:spMkLst>
        </pc:spChg>
        <pc:spChg chg="add mod">
          <ac:chgData name="Dr Charlotte Greenway" userId="21ca5f9ab6ecb0bd" providerId="LiveId" clId="{75C33BAA-9DE9-4281-B33E-F50403ECEDCD}" dt="2025-04-28T09:18:05.534" v="708" actId="1076"/>
          <ac:spMkLst>
            <pc:docMk/>
            <pc:sldMk cId="0" sldId="260"/>
            <ac:spMk id="3" creationId="{83A71F17-1002-24CD-D163-2A85E681EC2C}"/>
          </ac:spMkLst>
        </pc:spChg>
        <pc:spChg chg="add mod">
          <ac:chgData name="Dr Charlotte Greenway" userId="21ca5f9ab6ecb0bd" providerId="LiveId" clId="{75C33BAA-9DE9-4281-B33E-F50403ECEDCD}" dt="2025-04-28T09:18:56.137" v="712" actId="1076"/>
          <ac:spMkLst>
            <pc:docMk/>
            <pc:sldMk cId="0" sldId="260"/>
            <ac:spMk id="5" creationId="{FC8B5B4B-7B8F-FDA1-517F-3FE2E46BE943}"/>
          </ac:spMkLst>
        </pc:spChg>
        <pc:spChg chg="mod">
          <ac:chgData name="Dr Charlotte Greenway" userId="21ca5f9ab6ecb0bd" providerId="LiveId" clId="{75C33BAA-9DE9-4281-B33E-F50403ECEDCD}" dt="2025-04-28T09:43:59.948" v="715" actId="1076"/>
          <ac:spMkLst>
            <pc:docMk/>
            <pc:sldMk cId="0" sldId="260"/>
            <ac:spMk id="26626" creationId="{8A5658BB-D9DB-FA6B-40F7-9F37C0FF7A83}"/>
          </ac:spMkLst>
        </pc:spChg>
        <pc:spChg chg="mod">
          <ac:chgData name="Dr Charlotte Greenway" userId="21ca5f9ab6ecb0bd" providerId="LiveId" clId="{75C33BAA-9DE9-4281-B33E-F50403ECEDCD}" dt="2025-04-28T09:44:06.457" v="728" actId="20577"/>
          <ac:spMkLst>
            <pc:docMk/>
            <pc:sldMk cId="0" sldId="260"/>
            <ac:spMk id="26627" creationId="{E3BCEEEF-61BB-A2D9-C792-66C3FB554D76}"/>
          </ac:spMkLst>
        </pc:spChg>
        <pc:spChg chg="del mod">
          <ac:chgData name="Dr Charlotte Greenway" userId="21ca5f9ab6ecb0bd" providerId="LiveId" clId="{75C33BAA-9DE9-4281-B33E-F50403ECEDCD}" dt="2025-04-28T09:15:53.887" v="684" actId="478"/>
          <ac:spMkLst>
            <pc:docMk/>
            <pc:sldMk cId="0" sldId="260"/>
            <ac:spMk id="26628" creationId="{54806D77-87F5-08DE-CE8C-D55B8255AFB2}"/>
          </ac:spMkLst>
        </pc:spChg>
        <pc:picChg chg="add mod">
          <ac:chgData name="Dr Charlotte Greenway" userId="21ca5f9ab6ecb0bd" providerId="LiveId" clId="{75C33BAA-9DE9-4281-B33E-F50403ECEDCD}" dt="2025-04-28T09:19:01.440" v="714" actId="1076"/>
          <ac:picMkLst>
            <pc:docMk/>
            <pc:sldMk cId="0" sldId="260"/>
            <ac:picMk id="9218" creationId="{83B75F8D-F532-5728-D5A9-D109CBDAF8D4}"/>
          </ac:picMkLst>
        </pc:picChg>
      </pc:sldChg>
      <pc:sldChg chg="addSp modSp add mod modNotesTx">
        <pc:chgData name="Dr Charlotte Greenway" userId="21ca5f9ab6ecb0bd" providerId="LiveId" clId="{75C33BAA-9DE9-4281-B33E-F50403ECEDCD}" dt="2025-04-28T11:07:28.066" v="1052"/>
        <pc:sldMkLst>
          <pc:docMk/>
          <pc:sldMk cId="0" sldId="269"/>
        </pc:sldMkLst>
        <pc:spChg chg="mod">
          <ac:chgData name="Dr Charlotte Greenway" userId="21ca5f9ab6ecb0bd" providerId="LiveId" clId="{75C33BAA-9DE9-4281-B33E-F50403ECEDCD}" dt="2025-04-28T09:13:30.467" v="656" actId="1076"/>
          <ac:spMkLst>
            <pc:docMk/>
            <pc:sldMk cId="0" sldId="269"/>
            <ac:spMk id="19460" creationId="{ACBBAB44-B7BD-565D-FB39-2FD1CB59C9D6}"/>
          </ac:spMkLst>
        </pc:spChg>
        <pc:picChg chg="add mod">
          <ac:chgData name="Dr Charlotte Greenway" userId="21ca5f9ab6ecb0bd" providerId="LiveId" clId="{75C33BAA-9DE9-4281-B33E-F50403ECEDCD}" dt="2025-04-28T09:13:41.934" v="661" actId="14100"/>
          <ac:picMkLst>
            <pc:docMk/>
            <pc:sldMk cId="0" sldId="269"/>
            <ac:picMk id="4098" creationId="{6124FB03-A7C3-FD17-0F79-38D64691745D}"/>
          </ac:picMkLst>
        </pc:picChg>
      </pc:sldChg>
      <pc:sldChg chg="addSp modSp add mod modNotesTx">
        <pc:chgData name="Dr Charlotte Greenway" userId="21ca5f9ab6ecb0bd" providerId="LiveId" clId="{75C33BAA-9DE9-4281-B33E-F50403ECEDCD}" dt="2025-04-28T09:11:41.766" v="651" actId="1076"/>
        <pc:sldMkLst>
          <pc:docMk/>
          <pc:sldMk cId="0" sldId="272"/>
        </pc:sldMkLst>
        <pc:spChg chg="mod">
          <ac:chgData name="Dr Charlotte Greenway" userId="21ca5f9ab6ecb0bd" providerId="LiveId" clId="{75C33BAA-9DE9-4281-B33E-F50403ECEDCD}" dt="2025-04-28T09:10:59.641" v="646" actId="20577"/>
          <ac:spMkLst>
            <pc:docMk/>
            <pc:sldMk cId="0" sldId="272"/>
            <ac:spMk id="24579" creationId="{5ECCE354-49A2-1B21-CC43-4B02ABF48CE0}"/>
          </ac:spMkLst>
        </pc:spChg>
        <pc:spChg chg="mod">
          <ac:chgData name="Dr Charlotte Greenway" userId="21ca5f9ab6ecb0bd" providerId="LiveId" clId="{75C33BAA-9DE9-4281-B33E-F50403ECEDCD}" dt="2025-04-28T09:11:01.701" v="647" actId="20577"/>
          <ac:spMkLst>
            <pc:docMk/>
            <pc:sldMk cId="0" sldId="272"/>
            <ac:spMk id="24580" creationId="{0016ACF4-0FC3-C77F-AA3B-EBFA354A1619}"/>
          </ac:spMkLst>
        </pc:spChg>
        <pc:picChg chg="add mod">
          <ac:chgData name="Dr Charlotte Greenway" userId="21ca5f9ab6ecb0bd" providerId="LiveId" clId="{75C33BAA-9DE9-4281-B33E-F50403ECEDCD}" dt="2025-04-28T09:11:41.766" v="651" actId="1076"/>
          <ac:picMkLst>
            <pc:docMk/>
            <pc:sldMk cId="0" sldId="272"/>
            <ac:picMk id="2050" creationId="{0709438D-AD97-AB5B-5949-C19B5C2A4FDD}"/>
          </ac:picMkLst>
        </pc:picChg>
      </pc:sldChg>
      <pc:sldChg chg="addSp modSp add mod">
        <pc:chgData name="Dr Charlotte Greenway" userId="21ca5f9ab6ecb0bd" providerId="LiveId" clId="{75C33BAA-9DE9-4281-B33E-F50403ECEDCD}" dt="2025-04-28T08:54:46.017" v="529" actId="1076"/>
        <pc:sldMkLst>
          <pc:docMk/>
          <pc:sldMk cId="0" sldId="296"/>
        </pc:sldMkLst>
        <pc:spChg chg="add mod">
          <ac:chgData name="Dr Charlotte Greenway" userId="21ca5f9ab6ecb0bd" providerId="LiveId" clId="{75C33BAA-9DE9-4281-B33E-F50403ECEDCD}" dt="2025-04-28T08:54:24.123" v="522" actId="1076"/>
          <ac:spMkLst>
            <pc:docMk/>
            <pc:sldMk cId="0" sldId="296"/>
            <ac:spMk id="2" creationId="{6BE6052D-42A1-1393-1B04-BA92BB7CFAF8}"/>
          </ac:spMkLst>
        </pc:spChg>
        <pc:spChg chg="mod">
          <ac:chgData name="Dr Charlotte Greenway" userId="21ca5f9ab6ecb0bd" providerId="LiveId" clId="{75C33BAA-9DE9-4281-B33E-F50403ECEDCD}" dt="2025-04-28T08:54:38.073" v="527" actId="1076"/>
          <ac:spMkLst>
            <pc:docMk/>
            <pc:sldMk cId="0" sldId="296"/>
            <ac:spMk id="13314" creationId="{86EB5150-720D-B408-8AE8-5887AABE4327}"/>
          </ac:spMkLst>
        </pc:spChg>
        <pc:spChg chg="mod">
          <ac:chgData name="Dr Charlotte Greenway" userId="21ca5f9ab6ecb0bd" providerId="LiveId" clId="{75C33BAA-9DE9-4281-B33E-F50403ECEDCD}" dt="2025-04-28T08:54:40.844" v="528" actId="1076"/>
          <ac:spMkLst>
            <pc:docMk/>
            <pc:sldMk cId="0" sldId="296"/>
            <ac:spMk id="13315" creationId="{145D78CB-A9F0-AED5-491C-79865B4BC1FE}"/>
          </ac:spMkLst>
        </pc:spChg>
        <pc:spChg chg="mod">
          <ac:chgData name="Dr Charlotte Greenway" userId="21ca5f9ab6ecb0bd" providerId="LiveId" clId="{75C33BAA-9DE9-4281-B33E-F50403ECEDCD}" dt="2025-04-28T08:54:46.017" v="529" actId="1076"/>
          <ac:spMkLst>
            <pc:docMk/>
            <pc:sldMk cId="0" sldId="296"/>
            <ac:spMk id="13316" creationId="{69BE7E0D-BFD4-D01E-1FD4-69B05C22744B}"/>
          </ac:spMkLst>
        </pc:spChg>
      </pc:sldChg>
      <pc:sldChg chg="modSp mod">
        <pc:chgData name="Dr Charlotte Greenway" userId="21ca5f9ab6ecb0bd" providerId="LiveId" clId="{75C33BAA-9DE9-4281-B33E-F50403ECEDCD}" dt="2025-04-28T10:06:03.398" v="829" actId="1076"/>
        <pc:sldMkLst>
          <pc:docMk/>
          <pc:sldMk cId="1461807314" sldId="299"/>
        </pc:sldMkLst>
        <pc:spChg chg="mod">
          <ac:chgData name="Dr Charlotte Greenway" userId="21ca5f9ab6ecb0bd" providerId="LiveId" clId="{75C33BAA-9DE9-4281-B33E-F50403ECEDCD}" dt="2025-04-28T10:06:03.398" v="829" actId="1076"/>
          <ac:spMkLst>
            <pc:docMk/>
            <pc:sldMk cId="1461807314" sldId="299"/>
            <ac:spMk id="6" creationId="{6F526B8A-E49C-6D5B-47B6-20D5368D1843}"/>
          </ac:spMkLst>
        </pc:spChg>
      </pc:sldChg>
      <pc:sldChg chg="modNotesTx">
        <pc:chgData name="Dr Charlotte Greenway" userId="21ca5f9ab6ecb0bd" providerId="LiveId" clId="{75C33BAA-9DE9-4281-B33E-F50403ECEDCD}" dt="2025-04-28T10:31:11.364" v="1042" actId="20577"/>
        <pc:sldMkLst>
          <pc:docMk/>
          <pc:sldMk cId="999302559" sldId="300"/>
        </pc:sldMkLst>
      </pc:sldChg>
      <pc:sldChg chg="del">
        <pc:chgData name="Dr Charlotte Greenway" userId="21ca5f9ab6ecb0bd" providerId="LiveId" clId="{75C33BAA-9DE9-4281-B33E-F50403ECEDCD}" dt="2025-04-28T10:32:59.143" v="1047" actId="47"/>
        <pc:sldMkLst>
          <pc:docMk/>
          <pc:sldMk cId="2036327429" sldId="306"/>
        </pc:sldMkLst>
      </pc:sldChg>
      <pc:sldChg chg="add">
        <pc:chgData name="Dr Charlotte Greenway" userId="21ca5f9ab6ecb0bd" providerId="LiveId" clId="{75C33BAA-9DE9-4281-B33E-F50403ECEDCD}" dt="2025-04-28T10:33:02.768" v="1048"/>
        <pc:sldMkLst>
          <pc:docMk/>
          <pc:sldMk cId="3658688673" sldId="306"/>
        </pc:sldMkLst>
      </pc:sldChg>
      <pc:sldChg chg="del">
        <pc:chgData name="Dr Charlotte Greenway" userId="21ca5f9ab6ecb0bd" providerId="LiveId" clId="{75C33BAA-9DE9-4281-B33E-F50403ECEDCD}" dt="2025-04-28T10:32:59.143" v="1047" actId="47"/>
        <pc:sldMkLst>
          <pc:docMk/>
          <pc:sldMk cId="1647646732" sldId="307"/>
        </pc:sldMkLst>
      </pc:sldChg>
      <pc:sldChg chg="add">
        <pc:chgData name="Dr Charlotte Greenway" userId="21ca5f9ab6ecb0bd" providerId="LiveId" clId="{75C33BAA-9DE9-4281-B33E-F50403ECEDCD}" dt="2025-04-28T10:33:02.768" v="1048"/>
        <pc:sldMkLst>
          <pc:docMk/>
          <pc:sldMk cId="1822069145" sldId="307"/>
        </pc:sldMkLst>
      </pc:sldChg>
      <pc:sldChg chg="del">
        <pc:chgData name="Dr Charlotte Greenway" userId="21ca5f9ab6ecb0bd" providerId="LiveId" clId="{75C33BAA-9DE9-4281-B33E-F50403ECEDCD}" dt="2025-04-28T10:32:59.143" v="1047" actId="47"/>
        <pc:sldMkLst>
          <pc:docMk/>
          <pc:sldMk cId="272056131" sldId="308"/>
        </pc:sldMkLst>
      </pc:sldChg>
      <pc:sldChg chg="add">
        <pc:chgData name="Dr Charlotte Greenway" userId="21ca5f9ab6ecb0bd" providerId="LiveId" clId="{75C33BAA-9DE9-4281-B33E-F50403ECEDCD}" dt="2025-04-28T10:33:02.768" v="1048"/>
        <pc:sldMkLst>
          <pc:docMk/>
          <pc:sldMk cId="2565097459" sldId="308"/>
        </pc:sldMkLst>
      </pc:sldChg>
      <pc:sldChg chg="del ord">
        <pc:chgData name="Dr Charlotte Greenway" userId="21ca5f9ab6ecb0bd" providerId="LiveId" clId="{75C33BAA-9DE9-4281-B33E-F50403ECEDCD}" dt="2025-04-28T10:32:59.143" v="1047" actId="47"/>
        <pc:sldMkLst>
          <pc:docMk/>
          <pc:sldMk cId="848893635" sldId="309"/>
        </pc:sldMkLst>
      </pc:sldChg>
      <pc:sldChg chg="add">
        <pc:chgData name="Dr Charlotte Greenway" userId="21ca5f9ab6ecb0bd" providerId="LiveId" clId="{75C33BAA-9DE9-4281-B33E-F50403ECEDCD}" dt="2025-04-28T10:33:02.768" v="1048"/>
        <pc:sldMkLst>
          <pc:docMk/>
          <pc:sldMk cId="3421194518" sldId="309"/>
        </pc:sldMkLst>
      </pc:sldChg>
      <pc:sldChg chg="del modNotesTx">
        <pc:chgData name="Dr Charlotte Greenway" userId="21ca5f9ab6ecb0bd" providerId="LiveId" clId="{75C33BAA-9DE9-4281-B33E-F50403ECEDCD}" dt="2025-04-28T09:48:43.875" v="740" actId="47"/>
        <pc:sldMkLst>
          <pc:docMk/>
          <pc:sldMk cId="1110191808" sldId="310"/>
        </pc:sldMkLst>
      </pc:sldChg>
      <pc:sldChg chg="add">
        <pc:chgData name="Dr Charlotte Greenway" userId="21ca5f9ab6ecb0bd" providerId="LiveId" clId="{75C33BAA-9DE9-4281-B33E-F50403ECEDCD}" dt="2025-04-28T09:48:51.486" v="741"/>
        <pc:sldMkLst>
          <pc:docMk/>
          <pc:sldMk cId="3429621172" sldId="310"/>
        </pc:sldMkLst>
      </pc:sldChg>
      <pc:sldChg chg="add">
        <pc:chgData name="Dr Charlotte Greenway" userId="21ca5f9ab6ecb0bd" providerId="LiveId" clId="{75C33BAA-9DE9-4281-B33E-F50403ECEDCD}" dt="2025-04-28T10:33:02.768" v="1048"/>
        <pc:sldMkLst>
          <pc:docMk/>
          <pc:sldMk cId="596988919" sldId="311"/>
        </pc:sldMkLst>
      </pc:sldChg>
      <pc:sldChg chg="del">
        <pc:chgData name="Dr Charlotte Greenway" userId="21ca5f9ab6ecb0bd" providerId="LiveId" clId="{75C33BAA-9DE9-4281-B33E-F50403ECEDCD}" dt="2025-04-28T10:32:59.143" v="1047" actId="47"/>
        <pc:sldMkLst>
          <pc:docMk/>
          <pc:sldMk cId="2738330970" sldId="311"/>
        </pc:sldMkLst>
      </pc:sldChg>
      <pc:sldChg chg="modNotesTx">
        <pc:chgData name="Dr Charlotte Greenway" userId="21ca5f9ab6ecb0bd" providerId="LiveId" clId="{75C33BAA-9DE9-4281-B33E-F50403ECEDCD}" dt="2025-04-28T07:44:34.513" v="155" actId="20577"/>
        <pc:sldMkLst>
          <pc:docMk/>
          <pc:sldMk cId="2798019413" sldId="313"/>
        </pc:sldMkLst>
      </pc:sldChg>
      <pc:sldChg chg="del">
        <pc:chgData name="Dr Charlotte Greenway" userId="21ca5f9ab6ecb0bd" providerId="LiveId" clId="{75C33BAA-9DE9-4281-B33E-F50403ECEDCD}" dt="2025-04-28T08:34:01.608" v="473" actId="47"/>
        <pc:sldMkLst>
          <pc:docMk/>
          <pc:sldMk cId="3674159334" sldId="314"/>
        </pc:sldMkLst>
      </pc:sldChg>
      <pc:sldChg chg="modNotesTx">
        <pc:chgData name="Dr Charlotte Greenway" userId="21ca5f9ab6ecb0bd" providerId="LiveId" clId="{75C33BAA-9DE9-4281-B33E-F50403ECEDCD}" dt="2025-04-28T07:36:37.903" v="19" actId="20577"/>
        <pc:sldMkLst>
          <pc:docMk/>
          <pc:sldMk cId="2469255714" sldId="315"/>
        </pc:sldMkLst>
      </pc:sldChg>
      <pc:sldChg chg="del">
        <pc:chgData name="Dr Charlotte Greenway" userId="21ca5f9ab6ecb0bd" providerId="LiveId" clId="{75C33BAA-9DE9-4281-B33E-F50403ECEDCD}" dt="2025-04-28T07:56:12.534" v="156" actId="47"/>
        <pc:sldMkLst>
          <pc:docMk/>
          <pc:sldMk cId="2901745710" sldId="316"/>
        </pc:sldMkLst>
      </pc:sldChg>
      <pc:sldChg chg="add">
        <pc:chgData name="Dr Charlotte Greenway" userId="21ca5f9ab6ecb0bd" providerId="LiveId" clId="{75C33BAA-9DE9-4281-B33E-F50403ECEDCD}" dt="2025-04-28T07:56:19.432" v="157"/>
        <pc:sldMkLst>
          <pc:docMk/>
          <pc:sldMk cId="3691828810" sldId="316"/>
        </pc:sldMkLst>
      </pc:sldChg>
      <pc:sldChg chg="del">
        <pc:chgData name="Dr Charlotte Greenway" userId="21ca5f9ab6ecb0bd" providerId="LiveId" clId="{75C33BAA-9DE9-4281-B33E-F50403ECEDCD}" dt="2025-04-28T07:56:12.534" v="156" actId="47"/>
        <pc:sldMkLst>
          <pc:docMk/>
          <pc:sldMk cId="3304522843" sldId="317"/>
        </pc:sldMkLst>
      </pc:sldChg>
      <pc:sldChg chg="add">
        <pc:chgData name="Dr Charlotte Greenway" userId="21ca5f9ab6ecb0bd" providerId="LiveId" clId="{75C33BAA-9DE9-4281-B33E-F50403ECEDCD}" dt="2025-04-28T07:56:19.432" v="157"/>
        <pc:sldMkLst>
          <pc:docMk/>
          <pc:sldMk cId="4114744949" sldId="317"/>
        </pc:sldMkLst>
      </pc:sldChg>
      <pc:sldChg chg="del">
        <pc:chgData name="Dr Charlotte Greenway" userId="21ca5f9ab6ecb0bd" providerId="LiveId" clId="{75C33BAA-9DE9-4281-B33E-F50403ECEDCD}" dt="2025-04-28T07:56:12.534" v="156" actId="47"/>
        <pc:sldMkLst>
          <pc:docMk/>
          <pc:sldMk cId="1741594732" sldId="318"/>
        </pc:sldMkLst>
      </pc:sldChg>
      <pc:sldChg chg="add">
        <pc:chgData name="Dr Charlotte Greenway" userId="21ca5f9ab6ecb0bd" providerId="LiveId" clId="{75C33BAA-9DE9-4281-B33E-F50403ECEDCD}" dt="2025-04-28T07:56:19.432" v="157"/>
        <pc:sldMkLst>
          <pc:docMk/>
          <pc:sldMk cId="3911660638" sldId="318"/>
        </pc:sldMkLst>
      </pc:sldChg>
      <pc:sldChg chg="del">
        <pc:chgData name="Dr Charlotte Greenway" userId="21ca5f9ab6ecb0bd" providerId="LiveId" clId="{75C33BAA-9DE9-4281-B33E-F50403ECEDCD}" dt="2025-04-28T07:56:12.534" v="156" actId="47"/>
        <pc:sldMkLst>
          <pc:docMk/>
          <pc:sldMk cId="2776068415" sldId="319"/>
        </pc:sldMkLst>
      </pc:sldChg>
      <pc:sldChg chg="add">
        <pc:chgData name="Dr Charlotte Greenway" userId="21ca5f9ab6ecb0bd" providerId="LiveId" clId="{75C33BAA-9DE9-4281-B33E-F50403ECEDCD}" dt="2025-04-28T07:56:19.432" v="157"/>
        <pc:sldMkLst>
          <pc:docMk/>
          <pc:sldMk cId="3075259999" sldId="319"/>
        </pc:sldMkLst>
      </pc:sldChg>
      <pc:sldChg chg="del">
        <pc:chgData name="Dr Charlotte Greenway" userId="21ca5f9ab6ecb0bd" providerId="LiveId" clId="{75C33BAA-9DE9-4281-B33E-F50403ECEDCD}" dt="2025-04-28T07:56:12.534" v="156" actId="47"/>
        <pc:sldMkLst>
          <pc:docMk/>
          <pc:sldMk cId="443261136" sldId="320"/>
        </pc:sldMkLst>
      </pc:sldChg>
      <pc:sldChg chg="add">
        <pc:chgData name="Dr Charlotte Greenway" userId="21ca5f9ab6ecb0bd" providerId="LiveId" clId="{75C33BAA-9DE9-4281-B33E-F50403ECEDCD}" dt="2025-04-28T07:56:19.432" v="157"/>
        <pc:sldMkLst>
          <pc:docMk/>
          <pc:sldMk cId="2666705192" sldId="320"/>
        </pc:sldMkLst>
      </pc:sldChg>
      <pc:sldChg chg="del">
        <pc:chgData name="Dr Charlotte Greenway" userId="21ca5f9ab6ecb0bd" providerId="LiveId" clId="{75C33BAA-9DE9-4281-B33E-F50403ECEDCD}" dt="2025-04-28T07:56:12.534" v="156" actId="47"/>
        <pc:sldMkLst>
          <pc:docMk/>
          <pc:sldMk cId="1054939026" sldId="321"/>
        </pc:sldMkLst>
      </pc:sldChg>
      <pc:sldChg chg="add">
        <pc:chgData name="Dr Charlotte Greenway" userId="21ca5f9ab6ecb0bd" providerId="LiveId" clId="{75C33BAA-9DE9-4281-B33E-F50403ECEDCD}" dt="2025-04-28T07:56:19.432" v="157"/>
        <pc:sldMkLst>
          <pc:docMk/>
          <pc:sldMk cId="1477877239" sldId="321"/>
        </pc:sldMkLst>
      </pc:sldChg>
      <pc:sldChg chg="add">
        <pc:chgData name="Dr Charlotte Greenway" userId="21ca5f9ab6ecb0bd" providerId="LiveId" clId="{75C33BAA-9DE9-4281-B33E-F50403ECEDCD}" dt="2025-04-28T07:56:19.432" v="157"/>
        <pc:sldMkLst>
          <pc:docMk/>
          <pc:sldMk cId="201567763" sldId="322"/>
        </pc:sldMkLst>
      </pc:sldChg>
      <pc:sldChg chg="del">
        <pc:chgData name="Dr Charlotte Greenway" userId="21ca5f9ab6ecb0bd" providerId="LiveId" clId="{75C33BAA-9DE9-4281-B33E-F50403ECEDCD}" dt="2025-04-28T07:56:12.534" v="156" actId="47"/>
        <pc:sldMkLst>
          <pc:docMk/>
          <pc:sldMk cId="3671259099" sldId="322"/>
        </pc:sldMkLst>
      </pc:sldChg>
      <pc:sldChg chg="del">
        <pc:chgData name="Dr Charlotte Greenway" userId="21ca5f9ab6ecb0bd" providerId="LiveId" clId="{75C33BAA-9DE9-4281-B33E-F50403ECEDCD}" dt="2025-04-28T07:56:12.534" v="156" actId="47"/>
        <pc:sldMkLst>
          <pc:docMk/>
          <pc:sldMk cId="146042151" sldId="323"/>
        </pc:sldMkLst>
      </pc:sldChg>
      <pc:sldChg chg="add">
        <pc:chgData name="Dr Charlotte Greenway" userId="21ca5f9ab6ecb0bd" providerId="LiveId" clId="{75C33BAA-9DE9-4281-B33E-F50403ECEDCD}" dt="2025-04-28T07:56:19.432" v="157"/>
        <pc:sldMkLst>
          <pc:docMk/>
          <pc:sldMk cId="2519938706" sldId="323"/>
        </pc:sldMkLst>
      </pc:sldChg>
      <pc:sldChg chg="del">
        <pc:chgData name="Dr Charlotte Greenway" userId="21ca5f9ab6ecb0bd" providerId="LiveId" clId="{75C33BAA-9DE9-4281-B33E-F50403ECEDCD}" dt="2025-04-28T07:56:12.534" v="156" actId="47"/>
        <pc:sldMkLst>
          <pc:docMk/>
          <pc:sldMk cId="824699010" sldId="324"/>
        </pc:sldMkLst>
      </pc:sldChg>
      <pc:sldChg chg="modSp new mod">
        <pc:chgData name="Dr Charlotte Greenway" userId="21ca5f9ab6ecb0bd" providerId="LiveId" clId="{75C33BAA-9DE9-4281-B33E-F50403ECEDCD}" dt="2025-04-28T07:58:30.186" v="279" actId="403"/>
        <pc:sldMkLst>
          <pc:docMk/>
          <pc:sldMk cId="1586171321" sldId="326"/>
        </pc:sldMkLst>
        <pc:spChg chg="mod">
          <ac:chgData name="Dr Charlotte Greenway" userId="21ca5f9ab6ecb0bd" providerId="LiveId" clId="{75C33BAA-9DE9-4281-B33E-F50403ECEDCD}" dt="2025-04-28T07:58:30.186" v="279" actId="403"/>
          <ac:spMkLst>
            <pc:docMk/>
            <pc:sldMk cId="1586171321" sldId="326"/>
            <ac:spMk id="3" creationId="{A187E90D-33B2-833A-2A4E-E352B007D8C9}"/>
          </ac:spMkLst>
        </pc:spChg>
      </pc:sldChg>
      <pc:sldChg chg="addSp delSp modSp new mod modNotesTx">
        <pc:chgData name="Dr Charlotte Greenway" userId="21ca5f9ab6ecb0bd" providerId="LiveId" clId="{75C33BAA-9DE9-4281-B33E-F50403ECEDCD}" dt="2025-04-28T08:11:56.858" v="432" actId="20577"/>
        <pc:sldMkLst>
          <pc:docMk/>
          <pc:sldMk cId="1236993334" sldId="327"/>
        </pc:sldMkLst>
        <pc:spChg chg="del">
          <ac:chgData name="Dr Charlotte Greenway" userId="21ca5f9ab6ecb0bd" providerId="LiveId" clId="{75C33BAA-9DE9-4281-B33E-F50403ECEDCD}" dt="2025-04-28T08:03:38.381" v="282" actId="478"/>
          <ac:spMkLst>
            <pc:docMk/>
            <pc:sldMk cId="1236993334" sldId="327"/>
            <ac:spMk id="2" creationId="{51FEE472-034C-6E5D-7CF0-F57BA52335DE}"/>
          </ac:spMkLst>
        </pc:spChg>
        <pc:spChg chg="del mod">
          <ac:chgData name="Dr Charlotte Greenway" userId="21ca5f9ab6ecb0bd" providerId="LiveId" clId="{75C33BAA-9DE9-4281-B33E-F50403ECEDCD}" dt="2025-04-28T08:04:02.772" v="285"/>
          <ac:spMkLst>
            <pc:docMk/>
            <pc:sldMk cId="1236993334" sldId="327"/>
            <ac:spMk id="3" creationId="{22AFF074-A097-8408-BB6B-FF08D7D31538}"/>
          </ac:spMkLst>
        </pc:spChg>
        <pc:spChg chg="add">
          <ac:chgData name="Dr Charlotte Greenway" userId="21ca5f9ab6ecb0bd" providerId="LiveId" clId="{75C33BAA-9DE9-4281-B33E-F50403ECEDCD}" dt="2025-04-28T08:03:41.315" v="283"/>
          <ac:spMkLst>
            <pc:docMk/>
            <pc:sldMk cId="1236993334" sldId="327"/>
            <ac:spMk id="4" creationId="{A4443502-25F9-803B-2CFE-3F834B39F89D}"/>
          </ac:spMkLst>
        </pc:spChg>
        <pc:spChg chg="add">
          <ac:chgData name="Dr Charlotte Greenway" userId="21ca5f9ab6ecb0bd" providerId="LiveId" clId="{75C33BAA-9DE9-4281-B33E-F50403ECEDCD}" dt="2025-04-28T08:03:41.315" v="283"/>
          <ac:spMkLst>
            <pc:docMk/>
            <pc:sldMk cId="1236993334" sldId="327"/>
            <ac:spMk id="5" creationId="{271E0DAC-35F0-6B8F-D9F3-DF29A004EEB5}"/>
          </ac:spMkLst>
        </pc:spChg>
        <pc:spChg chg="add">
          <ac:chgData name="Dr Charlotte Greenway" userId="21ca5f9ab6ecb0bd" providerId="LiveId" clId="{75C33BAA-9DE9-4281-B33E-F50403ECEDCD}" dt="2025-04-28T08:03:41.315" v="283"/>
          <ac:spMkLst>
            <pc:docMk/>
            <pc:sldMk cId="1236993334" sldId="327"/>
            <ac:spMk id="6" creationId="{3D35D339-4083-9B8A-C24A-6E8B4B9E6D22}"/>
          </ac:spMkLst>
        </pc:spChg>
        <pc:spChg chg="add">
          <ac:chgData name="Dr Charlotte Greenway" userId="21ca5f9ab6ecb0bd" providerId="LiveId" clId="{75C33BAA-9DE9-4281-B33E-F50403ECEDCD}" dt="2025-04-28T08:03:41.315" v="283"/>
          <ac:spMkLst>
            <pc:docMk/>
            <pc:sldMk cId="1236993334" sldId="327"/>
            <ac:spMk id="7" creationId="{679CF7D2-4911-A81D-ACE5-2C9C1BC9528B}"/>
          </ac:spMkLst>
        </pc:spChg>
        <pc:spChg chg="add">
          <ac:chgData name="Dr Charlotte Greenway" userId="21ca5f9ab6ecb0bd" providerId="LiveId" clId="{75C33BAA-9DE9-4281-B33E-F50403ECEDCD}" dt="2025-04-28T08:03:41.315" v="283"/>
          <ac:spMkLst>
            <pc:docMk/>
            <pc:sldMk cId="1236993334" sldId="327"/>
            <ac:spMk id="8" creationId="{E20CFBC5-DB43-BB76-C8FA-3679905DB7B8}"/>
          </ac:spMkLst>
        </pc:spChg>
        <pc:spChg chg="add">
          <ac:chgData name="Dr Charlotte Greenway" userId="21ca5f9ab6ecb0bd" providerId="LiveId" clId="{75C33BAA-9DE9-4281-B33E-F50403ECEDCD}" dt="2025-04-28T08:03:41.315" v="283"/>
          <ac:spMkLst>
            <pc:docMk/>
            <pc:sldMk cId="1236993334" sldId="327"/>
            <ac:spMk id="9" creationId="{DC5699C6-C26C-8505-C227-DCFFA061A408}"/>
          </ac:spMkLst>
        </pc:spChg>
        <pc:picChg chg="add mod">
          <ac:chgData name="Dr Charlotte Greenway" userId="21ca5f9ab6ecb0bd" providerId="LiveId" clId="{75C33BAA-9DE9-4281-B33E-F50403ECEDCD}" dt="2025-04-28T08:04:26.975" v="290" actId="14100"/>
          <ac:picMkLst>
            <pc:docMk/>
            <pc:sldMk cId="1236993334" sldId="327"/>
            <ac:picMk id="10" creationId="{F4042BE4-91F7-4B0F-8E21-F6BABEFB0DD9}"/>
          </ac:picMkLst>
        </pc:picChg>
      </pc:sldChg>
      <pc:sldChg chg="addSp delSp modSp new mod modNotesTx">
        <pc:chgData name="Dr Charlotte Greenway" userId="21ca5f9ab6ecb0bd" providerId="LiveId" clId="{75C33BAA-9DE9-4281-B33E-F50403ECEDCD}" dt="2025-04-28T08:07:05.660" v="307"/>
        <pc:sldMkLst>
          <pc:docMk/>
          <pc:sldMk cId="3478507995" sldId="328"/>
        </pc:sldMkLst>
        <pc:spChg chg="del">
          <ac:chgData name="Dr Charlotte Greenway" userId="21ca5f9ab6ecb0bd" providerId="LiveId" clId="{75C33BAA-9DE9-4281-B33E-F50403ECEDCD}" dt="2025-04-28T08:05:22.167" v="291" actId="478"/>
          <ac:spMkLst>
            <pc:docMk/>
            <pc:sldMk cId="3478507995" sldId="328"/>
            <ac:spMk id="2" creationId="{FE92C3AB-65C3-E89F-D76E-37812CB5A2B0}"/>
          </ac:spMkLst>
        </pc:spChg>
        <pc:spChg chg="del">
          <ac:chgData name="Dr Charlotte Greenway" userId="21ca5f9ab6ecb0bd" providerId="LiveId" clId="{75C33BAA-9DE9-4281-B33E-F50403ECEDCD}" dt="2025-04-28T08:05:28.780" v="292"/>
          <ac:spMkLst>
            <pc:docMk/>
            <pc:sldMk cId="3478507995" sldId="328"/>
            <ac:spMk id="3" creationId="{6C1C0822-AA6B-E8EF-3587-0AD685F43E94}"/>
          </ac:spMkLst>
        </pc:spChg>
        <pc:picChg chg="add mod">
          <ac:chgData name="Dr Charlotte Greenway" userId="21ca5f9ab6ecb0bd" providerId="LiveId" clId="{75C33BAA-9DE9-4281-B33E-F50403ECEDCD}" dt="2025-04-28T08:06:11.785" v="304" actId="1076"/>
          <ac:picMkLst>
            <pc:docMk/>
            <pc:sldMk cId="3478507995" sldId="328"/>
            <ac:picMk id="4" creationId="{FF764AE2-0210-C60C-DF80-E7A367A41262}"/>
          </ac:picMkLst>
        </pc:picChg>
      </pc:sldChg>
      <pc:sldChg chg="addSp delSp modSp new mod modNotesTx">
        <pc:chgData name="Dr Charlotte Greenway" userId="21ca5f9ab6ecb0bd" providerId="LiveId" clId="{75C33BAA-9DE9-4281-B33E-F50403ECEDCD}" dt="2025-04-28T08:12:18.303" v="471" actId="20577"/>
        <pc:sldMkLst>
          <pc:docMk/>
          <pc:sldMk cId="178945607" sldId="329"/>
        </pc:sldMkLst>
        <pc:spChg chg="del">
          <ac:chgData name="Dr Charlotte Greenway" userId="21ca5f9ab6ecb0bd" providerId="LiveId" clId="{75C33BAA-9DE9-4281-B33E-F50403ECEDCD}" dt="2025-04-28T08:08:12.671" v="312" actId="478"/>
          <ac:spMkLst>
            <pc:docMk/>
            <pc:sldMk cId="178945607" sldId="329"/>
            <ac:spMk id="2" creationId="{7D3E2DAE-E29F-8023-57C2-3528466E72FF}"/>
          </ac:spMkLst>
        </pc:spChg>
        <pc:spChg chg="del">
          <ac:chgData name="Dr Charlotte Greenway" userId="21ca5f9ab6ecb0bd" providerId="LiveId" clId="{75C33BAA-9DE9-4281-B33E-F50403ECEDCD}" dt="2025-04-28T08:07:57.731" v="308"/>
          <ac:spMkLst>
            <pc:docMk/>
            <pc:sldMk cId="178945607" sldId="329"/>
            <ac:spMk id="3" creationId="{D66D7D0A-30C8-920B-81BF-B55F3CD0DCC3}"/>
          </ac:spMkLst>
        </pc:spChg>
        <pc:picChg chg="add mod">
          <ac:chgData name="Dr Charlotte Greenway" userId="21ca5f9ab6ecb0bd" providerId="LiveId" clId="{75C33BAA-9DE9-4281-B33E-F50403ECEDCD}" dt="2025-04-28T08:10:34.769" v="343" actId="14100"/>
          <ac:picMkLst>
            <pc:docMk/>
            <pc:sldMk cId="178945607" sldId="329"/>
            <ac:picMk id="4" creationId="{E721CDCB-84A5-CBFB-4B29-2B325CAB447A}"/>
          </ac:picMkLst>
        </pc:picChg>
        <pc:picChg chg="add mod">
          <ac:chgData name="Dr Charlotte Greenway" userId="21ca5f9ab6ecb0bd" providerId="LiveId" clId="{75C33BAA-9DE9-4281-B33E-F50403ECEDCD}" dt="2025-04-28T08:10:54.682" v="348" actId="14100"/>
          <ac:picMkLst>
            <pc:docMk/>
            <pc:sldMk cId="178945607" sldId="329"/>
            <ac:picMk id="5" creationId="{0FE12091-D132-7CAA-7CDC-C67E3FC11281}"/>
          </ac:picMkLst>
        </pc:picChg>
      </pc:sldChg>
      <pc:sldChg chg="addSp modSp add mod modNotesTx">
        <pc:chgData name="Dr Charlotte Greenway" userId="21ca5f9ab6ecb0bd" providerId="LiveId" clId="{75C33BAA-9DE9-4281-B33E-F50403ECEDCD}" dt="2025-04-28T09:12:35.898" v="655" actId="1076"/>
        <pc:sldMkLst>
          <pc:docMk/>
          <pc:sldMk cId="0" sldId="330"/>
        </pc:sldMkLst>
        <pc:spChg chg="add mod">
          <ac:chgData name="Dr Charlotte Greenway" userId="21ca5f9ab6ecb0bd" providerId="LiveId" clId="{75C33BAA-9DE9-4281-B33E-F50403ECEDCD}" dt="2025-04-28T09:04:41.303" v="633" actId="20577"/>
          <ac:spMkLst>
            <pc:docMk/>
            <pc:sldMk cId="0" sldId="330"/>
            <ac:spMk id="2" creationId="{F459B51B-892D-69E2-2D26-BFA47D87BB4F}"/>
          </ac:spMkLst>
        </pc:spChg>
        <pc:spChg chg="add mod">
          <ac:chgData name="Dr Charlotte Greenway" userId="21ca5f9ab6ecb0bd" providerId="LiveId" clId="{75C33BAA-9DE9-4281-B33E-F50403ECEDCD}" dt="2025-04-28T09:04:36.775" v="632" actId="20577"/>
          <ac:spMkLst>
            <pc:docMk/>
            <pc:sldMk cId="0" sldId="330"/>
            <ac:spMk id="3" creationId="{D8E7DF2D-0BAD-16A9-43ED-BB0E77832535}"/>
          </ac:spMkLst>
        </pc:spChg>
        <pc:spChg chg="mod">
          <ac:chgData name="Dr Charlotte Greenway" userId="21ca5f9ab6ecb0bd" providerId="LiveId" clId="{75C33BAA-9DE9-4281-B33E-F50403ECEDCD}" dt="2025-04-28T09:03:36.717" v="622" actId="1076"/>
          <ac:spMkLst>
            <pc:docMk/>
            <pc:sldMk cId="0" sldId="330"/>
            <ac:spMk id="21506" creationId="{AD445423-389C-0B76-C149-88226055DA3C}"/>
          </ac:spMkLst>
        </pc:spChg>
        <pc:spChg chg="mod">
          <ac:chgData name="Dr Charlotte Greenway" userId="21ca5f9ab6ecb0bd" providerId="LiveId" clId="{75C33BAA-9DE9-4281-B33E-F50403ECEDCD}" dt="2025-04-28T09:03:40.216" v="623" actId="1076"/>
          <ac:spMkLst>
            <pc:docMk/>
            <pc:sldMk cId="0" sldId="330"/>
            <ac:spMk id="21507" creationId="{3DB773F2-BD3B-6A29-4A98-30B1A623A978}"/>
          </ac:spMkLst>
        </pc:spChg>
        <pc:spChg chg="mod">
          <ac:chgData name="Dr Charlotte Greenway" userId="21ca5f9ab6ecb0bd" providerId="LiveId" clId="{75C33BAA-9DE9-4281-B33E-F50403ECEDCD}" dt="2025-04-28T09:03:43.501" v="624" actId="1076"/>
          <ac:spMkLst>
            <pc:docMk/>
            <pc:sldMk cId="0" sldId="330"/>
            <ac:spMk id="21508" creationId="{62AF71DE-7C87-4F6D-9C07-80B97080950A}"/>
          </ac:spMkLst>
        </pc:spChg>
        <pc:picChg chg="add mod">
          <ac:chgData name="Dr Charlotte Greenway" userId="21ca5f9ab6ecb0bd" providerId="LiveId" clId="{75C33BAA-9DE9-4281-B33E-F50403ECEDCD}" dt="2025-04-28T09:12:35.898" v="655" actId="1076"/>
          <ac:picMkLst>
            <pc:docMk/>
            <pc:sldMk cId="0" sldId="330"/>
            <ac:picMk id="3074" creationId="{8110C796-E3AD-3A74-1D7C-42652939F702}"/>
          </ac:picMkLst>
        </pc:picChg>
      </pc:sldChg>
      <pc:sldChg chg="new del">
        <pc:chgData name="Dr Charlotte Greenway" userId="21ca5f9ab6ecb0bd" providerId="LiveId" clId="{75C33BAA-9DE9-4281-B33E-F50403ECEDCD}" dt="2025-04-28T08:33:02.648" v="472" actId="47"/>
        <pc:sldMkLst>
          <pc:docMk/>
          <pc:sldMk cId="2202278251" sldId="330"/>
        </pc:sldMkLst>
      </pc:sldChg>
      <pc:sldChg chg="new del">
        <pc:chgData name="Dr Charlotte Greenway" userId="21ca5f9ab6ecb0bd" providerId="LiveId" clId="{75C33BAA-9DE9-4281-B33E-F50403ECEDCD}" dt="2025-04-28T09:00:59.241" v="574" actId="47"/>
        <pc:sldMkLst>
          <pc:docMk/>
          <pc:sldMk cId="2714256599" sldId="330"/>
        </pc:sldMkLst>
      </pc:sldChg>
      <pc:sldChg chg="addSp delSp modSp new mod modAnim">
        <pc:chgData name="Dr Charlotte Greenway" userId="21ca5f9ab6ecb0bd" providerId="LiveId" clId="{75C33BAA-9DE9-4281-B33E-F50403ECEDCD}" dt="2025-04-28T09:59:40.579" v="783" actId="1076"/>
        <pc:sldMkLst>
          <pc:docMk/>
          <pc:sldMk cId="2545569622" sldId="331"/>
        </pc:sldMkLst>
        <pc:spChg chg="mod">
          <ac:chgData name="Dr Charlotte Greenway" userId="21ca5f9ab6ecb0bd" providerId="LiveId" clId="{75C33BAA-9DE9-4281-B33E-F50403ECEDCD}" dt="2025-04-28T09:59:35.839" v="782" actId="1076"/>
          <ac:spMkLst>
            <pc:docMk/>
            <pc:sldMk cId="2545569622" sldId="331"/>
            <ac:spMk id="2" creationId="{CF9CCEB9-4753-30EA-F4B9-9216F36EAC02}"/>
          </ac:spMkLst>
        </pc:spChg>
        <pc:spChg chg="del mod">
          <ac:chgData name="Dr Charlotte Greenway" userId="21ca5f9ab6ecb0bd" providerId="LiveId" clId="{75C33BAA-9DE9-4281-B33E-F50403ECEDCD}" dt="2025-04-28T09:50:51.160" v="746" actId="478"/>
          <ac:spMkLst>
            <pc:docMk/>
            <pc:sldMk cId="2545569622" sldId="331"/>
            <ac:spMk id="3" creationId="{DAD6ED7F-8C4F-44A8-71F0-B2D06CA707BC}"/>
          </ac:spMkLst>
        </pc:spChg>
        <pc:spChg chg="add del mod">
          <ac:chgData name="Dr Charlotte Greenway" userId="21ca5f9ab6ecb0bd" providerId="LiveId" clId="{75C33BAA-9DE9-4281-B33E-F50403ECEDCD}" dt="2025-04-28T09:51:24.884" v="747"/>
          <ac:spMkLst>
            <pc:docMk/>
            <pc:sldMk cId="2545569622" sldId="331"/>
            <ac:spMk id="5" creationId="{1790805D-1E8C-929E-2150-89362342CECC}"/>
          </ac:spMkLst>
        </pc:spChg>
        <pc:spChg chg="add mod">
          <ac:chgData name="Dr Charlotte Greenway" userId="21ca5f9ab6ecb0bd" providerId="LiveId" clId="{75C33BAA-9DE9-4281-B33E-F50403ECEDCD}" dt="2025-04-28T09:53:32.829" v="758" actId="1076"/>
          <ac:spMkLst>
            <pc:docMk/>
            <pc:sldMk cId="2545569622" sldId="331"/>
            <ac:spMk id="8" creationId="{3BA35C7F-2E84-210C-9ADE-2E5489AB9D73}"/>
          </ac:spMkLst>
        </pc:spChg>
        <pc:spChg chg="add mod">
          <ac:chgData name="Dr Charlotte Greenway" userId="21ca5f9ab6ecb0bd" providerId="LiveId" clId="{75C33BAA-9DE9-4281-B33E-F50403ECEDCD}" dt="2025-04-28T09:59:40.579" v="783" actId="1076"/>
          <ac:spMkLst>
            <pc:docMk/>
            <pc:sldMk cId="2545569622" sldId="331"/>
            <ac:spMk id="10" creationId="{9E973D58-3D18-36A4-5360-E79166E60EC7}"/>
          </ac:spMkLst>
        </pc:spChg>
        <pc:picChg chg="add mod">
          <ac:chgData name="Dr Charlotte Greenway" userId="21ca5f9ab6ecb0bd" providerId="LiveId" clId="{75C33BAA-9DE9-4281-B33E-F50403ECEDCD}" dt="2025-04-28T09:59:18.546" v="766" actId="1076"/>
          <ac:picMkLst>
            <pc:docMk/>
            <pc:sldMk cId="2545569622" sldId="331"/>
            <ac:picMk id="6" creationId="{05C14B2F-51F2-A78E-4200-9BF070110154}"/>
          </ac:picMkLst>
        </pc:picChg>
      </pc:sldChg>
      <pc:sldChg chg="new del">
        <pc:chgData name="Dr Charlotte Greenway" userId="21ca5f9ab6ecb0bd" providerId="LiveId" clId="{75C33BAA-9DE9-4281-B33E-F50403ECEDCD}" dt="2025-04-28T09:48:54.193" v="742" actId="47"/>
        <pc:sldMkLst>
          <pc:docMk/>
          <pc:sldMk cId="3590638117" sldId="331"/>
        </pc:sldMkLst>
      </pc:sldChg>
      <pc:sldChg chg="addSp delSp modSp new mod">
        <pc:chgData name="Dr Charlotte Greenway" userId="21ca5f9ab6ecb0bd" providerId="LiveId" clId="{75C33BAA-9DE9-4281-B33E-F50403ECEDCD}" dt="2025-04-28T10:04:54.425" v="802" actId="1076"/>
        <pc:sldMkLst>
          <pc:docMk/>
          <pc:sldMk cId="3398756062" sldId="332"/>
        </pc:sldMkLst>
        <pc:spChg chg="mod">
          <ac:chgData name="Dr Charlotte Greenway" userId="21ca5f9ab6ecb0bd" providerId="LiveId" clId="{75C33BAA-9DE9-4281-B33E-F50403ECEDCD}" dt="2025-04-28T10:04:54.425" v="802" actId="1076"/>
          <ac:spMkLst>
            <pc:docMk/>
            <pc:sldMk cId="3398756062" sldId="332"/>
            <ac:spMk id="2" creationId="{31A57930-95CA-F095-D2FC-6063315D1DAA}"/>
          </ac:spMkLst>
        </pc:spChg>
        <pc:spChg chg="del mod">
          <ac:chgData name="Dr Charlotte Greenway" userId="21ca5f9ab6ecb0bd" providerId="LiveId" clId="{75C33BAA-9DE9-4281-B33E-F50403ECEDCD}" dt="2025-04-28T10:01:04.282" v="790" actId="12084"/>
          <ac:spMkLst>
            <pc:docMk/>
            <pc:sldMk cId="3398756062" sldId="332"/>
            <ac:spMk id="3" creationId="{2180F6D2-3C69-1BB1-9AE4-F199BA588C6F}"/>
          </ac:spMkLst>
        </pc:spChg>
        <pc:graphicFrameChg chg="add mod">
          <ac:chgData name="Dr Charlotte Greenway" userId="21ca5f9ab6ecb0bd" providerId="LiveId" clId="{75C33BAA-9DE9-4281-B33E-F50403ECEDCD}" dt="2025-04-28T10:04:45.821" v="801" actId="13782"/>
          <ac:graphicFrameMkLst>
            <pc:docMk/>
            <pc:sldMk cId="3398756062" sldId="332"/>
            <ac:graphicFrameMk id="4" creationId="{CFC9FBB5-26F2-7218-3C43-1ADCCD285EBE}"/>
          </ac:graphicFrameMkLst>
        </pc:graphicFrameChg>
      </pc:sldChg>
      <pc:sldChg chg="addSp modSp new mod">
        <pc:chgData name="Dr Charlotte Greenway" userId="21ca5f9ab6ecb0bd" providerId="LiveId" clId="{75C33BAA-9DE9-4281-B33E-F50403ECEDCD}" dt="2025-04-28T10:21:32.573" v="866" actId="20577"/>
        <pc:sldMkLst>
          <pc:docMk/>
          <pc:sldMk cId="1244314564" sldId="333"/>
        </pc:sldMkLst>
        <pc:spChg chg="mod">
          <ac:chgData name="Dr Charlotte Greenway" userId="21ca5f9ab6ecb0bd" providerId="LiveId" clId="{75C33BAA-9DE9-4281-B33E-F50403ECEDCD}" dt="2025-04-28T10:20:41.415" v="835" actId="20578"/>
          <ac:spMkLst>
            <pc:docMk/>
            <pc:sldMk cId="1244314564" sldId="333"/>
            <ac:spMk id="2" creationId="{45911201-DF5D-5D64-7052-FADCBE839AFE}"/>
          </ac:spMkLst>
        </pc:spChg>
        <pc:spChg chg="mod">
          <ac:chgData name="Dr Charlotte Greenway" userId="21ca5f9ab6ecb0bd" providerId="LiveId" clId="{75C33BAA-9DE9-4281-B33E-F50403ECEDCD}" dt="2025-04-28T10:21:32.573" v="866" actId="20577"/>
          <ac:spMkLst>
            <pc:docMk/>
            <pc:sldMk cId="1244314564" sldId="333"/>
            <ac:spMk id="3" creationId="{0EC465A9-5661-0E8A-4D99-3F8F0F7466A2}"/>
          </ac:spMkLst>
        </pc:spChg>
        <pc:spChg chg="add">
          <ac:chgData name="Dr Charlotte Greenway" userId="21ca5f9ab6ecb0bd" providerId="LiveId" clId="{75C33BAA-9DE9-4281-B33E-F50403ECEDCD}" dt="2025-04-28T10:19:54.165" v="831"/>
          <ac:spMkLst>
            <pc:docMk/>
            <pc:sldMk cId="1244314564" sldId="333"/>
            <ac:spMk id="4" creationId="{82C1BFCD-47FC-A28B-7DB9-1B7EEFA6EC85}"/>
          </ac:spMkLst>
        </pc:spChg>
        <pc:spChg chg="add">
          <ac:chgData name="Dr Charlotte Greenway" userId="21ca5f9ab6ecb0bd" providerId="LiveId" clId="{75C33BAA-9DE9-4281-B33E-F50403ECEDCD}" dt="2025-04-28T10:19:54.165" v="831"/>
          <ac:spMkLst>
            <pc:docMk/>
            <pc:sldMk cId="1244314564" sldId="333"/>
            <ac:spMk id="5" creationId="{EF7F47D9-4377-7B28-23FC-BA136FC7CCB6}"/>
          </ac:spMkLst>
        </pc:spChg>
        <pc:spChg chg="add">
          <ac:chgData name="Dr Charlotte Greenway" userId="21ca5f9ab6ecb0bd" providerId="LiveId" clId="{75C33BAA-9DE9-4281-B33E-F50403ECEDCD}" dt="2025-04-28T10:19:54.165" v="831"/>
          <ac:spMkLst>
            <pc:docMk/>
            <pc:sldMk cId="1244314564" sldId="333"/>
            <ac:spMk id="6" creationId="{776E2C0D-9F63-0F22-A5C2-9FB72570BCAC}"/>
          </ac:spMkLst>
        </pc:spChg>
        <pc:spChg chg="add">
          <ac:chgData name="Dr Charlotte Greenway" userId="21ca5f9ab6ecb0bd" providerId="LiveId" clId="{75C33BAA-9DE9-4281-B33E-F50403ECEDCD}" dt="2025-04-28T10:20:05.131" v="832"/>
          <ac:spMkLst>
            <pc:docMk/>
            <pc:sldMk cId="1244314564" sldId="333"/>
            <ac:spMk id="7" creationId="{8045EB9C-EC7E-5021-8CB3-1D5966875C80}"/>
          </ac:spMkLst>
        </pc:spChg>
        <pc:spChg chg="add">
          <ac:chgData name="Dr Charlotte Greenway" userId="21ca5f9ab6ecb0bd" providerId="LiveId" clId="{75C33BAA-9DE9-4281-B33E-F50403ECEDCD}" dt="2025-04-28T10:20:05.131" v="832"/>
          <ac:spMkLst>
            <pc:docMk/>
            <pc:sldMk cId="1244314564" sldId="333"/>
            <ac:spMk id="8" creationId="{3C06FAD3-CD93-5688-0D40-D7BA048183AF}"/>
          </ac:spMkLst>
        </pc:spChg>
        <pc:spChg chg="add">
          <ac:chgData name="Dr Charlotte Greenway" userId="21ca5f9ab6ecb0bd" providerId="LiveId" clId="{75C33BAA-9DE9-4281-B33E-F50403ECEDCD}" dt="2025-04-28T10:20:05.131" v="832"/>
          <ac:spMkLst>
            <pc:docMk/>
            <pc:sldMk cId="1244314564" sldId="333"/>
            <ac:spMk id="9" creationId="{B6FC4ED3-49CE-CD12-0A63-85754D188C96}"/>
          </ac:spMkLst>
        </pc:spChg>
      </pc:sldChg>
      <pc:sldChg chg="addSp delSp modSp new mod">
        <pc:chgData name="Dr Charlotte Greenway" userId="21ca5f9ab6ecb0bd" providerId="LiveId" clId="{75C33BAA-9DE9-4281-B33E-F50403ECEDCD}" dt="2025-04-28T10:26:04.252" v="900" actId="403"/>
        <pc:sldMkLst>
          <pc:docMk/>
          <pc:sldMk cId="3830030572" sldId="334"/>
        </pc:sldMkLst>
        <pc:spChg chg="del">
          <ac:chgData name="Dr Charlotte Greenway" userId="21ca5f9ab6ecb0bd" providerId="LiveId" clId="{75C33BAA-9DE9-4281-B33E-F50403ECEDCD}" dt="2025-04-28T10:23:39.523" v="871" actId="478"/>
          <ac:spMkLst>
            <pc:docMk/>
            <pc:sldMk cId="3830030572" sldId="334"/>
            <ac:spMk id="2" creationId="{3EADA06C-324D-AE6B-030A-5499D78F0307}"/>
          </ac:spMkLst>
        </pc:spChg>
        <pc:spChg chg="del mod">
          <ac:chgData name="Dr Charlotte Greenway" userId="21ca5f9ab6ecb0bd" providerId="LiveId" clId="{75C33BAA-9DE9-4281-B33E-F50403ECEDCD}" dt="2025-04-28T10:23:41.185" v="872" actId="478"/>
          <ac:spMkLst>
            <pc:docMk/>
            <pc:sldMk cId="3830030572" sldId="334"/>
            <ac:spMk id="3" creationId="{C6643211-E12E-0AD0-DB95-6946F35E0B4F}"/>
          </ac:spMkLst>
        </pc:spChg>
        <pc:spChg chg="add mod">
          <ac:chgData name="Dr Charlotte Greenway" userId="21ca5f9ab6ecb0bd" providerId="LiveId" clId="{75C33BAA-9DE9-4281-B33E-F50403ECEDCD}" dt="2025-04-28T10:26:04.252" v="900" actId="403"/>
          <ac:spMkLst>
            <pc:docMk/>
            <pc:sldMk cId="3830030572" sldId="334"/>
            <ac:spMk id="5" creationId="{35527CF8-B64A-054A-4194-B61A02B103F8}"/>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20A0C97-B4CE-44BE-AD43-BB11C44F139E}" type="doc">
      <dgm:prSet loTypeId="urn:microsoft.com/office/officeart/2005/8/layout/process4" loCatId="list" qsTypeId="urn:microsoft.com/office/officeart/2005/8/quickstyle/simple1" qsCatId="simple" csTypeId="urn:microsoft.com/office/officeart/2005/8/colors/colorful2" csCatId="colorful"/>
      <dgm:spPr/>
      <dgm:t>
        <a:bodyPr/>
        <a:lstStyle/>
        <a:p>
          <a:endParaRPr lang="en-GB"/>
        </a:p>
      </dgm:t>
    </dgm:pt>
    <dgm:pt modelId="{B3CFBA33-E18F-41EA-BB08-071C7A69BEB0}">
      <dgm:prSet/>
      <dgm:spPr/>
      <dgm:t>
        <a:bodyPr/>
        <a:lstStyle/>
        <a:p>
          <a:r>
            <a:rPr lang="en-GB" b="0" i="0" dirty="0"/>
            <a:t>Participatory research with children involves actively involving children as partners in the research process rather than treating them solely as subjects or participants. </a:t>
          </a:r>
          <a:endParaRPr lang="en-GB" dirty="0"/>
        </a:p>
      </dgm:t>
    </dgm:pt>
    <dgm:pt modelId="{75CE27B4-7C3B-4C02-974E-F3E1119BAFF2}" type="parTrans" cxnId="{FD371D9B-3D62-4A50-8CF4-60260C1A0A83}">
      <dgm:prSet/>
      <dgm:spPr/>
      <dgm:t>
        <a:bodyPr/>
        <a:lstStyle/>
        <a:p>
          <a:endParaRPr lang="en-GB"/>
        </a:p>
      </dgm:t>
    </dgm:pt>
    <dgm:pt modelId="{55F53A98-F539-4688-AEF2-67233C94474F}" type="sibTrans" cxnId="{FD371D9B-3D62-4A50-8CF4-60260C1A0A83}">
      <dgm:prSet/>
      <dgm:spPr/>
      <dgm:t>
        <a:bodyPr/>
        <a:lstStyle/>
        <a:p>
          <a:endParaRPr lang="en-GB"/>
        </a:p>
      </dgm:t>
    </dgm:pt>
    <dgm:pt modelId="{5F7EA746-1561-421E-AEDD-2200791B1F98}">
      <dgm:prSet/>
      <dgm:spPr/>
      <dgm:t>
        <a:bodyPr/>
        <a:lstStyle/>
        <a:p>
          <a:r>
            <a:rPr lang="en-GB" b="0" i="0"/>
            <a:t>This approach emphasises collaboration, empowerment, and respect for children's voices, perspectives, and expertise.</a:t>
          </a:r>
          <a:endParaRPr lang="en-GB"/>
        </a:p>
      </dgm:t>
    </dgm:pt>
    <dgm:pt modelId="{C7828596-C301-444F-BEF2-1ED18F404A91}" type="parTrans" cxnId="{2DE31E18-849F-4A3F-B022-580D475903C5}">
      <dgm:prSet/>
      <dgm:spPr/>
      <dgm:t>
        <a:bodyPr/>
        <a:lstStyle/>
        <a:p>
          <a:endParaRPr lang="en-GB"/>
        </a:p>
      </dgm:t>
    </dgm:pt>
    <dgm:pt modelId="{95818D69-709C-453E-B3D5-1C937F0FF7ED}" type="sibTrans" cxnId="{2DE31E18-849F-4A3F-B022-580D475903C5}">
      <dgm:prSet/>
      <dgm:spPr/>
      <dgm:t>
        <a:bodyPr/>
        <a:lstStyle/>
        <a:p>
          <a:endParaRPr lang="en-GB"/>
        </a:p>
      </dgm:t>
    </dgm:pt>
    <dgm:pt modelId="{FE6707C3-6129-43B3-BDF8-CC49DBE4165B}" type="pres">
      <dgm:prSet presAssocID="{920A0C97-B4CE-44BE-AD43-BB11C44F139E}" presName="Name0" presStyleCnt="0">
        <dgm:presLayoutVars>
          <dgm:dir/>
          <dgm:animLvl val="lvl"/>
          <dgm:resizeHandles val="exact"/>
        </dgm:presLayoutVars>
      </dgm:prSet>
      <dgm:spPr/>
    </dgm:pt>
    <dgm:pt modelId="{B91CDD5B-A803-47E3-97BC-EC44D76A42E9}" type="pres">
      <dgm:prSet presAssocID="{5F7EA746-1561-421E-AEDD-2200791B1F98}" presName="boxAndChildren" presStyleCnt="0"/>
      <dgm:spPr/>
    </dgm:pt>
    <dgm:pt modelId="{B57BB1A4-5D31-4A90-AEC5-D0E94CE736A2}" type="pres">
      <dgm:prSet presAssocID="{5F7EA746-1561-421E-AEDD-2200791B1F98}" presName="parentTextBox" presStyleLbl="node1" presStyleIdx="0" presStyleCnt="2"/>
      <dgm:spPr/>
    </dgm:pt>
    <dgm:pt modelId="{2FE07854-E1BA-4F55-9FE0-F3AD48530E98}" type="pres">
      <dgm:prSet presAssocID="{55F53A98-F539-4688-AEF2-67233C94474F}" presName="sp" presStyleCnt="0"/>
      <dgm:spPr/>
    </dgm:pt>
    <dgm:pt modelId="{B8565989-543B-42E9-ACD7-362E760942B9}" type="pres">
      <dgm:prSet presAssocID="{B3CFBA33-E18F-41EA-BB08-071C7A69BEB0}" presName="arrowAndChildren" presStyleCnt="0"/>
      <dgm:spPr/>
    </dgm:pt>
    <dgm:pt modelId="{CF5FC9B8-5029-4612-81C7-F9217E779A76}" type="pres">
      <dgm:prSet presAssocID="{B3CFBA33-E18F-41EA-BB08-071C7A69BEB0}" presName="parentTextArrow" presStyleLbl="node1" presStyleIdx="1" presStyleCnt="2"/>
      <dgm:spPr/>
    </dgm:pt>
  </dgm:ptLst>
  <dgm:cxnLst>
    <dgm:cxn modelId="{2DE31E18-849F-4A3F-B022-580D475903C5}" srcId="{920A0C97-B4CE-44BE-AD43-BB11C44F139E}" destId="{5F7EA746-1561-421E-AEDD-2200791B1F98}" srcOrd="1" destOrd="0" parTransId="{C7828596-C301-444F-BEF2-1ED18F404A91}" sibTransId="{95818D69-709C-453E-B3D5-1C937F0FF7ED}"/>
    <dgm:cxn modelId="{73583A30-32D0-4EB7-AA47-8A034E91714D}" type="presOf" srcId="{920A0C97-B4CE-44BE-AD43-BB11C44F139E}" destId="{FE6707C3-6129-43B3-BDF8-CC49DBE4165B}" srcOrd="0" destOrd="0" presId="urn:microsoft.com/office/officeart/2005/8/layout/process4"/>
    <dgm:cxn modelId="{D9EF9A71-9009-40F8-9996-B551AB9E5B91}" type="presOf" srcId="{B3CFBA33-E18F-41EA-BB08-071C7A69BEB0}" destId="{CF5FC9B8-5029-4612-81C7-F9217E779A76}" srcOrd="0" destOrd="0" presId="urn:microsoft.com/office/officeart/2005/8/layout/process4"/>
    <dgm:cxn modelId="{FD371D9B-3D62-4A50-8CF4-60260C1A0A83}" srcId="{920A0C97-B4CE-44BE-AD43-BB11C44F139E}" destId="{B3CFBA33-E18F-41EA-BB08-071C7A69BEB0}" srcOrd="0" destOrd="0" parTransId="{75CE27B4-7C3B-4C02-974E-F3E1119BAFF2}" sibTransId="{55F53A98-F539-4688-AEF2-67233C94474F}"/>
    <dgm:cxn modelId="{0ED1F7EB-8C9C-4FE1-9832-37027F2676CB}" type="presOf" srcId="{5F7EA746-1561-421E-AEDD-2200791B1F98}" destId="{B57BB1A4-5D31-4A90-AEC5-D0E94CE736A2}" srcOrd="0" destOrd="0" presId="urn:microsoft.com/office/officeart/2005/8/layout/process4"/>
    <dgm:cxn modelId="{64E13AA6-12BB-4DD2-9E8B-3271FC07184A}" type="presParOf" srcId="{FE6707C3-6129-43B3-BDF8-CC49DBE4165B}" destId="{B91CDD5B-A803-47E3-97BC-EC44D76A42E9}" srcOrd="0" destOrd="0" presId="urn:microsoft.com/office/officeart/2005/8/layout/process4"/>
    <dgm:cxn modelId="{CB51685A-A6E2-4651-940A-D9E7DC6D7D55}" type="presParOf" srcId="{B91CDD5B-A803-47E3-97BC-EC44D76A42E9}" destId="{B57BB1A4-5D31-4A90-AEC5-D0E94CE736A2}" srcOrd="0" destOrd="0" presId="urn:microsoft.com/office/officeart/2005/8/layout/process4"/>
    <dgm:cxn modelId="{281F2000-DBF5-45B0-84C5-E07497954C77}" type="presParOf" srcId="{FE6707C3-6129-43B3-BDF8-CC49DBE4165B}" destId="{2FE07854-E1BA-4F55-9FE0-F3AD48530E98}" srcOrd="1" destOrd="0" presId="urn:microsoft.com/office/officeart/2005/8/layout/process4"/>
    <dgm:cxn modelId="{FF75702E-E486-4A82-8542-CC4B8F6A9B28}" type="presParOf" srcId="{FE6707C3-6129-43B3-BDF8-CC49DBE4165B}" destId="{B8565989-543B-42E9-ACD7-362E760942B9}" srcOrd="2" destOrd="0" presId="urn:microsoft.com/office/officeart/2005/8/layout/process4"/>
    <dgm:cxn modelId="{DB09E0F4-EE73-40DD-8D99-F7D6A30C9591}" type="presParOf" srcId="{B8565989-543B-42E9-ACD7-362E760942B9}" destId="{CF5FC9B8-5029-4612-81C7-F9217E779A76}"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E2C94CE-3C7F-4FBE-AA1E-B8650E4416CE}" type="doc">
      <dgm:prSet loTypeId="urn:microsoft.com/office/officeart/2008/layout/VerticalCurvedList" loCatId="list" qsTypeId="urn:microsoft.com/office/officeart/2005/8/quickstyle/simple1" qsCatId="simple" csTypeId="urn:microsoft.com/office/officeart/2005/8/colors/colorful2" csCatId="colorful"/>
      <dgm:spPr/>
      <dgm:t>
        <a:bodyPr/>
        <a:lstStyle/>
        <a:p>
          <a:endParaRPr lang="en-GB"/>
        </a:p>
      </dgm:t>
    </dgm:pt>
    <dgm:pt modelId="{0943875C-CD24-4178-B485-BE12EBEE462B}">
      <dgm:prSet/>
      <dgm:spPr/>
      <dgm:t>
        <a:bodyPr/>
        <a:lstStyle/>
        <a:p>
          <a:r>
            <a:rPr lang="en-GB" dirty="0"/>
            <a:t>Participatory processes </a:t>
          </a:r>
          <a:r>
            <a:rPr lang="en-GB" b="1" dirty="0"/>
            <a:t>move beyond consultation </a:t>
          </a:r>
          <a:r>
            <a:rPr lang="en-GB" dirty="0"/>
            <a:t>by involving children and young people in the development, implementation, monitoring and evaluation phases of a project. </a:t>
          </a:r>
        </a:p>
      </dgm:t>
    </dgm:pt>
    <dgm:pt modelId="{13A6F28C-A460-4BAE-8E5B-A94422C81844}" type="parTrans" cxnId="{B2A9AE31-66DF-4A18-A907-4A1C44103ED5}">
      <dgm:prSet/>
      <dgm:spPr/>
      <dgm:t>
        <a:bodyPr/>
        <a:lstStyle/>
        <a:p>
          <a:endParaRPr lang="en-GB"/>
        </a:p>
      </dgm:t>
    </dgm:pt>
    <dgm:pt modelId="{C427C887-7404-4792-908A-2EB59FD74509}" type="sibTrans" cxnId="{B2A9AE31-66DF-4A18-A907-4A1C44103ED5}">
      <dgm:prSet/>
      <dgm:spPr/>
      <dgm:t>
        <a:bodyPr/>
        <a:lstStyle/>
        <a:p>
          <a:endParaRPr lang="en-GB"/>
        </a:p>
      </dgm:t>
    </dgm:pt>
    <dgm:pt modelId="{982022C6-A2AA-4D3A-9B7E-A2215FBBA29E}">
      <dgm:prSet/>
      <dgm:spPr/>
      <dgm:t>
        <a:bodyPr/>
        <a:lstStyle/>
        <a:p>
          <a:r>
            <a:rPr lang="en-GB" dirty="0"/>
            <a:t>Participatory processes seek to develop </a:t>
          </a:r>
          <a:r>
            <a:rPr lang="en-GB" b="1" dirty="0"/>
            <a:t>partnerships </a:t>
          </a:r>
          <a:r>
            <a:rPr lang="en-GB" dirty="0"/>
            <a:t>between children and young people and adults and provide opportunities for children and young people to shape the project, both in terms of the processes and the outcomes.</a:t>
          </a:r>
        </a:p>
      </dgm:t>
    </dgm:pt>
    <dgm:pt modelId="{3C321B14-11E6-4EA3-9523-7EC1C94779E9}" type="parTrans" cxnId="{9C51D410-4D63-442D-B0F9-9A8E302A6284}">
      <dgm:prSet/>
      <dgm:spPr/>
      <dgm:t>
        <a:bodyPr/>
        <a:lstStyle/>
        <a:p>
          <a:endParaRPr lang="en-GB"/>
        </a:p>
      </dgm:t>
    </dgm:pt>
    <dgm:pt modelId="{9BB747A2-6CDF-47B8-A8A4-F4DC50087690}" type="sibTrans" cxnId="{9C51D410-4D63-442D-B0F9-9A8E302A6284}">
      <dgm:prSet/>
      <dgm:spPr/>
      <dgm:t>
        <a:bodyPr/>
        <a:lstStyle/>
        <a:p>
          <a:endParaRPr lang="en-GB"/>
        </a:p>
      </dgm:t>
    </dgm:pt>
    <dgm:pt modelId="{92850B31-F39E-48CD-A264-79C1065664FE}" type="pres">
      <dgm:prSet presAssocID="{CE2C94CE-3C7F-4FBE-AA1E-B8650E4416CE}" presName="Name0" presStyleCnt="0">
        <dgm:presLayoutVars>
          <dgm:chMax val="7"/>
          <dgm:chPref val="7"/>
          <dgm:dir/>
        </dgm:presLayoutVars>
      </dgm:prSet>
      <dgm:spPr/>
    </dgm:pt>
    <dgm:pt modelId="{5F85E484-C418-4B85-8DEA-8C3279BAF108}" type="pres">
      <dgm:prSet presAssocID="{CE2C94CE-3C7F-4FBE-AA1E-B8650E4416CE}" presName="Name1" presStyleCnt="0"/>
      <dgm:spPr/>
    </dgm:pt>
    <dgm:pt modelId="{B8B0DAFF-105C-43AD-B5B0-9D53B582FB38}" type="pres">
      <dgm:prSet presAssocID="{CE2C94CE-3C7F-4FBE-AA1E-B8650E4416CE}" presName="cycle" presStyleCnt="0"/>
      <dgm:spPr/>
    </dgm:pt>
    <dgm:pt modelId="{EE11BCCD-7A11-418A-B065-D8229731A2E6}" type="pres">
      <dgm:prSet presAssocID="{CE2C94CE-3C7F-4FBE-AA1E-B8650E4416CE}" presName="srcNode" presStyleLbl="node1" presStyleIdx="0" presStyleCnt="2"/>
      <dgm:spPr/>
    </dgm:pt>
    <dgm:pt modelId="{BDAFD484-62B5-4AEF-95B3-951C1350E8FE}" type="pres">
      <dgm:prSet presAssocID="{CE2C94CE-3C7F-4FBE-AA1E-B8650E4416CE}" presName="conn" presStyleLbl="parChTrans1D2" presStyleIdx="0" presStyleCnt="1"/>
      <dgm:spPr/>
    </dgm:pt>
    <dgm:pt modelId="{4BF0C45C-0C20-4886-A5B7-C07807BC8E14}" type="pres">
      <dgm:prSet presAssocID="{CE2C94CE-3C7F-4FBE-AA1E-B8650E4416CE}" presName="extraNode" presStyleLbl="node1" presStyleIdx="0" presStyleCnt="2"/>
      <dgm:spPr/>
    </dgm:pt>
    <dgm:pt modelId="{D5650F2D-3F69-46F3-8AF5-25A2E513D96E}" type="pres">
      <dgm:prSet presAssocID="{CE2C94CE-3C7F-4FBE-AA1E-B8650E4416CE}" presName="dstNode" presStyleLbl="node1" presStyleIdx="0" presStyleCnt="2"/>
      <dgm:spPr/>
    </dgm:pt>
    <dgm:pt modelId="{4DB2A5C0-EBA0-4636-B0AB-A344F0323300}" type="pres">
      <dgm:prSet presAssocID="{0943875C-CD24-4178-B485-BE12EBEE462B}" presName="text_1" presStyleLbl="node1" presStyleIdx="0" presStyleCnt="2">
        <dgm:presLayoutVars>
          <dgm:bulletEnabled val="1"/>
        </dgm:presLayoutVars>
      </dgm:prSet>
      <dgm:spPr/>
    </dgm:pt>
    <dgm:pt modelId="{F84921EE-8AA6-4E39-AD21-B9CE5F7328B5}" type="pres">
      <dgm:prSet presAssocID="{0943875C-CD24-4178-B485-BE12EBEE462B}" presName="accent_1" presStyleCnt="0"/>
      <dgm:spPr/>
    </dgm:pt>
    <dgm:pt modelId="{6FBD6B11-7D4B-4437-A9A9-9E65BA45531E}" type="pres">
      <dgm:prSet presAssocID="{0943875C-CD24-4178-B485-BE12EBEE462B}" presName="accentRepeatNode" presStyleLbl="solidFgAcc1" presStyleIdx="0" presStyleCnt="2"/>
      <dgm:spPr/>
    </dgm:pt>
    <dgm:pt modelId="{ABDC02D6-F171-427D-ABC1-FC57A230BBB3}" type="pres">
      <dgm:prSet presAssocID="{982022C6-A2AA-4D3A-9B7E-A2215FBBA29E}" presName="text_2" presStyleLbl="node1" presStyleIdx="1" presStyleCnt="2">
        <dgm:presLayoutVars>
          <dgm:bulletEnabled val="1"/>
        </dgm:presLayoutVars>
      </dgm:prSet>
      <dgm:spPr/>
    </dgm:pt>
    <dgm:pt modelId="{C957F6F6-4E56-464F-A111-5C4DEC9B328F}" type="pres">
      <dgm:prSet presAssocID="{982022C6-A2AA-4D3A-9B7E-A2215FBBA29E}" presName="accent_2" presStyleCnt="0"/>
      <dgm:spPr/>
    </dgm:pt>
    <dgm:pt modelId="{2BE813DC-4A34-4F9A-B7BB-CE413EADC5D3}" type="pres">
      <dgm:prSet presAssocID="{982022C6-A2AA-4D3A-9B7E-A2215FBBA29E}" presName="accentRepeatNode" presStyleLbl="solidFgAcc1" presStyleIdx="1" presStyleCnt="2"/>
      <dgm:spPr/>
    </dgm:pt>
  </dgm:ptLst>
  <dgm:cxnLst>
    <dgm:cxn modelId="{9C51D410-4D63-442D-B0F9-9A8E302A6284}" srcId="{CE2C94CE-3C7F-4FBE-AA1E-B8650E4416CE}" destId="{982022C6-A2AA-4D3A-9B7E-A2215FBBA29E}" srcOrd="1" destOrd="0" parTransId="{3C321B14-11E6-4EA3-9523-7EC1C94779E9}" sibTransId="{9BB747A2-6CDF-47B8-A8A4-F4DC50087690}"/>
    <dgm:cxn modelId="{114BF91F-2BF4-4B5F-B47E-22DEBA67840E}" type="presOf" srcId="{CE2C94CE-3C7F-4FBE-AA1E-B8650E4416CE}" destId="{92850B31-F39E-48CD-A264-79C1065664FE}" srcOrd="0" destOrd="0" presId="urn:microsoft.com/office/officeart/2008/layout/VerticalCurvedList"/>
    <dgm:cxn modelId="{B2A9AE31-66DF-4A18-A907-4A1C44103ED5}" srcId="{CE2C94CE-3C7F-4FBE-AA1E-B8650E4416CE}" destId="{0943875C-CD24-4178-B485-BE12EBEE462B}" srcOrd="0" destOrd="0" parTransId="{13A6F28C-A460-4BAE-8E5B-A94422C81844}" sibTransId="{C427C887-7404-4792-908A-2EB59FD74509}"/>
    <dgm:cxn modelId="{817F2448-242E-4B92-9538-4A9D17F14036}" type="presOf" srcId="{C427C887-7404-4792-908A-2EB59FD74509}" destId="{BDAFD484-62B5-4AEF-95B3-951C1350E8FE}" srcOrd="0" destOrd="0" presId="urn:microsoft.com/office/officeart/2008/layout/VerticalCurvedList"/>
    <dgm:cxn modelId="{D23B6892-F0E5-4386-942E-28F8B4C1D04B}" type="presOf" srcId="{0943875C-CD24-4178-B485-BE12EBEE462B}" destId="{4DB2A5C0-EBA0-4636-B0AB-A344F0323300}" srcOrd="0" destOrd="0" presId="urn:microsoft.com/office/officeart/2008/layout/VerticalCurvedList"/>
    <dgm:cxn modelId="{81E213E0-37F6-4D4B-B1DE-AA9FBB828EA6}" type="presOf" srcId="{982022C6-A2AA-4D3A-9B7E-A2215FBBA29E}" destId="{ABDC02D6-F171-427D-ABC1-FC57A230BBB3}" srcOrd="0" destOrd="0" presId="urn:microsoft.com/office/officeart/2008/layout/VerticalCurvedList"/>
    <dgm:cxn modelId="{FCC189F7-1A65-48EC-B637-4633555873A0}" type="presParOf" srcId="{92850B31-F39E-48CD-A264-79C1065664FE}" destId="{5F85E484-C418-4B85-8DEA-8C3279BAF108}" srcOrd="0" destOrd="0" presId="urn:microsoft.com/office/officeart/2008/layout/VerticalCurvedList"/>
    <dgm:cxn modelId="{B87FA42C-646D-4FE0-88F9-257810F2570D}" type="presParOf" srcId="{5F85E484-C418-4B85-8DEA-8C3279BAF108}" destId="{B8B0DAFF-105C-43AD-B5B0-9D53B582FB38}" srcOrd="0" destOrd="0" presId="urn:microsoft.com/office/officeart/2008/layout/VerticalCurvedList"/>
    <dgm:cxn modelId="{C06D5D15-380A-4956-9E16-8DDEDAB5F6B3}" type="presParOf" srcId="{B8B0DAFF-105C-43AD-B5B0-9D53B582FB38}" destId="{EE11BCCD-7A11-418A-B065-D8229731A2E6}" srcOrd="0" destOrd="0" presId="urn:microsoft.com/office/officeart/2008/layout/VerticalCurvedList"/>
    <dgm:cxn modelId="{8CDA5498-EB59-4501-B870-0CFFCC001282}" type="presParOf" srcId="{B8B0DAFF-105C-43AD-B5B0-9D53B582FB38}" destId="{BDAFD484-62B5-4AEF-95B3-951C1350E8FE}" srcOrd="1" destOrd="0" presId="urn:microsoft.com/office/officeart/2008/layout/VerticalCurvedList"/>
    <dgm:cxn modelId="{2A0D02F2-0288-431F-8BB3-F84A4000D127}" type="presParOf" srcId="{B8B0DAFF-105C-43AD-B5B0-9D53B582FB38}" destId="{4BF0C45C-0C20-4886-A5B7-C07807BC8E14}" srcOrd="2" destOrd="0" presId="urn:microsoft.com/office/officeart/2008/layout/VerticalCurvedList"/>
    <dgm:cxn modelId="{FE2C7653-6A9E-447D-803A-4FD4E380691B}" type="presParOf" srcId="{B8B0DAFF-105C-43AD-B5B0-9D53B582FB38}" destId="{D5650F2D-3F69-46F3-8AF5-25A2E513D96E}" srcOrd="3" destOrd="0" presId="urn:microsoft.com/office/officeart/2008/layout/VerticalCurvedList"/>
    <dgm:cxn modelId="{1F44F3D9-D4F2-4947-8EAA-6BAC28179DF7}" type="presParOf" srcId="{5F85E484-C418-4B85-8DEA-8C3279BAF108}" destId="{4DB2A5C0-EBA0-4636-B0AB-A344F0323300}" srcOrd="1" destOrd="0" presId="urn:microsoft.com/office/officeart/2008/layout/VerticalCurvedList"/>
    <dgm:cxn modelId="{A35CA2DF-F808-4FA3-9A20-EA999ED7D4F4}" type="presParOf" srcId="{5F85E484-C418-4B85-8DEA-8C3279BAF108}" destId="{F84921EE-8AA6-4E39-AD21-B9CE5F7328B5}" srcOrd="2" destOrd="0" presId="urn:microsoft.com/office/officeart/2008/layout/VerticalCurvedList"/>
    <dgm:cxn modelId="{CE820AD6-53F0-41B6-B458-8DAD0F39F61F}" type="presParOf" srcId="{F84921EE-8AA6-4E39-AD21-B9CE5F7328B5}" destId="{6FBD6B11-7D4B-4437-A9A9-9E65BA45531E}" srcOrd="0" destOrd="0" presId="urn:microsoft.com/office/officeart/2008/layout/VerticalCurvedList"/>
    <dgm:cxn modelId="{B525813B-B293-4F9C-8434-0D6E2A3EC389}" type="presParOf" srcId="{5F85E484-C418-4B85-8DEA-8C3279BAF108}" destId="{ABDC02D6-F171-427D-ABC1-FC57A230BBB3}" srcOrd="3" destOrd="0" presId="urn:microsoft.com/office/officeart/2008/layout/VerticalCurvedList"/>
    <dgm:cxn modelId="{91614A5C-C72E-459E-BBDA-431569A4C80E}" type="presParOf" srcId="{5F85E484-C418-4B85-8DEA-8C3279BAF108}" destId="{C957F6F6-4E56-464F-A111-5C4DEC9B328F}" srcOrd="4" destOrd="0" presId="urn:microsoft.com/office/officeart/2008/layout/VerticalCurvedList"/>
    <dgm:cxn modelId="{C73F5577-974C-41EA-B037-6594FA50ED24}" type="presParOf" srcId="{C957F6F6-4E56-464F-A111-5C4DEC9B328F}" destId="{2BE813DC-4A34-4F9A-B7BB-CE413EADC5D3}"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3C4B762-B8CE-452A-9345-5517C19CCF6F}" type="doc">
      <dgm:prSet loTypeId="urn:microsoft.com/office/officeart/2005/8/layout/hierarchy4" loCatId="hierarchy" qsTypeId="urn:microsoft.com/office/officeart/2005/8/quickstyle/simple1" qsCatId="simple" csTypeId="urn:microsoft.com/office/officeart/2005/8/colors/colorful5" csCatId="colorful"/>
      <dgm:spPr/>
      <dgm:t>
        <a:bodyPr/>
        <a:lstStyle/>
        <a:p>
          <a:endParaRPr lang="en-GB"/>
        </a:p>
      </dgm:t>
    </dgm:pt>
    <dgm:pt modelId="{BA55FE79-4C9B-4F4E-9B40-EEC1A078D893}">
      <dgm:prSet/>
      <dgm:spPr/>
      <dgm:t>
        <a:bodyPr/>
        <a:lstStyle/>
        <a:p>
          <a:r>
            <a:rPr lang="en-GB"/>
            <a:t>• identify the relevant questions to be asked; </a:t>
          </a:r>
        </a:p>
      </dgm:t>
    </dgm:pt>
    <dgm:pt modelId="{EE4D1DAC-1421-485B-978D-8FFFB663537D}" type="parTrans" cxnId="{00BE0733-F1F4-45C3-A792-532791CC6382}">
      <dgm:prSet/>
      <dgm:spPr/>
      <dgm:t>
        <a:bodyPr/>
        <a:lstStyle/>
        <a:p>
          <a:endParaRPr lang="en-GB"/>
        </a:p>
      </dgm:t>
    </dgm:pt>
    <dgm:pt modelId="{0E032449-7F55-49D4-8039-E12A222C21BC}" type="sibTrans" cxnId="{00BE0733-F1F4-45C3-A792-532791CC6382}">
      <dgm:prSet/>
      <dgm:spPr/>
      <dgm:t>
        <a:bodyPr/>
        <a:lstStyle/>
        <a:p>
          <a:endParaRPr lang="en-GB"/>
        </a:p>
      </dgm:t>
    </dgm:pt>
    <dgm:pt modelId="{155BA157-7B67-4ECE-B35C-E7F7E9740BFB}">
      <dgm:prSet/>
      <dgm:spPr/>
      <dgm:t>
        <a:bodyPr/>
        <a:lstStyle/>
        <a:p>
          <a:r>
            <a:rPr lang="en-GB"/>
            <a:t>• have input into the methods used in the consultation; </a:t>
          </a:r>
        </a:p>
      </dgm:t>
    </dgm:pt>
    <dgm:pt modelId="{DB4CAE8A-CC8D-40E3-A711-B9814EDC9C5B}" type="parTrans" cxnId="{588F60DC-6847-4199-A476-73D3641AC1EE}">
      <dgm:prSet/>
      <dgm:spPr/>
      <dgm:t>
        <a:bodyPr/>
        <a:lstStyle/>
        <a:p>
          <a:endParaRPr lang="en-GB"/>
        </a:p>
      </dgm:t>
    </dgm:pt>
    <dgm:pt modelId="{FAA3C291-F6B7-46F2-9B78-4E975943589C}" type="sibTrans" cxnId="{588F60DC-6847-4199-A476-73D3641AC1EE}">
      <dgm:prSet/>
      <dgm:spPr/>
      <dgm:t>
        <a:bodyPr/>
        <a:lstStyle/>
        <a:p>
          <a:endParaRPr lang="en-GB"/>
        </a:p>
      </dgm:t>
    </dgm:pt>
    <dgm:pt modelId="{59E54E58-A809-428D-817E-4EF02D40144A}">
      <dgm:prSet/>
      <dgm:spPr/>
      <dgm:t>
        <a:bodyPr/>
        <a:lstStyle/>
        <a:p>
          <a:r>
            <a:rPr lang="en-GB"/>
            <a:t>• take on the role of researchers;  </a:t>
          </a:r>
        </a:p>
      </dgm:t>
    </dgm:pt>
    <dgm:pt modelId="{A70A9D4E-18FE-46CC-83E3-9AF4712D6C03}" type="parTrans" cxnId="{7C8C00B1-648A-43D9-B7C7-CC2F444EFAB1}">
      <dgm:prSet/>
      <dgm:spPr/>
      <dgm:t>
        <a:bodyPr/>
        <a:lstStyle/>
        <a:p>
          <a:endParaRPr lang="en-GB"/>
        </a:p>
      </dgm:t>
    </dgm:pt>
    <dgm:pt modelId="{6C82047E-E068-440F-83F8-0F23CEDC2C63}" type="sibTrans" cxnId="{7C8C00B1-648A-43D9-B7C7-CC2F444EFAB1}">
      <dgm:prSet/>
      <dgm:spPr/>
      <dgm:t>
        <a:bodyPr/>
        <a:lstStyle/>
        <a:p>
          <a:endParaRPr lang="en-GB"/>
        </a:p>
      </dgm:t>
    </dgm:pt>
    <dgm:pt modelId="{207017DE-A569-42C0-8454-F8FA0333C450}">
      <dgm:prSet/>
      <dgm:spPr/>
      <dgm:t>
        <a:bodyPr/>
        <a:lstStyle/>
        <a:p>
          <a:r>
            <a:rPr lang="en-GB"/>
            <a:t>• engage in discussions about the results, their interpretation and implications. </a:t>
          </a:r>
        </a:p>
      </dgm:t>
    </dgm:pt>
    <dgm:pt modelId="{2BC11CB3-250D-415B-B093-455B352891EF}" type="parTrans" cxnId="{376595E9-E043-4EA7-864D-18962A2255D5}">
      <dgm:prSet/>
      <dgm:spPr/>
      <dgm:t>
        <a:bodyPr/>
        <a:lstStyle/>
        <a:p>
          <a:endParaRPr lang="en-GB"/>
        </a:p>
      </dgm:t>
    </dgm:pt>
    <dgm:pt modelId="{0466BC77-CF13-48F1-90C9-EBB619CED0F2}" type="sibTrans" cxnId="{376595E9-E043-4EA7-864D-18962A2255D5}">
      <dgm:prSet/>
      <dgm:spPr/>
      <dgm:t>
        <a:bodyPr/>
        <a:lstStyle/>
        <a:p>
          <a:endParaRPr lang="en-GB"/>
        </a:p>
      </dgm:t>
    </dgm:pt>
    <dgm:pt modelId="{2AA0D3EE-02DA-4C92-B642-30E0071CE122}" type="pres">
      <dgm:prSet presAssocID="{53C4B762-B8CE-452A-9345-5517C19CCF6F}" presName="Name0" presStyleCnt="0">
        <dgm:presLayoutVars>
          <dgm:chPref val="1"/>
          <dgm:dir/>
          <dgm:animOne val="branch"/>
          <dgm:animLvl val="lvl"/>
          <dgm:resizeHandles/>
        </dgm:presLayoutVars>
      </dgm:prSet>
      <dgm:spPr/>
    </dgm:pt>
    <dgm:pt modelId="{67A82EA9-8469-4DB9-AB7E-D3E1ED3C09CD}" type="pres">
      <dgm:prSet presAssocID="{BA55FE79-4C9B-4F4E-9B40-EEC1A078D893}" presName="vertOne" presStyleCnt="0"/>
      <dgm:spPr/>
    </dgm:pt>
    <dgm:pt modelId="{3FDA792B-6CA2-4FCD-B921-BDCEF750BCDC}" type="pres">
      <dgm:prSet presAssocID="{BA55FE79-4C9B-4F4E-9B40-EEC1A078D893}" presName="txOne" presStyleLbl="node0" presStyleIdx="0" presStyleCnt="4">
        <dgm:presLayoutVars>
          <dgm:chPref val="3"/>
        </dgm:presLayoutVars>
      </dgm:prSet>
      <dgm:spPr/>
    </dgm:pt>
    <dgm:pt modelId="{84C99C03-99B3-4D73-A16E-D51698D3450A}" type="pres">
      <dgm:prSet presAssocID="{BA55FE79-4C9B-4F4E-9B40-EEC1A078D893}" presName="horzOne" presStyleCnt="0"/>
      <dgm:spPr/>
    </dgm:pt>
    <dgm:pt modelId="{834B6BDD-C688-4EA6-BDA2-40BFC7D368E9}" type="pres">
      <dgm:prSet presAssocID="{0E032449-7F55-49D4-8039-E12A222C21BC}" presName="sibSpaceOne" presStyleCnt="0"/>
      <dgm:spPr/>
    </dgm:pt>
    <dgm:pt modelId="{1BCA3507-1533-4694-8186-C6F399B2E9FD}" type="pres">
      <dgm:prSet presAssocID="{155BA157-7B67-4ECE-B35C-E7F7E9740BFB}" presName="vertOne" presStyleCnt="0"/>
      <dgm:spPr/>
    </dgm:pt>
    <dgm:pt modelId="{35417A44-DCC0-4C98-B626-5CF221EA02BC}" type="pres">
      <dgm:prSet presAssocID="{155BA157-7B67-4ECE-B35C-E7F7E9740BFB}" presName="txOne" presStyleLbl="node0" presStyleIdx="1" presStyleCnt="4">
        <dgm:presLayoutVars>
          <dgm:chPref val="3"/>
        </dgm:presLayoutVars>
      </dgm:prSet>
      <dgm:spPr/>
    </dgm:pt>
    <dgm:pt modelId="{D18439D3-1D00-4ABD-AF37-63C67C3AAE36}" type="pres">
      <dgm:prSet presAssocID="{155BA157-7B67-4ECE-B35C-E7F7E9740BFB}" presName="horzOne" presStyleCnt="0"/>
      <dgm:spPr/>
    </dgm:pt>
    <dgm:pt modelId="{95FD919F-6CBA-4CDF-B5E7-6E3F2DA1B673}" type="pres">
      <dgm:prSet presAssocID="{FAA3C291-F6B7-46F2-9B78-4E975943589C}" presName="sibSpaceOne" presStyleCnt="0"/>
      <dgm:spPr/>
    </dgm:pt>
    <dgm:pt modelId="{1AA6C793-F1EF-49E3-82A8-25B2908342D8}" type="pres">
      <dgm:prSet presAssocID="{59E54E58-A809-428D-817E-4EF02D40144A}" presName="vertOne" presStyleCnt="0"/>
      <dgm:spPr/>
    </dgm:pt>
    <dgm:pt modelId="{0C251C07-B06A-46B7-B2F4-ACE7D34C92D2}" type="pres">
      <dgm:prSet presAssocID="{59E54E58-A809-428D-817E-4EF02D40144A}" presName="txOne" presStyleLbl="node0" presStyleIdx="2" presStyleCnt="4">
        <dgm:presLayoutVars>
          <dgm:chPref val="3"/>
        </dgm:presLayoutVars>
      </dgm:prSet>
      <dgm:spPr/>
    </dgm:pt>
    <dgm:pt modelId="{55FD5FEE-2F75-4F7C-A952-B7F79F4D0460}" type="pres">
      <dgm:prSet presAssocID="{59E54E58-A809-428D-817E-4EF02D40144A}" presName="horzOne" presStyleCnt="0"/>
      <dgm:spPr/>
    </dgm:pt>
    <dgm:pt modelId="{9CEEBF8B-D653-4005-A04D-2DB0FFB46015}" type="pres">
      <dgm:prSet presAssocID="{6C82047E-E068-440F-83F8-0F23CEDC2C63}" presName="sibSpaceOne" presStyleCnt="0"/>
      <dgm:spPr/>
    </dgm:pt>
    <dgm:pt modelId="{AC14756E-318C-4C9C-9AA5-A3878F50AA37}" type="pres">
      <dgm:prSet presAssocID="{207017DE-A569-42C0-8454-F8FA0333C450}" presName="vertOne" presStyleCnt="0"/>
      <dgm:spPr/>
    </dgm:pt>
    <dgm:pt modelId="{BD669C2E-4358-4646-99EB-730AC1342F2C}" type="pres">
      <dgm:prSet presAssocID="{207017DE-A569-42C0-8454-F8FA0333C450}" presName="txOne" presStyleLbl="node0" presStyleIdx="3" presStyleCnt="4">
        <dgm:presLayoutVars>
          <dgm:chPref val="3"/>
        </dgm:presLayoutVars>
      </dgm:prSet>
      <dgm:spPr/>
    </dgm:pt>
    <dgm:pt modelId="{A19F135B-4CB2-455C-9C9B-2DD3CF45A816}" type="pres">
      <dgm:prSet presAssocID="{207017DE-A569-42C0-8454-F8FA0333C450}" presName="horzOne" presStyleCnt="0"/>
      <dgm:spPr/>
    </dgm:pt>
  </dgm:ptLst>
  <dgm:cxnLst>
    <dgm:cxn modelId="{00BE0733-F1F4-45C3-A792-532791CC6382}" srcId="{53C4B762-B8CE-452A-9345-5517C19CCF6F}" destId="{BA55FE79-4C9B-4F4E-9B40-EEC1A078D893}" srcOrd="0" destOrd="0" parTransId="{EE4D1DAC-1421-485B-978D-8FFFB663537D}" sibTransId="{0E032449-7F55-49D4-8039-E12A222C21BC}"/>
    <dgm:cxn modelId="{8ED2A443-4D5A-4420-866D-1EA1E44F9597}" type="presOf" srcId="{207017DE-A569-42C0-8454-F8FA0333C450}" destId="{BD669C2E-4358-4646-99EB-730AC1342F2C}" srcOrd="0" destOrd="0" presId="urn:microsoft.com/office/officeart/2005/8/layout/hierarchy4"/>
    <dgm:cxn modelId="{997FA08F-53B6-4F9F-B7B0-03A7D78AF73A}" type="presOf" srcId="{BA55FE79-4C9B-4F4E-9B40-EEC1A078D893}" destId="{3FDA792B-6CA2-4FCD-B921-BDCEF750BCDC}" srcOrd="0" destOrd="0" presId="urn:microsoft.com/office/officeart/2005/8/layout/hierarchy4"/>
    <dgm:cxn modelId="{65B8A6A5-942C-4C53-B2E5-A297E7386874}" type="presOf" srcId="{155BA157-7B67-4ECE-B35C-E7F7E9740BFB}" destId="{35417A44-DCC0-4C98-B626-5CF221EA02BC}" srcOrd="0" destOrd="0" presId="urn:microsoft.com/office/officeart/2005/8/layout/hierarchy4"/>
    <dgm:cxn modelId="{7C8C00B1-648A-43D9-B7C7-CC2F444EFAB1}" srcId="{53C4B762-B8CE-452A-9345-5517C19CCF6F}" destId="{59E54E58-A809-428D-817E-4EF02D40144A}" srcOrd="2" destOrd="0" parTransId="{A70A9D4E-18FE-46CC-83E3-9AF4712D6C03}" sibTransId="{6C82047E-E068-440F-83F8-0F23CEDC2C63}"/>
    <dgm:cxn modelId="{588F60DC-6847-4199-A476-73D3641AC1EE}" srcId="{53C4B762-B8CE-452A-9345-5517C19CCF6F}" destId="{155BA157-7B67-4ECE-B35C-E7F7E9740BFB}" srcOrd="1" destOrd="0" parTransId="{DB4CAE8A-CC8D-40E3-A711-B9814EDC9C5B}" sibTransId="{FAA3C291-F6B7-46F2-9B78-4E975943589C}"/>
    <dgm:cxn modelId="{376595E9-E043-4EA7-864D-18962A2255D5}" srcId="{53C4B762-B8CE-452A-9345-5517C19CCF6F}" destId="{207017DE-A569-42C0-8454-F8FA0333C450}" srcOrd="3" destOrd="0" parTransId="{2BC11CB3-250D-415B-B093-455B352891EF}" sibTransId="{0466BC77-CF13-48F1-90C9-EBB619CED0F2}"/>
    <dgm:cxn modelId="{8E9D83F2-8E96-4A60-B731-851B124092C4}" type="presOf" srcId="{59E54E58-A809-428D-817E-4EF02D40144A}" destId="{0C251C07-B06A-46B7-B2F4-ACE7D34C92D2}" srcOrd="0" destOrd="0" presId="urn:microsoft.com/office/officeart/2005/8/layout/hierarchy4"/>
    <dgm:cxn modelId="{6F8ED5FA-6B80-4E53-8132-97EB1A99E417}" type="presOf" srcId="{53C4B762-B8CE-452A-9345-5517C19CCF6F}" destId="{2AA0D3EE-02DA-4C92-B642-30E0071CE122}" srcOrd="0" destOrd="0" presId="urn:microsoft.com/office/officeart/2005/8/layout/hierarchy4"/>
    <dgm:cxn modelId="{B7C33E96-DF30-4A31-8DEB-EACBE0963D5F}" type="presParOf" srcId="{2AA0D3EE-02DA-4C92-B642-30E0071CE122}" destId="{67A82EA9-8469-4DB9-AB7E-D3E1ED3C09CD}" srcOrd="0" destOrd="0" presId="urn:microsoft.com/office/officeart/2005/8/layout/hierarchy4"/>
    <dgm:cxn modelId="{BDCC6113-AA71-40BB-AC70-1559B306923A}" type="presParOf" srcId="{67A82EA9-8469-4DB9-AB7E-D3E1ED3C09CD}" destId="{3FDA792B-6CA2-4FCD-B921-BDCEF750BCDC}" srcOrd="0" destOrd="0" presId="urn:microsoft.com/office/officeart/2005/8/layout/hierarchy4"/>
    <dgm:cxn modelId="{6CC736ED-2955-4E15-B88A-9F873F5EA745}" type="presParOf" srcId="{67A82EA9-8469-4DB9-AB7E-D3E1ED3C09CD}" destId="{84C99C03-99B3-4D73-A16E-D51698D3450A}" srcOrd="1" destOrd="0" presId="urn:microsoft.com/office/officeart/2005/8/layout/hierarchy4"/>
    <dgm:cxn modelId="{7640FFA5-5BB0-4598-88DC-B06900D020BD}" type="presParOf" srcId="{2AA0D3EE-02DA-4C92-B642-30E0071CE122}" destId="{834B6BDD-C688-4EA6-BDA2-40BFC7D368E9}" srcOrd="1" destOrd="0" presId="urn:microsoft.com/office/officeart/2005/8/layout/hierarchy4"/>
    <dgm:cxn modelId="{A0065E2B-5806-43FA-9D70-CBE3A76EE8A7}" type="presParOf" srcId="{2AA0D3EE-02DA-4C92-B642-30E0071CE122}" destId="{1BCA3507-1533-4694-8186-C6F399B2E9FD}" srcOrd="2" destOrd="0" presId="urn:microsoft.com/office/officeart/2005/8/layout/hierarchy4"/>
    <dgm:cxn modelId="{F36ED983-6CFC-4593-B0EE-F34D205DE157}" type="presParOf" srcId="{1BCA3507-1533-4694-8186-C6F399B2E9FD}" destId="{35417A44-DCC0-4C98-B626-5CF221EA02BC}" srcOrd="0" destOrd="0" presId="urn:microsoft.com/office/officeart/2005/8/layout/hierarchy4"/>
    <dgm:cxn modelId="{C85BD132-8AE6-4937-9C64-66E7FD9F954C}" type="presParOf" srcId="{1BCA3507-1533-4694-8186-C6F399B2E9FD}" destId="{D18439D3-1D00-4ABD-AF37-63C67C3AAE36}" srcOrd="1" destOrd="0" presId="urn:microsoft.com/office/officeart/2005/8/layout/hierarchy4"/>
    <dgm:cxn modelId="{83B91B0A-FAD0-4D81-88B7-A4B2732C86E1}" type="presParOf" srcId="{2AA0D3EE-02DA-4C92-B642-30E0071CE122}" destId="{95FD919F-6CBA-4CDF-B5E7-6E3F2DA1B673}" srcOrd="3" destOrd="0" presId="urn:microsoft.com/office/officeart/2005/8/layout/hierarchy4"/>
    <dgm:cxn modelId="{9CC18E86-3FBC-4475-8118-C40F2C943BF4}" type="presParOf" srcId="{2AA0D3EE-02DA-4C92-B642-30E0071CE122}" destId="{1AA6C793-F1EF-49E3-82A8-25B2908342D8}" srcOrd="4" destOrd="0" presId="urn:microsoft.com/office/officeart/2005/8/layout/hierarchy4"/>
    <dgm:cxn modelId="{C1790EFE-2AB7-4B81-BD72-C4E449E15D8E}" type="presParOf" srcId="{1AA6C793-F1EF-49E3-82A8-25B2908342D8}" destId="{0C251C07-B06A-46B7-B2F4-ACE7D34C92D2}" srcOrd="0" destOrd="0" presId="urn:microsoft.com/office/officeart/2005/8/layout/hierarchy4"/>
    <dgm:cxn modelId="{21E22EFB-291F-4638-B106-FBFD4C9B8CB7}" type="presParOf" srcId="{1AA6C793-F1EF-49E3-82A8-25B2908342D8}" destId="{55FD5FEE-2F75-4F7C-A952-B7F79F4D0460}" srcOrd="1" destOrd="0" presId="urn:microsoft.com/office/officeart/2005/8/layout/hierarchy4"/>
    <dgm:cxn modelId="{D59543E2-2A4A-456C-9FEC-E96801FDA3F7}" type="presParOf" srcId="{2AA0D3EE-02DA-4C92-B642-30E0071CE122}" destId="{9CEEBF8B-D653-4005-A04D-2DB0FFB46015}" srcOrd="5" destOrd="0" presId="urn:microsoft.com/office/officeart/2005/8/layout/hierarchy4"/>
    <dgm:cxn modelId="{CA5CD39A-F031-4A33-A85C-AF2EE8F59A81}" type="presParOf" srcId="{2AA0D3EE-02DA-4C92-B642-30E0071CE122}" destId="{AC14756E-318C-4C9C-9AA5-A3878F50AA37}" srcOrd="6" destOrd="0" presId="urn:microsoft.com/office/officeart/2005/8/layout/hierarchy4"/>
    <dgm:cxn modelId="{001E3C73-43D1-4E23-BFA4-99C6C479AD4A}" type="presParOf" srcId="{AC14756E-318C-4C9C-9AA5-A3878F50AA37}" destId="{BD669C2E-4358-4646-99EB-730AC1342F2C}" srcOrd="0" destOrd="0" presId="urn:microsoft.com/office/officeart/2005/8/layout/hierarchy4"/>
    <dgm:cxn modelId="{D66045A5-AAD1-4092-8BBD-BA9E74CC4346}" type="presParOf" srcId="{AC14756E-318C-4C9C-9AA5-A3878F50AA37}" destId="{A19F135B-4CB2-455C-9C9B-2DD3CF45A816}" srcOrd="1" destOrd="0" presId="urn:microsoft.com/office/officeart/2005/8/layout/hierarchy4"/>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76EAEC8-201B-4894-9D74-F80831F05966}" type="doc">
      <dgm:prSet loTypeId="urn:microsoft.com/office/officeart/2005/8/layout/process4" loCatId="list" qsTypeId="urn:microsoft.com/office/officeart/2005/8/quickstyle/simple1" qsCatId="simple" csTypeId="urn:microsoft.com/office/officeart/2005/8/colors/colorful2" csCatId="colorful"/>
      <dgm:spPr/>
      <dgm:t>
        <a:bodyPr/>
        <a:lstStyle/>
        <a:p>
          <a:endParaRPr lang="en-GB"/>
        </a:p>
      </dgm:t>
    </dgm:pt>
    <dgm:pt modelId="{DB17A836-C925-41AB-8894-B3F81CBEC4EE}">
      <dgm:prSet/>
      <dgm:spPr/>
      <dgm:t>
        <a:bodyPr/>
        <a:lstStyle/>
        <a:p>
          <a:r>
            <a:rPr lang="en-GB" b="1" i="0" dirty="0"/>
            <a:t>Child-Centred Approach</a:t>
          </a:r>
          <a:r>
            <a:rPr lang="en-GB" b="0" i="0" dirty="0"/>
            <a:t>: that </a:t>
          </a:r>
          <a:r>
            <a:rPr lang="en-GB" b="1" i="0" dirty="0"/>
            <a:t>prioritises children's interests</a:t>
          </a:r>
          <a:r>
            <a:rPr lang="en-GB" b="0" i="0" dirty="0"/>
            <a:t>, needs, and preferences throughout the research process. Involve children in decision-making, planning, and design of the research, ensuring that their voices are heard and valued.</a:t>
          </a:r>
          <a:endParaRPr lang="en-GB" dirty="0"/>
        </a:p>
      </dgm:t>
    </dgm:pt>
    <dgm:pt modelId="{F19980C8-4D57-4F6E-846A-EC44A935C40F}" type="parTrans" cxnId="{EDBCE7D7-D896-4208-9D86-A9AF11D34A15}">
      <dgm:prSet/>
      <dgm:spPr/>
      <dgm:t>
        <a:bodyPr/>
        <a:lstStyle/>
        <a:p>
          <a:endParaRPr lang="en-GB"/>
        </a:p>
      </dgm:t>
    </dgm:pt>
    <dgm:pt modelId="{09D80440-33B2-4CEA-AE34-FDB5C2EB6ADE}" type="sibTrans" cxnId="{EDBCE7D7-D896-4208-9D86-A9AF11D34A15}">
      <dgm:prSet/>
      <dgm:spPr/>
      <dgm:t>
        <a:bodyPr/>
        <a:lstStyle/>
        <a:p>
          <a:endParaRPr lang="en-GB"/>
        </a:p>
      </dgm:t>
    </dgm:pt>
    <dgm:pt modelId="{4B1BBE0C-12B5-4154-9D75-5E707813BBD9}">
      <dgm:prSet/>
      <dgm:spPr/>
      <dgm:t>
        <a:bodyPr/>
        <a:lstStyle/>
        <a:p>
          <a:r>
            <a:rPr lang="en-GB" b="1" i="0" dirty="0"/>
            <a:t>Empowerment</a:t>
          </a:r>
          <a:r>
            <a:rPr lang="en-GB" b="0" i="0" dirty="0"/>
            <a:t>: </a:t>
          </a:r>
          <a:r>
            <a:rPr lang="en-GB" b="1" i="0" dirty="0"/>
            <a:t>Empower children to actively participate in the research process</a:t>
          </a:r>
          <a:r>
            <a:rPr lang="en-GB" b="0" i="0" dirty="0"/>
            <a:t>, including identifying research questions, designing methodologies, collecting data, and interpreting findings. Provide opportunities for children to develop skills, confidence, and leadership abilities through their participation in research.</a:t>
          </a:r>
          <a:endParaRPr lang="en-GB" dirty="0"/>
        </a:p>
      </dgm:t>
    </dgm:pt>
    <dgm:pt modelId="{C127B0C5-0106-4524-B4EC-BB3D59268516}" type="parTrans" cxnId="{82E7DCE2-C8DC-4E76-A4BC-694E413469B1}">
      <dgm:prSet/>
      <dgm:spPr/>
      <dgm:t>
        <a:bodyPr/>
        <a:lstStyle/>
        <a:p>
          <a:endParaRPr lang="en-GB"/>
        </a:p>
      </dgm:t>
    </dgm:pt>
    <dgm:pt modelId="{BF04BFE1-3CF7-4E24-B868-E37A170D4864}" type="sibTrans" cxnId="{82E7DCE2-C8DC-4E76-A4BC-694E413469B1}">
      <dgm:prSet/>
      <dgm:spPr/>
      <dgm:t>
        <a:bodyPr/>
        <a:lstStyle/>
        <a:p>
          <a:endParaRPr lang="en-GB"/>
        </a:p>
      </dgm:t>
    </dgm:pt>
    <dgm:pt modelId="{6CC5DE88-3D19-4405-892F-4F2A45746BB8}">
      <dgm:prSet/>
      <dgm:spPr/>
      <dgm:t>
        <a:bodyPr/>
        <a:lstStyle/>
        <a:p>
          <a:r>
            <a:rPr lang="en-GB" b="1" i="0" dirty="0"/>
            <a:t>Collaborative Partnerships</a:t>
          </a:r>
          <a:r>
            <a:rPr lang="en-GB" b="0" i="0" dirty="0"/>
            <a:t>: Build collaborative partnerships with children, families, educators, and other stakeholders </a:t>
          </a:r>
          <a:r>
            <a:rPr lang="en-GB" b="1" i="0" dirty="0"/>
            <a:t>to co-create and co-produce knowledge</a:t>
          </a:r>
          <a:r>
            <a:rPr lang="en-GB" b="0" i="0" dirty="0"/>
            <a:t> that is relevant, meaningful, and actionable. Foster mutual respect, trust, and reciprocity in research relationships.</a:t>
          </a:r>
          <a:endParaRPr lang="en-GB" dirty="0"/>
        </a:p>
      </dgm:t>
    </dgm:pt>
    <dgm:pt modelId="{F453DACA-312B-4B1F-9821-9345F249E6C7}" type="parTrans" cxnId="{80303C99-98D7-490F-8604-4B1A6308B755}">
      <dgm:prSet/>
      <dgm:spPr/>
      <dgm:t>
        <a:bodyPr/>
        <a:lstStyle/>
        <a:p>
          <a:endParaRPr lang="en-GB"/>
        </a:p>
      </dgm:t>
    </dgm:pt>
    <dgm:pt modelId="{4B51A140-90F6-465E-9519-7BE16FB9F5A3}" type="sibTrans" cxnId="{80303C99-98D7-490F-8604-4B1A6308B755}">
      <dgm:prSet/>
      <dgm:spPr/>
      <dgm:t>
        <a:bodyPr/>
        <a:lstStyle/>
        <a:p>
          <a:endParaRPr lang="en-GB"/>
        </a:p>
      </dgm:t>
    </dgm:pt>
    <dgm:pt modelId="{5C77C10D-0E09-443B-9AAE-ADFC5B22B268}">
      <dgm:prSet/>
      <dgm:spPr/>
      <dgm:t>
        <a:bodyPr/>
        <a:lstStyle/>
        <a:p>
          <a:r>
            <a:rPr lang="en-GB" b="1" i="0" dirty="0"/>
            <a:t>Child-Friendly Methods</a:t>
          </a:r>
          <a:r>
            <a:rPr lang="en-GB" b="0" i="0" dirty="0"/>
            <a:t>: Use child-friendly methods and techniques that are </a:t>
          </a:r>
          <a:r>
            <a:rPr lang="en-GB" b="1" i="0" dirty="0"/>
            <a:t>engaging, interactive, and accessible </a:t>
          </a:r>
          <a:r>
            <a:rPr lang="en-GB" b="0" i="0" dirty="0"/>
            <a:t>to children of different ages, backgrounds, and abilities. This may include arts-based activities, storytelling, role-playing, games, digital media, and participatory workshops.</a:t>
          </a:r>
          <a:endParaRPr lang="en-GB" dirty="0"/>
        </a:p>
      </dgm:t>
    </dgm:pt>
    <dgm:pt modelId="{804C14F6-692C-42B5-87AC-C3940E000250}" type="parTrans" cxnId="{81FFDDE7-EAD7-4A6B-B7C9-876B6FE64FB5}">
      <dgm:prSet/>
      <dgm:spPr/>
      <dgm:t>
        <a:bodyPr/>
        <a:lstStyle/>
        <a:p>
          <a:endParaRPr lang="en-GB"/>
        </a:p>
      </dgm:t>
    </dgm:pt>
    <dgm:pt modelId="{78622127-93B5-4B13-8999-103210641750}" type="sibTrans" cxnId="{81FFDDE7-EAD7-4A6B-B7C9-876B6FE64FB5}">
      <dgm:prSet/>
      <dgm:spPr/>
      <dgm:t>
        <a:bodyPr/>
        <a:lstStyle/>
        <a:p>
          <a:endParaRPr lang="en-GB"/>
        </a:p>
      </dgm:t>
    </dgm:pt>
    <dgm:pt modelId="{E686D11C-DEF9-4743-AA0F-164635A54B5C}" type="pres">
      <dgm:prSet presAssocID="{676EAEC8-201B-4894-9D74-F80831F05966}" presName="Name0" presStyleCnt="0">
        <dgm:presLayoutVars>
          <dgm:dir/>
          <dgm:animLvl val="lvl"/>
          <dgm:resizeHandles val="exact"/>
        </dgm:presLayoutVars>
      </dgm:prSet>
      <dgm:spPr/>
    </dgm:pt>
    <dgm:pt modelId="{3159D538-3051-4D9B-A897-93ED1E4388E5}" type="pres">
      <dgm:prSet presAssocID="{5C77C10D-0E09-443B-9AAE-ADFC5B22B268}" presName="boxAndChildren" presStyleCnt="0"/>
      <dgm:spPr/>
    </dgm:pt>
    <dgm:pt modelId="{EE9FFB0F-FA80-4B14-99CB-A29711B69E2F}" type="pres">
      <dgm:prSet presAssocID="{5C77C10D-0E09-443B-9AAE-ADFC5B22B268}" presName="parentTextBox" presStyleLbl="node1" presStyleIdx="0" presStyleCnt="4"/>
      <dgm:spPr/>
    </dgm:pt>
    <dgm:pt modelId="{3B5FCA7A-606C-4A78-AE3F-91623BBF8FBD}" type="pres">
      <dgm:prSet presAssocID="{4B51A140-90F6-465E-9519-7BE16FB9F5A3}" presName="sp" presStyleCnt="0"/>
      <dgm:spPr/>
    </dgm:pt>
    <dgm:pt modelId="{7BC80453-BED0-4151-A245-7497DAA9A321}" type="pres">
      <dgm:prSet presAssocID="{6CC5DE88-3D19-4405-892F-4F2A45746BB8}" presName="arrowAndChildren" presStyleCnt="0"/>
      <dgm:spPr/>
    </dgm:pt>
    <dgm:pt modelId="{4D07F5DD-4C26-46B5-9B27-BBD9B9E6B416}" type="pres">
      <dgm:prSet presAssocID="{6CC5DE88-3D19-4405-892F-4F2A45746BB8}" presName="parentTextArrow" presStyleLbl="node1" presStyleIdx="1" presStyleCnt="4"/>
      <dgm:spPr/>
    </dgm:pt>
    <dgm:pt modelId="{BC327339-C305-4399-93DB-958D6961C108}" type="pres">
      <dgm:prSet presAssocID="{BF04BFE1-3CF7-4E24-B868-E37A170D4864}" presName="sp" presStyleCnt="0"/>
      <dgm:spPr/>
    </dgm:pt>
    <dgm:pt modelId="{B500C35A-CE80-43C0-B3EE-DDE95E8E89C1}" type="pres">
      <dgm:prSet presAssocID="{4B1BBE0C-12B5-4154-9D75-5E707813BBD9}" presName="arrowAndChildren" presStyleCnt="0"/>
      <dgm:spPr/>
    </dgm:pt>
    <dgm:pt modelId="{022BA440-377B-441F-AA9E-C792E9179610}" type="pres">
      <dgm:prSet presAssocID="{4B1BBE0C-12B5-4154-9D75-5E707813BBD9}" presName="parentTextArrow" presStyleLbl="node1" presStyleIdx="2" presStyleCnt="4"/>
      <dgm:spPr/>
    </dgm:pt>
    <dgm:pt modelId="{E8B7F1AC-6EC0-476D-9F51-D4F03A54C31F}" type="pres">
      <dgm:prSet presAssocID="{09D80440-33B2-4CEA-AE34-FDB5C2EB6ADE}" presName="sp" presStyleCnt="0"/>
      <dgm:spPr/>
    </dgm:pt>
    <dgm:pt modelId="{26F5F2CA-FE7C-4A57-B4C5-89FC6E0E94E5}" type="pres">
      <dgm:prSet presAssocID="{DB17A836-C925-41AB-8894-B3F81CBEC4EE}" presName="arrowAndChildren" presStyleCnt="0"/>
      <dgm:spPr/>
    </dgm:pt>
    <dgm:pt modelId="{F12D618A-C427-4A61-BB55-BC4E441F7F13}" type="pres">
      <dgm:prSet presAssocID="{DB17A836-C925-41AB-8894-B3F81CBEC4EE}" presName="parentTextArrow" presStyleLbl="node1" presStyleIdx="3" presStyleCnt="4"/>
      <dgm:spPr/>
    </dgm:pt>
  </dgm:ptLst>
  <dgm:cxnLst>
    <dgm:cxn modelId="{8D500010-9E9B-40E1-A300-74A19157B634}" type="presOf" srcId="{4B1BBE0C-12B5-4154-9D75-5E707813BBD9}" destId="{022BA440-377B-441F-AA9E-C792E9179610}" srcOrd="0" destOrd="0" presId="urn:microsoft.com/office/officeart/2005/8/layout/process4"/>
    <dgm:cxn modelId="{9D04A794-3EEC-49EF-BE95-0A1CB1B68ABB}" type="presOf" srcId="{676EAEC8-201B-4894-9D74-F80831F05966}" destId="{E686D11C-DEF9-4743-AA0F-164635A54B5C}" srcOrd="0" destOrd="0" presId="urn:microsoft.com/office/officeart/2005/8/layout/process4"/>
    <dgm:cxn modelId="{80303C99-98D7-490F-8604-4B1A6308B755}" srcId="{676EAEC8-201B-4894-9D74-F80831F05966}" destId="{6CC5DE88-3D19-4405-892F-4F2A45746BB8}" srcOrd="2" destOrd="0" parTransId="{F453DACA-312B-4B1F-9821-9345F249E6C7}" sibTransId="{4B51A140-90F6-465E-9519-7BE16FB9F5A3}"/>
    <dgm:cxn modelId="{FA5C45CF-64CB-4908-A05C-55B640E46ABD}" type="presOf" srcId="{6CC5DE88-3D19-4405-892F-4F2A45746BB8}" destId="{4D07F5DD-4C26-46B5-9B27-BBD9B9E6B416}" srcOrd="0" destOrd="0" presId="urn:microsoft.com/office/officeart/2005/8/layout/process4"/>
    <dgm:cxn modelId="{962668D1-8690-49B1-A1B3-7C79F1607A7D}" type="presOf" srcId="{DB17A836-C925-41AB-8894-B3F81CBEC4EE}" destId="{F12D618A-C427-4A61-BB55-BC4E441F7F13}" srcOrd="0" destOrd="0" presId="urn:microsoft.com/office/officeart/2005/8/layout/process4"/>
    <dgm:cxn modelId="{EDBCE7D7-D896-4208-9D86-A9AF11D34A15}" srcId="{676EAEC8-201B-4894-9D74-F80831F05966}" destId="{DB17A836-C925-41AB-8894-B3F81CBEC4EE}" srcOrd="0" destOrd="0" parTransId="{F19980C8-4D57-4F6E-846A-EC44A935C40F}" sibTransId="{09D80440-33B2-4CEA-AE34-FDB5C2EB6ADE}"/>
    <dgm:cxn modelId="{5A11ADDA-5908-4D2B-B13B-5FCCE40107A9}" type="presOf" srcId="{5C77C10D-0E09-443B-9AAE-ADFC5B22B268}" destId="{EE9FFB0F-FA80-4B14-99CB-A29711B69E2F}" srcOrd="0" destOrd="0" presId="urn:microsoft.com/office/officeart/2005/8/layout/process4"/>
    <dgm:cxn modelId="{82E7DCE2-C8DC-4E76-A4BC-694E413469B1}" srcId="{676EAEC8-201B-4894-9D74-F80831F05966}" destId="{4B1BBE0C-12B5-4154-9D75-5E707813BBD9}" srcOrd="1" destOrd="0" parTransId="{C127B0C5-0106-4524-B4EC-BB3D59268516}" sibTransId="{BF04BFE1-3CF7-4E24-B868-E37A170D4864}"/>
    <dgm:cxn modelId="{81FFDDE7-EAD7-4A6B-B7C9-876B6FE64FB5}" srcId="{676EAEC8-201B-4894-9D74-F80831F05966}" destId="{5C77C10D-0E09-443B-9AAE-ADFC5B22B268}" srcOrd="3" destOrd="0" parTransId="{804C14F6-692C-42B5-87AC-C3940E000250}" sibTransId="{78622127-93B5-4B13-8999-103210641750}"/>
    <dgm:cxn modelId="{D1B613E6-A675-4C54-906D-F87C75C97A96}" type="presParOf" srcId="{E686D11C-DEF9-4743-AA0F-164635A54B5C}" destId="{3159D538-3051-4D9B-A897-93ED1E4388E5}" srcOrd="0" destOrd="0" presId="urn:microsoft.com/office/officeart/2005/8/layout/process4"/>
    <dgm:cxn modelId="{838C68BD-1387-4EEA-897E-0CA1A650C5A6}" type="presParOf" srcId="{3159D538-3051-4D9B-A897-93ED1E4388E5}" destId="{EE9FFB0F-FA80-4B14-99CB-A29711B69E2F}" srcOrd="0" destOrd="0" presId="urn:microsoft.com/office/officeart/2005/8/layout/process4"/>
    <dgm:cxn modelId="{CEE3CA3D-DD0D-402E-9ABE-EF2DF15014C8}" type="presParOf" srcId="{E686D11C-DEF9-4743-AA0F-164635A54B5C}" destId="{3B5FCA7A-606C-4A78-AE3F-91623BBF8FBD}" srcOrd="1" destOrd="0" presId="urn:microsoft.com/office/officeart/2005/8/layout/process4"/>
    <dgm:cxn modelId="{43A7E5EE-0FC5-4C1C-B3B7-6292BB7CBAD2}" type="presParOf" srcId="{E686D11C-DEF9-4743-AA0F-164635A54B5C}" destId="{7BC80453-BED0-4151-A245-7497DAA9A321}" srcOrd="2" destOrd="0" presId="urn:microsoft.com/office/officeart/2005/8/layout/process4"/>
    <dgm:cxn modelId="{8DA47DA9-3AFB-49BB-9E69-049C2DDA40B6}" type="presParOf" srcId="{7BC80453-BED0-4151-A245-7497DAA9A321}" destId="{4D07F5DD-4C26-46B5-9B27-BBD9B9E6B416}" srcOrd="0" destOrd="0" presId="urn:microsoft.com/office/officeart/2005/8/layout/process4"/>
    <dgm:cxn modelId="{D29E58C7-65B2-4F8A-A35A-8C6869CFA471}" type="presParOf" srcId="{E686D11C-DEF9-4743-AA0F-164635A54B5C}" destId="{BC327339-C305-4399-93DB-958D6961C108}" srcOrd="3" destOrd="0" presId="urn:microsoft.com/office/officeart/2005/8/layout/process4"/>
    <dgm:cxn modelId="{4C955149-3208-448E-969B-4E8B913E0BCE}" type="presParOf" srcId="{E686D11C-DEF9-4743-AA0F-164635A54B5C}" destId="{B500C35A-CE80-43C0-B3EE-DDE95E8E89C1}" srcOrd="4" destOrd="0" presId="urn:microsoft.com/office/officeart/2005/8/layout/process4"/>
    <dgm:cxn modelId="{4C06446E-C057-4F82-ABED-2440A17B0EA6}" type="presParOf" srcId="{B500C35A-CE80-43C0-B3EE-DDE95E8E89C1}" destId="{022BA440-377B-441F-AA9E-C792E9179610}" srcOrd="0" destOrd="0" presId="urn:microsoft.com/office/officeart/2005/8/layout/process4"/>
    <dgm:cxn modelId="{910BAF88-E580-456D-8F51-9924ECEFD546}" type="presParOf" srcId="{E686D11C-DEF9-4743-AA0F-164635A54B5C}" destId="{E8B7F1AC-6EC0-476D-9F51-D4F03A54C31F}" srcOrd="5" destOrd="0" presId="urn:microsoft.com/office/officeart/2005/8/layout/process4"/>
    <dgm:cxn modelId="{6C4F5511-4062-426F-BB9D-7D6B3355BE48}" type="presParOf" srcId="{E686D11C-DEF9-4743-AA0F-164635A54B5C}" destId="{26F5F2CA-FE7C-4A57-B4C5-89FC6E0E94E5}" srcOrd="6" destOrd="0" presId="urn:microsoft.com/office/officeart/2005/8/layout/process4"/>
    <dgm:cxn modelId="{69A98B6E-1848-428E-B057-A3E313A77B63}" type="presParOf" srcId="{26F5F2CA-FE7C-4A57-B4C5-89FC6E0E94E5}" destId="{F12D618A-C427-4A61-BB55-BC4E441F7F13}"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29413BF-0D6C-43BA-9550-51F8A3E7E41E}" type="doc">
      <dgm:prSet loTypeId="urn:microsoft.com/office/officeart/2005/8/layout/process4" loCatId="list" qsTypeId="urn:microsoft.com/office/officeart/2005/8/quickstyle/simple1" qsCatId="simple" csTypeId="urn:microsoft.com/office/officeart/2005/8/colors/colorful2" csCatId="colorful"/>
      <dgm:spPr/>
      <dgm:t>
        <a:bodyPr/>
        <a:lstStyle/>
        <a:p>
          <a:endParaRPr lang="en-GB"/>
        </a:p>
      </dgm:t>
    </dgm:pt>
    <dgm:pt modelId="{44CE737A-4061-463D-A9F2-68C98574408E}">
      <dgm:prSet/>
      <dgm:spPr/>
      <dgm:t>
        <a:bodyPr/>
        <a:lstStyle/>
        <a:p>
          <a:r>
            <a:rPr lang="en-GB" b="1" i="0"/>
            <a:t>Ethical Considerations</a:t>
          </a:r>
          <a:r>
            <a:rPr lang="en-GB" b="0" i="0"/>
            <a:t>: must uphold ethical principles and guidelines, including informed consent, voluntary participation, privacy, confidentiality, and protection from harm. Respect children's rights, autonomy, and dignity throughout the research process.</a:t>
          </a:r>
          <a:endParaRPr lang="en-GB"/>
        </a:p>
      </dgm:t>
    </dgm:pt>
    <dgm:pt modelId="{006EDC7B-5403-4C57-A4BD-E82BAC3CD389}" type="parTrans" cxnId="{46808A76-2727-4F76-B395-350EC95D52D5}">
      <dgm:prSet/>
      <dgm:spPr/>
      <dgm:t>
        <a:bodyPr/>
        <a:lstStyle/>
        <a:p>
          <a:endParaRPr lang="en-GB"/>
        </a:p>
      </dgm:t>
    </dgm:pt>
    <dgm:pt modelId="{875AE843-9F80-4D79-8AA9-84B2A2FCCD7F}" type="sibTrans" cxnId="{46808A76-2727-4F76-B395-350EC95D52D5}">
      <dgm:prSet/>
      <dgm:spPr/>
      <dgm:t>
        <a:bodyPr/>
        <a:lstStyle/>
        <a:p>
          <a:endParaRPr lang="en-GB"/>
        </a:p>
      </dgm:t>
    </dgm:pt>
    <dgm:pt modelId="{2AA9D6F5-9E10-41D3-A70C-64E77C86F1C4}">
      <dgm:prSet/>
      <dgm:spPr/>
      <dgm:t>
        <a:bodyPr/>
        <a:lstStyle/>
        <a:p>
          <a:r>
            <a:rPr lang="en-GB" b="1" i="0" dirty="0"/>
            <a:t>Capacity Building</a:t>
          </a:r>
          <a:r>
            <a:rPr lang="en-GB" b="0" i="0" dirty="0"/>
            <a:t>: Support children's capacity to engage meaningfully in research by </a:t>
          </a:r>
          <a:r>
            <a:rPr lang="en-GB" b="1" i="0" dirty="0"/>
            <a:t>providing relevant information, education, and training</a:t>
          </a:r>
          <a:r>
            <a:rPr lang="en-GB" b="0" i="0" dirty="0"/>
            <a:t>. Foster critical thinking, communication skills, and self-advocacy skills among children to enable their active participation in research.</a:t>
          </a:r>
          <a:endParaRPr lang="en-GB" dirty="0"/>
        </a:p>
      </dgm:t>
    </dgm:pt>
    <dgm:pt modelId="{9E77D92D-BBF7-41BD-BF4C-D41E02984128}" type="parTrans" cxnId="{600F2606-2AA6-41C6-9737-AA5DD277B7D0}">
      <dgm:prSet/>
      <dgm:spPr/>
      <dgm:t>
        <a:bodyPr/>
        <a:lstStyle/>
        <a:p>
          <a:endParaRPr lang="en-GB"/>
        </a:p>
      </dgm:t>
    </dgm:pt>
    <dgm:pt modelId="{2C22FBD1-174A-4170-8964-93538947947B}" type="sibTrans" cxnId="{600F2606-2AA6-41C6-9737-AA5DD277B7D0}">
      <dgm:prSet/>
      <dgm:spPr/>
      <dgm:t>
        <a:bodyPr/>
        <a:lstStyle/>
        <a:p>
          <a:endParaRPr lang="en-GB"/>
        </a:p>
      </dgm:t>
    </dgm:pt>
    <dgm:pt modelId="{D45B6729-B80D-4F0C-BD00-EE7D996F16D3}">
      <dgm:prSet/>
      <dgm:spPr/>
      <dgm:t>
        <a:bodyPr/>
        <a:lstStyle/>
        <a:p>
          <a:r>
            <a:rPr lang="en-GB" b="1" i="0" dirty="0"/>
            <a:t>Flexible and Adaptive Approach</a:t>
          </a:r>
          <a:r>
            <a:rPr lang="en-GB" b="0" i="0" dirty="0"/>
            <a:t>: Be flexible and adaptive in research design, methods, and implementation to accommodate children's evolving needs, interests, and perspectives. </a:t>
          </a:r>
          <a:r>
            <a:rPr lang="en-GB" b="1" i="0" dirty="0"/>
            <a:t>Allow space for spontaneity, creativity, and exploration </a:t>
          </a:r>
          <a:r>
            <a:rPr lang="en-GB" b="0" i="0" dirty="0"/>
            <a:t>in the research process.</a:t>
          </a:r>
          <a:endParaRPr lang="en-GB" dirty="0"/>
        </a:p>
      </dgm:t>
    </dgm:pt>
    <dgm:pt modelId="{2052B9B4-3859-49A2-8D3A-18549BD28627}" type="parTrans" cxnId="{7F8540DE-5EAC-4346-9607-DEFDF2665809}">
      <dgm:prSet/>
      <dgm:spPr/>
      <dgm:t>
        <a:bodyPr/>
        <a:lstStyle/>
        <a:p>
          <a:endParaRPr lang="en-GB"/>
        </a:p>
      </dgm:t>
    </dgm:pt>
    <dgm:pt modelId="{FF164163-8C35-4CC2-B18B-35B1134CAD91}" type="sibTrans" cxnId="{7F8540DE-5EAC-4346-9607-DEFDF2665809}">
      <dgm:prSet/>
      <dgm:spPr/>
      <dgm:t>
        <a:bodyPr/>
        <a:lstStyle/>
        <a:p>
          <a:endParaRPr lang="en-GB"/>
        </a:p>
      </dgm:t>
    </dgm:pt>
    <dgm:pt modelId="{0EA9BC17-80AB-4787-B2D7-48F9AFFA2308}">
      <dgm:prSet/>
      <dgm:spPr/>
      <dgm:t>
        <a:bodyPr/>
        <a:lstStyle/>
        <a:p>
          <a:r>
            <a:rPr lang="en-GB" b="1" i="0"/>
            <a:t>Co-Analysis and Co-Interpretation</a:t>
          </a:r>
          <a:r>
            <a:rPr lang="en-GB" b="0" i="0"/>
            <a:t>: Involve children in the analysis and interpretation of research findings, encouraging them to reflect on their experiences, insights, and implications for action. Co-create knowledge with children that reflects their lived realities and aspirations.</a:t>
          </a:r>
          <a:endParaRPr lang="en-GB"/>
        </a:p>
      </dgm:t>
    </dgm:pt>
    <dgm:pt modelId="{53FFF48C-B73D-4A0E-9C61-A9AF9E75AFA3}" type="parTrans" cxnId="{481482B2-2AB5-40EE-A295-BD4D42188EB5}">
      <dgm:prSet/>
      <dgm:spPr/>
      <dgm:t>
        <a:bodyPr/>
        <a:lstStyle/>
        <a:p>
          <a:endParaRPr lang="en-GB"/>
        </a:p>
      </dgm:t>
    </dgm:pt>
    <dgm:pt modelId="{3F276CCA-5DD2-4282-9197-C02EA56030FD}" type="sibTrans" cxnId="{481482B2-2AB5-40EE-A295-BD4D42188EB5}">
      <dgm:prSet/>
      <dgm:spPr/>
      <dgm:t>
        <a:bodyPr/>
        <a:lstStyle/>
        <a:p>
          <a:endParaRPr lang="en-GB"/>
        </a:p>
      </dgm:t>
    </dgm:pt>
    <dgm:pt modelId="{67D23B8B-1B70-49B3-B06E-BF8B0C3CC613}">
      <dgm:prSet/>
      <dgm:spPr/>
      <dgm:t>
        <a:bodyPr/>
        <a:lstStyle/>
        <a:p>
          <a:r>
            <a:rPr lang="en-GB" b="1" i="0" dirty="0"/>
            <a:t>Community Engagement and Impact</a:t>
          </a:r>
          <a:r>
            <a:rPr lang="en-GB" b="0" i="0" dirty="0"/>
            <a:t>: Ensure that participatory research with children has a </a:t>
          </a:r>
          <a:r>
            <a:rPr lang="en-GB" b="1" i="0" dirty="0"/>
            <a:t>positive impact on individuals, families, communities</a:t>
          </a:r>
          <a:r>
            <a:rPr lang="en-GB" b="0" i="0" dirty="0"/>
            <a:t>, and society at large. Share research findings with stakeholders, advocate for policy change, and promote social justice and equity for children.</a:t>
          </a:r>
          <a:endParaRPr lang="en-GB" dirty="0"/>
        </a:p>
      </dgm:t>
    </dgm:pt>
    <dgm:pt modelId="{7DF053D1-E287-4F97-83AB-8A79154EE57A}" type="parTrans" cxnId="{B9DACCFD-FD78-42E5-8C17-43A4BAB9D71B}">
      <dgm:prSet/>
      <dgm:spPr/>
      <dgm:t>
        <a:bodyPr/>
        <a:lstStyle/>
        <a:p>
          <a:endParaRPr lang="en-GB"/>
        </a:p>
      </dgm:t>
    </dgm:pt>
    <dgm:pt modelId="{84523B13-CAC4-40A9-A702-BDACA20CE76A}" type="sibTrans" cxnId="{B9DACCFD-FD78-42E5-8C17-43A4BAB9D71B}">
      <dgm:prSet/>
      <dgm:spPr/>
      <dgm:t>
        <a:bodyPr/>
        <a:lstStyle/>
        <a:p>
          <a:endParaRPr lang="en-GB"/>
        </a:p>
      </dgm:t>
    </dgm:pt>
    <dgm:pt modelId="{F7FB2D84-CDCC-4C3F-9669-8A74B8FD7972}">
      <dgm:prSet/>
      <dgm:spPr/>
      <dgm:t>
        <a:bodyPr/>
        <a:lstStyle/>
        <a:p>
          <a:r>
            <a:rPr lang="en-GB" b="1" i="0"/>
            <a:t>Reflection and Evaluation</a:t>
          </a:r>
          <a:r>
            <a:rPr lang="en-GB" b="0" i="0"/>
            <a:t>: Reflect critically on the process and outcomes of participatory research with children, soliciting feedback from children and other stakeholders. Evaluate the strengths, challenges, and lessons learned to inform future research initiatives and improve practice.</a:t>
          </a:r>
          <a:endParaRPr lang="en-GB"/>
        </a:p>
      </dgm:t>
    </dgm:pt>
    <dgm:pt modelId="{B80FED3A-746B-4875-B11A-917CCEDA5B81}" type="parTrans" cxnId="{6480F11C-0C75-423F-A346-E097068A8131}">
      <dgm:prSet/>
      <dgm:spPr/>
      <dgm:t>
        <a:bodyPr/>
        <a:lstStyle/>
        <a:p>
          <a:endParaRPr lang="en-GB"/>
        </a:p>
      </dgm:t>
    </dgm:pt>
    <dgm:pt modelId="{B964F0C0-2E8A-4F8D-A698-A930EBF60B98}" type="sibTrans" cxnId="{6480F11C-0C75-423F-A346-E097068A8131}">
      <dgm:prSet/>
      <dgm:spPr/>
      <dgm:t>
        <a:bodyPr/>
        <a:lstStyle/>
        <a:p>
          <a:endParaRPr lang="en-GB"/>
        </a:p>
      </dgm:t>
    </dgm:pt>
    <dgm:pt modelId="{A378E53D-0FF6-4E3E-9FB9-862CFE51FC75}" type="pres">
      <dgm:prSet presAssocID="{229413BF-0D6C-43BA-9550-51F8A3E7E41E}" presName="Name0" presStyleCnt="0">
        <dgm:presLayoutVars>
          <dgm:dir/>
          <dgm:animLvl val="lvl"/>
          <dgm:resizeHandles val="exact"/>
        </dgm:presLayoutVars>
      </dgm:prSet>
      <dgm:spPr/>
    </dgm:pt>
    <dgm:pt modelId="{5C4D300C-71CF-4695-AF8B-A22BBDED855F}" type="pres">
      <dgm:prSet presAssocID="{F7FB2D84-CDCC-4C3F-9669-8A74B8FD7972}" presName="boxAndChildren" presStyleCnt="0"/>
      <dgm:spPr/>
    </dgm:pt>
    <dgm:pt modelId="{F66B43BC-D12B-4185-AD8D-2265A821CB13}" type="pres">
      <dgm:prSet presAssocID="{F7FB2D84-CDCC-4C3F-9669-8A74B8FD7972}" presName="parentTextBox" presStyleLbl="node1" presStyleIdx="0" presStyleCnt="6"/>
      <dgm:spPr/>
    </dgm:pt>
    <dgm:pt modelId="{10ED2488-BE95-4259-8107-46F60DF895F0}" type="pres">
      <dgm:prSet presAssocID="{84523B13-CAC4-40A9-A702-BDACA20CE76A}" presName="sp" presStyleCnt="0"/>
      <dgm:spPr/>
    </dgm:pt>
    <dgm:pt modelId="{CA9720A1-D393-42DB-A112-092EAECF3474}" type="pres">
      <dgm:prSet presAssocID="{67D23B8B-1B70-49B3-B06E-BF8B0C3CC613}" presName="arrowAndChildren" presStyleCnt="0"/>
      <dgm:spPr/>
    </dgm:pt>
    <dgm:pt modelId="{2596B9A5-0ECA-4EBE-AB3A-326C21E6A85C}" type="pres">
      <dgm:prSet presAssocID="{67D23B8B-1B70-49B3-B06E-BF8B0C3CC613}" presName="parentTextArrow" presStyleLbl="node1" presStyleIdx="1" presStyleCnt="6"/>
      <dgm:spPr/>
    </dgm:pt>
    <dgm:pt modelId="{BA6EBF6F-CB67-43FF-8016-411A9543201E}" type="pres">
      <dgm:prSet presAssocID="{3F276CCA-5DD2-4282-9197-C02EA56030FD}" presName="sp" presStyleCnt="0"/>
      <dgm:spPr/>
    </dgm:pt>
    <dgm:pt modelId="{5448339A-DE7B-46C2-8BAE-FC7A65B0AF27}" type="pres">
      <dgm:prSet presAssocID="{0EA9BC17-80AB-4787-B2D7-48F9AFFA2308}" presName="arrowAndChildren" presStyleCnt="0"/>
      <dgm:spPr/>
    </dgm:pt>
    <dgm:pt modelId="{995CCBE6-45F8-4A53-8DB2-13BC977A046E}" type="pres">
      <dgm:prSet presAssocID="{0EA9BC17-80AB-4787-B2D7-48F9AFFA2308}" presName="parentTextArrow" presStyleLbl="node1" presStyleIdx="2" presStyleCnt="6"/>
      <dgm:spPr/>
    </dgm:pt>
    <dgm:pt modelId="{651BCE6D-78F3-4486-A7DE-BE80ED87E22E}" type="pres">
      <dgm:prSet presAssocID="{FF164163-8C35-4CC2-B18B-35B1134CAD91}" presName="sp" presStyleCnt="0"/>
      <dgm:spPr/>
    </dgm:pt>
    <dgm:pt modelId="{8087D26B-8BC0-4629-9B81-B2E9AD7C5D33}" type="pres">
      <dgm:prSet presAssocID="{D45B6729-B80D-4F0C-BD00-EE7D996F16D3}" presName="arrowAndChildren" presStyleCnt="0"/>
      <dgm:spPr/>
    </dgm:pt>
    <dgm:pt modelId="{E5A0CB33-9633-4C4F-9934-89D1A5A94889}" type="pres">
      <dgm:prSet presAssocID="{D45B6729-B80D-4F0C-BD00-EE7D996F16D3}" presName="parentTextArrow" presStyleLbl="node1" presStyleIdx="3" presStyleCnt="6"/>
      <dgm:spPr/>
    </dgm:pt>
    <dgm:pt modelId="{B3E68840-C057-4ADD-A348-74143D89C0DC}" type="pres">
      <dgm:prSet presAssocID="{2C22FBD1-174A-4170-8964-93538947947B}" presName="sp" presStyleCnt="0"/>
      <dgm:spPr/>
    </dgm:pt>
    <dgm:pt modelId="{C3ADF3F1-DA71-4192-8927-7554FD2CB73F}" type="pres">
      <dgm:prSet presAssocID="{2AA9D6F5-9E10-41D3-A70C-64E77C86F1C4}" presName="arrowAndChildren" presStyleCnt="0"/>
      <dgm:spPr/>
    </dgm:pt>
    <dgm:pt modelId="{0329CC88-10BD-4D45-B000-FAA71B08C788}" type="pres">
      <dgm:prSet presAssocID="{2AA9D6F5-9E10-41D3-A70C-64E77C86F1C4}" presName="parentTextArrow" presStyleLbl="node1" presStyleIdx="4" presStyleCnt="6"/>
      <dgm:spPr/>
    </dgm:pt>
    <dgm:pt modelId="{A8110A6A-516D-478D-9DD9-636273DBE001}" type="pres">
      <dgm:prSet presAssocID="{875AE843-9F80-4D79-8AA9-84B2A2FCCD7F}" presName="sp" presStyleCnt="0"/>
      <dgm:spPr/>
    </dgm:pt>
    <dgm:pt modelId="{2F487ECC-35EC-40AA-9D6E-B709F70FB70E}" type="pres">
      <dgm:prSet presAssocID="{44CE737A-4061-463D-A9F2-68C98574408E}" presName="arrowAndChildren" presStyleCnt="0"/>
      <dgm:spPr/>
    </dgm:pt>
    <dgm:pt modelId="{125F3D18-FFF0-4279-9070-E41D3CC9BB3E}" type="pres">
      <dgm:prSet presAssocID="{44CE737A-4061-463D-A9F2-68C98574408E}" presName="parentTextArrow" presStyleLbl="node1" presStyleIdx="5" presStyleCnt="6"/>
      <dgm:spPr/>
    </dgm:pt>
  </dgm:ptLst>
  <dgm:cxnLst>
    <dgm:cxn modelId="{5A2B0206-9A31-42A4-952A-3B058FBC235A}" type="presOf" srcId="{67D23B8B-1B70-49B3-B06E-BF8B0C3CC613}" destId="{2596B9A5-0ECA-4EBE-AB3A-326C21E6A85C}" srcOrd="0" destOrd="0" presId="urn:microsoft.com/office/officeart/2005/8/layout/process4"/>
    <dgm:cxn modelId="{600F2606-2AA6-41C6-9737-AA5DD277B7D0}" srcId="{229413BF-0D6C-43BA-9550-51F8A3E7E41E}" destId="{2AA9D6F5-9E10-41D3-A70C-64E77C86F1C4}" srcOrd="1" destOrd="0" parTransId="{9E77D92D-BBF7-41BD-BF4C-D41E02984128}" sibTransId="{2C22FBD1-174A-4170-8964-93538947947B}"/>
    <dgm:cxn modelId="{855F3713-F25E-4037-B68F-BBD1821E4A89}" type="presOf" srcId="{0EA9BC17-80AB-4787-B2D7-48F9AFFA2308}" destId="{995CCBE6-45F8-4A53-8DB2-13BC977A046E}" srcOrd="0" destOrd="0" presId="urn:microsoft.com/office/officeart/2005/8/layout/process4"/>
    <dgm:cxn modelId="{6480F11C-0C75-423F-A346-E097068A8131}" srcId="{229413BF-0D6C-43BA-9550-51F8A3E7E41E}" destId="{F7FB2D84-CDCC-4C3F-9669-8A74B8FD7972}" srcOrd="5" destOrd="0" parTransId="{B80FED3A-746B-4875-B11A-917CCEDA5B81}" sibTransId="{B964F0C0-2E8A-4F8D-A698-A930EBF60B98}"/>
    <dgm:cxn modelId="{A59CCF53-0AFE-458E-A5C7-FE49C4926D9B}" type="presOf" srcId="{44CE737A-4061-463D-A9F2-68C98574408E}" destId="{125F3D18-FFF0-4279-9070-E41D3CC9BB3E}" srcOrd="0" destOrd="0" presId="urn:microsoft.com/office/officeart/2005/8/layout/process4"/>
    <dgm:cxn modelId="{46808A76-2727-4F76-B395-350EC95D52D5}" srcId="{229413BF-0D6C-43BA-9550-51F8A3E7E41E}" destId="{44CE737A-4061-463D-A9F2-68C98574408E}" srcOrd="0" destOrd="0" parTransId="{006EDC7B-5403-4C57-A4BD-E82BAC3CD389}" sibTransId="{875AE843-9F80-4D79-8AA9-84B2A2FCCD7F}"/>
    <dgm:cxn modelId="{1DF1807D-0E6E-4B7A-A7A8-ED87599D1BB2}" type="presOf" srcId="{F7FB2D84-CDCC-4C3F-9669-8A74B8FD7972}" destId="{F66B43BC-D12B-4185-AD8D-2265A821CB13}" srcOrd="0" destOrd="0" presId="urn:microsoft.com/office/officeart/2005/8/layout/process4"/>
    <dgm:cxn modelId="{5A514F9B-03A4-4E77-A32F-B1B97904670F}" type="presOf" srcId="{2AA9D6F5-9E10-41D3-A70C-64E77C86F1C4}" destId="{0329CC88-10BD-4D45-B000-FAA71B08C788}" srcOrd="0" destOrd="0" presId="urn:microsoft.com/office/officeart/2005/8/layout/process4"/>
    <dgm:cxn modelId="{D0CB899E-CFAE-4250-A81B-3787D9EF4E22}" type="presOf" srcId="{229413BF-0D6C-43BA-9550-51F8A3E7E41E}" destId="{A378E53D-0FF6-4E3E-9FB9-862CFE51FC75}" srcOrd="0" destOrd="0" presId="urn:microsoft.com/office/officeart/2005/8/layout/process4"/>
    <dgm:cxn modelId="{481482B2-2AB5-40EE-A295-BD4D42188EB5}" srcId="{229413BF-0D6C-43BA-9550-51F8A3E7E41E}" destId="{0EA9BC17-80AB-4787-B2D7-48F9AFFA2308}" srcOrd="3" destOrd="0" parTransId="{53FFF48C-B73D-4A0E-9C61-A9AF9E75AFA3}" sibTransId="{3F276CCA-5DD2-4282-9197-C02EA56030FD}"/>
    <dgm:cxn modelId="{6816C9B4-FF73-48BA-94B3-94CADD57A077}" type="presOf" srcId="{D45B6729-B80D-4F0C-BD00-EE7D996F16D3}" destId="{E5A0CB33-9633-4C4F-9934-89D1A5A94889}" srcOrd="0" destOrd="0" presId="urn:microsoft.com/office/officeart/2005/8/layout/process4"/>
    <dgm:cxn modelId="{7F8540DE-5EAC-4346-9607-DEFDF2665809}" srcId="{229413BF-0D6C-43BA-9550-51F8A3E7E41E}" destId="{D45B6729-B80D-4F0C-BD00-EE7D996F16D3}" srcOrd="2" destOrd="0" parTransId="{2052B9B4-3859-49A2-8D3A-18549BD28627}" sibTransId="{FF164163-8C35-4CC2-B18B-35B1134CAD91}"/>
    <dgm:cxn modelId="{B9DACCFD-FD78-42E5-8C17-43A4BAB9D71B}" srcId="{229413BF-0D6C-43BA-9550-51F8A3E7E41E}" destId="{67D23B8B-1B70-49B3-B06E-BF8B0C3CC613}" srcOrd="4" destOrd="0" parTransId="{7DF053D1-E287-4F97-83AB-8A79154EE57A}" sibTransId="{84523B13-CAC4-40A9-A702-BDACA20CE76A}"/>
    <dgm:cxn modelId="{D0477B2E-0A5D-4215-A832-83B7F1C20F1D}" type="presParOf" srcId="{A378E53D-0FF6-4E3E-9FB9-862CFE51FC75}" destId="{5C4D300C-71CF-4695-AF8B-A22BBDED855F}" srcOrd="0" destOrd="0" presId="urn:microsoft.com/office/officeart/2005/8/layout/process4"/>
    <dgm:cxn modelId="{A6498ADF-08E9-446C-956A-149C11958FFE}" type="presParOf" srcId="{5C4D300C-71CF-4695-AF8B-A22BBDED855F}" destId="{F66B43BC-D12B-4185-AD8D-2265A821CB13}" srcOrd="0" destOrd="0" presId="urn:microsoft.com/office/officeart/2005/8/layout/process4"/>
    <dgm:cxn modelId="{8CC8BD93-B0DB-4BD8-9754-F3349D7C1374}" type="presParOf" srcId="{A378E53D-0FF6-4E3E-9FB9-862CFE51FC75}" destId="{10ED2488-BE95-4259-8107-46F60DF895F0}" srcOrd="1" destOrd="0" presId="urn:microsoft.com/office/officeart/2005/8/layout/process4"/>
    <dgm:cxn modelId="{F99E2601-EA71-4CD4-876C-7FA51A22CCA2}" type="presParOf" srcId="{A378E53D-0FF6-4E3E-9FB9-862CFE51FC75}" destId="{CA9720A1-D393-42DB-A112-092EAECF3474}" srcOrd="2" destOrd="0" presId="urn:microsoft.com/office/officeart/2005/8/layout/process4"/>
    <dgm:cxn modelId="{97B1C238-786F-4694-80A2-CA69387D7932}" type="presParOf" srcId="{CA9720A1-D393-42DB-A112-092EAECF3474}" destId="{2596B9A5-0ECA-4EBE-AB3A-326C21E6A85C}" srcOrd="0" destOrd="0" presId="urn:microsoft.com/office/officeart/2005/8/layout/process4"/>
    <dgm:cxn modelId="{68BAF4F4-06A1-4EC2-BC54-2BD7335E5019}" type="presParOf" srcId="{A378E53D-0FF6-4E3E-9FB9-862CFE51FC75}" destId="{BA6EBF6F-CB67-43FF-8016-411A9543201E}" srcOrd="3" destOrd="0" presId="urn:microsoft.com/office/officeart/2005/8/layout/process4"/>
    <dgm:cxn modelId="{2C802643-430B-4F75-AF17-7D2489BCEDEE}" type="presParOf" srcId="{A378E53D-0FF6-4E3E-9FB9-862CFE51FC75}" destId="{5448339A-DE7B-46C2-8BAE-FC7A65B0AF27}" srcOrd="4" destOrd="0" presId="urn:microsoft.com/office/officeart/2005/8/layout/process4"/>
    <dgm:cxn modelId="{76F2756F-2999-4790-AA5D-91D8AD4B78B5}" type="presParOf" srcId="{5448339A-DE7B-46C2-8BAE-FC7A65B0AF27}" destId="{995CCBE6-45F8-4A53-8DB2-13BC977A046E}" srcOrd="0" destOrd="0" presId="urn:microsoft.com/office/officeart/2005/8/layout/process4"/>
    <dgm:cxn modelId="{31AFEF11-0BBA-4F3A-83C9-8E197068FCCE}" type="presParOf" srcId="{A378E53D-0FF6-4E3E-9FB9-862CFE51FC75}" destId="{651BCE6D-78F3-4486-A7DE-BE80ED87E22E}" srcOrd="5" destOrd="0" presId="urn:microsoft.com/office/officeart/2005/8/layout/process4"/>
    <dgm:cxn modelId="{66DD61F9-6246-49A9-BC85-6FC06136DD8B}" type="presParOf" srcId="{A378E53D-0FF6-4E3E-9FB9-862CFE51FC75}" destId="{8087D26B-8BC0-4629-9B81-B2E9AD7C5D33}" srcOrd="6" destOrd="0" presId="urn:microsoft.com/office/officeart/2005/8/layout/process4"/>
    <dgm:cxn modelId="{29B75A55-83C3-4C43-BC3B-7F80198E869C}" type="presParOf" srcId="{8087D26B-8BC0-4629-9B81-B2E9AD7C5D33}" destId="{E5A0CB33-9633-4C4F-9934-89D1A5A94889}" srcOrd="0" destOrd="0" presId="urn:microsoft.com/office/officeart/2005/8/layout/process4"/>
    <dgm:cxn modelId="{CD003D16-94FB-4F60-B8BE-0A98415CD9DC}" type="presParOf" srcId="{A378E53D-0FF6-4E3E-9FB9-862CFE51FC75}" destId="{B3E68840-C057-4ADD-A348-74143D89C0DC}" srcOrd="7" destOrd="0" presId="urn:microsoft.com/office/officeart/2005/8/layout/process4"/>
    <dgm:cxn modelId="{A6314C27-E2F8-4082-8D57-632B2DF98D9F}" type="presParOf" srcId="{A378E53D-0FF6-4E3E-9FB9-862CFE51FC75}" destId="{C3ADF3F1-DA71-4192-8927-7554FD2CB73F}" srcOrd="8" destOrd="0" presId="urn:microsoft.com/office/officeart/2005/8/layout/process4"/>
    <dgm:cxn modelId="{4329444D-4667-4CAA-8C8F-639AD5A3121B}" type="presParOf" srcId="{C3ADF3F1-DA71-4192-8927-7554FD2CB73F}" destId="{0329CC88-10BD-4D45-B000-FAA71B08C788}" srcOrd="0" destOrd="0" presId="urn:microsoft.com/office/officeart/2005/8/layout/process4"/>
    <dgm:cxn modelId="{38407804-7A35-4DB4-8843-5250D5585A80}" type="presParOf" srcId="{A378E53D-0FF6-4E3E-9FB9-862CFE51FC75}" destId="{A8110A6A-516D-478D-9DD9-636273DBE001}" srcOrd="9" destOrd="0" presId="urn:microsoft.com/office/officeart/2005/8/layout/process4"/>
    <dgm:cxn modelId="{62DBB4CD-3188-4C42-BD2C-409D1D53385F}" type="presParOf" srcId="{A378E53D-0FF6-4E3E-9FB9-862CFE51FC75}" destId="{2F487ECC-35EC-40AA-9D6E-B709F70FB70E}" srcOrd="10" destOrd="0" presId="urn:microsoft.com/office/officeart/2005/8/layout/process4"/>
    <dgm:cxn modelId="{F871246D-E1F5-437D-ACA2-F2E970C0AD09}" type="presParOf" srcId="{2F487ECC-35EC-40AA-9D6E-B709F70FB70E}" destId="{125F3D18-FFF0-4279-9070-E41D3CC9BB3E}"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ECF9C34-6E08-4398-BED8-EF419EAA59E8}" type="doc">
      <dgm:prSet loTypeId="urn:microsoft.com/office/officeart/2005/8/layout/process5" loCatId="process" qsTypeId="urn:microsoft.com/office/officeart/2005/8/quickstyle/simple1" qsCatId="simple" csTypeId="urn:microsoft.com/office/officeart/2005/8/colors/accent1_5" csCatId="accent1"/>
      <dgm:spPr/>
      <dgm:t>
        <a:bodyPr/>
        <a:lstStyle/>
        <a:p>
          <a:endParaRPr lang="en-GB"/>
        </a:p>
      </dgm:t>
    </dgm:pt>
    <dgm:pt modelId="{3B24DA01-E096-4CBB-A305-BA866BA805C4}">
      <dgm:prSet/>
      <dgm:spPr/>
      <dgm:t>
        <a:bodyPr/>
        <a:lstStyle/>
        <a:p>
          <a:r>
            <a:rPr lang="en-GB" b="0" i="0"/>
            <a:t>Think of yourself as a tree and draw or write on the roots about the things or people who keep them safe and sound. </a:t>
          </a:r>
          <a:endParaRPr lang="en-GB"/>
        </a:p>
      </dgm:t>
    </dgm:pt>
    <dgm:pt modelId="{110B8C77-0194-414A-81EB-46761C9795AE}" type="parTrans" cxnId="{C1C0F4AE-56D0-4BC2-896E-8AB41EE8CD90}">
      <dgm:prSet/>
      <dgm:spPr/>
      <dgm:t>
        <a:bodyPr/>
        <a:lstStyle/>
        <a:p>
          <a:endParaRPr lang="en-GB"/>
        </a:p>
      </dgm:t>
    </dgm:pt>
    <dgm:pt modelId="{74FAB12A-AEED-4389-B1A4-F75509B68F8F}" type="sibTrans" cxnId="{C1C0F4AE-56D0-4BC2-896E-8AB41EE8CD90}">
      <dgm:prSet/>
      <dgm:spPr/>
      <dgm:t>
        <a:bodyPr/>
        <a:lstStyle/>
        <a:p>
          <a:endParaRPr lang="en-GB"/>
        </a:p>
      </dgm:t>
    </dgm:pt>
    <dgm:pt modelId="{07D8E657-5D44-4898-A38F-A455A7080235}">
      <dgm:prSet/>
      <dgm:spPr/>
      <dgm:t>
        <a:bodyPr/>
        <a:lstStyle/>
        <a:p>
          <a:r>
            <a:rPr lang="en-GB" b="0" i="0"/>
            <a:t>While the roots represent resilience factors, the trunk will show the strengths and positives surrounding them. </a:t>
          </a:r>
          <a:endParaRPr lang="en-GB"/>
        </a:p>
      </dgm:t>
    </dgm:pt>
    <dgm:pt modelId="{EA8178D1-2C6F-49EB-94BB-74A0DE4896E0}" type="parTrans" cxnId="{CB6A2F18-B88C-47F4-9105-CE6C04BDD8AC}">
      <dgm:prSet/>
      <dgm:spPr/>
      <dgm:t>
        <a:bodyPr/>
        <a:lstStyle/>
        <a:p>
          <a:endParaRPr lang="en-GB"/>
        </a:p>
      </dgm:t>
    </dgm:pt>
    <dgm:pt modelId="{0904578A-227F-4326-8450-97442A85A441}" type="sibTrans" cxnId="{CB6A2F18-B88C-47F4-9105-CE6C04BDD8AC}">
      <dgm:prSet/>
      <dgm:spPr/>
      <dgm:t>
        <a:bodyPr/>
        <a:lstStyle/>
        <a:p>
          <a:endParaRPr lang="en-GB"/>
        </a:p>
      </dgm:t>
    </dgm:pt>
    <dgm:pt modelId="{7F7663B6-6731-4EF8-AF41-FE922ED0EF7E}">
      <dgm:prSet/>
      <dgm:spPr/>
      <dgm:t>
        <a:bodyPr/>
        <a:lstStyle/>
        <a:p>
          <a:r>
            <a:rPr lang="en-GB" b="0" i="0"/>
            <a:t>The leaves and branches will explain the vulnerabilities, risks, negatives and stress factors in their lives. </a:t>
          </a:r>
          <a:endParaRPr lang="en-GB"/>
        </a:p>
      </dgm:t>
    </dgm:pt>
    <dgm:pt modelId="{99056599-AFB7-41A3-8906-A94DE3802AE6}" type="parTrans" cxnId="{4E8B1016-F00F-40F7-BA7B-1F77D47FB98E}">
      <dgm:prSet/>
      <dgm:spPr/>
      <dgm:t>
        <a:bodyPr/>
        <a:lstStyle/>
        <a:p>
          <a:endParaRPr lang="en-GB"/>
        </a:p>
      </dgm:t>
    </dgm:pt>
    <dgm:pt modelId="{32E554C5-8949-422D-8428-0FB17F51A796}" type="sibTrans" cxnId="{4E8B1016-F00F-40F7-BA7B-1F77D47FB98E}">
      <dgm:prSet/>
      <dgm:spPr/>
      <dgm:t>
        <a:bodyPr/>
        <a:lstStyle/>
        <a:p>
          <a:endParaRPr lang="en-GB"/>
        </a:p>
      </dgm:t>
    </dgm:pt>
    <dgm:pt modelId="{C73F9E4F-0E36-4B6E-B9AD-0D6ABB959C67}">
      <dgm:prSet/>
      <dgm:spPr/>
      <dgm:t>
        <a:bodyPr/>
        <a:lstStyle/>
        <a:p>
          <a:r>
            <a:rPr lang="en-GB" b="0" i="0"/>
            <a:t>In this activity, questions such as who looks after you, supports physically and emotionally, what qualities this person has that makes the child comfortable, what skills did you use? How did you feel after you coped with it?</a:t>
          </a:r>
          <a:endParaRPr lang="en-GB"/>
        </a:p>
      </dgm:t>
    </dgm:pt>
    <dgm:pt modelId="{FA32B9D9-5DAD-4397-A341-FF514216E429}" type="parTrans" cxnId="{EE18D9BF-08D7-4FA0-91D4-D1592F623636}">
      <dgm:prSet/>
      <dgm:spPr/>
      <dgm:t>
        <a:bodyPr/>
        <a:lstStyle/>
        <a:p>
          <a:endParaRPr lang="en-GB"/>
        </a:p>
      </dgm:t>
    </dgm:pt>
    <dgm:pt modelId="{BF4C057D-BD06-440D-BE37-3BB8717D48F1}" type="sibTrans" cxnId="{EE18D9BF-08D7-4FA0-91D4-D1592F623636}">
      <dgm:prSet/>
      <dgm:spPr/>
      <dgm:t>
        <a:bodyPr/>
        <a:lstStyle/>
        <a:p>
          <a:endParaRPr lang="en-GB"/>
        </a:p>
      </dgm:t>
    </dgm:pt>
    <dgm:pt modelId="{A1D84483-5527-4E32-9BEC-A5FA7B61F86C}" type="pres">
      <dgm:prSet presAssocID="{EECF9C34-6E08-4398-BED8-EF419EAA59E8}" presName="diagram" presStyleCnt="0">
        <dgm:presLayoutVars>
          <dgm:dir/>
          <dgm:resizeHandles val="exact"/>
        </dgm:presLayoutVars>
      </dgm:prSet>
      <dgm:spPr/>
    </dgm:pt>
    <dgm:pt modelId="{14BF7A7B-30B3-4340-9CF5-3192BD84EE0C}" type="pres">
      <dgm:prSet presAssocID="{3B24DA01-E096-4CBB-A305-BA866BA805C4}" presName="node" presStyleLbl="node1" presStyleIdx="0" presStyleCnt="4">
        <dgm:presLayoutVars>
          <dgm:bulletEnabled val="1"/>
        </dgm:presLayoutVars>
      </dgm:prSet>
      <dgm:spPr/>
    </dgm:pt>
    <dgm:pt modelId="{66BF0D24-35D1-48DF-89FF-5884DEC8AE49}" type="pres">
      <dgm:prSet presAssocID="{74FAB12A-AEED-4389-B1A4-F75509B68F8F}" presName="sibTrans" presStyleLbl="sibTrans2D1" presStyleIdx="0" presStyleCnt="3"/>
      <dgm:spPr/>
    </dgm:pt>
    <dgm:pt modelId="{C29BD02E-A6EB-48A3-B8FE-F6F94D20E09E}" type="pres">
      <dgm:prSet presAssocID="{74FAB12A-AEED-4389-B1A4-F75509B68F8F}" presName="connectorText" presStyleLbl="sibTrans2D1" presStyleIdx="0" presStyleCnt="3"/>
      <dgm:spPr/>
    </dgm:pt>
    <dgm:pt modelId="{86036D1D-8CB6-4282-8861-9A938A0BDE02}" type="pres">
      <dgm:prSet presAssocID="{07D8E657-5D44-4898-A38F-A455A7080235}" presName="node" presStyleLbl="node1" presStyleIdx="1" presStyleCnt="4">
        <dgm:presLayoutVars>
          <dgm:bulletEnabled val="1"/>
        </dgm:presLayoutVars>
      </dgm:prSet>
      <dgm:spPr/>
    </dgm:pt>
    <dgm:pt modelId="{7510E2DA-EA5B-4A25-8E42-FD1AFD0465BE}" type="pres">
      <dgm:prSet presAssocID="{0904578A-227F-4326-8450-97442A85A441}" presName="sibTrans" presStyleLbl="sibTrans2D1" presStyleIdx="1" presStyleCnt="3"/>
      <dgm:spPr/>
    </dgm:pt>
    <dgm:pt modelId="{F9AD5FBE-86B0-47AD-8BAA-5985E7073869}" type="pres">
      <dgm:prSet presAssocID="{0904578A-227F-4326-8450-97442A85A441}" presName="connectorText" presStyleLbl="sibTrans2D1" presStyleIdx="1" presStyleCnt="3"/>
      <dgm:spPr/>
    </dgm:pt>
    <dgm:pt modelId="{38BD6260-242F-48AA-928F-FA7864DB27FC}" type="pres">
      <dgm:prSet presAssocID="{7F7663B6-6731-4EF8-AF41-FE922ED0EF7E}" presName="node" presStyleLbl="node1" presStyleIdx="2" presStyleCnt="4">
        <dgm:presLayoutVars>
          <dgm:bulletEnabled val="1"/>
        </dgm:presLayoutVars>
      </dgm:prSet>
      <dgm:spPr/>
    </dgm:pt>
    <dgm:pt modelId="{3C3B0B06-39FA-4C5A-8449-84464A81DBF0}" type="pres">
      <dgm:prSet presAssocID="{32E554C5-8949-422D-8428-0FB17F51A796}" presName="sibTrans" presStyleLbl="sibTrans2D1" presStyleIdx="2" presStyleCnt="3"/>
      <dgm:spPr/>
    </dgm:pt>
    <dgm:pt modelId="{B7701D5C-57E0-424A-83E0-63403A277D36}" type="pres">
      <dgm:prSet presAssocID="{32E554C5-8949-422D-8428-0FB17F51A796}" presName="connectorText" presStyleLbl="sibTrans2D1" presStyleIdx="2" presStyleCnt="3"/>
      <dgm:spPr/>
    </dgm:pt>
    <dgm:pt modelId="{7B30EEBF-87C7-43AF-A19B-116544BE35C9}" type="pres">
      <dgm:prSet presAssocID="{C73F9E4F-0E36-4B6E-B9AD-0D6ABB959C67}" presName="node" presStyleLbl="node1" presStyleIdx="3" presStyleCnt="4">
        <dgm:presLayoutVars>
          <dgm:bulletEnabled val="1"/>
        </dgm:presLayoutVars>
      </dgm:prSet>
      <dgm:spPr/>
    </dgm:pt>
  </dgm:ptLst>
  <dgm:cxnLst>
    <dgm:cxn modelId="{4E8B1016-F00F-40F7-BA7B-1F77D47FB98E}" srcId="{EECF9C34-6E08-4398-BED8-EF419EAA59E8}" destId="{7F7663B6-6731-4EF8-AF41-FE922ED0EF7E}" srcOrd="2" destOrd="0" parTransId="{99056599-AFB7-41A3-8906-A94DE3802AE6}" sibTransId="{32E554C5-8949-422D-8428-0FB17F51A796}"/>
    <dgm:cxn modelId="{CB6A2F18-B88C-47F4-9105-CE6C04BDD8AC}" srcId="{EECF9C34-6E08-4398-BED8-EF419EAA59E8}" destId="{07D8E657-5D44-4898-A38F-A455A7080235}" srcOrd="1" destOrd="0" parTransId="{EA8178D1-2C6F-49EB-94BB-74A0DE4896E0}" sibTransId="{0904578A-227F-4326-8450-97442A85A441}"/>
    <dgm:cxn modelId="{CA30791D-BD46-4E38-8D98-AA772B953E51}" type="presOf" srcId="{32E554C5-8949-422D-8428-0FB17F51A796}" destId="{B7701D5C-57E0-424A-83E0-63403A277D36}" srcOrd="1" destOrd="0" presId="urn:microsoft.com/office/officeart/2005/8/layout/process5"/>
    <dgm:cxn modelId="{D1BC981F-34E9-4851-86A1-99E64BAAE5D5}" type="presOf" srcId="{74FAB12A-AEED-4389-B1A4-F75509B68F8F}" destId="{C29BD02E-A6EB-48A3-B8FE-F6F94D20E09E}" srcOrd="1" destOrd="0" presId="urn:microsoft.com/office/officeart/2005/8/layout/process5"/>
    <dgm:cxn modelId="{40E87D21-9AD1-4B7F-B48A-6582BE935BA1}" type="presOf" srcId="{C73F9E4F-0E36-4B6E-B9AD-0D6ABB959C67}" destId="{7B30EEBF-87C7-43AF-A19B-116544BE35C9}" srcOrd="0" destOrd="0" presId="urn:microsoft.com/office/officeart/2005/8/layout/process5"/>
    <dgm:cxn modelId="{87D97A24-6652-4C14-B9DE-2149E0982A3A}" type="presOf" srcId="{EECF9C34-6E08-4398-BED8-EF419EAA59E8}" destId="{A1D84483-5527-4E32-9BEC-A5FA7B61F86C}" srcOrd="0" destOrd="0" presId="urn:microsoft.com/office/officeart/2005/8/layout/process5"/>
    <dgm:cxn modelId="{54C7EB2F-2560-409F-BF5B-58B6F30FDECE}" type="presOf" srcId="{0904578A-227F-4326-8450-97442A85A441}" destId="{F9AD5FBE-86B0-47AD-8BAA-5985E7073869}" srcOrd="1" destOrd="0" presId="urn:microsoft.com/office/officeart/2005/8/layout/process5"/>
    <dgm:cxn modelId="{4846535B-B647-4542-9494-5E32D1E4E398}" type="presOf" srcId="{07D8E657-5D44-4898-A38F-A455A7080235}" destId="{86036D1D-8CB6-4282-8861-9A938A0BDE02}" srcOrd="0" destOrd="0" presId="urn:microsoft.com/office/officeart/2005/8/layout/process5"/>
    <dgm:cxn modelId="{C2E28754-AB9C-46B8-97CA-DA4400D26459}" type="presOf" srcId="{3B24DA01-E096-4CBB-A305-BA866BA805C4}" destId="{14BF7A7B-30B3-4340-9CF5-3192BD84EE0C}" srcOrd="0" destOrd="0" presId="urn:microsoft.com/office/officeart/2005/8/layout/process5"/>
    <dgm:cxn modelId="{0E9B7D59-BB4F-4471-B8F1-A4272E248482}" type="presOf" srcId="{74FAB12A-AEED-4389-B1A4-F75509B68F8F}" destId="{66BF0D24-35D1-48DF-89FF-5884DEC8AE49}" srcOrd="0" destOrd="0" presId="urn:microsoft.com/office/officeart/2005/8/layout/process5"/>
    <dgm:cxn modelId="{0F355881-5C4C-4F3E-A067-BE6455AA00D2}" type="presOf" srcId="{32E554C5-8949-422D-8428-0FB17F51A796}" destId="{3C3B0B06-39FA-4C5A-8449-84464A81DBF0}" srcOrd="0" destOrd="0" presId="urn:microsoft.com/office/officeart/2005/8/layout/process5"/>
    <dgm:cxn modelId="{D9F01690-6EBD-4C59-9EF5-A28D95B83099}" type="presOf" srcId="{7F7663B6-6731-4EF8-AF41-FE922ED0EF7E}" destId="{38BD6260-242F-48AA-928F-FA7864DB27FC}" srcOrd="0" destOrd="0" presId="urn:microsoft.com/office/officeart/2005/8/layout/process5"/>
    <dgm:cxn modelId="{C1C0F4AE-56D0-4BC2-896E-8AB41EE8CD90}" srcId="{EECF9C34-6E08-4398-BED8-EF419EAA59E8}" destId="{3B24DA01-E096-4CBB-A305-BA866BA805C4}" srcOrd="0" destOrd="0" parTransId="{110B8C77-0194-414A-81EB-46761C9795AE}" sibTransId="{74FAB12A-AEED-4389-B1A4-F75509B68F8F}"/>
    <dgm:cxn modelId="{EE18D9BF-08D7-4FA0-91D4-D1592F623636}" srcId="{EECF9C34-6E08-4398-BED8-EF419EAA59E8}" destId="{C73F9E4F-0E36-4B6E-B9AD-0D6ABB959C67}" srcOrd="3" destOrd="0" parTransId="{FA32B9D9-5DAD-4397-A341-FF514216E429}" sibTransId="{BF4C057D-BD06-440D-BE37-3BB8717D48F1}"/>
    <dgm:cxn modelId="{4E8DE1C0-D42B-4564-A072-37651D4C57F3}" type="presOf" srcId="{0904578A-227F-4326-8450-97442A85A441}" destId="{7510E2DA-EA5B-4A25-8E42-FD1AFD0465BE}" srcOrd="0" destOrd="0" presId="urn:microsoft.com/office/officeart/2005/8/layout/process5"/>
    <dgm:cxn modelId="{68BE6DF3-7856-4D84-BBEF-43F110876C38}" type="presParOf" srcId="{A1D84483-5527-4E32-9BEC-A5FA7B61F86C}" destId="{14BF7A7B-30B3-4340-9CF5-3192BD84EE0C}" srcOrd="0" destOrd="0" presId="urn:microsoft.com/office/officeart/2005/8/layout/process5"/>
    <dgm:cxn modelId="{F195D1D2-D57A-43E7-AD14-376BD7F7F7B9}" type="presParOf" srcId="{A1D84483-5527-4E32-9BEC-A5FA7B61F86C}" destId="{66BF0D24-35D1-48DF-89FF-5884DEC8AE49}" srcOrd="1" destOrd="0" presId="urn:microsoft.com/office/officeart/2005/8/layout/process5"/>
    <dgm:cxn modelId="{B81FE155-FA7A-4073-8C95-DAB93A354DC7}" type="presParOf" srcId="{66BF0D24-35D1-48DF-89FF-5884DEC8AE49}" destId="{C29BD02E-A6EB-48A3-B8FE-F6F94D20E09E}" srcOrd="0" destOrd="0" presId="urn:microsoft.com/office/officeart/2005/8/layout/process5"/>
    <dgm:cxn modelId="{DBE4E8C8-8A9F-48EE-9B9B-3B751F882BB4}" type="presParOf" srcId="{A1D84483-5527-4E32-9BEC-A5FA7B61F86C}" destId="{86036D1D-8CB6-4282-8861-9A938A0BDE02}" srcOrd="2" destOrd="0" presId="urn:microsoft.com/office/officeart/2005/8/layout/process5"/>
    <dgm:cxn modelId="{4BCFC0E8-8079-413D-A4FC-9FF0E49705C0}" type="presParOf" srcId="{A1D84483-5527-4E32-9BEC-A5FA7B61F86C}" destId="{7510E2DA-EA5B-4A25-8E42-FD1AFD0465BE}" srcOrd="3" destOrd="0" presId="urn:microsoft.com/office/officeart/2005/8/layout/process5"/>
    <dgm:cxn modelId="{7BFC048C-A68C-4DB9-9822-7779EDB0D0E4}" type="presParOf" srcId="{7510E2DA-EA5B-4A25-8E42-FD1AFD0465BE}" destId="{F9AD5FBE-86B0-47AD-8BAA-5985E7073869}" srcOrd="0" destOrd="0" presId="urn:microsoft.com/office/officeart/2005/8/layout/process5"/>
    <dgm:cxn modelId="{F762B3C7-8FE0-46E8-BB65-B225E3B22323}" type="presParOf" srcId="{A1D84483-5527-4E32-9BEC-A5FA7B61F86C}" destId="{38BD6260-242F-48AA-928F-FA7864DB27FC}" srcOrd="4" destOrd="0" presId="urn:microsoft.com/office/officeart/2005/8/layout/process5"/>
    <dgm:cxn modelId="{AE75F080-05A7-4C9A-B3A4-1F1E70C07932}" type="presParOf" srcId="{A1D84483-5527-4E32-9BEC-A5FA7B61F86C}" destId="{3C3B0B06-39FA-4C5A-8449-84464A81DBF0}" srcOrd="5" destOrd="0" presId="urn:microsoft.com/office/officeart/2005/8/layout/process5"/>
    <dgm:cxn modelId="{68FC4A65-71E4-4470-AB2A-11F625E411B1}" type="presParOf" srcId="{3C3B0B06-39FA-4C5A-8449-84464A81DBF0}" destId="{B7701D5C-57E0-424A-83E0-63403A277D36}" srcOrd="0" destOrd="0" presId="urn:microsoft.com/office/officeart/2005/8/layout/process5"/>
    <dgm:cxn modelId="{48F0AE07-462C-4ED4-B0AE-ACAB190D13A3}" type="presParOf" srcId="{A1D84483-5527-4E32-9BEC-A5FA7B61F86C}" destId="{7B30EEBF-87C7-43AF-A19B-116544BE35C9}" srcOrd="6"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7BB1A4-5D31-4A90-AEC5-D0E94CE736A2}">
      <dsp:nvSpPr>
        <dsp:cNvPr id="0" name=""/>
        <dsp:cNvSpPr/>
      </dsp:nvSpPr>
      <dsp:spPr>
        <a:xfrm>
          <a:off x="0" y="3009839"/>
          <a:ext cx="11895667" cy="1974780"/>
        </a:xfrm>
        <a:prstGeom prst="rect">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4696" tIns="234696" rIns="234696" bIns="234696" numCol="1" spcCol="1270" anchor="ctr" anchorCtr="0">
          <a:noAutofit/>
        </a:bodyPr>
        <a:lstStyle/>
        <a:p>
          <a:pPr marL="0" lvl="0" indent="0" algn="ctr" defTabSz="1466850">
            <a:lnSpc>
              <a:spcPct val="90000"/>
            </a:lnSpc>
            <a:spcBef>
              <a:spcPct val="0"/>
            </a:spcBef>
            <a:spcAft>
              <a:spcPct val="35000"/>
            </a:spcAft>
            <a:buNone/>
          </a:pPr>
          <a:r>
            <a:rPr lang="en-GB" sz="3300" b="0" i="0" kern="1200"/>
            <a:t>This approach emphasises collaboration, empowerment, and respect for children's voices, perspectives, and expertise.</a:t>
          </a:r>
          <a:endParaRPr lang="en-GB" sz="3300" kern="1200"/>
        </a:p>
      </dsp:txBody>
      <dsp:txXfrm>
        <a:off x="0" y="3009839"/>
        <a:ext cx="11895667" cy="1974780"/>
      </dsp:txXfrm>
    </dsp:sp>
    <dsp:sp modelId="{CF5FC9B8-5029-4612-81C7-F9217E779A76}">
      <dsp:nvSpPr>
        <dsp:cNvPr id="0" name=""/>
        <dsp:cNvSpPr/>
      </dsp:nvSpPr>
      <dsp:spPr>
        <a:xfrm rot="10800000">
          <a:off x="0" y="2248"/>
          <a:ext cx="11895667" cy="3037212"/>
        </a:xfrm>
        <a:prstGeom prst="upArrowCallout">
          <a:avLst/>
        </a:prstGeom>
        <a:solidFill>
          <a:schemeClr val="accent2">
            <a:hueOff val="-6080002"/>
            <a:satOff val="-17144"/>
            <a:lumOff val="-7255"/>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4696" tIns="234696" rIns="234696" bIns="234696" numCol="1" spcCol="1270" anchor="ctr" anchorCtr="0">
          <a:noAutofit/>
        </a:bodyPr>
        <a:lstStyle/>
        <a:p>
          <a:pPr marL="0" lvl="0" indent="0" algn="ctr" defTabSz="1466850">
            <a:lnSpc>
              <a:spcPct val="90000"/>
            </a:lnSpc>
            <a:spcBef>
              <a:spcPct val="0"/>
            </a:spcBef>
            <a:spcAft>
              <a:spcPct val="35000"/>
            </a:spcAft>
            <a:buNone/>
          </a:pPr>
          <a:r>
            <a:rPr lang="en-GB" sz="3300" b="0" i="0" kern="1200" dirty="0"/>
            <a:t>Participatory research with children involves actively involving children as partners in the research process rather than treating them solely as subjects or participants. </a:t>
          </a:r>
          <a:endParaRPr lang="en-GB" sz="3300" kern="1200" dirty="0"/>
        </a:p>
      </dsp:txBody>
      <dsp:txXfrm rot="10800000">
        <a:off x="0" y="2248"/>
        <a:ext cx="11895667" cy="19734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AFD484-62B5-4AEF-95B3-951C1350E8FE}">
      <dsp:nvSpPr>
        <dsp:cNvPr id="0" name=""/>
        <dsp:cNvSpPr/>
      </dsp:nvSpPr>
      <dsp:spPr>
        <a:xfrm>
          <a:off x="-4634057" y="-715682"/>
          <a:ext cx="5560912" cy="5560912"/>
        </a:xfrm>
        <a:prstGeom prst="blockArc">
          <a:avLst>
            <a:gd name="adj1" fmla="val 18900000"/>
            <a:gd name="adj2" fmla="val 2700000"/>
            <a:gd name="adj3" fmla="val 388"/>
          </a:avLst>
        </a:prstGeom>
        <a:noFill/>
        <a:ln w="10795"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DB2A5C0-EBA0-4636-B0AB-A344F0323300}">
      <dsp:nvSpPr>
        <dsp:cNvPr id="0" name=""/>
        <dsp:cNvSpPr/>
      </dsp:nvSpPr>
      <dsp:spPr>
        <a:xfrm>
          <a:off x="759114" y="589947"/>
          <a:ext cx="5978020" cy="1179729"/>
        </a:xfrm>
        <a:prstGeom prst="rect">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36410" tIns="38100" rIns="38100" bIns="38100" numCol="1" spcCol="1270" anchor="ctr" anchorCtr="0">
          <a:noAutofit/>
        </a:bodyPr>
        <a:lstStyle/>
        <a:p>
          <a:pPr marL="0" lvl="0" indent="0" algn="l" defTabSz="666750">
            <a:lnSpc>
              <a:spcPct val="90000"/>
            </a:lnSpc>
            <a:spcBef>
              <a:spcPct val="0"/>
            </a:spcBef>
            <a:spcAft>
              <a:spcPct val="35000"/>
            </a:spcAft>
            <a:buNone/>
          </a:pPr>
          <a:r>
            <a:rPr lang="en-GB" sz="1500" kern="1200" dirty="0"/>
            <a:t>Participatory processes </a:t>
          </a:r>
          <a:r>
            <a:rPr lang="en-GB" sz="1500" b="1" kern="1200" dirty="0"/>
            <a:t>move beyond consultation </a:t>
          </a:r>
          <a:r>
            <a:rPr lang="en-GB" sz="1500" kern="1200" dirty="0"/>
            <a:t>by involving children and young people in the development, implementation, monitoring and evaluation phases of a project. </a:t>
          </a:r>
        </a:p>
      </dsp:txBody>
      <dsp:txXfrm>
        <a:off x="759114" y="589947"/>
        <a:ext cx="5978020" cy="1179729"/>
      </dsp:txXfrm>
    </dsp:sp>
    <dsp:sp modelId="{6FBD6B11-7D4B-4437-A9A9-9E65BA45531E}">
      <dsp:nvSpPr>
        <dsp:cNvPr id="0" name=""/>
        <dsp:cNvSpPr/>
      </dsp:nvSpPr>
      <dsp:spPr>
        <a:xfrm>
          <a:off x="21783" y="442481"/>
          <a:ext cx="1474661" cy="1474661"/>
        </a:xfrm>
        <a:prstGeom prst="ellipse">
          <a:avLst/>
        </a:prstGeom>
        <a:solidFill>
          <a:schemeClr val="lt1">
            <a:hueOff val="0"/>
            <a:satOff val="0"/>
            <a:lumOff val="0"/>
            <a:alphaOff val="0"/>
          </a:schemeClr>
        </a:solidFill>
        <a:ln w="1079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BDC02D6-F171-427D-ABC1-FC57A230BBB3}">
      <dsp:nvSpPr>
        <dsp:cNvPr id="0" name=""/>
        <dsp:cNvSpPr/>
      </dsp:nvSpPr>
      <dsp:spPr>
        <a:xfrm>
          <a:off x="759114" y="2359871"/>
          <a:ext cx="5978020" cy="1179729"/>
        </a:xfrm>
        <a:prstGeom prst="rect">
          <a:avLst/>
        </a:prstGeom>
        <a:solidFill>
          <a:schemeClr val="accent2">
            <a:hueOff val="-6080002"/>
            <a:satOff val="-17144"/>
            <a:lumOff val="-7255"/>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36410" tIns="38100" rIns="38100" bIns="38100" numCol="1" spcCol="1270" anchor="ctr" anchorCtr="0">
          <a:noAutofit/>
        </a:bodyPr>
        <a:lstStyle/>
        <a:p>
          <a:pPr marL="0" lvl="0" indent="0" algn="l" defTabSz="666750">
            <a:lnSpc>
              <a:spcPct val="90000"/>
            </a:lnSpc>
            <a:spcBef>
              <a:spcPct val="0"/>
            </a:spcBef>
            <a:spcAft>
              <a:spcPct val="35000"/>
            </a:spcAft>
            <a:buNone/>
          </a:pPr>
          <a:r>
            <a:rPr lang="en-GB" sz="1500" kern="1200" dirty="0"/>
            <a:t>Participatory processes seek to develop </a:t>
          </a:r>
          <a:r>
            <a:rPr lang="en-GB" sz="1500" b="1" kern="1200" dirty="0"/>
            <a:t>partnerships </a:t>
          </a:r>
          <a:r>
            <a:rPr lang="en-GB" sz="1500" kern="1200" dirty="0"/>
            <a:t>between children and young people and adults and provide opportunities for children and young people to shape the project, both in terms of the processes and the outcomes.</a:t>
          </a:r>
        </a:p>
      </dsp:txBody>
      <dsp:txXfrm>
        <a:off x="759114" y="2359871"/>
        <a:ext cx="5978020" cy="1179729"/>
      </dsp:txXfrm>
    </dsp:sp>
    <dsp:sp modelId="{2BE813DC-4A34-4F9A-B7BB-CE413EADC5D3}">
      <dsp:nvSpPr>
        <dsp:cNvPr id="0" name=""/>
        <dsp:cNvSpPr/>
      </dsp:nvSpPr>
      <dsp:spPr>
        <a:xfrm>
          <a:off x="21783" y="2212405"/>
          <a:ext cx="1474661" cy="1474661"/>
        </a:xfrm>
        <a:prstGeom prst="ellipse">
          <a:avLst/>
        </a:prstGeom>
        <a:solidFill>
          <a:schemeClr val="lt1">
            <a:hueOff val="0"/>
            <a:satOff val="0"/>
            <a:lumOff val="0"/>
            <a:alphaOff val="0"/>
          </a:schemeClr>
        </a:solidFill>
        <a:ln w="10795" cap="flat" cmpd="sng" algn="ctr">
          <a:solidFill>
            <a:schemeClr val="accent2">
              <a:hueOff val="-6080002"/>
              <a:satOff val="-17144"/>
              <a:lumOff val="-7255"/>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DA792B-6CA2-4FCD-B921-BDCEF750BCDC}">
      <dsp:nvSpPr>
        <dsp:cNvPr id="0" name=""/>
        <dsp:cNvSpPr/>
      </dsp:nvSpPr>
      <dsp:spPr>
        <a:xfrm>
          <a:off x="1274" y="0"/>
          <a:ext cx="1243409" cy="2547572"/>
        </a:xfrm>
        <a:prstGeom prst="roundRect">
          <a:avLst>
            <a:gd name="adj" fmla="val 10000"/>
          </a:avLst>
        </a:prstGeom>
        <a:solidFill>
          <a:schemeClr val="accent4">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 identify the relevant questions to be asked; </a:t>
          </a:r>
        </a:p>
      </dsp:txBody>
      <dsp:txXfrm>
        <a:off x="37692" y="36418"/>
        <a:ext cx="1170573" cy="2474736"/>
      </dsp:txXfrm>
    </dsp:sp>
    <dsp:sp modelId="{35417A44-DCC0-4C98-B626-5CF221EA02BC}">
      <dsp:nvSpPr>
        <dsp:cNvPr id="0" name=""/>
        <dsp:cNvSpPr/>
      </dsp:nvSpPr>
      <dsp:spPr>
        <a:xfrm>
          <a:off x="1453577" y="0"/>
          <a:ext cx="1243409" cy="2547572"/>
        </a:xfrm>
        <a:prstGeom prst="roundRect">
          <a:avLst>
            <a:gd name="adj" fmla="val 10000"/>
          </a:avLst>
        </a:prstGeom>
        <a:solidFill>
          <a:schemeClr val="accent4">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 have input into the methods used in the consultation; </a:t>
          </a:r>
        </a:p>
      </dsp:txBody>
      <dsp:txXfrm>
        <a:off x="1489995" y="36418"/>
        <a:ext cx="1170573" cy="2474736"/>
      </dsp:txXfrm>
    </dsp:sp>
    <dsp:sp modelId="{0C251C07-B06A-46B7-B2F4-ACE7D34C92D2}">
      <dsp:nvSpPr>
        <dsp:cNvPr id="0" name=""/>
        <dsp:cNvSpPr/>
      </dsp:nvSpPr>
      <dsp:spPr>
        <a:xfrm>
          <a:off x="2905880" y="0"/>
          <a:ext cx="1243409" cy="2547572"/>
        </a:xfrm>
        <a:prstGeom prst="roundRect">
          <a:avLst>
            <a:gd name="adj" fmla="val 10000"/>
          </a:avLst>
        </a:prstGeom>
        <a:solidFill>
          <a:schemeClr val="accent4">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 take on the role of researchers;  </a:t>
          </a:r>
        </a:p>
      </dsp:txBody>
      <dsp:txXfrm>
        <a:off x="2942298" y="36418"/>
        <a:ext cx="1170573" cy="2474736"/>
      </dsp:txXfrm>
    </dsp:sp>
    <dsp:sp modelId="{BD669C2E-4358-4646-99EB-730AC1342F2C}">
      <dsp:nvSpPr>
        <dsp:cNvPr id="0" name=""/>
        <dsp:cNvSpPr/>
      </dsp:nvSpPr>
      <dsp:spPr>
        <a:xfrm>
          <a:off x="4358183" y="0"/>
          <a:ext cx="1243409" cy="2547572"/>
        </a:xfrm>
        <a:prstGeom prst="roundRect">
          <a:avLst>
            <a:gd name="adj" fmla="val 10000"/>
          </a:avLst>
        </a:prstGeom>
        <a:solidFill>
          <a:schemeClr val="accent4">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 engage in discussions about the results, their interpretation and implications. </a:t>
          </a:r>
        </a:p>
      </dsp:txBody>
      <dsp:txXfrm>
        <a:off x="4394601" y="36418"/>
        <a:ext cx="1170573" cy="247473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9FFB0F-FA80-4B14-99CB-A29711B69E2F}">
      <dsp:nvSpPr>
        <dsp:cNvPr id="0" name=""/>
        <dsp:cNvSpPr/>
      </dsp:nvSpPr>
      <dsp:spPr>
        <a:xfrm>
          <a:off x="0" y="4292892"/>
          <a:ext cx="11940796" cy="939179"/>
        </a:xfrm>
        <a:prstGeom prst="rect">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1" i="0" kern="1200" dirty="0"/>
            <a:t>Child-Friendly Methods</a:t>
          </a:r>
          <a:r>
            <a:rPr lang="en-GB" sz="1600" b="0" i="0" kern="1200" dirty="0"/>
            <a:t>: Use child-friendly methods and techniques that are </a:t>
          </a:r>
          <a:r>
            <a:rPr lang="en-GB" sz="1600" b="1" i="0" kern="1200" dirty="0"/>
            <a:t>engaging, interactive, and accessible </a:t>
          </a:r>
          <a:r>
            <a:rPr lang="en-GB" sz="1600" b="0" i="0" kern="1200" dirty="0"/>
            <a:t>to children of different ages, backgrounds, and abilities. This may include arts-based activities, storytelling, role-playing, games, digital media, and participatory workshops.</a:t>
          </a:r>
          <a:endParaRPr lang="en-GB" sz="1600" kern="1200" dirty="0"/>
        </a:p>
      </dsp:txBody>
      <dsp:txXfrm>
        <a:off x="0" y="4292892"/>
        <a:ext cx="11940796" cy="939179"/>
      </dsp:txXfrm>
    </dsp:sp>
    <dsp:sp modelId="{4D07F5DD-4C26-46B5-9B27-BBD9B9E6B416}">
      <dsp:nvSpPr>
        <dsp:cNvPr id="0" name=""/>
        <dsp:cNvSpPr/>
      </dsp:nvSpPr>
      <dsp:spPr>
        <a:xfrm rot="10800000">
          <a:off x="0" y="2862521"/>
          <a:ext cx="11940796" cy="1444458"/>
        </a:xfrm>
        <a:prstGeom prst="upArrowCallout">
          <a:avLst/>
        </a:prstGeom>
        <a:solidFill>
          <a:schemeClr val="accent2">
            <a:hueOff val="-2026668"/>
            <a:satOff val="-5715"/>
            <a:lumOff val="-2418"/>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1" i="0" kern="1200" dirty="0"/>
            <a:t>Collaborative Partnerships</a:t>
          </a:r>
          <a:r>
            <a:rPr lang="en-GB" sz="1600" b="0" i="0" kern="1200" dirty="0"/>
            <a:t>: Build collaborative partnerships with children, families, educators, and other stakeholders </a:t>
          </a:r>
          <a:r>
            <a:rPr lang="en-GB" sz="1600" b="1" i="0" kern="1200" dirty="0"/>
            <a:t>to co-create and co-produce knowledge</a:t>
          </a:r>
          <a:r>
            <a:rPr lang="en-GB" sz="1600" b="0" i="0" kern="1200" dirty="0"/>
            <a:t> that is relevant, meaningful, and actionable. Foster mutual respect, trust, and reciprocity in research relationships.</a:t>
          </a:r>
          <a:endParaRPr lang="en-GB" sz="1600" kern="1200" dirty="0"/>
        </a:p>
      </dsp:txBody>
      <dsp:txXfrm rot="10800000">
        <a:off x="0" y="2862521"/>
        <a:ext cx="11940796" cy="938565"/>
      </dsp:txXfrm>
    </dsp:sp>
    <dsp:sp modelId="{022BA440-377B-441F-AA9E-C792E9179610}">
      <dsp:nvSpPr>
        <dsp:cNvPr id="0" name=""/>
        <dsp:cNvSpPr/>
      </dsp:nvSpPr>
      <dsp:spPr>
        <a:xfrm rot="10800000">
          <a:off x="0" y="1432150"/>
          <a:ext cx="11940796" cy="1444458"/>
        </a:xfrm>
        <a:prstGeom prst="upArrowCallout">
          <a:avLst/>
        </a:prstGeom>
        <a:solidFill>
          <a:schemeClr val="accent2">
            <a:hueOff val="-4053335"/>
            <a:satOff val="-11429"/>
            <a:lumOff val="-4837"/>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1" i="0" kern="1200" dirty="0"/>
            <a:t>Empowerment</a:t>
          </a:r>
          <a:r>
            <a:rPr lang="en-GB" sz="1600" b="0" i="0" kern="1200" dirty="0"/>
            <a:t>: </a:t>
          </a:r>
          <a:r>
            <a:rPr lang="en-GB" sz="1600" b="1" i="0" kern="1200" dirty="0"/>
            <a:t>Empower children to actively participate in the research process</a:t>
          </a:r>
          <a:r>
            <a:rPr lang="en-GB" sz="1600" b="0" i="0" kern="1200" dirty="0"/>
            <a:t>, including identifying research questions, designing methodologies, collecting data, and interpreting findings. Provide opportunities for children to develop skills, confidence, and leadership abilities through their participation in research.</a:t>
          </a:r>
          <a:endParaRPr lang="en-GB" sz="1600" kern="1200" dirty="0"/>
        </a:p>
      </dsp:txBody>
      <dsp:txXfrm rot="10800000">
        <a:off x="0" y="1432150"/>
        <a:ext cx="11940796" cy="938565"/>
      </dsp:txXfrm>
    </dsp:sp>
    <dsp:sp modelId="{F12D618A-C427-4A61-BB55-BC4E441F7F13}">
      <dsp:nvSpPr>
        <dsp:cNvPr id="0" name=""/>
        <dsp:cNvSpPr/>
      </dsp:nvSpPr>
      <dsp:spPr>
        <a:xfrm rot="10800000">
          <a:off x="0" y="1779"/>
          <a:ext cx="11940796" cy="1444458"/>
        </a:xfrm>
        <a:prstGeom prst="upArrowCallout">
          <a:avLst/>
        </a:prstGeom>
        <a:solidFill>
          <a:schemeClr val="accent2">
            <a:hueOff val="-6080002"/>
            <a:satOff val="-17144"/>
            <a:lumOff val="-7255"/>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1" i="0" kern="1200" dirty="0"/>
            <a:t>Child-Centred Approach</a:t>
          </a:r>
          <a:r>
            <a:rPr lang="en-GB" sz="1600" b="0" i="0" kern="1200" dirty="0"/>
            <a:t>: that </a:t>
          </a:r>
          <a:r>
            <a:rPr lang="en-GB" sz="1600" b="1" i="0" kern="1200" dirty="0"/>
            <a:t>prioritises children's interests</a:t>
          </a:r>
          <a:r>
            <a:rPr lang="en-GB" sz="1600" b="0" i="0" kern="1200" dirty="0"/>
            <a:t>, needs, and preferences throughout the research process. Involve children in decision-making, planning, and design of the research, ensuring that their voices are heard and valued.</a:t>
          </a:r>
          <a:endParaRPr lang="en-GB" sz="1600" kern="1200" dirty="0"/>
        </a:p>
      </dsp:txBody>
      <dsp:txXfrm rot="10800000">
        <a:off x="0" y="1779"/>
        <a:ext cx="11940796" cy="93856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6B43BC-D12B-4185-AD8D-2265A821CB13}">
      <dsp:nvSpPr>
        <dsp:cNvPr id="0" name=""/>
        <dsp:cNvSpPr/>
      </dsp:nvSpPr>
      <dsp:spPr>
        <a:xfrm>
          <a:off x="0" y="5839652"/>
          <a:ext cx="11974990" cy="766451"/>
        </a:xfrm>
        <a:prstGeom prst="rect">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b="1" i="0" kern="1200"/>
            <a:t>Reflection and Evaluation</a:t>
          </a:r>
          <a:r>
            <a:rPr lang="en-GB" sz="1300" b="0" i="0" kern="1200"/>
            <a:t>: Reflect critically on the process and outcomes of participatory research with children, soliciting feedback from children and other stakeholders. Evaluate the strengths, challenges, and lessons learned to inform future research initiatives and improve practice.</a:t>
          </a:r>
          <a:endParaRPr lang="en-GB" sz="1300" kern="1200"/>
        </a:p>
      </dsp:txBody>
      <dsp:txXfrm>
        <a:off x="0" y="5839652"/>
        <a:ext cx="11974990" cy="766451"/>
      </dsp:txXfrm>
    </dsp:sp>
    <dsp:sp modelId="{2596B9A5-0ECA-4EBE-AB3A-326C21E6A85C}">
      <dsp:nvSpPr>
        <dsp:cNvPr id="0" name=""/>
        <dsp:cNvSpPr/>
      </dsp:nvSpPr>
      <dsp:spPr>
        <a:xfrm rot="10800000">
          <a:off x="0" y="4672347"/>
          <a:ext cx="11974990" cy="1178801"/>
        </a:xfrm>
        <a:prstGeom prst="upArrowCallout">
          <a:avLst/>
        </a:prstGeom>
        <a:solidFill>
          <a:schemeClr val="accent2">
            <a:hueOff val="-1216001"/>
            <a:satOff val="-3429"/>
            <a:lumOff val="-1451"/>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b="1" i="0" kern="1200" dirty="0"/>
            <a:t>Community Engagement and Impact</a:t>
          </a:r>
          <a:r>
            <a:rPr lang="en-GB" sz="1300" b="0" i="0" kern="1200" dirty="0"/>
            <a:t>: Ensure that participatory research with children has a </a:t>
          </a:r>
          <a:r>
            <a:rPr lang="en-GB" sz="1300" b="1" i="0" kern="1200" dirty="0"/>
            <a:t>positive impact on individuals, families, communities</a:t>
          </a:r>
          <a:r>
            <a:rPr lang="en-GB" sz="1300" b="0" i="0" kern="1200" dirty="0"/>
            <a:t>, and society at large. Share research findings with stakeholders, advocate for policy change, and promote social justice and equity for children.</a:t>
          </a:r>
          <a:endParaRPr lang="en-GB" sz="1300" kern="1200" dirty="0"/>
        </a:p>
      </dsp:txBody>
      <dsp:txXfrm rot="10800000">
        <a:off x="0" y="4672347"/>
        <a:ext cx="11974990" cy="765950"/>
      </dsp:txXfrm>
    </dsp:sp>
    <dsp:sp modelId="{995CCBE6-45F8-4A53-8DB2-13BC977A046E}">
      <dsp:nvSpPr>
        <dsp:cNvPr id="0" name=""/>
        <dsp:cNvSpPr/>
      </dsp:nvSpPr>
      <dsp:spPr>
        <a:xfrm rot="10800000">
          <a:off x="0" y="3505041"/>
          <a:ext cx="11974990" cy="1178801"/>
        </a:xfrm>
        <a:prstGeom prst="upArrowCallout">
          <a:avLst/>
        </a:prstGeom>
        <a:solidFill>
          <a:schemeClr val="accent2">
            <a:hueOff val="-2432001"/>
            <a:satOff val="-6858"/>
            <a:lumOff val="-2902"/>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b="1" i="0" kern="1200"/>
            <a:t>Co-Analysis and Co-Interpretation</a:t>
          </a:r>
          <a:r>
            <a:rPr lang="en-GB" sz="1300" b="0" i="0" kern="1200"/>
            <a:t>: Involve children in the analysis and interpretation of research findings, encouraging them to reflect on their experiences, insights, and implications for action. Co-create knowledge with children that reflects their lived realities and aspirations.</a:t>
          </a:r>
          <a:endParaRPr lang="en-GB" sz="1300" kern="1200"/>
        </a:p>
      </dsp:txBody>
      <dsp:txXfrm rot="10800000">
        <a:off x="0" y="3505041"/>
        <a:ext cx="11974990" cy="765950"/>
      </dsp:txXfrm>
    </dsp:sp>
    <dsp:sp modelId="{E5A0CB33-9633-4C4F-9934-89D1A5A94889}">
      <dsp:nvSpPr>
        <dsp:cNvPr id="0" name=""/>
        <dsp:cNvSpPr/>
      </dsp:nvSpPr>
      <dsp:spPr>
        <a:xfrm rot="10800000">
          <a:off x="0" y="2337736"/>
          <a:ext cx="11974990" cy="1178801"/>
        </a:xfrm>
        <a:prstGeom prst="upArrowCallout">
          <a:avLst/>
        </a:prstGeom>
        <a:solidFill>
          <a:schemeClr val="accent2">
            <a:hueOff val="-3648002"/>
            <a:satOff val="-10286"/>
            <a:lumOff val="-4353"/>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b="1" i="0" kern="1200" dirty="0"/>
            <a:t>Flexible and Adaptive Approach</a:t>
          </a:r>
          <a:r>
            <a:rPr lang="en-GB" sz="1300" b="0" i="0" kern="1200" dirty="0"/>
            <a:t>: Be flexible and adaptive in research design, methods, and implementation to accommodate children's evolving needs, interests, and perspectives. </a:t>
          </a:r>
          <a:r>
            <a:rPr lang="en-GB" sz="1300" b="1" i="0" kern="1200" dirty="0"/>
            <a:t>Allow space for spontaneity, creativity, and exploration </a:t>
          </a:r>
          <a:r>
            <a:rPr lang="en-GB" sz="1300" b="0" i="0" kern="1200" dirty="0"/>
            <a:t>in the research process.</a:t>
          </a:r>
          <a:endParaRPr lang="en-GB" sz="1300" kern="1200" dirty="0"/>
        </a:p>
      </dsp:txBody>
      <dsp:txXfrm rot="10800000">
        <a:off x="0" y="2337736"/>
        <a:ext cx="11974990" cy="765950"/>
      </dsp:txXfrm>
    </dsp:sp>
    <dsp:sp modelId="{0329CC88-10BD-4D45-B000-FAA71B08C788}">
      <dsp:nvSpPr>
        <dsp:cNvPr id="0" name=""/>
        <dsp:cNvSpPr/>
      </dsp:nvSpPr>
      <dsp:spPr>
        <a:xfrm rot="10800000">
          <a:off x="0" y="1170431"/>
          <a:ext cx="11974990" cy="1178801"/>
        </a:xfrm>
        <a:prstGeom prst="upArrowCallout">
          <a:avLst/>
        </a:prstGeom>
        <a:solidFill>
          <a:schemeClr val="accent2">
            <a:hueOff val="-4864002"/>
            <a:satOff val="-13715"/>
            <a:lumOff val="-5804"/>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b="1" i="0" kern="1200" dirty="0"/>
            <a:t>Capacity Building</a:t>
          </a:r>
          <a:r>
            <a:rPr lang="en-GB" sz="1300" b="0" i="0" kern="1200" dirty="0"/>
            <a:t>: Support children's capacity to engage meaningfully in research by </a:t>
          </a:r>
          <a:r>
            <a:rPr lang="en-GB" sz="1300" b="1" i="0" kern="1200" dirty="0"/>
            <a:t>providing relevant information, education, and training</a:t>
          </a:r>
          <a:r>
            <a:rPr lang="en-GB" sz="1300" b="0" i="0" kern="1200" dirty="0"/>
            <a:t>. Foster critical thinking, communication skills, and self-advocacy skills among children to enable their active participation in research.</a:t>
          </a:r>
          <a:endParaRPr lang="en-GB" sz="1300" kern="1200" dirty="0"/>
        </a:p>
      </dsp:txBody>
      <dsp:txXfrm rot="10800000">
        <a:off x="0" y="1170431"/>
        <a:ext cx="11974990" cy="765950"/>
      </dsp:txXfrm>
    </dsp:sp>
    <dsp:sp modelId="{125F3D18-FFF0-4279-9070-E41D3CC9BB3E}">
      <dsp:nvSpPr>
        <dsp:cNvPr id="0" name=""/>
        <dsp:cNvSpPr/>
      </dsp:nvSpPr>
      <dsp:spPr>
        <a:xfrm rot="10800000">
          <a:off x="0" y="3126"/>
          <a:ext cx="11974990" cy="1178801"/>
        </a:xfrm>
        <a:prstGeom prst="upArrowCallout">
          <a:avLst/>
        </a:prstGeom>
        <a:solidFill>
          <a:schemeClr val="accent2">
            <a:hueOff val="-6080002"/>
            <a:satOff val="-17144"/>
            <a:lumOff val="-7255"/>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b="1" i="0" kern="1200"/>
            <a:t>Ethical Considerations</a:t>
          </a:r>
          <a:r>
            <a:rPr lang="en-GB" sz="1300" b="0" i="0" kern="1200"/>
            <a:t>: must uphold ethical principles and guidelines, including informed consent, voluntary participation, privacy, confidentiality, and protection from harm. Respect children's rights, autonomy, and dignity throughout the research process.</a:t>
          </a:r>
          <a:endParaRPr lang="en-GB" sz="1300" kern="1200"/>
        </a:p>
      </dsp:txBody>
      <dsp:txXfrm rot="10800000">
        <a:off x="0" y="3126"/>
        <a:ext cx="11974990" cy="76595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BF7A7B-30B3-4340-9CF5-3192BD84EE0C}">
      <dsp:nvSpPr>
        <dsp:cNvPr id="0" name=""/>
        <dsp:cNvSpPr/>
      </dsp:nvSpPr>
      <dsp:spPr>
        <a:xfrm>
          <a:off x="285264" y="1665"/>
          <a:ext cx="2968368" cy="1781021"/>
        </a:xfrm>
        <a:prstGeom prst="roundRect">
          <a:avLst>
            <a:gd name="adj" fmla="val 10000"/>
          </a:avLst>
        </a:prstGeom>
        <a:solidFill>
          <a:schemeClr val="accent1">
            <a:alpha val="9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Think of yourself as a tree and draw or write on the roots about the things or people who keep them safe and sound. </a:t>
          </a:r>
          <a:endParaRPr lang="en-GB" sz="1400" kern="1200"/>
        </a:p>
      </dsp:txBody>
      <dsp:txXfrm>
        <a:off x="337428" y="53829"/>
        <a:ext cx="2864040" cy="1676693"/>
      </dsp:txXfrm>
    </dsp:sp>
    <dsp:sp modelId="{66BF0D24-35D1-48DF-89FF-5884DEC8AE49}">
      <dsp:nvSpPr>
        <dsp:cNvPr id="0" name=""/>
        <dsp:cNvSpPr/>
      </dsp:nvSpPr>
      <dsp:spPr>
        <a:xfrm>
          <a:off x="3514849" y="524098"/>
          <a:ext cx="629294" cy="736155"/>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3514849" y="671329"/>
        <a:ext cx="440506" cy="441693"/>
      </dsp:txXfrm>
    </dsp:sp>
    <dsp:sp modelId="{86036D1D-8CB6-4282-8861-9A938A0BDE02}">
      <dsp:nvSpPr>
        <dsp:cNvPr id="0" name=""/>
        <dsp:cNvSpPr/>
      </dsp:nvSpPr>
      <dsp:spPr>
        <a:xfrm>
          <a:off x="4440980" y="1665"/>
          <a:ext cx="2968368" cy="1781021"/>
        </a:xfrm>
        <a:prstGeom prst="roundRect">
          <a:avLst>
            <a:gd name="adj" fmla="val 10000"/>
          </a:avLst>
        </a:prstGeom>
        <a:solidFill>
          <a:schemeClr val="accent1">
            <a:alpha val="90000"/>
            <a:hueOff val="0"/>
            <a:satOff val="0"/>
            <a:lumOff val="0"/>
            <a:alphaOff val="-13333"/>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While the roots represent resilience factors, the trunk will show the strengths and positives surrounding them. </a:t>
          </a:r>
          <a:endParaRPr lang="en-GB" sz="1400" kern="1200"/>
        </a:p>
      </dsp:txBody>
      <dsp:txXfrm>
        <a:off x="4493144" y="53829"/>
        <a:ext cx="2864040" cy="1676693"/>
      </dsp:txXfrm>
    </dsp:sp>
    <dsp:sp modelId="{7510E2DA-EA5B-4A25-8E42-FD1AFD0465BE}">
      <dsp:nvSpPr>
        <dsp:cNvPr id="0" name=""/>
        <dsp:cNvSpPr/>
      </dsp:nvSpPr>
      <dsp:spPr>
        <a:xfrm>
          <a:off x="7670565" y="524098"/>
          <a:ext cx="629294" cy="736155"/>
        </a:xfrm>
        <a:prstGeom prst="rightArrow">
          <a:avLst>
            <a:gd name="adj1" fmla="val 60000"/>
            <a:gd name="adj2" fmla="val 50000"/>
          </a:avLst>
        </a:prstGeom>
        <a:solidFill>
          <a:schemeClr val="accent1">
            <a:shade val="90000"/>
            <a:hueOff val="76791"/>
            <a:satOff val="-13945"/>
            <a:lumOff val="21837"/>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7670565" y="671329"/>
        <a:ext cx="440506" cy="441693"/>
      </dsp:txXfrm>
    </dsp:sp>
    <dsp:sp modelId="{38BD6260-242F-48AA-928F-FA7864DB27FC}">
      <dsp:nvSpPr>
        <dsp:cNvPr id="0" name=""/>
        <dsp:cNvSpPr/>
      </dsp:nvSpPr>
      <dsp:spPr>
        <a:xfrm>
          <a:off x="8596696" y="1665"/>
          <a:ext cx="2968368" cy="1781021"/>
        </a:xfrm>
        <a:prstGeom prst="roundRect">
          <a:avLst>
            <a:gd name="adj" fmla="val 10000"/>
          </a:avLst>
        </a:prstGeom>
        <a:solidFill>
          <a:schemeClr val="accent1">
            <a:alpha val="90000"/>
            <a:hueOff val="0"/>
            <a:satOff val="0"/>
            <a:lumOff val="0"/>
            <a:alphaOff val="-26667"/>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The leaves and branches will explain the vulnerabilities, risks, negatives and stress factors in their lives. </a:t>
          </a:r>
          <a:endParaRPr lang="en-GB" sz="1400" kern="1200"/>
        </a:p>
      </dsp:txBody>
      <dsp:txXfrm>
        <a:off x="8648860" y="53829"/>
        <a:ext cx="2864040" cy="1676693"/>
      </dsp:txXfrm>
    </dsp:sp>
    <dsp:sp modelId="{3C3B0B06-39FA-4C5A-8449-84464A81DBF0}">
      <dsp:nvSpPr>
        <dsp:cNvPr id="0" name=""/>
        <dsp:cNvSpPr/>
      </dsp:nvSpPr>
      <dsp:spPr>
        <a:xfrm rot="5400000">
          <a:off x="9766234" y="1990473"/>
          <a:ext cx="629294" cy="736155"/>
        </a:xfrm>
        <a:prstGeom prst="rightArrow">
          <a:avLst>
            <a:gd name="adj1" fmla="val 60000"/>
            <a:gd name="adj2" fmla="val 50000"/>
          </a:avLst>
        </a:prstGeom>
        <a:solidFill>
          <a:schemeClr val="accent1">
            <a:shade val="90000"/>
            <a:hueOff val="153581"/>
            <a:satOff val="-27890"/>
            <a:lumOff val="4367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5400000">
        <a:off x="9860035" y="2043903"/>
        <a:ext cx="441693" cy="440506"/>
      </dsp:txXfrm>
    </dsp:sp>
    <dsp:sp modelId="{7B30EEBF-87C7-43AF-A19B-116544BE35C9}">
      <dsp:nvSpPr>
        <dsp:cNvPr id="0" name=""/>
        <dsp:cNvSpPr/>
      </dsp:nvSpPr>
      <dsp:spPr>
        <a:xfrm>
          <a:off x="8596696" y="2970034"/>
          <a:ext cx="2968368" cy="1781021"/>
        </a:xfrm>
        <a:prstGeom prst="roundRect">
          <a:avLst>
            <a:gd name="adj" fmla="val 10000"/>
          </a:avLst>
        </a:prstGeom>
        <a:solidFill>
          <a:schemeClr val="accent1">
            <a:alpha val="90000"/>
            <a:hueOff val="0"/>
            <a:satOff val="0"/>
            <a:lumOff val="0"/>
            <a:alphaOff val="-4000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In this activity, questions such as who looks after you, supports physically and emotionally, what qualities this person has that makes the child comfortable, what skills did you use? How did you feel after you coped with it?</a:t>
          </a:r>
          <a:endParaRPr lang="en-GB" sz="1400" kern="1200"/>
        </a:p>
      </dsp:txBody>
      <dsp:txXfrm>
        <a:off x="8648860" y="3022198"/>
        <a:ext cx="2864040" cy="1676693"/>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214C67D-B906-455D-BA57-3AC7BDDD5AB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0D332E0C-8512-4414-B261-B516F8BA774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5275B80D-FABD-4FC7-8A89-6B424C925E22}" type="datetime1">
              <a:rPr lang="en-GB" smtClean="0"/>
              <a:t>28/04/2025</a:t>
            </a:fld>
            <a:endParaRPr lang="en-GB"/>
          </a:p>
        </p:txBody>
      </p:sp>
      <p:sp>
        <p:nvSpPr>
          <p:cNvPr id="4" name="Footer Placeholder 3">
            <a:extLst>
              <a:ext uri="{FF2B5EF4-FFF2-40B4-BE49-F238E27FC236}">
                <a16:creationId xmlns:a16="http://schemas.microsoft.com/office/drawing/2014/main" id="{9286510F-EAB7-49FF-882B-FACF21CCB66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4B226CFF-3858-4E44-8689-2174855E048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9F9FA676-98A1-4ED8-86AE-3FF061B14C58}" type="slidenum">
              <a:rPr lang="en-GB" smtClean="0"/>
              <a:t>‹#›</a:t>
            </a:fld>
            <a:endParaRPr lang="en-GB"/>
          </a:p>
        </p:txBody>
      </p:sp>
    </p:spTree>
    <p:extLst>
      <p:ext uri="{BB962C8B-B14F-4D97-AF65-F5344CB8AC3E}">
        <p14:creationId xmlns:p14="http://schemas.microsoft.com/office/powerpoint/2010/main" val="194386203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CCF671F2-2E7C-46ED-BAF7-C6A1BAC40ED2}" type="datetime1">
              <a:rPr lang="en-GB" noProof="0" smtClean="0"/>
              <a:t>28/04/2025</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5B8B270D-091D-4ED2-8C85-0898DD7D9F21}" type="slidenum">
              <a:rPr lang="en-GB" noProof="0" smtClean="0"/>
              <a:t>‹#›</a:t>
            </a:fld>
            <a:endParaRPr lang="en-GB" noProof="0"/>
          </a:p>
        </p:txBody>
      </p:sp>
    </p:spTree>
    <p:extLst>
      <p:ext uri="{BB962C8B-B14F-4D97-AF65-F5344CB8AC3E}">
        <p14:creationId xmlns:p14="http://schemas.microsoft.com/office/powerpoint/2010/main" val="2253118749"/>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5B8B270D-091D-4ED2-8C85-0898DD7D9F21}" type="slidenum">
              <a:rPr lang="en-GB" smtClean="0"/>
              <a:t>1</a:t>
            </a:fld>
            <a:endParaRPr lang="en-GB"/>
          </a:p>
        </p:txBody>
      </p:sp>
    </p:spTree>
    <p:extLst>
      <p:ext uri="{BB962C8B-B14F-4D97-AF65-F5344CB8AC3E}">
        <p14:creationId xmlns:p14="http://schemas.microsoft.com/office/powerpoint/2010/main" val="24901021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a:extLst>
              <a:ext uri="{FF2B5EF4-FFF2-40B4-BE49-F238E27FC236}">
                <a16:creationId xmlns:a16="http://schemas.microsoft.com/office/drawing/2014/main" id="{28277281-08DF-0734-A6C5-330B003A8EC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fld id="{D1095343-DD88-40B8-8223-C06CA9AA5A19}" type="slidenum">
              <a:rPr lang="en-US" altLang="en-US">
                <a:latin typeface="Times New Roman" panose="02020603050405020304" pitchFamily="18" charset="0"/>
              </a:rPr>
              <a:pPr/>
              <a:t>3</a:t>
            </a:fld>
            <a:endParaRPr lang="en-US" altLang="en-US">
              <a:latin typeface="Times New Roman" panose="02020603050405020304" pitchFamily="18" charset="0"/>
            </a:endParaRPr>
          </a:p>
        </p:txBody>
      </p:sp>
      <p:sp>
        <p:nvSpPr>
          <p:cNvPr id="40963" name="Rectangle 2">
            <a:extLst>
              <a:ext uri="{FF2B5EF4-FFF2-40B4-BE49-F238E27FC236}">
                <a16:creationId xmlns:a16="http://schemas.microsoft.com/office/drawing/2014/main" id="{B3ED4D44-C61F-1650-56CC-F0DA5EC03003}"/>
              </a:ext>
            </a:extLst>
          </p:cNvPr>
          <p:cNvSpPr>
            <a:spLocks noRot="1" noChangeArrowheads="1" noTextEdit="1"/>
          </p:cNvSpPr>
          <p:nvPr>
            <p:ph type="sldImg"/>
          </p:nvPr>
        </p:nvSpPr>
        <p:spPr>
          <a:ln/>
        </p:spPr>
      </p:sp>
      <p:sp>
        <p:nvSpPr>
          <p:cNvPr id="40964" name="Rectangle 3">
            <a:extLst>
              <a:ext uri="{FF2B5EF4-FFF2-40B4-BE49-F238E27FC236}">
                <a16:creationId xmlns:a16="http://schemas.microsoft.com/office/drawing/2014/main" id="{D2905A12-54E4-74B4-9FD6-F340EC441A8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a:extLst>
              <a:ext uri="{FF2B5EF4-FFF2-40B4-BE49-F238E27FC236}">
                <a16:creationId xmlns:a16="http://schemas.microsoft.com/office/drawing/2014/main" id="{5BB2623D-E7AE-1E3A-F1AB-29883B97DC4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fld id="{81FF5A96-C519-4B11-88BF-759DA0A5C496}" type="slidenum">
              <a:rPr lang="en-US" altLang="en-US">
                <a:latin typeface="Times New Roman" panose="02020603050405020304" pitchFamily="18" charset="0"/>
              </a:rPr>
              <a:pPr/>
              <a:t>4</a:t>
            </a:fld>
            <a:endParaRPr lang="en-US" altLang="en-US">
              <a:latin typeface="Times New Roman" panose="02020603050405020304" pitchFamily="18" charset="0"/>
            </a:endParaRPr>
          </a:p>
        </p:txBody>
      </p:sp>
      <p:sp>
        <p:nvSpPr>
          <p:cNvPr id="41987" name="Rectangle 2">
            <a:extLst>
              <a:ext uri="{FF2B5EF4-FFF2-40B4-BE49-F238E27FC236}">
                <a16:creationId xmlns:a16="http://schemas.microsoft.com/office/drawing/2014/main" id="{21F729C7-E3E1-3EE8-C086-631F76FD0A9F}"/>
              </a:ext>
            </a:extLst>
          </p:cNvPr>
          <p:cNvSpPr>
            <a:spLocks noRot="1" noChangeArrowheads="1" noTextEdit="1"/>
          </p:cNvSpPr>
          <p:nvPr>
            <p:ph type="sldImg"/>
          </p:nvPr>
        </p:nvSpPr>
        <p:spPr>
          <a:ln/>
        </p:spPr>
      </p:sp>
      <p:sp>
        <p:nvSpPr>
          <p:cNvPr id="41988" name="Rectangle 3">
            <a:extLst>
              <a:ext uri="{FF2B5EF4-FFF2-40B4-BE49-F238E27FC236}">
                <a16:creationId xmlns:a16="http://schemas.microsoft.com/office/drawing/2014/main" id="{83DC5671-10A9-471D-4ED6-6D3E5296991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Harlow &amp; Harlow (1966) animal experiments – monkeys raised in isolation in early life preferred a cloth covered surrogate monkey to a wire surrogate, even when the latter was accompanied by food.</a:t>
            </a:r>
          </a:p>
          <a:p>
            <a:pPr eaLnBrk="1" hangingPunct="1"/>
            <a:endParaRPr lang="en-US" altLang="en-US" dirty="0"/>
          </a:p>
          <a:p>
            <a:pPr>
              <a:buNone/>
            </a:pPr>
            <a:r>
              <a:rPr lang="en-GB" b="1" dirty="0"/>
              <a:t>Advantages of Naturalistic Observation:</a:t>
            </a:r>
          </a:p>
          <a:p>
            <a:pPr>
              <a:buFont typeface="+mj-lt"/>
              <a:buAutoNum type="arabicPeriod"/>
            </a:pPr>
            <a:r>
              <a:rPr lang="en-GB" b="1" dirty="0"/>
              <a:t>High Ecological Validity:</a:t>
            </a:r>
            <a:br>
              <a:rPr lang="en-GB" dirty="0"/>
            </a:br>
            <a:r>
              <a:rPr lang="en-GB" dirty="0"/>
              <a:t>Because the observation occurs in a natural setting, the </a:t>
            </a:r>
            <a:r>
              <a:rPr lang="en-GB" dirty="0" err="1"/>
              <a:t>behavior</a:t>
            </a:r>
            <a:r>
              <a:rPr lang="en-GB" dirty="0"/>
              <a:t> of participants is more likely to reflect real-world actions, making the findings more generalizable to real-life situations.</a:t>
            </a:r>
          </a:p>
          <a:p>
            <a:pPr>
              <a:buFont typeface="+mj-lt"/>
              <a:buAutoNum type="arabicPeriod"/>
            </a:pPr>
            <a:r>
              <a:rPr lang="en-GB" b="1" dirty="0"/>
              <a:t>Non-intrusive:</a:t>
            </a:r>
            <a:br>
              <a:rPr lang="en-GB" dirty="0"/>
            </a:br>
            <a:r>
              <a:rPr lang="en-GB" dirty="0"/>
              <a:t>As the researcher does not interfere or manipulate the environment, the subjects behave in a more natural, unaltered way, which helps to avoid bias or the "Hawthorne effect" (where people change their </a:t>
            </a:r>
            <a:r>
              <a:rPr lang="en-GB" dirty="0" err="1"/>
              <a:t>behavior</a:t>
            </a:r>
            <a:r>
              <a:rPr lang="en-GB" dirty="0"/>
              <a:t> because they know they are being observed).</a:t>
            </a:r>
          </a:p>
          <a:p>
            <a:pPr>
              <a:buFont typeface="+mj-lt"/>
              <a:buAutoNum type="arabicPeriod"/>
            </a:pPr>
            <a:r>
              <a:rPr lang="en-GB" b="1" dirty="0"/>
              <a:t>Rich, Detailed Data:</a:t>
            </a:r>
            <a:br>
              <a:rPr lang="en-GB" dirty="0"/>
            </a:br>
            <a:r>
              <a:rPr lang="en-GB" dirty="0"/>
              <a:t>Naturalistic observation allows the researcher to capture a wide range of </a:t>
            </a:r>
            <a:r>
              <a:rPr lang="en-GB" dirty="0" err="1"/>
              <a:t>behaviors</a:t>
            </a:r>
            <a:r>
              <a:rPr lang="en-GB" dirty="0"/>
              <a:t> and interactions that might not be possible in controlled experimental settings. Researchers can observe and record </a:t>
            </a:r>
            <a:r>
              <a:rPr lang="en-GB" dirty="0" err="1"/>
              <a:t>behaviors</a:t>
            </a:r>
            <a:r>
              <a:rPr lang="en-GB" dirty="0"/>
              <a:t> in their full context.</a:t>
            </a:r>
          </a:p>
          <a:p>
            <a:pPr>
              <a:buFont typeface="+mj-lt"/>
              <a:buAutoNum type="arabicPeriod"/>
            </a:pPr>
            <a:r>
              <a:rPr lang="en-GB" b="1" dirty="0"/>
              <a:t>Flexibility:</a:t>
            </a:r>
            <a:br>
              <a:rPr lang="en-GB" dirty="0"/>
            </a:br>
            <a:r>
              <a:rPr lang="en-GB" dirty="0"/>
              <a:t>Researchers can explore a variety of </a:t>
            </a:r>
            <a:r>
              <a:rPr lang="en-GB" dirty="0" err="1"/>
              <a:t>behaviors</a:t>
            </a:r>
            <a:r>
              <a:rPr lang="en-GB" dirty="0"/>
              <a:t> and situations as they unfold in real-time, allowing for more spontaneous data collection. This flexibility is especially useful in fields like anthropology or developmental psychology.</a:t>
            </a:r>
          </a:p>
          <a:p>
            <a:pPr>
              <a:buFont typeface="+mj-lt"/>
              <a:buAutoNum type="arabicPeriod"/>
            </a:pPr>
            <a:r>
              <a:rPr lang="en-GB" b="1" dirty="0"/>
              <a:t>Cost-Effective:</a:t>
            </a:r>
            <a:br>
              <a:rPr lang="en-GB" dirty="0"/>
            </a:br>
            <a:r>
              <a:rPr lang="en-GB" dirty="0"/>
              <a:t>In some cases, naturalistic observation might not require expensive equipment or a structured setting, making it relatively inexpensive compared to other research methods (like laboratory experiments).</a:t>
            </a:r>
          </a:p>
          <a:p>
            <a:pPr>
              <a:buNone/>
            </a:pPr>
            <a:r>
              <a:rPr lang="en-GB" b="1" dirty="0"/>
              <a:t>Disadvantages of Naturalistic Observation:</a:t>
            </a:r>
          </a:p>
          <a:p>
            <a:pPr>
              <a:buFont typeface="+mj-lt"/>
              <a:buAutoNum type="arabicPeriod"/>
            </a:pPr>
            <a:r>
              <a:rPr lang="en-GB" b="1" dirty="0"/>
              <a:t>Lack of Control:</a:t>
            </a:r>
            <a:br>
              <a:rPr lang="en-GB" dirty="0"/>
            </a:br>
            <a:r>
              <a:rPr lang="en-GB" dirty="0"/>
              <a:t>One of the major drawbacks is the lack of control over the variables. Since the researcher does not manipulate the environment, it can be hard to determine cause-and-effect relationships. Confounding variables can also influence the observed </a:t>
            </a:r>
            <a:r>
              <a:rPr lang="en-GB" dirty="0" err="1"/>
              <a:t>behaviors</a:t>
            </a:r>
            <a:r>
              <a:rPr lang="en-GB" dirty="0"/>
              <a:t>, making it difficult to pinpoint why a </a:t>
            </a:r>
            <a:r>
              <a:rPr lang="en-GB" dirty="0" err="1"/>
              <a:t>behavior</a:t>
            </a:r>
            <a:r>
              <a:rPr lang="en-GB" dirty="0"/>
              <a:t> occurs.</a:t>
            </a:r>
          </a:p>
          <a:p>
            <a:pPr>
              <a:buFont typeface="+mj-lt"/>
              <a:buAutoNum type="arabicPeriod"/>
            </a:pPr>
            <a:r>
              <a:rPr lang="en-GB" b="1" dirty="0"/>
              <a:t>Observer Bias:</a:t>
            </a:r>
            <a:br>
              <a:rPr lang="en-GB" dirty="0"/>
            </a:br>
            <a:r>
              <a:rPr lang="en-GB" dirty="0"/>
              <a:t>Because the researcher is interpreting </a:t>
            </a:r>
            <a:r>
              <a:rPr lang="en-GB" dirty="0" err="1"/>
              <a:t>behaviors</a:t>
            </a:r>
            <a:r>
              <a:rPr lang="en-GB" dirty="0"/>
              <a:t> without predefined hypotheses or strict protocols, their personal perspectives or expectations could influence how they record or interpret the data. This is particularly problematic in qualitative research, where subjectivity is higher.</a:t>
            </a:r>
          </a:p>
          <a:p>
            <a:pPr>
              <a:buFont typeface="+mj-lt"/>
              <a:buAutoNum type="arabicPeriod"/>
            </a:pPr>
            <a:r>
              <a:rPr lang="en-GB" b="1" dirty="0"/>
              <a:t>Ethical Concerns (Informed Consent):</a:t>
            </a:r>
            <a:br>
              <a:rPr lang="en-GB" dirty="0"/>
            </a:br>
            <a:r>
              <a:rPr lang="en-GB" dirty="0"/>
              <a:t>Observing people without their knowledge or consent can raise ethical concerns, particularly when the observations are made in private spaces. Researchers must be careful to ensure they are adhering to ethical guidelines, such as ensuring that no harm comes to the participants and that privacy is respected.</a:t>
            </a:r>
          </a:p>
          <a:p>
            <a:pPr>
              <a:buFont typeface="+mj-lt"/>
              <a:buAutoNum type="arabicPeriod"/>
            </a:pPr>
            <a:r>
              <a:rPr lang="en-GB" b="1" dirty="0"/>
              <a:t>Time-Consuming:</a:t>
            </a:r>
            <a:br>
              <a:rPr lang="en-GB" dirty="0"/>
            </a:br>
            <a:r>
              <a:rPr lang="en-GB" dirty="0"/>
              <a:t>Naturalistic observation often requires long periods of time spent in the field to collect sufficient data, especially if the </a:t>
            </a:r>
            <a:r>
              <a:rPr lang="en-GB" dirty="0" err="1"/>
              <a:t>behavior</a:t>
            </a:r>
            <a:r>
              <a:rPr lang="en-GB" dirty="0"/>
              <a:t> being observed is rare or occurs intermittently. This can make the research process lengthy and </a:t>
            </a:r>
            <a:r>
              <a:rPr lang="en-GB" dirty="0" err="1"/>
              <a:t>labor-intensive</a:t>
            </a:r>
            <a:r>
              <a:rPr lang="en-GB" dirty="0"/>
              <a:t>.</a:t>
            </a:r>
          </a:p>
          <a:p>
            <a:pPr>
              <a:buFont typeface="+mj-lt"/>
              <a:buAutoNum type="arabicPeriod"/>
            </a:pPr>
            <a:r>
              <a:rPr lang="en-GB" b="1" dirty="0"/>
              <a:t>Limited to Observable </a:t>
            </a:r>
            <a:r>
              <a:rPr lang="en-GB" b="1" dirty="0" err="1"/>
              <a:t>Behavior</a:t>
            </a:r>
            <a:r>
              <a:rPr lang="en-GB" b="1" dirty="0"/>
              <a:t>:</a:t>
            </a:r>
            <a:br>
              <a:rPr lang="en-GB" dirty="0"/>
            </a:br>
            <a:r>
              <a:rPr lang="en-GB" dirty="0"/>
              <a:t>Only observable actions can be recorded, which means internal thoughts, motivations, or feelings are not easily accessible. This limits the depth of understanding that can be gained from this method alone, particularly for studies on cognitive or emotional processes.</a:t>
            </a:r>
          </a:p>
          <a:p>
            <a:pPr>
              <a:buFont typeface="+mj-lt"/>
              <a:buAutoNum type="arabicPeriod"/>
            </a:pPr>
            <a:r>
              <a:rPr lang="en-GB" b="1" dirty="0"/>
              <a:t>Difficulty in Replication:</a:t>
            </a:r>
            <a:br>
              <a:rPr lang="en-GB" dirty="0"/>
            </a:br>
            <a:r>
              <a:rPr lang="en-GB" dirty="0"/>
              <a:t>Because naturalistic observation takes place in a specific context, it is often difficult to replicate the exact same conditions and observations, making it hard to validate the findings or confirm reliability.</a:t>
            </a:r>
          </a:p>
          <a:p>
            <a:r>
              <a:rPr lang="en-GB" dirty="0"/>
              <a:t>In summary, </a:t>
            </a:r>
            <a:r>
              <a:rPr lang="en-GB" b="1" dirty="0"/>
              <a:t>naturalistic observation</a:t>
            </a:r>
            <a:r>
              <a:rPr lang="en-GB" dirty="0"/>
              <a:t> provides valuable insights into </a:t>
            </a:r>
            <a:r>
              <a:rPr lang="en-GB" dirty="0" err="1"/>
              <a:t>behavior</a:t>
            </a:r>
            <a:r>
              <a:rPr lang="en-GB" dirty="0"/>
              <a:t> in real-world settings but has limitations in terms of control, objectivity, and replication. It is best suited for exploratory research or when the goal is to observe </a:t>
            </a:r>
            <a:r>
              <a:rPr lang="en-GB" dirty="0" err="1"/>
              <a:t>behavior</a:t>
            </a:r>
            <a:r>
              <a:rPr lang="en-GB" dirty="0"/>
              <a:t> in its natural context, without artificial constraints.</a:t>
            </a:r>
          </a:p>
          <a:p>
            <a:pPr eaLnBrk="1" hangingPunct="1"/>
            <a:endParaRPr lang="en-US" alt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b="1" dirty="0"/>
              <a:t>Stockholm Syndrome</a:t>
            </a:r>
            <a:r>
              <a:rPr lang="en-GB" dirty="0"/>
              <a:t> is when someone </a:t>
            </a:r>
            <a:r>
              <a:rPr lang="en-GB" b="1" dirty="0"/>
              <a:t>starts identifying emotionally with the people who have power over them</a:t>
            </a:r>
            <a:r>
              <a:rPr lang="en-GB" dirty="0"/>
              <a:t>, often because of prolonged close interaction in a stressful context (originally described for kidnapping victims).</a:t>
            </a:r>
          </a:p>
          <a:p>
            <a:pPr>
              <a:buNone/>
            </a:pPr>
            <a:endParaRPr lang="en-GB" dirty="0"/>
          </a:p>
          <a:p>
            <a:pPr>
              <a:buNone/>
            </a:pPr>
            <a:r>
              <a:rPr lang="en-GB" dirty="0"/>
              <a:t>In </a:t>
            </a:r>
            <a:r>
              <a:rPr lang="en-GB" b="1" dirty="0"/>
              <a:t>participant observation</a:t>
            </a:r>
            <a:r>
              <a:rPr lang="en-GB" dirty="0"/>
              <a:t>, a </a:t>
            </a:r>
            <a:r>
              <a:rPr lang="en-GB" b="1" dirty="0"/>
              <a:t>similar dynamic</a:t>
            </a:r>
            <a:r>
              <a:rPr lang="en-GB" dirty="0"/>
              <a:t> can happen:</a:t>
            </a:r>
          </a:p>
          <a:p>
            <a:r>
              <a:rPr lang="en-GB" dirty="0"/>
              <a:t>The researcher becomes </a:t>
            </a:r>
            <a:r>
              <a:rPr lang="en-GB" b="1" dirty="0"/>
              <a:t>too emotionally attached</a:t>
            </a:r>
            <a:r>
              <a:rPr lang="en-GB" dirty="0"/>
              <a:t> to the group they are studying, sympathizing with their views and losing objectivity.</a:t>
            </a:r>
          </a:p>
          <a:p>
            <a:endParaRPr lang="en-GB" dirty="0"/>
          </a:p>
          <a:p>
            <a:pPr>
              <a:buNone/>
            </a:pPr>
            <a:r>
              <a:rPr lang="en-GB" b="1" dirty="0"/>
              <a:t>Why is this a Problem?</a:t>
            </a:r>
          </a:p>
          <a:p>
            <a:pPr>
              <a:buFont typeface="Arial" panose="020B0604020202020204" pitchFamily="34" charset="0"/>
              <a:buChar char="•"/>
            </a:pPr>
            <a:r>
              <a:rPr lang="en-GB" b="1" dirty="0"/>
              <a:t>Loss of critical distance</a:t>
            </a:r>
            <a:r>
              <a:rPr lang="en-GB" dirty="0"/>
              <a:t>: The researcher may stop noticing problems, injustices, or complexities because they are emotionally "on the side" of the participants.</a:t>
            </a:r>
          </a:p>
          <a:p>
            <a:pPr>
              <a:buFont typeface="Arial" panose="020B0604020202020204" pitchFamily="34" charset="0"/>
              <a:buChar char="•"/>
            </a:pPr>
            <a:r>
              <a:rPr lang="en-GB" b="1" dirty="0"/>
              <a:t>Bias in data</a:t>
            </a:r>
            <a:r>
              <a:rPr lang="en-GB" dirty="0"/>
              <a:t>: Observations, notes, and interpretations might </a:t>
            </a:r>
            <a:r>
              <a:rPr lang="en-GB" b="1" dirty="0" err="1"/>
              <a:t>favor</a:t>
            </a:r>
            <a:r>
              <a:rPr lang="en-GB" b="1" dirty="0"/>
              <a:t> the participants' perspective</a:t>
            </a:r>
            <a:r>
              <a:rPr lang="en-GB" dirty="0"/>
              <a:t> instead of staying neutral or balanced.</a:t>
            </a:r>
          </a:p>
          <a:p>
            <a:pPr>
              <a:buFont typeface="Arial" panose="020B0604020202020204" pitchFamily="34" charset="0"/>
              <a:buChar char="•"/>
            </a:pPr>
            <a:r>
              <a:rPr lang="en-GB" b="1" dirty="0"/>
              <a:t>Ethical risks</a:t>
            </a:r>
            <a:r>
              <a:rPr lang="en-GB" dirty="0"/>
              <a:t>: The researcher might </a:t>
            </a:r>
            <a:r>
              <a:rPr lang="en-GB" b="1" dirty="0"/>
              <a:t>excuse unethical </a:t>
            </a:r>
            <a:r>
              <a:rPr lang="en-GB" b="1" dirty="0" err="1"/>
              <a:t>behaviors</a:t>
            </a:r>
            <a:r>
              <a:rPr lang="en-GB" dirty="0"/>
              <a:t> of participants, fail to report important findings, or feel torn between loyalty and professional responsibility.</a:t>
            </a:r>
          </a:p>
          <a:p>
            <a:pPr>
              <a:buFont typeface="Arial" panose="020B0604020202020204" pitchFamily="34" charset="0"/>
              <a:buChar char="•"/>
            </a:pPr>
            <a:r>
              <a:rPr lang="en-GB" b="1" dirty="0"/>
              <a:t>Threat to validity</a:t>
            </a:r>
            <a:r>
              <a:rPr lang="en-GB" dirty="0"/>
              <a:t>: The overall quality and credibility of the research is </a:t>
            </a:r>
            <a:r>
              <a:rPr lang="en-GB" b="1" dirty="0"/>
              <a:t>weakened</a:t>
            </a:r>
            <a:r>
              <a:rPr lang="en-GB" dirty="0"/>
              <a:t>, because the findings are no longer purely based on observation, but on emotional alignment.</a:t>
            </a:r>
          </a:p>
          <a:p>
            <a:pPr>
              <a:buNone/>
            </a:pPr>
            <a:r>
              <a:rPr lang="en-GB" b="1" dirty="0"/>
              <a:t>How to Reduce this Risk</a:t>
            </a:r>
          </a:p>
          <a:p>
            <a:pPr>
              <a:buFont typeface="Arial" panose="020B0604020202020204" pitchFamily="34" charset="0"/>
              <a:buChar char="•"/>
            </a:pPr>
            <a:r>
              <a:rPr lang="en-GB" b="1" dirty="0"/>
              <a:t>Reflexivity</a:t>
            </a:r>
            <a:r>
              <a:rPr lang="en-GB" dirty="0"/>
              <a:t>: Regular self-questioning about biases ("How am I feeling toward participants? How is this shaping what I see?")</a:t>
            </a:r>
          </a:p>
          <a:p>
            <a:pPr>
              <a:buFont typeface="Arial" panose="020B0604020202020204" pitchFamily="34" charset="0"/>
              <a:buChar char="•"/>
            </a:pPr>
            <a:r>
              <a:rPr lang="en-GB" b="1" dirty="0"/>
              <a:t>Field notes</a:t>
            </a:r>
            <a:r>
              <a:rPr lang="en-GB" dirty="0"/>
              <a:t>: Keep </a:t>
            </a:r>
            <a:r>
              <a:rPr lang="en-GB" i="1" dirty="0"/>
              <a:t>both descriptive</a:t>
            </a:r>
            <a:r>
              <a:rPr lang="en-GB" dirty="0"/>
              <a:t> (what happened) and </a:t>
            </a:r>
            <a:r>
              <a:rPr lang="en-GB" i="1" dirty="0"/>
              <a:t>analytic</a:t>
            </a:r>
            <a:r>
              <a:rPr lang="en-GB" dirty="0"/>
              <a:t> (what I think) notes separate.</a:t>
            </a:r>
          </a:p>
          <a:p>
            <a:pPr>
              <a:buFont typeface="Arial" panose="020B0604020202020204" pitchFamily="34" charset="0"/>
              <a:buChar char="•"/>
            </a:pPr>
            <a:r>
              <a:rPr lang="en-GB" b="1" dirty="0"/>
              <a:t>Peer debriefing</a:t>
            </a:r>
            <a:r>
              <a:rPr lang="en-GB" dirty="0"/>
              <a:t>: Share experiences with another researcher who is outside the group.</a:t>
            </a:r>
          </a:p>
          <a:p>
            <a:pPr>
              <a:buFont typeface="Arial" panose="020B0604020202020204" pitchFamily="34" charset="0"/>
              <a:buChar char="•"/>
            </a:pPr>
            <a:r>
              <a:rPr lang="en-GB" b="1" dirty="0"/>
              <a:t>Limited immersion</a:t>
            </a:r>
            <a:r>
              <a:rPr lang="en-GB" dirty="0"/>
              <a:t>: Balance participation with regular time away to reflect critically.</a:t>
            </a:r>
          </a:p>
          <a:p>
            <a:endParaRPr lang="en-GB" dirty="0"/>
          </a:p>
        </p:txBody>
      </p:sp>
      <p:sp>
        <p:nvSpPr>
          <p:cNvPr id="4" name="Slide Number Placeholder 3"/>
          <p:cNvSpPr>
            <a:spLocks noGrp="1"/>
          </p:cNvSpPr>
          <p:nvPr>
            <p:ph type="sldNum" sz="quarter" idx="5"/>
          </p:nvPr>
        </p:nvSpPr>
        <p:spPr/>
        <p:txBody>
          <a:bodyPr/>
          <a:lstStyle/>
          <a:p>
            <a:pPr rtl="0"/>
            <a:fld id="{5B8B270D-091D-4ED2-8C85-0898DD7D9F21}" type="slidenum">
              <a:rPr lang="en-GB" noProof="0" smtClean="0"/>
              <a:t>5</a:t>
            </a:fld>
            <a:endParaRPr lang="en-GB" noProof="0"/>
          </a:p>
        </p:txBody>
      </p:sp>
    </p:spTree>
    <p:extLst>
      <p:ext uri="{BB962C8B-B14F-4D97-AF65-F5344CB8AC3E}">
        <p14:creationId xmlns:p14="http://schemas.microsoft.com/office/powerpoint/2010/main" val="5759568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Char char="•"/>
            </a:pPr>
            <a:r>
              <a:rPr lang="en-GB" dirty="0"/>
              <a:t>Instead of just watching random </a:t>
            </a:r>
            <a:r>
              <a:rPr lang="en-GB" dirty="0" err="1"/>
              <a:t>behavior</a:t>
            </a:r>
            <a:r>
              <a:rPr lang="en-GB" dirty="0"/>
              <a:t>, he </a:t>
            </a:r>
            <a:r>
              <a:rPr lang="en-GB" b="1" dirty="0"/>
              <a:t>designed experiments</a:t>
            </a:r>
            <a:r>
              <a:rPr lang="en-GB" dirty="0"/>
              <a:t> to </a:t>
            </a:r>
            <a:r>
              <a:rPr lang="en-GB" b="1" dirty="0"/>
              <a:t>test particular ideas</a:t>
            </a:r>
            <a:r>
              <a:rPr lang="en-GB" dirty="0"/>
              <a:t> (for example, about how children understand number, space, time, etc.).</a:t>
            </a:r>
          </a:p>
          <a:p>
            <a:pPr>
              <a:buNone/>
            </a:pPr>
            <a:r>
              <a:rPr lang="en-GB" b="1" dirty="0"/>
              <a:t>Example of Piaget’s Structured Observation: The Conservation Tasks</a:t>
            </a:r>
          </a:p>
          <a:p>
            <a:pPr>
              <a:buNone/>
            </a:pPr>
            <a:r>
              <a:rPr lang="en-GB" dirty="0"/>
              <a:t>One of the </a:t>
            </a:r>
            <a:r>
              <a:rPr lang="en-GB" b="1" dirty="0"/>
              <a:t>famous examples</a:t>
            </a:r>
            <a:r>
              <a:rPr lang="en-GB" dirty="0"/>
              <a:t> is the </a:t>
            </a:r>
            <a:r>
              <a:rPr lang="en-GB" b="1" dirty="0"/>
              <a:t>Conservation of Liquid Quantity</a:t>
            </a:r>
            <a:r>
              <a:rPr lang="en-GB" dirty="0"/>
              <a:t> task.</a:t>
            </a:r>
          </a:p>
          <a:p>
            <a:pPr>
              <a:buNone/>
            </a:pPr>
            <a:r>
              <a:rPr lang="en-GB" b="1" dirty="0"/>
              <a:t>Here's how Piaget structured it:</a:t>
            </a:r>
          </a:p>
          <a:p>
            <a:pPr>
              <a:buFont typeface="Arial" panose="020B0604020202020204" pitchFamily="34" charset="0"/>
              <a:buChar char="•"/>
            </a:pPr>
            <a:r>
              <a:rPr lang="en-GB" dirty="0"/>
              <a:t>Two identical glasses filled with exactly the same amount of water.</a:t>
            </a:r>
          </a:p>
          <a:p>
            <a:pPr>
              <a:buFont typeface="Arial" panose="020B0604020202020204" pitchFamily="34" charset="0"/>
              <a:buChar char="•"/>
            </a:pPr>
            <a:r>
              <a:rPr lang="en-GB" dirty="0"/>
              <a:t>Child agrees they are "the same."</a:t>
            </a:r>
          </a:p>
          <a:p>
            <a:pPr>
              <a:buNone/>
            </a:pPr>
            <a:r>
              <a:rPr lang="en-GB" dirty="0"/>
              <a:t>✅ </a:t>
            </a:r>
            <a:r>
              <a:rPr lang="en-GB" b="1" dirty="0"/>
              <a:t>Action</a:t>
            </a:r>
            <a:r>
              <a:rPr lang="en-GB" dirty="0"/>
              <a:t>:</a:t>
            </a:r>
          </a:p>
          <a:p>
            <a:pPr>
              <a:buFont typeface="Arial" panose="020B0604020202020204" pitchFamily="34" charset="0"/>
              <a:buChar char="•"/>
            </a:pPr>
            <a:r>
              <a:rPr lang="en-GB" dirty="0"/>
              <a:t>In front of the child, Piaget pours the water from one glass into a tall, skinny glass.</a:t>
            </a:r>
          </a:p>
          <a:p>
            <a:pPr>
              <a:buNone/>
            </a:pPr>
            <a:r>
              <a:rPr lang="en-GB" dirty="0"/>
              <a:t>✅ </a:t>
            </a:r>
            <a:r>
              <a:rPr lang="en-GB" b="1" dirty="0"/>
              <a:t>Question</a:t>
            </a:r>
            <a:r>
              <a:rPr lang="en-GB" dirty="0"/>
              <a:t>:</a:t>
            </a:r>
          </a:p>
          <a:p>
            <a:pPr>
              <a:buFont typeface="Arial" panose="020B0604020202020204" pitchFamily="34" charset="0"/>
              <a:buChar char="•"/>
            </a:pPr>
            <a:r>
              <a:rPr lang="en-GB" dirty="0"/>
              <a:t>He asks: </a:t>
            </a:r>
            <a:r>
              <a:rPr lang="en-GB" b="1" dirty="0"/>
              <a:t>"Now, does one glass have more water, or are they still the same?"</a:t>
            </a:r>
            <a:endParaRPr lang="en-GB" dirty="0"/>
          </a:p>
          <a:p>
            <a:pPr>
              <a:buNone/>
            </a:pPr>
            <a:r>
              <a:rPr lang="en-GB" dirty="0"/>
              <a:t>✅ </a:t>
            </a:r>
            <a:r>
              <a:rPr lang="en-GB" b="1" dirty="0"/>
              <a:t>Observation</a:t>
            </a:r>
            <a:r>
              <a:rPr lang="en-GB" dirty="0"/>
              <a:t>:</a:t>
            </a:r>
          </a:p>
          <a:p>
            <a:pPr>
              <a:buFont typeface="Arial" panose="020B0604020202020204" pitchFamily="34" charset="0"/>
              <a:buChar char="•"/>
            </a:pPr>
            <a:r>
              <a:rPr lang="en-GB" b="1" dirty="0"/>
              <a:t>Younger children</a:t>
            </a:r>
            <a:r>
              <a:rPr lang="en-GB" dirty="0"/>
              <a:t> (around 4–5 years) often say: "The tall glass has more water!" (because it looks taller).</a:t>
            </a:r>
          </a:p>
          <a:p>
            <a:pPr>
              <a:buFont typeface="Arial" panose="020B0604020202020204" pitchFamily="34" charset="0"/>
              <a:buChar char="•"/>
            </a:pPr>
            <a:r>
              <a:rPr lang="en-GB" b="1" dirty="0"/>
              <a:t>Older children</a:t>
            </a:r>
            <a:r>
              <a:rPr lang="en-GB" dirty="0"/>
              <a:t> (around 7–8 years) usually say: "They have the same amount" (they understand volume is conserved even though the shape changes).</a:t>
            </a:r>
          </a:p>
          <a:p>
            <a:pPr>
              <a:buNone/>
            </a:pPr>
            <a:r>
              <a:rPr lang="en-GB" b="1" dirty="0"/>
              <a:t>Why is this Structured Observation?</a:t>
            </a:r>
          </a:p>
          <a:p>
            <a:pPr>
              <a:buFont typeface="Arial" panose="020B0604020202020204" pitchFamily="34" charset="0"/>
              <a:buChar char="•"/>
            </a:pPr>
            <a:r>
              <a:rPr lang="en-GB" b="1" dirty="0"/>
              <a:t>The task is controlled</a:t>
            </a:r>
            <a:r>
              <a:rPr lang="en-GB" dirty="0"/>
              <a:t>: same materials, same questions.</a:t>
            </a:r>
          </a:p>
          <a:p>
            <a:pPr>
              <a:buFont typeface="Arial" panose="020B0604020202020204" pitchFamily="34" charset="0"/>
              <a:buChar char="•"/>
            </a:pPr>
            <a:r>
              <a:rPr lang="en-GB" b="1" dirty="0"/>
              <a:t>He is testing a specific idea</a:t>
            </a:r>
            <a:r>
              <a:rPr lang="en-GB" dirty="0"/>
              <a:t>: whether the child understands conservation.</a:t>
            </a:r>
          </a:p>
          <a:p>
            <a:pPr>
              <a:buFont typeface="Arial" panose="020B0604020202020204" pitchFamily="34" charset="0"/>
              <a:buChar char="•"/>
            </a:pPr>
            <a:r>
              <a:rPr lang="en-GB" b="1" dirty="0"/>
              <a:t>He carefully watches and records</a:t>
            </a:r>
            <a:r>
              <a:rPr lang="en-GB" dirty="0"/>
              <a:t> the child’s answer and reasoning.</a:t>
            </a:r>
          </a:p>
          <a:p>
            <a:r>
              <a:rPr lang="en-GB" dirty="0"/>
              <a:t>Piaget didn't just record </a:t>
            </a:r>
            <a:r>
              <a:rPr lang="en-GB" i="1" dirty="0"/>
              <a:t>what</a:t>
            </a:r>
            <a:r>
              <a:rPr lang="en-GB" dirty="0"/>
              <a:t> children said — he also asked </a:t>
            </a:r>
            <a:r>
              <a:rPr lang="en-GB" b="1" dirty="0"/>
              <a:t>follow-up questions</a:t>
            </a:r>
            <a:r>
              <a:rPr lang="en-GB" dirty="0"/>
              <a:t> ("Why do you think that?") to understand their </a:t>
            </a:r>
            <a:r>
              <a:rPr lang="en-GB" b="1" dirty="0"/>
              <a:t>thinking process</a:t>
            </a:r>
            <a:r>
              <a:rPr lang="en-GB" dirty="0"/>
              <a:t>.</a:t>
            </a:r>
          </a:p>
          <a:p>
            <a:endParaRPr lang="en-GB" dirty="0"/>
          </a:p>
        </p:txBody>
      </p:sp>
      <p:sp>
        <p:nvSpPr>
          <p:cNvPr id="4" name="Slide Number Placeholder 3"/>
          <p:cNvSpPr>
            <a:spLocks noGrp="1"/>
          </p:cNvSpPr>
          <p:nvPr>
            <p:ph type="sldNum" sz="quarter" idx="5"/>
          </p:nvPr>
        </p:nvSpPr>
        <p:spPr/>
        <p:txBody>
          <a:bodyPr/>
          <a:lstStyle/>
          <a:p>
            <a:pPr rtl="0"/>
            <a:fld id="{5B8B270D-091D-4ED2-8C85-0898DD7D9F21}" type="slidenum">
              <a:rPr lang="en-GB" noProof="0" smtClean="0"/>
              <a:t>6</a:t>
            </a:fld>
            <a:endParaRPr lang="en-GB" noProof="0"/>
          </a:p>
        </p:txBody>
      </p:sp>
    </p:spTree>
    <p:extLst>
      <p:ext uri="{BB962C8B-B14F-4D97-AF65-F5344CB8AC3E}">
        <p14:creationId xmlns:p14="http://schemas.microsoft.com/office/powerpoint/2010/main" val="39805163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b="1" dirty="0"/>
              <a:t>Advantages of Field Experiments:</a:t>
            </a:r>
          </a:p>
          <a:p>
            <a:pPr>
              <a:buFont typeface="+mj-lt"/>
              <a:buAutoNum type="arabicPeriod"/>
            </a:pPr>
            <a:r>
              <a:rPr lang="en-GB" b="1" dirty="0"/>
              <a:t>High Ecological Validity:</a:t>
            </a:r>
            <a:br>
              <a:rPr lang="en-GB" dirty="0"/>
            </a:br>
            <a:r>
              <a:rPr lang="en-GB" dirty="0"/>
              <a:t>Since field experiments are conducted in real-world settings, the findings are generally more applicable and generalizable to everyday life. Participants behave in a natural environment, which means the results reflect real-world situations more accurately than those from a laboratory.</a:t>
            </a:r>
          </a:p>
          <a:p>
            <a:pPr>
              <a:buFont typeface="+mj-lt"/>
              <a:buAutoNum type="arabicPeriod"/>
            </a:pPr>
            <a:r>
              <a:rPr lang="en-GB" b="1" dirty="0"/>
              <a:t>Natural </a:t>
            </a:r>
            <a:r>
              <a:rPr lang="en-GB" b="1" dirty="0" err="1"/>
              <a:t>Behavior</a:t>
            </a:r>
            <a:r>
              <a:rPr lang="en-GB" b="1" dirty="0"/>
              <a:t>:</a:t>
            </a:r>
            <a:br>
              <a:rPr lang="en-GB" dirty="0"/>
            </a:br>
            <a:r>
              <a:rPr lang="en-GB" dirty="0"/>
              <a:t>Participants in field experiments are less likely to alter their </a:t>
            </a:r>
            <a:r>
              <a:rPr lang="en-GB" dirty="0" err="1"/>
              <a:t>behavior</a:t>
            </a:r>
            <a:r>
              <a:rPr lang="en-GB" dirty="0"/>
              <a:t> due to the awareness of being studied, compared to lab experiments. The setting helps participants act more naturally, which leads to more authentic data.</a:t>
            </a:r>
          </a:p>
          <a:p>
            <a:pPr>
              <a:buFont typeface="+mj-lt"/>
              <a:buAutoNum type="arabicPeriod"/>
            </a:pPr>
            <a:r>
              <a:rPr lang="en-GB" b="1" dirty="0"/>
              <a:t>Flexibility:</a:t>
            </a:r>
            <a:br>
              <a:rPr lang="en-GB" dirty="0"/>
            </a:br>
            <a:r>
              <a:rPr lang="en-GB" dirty="0"/>
              <a:t>Field experiments can be conducted in a variety of settings and contexts, allowing researchers to study diverse phenomena in natural environments. They are particularly useful when studying </a:t>
            </a:r>
            <a:r>
              <a:rPr lang="en-GB" dirty="0" err="1"/>
              <a:t>behaviors</a:t>
            </a:r>
            <a:r>
              <a:rPr lang="en-GB" dirty="0"/>
              <a:t> that cannot be easily recreated in a lab (e.g., social interactions, consumer </a:t>
            </a:r>
            <a:r>
              <a:rPr lang="en-GB" dirty="0" err="1"/>
              <a:t>behavior</a:t>
            </a:r>
            <a:r>
              <a:rPr lang="en-GB" dirty="0"/>
              <a:t> in stores).</a:t>
            </a:r>
          </a:p>
          <a:p>
            <a:pPr>
              <a:buFont typeface="+mj-lt"/>
              <a:buAutoNum type="arabicPeriod"/>
            </a:pPr>
            <a:r>
              <a:rPr lang="en-GB" b="1" dirty="0"/>
              <a:t>Cause-and-Effect Relationships:</a:t>
            </a:r>
            <a:br>
              <a:rPr lang="en-GB" dirty="0"/>
            </a:br>
            <a:r>
              <a:rPr lang="en-GB" dirty="0"/>
              <a:t>Field experiments still allow researchers to manipulate independent variables, which helps identify causal relationships between variables. While there is less control than in a lab, the manipulation of variables in real-world settings can still provide strong evidence for cause-and-effect conclusions.</a:t>
            </a:r>
          </a:p>
          <a:p>
            <a:pPr>
              <a:buFont typeface="+mj-lt"/>
              <a:buAutoNum type="arabicPeriod"/>
            </a:pPr>
            <a:r>
              <a:rPr lang="en-GB" b="1" dirty="0"/>
              <a:t>Ethical Considerations:</a:t>
            </a:r>
            <a:br>
              <a:rPr lang="en-GB" dirty="0"/>
            </a:br>
            <a:r>
              <a:rPr lang="en-GB" dirty="0"/>
              <a:t>Unlike purely observational research, field experiments typically involve some degree of informed consent (particularly if intervention is minimal or if the study is clearly disclosed afterward). In certain situations, this helps ensure ethical standards are maintained.</a:t>
            </a:r>
          </a:p>
          <a:p>
            <a:pPr>
              <a:buNone/>
            </a:pPr>
            <a:r>
              <a:rPr lang="en-GB" b="1" dirty="0"/>
              <a:t>Disadvantages of Field Experiments:</a:t>
            </a:r>
          </a:p>
          <a:p>
            <a:pPr>
              <a:buFont typeface="+mj-lt"/>
              <a:buAutoNum type="arabicPeriod"/>
            </a:pPr>
            <a:r>
              <a:rPr lang="en-GB" b="1" dirty="0"/>
              <a:t>Lack of Control:</a:t>
            </a:r>
            <a:br>
              <a:rPr lang="en-GB" dirty="0"/>
            </a:br>
            <a:r>
              <a:rPr lang="en-GB" dirty="0"/>
              <a:t>One of the biggest limitations of field experiments is the lack of control over extraneous variables. In a natural environment, many uncontrollable factors (e.g., weather, external events, individual differences) could influence the outcomes. This makes it difficult to isolate the effect of the independent variable.</a:t>
            </a:r>
          </a:p>
          <a:p>
            <a:pPr>
              <a:buFont typeface="+mj-lt"/>
              <a:buAutoNum type="arabicPeriod"/>
            </a:pPr>
            <a:r>
              <a:rPr lang="en-GB" b="1" dirty="0"/>
              <a:t>Difficult to Replicate:</a:t>
            </a:r>
            <a:br>
              <a:rPr lang="en-GB" dirty="0"/>
            </a:br>
            <a:r>
              <a:rPr lang="en-GB" dirty="0"/>
              <a:t>The unique nature of field settings often makes it challenging to replicate experiments exactly. Differences in the environment, participants, and timing can lead to variations in results, which undermines the reliability and validity of the findings.</a:t>
            </a:r>
          </a:p>
          <a:p>
            <a:pPr>
              <a:buFont typeface="+mj-lt"/>
              <a:buAutoNum type="arabicPeriod"/>
            </a:pPr>
            <a:r>
              <a:rPr lang="en-GB" b="1" dirty="0"/>
              <a:t>Ethical Concerns:</a:t>
            </a:r>
            <a:br>
              <a:rPr lang="en-GB" dirty="0"/>
            </a:br>
            <a:r>
              <a:rPr lang="en-GB" dirty="0"/>
              <a:t>While field experiments typically involve some level of informed consent, there can still be ethical issues. For example, in some cases, participants may not be fully aware of the experimental conditions or may be subject to manipulation without their full consent. This can raise ethical questions around deception and privacy.</a:t>
            </a:r>
          </a:p>
          <a:p>
            <a:pPr>
              <a:buFont typeface="+mj-lt"/>
              <a:buAutoNum type="arabicPeriod"/>
            </a:pPr>
            <a:r>
              <a:rPr lang="en-GB" b="1" dirty="0"/>
              <a:t>Time and Resource Intensive:</a:t>
            </a:r>
            <a:br>
              <a:rPr lang="en-GB" dirty="0"/>
            </a:br>
            <a:r>
              <a:rPr lang="en-GB" dirty="0"/>
              <a:t>Conducting a field experiment often requires more time and resources than a laboratory study. Researchers may need to travel to different locations, work around schedules of participants, and address unexpected challenges that arise in the natural setting. This makes field experiments more costly and harder to manage.</a:t>
            </a:r>
          </a:p>
          <a:p>
            <a:pPr>
              <a:buFont typeface="+mj-lt"/>
              <a:buAutoNum type="arabicPeriod"/>
            </a:pPr>
            <a:r>
              <a:rPr lang="en-GB" b="1" dirty="0"/>
              <a:t>Risk of Observer Effect:</a:t>
            </a:r>
            <a:br>
              <a:rPr lang="en-GB" dirty="0"/>
            </a:br>
            <a:r>
              <a:rPr lang="en-GB" dirty="0"/>
              <a:t>Even though field experiments are conducted in natural settings, the presence of researchers and the awareness that they are being studied may influence participants' </a:t>
            </a:r>
            <a:r>
              <a:rPr lang="en-GB" dirty="0" err="1"/>
              <a:t>behavior</a:t>
            </a:r>
            <a:r>
              <a:rPr lang="en-GB" dirty="0"/>
              <a:t>. This can introduce bias or change the dynamics of the natural environment being studied (though this is less of a concern than in purely observational research).</a:t>
            </a:r>
          </a:p>
          <a:p>
            <a:pPr>
              <a:buFont typeface="+mj-lt"/>
              <a:buAutoNum type="arabicPeriod"/>
            </a:pPr>
            <a:r>
              <a:rPr lang="en-GB" b="1" dirty="0"/>
              <a:t>Limited Control Over Variables:</a:t>
            </a:r>
            <a:br>
              <a:rPr lang="en-GB" dirty="0"/>
            </a:br>
            <a:r>
              <a:rPr lang="en-GB" dirty="0"/>
              <a:t>In a field experiment, it’s difficult to manipulate multiple variables simultaneously or to control for every possible influencing factor. This makes it harder to draw clear conclusions about the specific influence of one variable, especially in complex social settings or situations.</a:t>
            </a:r>
          </a:p>
          <a:p>
            <a:pPr>
              <a:buNone/>
            </a:pPr>
            <a:r>
              <a:rPr lang="en-GB" b="1" dirty="0"/>
              <a:t>Summary:</a:t>
            </a:r>
          </a:p>
          <a:p>
            <a:r>
              <a:rPr lang="en-GB" b="1" dirty="0"/>
              <a:t>Field experiments</a:t>
            </a:r>
            <a:r>
              <a:rPr lang="en-GB" dirty="0"/>
              <a:t> offer a strong balance of </a:t>
            </a:r>
            <a:r>
              <a:rPr lang="en-GB" b="1" dirty="0"/>
              <a:t>real-world applicability</a:t>
            </a:r>
            <a:r>
              <a:rPr lang="en-GB" dirty="0"/>
              <a:t> and the ability to manipulate variables to study cause-and-effect relationships. However, the lack of control over external factors, the difficulty of replication, and the potential ethical issues are notable drawbacks. These experiments are ideal when studying phenomena that cannot be easily simulated in a lab, or when real-world contexts are critical to understanding </a:t>
            </a:r>
            <a:r>
              <a:rPr lang="en-GB" dirty="0" err="1"/>
              <a:t>behavior</a:t>
            </a:r>
            <a:r>
              <a:rPr lang="en-GB" dirty="0"/>
              <a:t>.</a:t>
            </a:r>
          </a:p>
          <a:p>
            <a:endParaRPr lang="en-GB" dirty="0"/>
          </a:p>
        </p:txBody>
      </p:sp>
      <p:sp>
        <p:nvSpPr>
          <p:cNvPr id="4" name="Slide Number Placeholder 3"/>
          <p:cNvSpPr>
            <a:spLocks noGrp="1"/>
          </p:cNvSpPr>
          <p:nvPr>
            <p:ph type="sldNum" sz="quarter" idx="5"/>
          </p:nvPr>
        </p:nvSpPr>
        <p:spPr/>
        <p:txBody>
          <a:bodyPr/>
          <a:lstStyle/>
          <a:p>
            <a:pPr rtl="0"/>
            <a:fld id="{5B8B270D-091D-4ED2-8C85-0898DD7D9F21}" type="slidenum">
              <a:rPr lang="en-GB" noProof="0" smtClean="0"/>
              <a:t>7</a:t>
            </a:fld>
            <a:endParaRPr lang="en-GB" noProof="0"/>
          </a:p>
        </p:txBody>
      </p:sp>
    </p:spTree>
    <p:extLst>
      <p:ext uri="{BB962C8B-B14F-4D97-AF65-F5344CB8AC3E}">
        <p14:creationId xmlns:p14="http://schemas.microsoft.com/office/powerpoint/2010/main" val="35742944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33E5FA-5318-E425-B913-3AF707ED1D5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B5CAA56-CB84-6D8E-C93C-384574F91A9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BB1D3F0-566E-B858-5A6A-DCF74FCB66B1}"/>
              </a:ext>
            </a:extLst>
          </p:cNvPr>
          <p:cNvSpPr>
            <a:spLocks noGrp="1"/>
          </p:cNvSpPr>
          <p:nvPr>
            <p:ph type="body" idx="1"/>
          </p:nvPr>
        </p:nvSpPr>
        <p:spPr/>
        <p:txBody>
          <a:bodyPr/>
          <a:lstStyle/>
          <a:p>
            <a:r>
              <a:rPr lang="en-GB" dirty="0"/>
              <a:t>From: 5:32</a:t>
            </a:r>
          </a:p>
        </p:txBody>
      </p:sp>
      <p:sp>
        <p:nvSpPr>
          <p:cNvPr id="4" name="Slide Number Placeholder 3">
            <a:extLst>
              <a:ext uri="{FF2B5EF4-FFF2-40B4-BE49-F238E27FC236}">
                <a16:creationId xmlns:a16="http://schemas.microsoft.com/office/drawing/2014/main" id="{10B6CD19-C789-F82D-8025-3D77BBEC57A0}"/>
              </a:ext>
            </a:extLst>
          </p:cNvPr>
          <p:cNvSpPr>
            <a:spLocks noGrp="1"/>
          </p:cNvSpPr>
          <p:nvPr>
            <p:ph type="sldNum" sz="quarter" idx="5"/>
          </p:nvPr>
        </p:nvSpPr>
        <p:spPr/>
        <p:txBody>
          <a:bodyPr/>
          <a:lstStyle/>
          <a:p>
            <a:pPr rtl="0"/>
            <a:fld id="{5B8B270D-091D-4ED2-8C85-0898DD7D9F21}" type="slidenum">
              <a:rPr lang="en-GB" noProof="0" smtClean="0"/>
              <a:t>8</a:t>
            </a:fld>
            <a:endParaRPr lang="en-GB" noProof="0"/>
          </a:p>
        </p:txBody>
      </p:sp>
    </p:spTree>
    <p:extLst>
      <p:ext uri="{BB962C8B-B14F-4D97-AF65-F5344CB8AC3E}">
        <p14:creationId xmlns:p14="http://schemas.microsoft.com/office/powerpoint/2010/main" val="9680885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5B8B270D-091D-4ED2-8C85-0898DD7D9F21}" type="slidenum">
              <a:rPr lang="en-GB" smtClean="0"/>
              <a:t>11</a:t>
            </a:fld>
            <a:endParaRPr lang="en-GB"/>
          </a:p>
        </p:txBody>
      </p:sp>
    </p:spTree>
    <p:extLst>
      <p:ext uri="{BB962C8B-B14F-4D97-AF65-F5344CB8AC3E}">
        <p14:creationId xmlns:p14="http://schemas.microsoft.com/office/powerpoint/2010/main" val="28172759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Read this - A question that needs to be addressed is whether participatory research is tokenistic inclusion, or a genuine effort to incorporate the perspectives of children and young people.  Participation and consultation are often characterised as being related but they should not be seen as synonymous and whilst ‘consultation may be a means of enabling children to participate … it can also be a substitute for participation in that decisions are made without the direct involvement of children’ (Hill et al., 2004: 83).</a:t>
            </a:r>
          </a:p>
          <a:p>
            <a:endParaRPr lang="en-GB" dirty="0"/>
          </a:p>
        </p:txBody>
      </p:sp>
      <p:sp>
        <p:nvSpPr>
          <p:cNvPr id="4" name="Slide Number Placeholder 3"/>
          <p:cNvSpPr>
            <a:spLocks noGrp="1"/>
          </p:cNvSpPr>
          <p:nvPr>
            <p:ph type="sldNum" sz="quarter" idx="5"/>
          </p:nvPr>
        </p:nvSpPr>
        <p:spPr/>
        <p:txBody>
          <a:bodyPr/>
          <a:lstStyle/>
          <a:p>
            <a:pPr rtl="0"/>
            <a:fld id="{5B8B270D-091D-4ED2-8C85-0898DD7D9F21}" type="slidenum">
              <a:rPr lang="en-GB" noProof="0" smtClean="0"/>
              <a:t>12</a:t>
            </a:fld>
            <a:endParaRPr lang="en-GB" noProof="0"/>
          </a:p>
        </p:txBody>
      </p:sp>
    </p:spTree>
    <p:extLst>
      <p:ext uri="{BB962C8B-B14F-4D97-AF65-F5344CB8AC3E}">
        <p14:creationId xmlns:p14="http://schemas.microsoft.com/office/powerpoint/2010/main" val="27618622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5B8B270D-091D-4ED2-8C85-0898DD7D9F21}" type="slidenum">
              <a:rPr lang="en-GB" smtClean="0"/>
              <a:t>13</a:t>
            </a:fld>
            <a:endParaRPr lang="en-GB"/>
          </a:p>
        </p:txBody>
      </p:sp>
    </p:spTree>
    <p:extLst>
      <p:ext uri="{BB962C8B-B14F-4D97-AF65-F5344CB8AC3E}">
        <p14:creationId xmlns:p14="http://schemas.microsoft.com/office/powerpoint/2010/main" val="41956836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5B8B270D-091D-4ED2-8C85-0898DD7D9F21}" type="slidenum">
              <a:rPr lang="en-GB" noProof="0" smtClean="0"/>
              <a:t>14</a:t>
            </a:fld>
            <a:endParaRPr lang="en-GB" noProof="0"/>
          </a:p>
        </p:txBody>
      </p:sp>
    </p:spTree>
    <p:extLst>
      <p:ext uri="{BB962C8B-B14F-4D97-AF65-F5344CB8AC3E}">
        <p14:creationId xmlns:p14="http://schemas.microsoft.com/office/powerpoint/2010/main" val="3117369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Deciding on research questions is often seen to be the starting point for initiating a research project. However, before research questions can be established, - develop an awareness of the area or topic to be researched and, when researching with children and young people, understand the relevance, importance or priority of the research topic for them. Such understanding comes from dialogue with children and young people and recognition of the importance of insider knowledge </a:t>
            </a:r>
          </a:p>
          <a:p>
            <a:endParaRPr lang="en-GB" dirty="0"/>
          </a:p>
          <a:p>
            <a:r>
              <a:rPr lang="en-GB" dirty="0"/>
              <a:t>Researchable questions derive from uncertainty about an issue or issues. When children and young people are engaged in participatory research, the research purpose needs to be meaningful for them, as well as researchers. They need to regard the topic as relevant, worthy of investment and likely to lead to change. The research context, potential participants, availability of time and resources, as well as the perceived sensitivity of the issues, the overarching philosophy or research paradigm, the preferred methods, the innovation and/or novelty of the project as well as its relevance and perceived value are among the many elements that impact on the </a:t>
            </a:r>
            <a:r>
              <a:rPr lang="en-GB" dirty="0" err="1"/>
              <a:t>researchability</a:t>
            </a:r>
            <a:r>
              <a:rPr lang="en-GB" dirty="0"/>
              <a:t> of a particular question. </a:t>
            </a:r>
          </a:p>
          <a:p>
            <a:endParaRPr lang="en-GB" dirty="0"/>
          </a:p>
          <a:p>
            <a:r>
              <a:rPr lang="en-GB" dirty="0"/>
              <a:t>PR claims to redress some of the power differentials identified in other research. some of the early aims related to participatory research included empowering children and young people and challenging ‘unequal power relations’ through use of ‘child-friendly’ methods. adults do seem to have more power than children and young people, but children and young people themselves are not powerless. PR - recognition of the many ways in which power is exercised by children, young people and adults, through points of resistance and confrontation, as well as compliance. </a:t>
            </a:r>
          </a:p>
          <a:p>
            <a:endParaRPr lang="en-GB" dirty="0"/>
          </a:p>
          <a:p>
            <a:r>
              <a:rPr lang="en-GB" dirty="0"/>
              <a:t>Voice – is it? . Critics note that reporting children and young people’s voices often involves adults making some judgements about interpretations, as well as what is reported and how – in effect, mediating between participants and audience. To truly have voice - genuine and active listening, with adult researchers needing to learn how to listen, not just to words, but also to the many ways in which children and young people express themselves. Interpreting and reporting also require a great deal of considered reflection, balancing researcher and participant perspectives, contextual influences, as well as individual and social dynamics. </a:t>
            </a:r>
          </a:p>
          <a:p>
            <a:endParaRPr lang="en-GB" dirty="0"/>
          </a:p>
          <a:p>
            <a:r>
              <a:rPr lang="en-GB" dirty="0"/>
              <a:t>A range of typologies and frameworks have been described and these have been influential in guiding practice around participation. – we will take a look at these next</a:t>
            </a:r>
          </a:p>
        </p:txBody>
      </p:sp>
      <p:sp>
        <p:nvSpPr>
          <p:cNvPr id="4" name="Slide Number Placeholder 3"/>
          <p:cNvSpPr>
            <a:spLocks noGrp="1"/>
          </p:cNvSpPr>
          <p:nvPr>
            <p:ph type="sldNum" sz="quarter" idx="5"/>
          </p:nvPr>
        </p:nvSpPr>
        <p:spPr/>
        <p:txBody>
          <a:bodyPr/>
          <a:lstStyle/>
          <a:p>
            <a:pPr rtl="0"/>
            <a:fld id="{5B8B270D-091D-4ED2-8C85-0898DD7D9F21}" type="slidenum">
              <a:rPr lang="en-GB" noProof="0" smtClean="0"/>
              <a:t>16</a:t>
            </a:fld>
            <a:endParaRPr lang="en-GB" noProof="0"/>
          </a:p>
        </p:txBody>
      </p:sp>
    </p:spTree>
    <p:extLst>
      <p:ext uri="{BB962C8B-B14F-4D97-AF65-F5344CB8AC3E}">
        <p14:creationId xmlns:p14="http://schemas.microsoft.com/office/powerpoint/2010/main" val="30523593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0" i="0" dirty="0">
                <a:solidFill>
                  <a:srgbClr val="333333"/>
                </a:solidFill>
                <a:effectLst/>
                <a:latin typeface="Helvetica Neue"/>
              </a:rPr>
              <a:t>Hart suggests that you can measure the health of a nation by the way that it involves its citizens in the democratic process, especially at the community grassroots level. He also states that this is an on-going project; one that must be taught, and experienced at an early age so that it becomes expected at a later age. A nation that is already sure of its democratic stance should be able to easily identify how it listens to and works with its children and young people.</a:t>
            </a:r>
          </a:p>
          <a:p>
            <a:pPr algn="just"/>
            <a:r>
              <a:rPr lang="en-GB" b="0" i="0" dirty="0">
                <a:solidFill>
                  <a:srgbClr val="333333"/>
                </a:solidFill>
                <a:effectLst/>
                <a:latin typeface="Helvetica Neue"/>
              </a:rPr>
              <a:t>He further suggests that “confidence and competence to be involved must be gradually acquired through practice”. It is not sufficient to simply co-opt a young person, or adult for that matter, onto a group and expect them to deliver competent and credible decision-making immediately.</a:t>
            </a:r>
          </a:p>
          <a:p>
            <a:pPr algn="just"/>
            <a:r>
              <a:rPr lang="en-GB" b="0" i="0" dirty="0">
                <a:solidFill>
                  <a:srgbClr val="333333"/>
                </a:solidFill>
                <a:effectLst/>
                <a:latin typeface="Helvetica Neue"/>
              </a:rPr>
              <a:t>However, it is also Hart’s assertion that although there are many well established democratic societies and nations, where children’s rights are well established, all too often participation is either “exploitative or frivolous”.</a:t>
            </a:r>
          </a:p>
          <a:p>
            <a:pPr algn="just"/>
            <a:r>
              <a:rPr lang="en-GB" b="0" i="0" dirty="0">
                <a:solidFill>
                  <a:srgbClr val="333333"/>
                </a:solidFill>
                <a:effectLst/>
                <a:latin typeface="Helvetica Neue"/>
              </a:rPr>
              <a:t>Hart’s ladder ascends in sequence: the bottom three rungs describe youth involvement that is not true participation; whereas the top five rungs describe genuine engagement and active participation.</a:t>
            </a:r>
          </a:p>
          <a:p>
            <a:pPr algn="just"/>
            <a:r>
              <a:rPr lang="en-GB" b="0" i="0" dirty="0">
                <a:solidFill>
                  <a:srgbClr val="333333"/>
                </a:solidFill>
                <a:effectLst/>
                <a:latin typeface="Helvetica Neue"/>
              </a:rPr>
              <a:t>8.</a:t>
            </a:r>
            <a:r>
              <a:rPr lang="en-GB" b="1" i="0" dirty="0">
                <a:solidFill>
                  <a:srgbClr val="333333"/>
                </a:solidFill>
                <a:effectLst/>
                <a:latin typeface="Helvetica Neue"/>
              </a:rPr>
              <a:t> Child initiated, shared decisions with adults</a:t>
            </a:r>
            <a:r>
              <a:rPr lang="en-GB" b="0" i="0" dirty="0">
                <a:solidFill>
                  <a:srgbClr val="333333"/>
                </a:solidFill>
                <a:effectLst/>
                <a:latin typeface="Helvetica Neue"/>
              </a:rPr>
              <a:t> is when projects or programmes are initiated by children and decision-making is shared among children and adults. These projects empower children while at the same time enabling them to access and learn from the life experience and expertise of adults.</a:t>
            </a:r>
          </a:p>
          <a:p>
            <a:pPr algn="just"/>
            <a:r>
              <a:rPr lang="en-GB" b="0" i="0" dirty="0">
                <a:solidFill>
                  <a:srgbClr val="333333"/>
                </a:solidFill>
                <a:effectLst/>
                <a:latin typeface="Helvetica Neue"/>
              </a:rPr>
              <a:t>7.</a:t>
            </a:r>
            <a:r>
              <a:rPr lang="en-GB" b="1" i="0" dirty="0">
                <a:solidFill>
                  <a:srgbClr val="333333"/>
                </a:solidFill>
                <a:effectLst/>
                <a:latin typeface="Helvetica Neue"/>
              </a:rPr>
              <a:t> Child initiated and directed</a:t>
            </a:r>
            <a:r>
              <a:rPr lang="en-GB" b="0" i="0" dirty="0">
                <a:solidFill>
                  <a:srgbClr val="333333"/>
                </a:solidFill>
                <a:effectLst/>
                <a:latin typeface="Helvetica Neue"/>
              </a:rPr>
              <a:t> is when young people initiate and direct a project or programme. Adults are involved only in a supportive role.</a:t>
            </a:r>
          </a:p>
          <a:p>
            <a:pPr algn="just"/>
            <a:r>
              <a:rPr lang="en-GB" b="0" i="0" dirty="0">
                <a:solidFill>
                  <a:srgbClr val="333333"/>
                </a:solidFill>
                <a:effectLst/>
                <a:latin typeface="Helvetica Neue"/>
              </a:rPr>
              <a:t>6.</a:t>
            </a:r>
            <a:r>
              <a:rPr lang="en-GB" b="1" i="0" dirty="0">
                <a:solidFill>
                  <a:srgbClr val="333333"/>
                </a:solidFill>
                <a:effectLst/>
                <a:latin typeface="Helvetica Neue"/>
              </a:rPr>
              <a:t> Adult-initiated</a:t>
            </a:r>
            <a:r>
              <a:rPr lang="en-GB" b="0" i="0" dirty="0">
                <a:solidFill>
                  <a:srgbClr val="333333"/>
                </a:solidFill>
                <a:effectLst/>
                <a:latin typeface="Helvetica Neue"/>
              </a:rPr>
              <a:t>, shared decisions with children is when projects or programmes are initiated by adults but the decision-making is shared with the young people.</a:t>
            </a:r>
          </a:p>
          <a:p>
            <a:pPr algn="just"/>
            <a:r>
              <a:rPr lang="en-GB" b="0" i="0" dirty="0">
                <a:solidFill>
                  <a:srgbClr val="333333"/>
                </a:solidFill>
                <a:effectLst/>
                <a:latin typeface="Helvetica Neue"/>
              </a:rPr>
              <a:t>5.</a:t>
            </a:r>
            <a:r>
              <a:rPr lang="en-GB" b="1" i="0" dirty="0">
                <a:solidFill>
                  <a:srgbClr val="333333"/>
                </a:solidFill>
                <a:effectLst/>
                <a:latin typeface="Helvetica Neue"/>
              </a:rPr>
              <a:t> Consulted and informed </a:t>
            </a:r>
            <a:r>
              <a:rPr lang="en-GB" b="0" i="0" dirty="0">
                <a:solidFill>
                  <a:srgbClr val="333333"/>
                </a:solidFill>
                <a:effectLst/>
                <a:latin typeface="Helvetica Neue"/>
              </a:rPr>
              <a:t>is when children give advice on projects or programmes designed and run by adults. Children are informed about how their input will be used and the outcomes of the decisions made by adults.</a:t>
            </a:r>
          </a:p>
          <a:p>
            <a:pPr algn="just"/>
            <a:r>
              <a:rPr lang="en-GB" b="0" i="0" dirty="0">
                <a:solidFill>
                  <a:srgbClr val="333333"/>
                </a:solidFill>
                <a:effectLst/>
                <a:latin typeface="Helvetica Neue"/>
              </a:rPr>
              <a:t>4.</a:t>
            </a:r>
            <a:r>
              <a:rPr lang="en-GB" b="1" i="0" dirty="0">
                <a:solidFill>
                  <a:srgbClr val="333333"/>
                </a:solidFill>
                <a:effectLst/>
                <a:latin typeface="Helvetica Neue"/>
              </a:rPr>
              <a:t> Assigned but informed </a:t>
            </a:r>
            <a:r>
              <a:rPr lang="en-GB" b="0" i="0" dirty="0">
                <a:solidFill>
                  <a:srgbClr val="333333"/>
                </a:solidFill>
                <a:effectLst/>
                <a:latin typeface="Helvetica Neue"/>
              </a:rPr>
              <a:t>is where children are assigned a specific role and informed about how and why they are being involved.</a:t>
            </a:r>
          </a:p>
          <a:p>
            <a:pPr algn="just"/>
            <a:r>
              <a:rPr lang="en-GB" b="0" i="0" dirty="0">
                <a:solidFill>
                  <a:srgbClr val="333333"/>
                </a:solidFill>
                <a:effectLst/>
                <a:latin typeface="Helvetica Neue"/>
              </a:rPr>
              <a:t>3.</a:t>
            </a:r>
            <a:r>
              <a:rPr lang="en-GB" b="1" i="0" dirty="0">
                <a:solidFill>
                  <a:srgbClr val="333333"/>
                </a:solidFill>
                <a:effectLst/>
                <a:latin typeface="Helvetica Neue"/>
              </a:rPr>
              <a:t> Tokenism</a:t>
            </a:r>
            <a:r>
              <a:rPr lang="en-GB" b="0" i="0" dirty="0">
                <a:solidFill>
                  <a:srgbClr val="333333"/>
                </a:solidFill>
                <a:effectLst/>
                <a:latin typeface="Helvetica Neue"/>
              </a:rPr>
              <a:t> is where young people appear to be given a voice, but in fact have little or no choice about what they do or how they participate.</a:t>
            </a:r>
          </a:p>
          <a:p>
            <a:pPr algn="just"/>
            <a:r>
              <a:rPr lang="en-GB" b="0" i="0" dirty="0">
                <a:solidFill>
                  <a:srgbClr val="333333"/>
                </a:solidFill>
                <a:effectLst/>
                <a:latin typeface="Helvetica Neue"/>
              </a:rPr>
              <a:t>2.</a:t>
            </a:r>
            <a:r>
              <a:rPr lang="en-GB" b="1" i="0" dirty="0">
                <a:solidFill>
                  <a:srgbClr val="333333"/>
                </a:solidFill>
                <a:effectLst/>
                <a:latin typeface="Helvetica Neue"/>
              </a:rPr>
              <a:t> Decoration</a:t>
            </a:r>
            <a:r>
              <a:rPr lang="en-GB" b="0" i="0" dirty="0">
                <a:solidFill>
                  <a:srgbClr val="333333"/>
                </a:solidFill>
                <a:effectLst/>
                <a:latin typeface="Helvetica Neue"/>
              </a:rPr>
              <a:t> is where young people are used to help or “bolster” a cause in a relatively indirect way, although adults do not pretend that the cause is inspired by children.</a:t>
            </a:r>
          </a:p>
          <a:p>
            <a:pPr algn="just"/>
            <a:r>
              <a:rPr lang="en-GB" b="0" i="0" dirty="0">
                <a:solidFill>
                  <a:srgbClr val="333333"/>
                </a:solidFill>
                <a:effectLst/>
                <a:latin typeface="Helvetica Neue"/>
              </a:rPr>
              <a:t>1.</a:t>
            </a:r>
            <a:r>
              <a:rPr lang="en-GB" b="1" i="0" dirty="0">
                <a:solidFill>
                  <a:srgbClr val="333333"/>
                </a:solidFill>
                <a:effectLst/>
                <a:latin typeface="Helvetica Neue"/>
              </a:rPr>
              <a:t>Manipulation</a:t>
            </a:r>
            <a:r>
              <a:rPr lang="en-GB" b="0" i="0" dirty="0">
                <a:solidFill>
                  <a:srgbClr val="333333"/>
                </a:solidFill>
                <a:effectLst/>
                <a:latin typeface="Helvetica Neue"/>
              </a:rPr>
              <a:t> is where adults use children to support causes and pretend that the causes are inspired by children.</a:t>
            </a:r>
          </a:p>
          <a:p>
            <a:pPr algn="just"/>
            <a:r>
              <a:rPr lang="en-GB" b="0" i="0" dirty="0">
                <a:solidFill>
                  <a:srgbClr val="333333"/>
                </a:solidFill>
                <a:effectLst/>
                <a:latin typeface="Helvetica Neue"/>
              </a:rPr>
              <a:t>His ladder deals with the life of children and young people in the public domain, youth groups, schools, community groups, youth councils, etc. all of which are outside of and beyond the family. It could be argued that it is both inspirational and aspirational.</a:t>
            </a:r>
          </a:p>
          <a:p>
            <a:endParaRPr lang="en-GB" dirty="0"/>
          </a:p>
        </p:txBody>
      </p:sp>
      <p:sp>
        <p:nvSpPr>
          <p:cNvPr id="4" name="Slide Number Placeholder 3"/>
          <p:cNvSpPr>
            <a:spLocks noGrp="1"/>
          </p:cNvSpPr>
          <p:nvPr>
            <p:ph type="sldNum" sz="quarter" idx="5"/>
          </p:nvPr>
        </p:nvSpPr>
        <p:spPr/>
        <p:txBody>
          <a:bodyPr/>
          <a:lstStyle/>
          <a:p>
            <a:pPr rtl="0"/>
            <a:fld id="{5B8B270D-091D-4ED2-8C85-0898DD7D9F21}" type="slidenum">
              <a:rPr lang="en-GB" noProof="0" smtClean="0"/>
              <a:t>17</a:t>
            </a:fld>
            <a:endParaRPr lang="en-GB" noProof="0"/>
          </a:p>
        </p:txBody>
      </p:sp>
    </p:spTree>
    <p:extLst>
      <p:ext uri="{BB962C8B-B14F-4D97-AF65-F5344CB8AC3E}">
        <p14:creationId xmlns:p14="http://schemas.microsoft.com/office/powerpoint/2010/main" val="25966737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0" i="0" dirty="0">
                <a:solidFill>
                  <a:srgbClr val="333333"/>
                </a:solidFill>
                <a:effectLst/>
                <a:latin typeface="Helvetica Neue"/>
              </a:rPr>
              <a:t>Phil </a:t>
            </a:r>
            <a:r>
              <a:rPr lang="en-GB" b="0" i="0" dirty="0" err="1">
                <a:solidFill>
                  <a:srgbClr val="333333"/>
                </a:solidFill>
                <a:effectLst/>
                <a:latin typeface="Helvetica Neue"/>
              </a:rPr>
              <a:t>Treseder’s</a:t>
            </a:r>
            <a:r>
              <a:rPr lang="en-GB" b="0" i="0" dirty="0">
                <a:solidFill>
                  <a:srgbClr val="333333"/>
                </a:solidFill>
                <a:effectLst/>
                <a:latin typeface="Helvetica Neue"/>
              </a:rPr>
              <a:t> (1997)  model is a reimagining of Hart’s ladder into five Degrees of Participation.;   it is different in two important ways. Firstly, </a:t>
            </a:r>
            <a:r>
              <a:rPr lang="en-GB" b="0" i="0" dirty="0" err="1">
                <a:solidFill>
                  <a:srgbClr val="333333"/>
                </a:solidFill>
                <a:effectLst/>
                <a:latin typeface="Helvetica Neue"/>
              </a:rPr>
              <a:t>Treseder</a:t>
            </a:r>
            <a:r>
              <a:rPr lang="en-GB" b="0" i="0" dirty="0">
                <a:solidFill>
                  <a:srgbClr val="333333"/>
                </a:solidFill>
                <a:effectLst/>
                <a:latin typeface="Helvetica Neue"/>
              </a:rPr>
              <a:t> moves away from the ladder metaphor, so is better able to offer a critique of the ladder device; he suggests that there is the potential to conceive it as a linear or hierarchical sequence of steps that it is necessary to follow in order to reach the top of the ladder. Secondly, there should be no limit to the involvement of children and young people: he highlights that time and work needs to be invested so that young people acquire the skills and understanding to  fully engage with the processes.</a:t>
            </a:r>
          </a:p>
          <a:p>
            <a:pPr algn="just"/>
            <a:r>
              <a:rPr lang="en-GB" b="0" i="0" dirty="0" err="1">
                <a:solidFill>
                  <a:srgbClr val="333333"/>
                </a:solidFill>
                <a:effectLst/>
                <a:latin typeface="Helvetica Neue"/>
              </a:rPr>
              <a:t>Treseder</a:t>
            </a:r>
            <a:r>
              <a:rPr lang="en-GB" b="0" i="0" dirty="0">
                <a:solidFill>
                  <a:srgbClr val="333333"/>
                </a:solidFill>
                <a:effectLst/>
                <a:latin typeface="Helvetica Neue"/>
              </a:rPr>
              <a:t> - five discrete Degrees of Involvement to illustrate the linked stages in the participation process. His model highlights the fact that there is no hierarchy; each element is of equal standing with the others. Which stage, or degree, is chosen depends on the proposed project and the wishes of the children involved; just reaching this stage is itself a sophisticated process. Although </a:t>
            </a:r>
            <a:r>
              <a:rPr lang="en-GB" b="0" i="0" dirty="0" err="1">
                <a:solidFill>
                  <a:srgbClr val="333333"/>
                </a:solidFill>
                <a:effectLst/>
                <a:latin typeface="Helvetica Neue"/>
              </a:rPr>
              <a:t>Treseder</a:t>
            </a:r>
            <a:r>
              <a:rPr lang="en-GB" b="0" i="0" dirty="0">
                <a:solidFill>
                  <a:srgbClr val="333333"/>
                </a:solidFill>
                <a:effectLst/>
                <a:latin typeface="Helvetica Neue"/>
              </a:rPr>
              <a:t> asserts a lack of hierarchy in his intention, inevitably the stages will be interpreted as being progressive; with children acquiring increasing power, adults will see their power diminishing. </a:t>
            </a:r>
          </a:p>
          <a:p>
            <a:pPr algn="just"/>
            <a:r>
              <a:rPr lang="en-GB" b="0" i="0" dirty="0">
                <a:solidFill>
                  <a:srgbClr val="333333"/>
                </a:solidFill>
                <a:effectLst/>
                <a:latin typeface="Helvetica Neue"/>
              </a:rPr>
              <a:t> </a:t>
            </a:r>
          </a:p>
          <a:p>
            <a:pPr algn="just"/>
            <a:r>
              <a:rPr lang="en-GB" b="1" dirty="0">
                <a:effectLst/>
              </a:rPr>
              <a:t>Assigned but Informed</a:t>
            </a:r>
            <a:endParaRPr lang="en-GB" dirty="0">
              <a:effectLst/>
            </a:endParaRPr>
          </a:p>
          <a:p>
            <a:pPr algn="just"/>
            <a:r>
              <a:rPr lang="en-GB" dirty="0">
                <a:effectLst/>
              </a:rPr>
              <a:t>This is a description of an adult-chosen and led project where it is clear that children and young people can volunteer and be involved but that the direction and governance of the project is owned by the adults within the dynamic. The children and young people are clear that this is an adult-owned project, and they understand the requirements of their volunteering. It is important to stress that they also know that their views, thoughts and impressions will be listened to and respected.</a:t>
            </a:r>
          </a:p>
          <a:p>
            <a:pPr algn="just"/>
            <a:r>
              <a:rPr lang="en-GB" b="1" dirty="0">
                <a:effectLst/>
              </a:rPr>
              <a:t>Consulted and Informed</a:t>
            </a:r>
            <a:endParaRPr lang="en-GB" dirty="0">
              <a:effectLst/>
            </a:endParaRPr>
          </a:p>
          <a:p>
            <a:pPr algn="just"/>
            <a:r>
              <a:rPr lang="en-GB" dirty="0">
                <a:effectLst/>
              </a:rPr>
              <a:t>With a project or programme designed and run by adults there remains only consultation as a way of involving children. Being consulted requires comprehension of the proposals and an expectation that views expressed are taken seriously. Consultation differs from participation; it is based on asking, not involving.</a:t>
            </a:r>
          </a:p>
          <a:p>
            <a:pPr algn="just"/>
            <a:r>
              <a:rPr lang="en-GB" b="1" dirty="0">
                <a:effectLst/>
              </a:rPr>
              <a:t>Adult-initiated, shared decisions with children</a:t>
            </a:r>
            <a:endParaRPr lang="en-GB" dirty="0">
              <a:effectLst/>
            </a:endParaRPr>
          </a:p>
          <a:p>
            <a:pPr algn="just"/>
            <a:r>
              <a:rPr lang="en-GB" dirty="0">
                <a:effectLst/>
              </a:rPr>
              <a:t>Although adults generate the initial ideas, the subsequent phases of planning and implementation actively involve children. At this level, children’s views are considered and they take part in making decisions.</a:t>
            </a:r>
          </a:p>
          <a:p>
            <a:pPr algn="just"/>
            <a:r>
              <a:rPr lang="en-GB" b="1" dirty="0">
                <a:effectLst/>
              </a:rPr>
              <a:t>Child-initiated, shared decisions with adults</a:t>
            </a:r>
            <a:endParaRPr lang="en-GB" dirty="0">
              <a:effectLst/>
            </a:endParaRPr>
          </a:p>
          <a:p>
            <a:pPr algn="just"/>
            <a:r>
              <a:rPr lang="en-GB" dirty="0">
                <a:effectLst/>
              </a:rPr>
              <a:t>At this stage it is the children who have the ideas, establish the project, and determine when to seek support, advice, and consultation, but not direction, from adults.</a:t>
            </a:r>
          </a:p>
          <a:p>
            <a:pPr algn="just"/>
            <a:endParaRPr lang="en-GB" dirty="0">
              <a:effectLst/>
            </a:endParaRPr>
          </a:p>
          <a:p>
            <a:pPr algn="just"/>
            <a:r>
              <a:rPr lang="en-GB" b="1" dirty="0">
                <a:effectLst/>
              </a:rPr>
              <a:t>Child-initiated and directed</a:t>
            </a:r>
            <a:endParaRPr lang="en-GB" dirty="0">
              <a:effectLst/>
            </a:endParaRPr>
          </a:p>
          <a:p>
            <a:pPr algn="just"/>
            <a:r>
              <a:rPr lang="en-GB" dirty="0">
                <a:effectLst/>
              </a:rPr>
              <a:t>This stage represents a shift in the power balance; children have the original idea and determine what will happen, when, and how. Adults are available but do not control.</a:t>
            </a:r>
          </a:p>
          <a:p>
            <a:endParaRPr lang="en-GB" dirty="0"/>
          </a:p>
        </p:txBody>
      </p:sp>
      <p:sp>
        <p:nvSpPr>
          <p:cNvPr id="4" name="Slide Number Placeholder 3"/>
          <p:cNvSpPr>
            <a:spLocks noGrp="1"/>
          </p:cNvSpPr>
          <p:nvPr>
            <p:ph type="sldNum" sz="quarter" idx="5"/>
          </p:nvPr>
        </p:nvSpPr>
        <p:spPr/>
        <p:txBody>
          <a:bodyPr/>
          <a:lstStyle/>
          <a:p>
            <a:pPr rtl="0"/>
            <a:fld id="{5B8B270D-091D-4ED2-8C85-0898DD7D9F21}" type="slidenum">
              <a:rPr lang="en-GB" noProof="0" smtClean="0"/>
              <a:t>18</a:t>
            </a:fld>
            <a:endParaRPr lang="en-GB" noProof="0"/>
          </a:p>
        </p:txBody>
      </p:sp>
    </p:spTree>
    <p:extLst>
      <p:ext uri="{BB962C8B-B14F-4D97-AF65-F5344CB8AC3E}">
        <p14:creationId xmlns:p14="http://schemas.microsoft.com/office/powerpoint/2010/main" val="25624244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Drawing on the typologies, Table 4.1 presents an overview of potential forms of participation and what this participation might look like at different points in the research process. </a:t>
            </a:r>
          </a:p>
          <a:p>
            <a:endParaRPr lang="en-GB" dirty="0"/>
          </a:p>
          <a:p>
            <a:r>
              <a:rPr lang="en-GB" dirty="0"/>
              <a:t>These reflect Lansdown’s three levels, renamed to incorporate elements of several typologies. </a:t>
            </a:r>
          </a:p>
          <a:p>
            <a:endParaRPr lang="en-GB" dirty="0"/>
          </a:p>
          <a:p>
            <a:r>
              <a:rPr lang="en-GB" dirty="0"/>
              <a:t>The columns of the table consider each of these levels and what researching with children and young people may involve. One of the aims of the table is to illustrate the range of ways in which children and young people may be involved in research. </a:t>
            </a:r>
          </a:p>
        </p:txBody>
      </p:sp>
      <p:sp>
        <p:nvSpPr>
          <p:cNvPr id="4" name="Slide Number Placeholder 3"/>
          <p:cNvSpPr>
            <a:spLocks noGrp="1"/>
          </p:cNvSpPr>
          <p:nvPr>
            <p:ph type="sldNum" sz="quarter" idx="5"/>
          </p:nvPr>
        </p:nvSpPr>
        <p:spPr/>
        <p:txBody>
          <a:bodyPr/>
          <a:lstStyle/>
          <a:p>
            <a:pPr rtl="0"/>
            <a:fld id="{5B8B270D-091D-4ED2-8C85-0898DD7D9F21}" type="slidenum">
              <a:rPr lang="en-GB" noProof="0" smtClean="0"/>
              <a:t>19</a:t>
            </a:fld>
            <a:endParaRPr lang="en-GB" noProof="0"/>
          </a:p>
        </p:txBody>
      </p:sp>
    </p:spTree>
    <p:extLst>
      <p:ext uri="{BB962C8B-B14F-4D97-AF65-F5344CB8AC3E}">
        <p14:creationId xmlns:p14="http://schemas.microsoft.com/office/powerpoint/2010/main" val="269746410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Participation is sometimes seen at the beginning of the research process, when children and young people may be consulted about the topic or their interest, or at the end, when results may be presented and their reactions sought. While this may promote some genuine engagement from children and young people, it could easily become tokenistic. </a:t>
            </a:r>
          </a:p>
          <a:p>
            <a:endParaRPr lang="en-GB" dirty="0"/>
          </a:p>
          <a:p>
            <a:r>
              <a:rPr lang="en-GB" dirty="0"/>
              <a:t>An alternative is to consider how children and young people may be involved across the process of research. This is not to suggest that all children and young people should engage in the same ways, or even all phases of the project. Rather, we pose a number of questions to be asked at each phase of the research, with the aim of challenging practice that can be taken for granted, and exploring opportunities for children and young people to participate in research in meaningful ways. </a:t>
            </a:r>
          </a:p>
          <a:p>
            <a:endParaRPr lang="en-GB" dirty="0"/>
          </a:p>
          <a:p>
            <a:r>
              <a:rPr lang="en-GB" dirty="0"/>
              <a:t>These questions are presented in Table 4.2, in relation to elements of the research process and the principles of collaboration/participation, ethics and knowledge generation. These questions – and the responses they provoke – reflect growing recognition of the complexity of participatory research with children and young people, and accept that the concept of researching with children and young people will involve ‘a wide range of different phenomena in different social settings: private and public, structured and unstructured, formal and informal’</a:t>
            </a:r>
          </a:p>
        </p:txBody>
      </p:sp>
      <p:sp>
        <p:nvSpPr>
          <p:cNvPr id="4" name="Slide Number Placeholder 3"/>
          <p:cNvSpPr>
            <a:spLocks noGrp="1"/>
          </p:cNvSpPr>
          <p:nvPr>
            <p:ph type="sldNum" sz="quarter" idx="5"/>
          </p:nvPr>
        </p:nvSpPr>
        <p:spPr/>
        <p:txBody>
          <a:bodyPr/>
          <a:lstStyle/>
          <a:p>
            <a:pPr rtl="0"/>
            <a:fld id="{5B8B270D-091D-4ED2-8C85-0898DD7D9F21}" type="slidenum">
              <a:rPr lang="en-GB" noProof="0" smtClean="0"/>
              <a:t>20</a:t>
            </a:fld>
            <a:endParaRPr lang="en-GB" noProof="0"/>
          </a:p>
        </p:txBody>
      </p:sp>
    </p:spTree>
    <p:extLst>
      <p:ext uri="{BB962C8B-B14F-4D97-AF65-F5344CB8AC3E}">
        <p14:creationId xmlns:p14="http://schemas.microsoft.com/office/powerpoint/2010/main" val="158430880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Questions also need to be asked about who analyses the data – how, and who disseminates it once results are gathered and analysed? </a:t>
            </a:r>
          </a:p>
          <a:p>
            <a:endParaRPr lang="en-GB" dirty="0"/>
          </a:p>
        </p:txBody>
      </p:sp>
      <p:sp>
        <p:nvSpPr>
          <p:cNvPr id="4" name="Slide Number Placeholder 3"/>
          <p:cNvSpPr>
            <a:spLocks noGrp="1"/>
          </p:cNvSpPr>
          <p:nvPr>
            <p:ph type="sldNum" sz="quarter" idx="5"/>
          </p:nvPr>
        </p:nvSpPr>
        <p:spPr/>
        <p:txBody>
          <a:bodyPr/>
          <a:lstStyle/>
          <a:p>
            <a:pPr rtl="0"/>
            <a:fld id="{5B8B270D-091D-4ED2-8C85-0898DD7D9F21}" type="slidenum">
              <a:rPr lang="en-GB" noProof="0" smtClean="0"/>
              <a:t>21</a:t>
            </a:fld>
            <a:endParaRPr lang="en-GB" noProof="0"/>
          </a:p>
        </p:txBody>
      </p:sp>
    </p:spTree>
    <p:extLst>
      <p:ext uri="{BB962C8B-B14F-4D97-AF65-F5344CB8AC3E}">
        <p14:creationId xmlns:p14="http://schemas.microsoft.com/office/powerpoint/2010/main" val="92164620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Here’s some examples of the type of things researchers use for PR.</a:t>
            </a:r>
          </a:p>
        </p:txBody>
      </p:sp>
      <p:sp>
        <p:nvSpPr>
          <p:cNvPr id="4" name="Slide Number Placeholder 3"/>
          <p:cNvSpPr>
            <a:spLocks noGrp="1"/>
          </p:cNvSpPr>
          <p:nvPr>
            <p:ph type="sldNum" sz="quarter" idx="5"/>
          </p:nvPr>
        </p:nvSpPr>
        <p:spPr/>
        <p:txBody>
          <a:bodyPr/>
          <a:lstStyle/>
          <a:p>
            <a:pPr rtl="0"/>
            <a:fld id="{5B8B270D-091D-4ED2-8C85-0898DD7D9F21}" type="slidenum">
              <a:rPr lang="en-GB" noProof="0" smtClean="0"/>
              <a:t>22</a:t>
            </a:fld>
            <a:endParaRPr lang="en-GB" noProof="0"/>
          </a:p>
        </p:txBody>
      </p:sp>
    </p:spTree>
    <p:extLst>
      <p:ext uri="{BB962C8B-B14F-4D97-AF65-F5344CB8AC3E}">
        <p14:creationId xmlns:p14="http://schemas.microsoft.com/office/powerpoint/2010/main" val="369422432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Each of these examples shares common features: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Children are active participants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not passive subjects.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Their perspectives shape the research outcomes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Creative, multi-modal methods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are often used (especially for younger kids or those with different communication styles).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pPr rtl="0"/>
            <a:fld id="{5B8B270D-091D-4ED2-8C85-0898DD7D9F21}" type="slidenum">
              <a:rPr lang="en-GB" noProof="0" smtClean="0"/>
              <a:t>23</a:t>
            </a:fld>
            <a:endParaRPr lang="en-GB" noProof="0"/>
          </a:p>
        </p:txBody>
      </p:sp>
    </p:spTree>
    <p:extLst>
      <p:ext uri="{BB962C8B-B14F-4D97-AF65-F5344CB8AC3E}">
        <p14:creationId xmlns:p14="http://schemas.microsoft.com/office/powerpoint/2010/main" val="68789544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some real-world examples of PR</a:t>
            </a:r>
          </a:p>
        </p:txBody>
      </p:sp>
      <p:sp>
        <p:nvSpPr>
          <p:cNvPr id="4" name="Slide Number Placeholder 3"/>
          <p:cNvSpPr>
            <a:spLocks noGrp="1"/>
          </p:cNvSpPr>
          <p:nvPr>
            <p:ph type="sldNum" sz="quarter" idx="5"/>
          </p:nvPr>
        </p:nvSpPr>
        <p:spPr/>
        <p:txBody>
          <a:bodyPr/>
          <a:lstStyle/>
          <a:p>
            <a:pPr rtl="0"/>
            <a:fld id="{5B8B270D-091D-4ED2-8C85-0898DD7D9F21}" type="slidenum">
              <a:rPr lang="en-GB" noProof="0" smtClean="0"/>
              <a:t>24</a:t>
            </a:fld>
            <a:endParaRPr lang="en-GB" noProof="0"/>
          </a:p>
        </p:txBody>
      </p:sp>
    </p:spTree>
    <p:extLst>
      <p:ext uri="{BB962C8B-B14F-4D97-AF65-F5344CB8AC3E}">
        <p14:creationId xmlns:p14="http://schemas.microsoft.com/office/powerpoint/2010/main" val="414860583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buNone/>
            </a:pPr>
            <a:r>
              <a:rPr lang="en-GB" sz="1200" b="1" kern="0" dirty="0">
                <a:effectLst/>
                <a:latin typeface="Times New Roman" panose="02020603050405020304" pitchFamily="18" charset="0"/>
                <a:ea typeface="Times New Roman" panose="02020603050405020304" pitchFamily="18" charset="0"/>
                <a:cs typeface="Arial" panose="020B0604020202020204" pitchFamily="34" charset="0"/>
              </a:rPr>
              <a:t>Why this works for a master's dissertation:</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200" b="1" kern="0" dirty="0">
                <a:effectLst/>
                <a:latin typeface="Times New Roman" panose="02020603050405020304" pitchFamily="18" charset="0"/>
                <a:ea typeface="Times New Roman" panose="02020603050405020304" pitchFamily="18" charset="0"/>
                <a:cs typeface="Arial" panose="020B0604020202020204" pitchFamily="34" charset="0"/>
              </a:rPr>
              <a:t>Manageable scale:</a:t>
            </a:r>
            <a:r>
              <a:rPr lang="en-GB" sz="1200" kern="0" dirty="0">
                <a:effectLst/>
                <a:latin typeface="Times New Roman" panose="02020603050405020304" pitchFamily="18" charset="0"/>
                <a:ea typeface="Times New Roman" panose="02020603050405020304" pitchFamily="18" charset="0"/>
                <a:cs typeface="Arial" panose="020B0604020202020204" pitchFamily="34" charset="0"/>
              </a:rPr>
              <a:t> It can be done with one class (20–30 children) over a few weeks.</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200" b="1" kern="0" dirty="0">
                <a:effectLst/>
                <a:latin typeface="Times New Roman" panose="02020603050405020304" pitchFamily="18" charset="0"/>
                <a:ea typeface="Times New Roman" panose="02020603050405020304" pitchFamily="18" charset="0"/>
                <a:cs typeface="Arial" panose="020B0604020202020204" pitchFamily="34" charset="0"/>
              </a:rPr>
              <a:t>Ethical and feasible:</a:t>
            </a:r>
            <a:r>
              <a:rPr lang="en-GB" sz="1200" kern="0" dirty="0">
                <a:effectLst/>
                <a:latin typeface="Times New Roman" panose="02020603050405020304" pitchFamily="18" charset="0"/>
                <a:ea typeface="Times New Roman" panose="02020603050405020304" pitchFamily="18" charset="0"/>
                <a:cs typeface="Arial" panose="020B0604020202020204" pitchFamily="34" charset="0"/>
              </a:rPr>
              <a:t> It focuses on everyday experiences (calm spaces and well-being), avoiding sensitive topics that would complicate ethical approval.</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200" b="1" kern="0" dirty="0">
                <a:effectLst/>
                <a:latin typeface="Times New Roman" panose="02020603050405020304" pitchFamily="18" charset="0"/>
                <a:ea typeface="Times New Roman" panose="02020603050405020304" pitchFamily="18" charset="0"/>
                <a:cs typeface="Arial" panose="020B0604020202020204" pitchFamily="34" charset="0"/>
              </a:rPr>
              <a:t>Rich participatory data:</a:t>
            </a:r>
            <a:r>
              <a:rPr lang="en-GB" sz="1200" kern="0" dirty="0">
                <a:effectLst/>
                <a:latin typeface="Times New Roman" panose="02020603050405020304" pitchFamily="18" charset="0"/>
                <a:ea typeface="Times New Roman" panose="02020603050405020304" pitchFamily="18" charset="0"/>
                <a:cs typeface="Arial" panose="020B0604020202020204" pitchFamily="34" charset="0"/>
              </a:rPr>
              <a:t> You get visual, verbal, and creative outputs, allowing for a strong qualitative analysis chapter.</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200" b="1" kern="0" dirty="0">
                <a:effectLst/>
                <a:latin typeface="Times New Roman" panose="02020603050405020304" pitchFamily="18" charset="0"/>
                <a:ea typeface="Times New Roman" panose="02020603050405020304" pitchFamily="18" charset="0"/>
                <a:cs typeface="Arial" panose="020B0604020202020204" pitchFamily="34" charset="0"/>
              </a:rPr>
              <a:t>Clear contribution:</a:t>
            </a:r>
            <a:r>
              <a:rPr lang="en-GB" sz="1200" kern="0" dirty="0">
                <a:effectLst/>
                <a:latin typeface="Times New Roman" panose="02020603050405020304" pitchFamily="18" charset="0"/>
                <a:ea typeface="Times New Roman" panose="02020603050405020304" pitchFamily="18" charset="0"/>
                <a:cs typeface="Arial" panose="020B0604020202020204" pitchFamily="34" charset="0"/>
              </a:rPr>
              <a:t> The study could offer practical ideas for schools looking to improve student well-being.</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pPr rtl="0"/>
            <a:fld id="{5B8B270D-091D-4ED2-8C85-0898DD7D9F21}" type="slidenum">
              <a:rPr lang="en-GB" noProof="0" smtClean="0"/>
              <a:t>26</a:t>
            </a:fld>
            <a:endParaRPr lang="en-GB" noProof="0"/>
          </a:p>
        </p:txBody>
      </p:sp>
    </p:spTree>
    <p:extLst>
      <p:ext uri="{BB962C8B-B14F-4D97-AF65-F5344CB8AC3E}">
        <p14:creationId xmlns:p14="http://schemas.microsoft.com/office/powerpoint/2010/main" val="302107840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333333"/>
                </a:solidFill>
                <a:effectLst/>
                <a:latin typeface="Libre Franklin" pitchFamily="2" charset="0"/>
              </a:rPr>
              <a:t>Getting children to participate fully – at their level – not just interviewing them asking questions – need more creative elements</a:t>
            </a:r>
          </a:p>
          <a:p>
            <a:pPr algn="l"/>
            <a:endParaRPr lang="en-GB" b="0" i="0" dirty="0">
              <a:solidFill>
                <a:srgbClr val="333333"/>
              </a:solidFill>
              <a:effectLst/>
              <a:latin typeface="Libre Franklin" pitchFamily="2" charset="0"/>
            </a:endParaRPr>
          </a:p>
          <a:p>
            <a:pPr algn="l"/>
            <a:endParaRPr lang="en-GB" b="0" i="0" dirty="0">
              <a:solidFill>
                <a:srgbClr val="333333"/>
              </a:solidFill>
              <a:effectLst/>
              <a:latin typeface="Libre Franklin" pitchFamily="2" charset="0"/>
            </a:endParaRPr>
          </a:p>
          <a:p>
            <a:pPr algn="l"/>
            <a:r>
              <a:rPr lang="en-GB" b="1" i="0" dirty="0">
                <a:solidFill>
                  <a:srgbClr val="333333"/>
                </a:solidFill>
                <a:effectLst/>
                <a:latin typeface="Libre Franklin" pitchFamily="2" charset="0"/>
              </a:rPr>
              <a:t>Drawing maps or plans - </a:t>
            </a:r>
            <a:r>
              <a:rPr lang="en-GB" b="0" i="0" dirty="0">
                <a:solidFill>
                  <a:srgbClr val="333333"/>
                </a:solidFill>
                <a:effectLst/>
                <a:latin typeface="Libre Franklin" pitchFamily="2" charset="0"/>
              </a:rPr>
              <a:t>to gather information about significant spaces for children and to explore their perceptions of these places. This tool enables children and young people to explore the risks they face such as in their local communities, to identify protection factors in their local communities, also identifying the risks they most want to change</a:t>
            </a:r>
            <a:r>
              <a:rPr lang="en-GB" b="0" i="0" baseline="30000" dirty="0">
                <a:solidFill>
                  <a:srgbClr val="333333"/>
                </a:solidFill>
                <a:effectLst/>
                <a:latin typeface="Libre Franklin" pitchFamily="2" charset="0"/>
              </a:rPr>
              <a:t>.</a:t>
            </a:r>
            <a:r>
              <a:rPr lang="en-GB" b="0" i="0" dirty="0">
                <a:solidFill>
                  <a:srgbClr val="333333"/>
                </a:solidFill>
                <a:effectLst/>
                <a:latin typeface="Libre Franklin" pitchFamily="2" charset="0"/>
              </a:rPr>
              <a:t> It provides views and opinions on their current situations. For instance, drawing a village or a community with the help of other children of the group or the researcher.</a:t>
            </a:r>
          </a:p>
          <a:p>
            <a:pPr algn="l">
              <a:buFont typeface="+mj-lt"/>
              <a:buNone/>
            </a:pPr>
            <a:r>
              <a:rPr lang="en-GB" b="1" i="0" dirty="0">
                <a:solidFill>
                  <a:srgbClr val="333333"/>
                </a:solidFill>
                <a:effectLst/>
                <a:latin typeface="Libre Franklin" pitchFamily="2" charset="0"/>
              </a:rPr>
              <a:t>Thought showers</a:t>
            </a:r>
            <a:endParaRPr lang="en-GB" b="0" i="0" dirty="0">
              <a:solidFill>
                <a:srgbClr val="333333"/>
              </a:solidFill>
              <a:effectLst/>
              <a:latin typeface="Libre Franklin" pitchFamily="2" charset="0"/>
            </a:endParaRPr>
          </a:p>
          <a:p>
            <a:pPr algn="l"/>
            <a:r>
              <a:rPr lang="en-GB" b="0" i="0" dirty="0">
                <a:solidFill>
                  <a:srgbClr val="333333"/>
                </a:solidFill>
                <a:effectLst/>
                <a:latin typeface="Libre Franklin" pitchFamily="2" charset="0"/>
              </a:rPr>
              <a:t>A popular tool to explore their views and ideas. Children are asked to write or draw a picture in the middle of a large piece of paper to enquire what ideas come into their heads associated with that word or thing. The picture drawn will act as a stimulus for children to think about the journeys and decisions taken, fears faced and cultural context of the environment they are and have come from. Such as, how do you feel around say, a brother or father, how do you like your village and similar circumstances.</a:t>
            </a:r>
          </a:p>
          <a:p>
            <a:pPr algn="l">
              <a:buFont typeface="+mj-lt"/>
              <a:buAutoNum type="arabicPeriod" startAt="3"/>
            </a:pPr>
            <a:r>
              <a:rPr lang="en-GB" b="1" i="0" dirty="0">
                <a:solidFill>
                  <a:srgbClr val="333333"/>
                </a:solidFill>
                <a:effectLst/>
                <a:latin typeface="Libre Franklin" pitchFamily="2" charset="0"/>
              </a:rPr>
              <a:t>Drawings</a:t>
            </a:r>
            <a:endParaRPr lang="en-GB" b="0" i="0" dirty="0">
              <a:solidFill>
                <a:srgbClr val="333333"/>
              </a:solidFill>
              <a:effectLst/>
              <a:latin typeface="Libre Franklin" pitchFamily="2" charset="0"/>
            </a:endParaRPr>
          </a:p>
          <a:p>
            <a:pPr algn="l"/>
            <a:r>
              <a:rPr lang="en-GB" b="0" i="0" dirty="0">
                <a:solidFill>
                  <a:srgbClr val="333333"/>
                </a:solidFill>
                <a:effectLst/>
                <a:latin typeface="Libre Franklin" pitchFamily="2" charset="0"/>
              </a:rPr>
              <a:t>As a method, it is regarded as an appropriate warm-up activity to enable the children to become familiarized with the adult researcher. The use of drawing gives children time to think about what they wish to portray. The image can be changed and added which gives children more control over their form of expression, unlike an interview situation where responses tend to be quicker and more immediate.</a:t>
            </a:r>
          </a:p>
          <a:p>
            <a:pPr algn="l">
              <a:buFont typeface="+mj-lt"/>
              <a:buAutoNum type="arabicPeriod" startAt="4"/>
            </a:pPr>
            <a:r>
              <a:rPr lang="en-GB" b="1" i="0" dirty="0">
                <a:solidFill>
                  <a:srgbClr val="333333"/>
                </a:solidFill>
                <a:effectLst/>
                <a:latin typeface="Libre Franklin" pitchFamily="2" charset="0"/>
              </a:rPr>
              <a:t>Tree activity - do it</a:t>
            </a:r>
            <a:endParaRPr lang="en-GB" b="0" i="0" dirty="0">
              <a:solidFill>
                <a:srgbClr val="333333"/>
              </a:solidFill>
              <a:effectLst/>
              <a:latin typeface="Libre Franklin" pitchFamily="2" charset="0"/>
            </a:endParaRPr>
          </a:p>
          <a:p>
            <a:pPr algn="l"/>
            <a:r>
              <a:rPr lang="en-GB" b="0" i="0" dirty="0">
                <a:solidFill>
                  <a:srgbClr val="333333"/>
                </a:solidFill>
                <a:effectLst/>
                <a:latin typeface="Libre Franklin" pitchFamily="2" charset="0"/>
              </a:rPr>
              <a:t>This is specially designed as an assessment exercise helping to initiate discussions on resilience and stress factors in the lives of participants. </a:t>
            </a:r>
            <a:endParaRPr lang="en-GB" dirty="0"/>
          </a:p>
        </p:txBody>
      </p:sp>
      <p:sp>
        <p:nvSpPr>
          <p:cNvPr id="4" name="Slide Number Placeholder 3"/>
          <p:cNvSpPr>
            <a:spLocks noGrp="1"/>
          </p:cNvSpPr>
          <p:nvPr>
            <p:ph type="sldNum" sz="quarter" idx="5"/>
          </p:nvPr>
        </p:nvSpPr>
        <p:spPr/>
        <p:txBody>
          <a:bodyPr/>
          <a:lstStyle/>
          <a:p>
            <a:pPr rtl="0"/>
            <a:fld id="{5B8B270D-091D-4ED2-8C85-0898DD7D9F21}" type="slidenum">
              <a:rPr lang="en-GB" noProof="0" smtClean="0"/>
              <a:t>27</a:t>
            </a:fld>
            <a:endParaRPr lang="en-GB" noProof="0"/>
          </a:p>
        </p:txBody>
      </p:sp>
    </p:spTree>
    <p:extLst>
      <p:ext uri="{BB962C8B-B14F-4D97-AF65-F5344CB8AC3E}">
        <p14:creationId xmlns:p14="http://schemas.microsoft.com/office/powerpoint/2010/main" val="322379308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33333"/>
                </a:solidFill>
                <a:effectLst/>
                <a:latin typeface="Libre Franklin" pitchFamily="2" charset="0"/>
              </a:rPr>
              <a:t>Children are often good at making and listening to stories. Hence, in this activity they think of themselves as a tree and draw or write on the roots about the things or people who keep them safe and sound. This activity is great when one wants to know about personal/innate attachments of the child in the family or maybe how he/she deals with a person they don’t like.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333333"/>
              </a:solidFill>
              <a:effectLst/>
              <a:latin typeface="Libre Franklin"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33333"/>
                </a:solidFill>
                <a:effectLst/>
                <a:latin typeface="Libre Franklin" pitchFamily="2" charset="0"/>
              </a:rPr>
              <a:t>Chances of children leaving during the activity is normal and high. Therefore, it must be planned and initiated according to the age and interest related children groups. One should know the characteristics and interests of the children they  want to involve to make smooth beginnings and endings of each </a:t>
            </a:r>
            <a:r>
              <a:rPr lang="en-GB" b="0" i="0" dirty="0" err="1">
                <a:solidFill>
                  <a:srgbClr val="333333"/>
                </a:solidFill>
                <a:effectLst/>
                <a:latin typeface="Libre Franklin" pitchFamily="2" charset="0"/>
              </a:rPr>
              <a:t>activity.In</a:t>
            </a:r>
            <a:r>
              <a:rPr lang="en-GB" b="0" i="0" dirty="0">
                <a:solidFill>
                  <a:srgbClr val="333333"/>
                </a:solidFill>
                <a:effectLst/>
                <a:latin typeface="Libre Franklin" pitchFamily="2" charset="0"/>
              </a:rPr>
              <a:t> addition, it is recommended to create small groups of less than 10 people (in each group) in order for children to enjoy the whole process in a group setting and gauge their interests for longer hours. At the end, just go with the flow and enjoy the journey with children!!</a:t>
            </a:r>
          </a:p>
          <a:p>
            <a:endParaRPr lang="en-GB" dirty="0"/>
          </a:p>
        </p:txBody>
      </p:sp>
      <p:sp>
        <p:nvSpPr>
          <p:cNvPr id="4" name="Slide Number Placeholder 3"/>
          <p:cNvSpPr>
            <a:spLocks noGrp="1"/>
          </p:cNvSpPr>
          <p:nvPr>
            <p:ph type="sldNum" sz="quarter" idx="5"/>
          </p:nvPr>
        </p:nvSpPr>
        <p:spPr/>
        <p:txBody>
          <a:bodyPr/>
          <a:lstStyle/>
          <a:p>
            <a:pPr rtl="0"/>
            <a:fld id="{5B8B270D-091D-4ED2-8C85-0898DD7D9F21}" type="slidenum">
              <a:rPr lang="en-GB" noProof="0" smtClean="0"/>
              <a:t>28</a:t>
            </a:fld>
            <a:endParaRPr lang="en-GB" noProof="0"/>
          </a:p>
        </p:txBody>
      </p:sp>
    </p:spTree>
    <p:extLst>
      <p:ext uri="{BB962C8B-B14F-4D97-AF65-F5344CB8AC3E}">
        <p14:creationId xmlns:p14="http://schemas.microsoft.com/office/powerpoint/2010/main" val="195834849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1B6312-5A2F-5F88-B08B-F9F5D1DA735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37BD46F-953C-4051-167E-867B4DBAFCE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024DC8F-C1E2-672D-6529-BCC11B59AA1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D486169-9D4E-F252-F795-26B8DDB603F0}"/>
              </a:ext>
            </a:extLst>
          </p:cNvPr>
          <p:cNvSpPr>
            <a:spLocks noGrp="1"/>
          </p:cNvSpPr>
          <p:nvPr>
            <p:ph type="sldNum" sz="quarter" idx="5"/>
          </p:nvPr>
        </p:nvSpPr>
        <p:spPr/>
        <p:txBody>
          <a:bodyPr/>
          <a:lstStyle/>
          <a:p>
            <a:pPr rtl="0"/>
            <a:fld id="{5B8B270D-091D-4ED2-8C85-0898DD7D9F21}" type="slidenum">
              <a:rPr lang="en-GB" noProof="0" smtClean="0"/>
              <a:t>32</a:t>
            </a:fld>
            <a:endParaRPr lang="en-GB" noProof="0"/>
          </a:p>
        </p:txBody>
      </p:sp>
    </p:spTree>
    <p:extLst>
      <p:ext uri="{BB962C8B-B14F-4D97-AF65-F5344CB8AC3E}">
        <p14:creationId xmlns:p14="http://schemas.microsoft.com/office/powerpoint/2010/main" val="16350752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984522" y="874663"/>
            <a:ext cx="4650901" cy="2334637"/>
          </a:xfrm>
        </p:spPr>
        <p:txBody>
          <a:bodyPr rtlCol="0">
            <a:normAutofit/>
          </a:bodyPr>
          <a:lstStyle>
            <a:lvl1pPr algn="ctr">
              <a:defRPr sz="4800"/>
            </a:lvl1pPr>
          </a:lstStyle>
          <a:p>
            <a:pPr rtl="0"/>
            <a:r>
              <a:rPr lang="en-US" noProof="0"/>
              <a:t>Click to edit Master title style</a:t>
            </a:r>
            <a:endParaRPr lang="en-GB" noProof="0"/>
          </a:p>
        </p:txBody>
      </p:sp>
      <p:grpSp>
        <p:nvGrpSpPr>
          <p:cNvPr id="6" name="Group 5" hidden="1">
            <a:extLst>
              <a:ext uri="{FF2B5EF4-FFF2-40B4-BE49-F238E27FC236}">
                <a16:creationId xmlns:a16="http://schemas.microsoft.com/office/drawing/2014/main" id="{F44A4473-D4D4-4E24-B542-C5D63C28DA75}"/>
              </a:ext>
              <a:ext uri="{C183D7F6-B498-43B3-948B-1728B52AA6E4}">
                <adec:decorative xmlns:adec="http://schemas.microsoft.com/office/drawing/2017/decorative" val="1"/>
              </a:ext>
            </a:extLst>
          </p:cNvPr>
          <p:cNvGrpSpPr>
            <a:grpSpLocks noGrp="1" noUngrp="1" noRot="1" noChangeAspect="1" noMove="1" noResize="1"/>
          </p:cNvGrpSpPr>
          <p:nvPr userDrawn="1">
            <p:extLst>
              <p:ext uri="{386F3935-93C4-4BCD-93E2-E3B085C9AB24}">
                <p16:designElem xmlns:p16="http://schemas.microsoft.com/office/powerpoint/2015/main" val="1"/>
              </p:ext>
            </p:extLst>
          </p:nvPr>
        </p:nvGrpSpPr>
        <p:grpSpPr>
          <a:xfrm>
            <a:off x="6153976" y="457964"/>
            <a:ext cx="6009066" cy="5914582"/>
            <a:chOff x="6153976" y="457964"/>
            <a:chExt cx="6009066" cy="5914582"/>
          </a:xfrm>
        </p:grpSpPr>
        <p:grpSp>
          <p:nvGrpSpPr>
            <p:cNvPr id="7" name="Group 6">
              <a:extLst>
                <a:ext uri="{FF2B5EF4-FFF2-40B4-BE49-F238E27FC236}">
                  <a16:creationId xmlns:a16="http://schemas.microsoft.com/office/drawing/2014/main" id="{14CA4A32-A016-460F-8B99-22A5D265B4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012621" y="2980002"/>
              <a:ext cx="317159" cy="932400"/>
              <a:chOff x="6376988" y="280988"/>
              <a:chExt cx="633413" cy="1862138"/>
            </a:xfrm>
          </p:grpSpPr>
          <p:sp>
            <p:nvSpPr>
              <p:cNvPr id="86" name="Freeform 68">
                <a:extLst>
                  <a:ext uri="{FF2B5EF4-FFF2-40B4-BE49-F238E27FC236}">
                    <a16:creationId xmlns:a16="http://schemas.microsoft.com/office/drawing/2014/main" id="{84DB1BC2-B158-4DA5-9164-843E6B566C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76988"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87" name="Freeform 69">
                <a:extLst>
                  <a:ext uri="{FF2B5EF4-FFF2-40B4-BE49-F238E27FC236}">
                    <a16:creationId xmlns:a16="http://schemas.microsoft.com/office/drawing/2014/main" id="{751FDE2E-D749-401E-B3BA-66B2F5231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696076" y="280988"/>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88" name="Line 70">
                <a:extLst>
                  <a:ext uri="{FF2B5EF4-FFF2-40B4-BE49-F238E27FC236}">
                    <a16:creationId xmlns:a16="http://schemas.microsoft.com/office/drawing/2014/main" id="{49546377-E2EE-4854-AA84-5575789BAF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696076" y="280988"/>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8" name="Group 7">
              <a:extLst>
                <a:ext uri="{FF2B5EF4-FFF2-40B4-BE49-F238E27FC236}">
                  <a16:creationId xmlns:a16="http://schemas.microsoft.com/office/drawing/2014/main" id="{04FCC465-42B8-456F-951F-8C51A42F97E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24466" y="457964"/>
              <a:ext cx="3838576" cy="5838297"/>
              <a:chOff x="8324466" y="457964"/>
              <a:chExt cx="3838576" cy="5838297"/>
            </a:xfrm>
          </p:grpSpPr>
          <p:sp>
            <p:nvSpPr>
              <p:cNvPr id="48" name="Oval 47">
                <a:extLst>
                  <a:ext uri="{FF2B5EF4-FFF2-40B4-BE49-F238E27FC236}">
                    <a16:creationId xmlns:a16="http://schemas.microsoft.com/office/drawing/2014/main" id="{3D7F8A9A-8A53-4FD3-855C-C49B035CE8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319026" y="5955846"/>
                <a:ext cx="340415" cy="340415"/>
              </a:xfrm>
              <a:prstGeom prst="ellipse">
                <a:avLst/>
              </a:pr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nvGrpSpPr>
              <p:cNvPr id="49" name="Group 48">
                <a:extLst>
                  <a:ext uri="{FF2B5EF4-FFF2-40B4-BE49-F238E27FC236}">
                    <a16:creationId xmlns:a16="http://schemas.microsoft.com/office/drawing/2014/main" id="{AC347F99-AC7C-4DB2-8AAF-9E2A7AE629C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015028" y="2840007"/>
                <a:ext cx="2457452" cy="3838576"/>
                <a:chOff x="587375" y="280987"/>
                <a:chExt cx="2457452" cy="3838576"/>
              </a:xfrm>
            </p:grpSpPr>
            <p:sp>
              <p:nvSpPr>
                <p:cNvPr id="64" name="Freeform 64">
                  <a:extLst>
                    <a:ext uri="{FF2B5EF4-FFF2-40B4-BE49-F238E27FC236}">
                      <a16:creationId xmlns:a16="http://schemas.microsoft.com/office/drawing/2014/main" id="{89B06C37-E219-479D-B324-0DC7D0565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2"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5" name="Freeform 81">
                  <a:extLst>
                    <a:ext uri="{FF2B5EF4-FFF2-40B4-BE49-F238E27FC236}">
                      <a16:creationId xmlns:a16="http://schemas.microsoft.com/office/drawing/2014/main" id="{29A1D878-CEA2-41DC-8638-A852316726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6" name="Freeform 61">
                  <a:extLst>
                    <a:ext uri="{FF2B5EF4-FFF2-40B4-BE49-F238E27FC236}">
                      <a16:creationId xmlns:a16="http://schemas.microsoft.com/office/drawing/2014/main" id="{99394209-57ED-4126-A8DC-0862D1FA11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7" name="Freeform 78">
                  <a:extLst>
                    <a:ext uri="{FF2B5EF4-FFF2-40B4-BE49-F238E27FC236}">
                      <a16:creationId xmlns:a16="http://schemas.microsoft.com/office/drawing/2014/main" id="{A48B0004-4618-4D71-88D1-A2FEE4F0AD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7"/>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8" name="Freeform 84">
                  <a:extLst>
                    <a:ext uri="{FF2B5EF4-FFF2-40B4-BE49-F238E27FC236}">
                      <a16:creationId xmlns:a16="http://schemas.microsoft.com/office/drawing/2014/main" id="{4D1C172B-2446-428A-A518-FE1B5FCE0D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9" name="Freeform 87">
                  <a:extLst>
                    <a:ext uri="{FF2B5EF4-FFF2-40B4-BE49-F238E27FC236}">
                      <a16:creationId xmlns:a16="http://schemas.microsoft.com/office/drawing/2014/main" id="{E359C795-FCC1-401F-B0B6-F722AE632A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967037"/>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0" name="Freeform 60">
                  <a:extLst>
                    <a:ext uri="{FF2B5EF4-FFF2-40B4-BE49-F238E27FC236}">
                      <a16:creationId xmlns:a16="http://schemas.microsoft.com/office/drawing/2014/main" id="{8260D102-71BB-497E-A5CF-743FB5987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0987"/>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1" name="Freeform 59">
                  <a:extLst>
                    <a:ext uri="{FF2B5EF4-FFF2-40B4-BE49-F238E27FC236}">
                      <a16:creationId xmlns:a16="http://schemas.microsoft.com/office/drawing/2014/main" id="{811E3D98-A5FB-4BDE-A07D-A03EB898C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97013" y="280987"/>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2" name="Freeform 62">
                  <a:extLst>
                    <a:ext uri="{FF2B5EF4-FFF2-40B4-BE49-F238E27FC236}">
                      <a16:creationId xmlns:a16="http://schemas.microsoft.com/office/drawing/2014/main" id="{9E48CE7F-B4EF-4629-8706-6838C171EF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5"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3" name="Freeform 65">
                  <a:extLst>
                    <a:ext uri="{FF2B5EF4-FFF2-40B4-BE49-F238E27FC236}">
                      <a16:creationId xmlns:a16="http://schemas.microsoft.com/office/drawing/2014/main" id="{C8EBC77A-0887-4128-A73B-2C0165C6F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4" name="Freeform 79">
                  <a:extLst>
                    <a:ext uri="{FF2B5EF4-FFF2-40B4-BE49-F238E27FC236}">
                      <a16:creationId xmlns:a16="http://schemas.microsoft.com/office/drawing/2014/main" id="{7AF3D400-AAAA-47BD-922E-AA3A2AFA3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5" name="Freeform 82">
                  <a:extLst>
                    <a:ext uri="{FF2B5EF4-FFF2-40B4-BE49-F238E27FC236}">
                      <a16:creationId xmlns:a16="http://schemas.microsoft.com/office/drawing/2014/main" id="{B0A3E6A0-609D-427D-9D34-E7CF184B45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6" name="Freeform 85">
                  <a:extLst>
                    <a:ext uri="{FF2B5EF4-FFF2-40B4-BE49-F238E27FC236}">
                      <a16:creationId xmlns:a16="http://schemas.microsoft.com/office/drawing/2014/main" id="{DDE08965-A3F4-426A-924B-102A6F6FE2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7" name="Freeform 88">
                  <a:extLst>
                    <a:ext uri="{FF2B5EF4-FFF2-40B4-BE49-F238E27FC236}">
                      <a16:creationId xmlns:a16="http://schemas.microsoft.com/office/drawing/2014/main" id="{13FA8E6E-7F53-47E9-9BF8-1CD3130F42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78" name="Group 77">
                  <a:extLst>
                    <a:ext uri="{FF2B5EF4-FFF2-40B4-BE49-F238E27FC236}">
                      <a16:creationId xmlns:a16="http://schemas.microsoft.com/office/drawing/2014/main" id="{7A8A9991-EF8F-4128-9DB7-A2FA8CF2F68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79" name="Line 63">
                    <a:extLst>
                      <a:ext uri="{FF2B5EF4-FFF2-40B4-BE49-F238E27FC236}">
                        <a16:creationId xmlns:a16="http://schemas.microsoft.com/office/drawing/2014/main" id="{41E966B6-186E-4D17-B570-969B6951A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0" name="Line 66">
                    <a:extLst>
                      <a:ext uri="{FF2B5EF4-FFF2-40B4-BE49-F238E27FC236}">
                        <a16:creationId xmlns:a16="http://schemas.microsoft.com/office/drawing/2014/main" id="{918B08AD-5F3C-4FC5-8998-8524763C7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1" name="Line 67">
                    <a:extLst>
                      <a:ext uri="{FF2B5EF4-FFF2-40B4-BE49-F238E27FC236}">
                        <a16:creationId xmlns:a16="http://schemas.microsoft.com/office/drawing/2014/main" id="{EDF72260-B0A1-47A1-9459-FDF4600ACA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2" name="Line 80">
                    <a:extLst>
                      <a:ext uri="{FF2B5EF4-FFF2-40B4-BE49-F238E27FC236}">
                        <a16:creationId xmlns:a16="http://schemas.microsoft.com/office/drawing/2014/main" id="{C6A7FA58-53F7-4C2F-96D5-E97BB3CC6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3" name="Line 83">
                    <a:extLst>
                      <a:ext uri="{FF2B5EF4-FFF2-40B4-BE49-F238E27FC236}">
                        <a16:creationId xmlns:a16="http://schemas.microsoft.com/office/drawing/2014/main" id="{1B986617-481E-450F-8FAD-CA3086A3E0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4" name="Line 86">
                    <a:extLst>
                      <a:ext uri="{FF2B5EF4-FFF2-40B4-BE49-F238E27FC236}">
                        <a16:creationId xmlns:a16="http://schemas.microsoft.com/office/drawing/2014/main" id="{4D24CAEB-B2FE-4796-8E6E-DB5148C38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5" name="Line 89">
                    <a:extLst>
                      <a:ext uri="{FF2B5EF4-FFF2-40B4-BE49-F238E27FC236}">
                        <a16:creationId xmlns:a16="http://schemas.microsoft.com/office/drawing/2014/main" id="{3D577B03-E6D9-4FFA-A799-E504CBF8D7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50" name="Group 49">
                <a:extLst>
                  <a:ext uri="{FF2B5EF4-FFF2-40B4-BE49-F238E27FC236}">
                    <a16:creationId xmlns:a16="http://schemas.microsoft.com/office/drawing/2014/main" id="{43509C13-FDEE-45B0-B954-D80D6F38F00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56" name="Group 55">
                  <a:extLst>
                    <a:ext uri="{FF2B5EF4-FFF2-40B4-BE49-F238E27FC236}">
                      <a16:creationId xmlns:a16="http://schemas.microsoft.com/office/drawing/2014/main" id="{21FF647D-8D8A-43E8-A2E2-46D1117839F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60" name="Straight Connector 59">
                    <a:extLst>
                      <a:ext uri="{FF2B5EF4-FFF2-40B4-BE49-F238E27FC236}">
                        <a16:creationId xmlns:a16="http://schemas.microsoft.com/office/drawing/2014/main" id="{87B8728B-0A45-4551-99F0-CF33B850DA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CCFAA15D-9EFC-4A70-AC98-CB3EF00C3A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62" name="Rectangle 30">
                    <a:extLst>
                      <a:ext uri="{FF2B5EF4-FFF2-40B4-BE49-F238E27FC236}">
                        <a16:creationId xmlns:a16="http://schemas.microsoft.com/office/drawing/2014/main" id="{AD80CCBD-3F02-48A0-A24E-5971D22951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63" name="Rectangle 30">
                    <a:extLst>
                      <a:ext uri="{FF2B5EF4-FFF2-40B4-BE49-F238E27FC236}">
                        <a16:creationId xmlns:a16="http://schemas.microsoft.com/office/drawing/2014/main" id="{AB5B7D34-5A4E-48DE-8893-0F022E4CC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57" name="Group 56">
                  <a:extLst>
                    <a:ext uri="{FF2B5EF4-FFF2-40B4-BE49-F238E27FC236}">
                      <a16:creationId xmlns:a16="http://schemas.microsoft.com/office/drawing/2014/main" id="{2341ADC6-0CC2-46C0-BA6F-9D99136698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58" name="Freeform: Shape 57">
                    <a:extLst>
                      <a:ext uri="{FF2B5EF4-FFF2-40B4-BE49-F238E27FC236}">
                        <a16:creationId xmlns:a16="http://schemas.microsoft.com/office/drawing/2014/main" id="{A93316DB-546B-41BA-AD1B-94D5C46702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59" name="Freeform: Shape 58">
                    <a:extLst>
                      <a:ext uri="{FF2B5EF4-FFF2-40B4-BE49-F238E27FC236}">
                        <a16:creationId xmlns:a16="http://schemas.microsoft.com/office/drawing/2014/main" id="{35105C82-44C4-41C2-96AE-ADE6DD1D7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51" name="Group 50">
                <a:extLst>
                  <a:ext uri="{FF2B5EF4-FFF2-40B4-BE49-F238E27FC236}">
                    <a16:creationId xmlns:a16="http://schemas.microsoft.com/office/drawing/2014/main" id="{A7A634F2-054C-4614-9ECB-96BE809893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10400268" y="1917602"/>
                <a:ext cx="633413" cy="1862138"/>
                <a:chOff x="5959192" y="333389"/>
                <a:chExt cx="633413" cy="1862138"/>
              </a:xfrm>
            </p:grpSpPr>
            <p:grpSp>
              <p:nvGrpSpPr>
                <p:cNvPr id="52" name="Group 51">
                  <a:extLst>
                    <a:ext uri="{FF2B5EF4-FFF2-40B4-BE49-F238E27FC236}">
                      <a16:creationId xmlns:a16="http://schemas.microsoft.com/office/drawing/2014/main" id="{1764AB7F-1912-4909-A04A-C8D125467E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54" name="Freeform 68">
                    <a:extLst>
                      <a:ext uri="{FF2B5EF4-FFF2-40B4-BE49-F238E27FC236}">
                        <a16:creationId xmlns:a16="http://schemas.microsoft.com/office/drawing/2014/main" id="{6B93639B-DE1C-4A46-A4B5-B88FD6FC2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55" name="Freeform 69">
                    <a:extLst>
                      <a:ext uri="{FF2B5EF4-FFF2-40B4-BE49-F238E27FC236}">
                        <a16:creationId xmlns:a16="http://schemas.microsoft.com/office/drawing/2014/main" id="{A6C5D17F-13E7-4861-A839-3C56ABD56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sp>
              <p:nvSpPr>
                <p:cNvPr id="53" name="Line 70">
                  <a:extLst>
                    <a:ext uri="{FF2B5EF4-FFF2-40B4-BE49-F238E27FC236}">
                      <a16:creationId xmlns:a16="http://schemas.microsoft.com/office/drawing/2014/main" id="{1C343C91-0F9E-4530-939D-2D9F15DF4A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9" name="Group 8">
              <a:extLst>
                <a:ext uri="{FF2B5EF4-FFF2-40B4-BE49-F238E27FC236}">
                  <a16:creationId xmlns:a16="http://schemas.microsoft.com/office/drawing/2014/main" id="{92109E9F-E572-4202-B7A6-630155DD5BB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6153976" y="534249"/>
              <a:ext cx="3838576" cy="5838297"/>
              <a:chOff x="8324466" y="457964"/>
              <a:chExt cx="3838576" cy="5838297"/>
            </a:xfrm>
          </p:grpSpPr>
          <p:sp>
            <p:nvSpPr>
              <p:cNvPr id="10" name="Oval 9">
                <a:extLst>
                  <a:ext uri="{FF2B5EF4-FFF2-40B4-BE49-F238E27FC236}">
                    <a16:creationId xmlns:a16="http://schemas.microsoft.com/office/drawing/2014/main" id="{B4FF54B2-44F5-42F7-8353-111D80A8D2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319026" y="5955846"/>
                <a:ext cx="340415" cy="340415"/>
              </a:xfrm>
              <a:prstGeom prst="ellipse">
                <a:avLst/>
              </a:pr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nvGrpSpPr>
              <p:cNvPr id="11" name="Group 10">
                <a:extLst>
                  <a:ext uri="{FF2B5EF4-FFF2-40B4-BE49-F238E27FC236}">
                    <a16:creationId xmlns:a16="http://schemas.microsoft.com/office/drawing/2014/main" id="{19A2BBF4-4F54-4179-B672-AD4C8D58A3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015028" y="2840007"/>
                <a:ext cx="2457452" cy="3838576"/>
                <a:chOff x="587375" y="280987"/>
                <a:chExt cx="2457452" cy="3838576"/>
              </a:xfrm>
            </p:grpSpPr>
            <p:sp>
              <p:nvSpPr>
                <p:cNvPr id="26" name="Freeform 64">
                  <a:extLst>
                    <a:ext uri="{FF2B5EF4-FFF2-40B4-BE49-F238E27FC236}">
                      <a16:creationId xmlns:a16="http://schemas.microsoft.com/office/drawing/2014/main" id="{2F2D95CF-DAE2-4601-B9A6-233F4F2F3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2"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7" name="Freeform 81">
                  <a:extLst>
                    <a:ext uri="{FF2B5EF4-FFF2-40B4-BE49-F238E27FC236}">
                      <a16:creationId xmlns:a16="http://schemas.microsoft.com/office/drawing/2014/main" id="{3CD52B72-C30B-4570-A8AB-78CB884F8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8" name="Freeform 61">
                  <a:extLst>
                    <a:ext uri="{FF2B5EF4-FFF2-40B4-BE49-F238E27FC236}">
                      <a16:creationId xmlns:a16="http://schemas.microsoft.com/office/drawing/2014/main" id="{696A9FBF-C89D-4CF9-A1DC-C0275A3B3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9" name="Freeform 78">
                  <a:extLst>
                    <a:ext uri="{FF2B5EF4-FFF2-40B4-BE49-F238E27FC236}">
                      <a16:creationId xmlns:a16="http://schemas.microsoft.com/office/drawing/2014/main" id="{C50B0ACE-17B4-4F11-BA43-0159796B83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7"/>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0" name="Freeform 84">
                  <a:extLst>
                    <a:ext uri="{FF2B5EF4-FFF2-40B4-BE49-F238E27FC236}">
                      <a16:creationId xmlns:a16="http://schemas.microsoft.com/office/drawing/2014/main" id="{F0346B01-7019-48B2-9BE7-3E90F590F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1" name="Freeform 87">
                  <a:extLst>
                    <a:ext uri="{FF2B5EF4-FFF2-40B4-BE49-F238E27FC236}">
                      <a16:creationId xmlns:a16="http://schemas.microsoft.com/office/drawing/2014/main" id="{5C186E4B-7559-4E95-9BDD-7DA75E0873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967037"/>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2" name="Freeform 60">
                  <a:extLst>
                    <a:ext uri="{FF2B5EF4-FFF2-40B4-BE49-F238E27FC236}">
                      <a16:creationId xmlns:a16="http://schemas.microsoft.com/office/drawing/2014/main" id="{4FFE117A-211E-4BD5-AB76-05026DEC6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0987"/>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3" name="Freeform 59">
                  <a:extLst>
                    <a:ext uri="{FF2B5EF4-FFF2-40B4-BE49-F238E27FC236}">
                      <a16:creationId xmlns:a16="http://schemas.microsoft.com/office/drawing/2014/main" id="{5CC0C412-2859-4E97-924F-291318E6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97013" y="280987"/>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4" name="Freeform 62">
                  <a:extLst>
                    <a:ext uri="{FF2B5EF4-FFF2-40B4-BE49-F238E27FC236}">
                      <a16:creationId xmlns:a16="http://schemas.microsoft.com/office/drawing/2014/main" id="{AECE441C-0FBF-4F02-9781-35F2487E3C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5"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5" name="Freeform 65">
                  <a:extLst>
                    <a:ext uri="{FF2B5EF4-FFF2-40B4-BE49-F238E27FC236}">
                      <a16:creationId xmlns:a16="http://schemas.microsoft.com/office/drawing/2014/main" id="{951A4317-3E34-41B4-BCD9-E6E0627C18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6" name="Freeform 79">
                  <a:extLst>
                    <a:ext uri="{FF2B5EF4-FFF2-40B4-BE49-F238E27FC236}">
                      <a16:creationId xmlns:a16="http://schemas.microsoft.com/office/drawing/2014/main" id="{CE2D40E4-274B-4D43-801B-7B3BAF03E4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7" name="Freeform 82">
                  <a:extLst>
                    <a:ext uri="{FF2B5EF4-FFF2-40B4-BE49-F238E27FC236}">
                      <a16:creationId xmlns:a16="http://schemas.microsoft.com/office/drawing/2014/main" id="{2D939FC8-6395-4DCB-B28C-2342BFB72F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8" name="Freeform 85">
                  <a:extLst>
                    <a:ext uri="{FF2B5EF4-FFF2-40B4-BE49-F238E27FC236}">
                      <a16:creationId xmlns:a16="http://schemas.microsoft.com/office/drawing/2014/main" id="{620FEEF2-AE91-48CA-8FE7-B50F83E1C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9" name="Freeform 88">
                  <a:extLst>
                    <a:ext uri="{FF2B5EF4-FFF2-40B4-BE49-F238E27FC236}">
                      <a16:creationId xmlns:a16="http://schemas.microsoft.com/office/drawing/2014/main" id="{27050D75-D26B-4BD3-A4A5-68DF13E9C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40" name="Group 39">
                  <a:extLst>
                    <a:ext uri="{FF2B5EF4-FFF2-40B4-BE49-F238E27FC236}">
                      <a16:creationId xmlns:a16="http://schemas.microsoft.com/office/drawing/2014/main" id="{37668160-F5BE-4756-B84F-C68992BC7A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41" name="Line 63">
                    <a:extLst>
                      <a:ext uri="{FF2B5EF4-FFF2-40B4-BE49-F238E27FC236}">
                        <a16:creationId xmlns:a16="http://schemas.microsoft.com/office/drawing/2014/main" id="{E7F90261-4A5A-4C39-B4B3-FEBED04E34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2" name="Line 66">
                    <a:extLst>
                      <a:ext uri="{FF2B5EF4-FFF2-40B4-BE49-F238E27FC236}">
                        <a16:creationId xmlns:a16="http://schemas.microsoft.com/office/drawing/2014/main" id="{71681E7C-A7E8-4F01-9001-3FD1105E1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3" name="Line 67">
                    <a:extLst>
                      <a:ext uri="{FF2B5EF4-FFF2-40B4-BE49-F238E27FC236}">
                        <a16:creationId xmlns:a16="http://schemas.microsoft.com/office/drawing/2014/main" id="{901B0597-C838-4481-A49D-E8D85B631C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4" name="Line 80">
                    <a:extLst>
                      <a:ext uri="{FF2B5EF4-FFF2-40B4-BE49-F238E27FC236}">
                        <a16:creationId xmlns:a16="http://schemas.microsoft.com/office/drawing/2014/main" id="{23C2B0BF-A329-4A97-B3D5-545BC6813E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5" name="Line 83">
                    <a:extLst>
                      <a:ext uri="{FF2B5EF4-FFF2-40B4-BE49-F238E27FC236}">
                        <a16:creationId xmlns:a16="http://schemas.microsoft.com/office/drawing/2014/main" id="{DBCCCA80-4FEE-4C79-8AF3-66B97054C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6" name="Line 86">
                    <a:extLst>
                      <a:ext uri="{FF2B5EF4-FFF2-40B4-BE49-F238E27FC236}">
                        <a16:creationId xmlns:a16="http://schemas.microsoft.com/office/drawing/2014/main" id="{4B9AD13F-808D-4464-989B-F40B3E77B7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7" name="Line 89">
                    <a:extLst>
                      <a:ext uri="{FF2B5EF4-FFF2-40B4-BE49-F238E27FC236}">
                        <a16:creationId xmlns:a16="http://schemas.microsoft.com/office/drawing/2014/main" id="{076473B5-E30F-4635-8789-51368A971B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12" name="Group 11">
                <a:extLst>
                  <a:ext uri="{FF2B5EF4-FFF2-40B4-BE49-F238E27FC236}">
                    <a16:creationId xmlns:a16="http://schemas.microsoft.com/office/drawing/2014/main" id="{EF568995-35CF-4C80-A63C-82B47F1BA1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18" name="Group 17">
                  <a:extLst>
                    <a:ext uri="{FF2B5EF4-FFF2-40B4-BE49-F238E27FC236}">
                      <a16:creationId xmlns:a16="http://schemas.microsoft.com/office/drawing/2014/main" id="{99432608-19E2-4A3E-A68B-45C8E5DD47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22" name="Straight Connector 21">
                    <a:extLst>
                      <a:ext uri="{FF2B5EF4-FFF2-40B4-BE49-F238E27FC236}">
                        <a16:creationId xmlns:a16="http://schemas.microsoft.com/office/drawing/2014/main" id="{127A2810-84DE-450A-986B-DE8AF8AE6F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1A56ED6A-BBD4-4005-A99D-65BCF8047CC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4" name="Rectangle 30">
                    <a:extLst>
                      <a:ext uri="{FF2B5EF4-FFF2-40B4-BE49-F238E27FC236}">
                        <a16:creationId xmlns:a16="http://schemas.microsoft.com/office/drawing/2014/main" id="{CFC0629C-AFCE-4D39-87D5-36EF1FE5CF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25" name="Rectangle 30">
                    <a:extLst>
                      <a:ext uri="{FF2B5EF4-FFF2-40B4-BE49-F238E27FC236}">
                        <a16:creationId xmlns:a16="http://schemas.microsoft.com/office/drawing/2014/main" id="{81F3517A-93AD-4DF3-BEC7-E607A73E5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19" name="Group 18">
                  <a:extLst>
                    <a:ext uri="{FF2B5EF4-FFF2-40B4-BE49-F238E27FC236}">
                      <a16:creationId xmlns:a16="http://schemas.microsoft.com/office/drawing/2014/main" id="{4CBBC251-E8DD-438C-8733-7D65F461A4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20" name="Freeform: Shape 19">
                    <a:extLst>
                      <a:ext uri="{FF2B5EF4-FFF2-40B4-BE49-F238E27FC236}">
                        <a16:creationId xmlns:a16="http://schemas.microsoft.com/office/drawing/2014/main" id="{6A94A4D4-EFFA-4AE2-B533-75F01F0F00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21" name="Freeform: Shape 20">
                    <a:extLst>
                      <a:ext uri="{FF2B5EF4-FFF2-40B4-BE49-F238E27FC236}">
                        <a16:creationId xmlns:a16="http://schemas.microsoft.com/office/drawing/2014/main" id="{1F4B0E1D-2F9C-444A-ADBA-BDE9F01D8D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13" name="Group 12">
                <a:extLst>
                  <a:ext uri="{FF2B5EF4-FFF2-40B4-BE49-F238E27FC236}">
                    <a16:creationId xmlns:a16="http://schemas.microsoft.com/office/drawing/2014/main" id="{5F5ACA0E-A5DF-4015-8FD4-FA7A53E9D1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10400268" y="1917602"/>
                <a:ext cx="633413" cy="1862138"/>
                <a:chOff x="5959192" y="333389"/>
                <a:chExt cx="633413" cy="1862138"/>
              </a:xfrm>
            </p:grpSpPr>
            <p:grpSp>
              <p:nvGrpSpPr>
                <p:cNvPr id="14" name="Group 13">
                  <a:extLst>
                    <a:ext uri="{FF2B5EF4-FFF2-40B4-BE49-F238E27FC236}">
                      <a16:creationId xmlns:a16="http://schemas.microsoft.com/office/drawing/2014/main" id="{5A4DCFFD-FD3C-42EA-862E-5B792D9020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6" name="Freeform 68">
                    <a:extLst>
                      <a:ext uri="{FF2B5EF4-FFF2-40B4-BE49-F238E27FC236}">
                        <a16:creationId xmlns:a16="http://schemas.microsoft.com/office/drawing/2014/main" id="{0089A8F3-7530-4C17-848C-580015C3ED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 name="Freeform 69">
                    <a:extLst>
                      <a:ext uri="{FF2B5EF4-FFF2-40B4-BE49-F238E27FC236}">
                        <a16:creationId xmlns:a16="http://schemas.microsoft.com/office/drawing/2014/main" id="{61D8EA0C-1521-4C6D-8C09-DD6D8F1F22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sp>
              <p:nvSpPr>
                <p:cNvPr id="15" name="Line 70">
                  <a:extLst>
                    <a:ext uri="{FF2B5EF4-FFF2-40B4-BE49-F238E27FC236}">
                      <a16:creationId xmlns:a16="http://schemas.microsoft.com/office/drawing/2014/main" id="{517033B6-6B8A-4BD6-9A52-BF9E9EFBD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cxnSp>
        <p:nvCxnSpPr>
          <p:cNvPr id="173" name="Straight Connector 172">
            <a:extLst>
              <a:ext uri="{FF2B5EF4-FFF2-40B4-BE49-F238E27FC236}">
                <a16:creationId xmlns:a16="http://schemas.microsoft.com/office/drawing/2014/main" id="{88D7A558-4107-4032-8E5F-99B445369147}"/>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3038400" y="369087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75" name="Subtitle 2">
            <a:extLst>
              <a:ext uri="{FF2B5EF4-FFF2-40B4-BE49-F238E27FC236}">
                <a16:creationId xmlns:a16="http://schemas.microsoft.com/office/drawing/2014/main" id="{6B5BCC80-B184-4F6C-B3E3-CFC7F4C41C95}"/>
              </a:ext>
            </a:extLst>
          </p:cNvPr>
          <p:cNvSpPr>
            <a:spLocks noGrp="1"/>
          </p:cNvSpPr>
          <p:nvPr>
            <p:ph type="subTitle" idx="1" hasCustomPrompt="1"/>
          </p:nvPr>
        </p:nvSpPr>
        <p:spPr>
          <a:xfrm>
            <a:off x="990000" y="4113213"/>
            <a:ext cx="4636800" cy="1655762"/>
          </a:xfrm>
        </p:spPr>
        <p:txBody>
          <a:bodyPr rtlCol="0">
            <a:normAutofit/>
          </a:bodyPr>
          <a:lstStyle>
            <a:lvl1pPr marL="0" indent="0" algn="ctr">
              <a:buNone/>
              <a:defRPr/>
            </a:lvl1pPr>
          </a:lstStyle>
          <a:p>
            <a:pPr rtl="0"/>
            <a:r>
              <a:rPr lang="en-GB" noProof="0">
                <a:cs typeface="Calibri"/>
              </a:rPr>
              <a:t>Presenter name</a:t>
            </a:r>
            <a:endParaRPr lang="en-GB" noProof="0"/>
          </a:p>
        </p:txBody>
      </p:sp>
    </p:spTree>
    <p:extLst>
      <p:ext uri="{BB962C8B-B14F-4D97-AF65-F5344CB8AC3E}">
        <p14:creationId xmlns:p14="http://schemas.microsoft.com/office/powerpoint/2010/main" val="42291223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530307" y="536573"/>
            <a:ext cx="3856679" cy="1453003"/>
          </a:xfrm>
        </p:spPr>
        <p:txBody>
          <a:bodyPr rtlCol="0"/>
          <a:lstStyle>
            <a:lvl1pPr algn="ctr">
              <a:defRPr/>
            </a:lvl1pPr>
          </a:lstStyle>
          <a:p>
            <a:pPr rtl="0"/>
            <a:r>
              <a:rPr lang="en-US" noProof="0"/>
              <a:t>Click to edit Master title style</a:t>
            </a:r>
            <a:endParaRPr lang="en-GB" noProof="0"/>
          </a:p>
        </p:txBody>
      </p:sp>
      <p:cxnSp>
        <p:nvCxnSpPr>
          <p:cNvPr id="91" name="Straight Connector 90">
            <a:extLst>
              <a:ext uri="{FF2B5EF4-FFF2-40B4-BE49-F238E27FC236}">
                <a16:creationId xmlns:a16="http://schemas.microsoft.com/office/drawing/2014/main" id="{A3805DED-0C97-4EF7-B1E1-0E016E053719}"/>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2179125"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03" name="Content Placeholder 2">
            <a:extLst>
              <a:ext uri="{FF2B5EF4-FFF2-40B4-BE49-F238E27FC236}">
                <a16:creationId xmlns:a16="http://schemas.microsoft.com/office/drawing/2014/main" id="{E4838519-F7BD-42C9-BDE6-B4D6DF7E1175}"/>
              </a:ext>
            </a:extLst>
          </p:cNvPr>
          <p:cNvSpPr>
            <a:spLocks noGrp="1"/>
          </p:cNvSpPr>
          <p:nvPr>
            <p:ph idx="13" hasCustomPrompt="1"/>
          </p:nvPr>
        </p:nvSpPr>
        <p:spPr>
          <a:xfrm>
            <a:off x="907606" y="2877018"/>
            <a:ext cx="3060000" cy="2938561"/>
          </a:xfrm>
        </p:spPr>
        <p:txBody>
          <a:bodyPr rtlCol="0">
            <a:normAutofit/>
          </a:bodyPr>
          <a:lstStyle>
            <a:lvl1pPr algn="ctr">
              <a:defRPr/>
            </a:lvl1pPr>
          </a:lstStyle>
          <a:p>
            <a:pPr marL="0" indent="0" algn="ctr" rtl="0">
              <a:buNone/>
            </a:pPr>
            <a:r>
              <a:rPr lang="en-GB" noProof="0"/>
              <a:t>Click to edit master text style</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a:xfrm>
            <a:off x="450000" y="6357168"/>
            <a:ext cx="1480400" cy="461665"/>
          </a:xfrm>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a:xfrm>
            <a:off x="1996947" y="6357600"/>
            <a:ext cx="6683376" cy="460800"/>
          </a:xfrm>
        </p:spPr>
        <p:txBody>
          <a:bodyPr rtlCol="0"/>
          <a:lstStyle>
            <a:lvl1pPr algn="l">
              <a:defRPr/>
            </a:lvl1pPr>
          </a:lstStyle>
          <a:p>
            <a:pPr rtl="0"/>
            <a:endParaRPr lang="en-GB" noProof="0"/>
          </a:p>
        </p:txBody>
      </p:sp>
      <p:sp>
        <p:nvSpPr>
          <p:cNvPr id="9" name="Picture Placeholder 8">
            <a:extLst>
              <a:ext uri="{FF2B5EF4-FFF2-40B4-BE49-F238E27FC236}">
                <a16:creationId xmlns:a16="http://schemas.microsoft.com/office/drawing/2014/main" id="{EF1A84F6-2D30-446A-9D91-44FBCB825679}"/>
              </a:ext>
            </a:extLst>
          </p:cNvPr>
          <p:cNvSpPr>
            <a:spLocks noGrp="1"/>
          </p:cNvSpPr>
          <p:nvPr>
            <p:ph type="pic" sz="quarter" idx="14"/>
          </p:nvPr>
        </p:nvSpPr>
        <p:spPr>
          <a:xfrm>
            <a:off x="4979987" y="0"/>
            <a:ext cx="7212013" cy="6858000"/>
          </a:xfrm>
        </p:spPr>
        <p:txBody>
          <a:bodyPr rtlCol="0"/>
          <a:lstStyle/>
          <a:p>
            <a:pPr rtl="0"/>
            <a:r>
              <a:rPr lang="en-US" noProof="0"/>
              <a:t>Click icon to add picture</a:t>
            </a:r>
            <a:endParaRPr lang="en-GB" noProof="0"/>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4464651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4056600" y="536573"/>
            <a:ext cx="4078800" cy="1453003"/>
          </a:xfrm>
        </p:spPr>
        <p:txBody>
          <a:bodyPr rtlCol="0"/>
          <a:lstStyle>
            <a:lvl1pPr algn="ctr">
              <a:defRPr/>
            </a:lvl1pPr>
          </a:lstStyle>
          <a:p>
            <a:pPr rtl="0"/>
            <a:r>
              <a:rPr lang="en-US" noProof="0"/>
              <a:t>Click to edit Master title style</a:t>
            </a:r>
            <a:endParaRPr lang="en-GB" noProof="0"/>
          </a:p>
        </p:txBody>
      </p:sp>
      <p:sp>
        <p:nvSpPr>
          <p:cNvPr id="95" name="Text Placeholder 94">
            <a:extLst>
              <a:ext uri="{FF2B5EF4-FFF2-40B4-BE49-F238E27FC236}">
                <a16:creationId xmlns:a16="http://schemas.microsoft.com/office/drawing/2014/main" id="{376C93AE-577A-4E39-B37B-F54DD619E8E9}"/>
              </a:ext>
            </a:extLst>
          </p:cNvPr>
          <p:cNvSpPr>
            <a:spLocks noGrp="1"/>
          </p:cNvSpPr>
          <p:nvPr>
            <p:ph type="body" sz="quarter" idx="13" hasCustomPrompt="1"/>
          </p:nvPr>
        </p:nvSpPr>
        <p:spPr>
          <a:xfrm>
            <a:off x="3686175" y="2876550"/>
            <a:ext cx="4819650" cy="2875321"/>
          </a:xfrm>
        </p:spPr>
        <p:txBody>
          <a:bodyPr rtlCol="0">
            <a:normAutofit/>
          </a:bodyPr>
          <a:lstStyle>
            <a:lvl1pPr marL="0" indent="0" algn="ctr">
              <a:buNone/>
              <a:defRPr sz="1600" baseline="0"/>
            </a:lvl1pPr>
            <a:lvl2pPr marL="360000" indent="0" algn="ctr">
              <a:buFont typeface="Arial" panose="020B0604020202020204" pitchFamily="34" charset="0"/>
              <a:buNone/>
              <a:defRPr/>
            </a:lvl2pPr>
            <a:lvl3pPr marL="720000" indent="0" algn="ctr">
              <a:buNone/>
              <a:defRPr/>
            </a:lvl3pPr>
            <a:lvl4pPr marL="1080000" indent="0" algn="ctr">
              <a:buFont typeface="Arial" panose="020B0604020202020204" pitchFamily="34" charset="0"/>
              <a:buNone/>
              <a:defRPr/>
            </a:lvl4pPr>
            <a:lvl5pPr marL="1440000" indent="0" algn="ctr">
              <a:buNone/>
              <a:defRPr/>
            </a:lvl5pPr>
          </a:lstStyle>
          <a:p>
            <a:pPr lvl="0" rtl="0"/>
            <a:r>
              <a:rPr lang="en-GB" noProof="0"/>
              <a:t>Click to add text</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grpSp>
        <p:nvGrpSpPr>
          <p:cNvPr id="6" name="Group 5" hidden="1">
            <a:extLst>
              <a:ext uri="{FF2B5EF4-FFF2-40B4-BE49-F238E27FC236}">
                <a16:creationId xmlns:a16="http://schemas.microsoft.com/office/drawing/2014/main" id="{4DF41F26-BFC3-471C-AEBF-8D613043F8A1}"/>
              </a:ext>
              <a:ext uri="{C183D7F6-B498-43B3-948B-1728B52AA6E4}">
                <adec:decorative xmlns:adec="http://schemas.microsoft.com/office/drawing/2017/decorative" val="1"/>
              </a:ext>
            </a:extLst>
          </p:cNvPr>
          <p:cNvGrpSpPr>
            <a:grpSpLocks noGrp="1" noUngrp="1" noRot="1" noChangeAspect="1" noMove="1" noResize="1"/>
          </p:cNvGrpSpPr>
          <p:nvPr userDrawn="1">
            <p:extLst>
              <p:ext uri="{386F3935-93C4-4BCD-93E2-E3B085C9AB24}">
                <p16:designElem xmlns:p16="http://schemas.microsoft.com/office/powerpoint/2015/main" val="1"/>
              </p:ext>
            </p:extLst>
          </p:nvPr>
        </p:nvGrpSpPr>
        <p:grpSpPr>
          <a:xfrm>
            <a:off x="199766" y="716800"/>
            <a:ext cx="3838575" cy="5583025"/>
            <a:chOff x="199766" y="716800"/>
            <a:chExt cx="3838575" cy="5583025"/>
          </a:xfrm>
        </p:grpSpPr>
        <p:grpSp>
          <p:nvGrpSpPr>
            <p:cNvPr id="7" name="Group 6">
              <a:extLst>
                <a:ext uri="{FF2B5EF4-FFF2-40B4-BE49-F238E27FC236}">
                  <a16:creationId xmlns:a16="http://schemas.microsoft.com/office/drawing/2014/main" id="{CD3F709F-F0BC-4149-B83C-D6E0B13F9C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890329" y="26237"/>
              <a:ext cx="2457450" cy="3838575"/>
              <a:chOff x="587376" y="280988"/>
              <a:chExt cx="2457450" cy="3838575"/>
            </a:xfrm>
          </p:grpSpPr>
          <p:sp>
            <p:nvSpPr>
              <p:cNvPr id="26" name="Freeform 64">
                <a:extLst>
                  <a:ext uri="{FF2B5EF4-FFF2-40B4-BE49-F238E27FC236}">
                    <a16:creationId xmlns:a16="http://schemas.microsoft.com/office/drawing/2014/main" id="{5C5EF830-776D-4D9D-B2AD-E2EF27FE2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7" name="Freeform 81">
                <a:extLst>
                  <a:ext uri="{FF2B5EF4-FFF2-40B4-BE49-F238E27FC236}">
                    <a16:creationId xmlns:a16="http://schemas.microsoft.com/office/drawing/2014/main" id="{24555386-DD07-47B5-8731-6188F04409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8" name="Freeform 61">
                <a:extLst>
                  <a:ext uri="{FF2B5EF4-FFF2-40B4-BE49-F238E27FC236}">
                    <a16:creationId xmlns:a16="http://schemas.microsoft.com/office/drawing/2014/main" id="{98AACD5A-587D-4523-8687-E39554A9EE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9" name="Freeform 78">
                <a:extLst>
                  <a:ext uri="{FF2B5EF4-FFF2-40B4-BE49-F238E27FC236}">
                    <a16:creationId xmlns:a16="http://schemas.microsoft.com/office/drawing/2014/main" id="{056E6FE3-AE0B-4665-BDC4-C43B088EA3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0" name="Freeform 84">
                <a:extLst>
                  <a:ext uri="{FF2B5EF4-FFF2-40B4-BE49-F238E27FC236}">
                    <a16:creationId xmlns:a16="http://schemas.microsoft.com/office/drawing/2014/main" id="{3341E111-158B-46EB-85CF-76ACE2E63E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1" name="Freeform 87">
                <a:extLst>
                  <a:ext uri="{FF2B5EF4-FFF2-40B4-BE49-F238E27FC236}">
                    <a16:creationId xmlns:a16="http://schemas.microsoft.com/office/drawing/2014/main" id="{B6BAC346-F465-42C1-B326-511CDAAFC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967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2" name="Freeform 60">
                <a:extLst>
                  <a:ext uri="{FF2B5EF4-FFF2-40B4-BE49-F238E27FC236}">
                    <a16:creationId xmlns:a16="http://schemas.microsoft.com/office/drawing/2014/main" id="{41EFAE7C-FB00-406B-B543-258ECBA85C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0988"/>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3" name="Freeform 59">
                <a:extLst>
                  <a:ext uri="{FF2B5EF4-FFF2-40B4-BE49-F238E27FC236}">
                    <a16:creationId xmlns:a16="http://schemas.microsoft.com/office/drawing/2014/main" id="{7B8E44F7-B4B5-407F-8CBF-2EF396585A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97013"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4" name="Freeform 62">
                <a:extLst>
                  <a:ext uri="{FF2B5EF4-FFF2-40B4-BE49-F238E27FC236}">
                    <a16:creationId xmlns:a16="http://schemas.microsoft.com/office/drawing/2014/main" id="{E5CB4BB7-46DD-4D14-AF85-0E13EFBA6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5" name="Freeform 65">
                <a:extLst>
                  <a:ext uri="{FF2B5EF4-FFF2-40B4-BE49-F238E27FC236}">
                    <a16:creationId xmlns:a16="http://schemas.microsoft.com/office/drawing/2014/main" id="{F7F8EDDC-B124-4CF0-9C0B-036D7E9203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6" name="Freeform 79">
                <a:extLst>
                  <a:ext uri="{FF2B5EF4-FFF2-40B4-BE49-F238E27FC236}">
                    <a16:creationId xmlns:a16="http://schemas.microsoft.com/office/drawing/2014/main" id="{F9979D20-23CA-44BF-94E4-277FAA877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7" name="Freeform 82">
                <a:extLst>
                  <a:ext uri="{FF2B5EF4-FFF2-40B4-BE49-F238E27FC236}">
                    <a16:creationId xmlns:a16="http://schemas.microsoft.com/office/drawing/2014/main" id="{64DA53E4-1E27-44B2-9EA5-375E3D20A7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8" name="Freeform 85">
                <a:extLst>
                  <a:ext uri="{FF2B5EF4-FFF2-40B4-BE49-F238E27FC236}">
                    <a16:creationId xmlns:a16="http://schemas.microsoft.com/office/drawing/2014/main" id="{AF41DBD5-F7CA-43C7-B477-6E93D8DC0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9" name="Freeform 88">
                <a:extLst>
                  <a:ext uri="{FF2B5EF4-FFF2-40B4-BE49-F238E27FC236}">
                    <a16:creationId xmlns:a16="http://schemas.microsoft.com/office/drawing/2014/main" id="{8DE355CC-A733-4109-AC9E-4E5E96E355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40" name="Group 39">
                <a:extLst>
                  <a:ext uri="{FF2B5EF4-FFF2-40B4-BE49-F238E27FC236}">
                    <a16:creationId xmlns:a16="http://schemas.microsoft.com/office/drawing/2014/main" id="{C60E99C1-AC1B-4267-A404-07CA28EA1A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41" name="Line 63">
                  <a:extLst>
                    <a:ext uri="{FF2B5EF4-FFF2-40B4-BE49-F238E27FC236}">
                      <a16:creationId xmlns:a16="http://schemas.microsoft.com/office/drawing/2014/main" id="{46BA754B-AF8C-4E32-B5D4-BD2CA1341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2" name="Line 66">
                  <a:extLst>
                    <a:ext uri="{FF2B5EF4-FFF2-40B4-BE49-F238E27FC236}">
                      <a16:creationId xmlns:a16="http://schemas.microsoft.com/office/drawing/2014/main" id="{AA7154F4-DAA9-42B8-9C79-E7D89EB926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3" name="Line 67">
                  <a:extLst>
                    <a:ext uri="{FF2B5EF4-FFF2-40B4-BE49-F238E27FC236}">
                      <a16:creationId xmlns:a16="http://schemas.microsoft.com/office/drawing/2014/main" id="{CFCCE002-4181-4663-B8B4-5B5CC711B8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4" name="Line 80">
                  <a:extLst>
                    <a:ext uri="{FF2B5EF4-FFF2-40B4-BE49-F238E27FC236}">
                      <a16:creationId xmlns:a16="http://schemas.microsoft.com/office/drawing/2014/main" id="{B3C1286A-A92F-45A8-A144-C4EBF3B8BC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5" name="Line 83">
                  <a:extLst>
                    <a:ext uri="{FF2B5EF4-FFF2-40B4-BE49-F238E27FC236}">
                      <a16:creationId xmlns:a16="http://schemas.microsoft.com/office/drawing/2014/main" id="{31993490-8FCD-4048-A2E8-0A217FF65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6" name="Line 86">
                  <a:extLst>
                    <a:ext uri="{FF2B5EF4-FFF2-40B4-BE49-F238E27FC236}">
                      <a16:creationId xmlns:a16="http://schemas.microsoft.com/office/drawing/2014/main" id="{33AF3440-700A-44B0-A0D1-1E6301F18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7" name="Line 89">
                  <a:extLst>
                    <a:ext uri="{FF2B5EF4-FFF2-40B4-BE49-F238E27FC236}">
                      <a16:creationId xmlns:a16="http://schemas.microsoft.com/office/drawing/2014/main" id="{F17E7CAB-5E29-47AC-91E8-B488D357F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8" name="Group 7">
              <a:extLst>
                <a:ext uri="{FF2B5EF4-FFF2-40B4-BE49-F238E27FC236}">
                  <a16:creationId xmlns:a16="http://schemas.microsoft.com/office/drawing/2014/main" id="{D713AE0B-3A03-4CCB-B15E-CAF75D85583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3500000">
              <a:off x="480743" y="3311698"/>
              <a:ext cx="1785984" cy="2211229"/>
              <a:chOff x="3125006" y="3171595"/>
              <a:chExt cx="1785984" cy="2211229"/>
            </a:xfrm>
          </p:grpSpPr>
          <p:grpSp>
            <p:nvGrpSpPr>
              <p:cNvPr id="18" name="Group 17">
                <a:extLst>
                  <a:ext uri="{FF2B5EF4-FFF2-40B4-BE49-F238E27FC236}">
                    <a16:creationId xmlns:a16="http://schemas.microsoft.com/office/drawing/2014/main" id="{94CC0330-760F-4B4E-BE37-D345B5B2E8E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22" name="Straight Connector 21">
                  <a:extLst>
                    <a:ext uri="{FF2B5EF4-FFF2-40B4-BE49-F238E27FC236}">
                      <a16:creationId xmlns:a16="http://schemas.microsoft.com/office/drawing/2014/main" id="{8B6C8306-3715-4107-BA99-68EB308CA1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5A4B3797-F2A4-43E3-B8F8-8BC4B0FBDE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4" name="Rectangle 30">
                  <a:extLst>
                    <a:ext uri="{FF2B5EF4-FFF2-40B4-BE49-F238E27FC236}">
                      <a16:creationId xmlns:a16="http://schemas.microsoft.com/office/drawing/2014/main" id="{BB27766D-84D5-4D02-AE36-3149427B22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25" name="Rectangle 30">
                  <a:extLst>
                    <a:ext uri="{FF2B5EF4-FFF2-40B4-BE49-F238E27FC236}">
                      <a16:creationId xmlns:a16="http://schemas.microsoft.com/office/drawing/2014/main" id="{8F1C8A62-8495-422A-9A73-9C59C603F6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19" name="Group 18">
                <a:extLst>
                  <a:ext uri="{FF2B5EF4-FFF2-40B4-BE49-F238E27FC236}">
                    <a16:creationId xmlns:a16="http://schemas.microsoft.com/office/drawing/2014/main" id="{B1CEBFBC-BC6E-4C5F-BEC4-DD2079D8E2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20" name="Freeform: Shape 19">
                  <a:extLst>
                    <a:ext uri="{FF2B5EF4-FFF2-40B4-BE49-F238E27FC236}">
                      <a16:creationId xmlns:a16="http://schemas.microsoft.com/office/drawing/2014/main" id="{969A298F-AA6C-4139-992B-E27C08546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21" name="Freeform: Shape 20">
                  <a:extLst>
                    <a:ext uri="{FF2B5EF4-FFF2-40B4-BE49-F238E27FC236}">
                      <a16:creationId xmlns:a16="http://schemas.microsoft.com/office/drawing/2014/main" id="{972AA363-33A2-4979-9DE5-9FA8ACADE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9" name="Group 8">
              <a:extLst>
                <a:ext uri="{FF2B5EF4-FFF2-40B4-BE49-F238E27FC236}">
                  <a16:creationId xmlns:a16="http://schemas.microsoft.com/office/drawing/2014/main" id="{A3822750-6B8C-4F83-9CAD-F924EF4937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555957" y="5230097"/>
              <a:ext cx="641183" cy="1069728"/>
              <a:chOff x="6484112" y="2967038"/>
              <a:chExt cx="641183" cy="1069728"/>
            </a:xfrm>
          </p:grpSpPr>
          <p:grpSp>
            <p:nvGrpSpPr>
              <p:cNvPr id="10" name="Group 9">
                <a:extLst>
                  <a:ext uri="{FF2B5EF4-FFF2-40B4-BE49-F238E27FC236}">
                    <a16:creationId xmlns:a16="http://schemas.microsoft.com/office/drawing/2014/main" id="{58523E1A-71CD-4B09-A4F4-07F86003B4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15" name="Freeform 68">
                  <a:extLst>
                    <a:ext uri="{FF2B5EF4-FFF2-40B4-BE49-F238E27FC236}">
                      <a16:creationId xmlns:a16="http://schemas.microsoft.com/office/drawing/2014/main" id="{169972B1-6443-4F74-80F9-BB4943CD30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6" name="Freeform 69">
                  <a:extLst>
                    <a:ext uri="{FF2B5EF4-FFF2-40B4-BE49-F238E27FC236}">
                      <a16:creationId xmlns:a16="http://schemas.microsoft.com/office/drawing/2014/main" id="{EB69F32F-40CA-458E-B833-E909ADFDD9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 name="Line 70">
                  <a:extLst>
                    <a:ext uri="{FF2B5EF4-FFF2-40B4-BE49-F238E27FC236}">
                      <a16:creationId xmlns:a16="http://schemas.microsoft.com/office/drawing/2014/main" id="{5B2FEC36-803B-49C9-8313-D558457B25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1" name="Group 10">
                <a:extLst>
                  <a:ext uri="{FF2B5EF4-FFF2-40B4-BE49-F238E27FC236}">
                    <a16:creationId xmlns:a16="http://schemas.microsoft.com/office/drawing/2014/main" id="{5178F1E3-F49B-4E7A-BA5C-B2BFD9A636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12" name="Freeform 68">
                  <a:extLst>
                    <a:ext uri="{FF2B5EF4-FFF2-40B4-BE49-F238E27FC236}">
                      <a16:creationId xmlns:a16="http://schemas.microsoft.com/office/drawing/2014/main" id="{9F18055A-6D8B-4373-A010-59AE8C813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 name="Freeform 69">
                  <a:extLst>
                    <a:ext uri="{FF2B5EF4-FFF2-40B4-BE49-F238E27FC236}">
                      <a16:creationId xmlns:a16="http://schemas.microsoft.com/office/drawing/2014/main" id="{2612E838-0F14-4DE7-AD23-6A83078511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4" name="Line 70">
                  <a:extLst>
                    <a:ext uri="{FF2B5EF4-FFF2-40B4-BE49-F238E27FC236}">
                      <a16:creationId xmlns:a16="http://schemas.microsoft.com/office/drawing/2014/main" id="{AF3F8EED-B567-43E0-8B31-5A5E7AFB2D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grpSp>
        <p:nvGrpSpPr>
          <p:cNvPr id="48" name="Group 47" hidden="1">
            <a:extLst>
              <a:ext uri="{FF2B5EF4-FFF2-40B4-BE49-F238E27FC236}">
                <a16:creationId xmlns:a16="http://schemas.microsoft.com/office/drawing/2014/main" id="{952B8C31-9649-4E69-B31C-D77394EE2339}"/>
              </a:ext>
              <a:ext uri="{C183D7F6-B498-43B3-948B-1728B52AA6E4}">
                <adec:decorative xmlns:adec="http://schemas.microsoft.com/office/drawing/2017/decorative" val="1"/>
              </a:ext>
            </a:extLst>
          </p:cNvPr>
          <p:cNvGrpSpPr>
            <a:grpSpLocks noGrp="1" noUngrp="1" noRot="1" noChangeAspect="1" noMove="1" noResize="1"/>
          </p:cNvGrpSpPr>
          <p:nvPr userDrawn="1">
            <p:extLst>
              <p:ext uri="{386F3935-93C4-4BCD-93E2-E3B085C9AB24}">
                <p16:designElem xmlns:p16="http://schemas.microsoft.com/office/powerpoint/2015/main" val="1"/>
              </p:ext>
            </p:extLst>
          </p:nvPr>
        </p:nvGrpSpPr>
        <p:grpSpPr>
          <a:xfrm flipH="1">
            <a:off x="8153659" y="716800"/>
            <a:ext cx="3838575" cy="5583025"/>
            <a:chOff x="199766" y="716800"/>
            <a:chExt cx="3838575" cy="5583025"/>
          </a:xfrm>
        </p:grpSpPr>
        <p:grpSp>
          <p:nvGrpSpPr>
            <p:cNvPr id="49" name="Group 48">
              <a:extLst>
                <a:ext uri="{FF2B5EF4-FFF2-40B4-BE49-F238E27FC236}">
                  <a16:creationId xmlns:a16="http://schemas.microsoft.com/office/drawing/2014/main" id="{269D1249-EDCC-41AC-BA08-E670FB4E338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890329" y="26237"/>
              <a:ext cx="2457450" cy="3838575"/>
              <a:chOff x="587376" y="280988"/>
              <a:chExt cx="2457450" cy="3838575"/>
            </a:xfrm>
          </p:grpSpPr>
          <p:sp>
            <p:nvSpPr>
              <p:cNvPr id="68" name="Freeform 64">
                <a:extLst>
                  <a:ext uri="{FF2B5EF4-FFF2-40B4-BE49-F238E27FC236}">
                    <a16:creationId xmlns:a16="http://schemas.microsoft.com/office/drawing/2014/main" id="{EA5EA6EB-846A-4897-AE83-5BDD96A4F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9" name="Freeform 81">
                <a:extLst>
                  <a:ext uri="{FF2B5EF4-FFF2-40B4-BE49-F238E27FC236}">
                    <a16:creationId xmlns:a16="http://schemas.microsoft.com/office/drawing/2014/main" id="{185EF0DB-BE87-4CDD-823B-E665113797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0" name="Freeform 61">
                <a:extLst>
                  <a:ext uri="{FF2B5EF4-FFF2-40B4-BE49-F238E27FC236}">
                    <a16:creationId xmlns:a16="http://schemas.microsoft.com/office/drawing/2014/main" id="{9AC9E234-4400-46EB-92D7-9B53A68B91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1" name="Freeform 78">
                <a:extLst>
                  <a:ext uri="{FF2B5EF4-FFF2-40B4-BE49-F238E27FC236}">
                    <a16:creationId xmlns:a16="http://schemas.microsoft.com/office/drawing/2014/main" id="{A0C06F74-3085-4BB3-9758-D97415975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2" name="Freeform 84">
                <a:extLst>
                  <a:ext uri="{FF2B5EF4-FFF2-40B4-BE49-F238E27FC236}">
                    <a16:creationId xmlns:a16="http://schemas.microsoft.com/office/drawing/2014/main" id="{9EA54D9F-32B0-4B48-B93A-B5A9E3DC6B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3" name="Freeform 87">
                <a:extLst>
                  <a:ext uri="{FF2B5EF4-FFF2-40B4-BE49-F238E27FC236}">
                    <a16:creationId xmlns:a16="http://schemas.microsoft.com/office/drawing/2014/main" id="{3858A715-B583-4779-A1D2-86822F2CB8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967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4" name="Freeform 60">
                <a:extLst>
                  <a:ext uri="{FF2B5EF4-FFF2-40B4-BE49-F238E27FC236}">
                    <a16:creationId xmlns:a16="http://schemas.microsoft.com/office/drawing/2014/main" id="{ECAE61B9-0396-4F89-85E9-EB174D639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0988"/>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5" name="Freeform 59">
                <a:extLst>
                  <a:ext uri="{FF2B5EF4-FFF2-40B4-BE49-F238E27FC236}">
                    <a16:creationId xmlns:a16="http://schemas.microsoft.com/office/drawing/2014/main" id="{46E4F030-726A-40ED-810F-C9F2379183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97013"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6" name="Freeform 62">
                <a:extLst>
                  <a:ext uri="{FF2B5EF4-FFF2-40B4-BE49-F238E27FC236}">
                    <a16:creationId xmlns:a16="http://schemas.microsoft.com/office/drawing/2014/main" id="{B3148C64-AE70-4F9D-B6CE-5C92B9922B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7" name="Freeform 65">
                <a:extLst>
                  <a:ext uri="{FF2B5EF4-FFF2-40B4-BE49-F238E27FC236}">
                    <a16:creationId xmlns:a16="http://schemas.microsoft.com/office/drawing/2014/main" id="{78C97992-BC56-40D7-A639-3D314871C8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8" name="Freeform 79">
                <a:extLst>
                  <a:ext uri="{FF2B5EF4-FFF2-40B4-BE49-F238E27FC236}">
                    <a16:creationId xmlns:a16="http://schemas.microsoft.com/office/drawing/2014/main" id="{469CAD99-0EFE-4B8E-922B-0C2BCFFD5D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9" name="Freeform 82">
                <a:extLst>
                  <a:ext uri="{FF2B5EF4-FFF2-40B4-BE49-F238E27FC236}">
                    <a16:creationId xmlns:a16="http://schemas.microsoft.com/office/drawing/2014/main" id="{1D00B441-E5A3-4411-9B05-8E09BFF62D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80" name="Freeform 85">
                <a:extLst>
                  <a:ext uri="{FF2B5EF4-FFF2-40B4-BE49-F238E27FC236}">
                    <a16:creationId xmlns:a16="http://schemas.microsoft.com/office/drawing/2014/main" id="{3FFE4E0B-A703-4655-B55F-44B3A3902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81" name="Freeform 88">
                <a:extLst>
                  <a:ext uri="{FF2B5EF4-FFF2-40B4-BE49-F238E27FC236}">
                    <a16:creationId xmlns:a16="http://schemas.microsoft.com/office/drawing/2014/main" id="{F19632C2-B953-4CD1-9EAA-5C1FEA3EF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82" name="Group 81">
                <a:extLst>
                  <a:ext uri="{FF2B5EF4-FFF2-40B4-BE49-F238E27FC236}">
                    <a16:creationId xmlns:a16="http://schemas.microsoft.com/office/drawing/2014/main" id="{DBDC3951-9E4C-4062-9B43-3038D9058A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83" name="Line 63">
                  <a:extLst>
                    <a:ext uri="{FF2B5EF4-FFF2-40B4-BE49-F238E27FC236}">
                      <a16:creationId xmlns:a16="http://schemas.microsoft.com/office/drawing/2014/main" id="{2764EF0E-A104-46C9-B242-778009E49E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4" name="Line 66">
                  <a:extLst>
                    <a:ext uri="{FF2B5EF4-FFF2-40B4-BE49-F238E27FC236}">
                      <a16:creationId xmlns:a16="http://schemas.microsoft.com/office/drawing/2014/main" id="{D0A8B652-41E0-456C-9C9F-1F0EC0089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5" name="Line 67">
                  <a:extLst>
                    <a:ext uri="{FF2B5EF4-FFF2-40B4-BE49-F238E27FC236}">
                      <a16:creationId xmlns:a16="http://schemas.microsoft.com/office/drawing/2014/main" id="{802E547A-C876-460C-B6A4-BCE8D39DA0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6" name="Line 80">
                  <a:extLst>
                    <a:ext uri="{FF2B5EF4-FFF2-40B4-BE49-F238E27FC236}">
                      <a16:creationId xmlns:a16="http://schemas.microsoft.com/office/drawing/2014/main" id="{00363E6C-7B8D-4E1D-A93E-E73306E130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7" name="Line 83">
                  <a:extLst>
                    <a:ext uri="{FF2B5EF4-FFF2-40B4-BE49-F238E27FC236}">
                      <a16:creationId xmlns:a16="http://schemas.microsoft.com/office/drawing/2014/main" id="{206E174F-B8D0-4FFD-A1B5-56BFC5CCE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8" name="Line 86">
                  <a:extLst>
                    <a:ext uri="{FF2B5EF4-FFF2-40B4-BE49-F238E27FC236}">
                      <a16:creationId xmlns:a16="http://schemas.microsoft.com/office/drawing/2014/main" id="{3A10191E-76B5-4841-B32D-0DF6EAB639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9" name="Line 89">
                  <a:extLst>
                    <a:ext uri="{FF2B5EF4-FFF2-40B4-BE49-F238E27FC236}">
                      <a16:creationId xmlns:a16="http://schemas.microsoft.com/office/drawing/2014/main" id="{CF67EF0B-5FE7-4D99-8B38-95B1706F07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50" name="Group 49">
              <a:extLst>
                <a:ext uri="{FF2B5EF4-FFF2-40B4-BE49-F238E27FC236}">
                  <a16:creationId xmlns:a16="http://schemas.microsoft.com/office/drawing/2014/main" id="{0B39CF0F-2997-4D96-8F17-211C97D87D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3500000">
              <a:off x="480743" y="3311698"/>
              <a:ext cx="1785984" cy="2211229"/>
              <a:chOff x="3125006" y="3171595"/>
              <a:chExt cx="1785984" cy="2211229"/>
            </a:xfrm>
          </p:grpSpPr>
          <p:grpSp>
            <p:nvGrpSpPr>
              <p:cNvPr id="60" name="Group 59">
                <a:extLst>
                  <a:ext uri="{FF2B5EF4-FFF2-40B4-BE49-F238E27FC236}">
                    <a16:creationId xmlns:a16="http://schemas.microsoft.com/office/drawing/2014/main" id="{6408937D-7FFE-4D6C-AF79-1F60035CC7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64" name="Straight Connector 63">
                  <a:extLst>
                    <a:ext uri="{FF2B5EF4-FFF2-40B4-BE49-F238E27FC236}">
                      <a16:creationId xmlns:a16="http://schemas.microsoft.com/office/drawing/2014/main" id="{749AA60A-BD5D-4647-AE8A-DF411C654BD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3F335D2B-768D-4700-A35C-F54A7BD352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66" name="Rectangle 30">
                  <a:extLst>
                    <a:ext uri="{FF2B5EF4-FFF2-40B4-BE49-F238E27FC236}">
                      <a16:creationId xmlns:a16="http://schemas.microsoft.com/office/drawing/2014/main" id="{B6F1EDEE-EDB1-4759-9339-8F60B631A3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67" name="Rectangle 30">
                  <a:extLst>
                    <a:ext uri="{FF2B5EF4-FFF2-40B4-BE49-F238E27FC236}">
                      <a16:creationId xmlns:a16="http://schemas.microsoft.com/office/drawing/2014/main" id="{305D4D3B-BD5E-44BE-BE6A-4C91845930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61" name="Group 60">
                <a:extLst>
                  <a:ext uri="{FF2B5EF4-FFF2-40B4-BE49-F238E27FC236}">
                    <a16:creationId xmlns:a16="http://schemas.microsoft.com/office/drawing/2014/main" id="{30748E9E-1F8D-4FB9-89D6-F5B35B5049F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62" name="Freeform: Shape 61">
                  <a:extLst>
                    <a:ext uri="{FF2B5EF4-FFF2-40B4-BE49-F238E27FC236}">
                      <a16:creationId xmlns:a16="http://schemas.microsoft.com/office/drawing/2014/main" id="{B56CFFBA-D942-451F-B4E0-133DEA264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63" name="Freeform: Shape 62">
                  <a:extLst>
                    <a:ext uri="{FF2B5EF4-FFF2-40B4-BE49-F238E27FC236}">
                      <a16:creationId xmlns:a16="http://schemas.microsoft.com/office/drawing/2014/main" id="{1B25F38B-03B2-435D-82ED-142D2AB4D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51" name="Group 50">
              <a:extLst>
                <a:ext uri="{FF2B5EF4-FFF2-40B4-BE49-F238E27FC236}">
                  <a16:creationId xmlns:a16="http://schemas.microsoft.com/office/drawing/2014/main" id="{E1A0A593-F414-4B02-A355-AC7A50A7E08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555957" y="5230097"/>
              <a:ext cx="641183" cy="1069728"/>
              <a:chOff x="6484112" y="2967038"/>
              <a:chExt cx="641183" cy="1069728"/>
            </a:xfrm>
          </p:grpSpPr>
          <p:grpSp>
            <p:nvGrpSpPr>
              <p:cNvPr id="52" name="Group 51">
                <a:extLst>
                  <a:ext uri="{FF2B5EF4-FFF2-40B4-BE49-F238E27FC236}">
                    <a16:creationId xmlns:a16="http://schemas.microsoft.com/office/drawing/2014/main" id="{1BA06E81-194E-43F2-B418-BF8101EAAE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57" name="Freeform 68">
                  <a:extLst>
                    <a:ext uri="{FF2B5EF4-FFF2-40B4-BE49-F238E27FC236}">
                      <a16:creationId xmlns:a16="http://schemas.microsoft.com/office/drawing/2014/main" id="{ABE6BF78-8FF2-4595-9072-48ACEBE20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58" name="Freeform 69">
                  <a:extLst>
                    <a:ext uri="{FF2B5EF4-FFF2-40B4-BE49-F238E27FC236}">
                      <a16:creationId xmlns:a16="http://schemas.microsoft.com/office/drawing/2014/main" id="{E182745B-1C12-49AC-97AD-501D806E9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59" name="Line 70">
                  <a:extLst>
                    <a:ext uri="{FF2B5EF4-FFF2-40B4-BE49-F238E27FC236}">
                      <a16:creationId xmlns:a16="http://schemas.microsoft.com/office/drawing/2014/main" id="{56B38515-A1C4-46D9-AEC6-E55E1CB733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53" name="Group 52">
                <a:extLst>
                  <a:ext uri="{FF2B5EF4-FFF2-40B4-BE49-F238E27FC236}">
                    <a16:creationId xmlns:a16="http://schemas.microsoft.com/office/drawing/2014/main" id="{C9A4424F-2DA0-4E5A-9291-0A5FCE5575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54" name="Freeform 68">
                  <a:extLst>
                    <a:ext uri="{FF2B5EF4-FFF2-40B4-BE49-F238E27FC236}">
                      <a16:creationId xmlns:a16="http://schemas.microsoft.com/office/drawing/2014/main" id="{8609BA22-8E70-41AA-BACA-C9F8A789B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55" name="Freeform 69">
                  <a:extLst>
                    <a:ext uri="{FF2B5EF4-FFF2-40B4-BE49-F238E27FC236}">
                      <a16:creationId xmlns:a16="http://schemas.microsoft.com/office/drawing/2014/main" id="{C2F49FC5-EFC3-4A02-9782-EC06564A9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56" name="Line 70">
                  <a:extLst>
                    <a:ext uri="{FF2B5EF4-FFF2-40B4-BE49-F238E27FC236}">
                      <a16:creationId xmlns:a16="http://schemas.microsoft.com/office/drawing/2014/main" id="{782187F0-090B-4C65-B604-5DD33B4FF2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cxnSp>
        <p:nvCxnSpPr>
          <p:cNvPr id="91" name="Straight Connector 90">
            <a:extLst>
              <a:ext uri="{FF2B5EF4-FFF2-40B4-BE49-F238E27FC236}">
                <a16:creationId xmlns:a16="http://schemas.microsoft.com/office/drawing/2014/main" id="{A3805DED-0C97-4EF7-B1E1-0E016E053719}"/>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5826000"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094386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07C0FA93-7C0D-4CC0-BB42-DF569688ED82}"/>
              </a:ext>
              <a:ext uri="{C183D7F6-B498-43B3-948B-1728B52AA6E4}">
                <adec:decorative xmlns:adec="http://schemas.microsoft.com/office/drawing/2017/decorative" val="1"/>
              </a:ext>
            </a:extLst>
          </p:cNvPr>
          <p:cNvSpPr/>
          <p:nvPr userDrawn="1">
            <p:extLst>
              <p:ext uri="{386F3935-93C4-4BCD-93E2-E3B085C9AB24}">
                <p16:designElem xmlns:p16="http://schemas.microsoft.com/office/powerpoint/2015/main" val="1"/>
              </p:ext>
            </p:extLst>
          </p:nvPr>
        </p:nvSpPr>
        <p:spPr>
          <a:xfrm>
            <a:off x="6096000" y="0"/>
            <a:ext cx="6096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solidFill>
                <a:schemeClr val="bg1">
                  <a:alpha val="20000"/>
                </a:schemeClr>
              </a:solidFill>
            </a:endParaRPr>
          </a:p>
        </p:txBody>
      </p:sp>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989400" y="563402"/>
            <a:ext cx="4075200" cy="2058573"/>
          </a:xfrm>
        </p:spPr>
        <p:txBody>
          <a:bodyPr rtlCol="0">
            <a:noAutofit/>
          </a:bodyPr>
          <a:lstStyle>
            <a:lvl1pPr algn="ctr">
              <a:defRPr sz="3200"/>
            </a:lvl1pPr>
          </a:lstStyle>
          <a:p>
            <a:pPr rtl="0"/>
            <a:r>
              <a:rPr lang="en-US" noProof="0"/>
              <a:t>Click to edit Master title style</a:t>
            </a:r>
            <a:endParaRPr lang="en-GB" noProof="0"/>
          </a:p>
        </p:txBody>
      </p:sp>
      <p:sp>
        <p:nvSpPr>
          <p:cNvPr id="20" name="Subtitle 7">
            <a:extLst>
              <a:ext uri="{FF2B5EF4-FFF2-40B4-BE49-F238E27FC236}">
                <a16:creationId xmlns:a16="http://schemas.microsoft.com/office/drawing/2014/main" id="{C2777538-58E6-494C-A27B-B70346B0F395}"/>
              </a:ext>
            </a:extLst>
          </p:cNvPr>
          <p:cNvSpPr>
            <a:spLocks noGrp="1"/>
          </p:cNvSpPr>
          <p:nvPr>
            <p:ph type="subTitle" idx="1" hasCustomPrompt="1"/>
          </p:nvPr>
        </p:nvSpPr>
        <p:spPr>
          <a:xfrm>
            <a:off x="990000" y="4248000"/>
            <a:ext cx="4075200" cy="1520975"/>
          </a:xfrm>
        </p:spPr>
        <p:txBody>
          <a:bodyPr rtlCol="0">
            <a:normAutofit/>
          </a:bodyPr>
          <a:lstStyle>
            <a:lvl1pPr marL="0" indent="0" algn="ctr">
              <a:buNone/>
              <a:defRPr/>
            </a:lvl1pPr>
          </a:lstStyle>
          <a:p>
            <a:pPr rtl="0"/>
            <a:r>
              <a:rPr lang="en-GB" noProof="0"/>
              <a:t>Subtitle</a:t>
            </a:r>
          </a:p>
        </p:txBody>
      </p:sp>
      <p:sp>
        <p:nvSpPr>
          <p:cNvPr id="24" name="Picture Placeholder 23">
            <a:extLst>
              <a:ext uri="{FF2B5EF4-FFF2-40B4-BE49-F238E27FC236}">
                <a16:creationId xmlns:a16="http://schemas.microsoft.com/office/drawing/2014/main" id="{C9D32952-2D0C-4A3E-9354-E014C717894E}"/>
              </a:ext>
            </a:extLst>
          </p:cNvPr>
          <p:cNvSpPr>
            <a:spLocks noGrp="1"/>
          </p:cNvSpPr>
          <p:nvPr>
            <p:ph type="pic" sz="quarter" idx="13"/>
          </p:nvPr>
        </p:nvSpPr>
        <p:spPr>
          <a:xfrm>
            <a:off x="6654800" y="563563"/>
            <a:ext cx="4995863" cy="2706687"/>
          </a:xfrm>
        </p:spPr>
        <p:txBody>
          <a:bodyPr rtlCol="0"/>
          <a:lstStyle/>
          <a:p>
            <a:pPr rtl="0"/>
            <a:r>
              <a:rPr lang="en-US" noProof="0"/>
              <a:t>Click icon to add picture</a:t>
            </a:r>
            <a:endParaRPr lang="en-GB" noProof="0"/>
          </a:p>
        </p:txBody>
      </p:sp>
      <p:sp>
        <p:nvSpPr>
          <p:cNvPr id="26" name="Picture Placeholder 25">
            <a:extLst>
              <a:ext uri="{FF2B5EF4-FFF2-40B4-BE49-F238E27FC236}">
                <a16:creationId xmlns:a16="http://schemas.microsoft.com/office/drawing/2014/main" id="{92FA415D-7F98-4C81-A18F-A114BF021CC5}"/>
              </a:ext>
            </a:extLst>
          </p:cNvPr>
          <p:cNvSpPr>
            <a:spLocks noGrp="1"/>
          </p:cNvSpPr>
          <p:nvPr>
            <p:ph type="pic" sz="quarter" idx="14"/>
          </p:nvPr>
        </p:nvSpPr>
        <p:spPr>
          <a:xfrm>
            <a:off x="6654800" y="3587750"/>
            <a:ext cx="4995863" cy="2698750"/>
          </a:xfrm>
        </p:spPr>
        <p:txBody>
          <a:bodyPr rtlCol="0"/>
          <a:lstStyle/>
          <a:p>
            <a:pPr rtl="0"/>
            <a:r>
              <a:rPr lang="en-US" noProof="0"/>
              <a:t>Click icon to add picture</a:t>
            </a:r>
            <a:endParaRPr lang="en-GB" noProof="0"/>
          </a:p>
        </p:txBody>
      </p:sp>
      <p:grpSp>
        <p:nvGrpSpPr>
          <p:cNvPr id="6" name="Group 5" hidden="1">
            <a:extLst>
              <a:ext uri="{FF2B5EF4-FFF2-40B4-BE49-F238E27FC236}">
                <a16:creationId xmlns:a16="http://schemas.microsoft.com/office/drawing/2014/main" id="{36D3DA45-FD99-405B-8BF9-260DD97C0D4F}"/>
              </a:ext>
              <a:ext uri="{C183D7F6-B498-43B3-948B-1728B52AA6E4}">
                <adec:decorative xmlns:adec="http://schemas.microsoft.com/office/drawing/2017/decorative" val="1"/>
              </a:ext>
            </a:extLst>
          </p:cNvPr>
          <p:cNvGrpSpPr/>
          <p:nvPr userDrawn="1">
            <p:extLst>
              <p:ext uri="{386F3935-93C4-4BCD-93E2-E3B085C9AB24}">
                <p16:designElem xmlns:p16="http://schemas.microsoft.com/office/powerpoint/2015/main" val="1"/>
              </p:ext>
            </p:extLst>
          </p:nvPr>
        </p:nvGrpSpPr>
        <p:grpSpPr>
          <a:xfrm>
            <a:off x="1919525" y="2840038"/>
            <a:ext cx="2216150" cy="1177924"/>
            <a:chOff x="4987925" y="2840038"/>
            <a:chExt cx="2216150" cy="1177924"/>
          </a:xfrm>
        </p:grpSpPr>
        <p:sp>
          <p:nvSpPr>
            <p:cNvPr id="7" name="Rectangle 6">
              <a:extLst>
                <a:ext uri="{FF2B5EF4-FFF2-40B4-BE49-F238E27FC236}">
                  <a16:creationId xmlns:a16="http://schemas.microsoft.com/office/drawing/2014/main" id="{C5C2A03C-F372-4C6D-929D-FD97AD4396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87925" y="2840038"/>
              <a:ext cx="2216150" cy="1177924"/>
            </a:xfrm>
            <a:prstGeom prst="rect">
              <a:avLst/>
            </a:prstGeom>
            <a:solidFill>
              <a:schemeClr val="bg2">
                <a:alpha val="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nvGrpSpPr>
            <p:cNvPr id="8" name="Group 7">
              <a:extLst>
                <a:ext uri="{FF2B5EF4-FFF2-40B4-BE49-F238E27FC236}">
                  <a16:creationId xmlns:a16="http://schemas.microsoft.com/office/drawing/2014/main" id="{E8FEDBB3-0BD6-41BC-BB57-9FEC2E96C0F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720702" y="2912637"/>
              <a:ext cx="1080000" cy="1080000"/>
              <a:chOff x="6879023" y="2912637"/>
              <a:chExt cx="1080000" cy="1080000"/>
            </a:xfrm>
          </p:grpSpPr>
          <p:grpSp>
            <p:nvGrpSpPr>
              <p:cNvPr id="9" name="Group 8">
                <a:extLst>
                  <a:ext uri="{FF2B5EF4-FFF2-40B4-BE49-F238E27FC236}">
                    <a16:creationId xmlns:a16="http://schemas.microsoft.com/office/drawing/2014/main" id="{7D12B81D-3F14-4DA1-BECA-669824832A0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a:off x="7260443" y="2912637"/>
                <a:ext cx="317159" cy="1080000"/>
                <a:chOff x="4799744" y="2905614"/>
                <a:chExt cx="317159" cy="1080000"/>
              </a:xfrm>
            </p:grpSpPr>
            <p:sp>
              <p:nvSpPr>
                <p:cNvPr id="14" name="Freeform 68">
                  <a:extLst>
                    <a:ext uri="{FF2B5EF4-FFF2-40B4-BE49-F238E27FC236}">
                      <a16:creationId xmlns:a16="http://schemas.microsoft.com/office/drawing/2014/main" id="{EA11E57D-88DD-4899-907A-2A5772002FE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5" name="Freeform 69">
                  <a:extLst>
                    <a:ext uri="{FF2B5EF4-FFF2-40B4-BE49-F238E27FC236}">
                      <a16:creationId xmlns:a16="http://schemas.microsoft.com/office/drawing/2014/main" id="{7A5AEE18-30A4-4777-975F-02D107A171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6" name="Line 70">
                  <a:extLst>
                    <a:ext uri="{FF2B5EF4-FFF2-40B4-BE49-F238E27FC236}">
                      <a16:creationId xmlns:a16="http://schemas.microsoft.com/office/drawing/2014/main" id="{39EA21FB-AE36-478E-9770-CB842814390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0" name="Group 9">
                <a:extLst>
                  <a:ext uri="{FF2B5EF4-FFF2-40B4-BE49-F238E27FC236}">
                    <a16:creationId xmlns:a16="http://schemas.microsoft.com/office/drawing/2014/main" id="{BC45D5C4-2D3A-4F84-BED1-D9B75234B07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916369" y="2912637"/>
                <a:ext cx="317159" cy="1080000"/>
                <a:chOff x="4799744" y="2905614"/>
                <a:chExt cx="317159" cy="1080000"/>
              </a:xfrm>
            </p:grpSpPr>
            <p:sp>
              <p:nvSpPr>
                <p:cNvPr id="11" name="Freeform 68">
                  <a:extLst>
                    <a:ext uri="{FF2B5EF4-FFF2-40B4-BE49-F238E27FC236}">
                      <a16:creationId xmlns:a16="http://schemas.microsoft.com/office/drawing/2014/main" id="{259762E8-7432-4501-9FE5-92B04D37C76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 name="Freeform 69">
                  <a:extLst>
                    <a:ext uri="{FF2B5EF4-FFF2-40B4-BE49-F238E27FC236}">
                      <a16:creationId xmlns:a16="http://schemas.microsoft.com/office/drawing/2014/main" id="{FF91FD3E-0148-4B50-8906-7D9CD382A3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 name="Line 70">
                  <a:extLst>
                    <a:ext uri="{FF2B5EF4-FFF2-40B4-BE49-F238E27FC236}">
                      <a16:creationId xmlns:a16="http://schemas.microsoft.com/office/drawing/2014/main" id="{506FA1AD-488A-4FD4-A79F-4343698EA734}"/>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spTree>
    <p:extLst>
      <p:ext uri="{BB962C8B-B14F-4D97-AF65-F5344CB8AC3E}">
        <p14:creationId xmlns:p14="http://schemas.microsoft.com/office/powerpoint/2010/main" val="19387243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rtlCol="0"/>
          <a:lstStyle>
            <a:lvl1pPr>
              <a:defRPr/>
            </a:lvl1pPr>
          </a:lstStyle>
          <a:p>
            <a:pPr rtl="0"/>
            <a:r>
              <a:rPr lang="en-GB" noProof="0"/>
              <a:t>20XX</a:t>
            </a:r>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rtlCol="0"/>
          <a:lstStyle/>
          <a:p>
            <a:pPr rtl="0"/>
            <a:fld id="{FF2BD96E-3838-45D2-9031-D3AF67C920A5}" type="slidenum">
              <a:rPr lang="en-GB" noProof="0" smtClean="0"/>
              <a:t>‹#›</a:t>
            </a:fld>
            <a:endParaRPr lang="en-GB" noProof="0"/>
          </a:p>
        </p:txBody>
      </p:sp>
    </p:spTree>
    <p:extLst>
      <p:ext uri="{BB962C8B-B14F-4D97-AF65-F5344CB8AC3E}">
        <p14:creationId xmlns:p14="http://schemas.microsoft.com/office/powerpoint/2010/main" val="13720533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1_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a:xfrm>
            <a:off x="838200" y="1839595"/>
            <a:ext cx="10515600" cy="415448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rtlCol="0"/>
          <a:lstStyle>
            <a:lvl1pPr>
              <a:defRPr/>
            </a:lvl1pPr>
          </a:lstStyle>
          <a:p>
            <a:pPr rtl="0"/>
            <a:r>
              <a:rPr lang="en-GB" noProof="0"/>
              <a:t>20XX</a:t>
            </a:r>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rtlCol="0"/>
          <a:lstStyle/>
          <a:p>
            <a:pPr rtl="0"/>
            <a:fld id="{FF2BD96E-3838-45D2-9031-D3AF67C920A5}" type="slidenum">
              <a:rPr lang="en-GB" noProof="0" smtClean="0"/>
              <a:t>‹#›</a:t>
            </a:fld>
            <a:endParaRPr lang="en-GB" noProof="0"/>
          </a:p>
        </p:txBody>
      </p:sp>
    </p:spTree>
    <p:extLst>
      <p:ext uri="{BB962C8B-B14F-4D97-AF65-F5344CB8AC3E}">
        <p14:creationId xmlns:p14="http://schemas.microsoft.com/office/powerpoint/2010/main" val="6372565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1826-1B3E-4E2E-8D6C-93BCEAA3D6C6}"/>
              </a:ext>
            </a:extLst>
          </p:cNvPr>
          <p:cNvSpPr>
            <a:spLocks noGrp="1"/>
          </p:cNvSpPr>
          <p:nvPr>
            <p:ph type="ctrTitle"/>
          </p:nvPr>
        </p:nvSpPr>
        <p:spPr>
          <a:xfrm>
            <a:off x="7324726" y="4217899"/>
            <a:ext cx="4079874" cy="1132373"/>
          </a:xfrm>
        </p:spPr>
        <p:txBody>
          <a:bodyPr rtlCol="0" anchor="t">
            <a:noAutofit/>
          </a:bodyPr>
          <a:lstStyle>
            <a:lvl1pPr algn="ctr">
              <a:defRPr sz="32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AAB5F0CE-1714-4650-9690-5676C06349A0}"/>
              </a:ext>
            </a:extLst>
          </p:cNvPr>
          <p:cNvSpPr>
            <a:spLocks noGrp="1"/>
          </p:cNvSpPr>
          <p:nvPr>
            <p:ph type="subTitle" idx="1"/>
          </p:nvPr>
        </p:nvSpPr>
        <p:spPr>
          <a:xfrm>
            <a:off x="7324726" y="1541995"/>
            <a:ext cx="4079874" cy="2457819"/>
          </a:xfrm>
        </p:spPr>
        <p:txBody>
          <a:bodyPr rtlCol="0" anchor="b">
            <a:normAutofit/>
          </a:bodyPr>
          <a:lstStyle>
            <a:lvl1pPr marL="0" indent="0" algn="ctr">
              <a:lnSpc>
                <a:spcPct val="125000"/>
              </a:lnSpc>
              <a:buNone/>
              <a:defRPr sz="3200" i="0" spc="5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3" name="Picture Placeholder 42">
            <a:extLst>
              <a:ext uri="{FF2B5EF4-FFF2-40B4-BE49-F238E27FC236}">
                <a16:creationId xmlns:a16="http://schemas.microsoft.com/office/drawing/2014/main" id="{E0B6C055-B48A-412B-88B0-737289AC0BDB}"/>
              </a:ext>
            </a:extLst>
          </p:cNvPr>
          <p:cNvSpPr>
            <a:spLocks noGrp="1"/>
          </p:cNvSpPr>
          <p:nvPr>
            <p:ph type="pic" sz="quarter" idx="10"/>
          </p:nvPr>
        </p:nvSpPr>
        <p:spPr>
          <a:xfrm>
            <a:off x="539750" y="536575"/>
            <a:ext cx="2366963" cy="2760663"/>
          </a:xfrm>
        </p:spPr>
        <p:txBody>
          <a:bodyPr rtlCol="0"/>
          <a:lstStyle/>
          <a:p>
            <a:pPr rtl="0"/>
            <a:r>
              <a:rPr lang="en-US" noProof="0"/>
              <a:t>Click icon to add picture</a:t>
            </a:r>
            <a:endParaRPr lang="en-GB" noProof="0"/>
          </a:p>
        </p:txBody>
      </p:sp>
      <p:sp>
        <p:nvSpPr>
          <p:cNvPr id="44" name="Picture Placeholder 42">
            <a:extLst>
              <a:ext uri="{FF2B5EF4-FFF2-40B4-BE49-F238E27FC236}">
                <a16:creationId xmlns:a16="http://schemas.microsoft.com/office/drawing/2014/main" id="{AE13F241-D0A7-491D-81D3-CB6450291490}"/>
              </a:ext>
            </a:extLst>
          </p:cNvPr>
          <p:cNvSpPr>
            <a:spLocks noGrp="1"/>
          </p:cNvSpPr>
          <p:nvPr>
            <p:ph type="pic" sz="quarter" idx="11"/>
          </p:nvPr>
        </p:nvSpPr>
        <p:spPr>
          <a:xfrm>
            <a:off x="3174887" y="543842"/>
            <a:ext cx="2366963" cy="2760663"/>
          </a:xfrm>
        </p:spPr>
        <p:txBody>
          <a:bodyPr rtlCol="0"/>
          <a:lstStyle/>
          <a:p>
            <a:pPr rtl="0"/>
            <a:r>
              <a:rPr lang="en-US" noProof="0"/>
              <a:t>Click icon to add picture</a:t>
            </a:r>
            <a:endParaRPr lang="en-GB" noProof="0"/>
          </a:p>
        </p:txBody>
      </p:sp>
      <p:sp>
        <p:nvSpPr>
          <p:cNvPr id="46" name="Picture Placeholder 42">
            <a:extLst>
              <a:ext uri="{FF2B5EF4-FFF2-40B4-BE49-F238E27FC236}">
                <a16:creationId xmlns:a16="http://schemas.microsoft.com/office/drawing/2014/main" id="{DC189B8E-5A5B-400F-8F5F-63F61759E081}"/>
              </a:ext>
            </a:extLst>
          </p:cNvPr>
          <p:cNvSpPr>
            <a:spLocks noGrp="1"/>
          </p:cNvSpPr>
          <p:nvPr>
            <p:ph type="pic" sz="quarter" idx="12"/>
          </p:nvPr>
        </p:nvSpPr>
        <p:spPr>
          <a:xfrm>
            <a:off x="539642" y="3563566"/>
            <a:ext cx="2366963" cy="2760663"/>
          </a:xfrm>
        </p:spPr>
        <p:txBody>
          <a:bodyPr rtlCol="0"/>
          <a:lstStyle/>
          <a:p>
            <a:pPr rtl="0"/>
            <a:r>
              <a:rPr lang="en-US" noProof="0"/>
              <a:t>Click icon to add picture</a:t>
            </a:r>
            <a:endParaRPr lang="en-GB" noProof="0"/>
          </a:p>
        </p:txBody>
      </p:sp>
      <p:sp>
        <p:nvSpPr>
          <p:cNvPr id="47" name="Picture Placeholder 42">
            <a:extLst>
              <a:ext uri="{FF2B5EF4-FFF2-40B4-BE49-F238E27FC236}">
                <a16:creationId xmlns:a16="http://schemas.microsoft.com/office/drawing/2014/main" id="{07055732-D9B3-42AF-9ADA-0D1F8DC2D5FB}"/>
              </a:ext>
            </a:extLst>
          </p:cNvPr>
          <p:cNvSpPr>
            <a:spLocks noGrp="1"/>
          </p:cNvSpPr>
          <p:nvPr>
            <p:ph type="pic" sz="quarter" idx="13"/>
          </p:nvPr>
        </p:nvSpPr>
        <p:spPr>
          <a:xfrm>
            <a:off x="3174779" y="3570833"/>
            <a:ext cx="2366963" cy="2760663"/>
          </a:xfrm>
        </p:spPr>
        <p:txBody>
          <a:bodyPr rtlCol="0"/>
          <a:lstStyle/>
          <a:p>
            <a:pPr rtl="0"/>
            <a:r>
              <a:rPr lang="en-US" noProof="0"/>
              <a:t>Click icon to add picture</a:t>
            </a:r>
            <a:endParaRPr lang="en-GB" noProof="0"/>
          </a:p>
        </p:txBody>
      </p:sp>
      <p:sp>
        <p:nvSpPr>
          <p:cNvPr id="28" name="Date Placeholder 47">
            <a:extLst>
              <a:ext uri="{FF2B5EF4-FFF2-40B4-BE49-F238E27FC236}">
                <a16:creationId xmlns:a16="http://schemas.microsoft.com/office/drawing/2014/main" id="{5B51C357-082C-45A5-80C8-69FD4B94D329}"/>
              </a:ext>
            </a:extLst>
          </p:cNvPr>
          <p:cNvSpPr txBox="1">
            <a:spLocks/>
          </p:cNvSpPr>
          <p:nvPr userDrawn="1"/>
        </p:nvSpPr>
        <p:spPr>
          <a:xfrm>
            <a:off x="450000" y="6357168"/>
            <a:ext cx="1760150" cy="461665"/>
          </a:xfrm>
          <a:prstGeom prst="rect">
            <a:avLst/>
          </a:prstGeom>
        </p:spPr>
        <p:txBody>
          <a:bodyPr vert="horz" lIns="91440" tIns="45720" rIns="91440" bIns="45720" rtlCol="0" anchor="ctr">
            <a:normAutofit/>
          </a:bodyPr>
          <a:lstStyle>
            <a:defPPr>
              <a:defRPr lang="en-US"/>
            </a:defPPr>
            <a:lvl1pPr marL="0" algn="l" defTabSz="914400" rtl="0" eaLnBrk="1" latinLnBrk="0" hangingPunct="1">
              <a:defRPr sz="1000" kern="1200" cap="all" spc="200" baseline="0">
                <a:solidFill>
                  <a:schemeClr val="tx1">
                    <a:alpha val="60000"/>
                  </a:schemeClr>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r>
              <a:rPr lang="en-GB" noProof="0"/>
              <a:t>20XX</a:t>
            </a:r>
          </a:p>
        </p:txBody>
      </p:sp>
      <p:cxnSp>
        <p:nvCxnSpPr>
          <p:cNvPr id="18" name="Straight Connector 17">
            <a:extLst>
              <a:ext uri="{FF2B5EF4-FFF2-40B4-BE49-F238E27FC236}">
                <a16:creationId xmlns:a16="http://schemas.microsoft.com/office/drawing/2014/main" id="{D7ED9792-4CB9-419E-9961-050A9E00E2FA}"/>
              </a:ext>
              <a:ext uri="{C183D7F6-B498-43B3-948B-1728B52AA6E4}">
                <adec:decorative xmlns:adec="http://schemas.microsoft.com/office/drawing/2017/decorative" val="1"/>
              </a:ext>
            </a:extLst>
          </p:cNvPr>
          <p:cNvCxnSpPr>
            <a:cxnSpLocks/>
          </p:cNvCxnSpPr>
          <p:nvPr userDrawn="1"/>
        </p:nvCxnSpPr>
        <p:spPr>
          <a:xfrm>
            <a:off x="6096000" y="540000"/>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19" name="Group 18" hidden="1">
            <a:extLst>
              <a:ext uri="{FF2B5EF4-FFF2-40B4-BE49-F238E27FC236}">
                <a16:creationId xmlns:a16="http://schemas.microsoft.com/office/drawing/2014/main" id="{E1EC9E08-1228-4409-88CC-9D1927E83943}"/>
              </a:ext>
              <a:ext uri="{C183D7F6-B498-43B3-948B-1728B52AA6E4}">
                <adec:decorative xmlns:adec="http://schemas.microsoft.com/office/drawing/2017/decorative" val="1"/>
              </a:ext>
            </a:extLst>
          </p:cNvPr>
          <p:cNvGrpSpPr/>
          <p:nvPr userDrawn="1"/>
        </p:nvGrpSpPr>
        <p:grpSpPr>
          <a:xfrm rot="8100000" flipH="1">
            <a:off x="6674373" y="402322"/>
            <a:ext cx="641184" cy="1069728"/>
            <a:chOff x="6484111" y="2967038"/>
            <a:chExt cx="641184" cy="1069728"/>
          </a:xfrm>
        </p:grpSpPr>
        <p:grpSp>
          <p:nvGrpSpPr>
            <p:cNvPr id="20" name="Group 19">
              <a:extLst>
                <a:ext uri="{FF2B5EF4-FFF2-40B4-BE49-F238E27FC236}">
                  <a16:creationId xmlns:a16="http://schemas.microsoft.com/office/drawing/2014/main" id="{0A892AB7-AE89-4F73-AE0D-3503473E251A}"/>
                </a:ext>
              </a:extLst>
            </p:cNvPr>
            <p:cNvGrpSpPr/>
            <p:nvPr/>
          </p:nvGrpSpPr>
          <p:grpSpPr>
            <a:xfrm>
              <a:off x="6808136" y="2967038"/>
              <a:ext cx="317159" cy="932400"/>
              <a:chOff x="6808136" y="2967038"/>
              <a:chExt cx="317159" cy="932400"/>
            </a:xfrm>
          </p:grpSpPr>
          <p:sp>
            <p:nvSpPr>
              <p:cNvPr id="25" name="Freeform 68">
                <a:extLst>
                  <a:ext uri="{FF2B5EF4-FFF2-40B4-BE49-F238E27FC236}">
                    <a16:creationId xmlns:a16="http://schemas.microsoft.com/office/drawing/2014/main" id="{734AFAA3-AA68-425A-834B-00F9D3690BA0}"/>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6" name="Freeform 69">
                <a:extLst>
                  <a:ext uri="{FF2B5EF4-FFF2-40B4-BE49-F238E27FC236}">
                    <a16:creationId xmlns:a16="http://schemas.microsoft.com/office/drawing/2014/main" id="{36ED0F24-8619-4AED-A07A-D075DF2AF24B}"/>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7" name="Line 70">
                <a:extLst>
                  <a:ext uri="{FF2B5EF4-FFF2-40B4-BE49-F238E27FC236}">
                    <a16:creationId xmlns:a16="http://schemas.microsoft.com/office/drawing/2014/main" id="{21E04150-0D06-4DFB-A73B-66DED0A5CFCB}"/>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21" name="Group 20">
              <a:extLst>
                <a:ext uri="{FF2B5EF4-FFF2-40B4-BE49-F238E27FC236}">
                  <a16:creationId xmlns:a16="http://schemas.microsoft.com/office/drawing/2014/main" id="{EA3C053E-6843-4D44-A64D-A37FD38410B0}"/>
                </a:ext>
              </a:extLst>
            </p:cNvPr>
            <p:cNvGrpSpPr/>
            <p:nvPr/>
          </p:nvGrpSpPr>
          <p:grpSpPr>
            <a:xfrm rot="18900000" flipH="1">
              <a:off x="6484111" y="3104366"/>
              <a:ext cx="317159" cy="932400"/>
              <a:chOff x="6808136" y="2967038"/>
              <a:chExt cx="317159" cy="932400"/>
            </a:xfrm>
          </p:grpSpPr>
          <p:sp>
            <p:nvSpPr>
              <p:cNvPr id="22" name="Freeform 68">
                <a:extLst>
                  <a:ext uri="{FF2B5EF4-FFF2-40B4-BE49-F238E27FC236}">
                    <a16:creationId xmlns:a16="http://schemas.microsoft.com/office/drawing/2014/main" id="{A84DD506-3B91-4CE4-AE62-8E2FCA17D931}"/>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3" name="Freeform 69">
                <a:extLst>
                  <a:ext uri="{FF2B5EF4-FFF2-40B4-BE49-F238E27FC236}">
                    <a16:creationId xmlns:a16="http://schemas.microsoft.com/office/drawing/2014/main" id="{18C6659C-7CBF-419E-B2AB-53A6FBB4FFEA}"/>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4" name="Line 70">
                <a:extLst>
                  <a:ext uri="{FF2B5EF4-FFF2-40B4-BE49-F238E27FC236}">
                    <a16:creationId xmlns:a16="http://schemas.microsoft.com/office/drawing/2014/main" id="{C7B1B371-3EFF-4F0E-8B44-1A397B69DDFB}"/>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sp>
        <p:nvSpPr>
          <p:cNvPr id="29" name="Footer Placeholder 48">
            <a:extLst>
              <a:ext uri="{FF2B5EF4-FFF2-40B4-BE49-F238E27FC236}">
                <a16:creationId xmlns:a16="http://schemas.microsoft.com/office/drawing/2014/main" id="{B217CCF8-D1B0-4B96-AF9D-78BFAEE6D77D}"/>
              </a:ext>
            </a:extLst>
          </p:cNvPr>
          <p:cNvSpPr txBox="1">
            <a:spLocks/>
          </p:cNvSpPr>
          <p:nvPr userDrawn="1"/>
        </p:nvSpPr>
        <p:spPr>
          <a:xfrm>
            <a:off x="2754312" y="6357600"/>
            <a:ext cx="6683376" cy="460800"/>
          </a:xfrm>
          <a:prstGeom prst="rect">
            <a:avLst/>
          </a:prstGeom>
        </p:spPr>
        <p:txBody>
          <a:bodyPr vert="horz" lIns="91440" tIns="45720" rIns="91440" bIns="45720" rtlCol="0" anchor="ctr"/>
          <a:lstStyle>
            <a:defPPr>
              <a:defRPr lang="en-US"/>
            </a:defPPr>
            <a:lvl1pPr marL="0" algn="ctr" defTabSz="914400" rtl="0" eaLnBrk="1" latinLnBrk="0" hangingPunct="1">
              <a:defRPr sz="1000" kern="1200" cap="all" spc="300" baseline="0">
                <a:solidFill>
                  <a:schemeClr val="tx1">
                    <a:alpha val="60000"/>
                  </a:schemeClr>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r>
              <a:rPr lang="en-GB" noProof="0"/>
              <a:t>Sample Footer Text</a:t>
            </a:r>
          </a:p>
        </p:txBody>
      </p:sp>
      <p:grpSp>
        <p:nvGrpSpPr>
          <p:cNvPr id="30" name="Group 29" hidden="1">
            <a:extLst>
              <a:ext uri="{FF2B5EF4-FFF2-40B4-BE49-F238E27FC236}">
                <a16:creationId xmlns:a16="http://schemas.microsoft.com/office/drawing/2014/main" id="{615108B9-F897-467F-809F-6A4A2AE7EA20}"/>
              </a:ext>
              <a:ext uri="{C183D7F6-B498-43B3-948B-1728B52AA6E4}">
                <adec:decorative xmlns:adec="http://schemas.microsoft.com/office/drawing/2017/decorative" val="1"/>
              </a:ext>
            </a:extLst>
          </p:cNvPr>
          <p:cNvGrpSpPr/>
          <p:nvPr userDrawn="1"/>
        </p:nvGrpSpPr>
        <p:grpSpPr>
          <a:xfrm rot="18900000" flipH="1">
            <a:off x="11020475" y="5368081"/>
            <a:ext cx="641184" cy="1069728"/>
            <a:chOff x="6484111" y="2967038"/>
            <a:chExt cx="641184" cy="1069728"/>
          </a:xfrm>
        </p:grpSpPr>
        <p:grpSp>
          <p:nvGrpSpPr>
            <p:cNvPr id="31" name="Group 30">
              <a:extLst>
                <a:ext uri="{FF2B5EF4-FFF2-40B4-BE49-F238E27FC236}">
                  <a16:creationId xmlns:a16="http://schemas.microsoft.com/office/drawing/2014/main" id="{86413051-FD79-4060-A702-60F38BF4A35C}"/>
                </a:ext>
              </a:extLst>
            </p:cNvPr>
            <p:cNvGrpSpPr/>
            <p:nvPr/>
          </p:nvGrpSpPr>
          <p:grpSpPr>
            <a:xfrm>
              <a:off x="6808136" y="2967038"/>
              <a:ext cx="317159" cy="932400"/>
              <a:chOff x="6808136" y="2967038"/>
              <a:chExt cx="317159" cy="932400"/>
            </a:xfrm>
          </p:grpSpPr>
          <p:sp>
            <p:nvSpPr>
              <p:cNvPr id="36" name="Freeform 68">
                <a:extLst>
                  <a:ext uri="{FF2B5EF4-FFF2-40B4-BE49-F238E27FC236}">
                    <a16:creationId xmlns:a16="http://schemas.microsoft.com/office/drawing/2014/main" id="{B764F2D9-1B19-42EA-9AF0-6050DDABAA0D}"/>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7" name="Freeform 69">
                <a:extLst>
                  <a:ext uri="{FF2B5EF4-FFF2-40B4-BE49-F238E27FC236}">
                    <a16:creationId xmlns:a16="http://schemas.microsoft.com/office/drawing/2014/main" id="{557F4B3F-3926-4C1D-ABBF-B23809871796}"/>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8" name="Line 70">
                <a:extLst>
                  <a:ext uri="{FF2B5EF4-FFF2-40B4-BE49-F238E27FC236}">
                    <a16:creationId xmlns:a16="http://schemas.microsoft.com/office/drawing/2014/main" id="{81E74331-4EEB-49F8-912F-1DF74636E772}"/>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32" name="Group 31">
              <a:extLst>
                <a:ext uri="{FF2B5EF4-FFF2-40B4-BE49-F238E27FC236}">
                  <a16:creationId xmlns:a16="http://schemas.microsoft.com/office/drawing/2014/main" id="{E88BEEF7-57D3-43D4-9EBA-6948ED40B433}"/>
                </a:ext>
              </a:extLst>
            </p:cNvPr>
            <p:cNvGrpSpPr/>
            <p:nvPr/>
          </p:nvGrpSpPr>
          <p:grpSpPr>
            <a:xfrm rot="18900000" flipH="1">
              <a:off x="6484111" y="3104366"/>
              <a:ext cx="317159" cy="932400"/>
              <a:chOff x="6808136" y="2967038"/>
              <a:chExt cx="317159" cy="932400"/>
            </a:xfrm>
          </p:grpSpPr>
          <p:sp>
            <p:nvSpPr>
              <p:cNvPr id="33" name="Freeform 68">
                <a:extLst>
                  <a:ext uri="{FF2B5EF4-FFF2-40B4-BE49-F238E27FC236}">
                    <a16:creationId xmlns:a16="http://schemas.microsoft.com/office/drawing/2014/main" id="{0CD7B047-B489-4D5B-9C32-1BA667136A12}"/>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4" name="Freeform 69">
                <a:extLst>
                  <a:ext uri="{FF2B5EF4-FFF2-40B4-BE49-F238E27FC236}">
                    <a16:creationId xmlns:a16="http://schemas.microsoft.com/office/drawing/2014/main" id="{2B703141-C1B3-4AFF-991F-D77B298AE8B4}"/>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5" name="Line 70">
                <a:extLst>
                  <a:ext uri="{FF2B5EF4-FFF2-40B4-BE49-F238E27FC236}">
                    <a16:creationId xmlns:a16="http://schemas.microsoft.com/office/drawing/2014/main" id="{FEEBB32D-FA5C-432C-B55F-1F74A4D13F17}"/>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sp>
        <p:nvSpPr>
          <p:cNvPr id="39" name="Slide Number Placeholder 49">
            <a:extLst>
              <a:ext uri="{FF2B5EF4-FFF2-40B4-BE49-F238E27FC236}">
                <a16:creationId xmlns:a16="http://schemas.microsoft.com/office/drawing/2014/main" id="{FAE9A1BE-DDB9-4362-A4F6-BE1A07DBF6F1}"/>
              </a:ext>
            </a:extLst>
          </p:cNvPr>
          <p:cNvSpPr txBox="1">
            <a:spLocks/>
          </p:cNvSpPr>
          <p:nvPr userDrawn="1"/>
        </p:nvSpPr>
        <p:spPr>
          <a:xfrm>
            <a:off x="9982800" y="6357600"/>
            <a:ext cx="1760150" cy="460800"/>
          </a:xfrm>
          <a:prstGeom prst="rect">
            <a:avLst/>
          </a:prstGeom>
        </p:spPr>
        <p:txBody>
          <a:bodyPr vert="horz" lIns="91440" tIns="45720" rIns="91440" bIns="45720" rtlCol="0" anchor="ctr"/>
          <a:lstStyle>
            <a:defPPr>
              <a:defRPr lang="en-US"/>
            </a:defPPr>
            <a:lvl1pPr marL="0" algn="r" defTabSz="914400" rtl="0" eaLnBrk="1" latinLnBrk="0" hangingPunct="1">
              <a:defRPr sz="1000" kern="1200" cap="all" spc="200" baseline="0">
                <a:solidFill>
                  <a:schemeClr val="tx1">
                    <a:alpha val="60000"/>
                  </a:schemeClr>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fld id="{D39607A7-8386-47DB-8578-DDEDD194E5D4}" type="slidenum">
              <a:rPr lang="en-GB" noProof="0" smtClean="0"/>
              <a:pPr/>
              <a:t>‹#›</a:t>
            </a:fld>
            <a:endParaRPr lang="en-GB" noProof="0"/>
          </a:p>
        </p:txBody>
      </p:sp>
    </p:spTree>
    <p:extLst>
      <p:ext uri="{BB962C8B-B14F-4D97-AF65-F5344CB8AC3E}">
        <p14:creationId xmlns:p14="http://schemas.microsoft.com/office/powerpoint/2010/main" val="12837641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p:txBody>
          <a:bodyPr rtlCol="0"/>
          <a:lstStyle>
            <a:lvl1pPr algn="ctr">
              <a:defRPr/>
            </a:lvl1pPr>
          </a:lstStyle>
          <a:p>
            <a:pPr rtl="0"/>
            <a:r>
              <a:rPr lang="en-US" noProof="0"/>
              <a:t>Click to edit Master title style</a:t>
            </a:r>
            <a:endParaRPr lang="en-GB" noProof="0"/>
          </a:p>
        </p:txBody>
      </p:sp>
      <p:sp>
        <p:nvSpPr>
          <p:cNvPr id="14" name="Picture Placeholder 13">
            <a:extLst>
              <a:ext uri="{FF2B5EF4-FFF2-40B4-BE49-F238E27FC236}">
                <a16:creationId xmlns:a16="http://schemas.microsoft.com/office/drawing/2014/main" id="{BC50FC60-9736-40BD-8EF0-51BD04771675}"/>
              </a:ext>
            </a:extLst>
          </p:cNvPr>
          <p:cNvSpPr>
            <a:spLocks noGrp="1"/>
          </p:cNvSpPr>
          <p:nvPr>
            <p:ph type="pic" sz="quarter" idx="13"/>
          </p:nvPr>
        </p:nvSpPr>
        <p:spPr>
          <a:xfrm>
            <a:off x="1166813" y="2479675"/>
            <a:ext cx="1587500" cy="2330450"/>
          </a:xfrm>
        </p:spPr>
        <p:txBody>
          <a:bodyPr rtlCol="0"/>
          <a:lstStyle/>
          <a:p>
            <a:pPr rtl="0"/>
            <a:r>
              <a:rPr lang="en-US" noProof="0"/>
              <a:t>Click icon to add picture</a:t>
            </a:r>
            <a:endParaRPr lang="en-GB" noProof="0"/>
          </a:p>
        </p:txBody>
      </p:sp>
      <p:sp>
        <p:nvSpPr>
          <p:cNvPr id="15" name="Picture Placeholder 13">
            <a:extLst>
              <a:ext uri="{FF2B5EF4-FFF2-40B4-BE49-F238E27FC236}">
                <a16:creationId xmlns:a16="http://schemas.microsoft.com/office/drawing/2014/main" id="{7D564077-E600-44C8-B691-00C1C3ECC1C6}"/>
              </a:ext>
            </a:extLst>
          </p:cNvPr>
          <p:cNvSpPr>
            <a:spLocks noGrp="1"/>
          </p:cNvSpPr>
          <p:nvPr>
            <p:ph type="pic" sz="quarter" idx="14"/>
          </p:nvPr>
        </p:nvSpPr>
        <p:spPr>
          <a:xfrm>
            <a:off x="3228885" y="2479675"/>
            <a:ext cx="1587500" cy="2330450"/>
          </a:xfrm>
        </p:spPr>
        <p:txBody>
          <a:bodyPr rtlCol="0"/>
          <a:lstStyle/>
          <a:p>
            <a:pPr rtl="0"/>
            <a:r>
              <a:rPr lang="en-US" noProof="0"/>
              <a:t>Click icon to add picture</a:t>
            </a:r>
            <a:endParaRPr lang="en-GB" noProof="0"/>
          </a:p>
        </p:txBody>
      </p:sp>
      <p:sp>
        <p:nvSpPr>
          <p:cNvPr id="16" name="Picture Placeholder 13">
            <a:extLst>
              <a:ext uri="{FF2B5EF4-FFF2-40B4-BE49-F238E27FC236}">
                <a16:creationId xmlns:a16="http://schemas.microsoft.com/office/drawing/2014/main" id="{5EF6670B-24A6-4EC1-AB19-83414A6BFC81}"/>
              </a:ext>
            </a:extLst>
          </p:cNvPr>
          <p:cNvSpPr>
            <a:spLocks noGrp="1"/>
          </p:cNvSpPr>
          <p:nvPr>
            <p:ph type="pic" sz="quarter" idx="15"/>
          </p:nvPr>
        </p:nvSpPr>
        <p:spPr>
          <a:xfrm>
            <a:off x="5302249" y="2479675"/>
            <a:ext cx="1587500" cy="2330450"/>
          </a:xfrm>
        </p:spPr>
        <p:txBody>
          <a:bodyPr rtlCol="0"/>
          <a:lstStyle/>
          <a:p>
            <a:pPr rtl="0"/>
            <a:r>
              <a:rPr lang="en-US" noProof="0"/>
              <a:t>Click icon to add picture</a:t>
            </a:r>
            <a:endParaRPr lang="en-GB" noProof="0"/>
          </a:p>
        </p:txBody>
      </p:sp>
      <p:sp>
        <p:nvSpPr>
          <p:cNvPr id="17" name="Picture Placeholder 13">
            <a:extLst>
              <a:ext uri="{FF2B5EF4-FFF2-40B4-BE49-F238E27FC236}">
                <a16:creationId xmlns:a16="http://schemas.microsoft.com/office/drawing/2014/main" id="{DCE770BA-A562-4780-AEC9-94BC0C7C53FA}"/>
              </a:ext>
            </a:extLst>
          </p:cNvPr>
          <p:cNvSpPr>
            <a:spLocks noGrp="1"/>
          </p:cNvSpPr>
          <p:nvPr>
            <p:ph type="pic" sz="quarter" idx="16"/>
          </p:nvPr>
        </p:nvSpPr>
        <p:spPr>
          <a:xfrm>
            <a:off x="7364764" y="2479675"/>
            <a:ext cx="1587500" cy="2330450"/>
          </a:xfrm>
        </p:spPr>
        <p:txBody>
          <a:bodyPr rtlCol="0"/>
          <a:lstStyle/>
          <a:p>
            <a:pPr rtl="0"/>
            <a:r>
              <a:rPr lang="en-US" noProof="0"/>
              <a:t>Click icon to add picture</a:t>
            </a:r>
            <a:endParaRPr lang="en-GB" noProof="0"/>
          </a:p>
        </p:txBody>
      </p:sp>
      <p:sp>
        <p:nvSpPr>
          <p:cNvPr id="18" name="Picture Placeholder 13">
            <a:extLst>
              <a:ext uri="{FF2B5EF4-FFF2-40B4-BE49-F238E27FC236}">
                <a16:creationId xmlns:a16="http://schemas.microsoft.com/office/drawing/2014/main" id="{C627DB31-AE80-40F1-A5C7-E1FBE1521BD4}"/>
              </a:ext>
            </a:extLst>
          </p:cNvPr>
          <p:cNvSpPr>
            <a:spLocks noGrp="1"/>
          </p:cNvSpPr>
          <p:nvPr>
            <p:ph type="pic" sz="quarter" idx="17"/>
          </p:nvPr>
        </p:nvSpPr>
        <p:spPr>
          <a:xfrm>
            <a:off x="9437688" y="2479675"/>
            <a:ext cx="1587500" cy="2330450"/>
          </a:xfrm>
        </p:spPr>
        <p:txBody>
          <a:bodyPr rtlCol="0"/>
          <a:lstStyle/>
          <a:p>
            <a:pPr rtl="0"/>
            <a:r>
              <a:rPr lang="en-US" noProof="0"/>
              <a:t>Click icon to add picture</a:t>
            </a:r>
            <a:endParaRPr lang="en-GB" noProof="0"/>
          </a:p>
        </p:txBody>
      </p:sp>
      <p:cxnSp>
        <p:nvCxnSpPr>
          <p:cNvPr id="11" name="Straight Connector 10">
            <a:extLst>
              <a:ext uri="{FF2B5EF4-FFF2-40B4-BE49-F238E27FC236}">
                <a16:creationId xmlns:a16="http://schemas.microsoft.com/office/drawing/2014/main" id="{CDA79604-04BA-44C3-8188-694F8E9C2360}"/>
              </a:ext>
              <a:ext uri="{C183D7F6-B498-43B3-948B-1728B52AA6E4}">
                <adec:decorative xmlns:adec="http://schemas.microsoft.com/office/drawing/2017/decorative" val="1"/>
              </a:ext>
            </a:extLst>
          </p:cNvPr>
          <p:cNvCxnSpPr>
            <a:cxnSpLocks/>
          </p:cNvCxnSpPr>
          <p:nvPr userDrawn="1"/>
        </p:nvCxnSpPr>
        <p:spPr>
          <a:xfrm>
            <a:off x="5826000" y="1911592"/>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9" name="Text Placeholder 27">
            <a:extLst>
              <a:ext uri="{FF2B5EF4-FFF2-40B4-BE49-F238E27FC236}">
                <a16:creationId xmlns:a16="http://schemas.microsoft.com/office/drawing/2014/main" id="{325542BB-A1DE-421A-898F-007CCBCC1040}"/>
              </a:ext>
            </a:extLst>
          </p:cNvPr>
          <p:cNvSpPr>
            <a:spLocks noGrp="1"/>
          </p:cNvSpPr>
          <p:nvPr>
            <p:ph type="body" sz="quarter" idx="18"/>
          </p:nvPr>
        </p:nvSpPr>
        <p:spPr>
          <a:xfrm>
            <a:off x="1166813" y="5094555"/>
            <a:ext cx="1587499" cy="350292"/>
          </a:xfrm>
        </p:spPr>
        <p:txBody>
          <a:bodyPr rtlCol="0" anchor="ctr">
            <a:noAutofit/>
          </a:bodyPr>
          <a:lstStyle>
            <a:lvl1pPr marL="0" indent="0" algn="ctr">
              <a:buNone/>
              <a:defRPr lang="en-US" sz="16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0" name="Text Placeholder 27">
            <a:extLst>
              <a:ext uri="{FF2B5EF4-FFF2-40B4-BE49-F238E27FC236}">
                <a16:creationId xmlns:a16="http://schemas.microsoft.com/office/drawing/2014/main" id="{95E87339-255E-4557-9768-A292ED25DBA8}"/>
              </a:ext>
            </a:extLst>
          </p:cNvPr>
          <p:cNvSpPr>
            <a:spLocks noGrp="1"/>
          </p:cNvSpPr>
          <p:nvPr>
            <p:ph type="body" sz="quarter" idx="19"/>
          </p:nvPr>
        </p:nvSpPr>
        <p:spPr>
          <a:xfrm>
            <a:off x="1166813" y="5371723"/>
            <a:ext cx="1587499" cy="350292"/>
          </a:xfrm>
        </p:spPr>
        <p:txBody>
          <a:bodyPr rtlCol="0">
            <a:noAutofit/>
          </a:bodyPr>
          <a:lstStyle>
            <a:lvl1pPr marL="0" indent="0" algn="ctr">
              <a:buNone/>
              <a:defRPr lang="en-US" sz="12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1" name="Text Placeholder 27">
            <a:extLst>
              <a:ext uri="{FF2B5EF4-FFF2-40B4-BE49-F238E27FC236}">
                <a16:creationId xmlns:a16="http://schemas.microsoft.com/office/drawing/2014/main" id="{969EC781-370F-41FC-AD76-0728B465E512}"/>
              </a:ext>
            </a:extLst>
          </p:cNvPr>
          <p:cNvSpPr>
            <a:spLocks noGrp="1"/>
          </p:cNvSpPr>
          <p:nvPr>
            <p:ph type="body" sz="quarter" idx="20"/>
          </p:nvPr>
        </p:nvSpPr>
        <p:spPr>
          <a:xfrm>
            <a:off x="3228885" y="5094555"/>
            <a:ext cx="1587499" cy="350292"/>
          </a:xfrm>
        </p:spPr>
        <p:txBody>
          <a:bodyPr rtlCol="0" anchor="ctr">
            <a:noAutofit/>
          </a:bodyPr>
          <a:lstStyle>
            <a:lvl1pPr marL="0" indent="0" algn="ctr">
              <a:buNone/>
              <a:defRPr lang="en-US" sz="16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2" name="Text Placeholder 27">
            <a:extLst>
              <a:ext uri="{FF2B5EF4-FFF2-40B4-BE49-F238E27FC236}">
                <a16:creationId xmlns:a16="http://schemas.microsoft.com/office/drawing/2014/main" id="{50C960BB-D9A3-417D-87D9-E93363FB5850}"/>
              </a:ext>
            </a:extLst>
          </p:cNvPr>
          <p:cNvSpPr>
            <a:spLocks noGrp="1"/>
          </p:cNvSpPr>
          <p:nvPr>
            <p:ph type="body" sz="quarter" idx="21"/>
          </p:nvPr>
        </p:nvSpPr>
        <p:spPr>
          <a:xfrm>
            <a:off x="3228885" y="5371723"/>
            <a:ext cx="1587499" cy="350292"/>
          </a:xfrm>
        </p:spPr>
        <p:txBody>
          <a:bodyPr rtlCol="0">
            <a:noAutofit/>
          </a:bodyPr>
          <a:lstStyle>
            <a:lvl1pPr marL="0" indent="0" algn="ctr">
              <a:buNone/>
              <a:defRPr lang="en-US" sz="12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3" name="Text Placeholder 27">
            <a:extLst>
              <a:ext uri="{FF2B5EF4-FFF2-40B4-BE49-F238E27FC236}">
                <a16:creationId xmlns:a16="http://schemas.microsoft.com/office/drawing/2014/main" id="{714B566C-453D-4E47-8BE0-2EF7145AD3AF}"/>
              </a:ext>
            </a:extLst>
          </p:cNvPr>
          <p:cNvSpPr>
            <a:spLocks noGrp="1"/>
          </p:cNvSpPr>
          <p:nvPr>
            <p:ph type="body" sz="quarter" idx="22"/>
          </p:nvPr>
        </p:nvSpPr>
        <p:spPr>
          <a:xfrm>
            <a:off x="5302249" y="5094555"/>
            <a:ext cx="1587499" cy="350292"/>
          </a:xfrm>
        </p:spPr>
        <p:txBody>
          <a:bodyPr rtlCol="0" anchor="ctr">
            <a:noAutofit/>
          </a:bodyPr>
          <a:lstStyle>
            <a:lvl1pPr marL="0" indent="0" algn="ctr">
              <a:buNone/>
              <a:defRPr lang="en-US" sz="16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4" name="Text Placeholder 27">
            <a:extLst>
              <a:ext uri="{FF2B5EF4-FFF2-40B4-BE49-F238E27FC236}">
                <a16:creationId xmlns:a16="http://schemas.microsoft.com/office/drawing/2014/main" id="{8C9D423F-AE1B-476A-AC7E-F34CE6ABFA31}"/>
              </a:ext>
            </a:extLst>
          </p:cNvPr>
          <p:cNvSpPr>
            <a:spLocks noGrp="1"/>
          </p:cNvSpPr>
          <p:nvPr>
            <p:ph type="body" sz="quarter" idx="23"/>
          </p:nvPr>
        </p:nvSpPr>
        <p:spPr>
          <a:xfrm>
            <a:off x="5302249" y="5371723"/>
            <a:ext cx="1587499" cy="350292"/>
          </a:xfrm>
        </p:spPr>
        <p:txBody>
          <a:bodyPr rtlCol="0">
            <a:noAutofit/>
          </a:bodyPr>
          <a:lstStyle>
            <a:lvl1pPr marL="0" indent="0" algn="ctr">
              <a:buNone/>
              <a:defRPr lang="en-US" sz="12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5" name="Text Placeholder 27">
            <a:extLst>
              <a:ext uri="{FF2B5EF4-FFF2-40B4-BE49-F238E27FC236}">
                <a16:creationId xmlns:a16="http://schemas.microsoft.com/office/drawing/2014/main" id="{F25DCDC4-ECAE-47AB-8ED3-07D8D33BF181}"/>
              </a:ext>
            </a:extLst>
          </p:cNvPr>
          <p:cNvSpPr>
            <a:spLocks noGrp="1"/>
          </p:cNvSpPr>
          <p:nvPr>
            <p:ph type="body" sz="quarter" idx="24"/>
          </p:nvPr>
        </p:nvSpPr>
        <p:spPr>
          <a:xfrm>
            <a:off x="7364765" y="5094555"/>
            <a:ext cx="1587499" cy="350292"/>
          </a:xfrm>
        </p:spPr>
        <p:txBody>
          <a:bodyPr rtlCol="0" anchor="ctr">
            <a:noAutofit/>
          </a:bodyPr>
          <a:lstStyle>
            <a:lvl1pPr marL="0" indent="0" algn="ctr">
              <a:buNone/>
              <a:defRPr lang="en-US" sz="16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6" name="Text Placeholder 27">
            <a:extLst>
              <a:ext uri="{FF2B5EF4-FFF2-40B4-BE49-F238E27FC236}">
                <a16:creationId xmlns:a16="http://schemas.microsoft.com/office/drawing/2014/main" id="{1A7D8398-681A-475F-9624-02EFB0099D50}"/>
              </a:ext>
            </a:extLst>
          </p:cNvPr>
          <p:cNvSpPr>
            <a:spLocks noGrp="1"/>
          </p:cNvSpPr>
          <p:nvPr>
            <p:ph type="body" sz="quarter" idx="25"/>
          </p:nvPr>
        </p:nvSpPr>
        <p:spPr>
          <a:xfrm>
            <a:off x="7364765" y="5371723"/>
            <a:ext cx="1587499" cy="350292"/>
          </a:xfrm>
        </p:spPr>
        <p:txBody>
          <a:bodyPr rtlCol="0">
            <a:noAutofit/>
          </a:bodyPr>
          <a:lstStyle>
            <a:lvl1pPr marL="0" indent="0" algn="ctr">
              <a:buNone/>
              <a:defRPr lang="en-US" sz="12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7" name="Text Placeholder 27">
            <a:extLst>
              <a:ext uri="{FF2B5EF4-FFF2-40B4-BE49-F238E27FC236}">
                <a16:creationId xmlns:a16="http://schemas.microsoft.com/office/drawing/2014/main" id="{9692C358-06E1-468E-90F8-9F5F3918233E}"/>
              </a:ext>
            </a:extLst>
          </p:cNvPr>
          <p:cNvSpPr>
            <a:spLocks noGrp="1"/>
          </p:cNvSpPr>
          <p:nvPr>
            <p:ph type="body" sz="quarter" idx="26"/>
          </p:nvPr>
        </p:nvSpPr>
        <p:spPr>
          <a:xfrm>
            <a:off x="9437688" y="5094555"/>
            <a:ext cx="1587499" cy="350292"/>
          </a:xfrm>
        </p:spPr>
        <p:txBody>
          <a:bodyPr rtlCol="0" anchor="ctr">
            <a:noAutofit/>
          </a:bodyPr>
          <a:lstStyle>
            <a:lvl1pPr marL="0" indent="0" algn="ctr">
              <a:buNone/>
              <a:defRPr lang="en-US" sz="16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8" name="Text Placeholder 27">
            <a:extLst>
              <a:ext uri="{FF2B5EF4-FFF2-40B4-BE49-F238E27FC236}">
                <a16:creationId xmlns:a16="http://schemas.microsoft.com/office/drawing/2014/main" id="{2167CC03-B865-47EB-83C3-CA5CDC584C0F}"/>
              </a:ext>
            </a:extLst>
          </p:cNvPr>
          <p:cNvSpPr>
            <a:spLocks noGrp="1"/>
          </p:cNvSpPr>
          <p:nvPr>
            <p:ph type="body" sz="quarter" idx="27"/>
          </p:nvPr>
        </p:nvSpPr>
        <p:spPr>
          <a:xfrm>
            <a:off x="9437688" y="5371723"/>
            <a:ext cx="1587499" cy="350292"/>
          </a:xfrm>
        </p:spPr>
        <p:txBody>
          <a:bodyPr rtlCol="0">
            <a:noAutofit/>
          </a:bodyPr>
          <a:lstStyle>
            <a:lvl1pPr marL="0" indent="0" algn="ctr">
              <a:buNone/>
              <a:defRPr lang="en-US" sz="12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18853035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4AEE3-6C7B-402E-B26D-1D079D78D307}"/>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B1101641-6BDA-433D-9393-1DDACE06701C}"/>
              </a:ext>
            </a:extLst>
          </p:cNvPr>
          <p:cNvSpPr>
            <a:spLocks noGrp="1"/>
          </p:cNvSpPr>
          <p:nvPr>
            <p:ph sz="half" idx="1"/>
          </p:nvPr>
        </p:nvSpPr>
        <p:spPr>
          <a:xfrm>
            <a:off x="989400" y="1685925"/>
            <a:ext cx="4928400" cy="4092575"/>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a:extLst>
              <a:ext uri="{FF2B5EF4-FFF2-40B4-BE49-F238E27FC236}">
                <a16:creationId xmlns:a16="http://schemas.microsoft.com/office/drawing/2014/main" id="{DB8F8D2A-A489-488D-B1E1-23F36D3E95C7}"/>
              </a:ext>
            </a:extLst>
          </p:cNvPr>
          <p:cNvSpPr>
            <a:spLocks noGrp="1"/>
          </p:cNvSpPr>
          <p:nvPr>
            <p:ph sz="half" idx="2"/>
          </p:nvPr>
        </p:nvSpPr>
        <p:spPr>
          <a:xfrm>
            <a:off x="6274202" y="1685925"/>
            <a:ext cx="4928400" cy="4092575"/>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Date Placeholder 4">
            <a:extLst>
              <a:ext uri="{FF2B5EF4-FFF2-40B4-BE49-F238E27FC236}">
                <a16:creationId xmlns:a16="http://schemas.microsoft.com/office/drawing/2014/main" id="{1CA242E8-AEEF-4BBD-94E9-86F89D69522C}"/>
              </a:ext>
            </a:extLst>
          </p:cNvPr>
          <p:cNvSpPr>
            <a:spLocks noGrp="1"/>
          </p:cNvSpPr>
          <p:nvPr>
            <p:ph type="dt" sz="half" idx="10"/>
          </p:nvPr>
        </p:nvSpPr>
        <p:spPr/>
        <p:txBody>
          <a:bodyPr rtlCol="0"/>
          <a:lstStyle>
            <a:lvl1pPr>
              <a:defRPr/>
            </a:lvl1pPr>
          </a:lstStyle>
          <a:p>
            <a:pPr rtl="0"/>
            <a:r>
              <a:rPr lang="en-GB" noProof="0"/>
              <a:t>20XX</a:t>
            </a:r>
          </a:p>
        </p:txBody>
      </p:sp>
      <p:sp>
        <p:nvSpPr>
          <p:cNvPr id="6" name="Footer Placeholder 5">
            <a:extLst>
              <a:ext uri="{FF2B5EF4-FFF2-40B4-BE49-F238E27FC236}">
                <a16:creationId xmlns:a16="http://schemas.microsoft.com/office/drawing/2014/main" id="{BD58D2CA-06C9-412D-A5D6-F97DDBBB03DB}"/>
              </a:ext>
            </a:extLst>
          </p:cNvPr>
          <p:cNvSpPr>
            <a:spLocks noGrp="1"/>
          </p:cNvSpPr>
          <p:nvPr>
            <p:ph type="ftr" sz="quarter" idx="11"/>
          </p:nvPr>
        </p:nvSpPr>
        <p:spPr/>
        <p:txBody>
          <a:bodyPr rtlCol="0"/>
          <a:lstStyle/>
          <a:p>
            <a:pPr rtl="0"/>
            <a:endParaRPr lang="en-GB" noProof="0"/>
          </a:p>
        </p:txBody>
      </p:sp>
      <p:sp>
        <p:nvSpPr>
          <p:cNvPr id="7" name="Slide Number Placeholder 6">
            <a:extLst>
              <a:ext uri="{FF2B5EF4-FFF2-40B4-BE49-F238E27FC236}">
                <a16:creationId xmlns:a16="http://schemas.microsoft.com/office/drawing/2014/main" id="{021A80D9-E04B-47BF-80DA-01E68346A51C}"/>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27305451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2251-8A4B-463E-982B-C657C3810F36}"/>
              </a:ext>
            </a:extLst>
          </p:cNvPr>
          <p:cNvSpPr>
            <a:spLocks noGrp="1"/>
          </p:cNvSpPr>
          <p:nvPr>
            <p:ph type="title"/>
          </p:nvPr>
        </p:nvSpPr>
        <p:spPr>
          <a:xfrm>
            <a:off x="989400" y="395289"/>
            <a:ext cx="10213200" cy="1112836"/>
          </a:xfrm>
        </p:spPr>
        <p:txBody>
          <a:bodyPr rtlCol="0"/>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61C74D5E-AC0B-46BF-8840-61CC89C3B6BE}"/>
              </a:ext>
            </a:extLst>
          </p:cNvPr>
          <p:cNvSpPr>
            <a:spLocks noGrp="1"/>
          </p:cNvSpPr>
          <p:nvPr>
            <p:ph type="body" idx="1"/>
          </p:nvPr>
        </p:nvSpPr>
        <p:spPr>
          <a:xfrm>
            <a:off x="989399" y="1736732"/>
            <a:ext cx="4928400" cy="661912"/>
          </a:xfrm>
        </p:spPr>
        <p:txBody>
          <a:bodyPr rtlCol="0"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901A0738-7A90-4A35-AB98-9656D6187286}"/>
              </a:ext>
            </a:extLst>
          </p:cNvPr>
          <p:cNvSpPr>
            <a:spLocks noGrp="1"/>
          </p:cNvSpPr>
          <p:nvPr>
            <p:ph sz="half" idx="2"/>
          </p:nvPr>
        </p:nvSpPr>
        <p:spPr>
          <a:xfrm>
            <a:off x="989400" y="2431256"/>
            <a:ext cx="4928400" cy="3347244"/>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5DADFE01-1BA7-4288-9355-8B2B508BE582}"/>
              </a:ext>
            </a:extLst>
          </p:cNvPr>
          <p:cNvSpPr>
            <a:spLocks noGrp="1"/>
          </p:cNvSpPr>
          <p:nvPr>
            <p:ph type="body" sz="quarter" idx="3"/>
          </p:nvPr>
        </p:nvSpPr>
        <p:spPr>
          <a:xfrm>
            <a:off x="6274200" y="1736732"/>
            <a:ext cx="4928400" cy="662400"/>
          </a:xfrm>
        </p:spPr>
        <p:txBody>
          <a:bodyPr rtlCol="0"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F7D49F77-6C55-47AC-B1AE-5D9906DBD7F6}"/>
              </a:ext>
            </a:extLst>
          </p:cNvPr>
          <p:cNvSpPr>
            <a:spLocks noGrp="1"/>
          </p:cNvSpPr>
          <p:nvPr>
            <p:ph sz="quarter" idx="4"/>
          </p:nvPr>
        </p:nvSpPr>
        <p:spPr>
          <a:xfrm>
            <a:off x="6274200" y="2431257"/>
            <a:ext cx="4928400" cy="3347244"/>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21D8EF53-AF86-47E8-83DC-8C419847A639}"/>
              </a:ext>
            </a:extLst>
          </p:cNvPr>
          <p:cNvSpPr>
            <a:spLocks noGrp="1"/>
          </p:cNvSpPr>
          <p:nvPr>
            <p:ph type="dt" sz="half" idx="10"/>
          </p:nvPr>
        </p:nvSpPr>
        <p:spPr/>
        <p:txBody>
          <a:bodyPr rtlCol="0"/>
          <a:lstStyle>
            <a:lvl1pPr>
              <a:defRPr/>
            </a:lvl1pPr>
          </a:lstStyle>
          <a:p>
            <a:pPr rtl="0"/>
            <a:r>
              <a:rPr lang="en-GB" noProof="0"/>
              <a:t>20XX</a:t>
            </a:r>
          </a:p>
        </p:txBody>
      </p:sp>
      <p:sp>
        <p:nvSpPr>
          <p:cNvPr id="8" name="Footer Placeholder 7">
            <a:extLst>
              <a:ext uri="{FF2B5EF4-FFF2-40B4-BE49-F238E27FC236}">
                <a16:creationId xmlns:a16="http://schemas.microsoft.com/office/drawing/2014/main" id="{5C01D653-ED9A-46D3-A97F-B5FA1DAE6CA9}"/>
              </a:ext>
            </a:extLst>
          </p:cNvPr>
          <p:cNvSpPr>
            <a:spLocks noGrp="1"/>
          </p:cNvSpPr>
          <p:nvPr>
            <p:ph type="ftr" sz="quarter" idx="11"/>
          </p:nvPr>
        </p:nvSpPr>
        <p:spPr/>
        <p:txBody>
          <a:bodyPr rtlCol="0"/>
          <a:lstStyle/>
          <a:p>
            <a:pPr rtl="0"/>
            <a:endParaRPr lang="en-GB" noProof="0"/>
          </a:p>
        </p:txBody>
      </p:sp>
      <p:sp>
        <p:nvSpPr>
          <p:cNvPr id="9" name="Slide Number Placeholder 8">
            <a:extLst>
              <a:ext uri="{FF2B5EF4-FFF2-40B4-BE49-F238E27FC236}">
                <a16:creationId xmlns:a16="http://schemas.microsoft.com/office/drawing/2014/main" id="{CC5B9B66-64EA-4022-BD96-ECF2A80CE2F0}"/>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41854984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ntent 3 column ">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2251-8A4B-463E-982B-C657C3810F36}"/>
              </a:ext>
            </a:extLst>
          </p:cNvPr>
          <p:cNvSpPr>
            <a:spLocks noGrp="1"/>
          </p:cNvSpPr>
          <p:nvPr>
            <p:ph type="title"/>
          </p:nvPr>
        </p:nvSpPr>
        <p:spPr>
          <a:xfrm>
            <a:off x="989400" y="395289"/>
            <a:ext cx="10213200" cy="1112836"/>
          </a:xfrm>
        </p:spPr>
        <p:txBody>
          <a:bodyPr rtlCol="0"/>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61C74D5E-AC0B-46BF-8840-61CC89C3B6BE}"/>
              </a:ext>
            </a:extLst>
          </p:cNvPr>
          <p:cNvSpPr>
            <a:spLocks noGrp="1"/>
          </p:cNvSpPr>
          <p:nvPr>
            <p:ph type="body" idx="1"/>
          </p:nvPr>
        </p:nvSpPr>
        <p:spPr>
          <a:xfrm>
            <a:off x="989399" y="1736732"/>
            <a:ext cx="2971400" cy="661912"/>
          </a:xfrm>
        </p:spPr>
        <p:txBody>
          <a:bodyPr rtlCol="0"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901A0738-7A90-4A35-AB98-9656D6187286}"/>
              </a:ext>
            </a:extLst>
          </p:cNvPr>
          <p:cNvSpPr>
            <a:spLocks noGrp="1"/>
          </p:cNvSpPr>
          <p:nvPr>
            <p:ph sz="half" idx="2"/>
          </p:nvPr>
        </p:nvSpPr>
        <p:spPr>
          <a:xfrm>
            <a:off x="989400" y="2431256"/>
            <a:ext cx="2971400" cy="3632750"/>
          </a:xfrm>
        </p:spPr>
        <p:txBody>
          <a:bodyPr rtlCol="0">
            <a:noAutofit/>
          </a:bodyPr>
          <a:lstStyle>
            <a:lvl1pPr>
              <a:defRPr sz="1600"/>
            </a:lvl1pPr>
            <a:lvl2pPr>
              <a:defRPr sz="1600"/>
            </a:lvl2pPr>
            <a:lvl3pPr>
              <a:defRPr sz="16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5DADFE01-1BA7-4288-9355-8B2B508BE582}"/>
              </a:ext>
            </a:extLst>
          </p:cNvPr>
          <p:cNvSpPr>
            <a:spLocks noGrp="1"/>
          </p:cNvSpPr>
          <p:nvPr>
            <p:ph type="body" sz="quarter" idx="3"/>
          </p:nvPr>
        </p:nvSpPr>
        <p:spPr>
          <a:xfrm>
            <a:off x="4610300" y="1756025"/>
            <a:ext cx="2971400" cy="662400"/>
          </a:xfrm>
        </p:spPr>
        <p:txBody>
          <a:bodyPr rtlCol="0"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F7D49F77-6C55-47AC-B1AE-5D9906DBD7F6}"/>
              </a:ext>
            </a:extLst>
          </p:cNvPr>
          <p:cNvSpPr>
            <a:spLocks noGrp="1"/>
          </p:cNvSpPr>
          <p:nvPr>
            <p:ph sz="quarter" idx="4"/>
          </p:nvPr>
        </p:nvSpPr>
        <p:spPr>
          <a:xfrm>
            <a:off x="4610300" y="2450550"/>
            <a:ext cx="2971400" cy="3632750"/>
          </a:xfrm>
        </p:spPr>
        <p:txBody>
          <a:bodyPr rtlCol="0">
            <a:noAutofit/>
          </a:bodyPr>
          <a:lstStyle>
            <a:lvl1pPr>
              <a:defRPr sz="1600"/>
            </a:lvl1pPr>
            <a:lvl2pPr>
              <a:defRPr sz="1600"/>
            </a:lvl2pPr>
            <a:lvl3pPr>
              <a:defRPr sz="16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Text Placeholder 4">
            <a:extLst>
              <a:ext uri="{FF2B5EF4-FFF2-40B4-BE49-F238E27FC236}">
                <a16:creationId xmlns:a16="http://schemas.microsoft.com/office/drawing/2014/main" id="{65563541-7DAA-4F84-BBAB-31C12F6AE981}"/>
              </a:ext>
            </a:extLst>
          </p:cNvPr>
          <p:cNvSpPr>
            <a:spLocks noGrp="1"/>
          </p:cNvSpPr>
          <p:nvPr>
            <p:ph type="body" sz="quarter" idx="13"/>
          </p:nvPr>
        </p:nvSpPr>
        <p:spPr>
          <a:xfrm>
            <a:off x="8231200" y="1756025"/>
            <a:ext cx="2971400" cy="662400"/>
          </a:xfrm>
        </p:spPr>
        <p:txBody>
          <a:bodyPr rtlCol="0"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1" name="Content Placeholder 5">
            <a:extLst>
              <a:ext uri="{FF2B5EF4-FFF2-40B4-BE49-F238E27FC236}">
                <a16:creationId xmlns:a16="http://schemas.microsoft.com/office/drawing/2014/main" id="{AE3321C3-E759-4DD7-BFA1-2E724B8DDBF0}"/>
              </a:ext>
            </a:extLst>
          </p:cNvPr>
          <p:cNvSpPr>
            <a:spLocks noGrp="1"/>
          </p:cNvSpPr>
          <p:nvPr>
            <p:ph sz="quarter" idx="14"/>
          </p:nvPr>
        </p:nvSpPr>
        <p:spPr>
          <a:xfrm>
            <a:off x="8231200" y="2450550"/>
            <a:ext cx="2971400" cy="3632750"/>
          </a:xfrm>
        </p:spPr>
        <p:txBody>
          <a:bodyPr rtlCol="0">
            <a:noAutofit/>
          </a:bodyPr>
          <a:lstStyle>
            <a:lvl1pPr>
              <a:defRPr sz="1600"/>
            </a:lvl1pPr>
            <a:lvl2pPr>
              <a:defRPr sz="1600"/>
            </a:lvl2pPr>
            <a:lvl3pPr>
              <a:defRPr sz="16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21D8EF53-AF86-47E8-83DC-8C419847A639}"/>
              </a:ext>
            </a:extLst>
          </p:cNvPr>
          <p:cNvSpPr>
            <a:spLocks noGrp="1"/>
          </p:cNvSpPr>
          <p:nvPr>
            <p:ph type="dt" sz="half" idx="10"/>
          </p:nvPr>
        </p:nvSpPr>
        <p:spPr/>
        <p:txBody>
          <a:bodyPr rtlCol="0"/>
          <a:lstStyle>
            <a:lvl1pPr>
              <a:defRPr/>
            </a:lvl1pPr>
          </a:lstStyle>
          <a:p>
            <a:pPr rtl="0"/>
            <a:r>
              <a:rPr lang="en-GB" noProof="0"/>
              <a:t>20XX</a:t>
            </a:r>
          </a:p>
        </p:txBody>
      </p:sp>
      <p:sp>
        <p:nvSpPr>
          <p:cNvPr id="8" name="Footer Placeholder 7">
            <a:extLst>
              <a:ext uri="{FF2B5EF4-FFF2-40B4-BE49-F238E27FC236}">
                <a16:creationId xmlns:a16="http://schemas.microsoft.com/office/drawing/2014/main" id="{5C01D653-ED9A-46D3-A97F-B5FA1DAE6CA9}"/>
              </a:ext>
            </a:extLst>
          </p:cNvPr>
          <p:cNvSpPr>
            <a:spLocks noGrp="1"/>
          </p:cNvSpPr>
          <p:nvPr>
            <p:ph type="ftr" sz="quarter" idx="11"/>
          </p:nvPr>
        </p:nvSpPr>
        <p:spPr/>
        <p:txBody>
          <a:bodyPr rtlCol="0"/>
          <a:lstStyle/>
          <a:p>
            <a:pPr rtl="0"/>
            <a:endParaRPr lang="en-GB" noProof="0"/>
          </a:p>
        </p:txBody>
      </p:sp>
      <p:sp>
        <p:nvSpPr>
          <p:cNvPr id="9" name="Slide Number Placeholder 8">
            <a:extLst>
              <a:ext uri="{FF2B5EF4-FFF2-40B4-BE49-F238E27FC236}">
                <a16:creationId xmlns:a16="http://schemas.microsoft.com/office/drawing/2014/main" id="{CC5B9B66-64EA-4022-BD96-ECF2A80CE2F0}"/>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19364968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ummary  ">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4910FDC-FCA3-4F39-AC3F-821172639127}"/>
              </a:ext>
              <a:ext uri="{C183D7F6-B498-43B3-948B-1728B52AA6E4}">
                <adec:decorative xmlns:adec="http://schemas.microsoft.com/office/drawing/2017/decorative" val="1"/>
              </a:ext>
            </a:extLst>
          </p:cNvPr>
          <p:cNvSpPr/>
          <p:nvPr userDrawn="1">
            <p:extLst>
              <p:ext uri="{386F3935-93C4-4BCD-93E2-E3B085C9AB24}">
                <p16:designElem xmlns:p16="http://schemas.microsoft.com/office/powerpoint/2015/main" val="1"/>
              </p:ext>
            </p:extLst>
          </p:nvPr>
        </p:nvSpPr>
        <p:spPr>
          <a:xfrm>
            <a:off x="2937" y="0"/>
            <a:ext cx="386715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solidFill>
                <a:schemeClr val="bg1">
                  <a:alpha val="20000"/>
                </a:schemeClr>
              </a:solidFill>
            </a:endParaRPr>
          </a:p>
        </p:txBody>
      </p:sp>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4318001" y="536573"/>
            <a:ext cx="7424950" cy="1453003"/>
          </a:xfrm>
        </p:spPr>
        <p:txBody>
          <a:bodyPr rtlCol="0"/>
          <a:lstStyle>
            <a:lvl1pPr algn="ctr">
              <a:defRPr/>
            </a:lvl1pPr>
          </a:lstStyle>
          <a:p>
            <a:pPr rtl="0"/>
            <a:r>
              <a:rPr lang="en-US" noProof="0"/>
              <a:t>Click to edit Master title style</a:t>
            </a:r>
            <a:endParaRPr lang="en-GB" noProof="0"/>
          </a:p>
        </p:txBody>
      </p:sp>
      <p:sp>
        <p:nvSpPr>
          <p:cNvPr id="11" name="Picture Placeholder 10">
            <a:extLst>
              <a:ext uri="{FF2B5EF4-FFF2-40B4-BE49-F238E27FC236}">
                <a16:creationId xmlns:a16="http://schemas.microsoft.com/office/drawing/2014/main" id="{6F0F278F-99B1-49C2-968B-C983DF8121A9}"/>
              </a:ext>
            </a:extLst>
          </p:cNvPr>
          <p:cNvSpPr>
            <a:spLocks noGrp="1"/>
          </p:cNvSpPr>
          <p:nvPr>
            <p:ph type="pic" sz="quarter" idx="14"/>
          </p:nvPr>
        </p:nvSpPr>
        <p:spPr>
          <a:xfrm>
            <a:off x="627063" y="536575"/>
            <a:ext cx="2616200" cy="1743075"/>
          </a:xfrm>
        </p:spPr>
        <p:txBody>
          <a:bodyPr rtlCol="0"/>
          <a:lstStyle/>
          <a:p>
            <a:pPr rtl="0"/>
            <a:r>
              <a:rPr lang="en-US" noProof="0"/>
              <a:t>Click icon to add picture</a:t>
            </a:r>
            <a:endParaRPr lang="en-GB" noProof="0"/>
          </a:p>
        </p:txBody>
      </p:sp>
      <p:sp>
        <p:nvSpPr>
          <p:cNvPr id="207" name="Picture Placeholder 10">
            <a:extLst>
              <a:ext uri="{FF2B5EF4-FFF2-40B4-BE49-F238E27FC236}">
                <a16:creationId xmlns:a16="http://schemas.microsoft.com/office/drawing/2014/main" id="{524BD50E-995A-4DB3-8E0A-E7F1FC636936}"/>
              </a:ext>
            </a:extLst>
          </p:cNvPr>
          <p:cNvSpPr>
            <a:spLocks noGrp="1"/>
          </p:cNvSpPr>
          <p:nvPr>
            <p:ph type="pic" sz="quarter" idx="15"/>
          </p:nvPr>
        </p:nvSpPr>
        <p:spPr>
          <a:xfrm>
            <a:off x="616853" y="2557090"/>
            <a:ext cx="2616200" cy="1743075"/>
          </a:xfrm>
        </p:spPr>
        <p:txBody>
          <a:bodyPr rtlCol="0"/>
          <a:lstStyle/>
          <a:p>
            <a:pPr rtl="0"/>
            <a:r>
              <a:rPr lang="en-US" noProof="0"/>
              <a:t>Click icon to add picture</a:t>
            </a:r>
            <a:endParaRPr lang="en-GB" noProof="0"/>
          </a:p>
        </p:txBody>
      </p:sp>
      <p:sp>
        <p:nvSpPr>
          <p:cNvPr id="208" name="Picture Placeholder 10">
            <a:extLst>
              <a:ext uri="{FF2B5EF4-FFF2-40B4-BE49-F238E27FC236}">
                <a16:creationId xmlns:a16="http://schemas.microsoft.com/office/drawing/2014/main" id="{ABAB6489-3F37-4A20-8777-093046E5C82D}"/>
              </a:ext>
            </a:extLst>
          </p:cNvPr>
          <p:cNvSpPr>
            <a:spLocks noGrp="1"/>
          </p:cNvSpPr>
          <p:nvPr>
            <p:ph type="pic" sz="quarter" idx="16"/>
          </p:nvPr>
        </p:nvSpPr>
        <p:spPr>
          <a:xfrm>
            <a:off x="627063" y="4576347"/>
            <a:ext cx="2616200" cy="1743075"/>
          </a:xfrm>
        </p:spPr>
        <p:txBody>
          <a:bodyPr rtlCol="0"/>
          <a:lstStyle/>
          <a:p>
            <a:pPr rtl="0"/>
            <a:r>
              <a:rPr lang="en-US" noProof="0"/>
              <a:t>Click icon to add picture</a:t>
            </a:r>
            <a:endParaRPr lang="en-GB" noProof="0"/>
          </a:p>
        </p:txBody>
      </p:sp>
      <p:sp>
        <p:nvSpPr>
          <p:cNvPr id="7" name="Text Placeholder 6">
            <a:extLst>
              <a:ext uri="{FF2B5EF4-FFF2-40B4-BE49-F238E27FC236}">
                <a16:creationId xmlns:a16="http://schemas.microsoft.com/office/drawing/2014/main" id="{92523157-52E2-4F89-B3C9-EA9FE7914BAB}"/>
              </a:ext>
            </a:extLst>
          </p:cNvPr>
          <p:cNvSpPr>
            <a:spLocks noGrp="1"/>
          </p:cNvSpPr>
          <p:nvPr>
            <p:ph type="body" sz="quarter" idx="17" hasCustomPrompt="1"/>
          </p:nvPr>
        </p:nvSpPr>
        <p:spPr>
          <a:xfrm>
            <a:off x="4864100" y="2876550"/>
            <a:ext cx="6332538" cy="3219450"/>
          </a:xfrm>
        </p:spPr>
        <p:txBody>
          <a:bodyPr rtlCol="0">
            <a:normAutofit/>
          </a:bodyPr>
          <a:lstStyle>
            <a:lvl1pPr marL="0" indent="0" algn="ctr">
              <a:buNone/>
              <a:defRPr sz="1900"/>
            </a:lvl1pPr>
            <a:lvl2pPr marL="360000" indent="0" algn="ctr">
              <a:buFont typeface="Arial" panose="020B0604020202020204" pitchFamily="34" charset="0"/>
              <a:buNone/>
              <a:defRPr/>
            </a:lvl2pPr>
            <a:lvl3pPr marL="720000" indent="0" algn="ctr">
              <a:buNone/>
              <a:defRPr/>
            </a:lvl3pPr>
            <a:lvl4pPr marL="1080000" indent="0" algn="ctr">
              <a:buFont typeface="Arial" panose="020B0604020202020204" pitchFamily="34" charset="0"/>
              <a:buNone/>
              <a:defRPr/>
            </a:lvl4pPr>
            <a:lvl5pPr marL="1440000" indent="0" algn="ctr">
              <a:buNone/>
              <a:defRPr/>
            </a:lvl5pPr>
          </a:lstStyle>
          <a:p>
            <a:pPr lvl="0" rtl="0"/>
            <a:r>
              <a:rPr lang="en-GB" noProof="0"/>
              <a:t>Click to edit text</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a:xfrm>
            <a:off x="4318000" y="6357167"/>
            <a:ext cx="1760150" cy="461665"/>
          </a:xfrm>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a:xfrm>
            <a:off x="6356725" y="6357600"/>
            <a:ext cx="3347285" cy="460800"/>
          </a:xfrm>
        </p:spPr>
        <p:txBody>
          <a:bodyPr rtlCol="0"/>
          <a:lstStyle/>
          <a:p>
            <a:pPr rtl="0"/>
            <a:endParaRPr lang="en-GB" noProof="0"/>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cxnSp>
        <p:nvCxnSpPr>
          <p:cNvPr id="91" name="Straight Connector 90">
            <a:extLst>
              <a:ext uri="{FF2B5EF4-FFF2-40B4-BE49-F238E27FC236}">
                <a16:creationId xmlns:a16="http://schemas.microsoft.com/office/drawing/2014/main" id="{A3805DED-0C97-4EF7-B1E1-0E016E053719}"/>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7741725"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621678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7794707" y="536573"/>
            <a:ext cx="3856679" cy="1453003"/>
          </a:xfrm>
        </p:spPr>
        <p:txBody>
          <a:bodyPr rtlCol="0"/>
          <a:lstStyle>
            <a:lvl1pPr algn="ctr">
              <a:defRPr/>
            </a:lvl1pPr>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cxnSp>
        <p:nvCxnSpPr>
          <p:cNvPr id="91" name="Straight Connector 90">
            <a:extLst>
              <a:ext uri="{FF2B5EF4-FFF2-40B4-BE49-F238E27FC236}">
                <a16:creationId xmlns:a16="http://schemas.microsoft.com/office/drawing/2014/main" id="{A3805DED-0C97-4EF7-B1E1-0E016E053719}"/>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9443525"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92" name="Group 91" hidden="1">
            <a:extLst>
              <a:ext uri="{FF2B5EF4-FFF2-40B4-BE49-F238E27FC236}">
                <a16:creationId xmlns:a16="http://schemas.microsoft.com/office/drawing/2014/main" id="{6CA9855B-4072-4D45-821E-549FDF548137}"/>
              </a:ext>
              <a:ext uri="{C183D7F6-B498-43B3-948B-1728B52AA6E4}">
                <adec:decorative xmlns:adec="http://schemas.microsoft.com/office/drawing/2017/decorative" val="1"/>
              </a:ext>
            </a:extLst>
          </p:cNvPr>
          <p:cNvGrpSpPr>
            <a:grpSpLocks/>
          </p:cNvGrpSpPr>
          <p:nvPr userDrawn="1">
            <p:extLst>
              <p:ext uri="{386F3935-93C4-4BCD-93E2-E3B085C9AB24}">
                <p16:designElem xmlns:p16="http://schemas.microsoft.com/office/powerpoint/2015/main" val="1"/>
              </p:ext>
            </p:extLst>
          </p:nvPr>
        </p:nvGrpSpPr>
        <p:grpSpPr>
          <a:xfrm>
            <a:off x="28958" y="457964"/>
            <a:ext cx="7681842" cy="5937065"/>
            <a:chOff x="28958" y="457964"/>
            <a:chExt cx="7681842" cy="5937065"/>
          </a:xfrm>
        </p:grpSpPr>
        <p:grpSp>
          <p:nvGrpSpPr>
            <p:cNvPr id="94" name="Group 93">
              <a:extLst>
                <a:ext uri="{FF2B5EF4-FFF2-40B4-BE49-F238E27FC236}">
                  <a16:creationId xmlns:a16="http://schemas.microsoft.com/office/drawing/2014/main" id="{CD707C0C-4086-4F35-A8FC-A45D727AA61B}"/>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18900000" flipH="1">
              <a:off x="3417239" y="1865958"/>
              <a:ext cx="1270000" cy="3384002"/>
              <a:chOff x="7920038" y="61913"/>
              <a:chExt cx="1270000" cy="3384002"/>
            </a:xfrm>
          </p:grpSpPr>
          <p:sp>
            <p:nvSpPr>
              <p:cNvPr id="195" name="Freeform 76">
                <a:extLst>
                  <a:ext uri="{FF2B5EF4-FFF2-40B4-BE49-F238E27FC236}">
                    <a16:creationId xmlns:a16="http://schemas.microsoft.com/office/drawing/2014/main" id="{3D21528F-9013-4CD7-9F7C-D3F3624881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920038" y="61913"/>
                <a:ext cx="638175" cy="2843213"/>
              </a:xfrm>
              <a:custGeom>
                <a:avLst/>
                <a:gdLst>
                  <a:gd name="T0" fmla="*/ 0 w 134"/>
                  <a:gd name="T1" fmla="*/ 298 h 597"/>
                  <a:gd name="T2" fmla="*/ 134 w 134"/>
                  <a:gd name="T3" fmla="*/ 597 h 597"/>
                  <a:gd name="T4" fmla="*/ 134 w 134"/>
                  <a:gd name="T5" fmla="*/ 0 h 597"/>
                  <a:gd name="T6" fmla="*/ 0 w 134"/>
                  <a:gd name="T7" fmla="*/ 298 h 597"/>
                </a:gdLst>
                <a:ahLst/>
                <a:cxnLst>
                  <a:cxn ang="0">
                    <a:pos x="T0" y="T1"/>
                  </a:cxn>
                  <a:cxn ang="0">
                    <a:pos x="T2" y="T3"/>
                  </a:cxn>
                  <a:cxn ang="0">
                    <a:pos x="T4" y="T5"/>
                  </a:cxn>
                  <a:cxn ang="0">
                    <a:pos x="T6" y="T7"/>
                  </a:cxn>
                </a:cxnLst>
                <a:rect l="0" t="0" r="r" b="b"/>
                <a:pathLst>
                  <a:path w="134" h="597">
                    <a:moveTo>
                      <a:pt x="0" y="298"/>
                    </a:moveTo>
                    <a:cubicBezTo>
                      <a:pt x="0" y="417"/>
                      <a:pt x="52" y="523"/>
                      <a:pt x="134" y="597"/>
                    </a:cubicBezTo>
                    <a:cubicBezTo>
                      <a:pt x="134" y="0"/>
                      <a:pt x="134" y="0"/>
                      <a:pt x="134" y="0"/>
                    </a:cubicBezTo>
                    <a:cubicBezTo>
                      <a:pt x="52" y="74"/>
                      <a:pt x="0" y="180"/>
                      <a:pt x="0" y="298"/>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96" name="Freeform 77">
                <a:extLst>
                  <a:ext uri="{FF2B5EF4-FFF2-40B4-BE49-F238E27FC236}">
                    <a16:creationId xmlns:a16="http://schemas.microsoft.com/office/drawing/2014/main" id="{06A8F5A2-62EC-4CDC-945A-E6C50C86CA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558213" y="61913"/>
                <a:ext cx="631825" cy="2843213"/>
              </a:xfrm>
              <a:custGeom>
                <a:avLst/>
                <a:gdLst>
                  <a:gd name="T0" fmla="*/ 0 w 133"/>
                  <a:gd name="T1" fmla="*/ 0 h 597"/>
                  <a:gd name="T2" fmla="*/ 0 w 133"/>
                  <a:gd name="T3" fmla="*/ 597 h 597"/>
                  <a:gd name="T4" fmla="*/ 133 w 133"/>
                  <a:gd name="T5" fmla="*/ 298 h 597"/>
                  <a:gd name="T6" fmla="*/ 0 w 133"/>
                  <a:gd name="T7" fmla="*/ 0 h 597"/>
                </a:gdLst>
                <a:ahLst/>
                <a:cxnLst>
                  <a:cxn ang="0">
                    <a:pos x="T0" y="T1"/>
                  </a:cxn>
                  <a:cxn ang="0">
                    <a:pos x="T2" y="T3"/>
                  </a:cxn>
                  <a:cxn ang="0">
                    <a:pos x="T4" y="T5"/>
                  </a:cxn>
                  <a:cxn ang="0">
                    <a:pos x="T6" y="T7"/>
                  </a:cxn>
                </a:cxnLst>
                <a:rect l="0" t="0" r="r" b="b"/>
                <a:pathLst>
                  <a:path w="133" h="597">
                    <a:moveTo>
                      <a:pt x="0" y="0"/>
                    </a:moveTo>
                    <a:cubicBezTo>
                      <a:pt x="0" y="597"/>
                      <a:pt x="0" y="597"/>
                      <a:pt x="0" y="597"/>
                    </a:cubicBezTo>
                    <a:cubicBezTo>
                      <a:pt x="82" y="523"/>
                      <a:pt x="133" y="417"/>
                      <a:pt x="133" y="298"/>
                    </a:cubicBezTo>
                    <a:cubicBezTo>
                      <a:pt x="133" y="180"/>
                      <a:pt x="82" y="74"/>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197" name="Group 196">
                <a:extLst>
                  <a:ext uri="{FF2B5EF4-FFF2-40B4-BE49-F238E27FC236}">
                    <a16:creationId xmlns:a16="http://schemas.microsoft.com/office/drawing/2014/main" id="{9625C8AA-1597-4CED-8301-18D382EF0DF5}"/>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7934326" y="61915"/>
                <a:ext cx="1241425" cy="3384000"/>
                <a:chOff x="7934326" y="61915"/>
                <a:chExt cx="1241425" cy="3384000"/>
              </a:xfrm>
            </p:grpSpPr>
            <p:sp>
              <p:nvSpPr>
                <p:cNvPr id="198" name="Line 90">
                  <a:extLst>
                    <a:ext uri="{FF2B5EF4-FFF2-40B4-BE49-F238E27FC236}">
                      <a16:creationId xmlns:a16="http://schemas.microsoft.com/office/drawing/2014/main" id="{5DF95B35-23E9-4724-A4F8-8ED718B5DE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8558213" y="61915"/>
                  <a:ext cx="0" cy="3384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9" name="Freeform 91">
                  <a:extLst>
                    <a:ext uri="{FF2B5EF4-FFF2-40B4-BE49-F238E27FC236}">
                      <a16:creationId xmlns:a16="http://schemas.microsoft.com/office/drawing/2014/main" id="{26C6754B-5776-451D-95ED-62AA4D0BAE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1976" y="523875"/>
                  <a:ext cx="747713" cy="376238"/>
                </a:xfrm>
                <a:custGeom>
                  <a:avLst/>
                  <a:gdLst>
                    <a:gd name="T0" fmla="*/ 471 w 471"/>
                    <a:gd name="T1" fmla="*/ 0 h 237"/>
                    <a:gd name="T2" fmla="*/ 237 w 471"/>
                    <a:gd name="T3" fmla="*/ 237 h 237"/>
                    <a:gd name="T4" fmla="*/ 0 w 471"/>
                    <a:gd name="T5" fmla="*/ 0 h 237"/>
                  </a:gdLst>
                  <a:ahLst/>
                  <a:cxnLst>
                    <a:cxn ang="0">
                      <a:pos x="T0" y="T1"/>
                    </a:cxn>
                    <a:cxn ang="0">
                      <a:pos x="T2" y="T3"/>
                    </a:cxn>
                    <a:cxn ang="0">
                      <a:pos x="T4" y="T5"/>
                    </a:cxn>
                  </a:cxnLst>
                  <a:rect l="0" t="0" r="r" b="b"/>
                  <a:pathLst>
                    <a:path w="471" h="237">
                      <a:moveTo>
                        <a:pt x="471" y="0"/>
                      </a:moveTo>
                      <a:lnTo>
                        <a:pt x="237" y="237"/>
                      </a:lnTo>
                      <a:lnTo>
                        <a:pt x="0" y="0"/>
                      </a:lnTo>
                    </a:path>
                  </a:pathLst>
                </a:cu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200" name="Freeform 92">
                  <a:extLst>
                    <a:ext uri="{FF2B5EF4-FFF2-40B4-BE49-F238E27FC236}">
                      <a16:creationId xmlns:a16="http://schemas.microsoft.com/office/drawing/2014/main" id="{A345A289-8D6C-4886-B54C-3E0D26D176E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977188" y="1028700"/>
                  <a:ext cx="1157288" cy="581025"/>
                </a:xfrm>
                <a:custGeom>
                  <a:avLst/>
                  <a:gdLst>
                    <a:gd name="T0" fmla="*/ 729 w 729"/>
                    <a:gd name="T1" fmla="*/ 0 h 366"/>
                    <a:gd name="T2" fmla="*/ 366 w 729"/>
                    <a:gd name="T3" fmla="*/ 366 h 366"/>
                    <a:gd name="T4" fmla="*/ 0 w 729"/>
                    <a:gd name="T5" fmla="*/ 0 h 366"/>
                  </a:gdLst>
                  <a:ahLst/>
                  <a:cxnLst>
                    <a:cxn ang="0">
                      <a:pos x="T0" y="T1"/>
                    </a:cxn>
                    <a:cxn ang="0">
                      <a:pos x="T2" y="T3"/>
                    </a:cxn>
                    <a:cxn ang="0">
                      <a:pos x="T4" y="T5"/>
                    </a:cxn>
                  </a:cxnLst>
                  <a:rect l="0" t="0" r="r" b="b"/>
                  <a:pathLst>
                    <a:path w="729" h="366">
                      <a:moveTo>
                        <a:pt x="729" y="0"/>
                      </a:moveTo>
                      <a:lnTo>
                        <a:pt x="366" y="366"/>
                      </a:lnTo>
                      <a:lnTo>
                        <a:pt x="0" y="0"/>
                      </a:lnTo>
                    </a:path>
                  </a:pathLst>
                </a:cu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201" name="Freeform 93">
                  <a:extLst>
                    <a:ext uri="{FF2B5EF4-FFF2-40B4-BE49-F238E27FC236}">
                      <a16:creationId xmlns:a16="http://schemas.microsoft.com/office/drawing/2014/main" id="{5690D981-545B-4A73-A22E-6E701024ACF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934326" y="1700213"/>
                  <a:ext cx="1241425" cy="619125"/>
                </a:xfrm>
                <a:custGeom>
                  <a:avLst/>
                  <a:gdLst>
                    <a:gd name="T0" fmla="*/ 782 w 782"/>
                    <a:gd name="T1" fmla="*/ 0 h 390"/>
                    <a:gd name="T2" fmla="*/ 393 w 782"/>
                    <a:gd name="T3" fmla="*/ 390 h 390"/>
                    <a:gd name="T4" fmla="*/ 0 w 782"/>
                    <a:gd name="T5" fmla="*/ 0 h 390"/>
                  </a:gdLst>
                  <a:ahLst/>
                  <a:cxnLst>
                    <a:cxn ang="0">
                      <a:pos x="T0" y="T1"/>
                    </a:cxn>
                    <a:cxn ang="0">
                      <a:pos x="T2" y="T3"/>
                    </a:cxn>
                    <a:cxn ang="0">
                      <a:pos x="T4" y="T5"/>
                    </a:cxn>
                  </a:cxnLst>
                  <a:rect l="0" t="0" r="r" b="b"/>
                  <a:pathLst>
                    <a:path w="782" h="390">
                      <a:moveTo>
                        <a:pt x="782" y="0"/>
                      </a:moveTo>
                      <a:lnTo>
                        <a:pt x="393" y="390"/>
                      </a:lnTo>
                      <a:lnTo>
                        <a:pt x="0" y="0"/>
                      </a:lnTo>
                    </a:path>
                  </a:pathLst>
                </a:cu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95" name="Group 94">
              <a:extLst>
                <a:ext uri="{FF2B5EF4-FFF2-40B4-BE49-F238E27FC236}">
                  <a16:creationId xmlns:a16="http://schemas.microsoft.com/office/drawing/2014/main" id="{FCB89D53-605D-4497-A82E-C5CB7B9AB105}"/>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flipH="1">
              <a:off x="28958" y="457964"/>
              <a:ext cx="5539609" cy="5682348"/>
              <a:chOff x="6623433" y="457964"/>
              <a:chExt cx="5539609" cy="5682348"/>
            </a:xfrm>
          </p:grpSpPr>
          <p:grpSp>
            <p:nvGrpSpPr>
              <p:cNvPr id="146" name="Group 145">
                <a:extLst>
                  <a:ext uri="{FF2B5EF4-FFF2-40B4-BE49-F238E27FC236}">
                    <a16:creationId xmlns:a16="http://schemas.microsoft.com/office/drawing/2014/main" id="{4200751B-2483-40F5-8C14-EF64034D4531}"/>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9015028" y="2840007"/>
                <a:ext cx="2457452" cy="3838576"/>
                <a:chOff x="587375" y="280987"/>
                <a:chExt cx="2457452" cy="3838576"/>
              </a:xfrm>
            </p:grpSpPr>
            <p:sp>
              <p:nvSpPr>
                <p:cNvPr id="173" name="Freeform 64">
                  <a:extLst>
                    <a:ext uri="{FF2B5EF4-FFF2-40B4-BE49-F238E27FC236}">
                      <a16:creationId xmlns:a16="http://schemas.microsoft.com/office/drawing/2014/main" id="{A9677C6B-C435-43E3-BF18-DC35709C972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2"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4" name="Freeform 81">
                  <a:extLst>
                    <a:ext uri="{FF2B5EF4-FFF2-40B4-BE49-F238E27FC236}">
                      <a16:creationId xmlns:a16="http://schemas.microsoft.com/office/drawing/2014/main" id="{56E374F1-3376-4D82-B66C-A0588A30F02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5" name="Freeform 61">
                  <a:extLst>
                    <a:ext uri="{FF2B5EF4-FFF2-40B4-BE49-F238E27FC236}">
                      <a16:creationId xmlns:a16="http://schemas.microsoft.com/office/drawing/2014/main" id="{979B4E97-34CE-4034-8523-F1584A0344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6" name="Freeform 78">
                  <a:extLst>
                    <a:ext uri="{FF2B5EF4-FFF2-40B4-BE49-F238E27FC236}">
                      <a16:creationId xmlns:a16="http://schemas.microsoft.com/office/drawing/2014/main" id="{F4C4EFFF-E30B-4F0B-9ED4-FF63047DCBD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7"/>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7" name="Freeform 84">
                  <a:extLst>
                    <a:ext uri="{FF2B5EF4-FFF2-40B4-BE49-F238E27FC236}">
                      <a16:creationId xmlns:a16="http://schemas.microsoft.com/office/drawing/2014/main" id="{173FDB7E-F5CA-497D-95CF-7A00D6789CF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8" name="Freeform 87">
                  <a:extLst>
                    <a:ext uri="{FF2B5EF4-FFF2-40B4-BE49-F238E27FC236}">
                      <a16:creationId xmlns:a16="http://schemas.microsoft.com/office/drawing/2014/main" id="{42266BB1-5605-4F64-B071-80A97BAD9C3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967037"/>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9" name="Freeform 60">
                  <a:extLst>
                    <a:ext uri="{FF2B5EF4-FFF2-40B4-BE49-F238E27FC236}">
                      <a16:creationId xmlns:a16="http://schemas.microsoft.com/office/drawing/2014/main" id="{90D15A2A-0F2D-4AB8-8252-303BA5DB3B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0987"/>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0" name="Freeform 59">
                  <a:extLst>
                    <a:ext uri="{FF2B5EF4-FFF2-40B4-BE49-F238E27FC236}">
                      <a16:creationId xmlns:a16="http://schemas.microsoft.com/office/drawing/2014/main" id="{E676282C-5FCF-4E29-AE15-2545F1A685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97013" y="280987"/>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1" name="Freeform 62">
                  <a:extLst>
                    <a:ext uri="{FF2B5EF4-FFF2-40B4-BE49-F238E27FC236}">
                      <a16:creationId xmlns:a16="http://schemas.microsoft.com/office/drawing/2014/main" id="{AF7EC2A1-EAFC-4851-A4E3-47811C4456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5"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2" name="Freeform 65">
                  <a:extLst>
                    <a:ext uri="{FF2B5EF4-FFF2-40B4-BE49-F238E27FC236}">
                      <a16:creationId xmlns:a16="http://schemas.microsoft.com/office/drawing/2014/main" id="{6F9BD94B-F299-45D3-B66E-F20FBC9246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3" name="Freeform 79">
                  <a:extLst>
                    <a:ext uri="{FF2B5EF4-FFF2-40B4-BE49-F238E27FC236}">
                      <a16:creationId xmlns:a16="http://schemas.microsoft.com/office/drawing/2014/main" id="{50E616C9-EAB1-4990-B569-17C6CB08891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4" name="Freeform 82">
                  <a:extLst>
                    <a:ext uri="{FF2B5EF4-FFF2-40B4-BE49-F238E27FC236}">
                      <a16:creationId xmlns:a16="http://schemas.microsoft.com/office/drawing/2014/main" id="{2F983FB0-2CC2-4D5F-A331-4130F138E9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5" name="Freeform 85">
                  <a:extLst>
                    <a:ext uri="{FF2B5EF4-FFF2-40B4-BE49-F238E27FC236}">
                      <a16:creationId xmlns:a16="http://schemas.microsoft.com/office/drawing/2014/main" id="{B1ABC269-0802-4C4A-9E57-6F876F122C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6" name="Freeform 88">
                  <a:extLst>
                    <a:ext uri="{FF2B5EF4-FFF2-40B4-BE49-F238E27FC236}">
                      <a16:creationId xmlns:a16="http://schemas.microsoft.com/office/drawing/2014/main" id="{233153AF-C5CF-40DD-9E5E-9B84272F46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187" name="Group 186">
                  <a:extLst>
                    <a:ext uri="{FF2B5EF4-FFF2-40B4-BE49-F238E27FC236}">
                      <a16:creationId xmlns:a16="http://schemas.microsoft.com/office/drawing/2014/main" id="{95E220B7-17F2-4748-A337-3B8D58860387}"/>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188" name="Line 63">
                    <a:extLst>
                      <a:ext uri="{FF2B5EF4-FFF2-40B4-BE49-F238E27FC236}">
                        <a16:creationId xmlns:a16="http://schemas.microsoft.com/office/drawing/2014/main" id="{63DC02CB-E162-45FD-AF68-0A1DB537F4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89" name="Line 66">
                    <a:extLst>
                      <a:ext uri="{FF2B5EF4-FFF2-40B4-BE49-F238E27FC236}">
                        <a16:creationId xmlns:a16="http://schemas.microsoft.com/office/drawing/2014/main" id="{4D9CBADA-7016-4987-B723-F7AE8E2E57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0" name="Line 67">
                    <a:extLst>
                      <a:ext uri="{FF2B5EF4-FFF2-40B4-BE49-F238E27FC236}">
                        <a16:creationId xmlns:a16="http://schemas.microsoft.com/office/drawing/2014/main" id="{1DCEDCA0-F979-4B3C-A0CA-F98F2DEE89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1" name="Line 80">
                    <a:extLst>
                      <a:ext uri="{FF2B5EF4-FFF2-40B4-BE49-F238E27FC236}">
                        <a16:creationId xmlns:a16="http://schemas.microsoft.com/office/drawing/2014/main" id="{1B701ADB-B6EB-4BED-8D15-F358A67EC9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2" name="Line 83">
                    <a:extLst>
                      <a:ext uri="{FF2B5EF4-FFF2-40B4-BE49-F238E27FC236}">
                        <a16:creationId xmlns:a16="http://schemas.microsoft.com/office/drawing/2014/main" id="{239EB39D-EF7A-4284-83B8-904957045D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3" name="Line 86">
                    <a:extLst>
                      <a:ext uri="{FF2B5EF4-FFF2-40B4-BE49-F238E27FC236}">
                        <a16:creationId xmlns:a16="http://schemas.microsoft.com/office/drawing/2014/main" id="{59413AC3-6F9D-431E-8136-F15C0FCA62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4" name="Line 89">
                    <a:extLst>
                      <a:ext uri="{FF2B5EF4-FFF2-40B4-BE49-F238E27FC236}">
                        <a16:creationId xmlns:a16="http://schemas.microsoft.com/office/drawing/2014/main" id="{987DF8D6-E53D-4C41-B339-1E5094638FA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147" name="Group 146">
                <a:extLst>
                  <a:ext uri="{FF2B5EF4-FFF2-40B4-BE49-F238E27FC236}">
                    <a16:creationId xmlns:a16="http://schemas.microsoft.com/office/drawing/2014/main" id="{66036562-1199-405F-B95A-C3A543B5DB4C}"/>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165" name="Group 164">
                  <a:extLst>
                    <a:ext uri="{FF2B5EF4-FFF2-40B4-BE49-F238E27FC236}">
                      <a16:creationId xmlns:a16="http://schemas.microsoft.com/office/drawing/2014/main" id="{C4C4997E-6944-4940-8B33-92DB90BCE3AD}"/>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169" name="Straight Connector 168">
                    <a:extLst>
                      <a:ext uri="{FF2B5EF4-FFF2-40B4-BE49-F238E27FC236}">
                        <a16:creationId xmlns:a16="http://schemas.microsoft.com/office/drawing/2014/main" id="{0A44DA53-5DA1-44E2-8EB4-F53CC84C9F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70" name="Straight Connector 169">
                    <a:extLst>
                      <a:ext uri="{FF2B5EF4-FFF2-40B4-BE49-F238E27FC236}">
                        <a16:creationId xmlns:a16="http://schemas.microsoft.com/office/drawing/2014/main" id="{F072B3FF-FEA5-46BC-8627-9B46C5F396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71" name="Rectangle 30">
                    <a:extLst>
                      <a:ext uri="{FF2B5EF4-FFF2-40B4-BE49-F238E27FC236}">
                        <a16:creationId xmlns:a16="http://schemas.microsoft.com/office/drawing/2014/main" id="{FB18587D-1BDA-4D28-9B48-3C37C764B66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172" name="Rectangle 30">
                    <a:extLst>
                      <a:ext uri="{FF2B5EF4-FFF2-40B4-BE49-F238E27FC236}">
                        <a16:creationId xmlns:a16="http://schemas.microsoft.com/office/drawing/2014/main" id="{8CFE033B-F34F-4836-B6F3-93E6C7D9C5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166" name="Group 165">
                  <a:extLst>
                    <a:ext uri="{FF2B5EF4-FFF2-40B4-BE49-F238E27FC236}">
                      <a16:creationId xmlns:a16="http://schemas.microsoft.com/office/drawing/2014/main" id="{07F79761-CFAA-4330-8067-31EC1DC3E16B}"/>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167" name="Freeform: Shape 166">
                    <a:extLst>
                      <a:ext uri="{FF2B5EF4-FFF2-40B4-BE49-F238E27FC236}">
                        <a16:creationId xmlns:a16="http://schemas.microsoft.com/office/drawing/2014/main" id="{8A0BC496-427B-4836-B989-97B0673D8F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168" name="Freeform: Shape 167">
                    <a:extLst>
                      <a:ext uri="{FF2B5EF4-FFF2-40B4-BE49-F238E27FC236}">
                        <a16:creationId xmlns:a16="http://schemas.microsoft.com/office/drawing/2014/main" id="{A0D554E1-33ED-415C-BF15-FC38D2E33C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148" name="Group 147">
                <a:extLst>
                  <a:ext uri="{FF2B5EF4-FFF2-40B4-BE49-F238E27FC236}">
                    <a16:creationId xmlns:a16="http://schemas.microsoft.com/office/drawing/2014/main" id="{D1F1EE7D-C5FF-46EA-AB9C-94E1F2D9B730}"/>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5400000">
                <a:off x="10400268" y="1917602"/>
                <a:ext cx="633413" cy="1862138"/>
                <a:chOff x="5959192" y="333389"/>
                <a:chExt cx="633413" cy="1862138"/>
              </a:xfrm>
            </p:grpSpPr>
            <p:grpSp>
              <p:nvGrpSpPr>
                <p:cNvPr id="161" name="Group 160">
                  <a:extLst>
                    <a:ext uri="{FF2B5EF4-FFF2-40B4-BE49-F238E27FC236}">
                      <a16:creationId xmlns:a16="http://schemas.microsoft.com/office/drawing/2014/main" id="{2AC2FE37-AED7-4C81-A52E-FD105C1BDA8D}"/>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63" name="Freeform 68">
                    <a:extLst>
                      <a:ext uri="{FF2B5EF4-FFF2-40B4-BE49-F238E27FC236}">
                        <a16:creationId xmlns:a16="http://schemas.microsoft.com/office/drawing/2014/main" id="{AB34FC05-3259-4BE2-8DA9-91435FAFCE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64" name="Freeform 69">
                    <a:extLst>
                      <a:ext uri="{FF2B5EF4-FFF2-40B4-BE49-F238E27FC236}">
                        <a16:creationId xmlns:a16="http://schemas.microsoft.com/office/drawing/2014/main" id="{AC11598E-3FD2-47F3-8E57-D5D6130DBC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sp>
              <p:nvSpPr>
                <p:cNvPr id="162" name="Line 70">
                  <a:extLst>
                    <a:ext uri="{FF2B5EF4-FFF2-40B4-BE49-F238E27FC236}">
                      <a16:creationId xmlns:a16="http://schemas.microsoft.com/office/drawing/2014/main" id="{37D098FA-73CF-44E6-B612-7DE664E5DE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49" name="Group 148">
                <a:extLst>
                  <a:ext uri="{FF2B5EF4-FFF2-40B4-BE49-F238E27FC236}">
                    <a16:creationId xmlns:a16="http://schemas.microsoft.com/office/drawing/2014/main" id="{66672930-1A30-4508-A9D2-FA4271C6B1E1}"/>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11158635" y="5515533"/>
                <a:ext cx="317159" cy="932400"/>
                <a:chOff x="6376988" y="280988"/>
                <a:chExt cx="633413" cy="1862138"/>
              </a:xfrm>
            </p:grpSpPr>
            <p:sp>
              <p:nvSpPr>
                <p:cNvPr id="158" name="Freeform 68">
                  <a:extLst>
                    <a:ext uri="{FF2B5EF4-FFF2-40B4-BE49-F238E27FC236}">
                      <a16:creationId xmlns:a16="http://schemas.microsoft.com/office/drawing/2014/main" id="{174F3D5B-9943-4A8B-8699-ABB2B7991B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376988"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59" name="Freeform 69">
                  <a:extLst>
                    <a:ext uri="{FF2B5EF4-FFF2-40B4-BE49-F238E27FC236}">
                      <a16:creationId xmlns:a16="http://schemas.microsoft.com/office/drawing/2014/main" id="{6834DCA2-951C-4A9B-8490-5C7BD0FFBB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96076" y="280988"/>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60" name="Line 70">
                  <a:extLst>
                    <a:ext uri="{FF2B5EF4-FFF2-40B4-BE49-F238E27FC236}">
                      <a16:creationId xmlns:a16="http://schemas.microsoft.com/office/drawing/2014/main" id="{316B6CF4-BCF3-4765-B744-A1EB5A76D3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6696076" y="280988"/>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50" name="Group 149">
                <a:extLst>
                  <a:ext uri="{FF2B5EF4-FFF2-40B4-BE49-F238E27FC236}">
                    <a16:creationId xmlns:a16="http://schemas.microsoft.com/office/drawing/2014/main" id="{BAD99054-FC47-4391-9369-B309A0AA2582}"/>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7251633" y="4274501"/>
                <a:ext cx="903599" cy="2160000"/>
                <a:chOff x="9057947" y="3423463"/>
                <a:chExt cx="903599" cy="2160000"/>
              </a:xfrm>
            </p:grpSpPr>
            <p:grpSp>
              <p:nvGrpSpPr>
                <p:cNvPr id="151" name="Group 150">
                  <a:extLst>
                    <a:ext uri="{FF2B5EF4-FFF2-40B4-BE49-F238E27FC236}">
                      <a16:creationId xmlns:a16="http://schemas.microsoft.com/office/drawing/2014/main" id="{1A1CDB94-FE6F-4AAC-94D9-DDCEC703B126}"/>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9057947" y="3432856"/>
                  <a:ext cx="903599" cy="1872461"/>
                  <a:chOff x="10538626" y="3165838"/>
                  <a:chExt cx="936000" cy="1939601"/>
                </a:xfrm>
              </p:grpSpPr>
              <p:sp>
                <p:nvSpPr>
                  <p:cNvPr id="156" name="Freeform: Shape 155">
                    <a:extLst>
                      <a:ext uri="{FF2B5EF4-FFF2-40B4-BE49-F238E27FC236}">
                        <a16:creationId xmlns:a16="http://schemas.microsoft.com/office/drawing/2014/main" id="{99B22DCB-54E6-4769-9DD7-3736B4041B2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10538626" y="3183996"/>
                    <a:ext cx="453600" cy="1920288"/>
                  </a:xfrm>
                  <a:custGeom>
                    <a:avLst/>
                    <a:gdLst>
                      <a:gd name="connsiteX0" fmla="*/ 453600 w 453600"/>
                      <a:gd name="connsiteY0" fmla="*/ 0 h 1920288"/>
                      <a:gd name="connsiteX1" fmla="*/ 453600 w 453600"/>
                      <a:gd name="connsiteY1" fmla="*/ 1920288 h 1920288"/>
                      <a:gd name="connsiteX2" fmla="*/ 384059 w 453600"/>
                      <a:gd name="connsiteY2" fmla="*/ 1914152 h 1920288"/>
                      <a:gd name="connsiteX3" fmla="*/ 9354 w 453600"/>
                      <a:gd name="connsiteY3" fmla="*/ 1548700 h 1920288"/>
                      <a:gd name="connsiteX4" fmla="*/ 0 w 453600"/>
                      <a:gd name="connsiteY4" fmla="*/ 1455902 h 1920288"/>
                      <a:gd name="connsiteX5" fmla="*/ 146 w 453600"/>
                      <a:gd name="connsiteY5" fmla="*/ 1451885 h 1920288"/>
                      <a:gd name="connsiteX6" fmla="*/ 145 w 453600"/>
                      <a:gd name="connsiteY6" fmla="*/ 1451885 h 1920288"/>
                      <a:gd name="connsiteX7" fmla="*/ 7358 w 453600"/>
                      <a:gd name="connsiteY7" fmla="*/ 1253678 h 1920288"/>
                      <a:gd name="connsiteX8" fmla="*/ 424671 w 453600"/>
                      <a:gd name="connsiteY8" fmla="*/ 36480 h 1920288"/>
                      <a:gd name="connsiteX9" fmla="*/ 453600 w 453600"/>
                      <a:gd name="connsiteY9" fmla="*/ 0 h 1920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3600" h="1920288">
                        <a:moveTo>
                          <a:pt x="453600" y="0"/>
                        </a:moveTo>
                        <a:lnTo>
                          <a:pt x="453600" y="1920288"/>
                        </a:lnTo>
                        <a:lnTo>
                          <a:pt x="384059" y="1914152"/>
                        </a:lnTo>
                        <a:cubicBezTo>
                          <a:pt x="196308" y="1880615"/>
                          <a:pt x="47443" y="1734834"/>
                          <a:pt x="9354" y="1548700"/>
                        </a:cubicBezTo>
                        <a:lnTo>
                          <a:pt x="0" y="1455902"/>
                        </a:lnTo>
                        <a:lnTo>
                          <a:pt x="146" y="1451885"/>
                        </a:lnTo>
                        <a:lnTo>
                          <a:pt x="145" y="1451885"/>
                        </a:lnTo>
                        <a:lnTo>
                          <a:pt x="7358" y="1253678"/>
                        </a:lnTo>
                        <a:cubicBezTo>
                          <a:pt x="42019" y="780132"/>
                          <a:pt x="195015" y="355125"/>
                          <a:pt x="424671" y="36480"/>
                        </a:cubicBezTo>
                        <a:lnTo>
                          <a:pt x="453600"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157" name="Freeform: Shape 156">
                    <a:extLst>
                      <a:ext uri="{FF2B5EF4-FFF2-40B4-BE49-F238E27FC236}">
                        <a16:creationId xmlns:a16="http://schemas.microsoft.com/office/drawing/2014/main" id="{67DA3C33-5733-4571-AD7C-F9D7447D18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10992226" y="3165838"/>
                    <a:ext cx="482400" cy="1939601"/>
                  </a:xfrm>
                  <a:custGeom>
                    <a:avLst/>
                    <a:gdLst>
                      <a:gd name="connsiteX0" fmla="*/ 14399 w 482400"/>
                      <a:gd name="connsiteY0" fmla="*/ 0 h 1939601"/>
                      <a:gd name="connsiteX1" fmla="*/ 14399 w 482400"/>
                      <a:gd name="connsiteY1" fmla="*/ 689615 h 1939601"/>
                      <a:gd name="connsiteX2" fmla="*/ 14400 w 482400"/>
                      <a:gd name="connsiteY2" fmla="*/ 689615 h 1939601"/>
                      <a:gd name="connsiteX3" fmla="*/ 14401 w 482400"/>
                      <a:gd name="connsiteY3" fmla="*/ 689615 h 1939601"/>
                      <a:gd name="connsiteX4" fmla="*/ 14401 w 482400"/>
                      <a:gd name="connsiteY4" fmla="*/ 0 h 1939601"/>
                      <a:gd name="connsiteX5" fmla="*/ 57729 w 482400"/>
                      <a:gd name="connsiteY5" fmla="*/ 54638 h 1939601"/>
                      <a:gd name="connsiteX6" fmla="*/ 475042 w 482400"/>
                      <a:gd name="connsiteY6" fmla="*/ 1271836 h 1939601"/>
                      <a:gd name="connsiteX7" fmla="*/ 482255 w 482400"/>
                      <a:gd name="connsiteY7" fmla="*/ 1470043 h 1939601"/>
                      <a:gd name="connsiteX8" fmla="*/ 482254 w 482400"/>
                      <a:gd name="connsiteY8" fmla="*/ 1470043 h 1939601"/>
                      <a:gd name="connsiteX9" fmla="*/ 482400 w 482400"/>
                      <a:gd name="connsiteY9" fmla="*/ 1474060 h 1939601"/>
                      <a:gd name="connsiteX10" fmla="*/ 473046 w 482400"/>
                      <a:gd name="connsiteY10" fmla="*/ 1566858 h 1939601"/>
                      <a:gd name="connsiteX11" fmla="*/ 15706 w 482400"/>
                      <a:gd name="connsiteY11" fmla="*/ 1939601 h 1939601"/>
                      <a:gd name="connsiteX12" fmla="*/ 14400 w 482400"/>
                      <a:gd name="connsiteY12" fmla="*/ 1939469 h 1939601"/>
                      <a:gd name="connsiteX13" fmla="*/ 13094 w 482400"/>
                      <a:gd name="connsiteY13" fmla="*/ 1939601 h 1939601"/>
                      <a:gd name="connsiteX14" fmla="*/ 0 w 482400"/>
                      <a:gd name="connsiteY14" fmla="*/ 1938446 h 1939601"/>
                      <a:gd name="connsiteX15" fmla="*/ 0 w 482400"/>
                      <a:gd name="connsiteY15" fmla="*/ 18158 h 1939601"/>
                      <a:gd name="connsiteX16" fmla="*/ 14399 w 482400"/>
                      <a:gd name="connsiteY16" fmla="*/ 0 h 193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82400" h="1939601">
                        <a:moveTo>
                          <a:pt x="14399" y="0"/>
                        </a:moveTo>
                        <a:lnTo>
                          <a:pt x="14399" y="689615"/>
                        </a:lnTo>
                        <a:lnTo>
                          <a:pt x="14400" y="689615"/>
                        </a:lnTo>
                        <a:lnTo>
                          <a:pt x="14401" y="689615"/>
                        </a:lnTo>
                        <a:lnTo>
                          <a:pt x="14401" y="0"/>
                        </a:lnTo>
                        <a:lnTo>
                          <a:pt x="57729" y="54638"/>
                        </a:lnTo>
                        <a:cubicBezTo>
                          <a:pt x="287385" y="373283"/>
                          <a:pt x="440381" y="798290"/>
                          <a:pt x="475042" y="1271836"/>
                        </a:cubicBezTo>
                        <a:lnTo>
                          <a:pt x="482255" y="1470043"/>
                        </a:lnTo>
                        <a:lnTo>
                          <a:pt x="482254" y="1470043"/>
                        </a:lnTo>
                        <a:lnTo>
                          <a:pt x="482400" y="1474060"/>
                        </a:lnTo>
                        <a:lnTo>
                          <a:pt x="473046" y="1566858"/>
                        </a:lnTo>
                        <a:cubicBezTo>
                          <a:pt x="429516" y="1779582"/>
                          <a:pt x="241298" y="1939601"/>
                          <a:pt x="15706" y="1939601"/>
                        </a:cubicBezTo>
                        <a:lnTo>
                          <a:pt x="14400" y="1939469"/>
                        </a:lnTo>
                        <a:lnTo>
                          <a:pt x="13094" y="1939601"/>
                        </a:lnTo>
                        <a:lnTo>
                          <a:pt x="0" y="1938446"/>
                        </a:lnTo>
                        <a:lnTo>
                          <a:pt x="0" y="18158"/>
                        </a:lnTo>
                        <a:lnTo>
                          <a:pt x="14399"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nvGrpSpPr>
                <p:cNvPr id="152" name="Group 151">
                  <a:extLst>
                    <a:ext uri="{FF2B5EF4-FFF2-40B4-BE49-F238E27FC236}">
                      <a16:creationId xmlns:a16="http://schemas.microsoft.com/office/drawing/2014/main" id="{DEACDE3F-3571-479B-8545-A0EB157DFB7D}"/>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9210264" y="3423463"/>
                  <a:ext cx="597126" cy="2160000"/>
                  <a:chOff x="9210264" y="3423463"/>
                  <a:chExt cx="597126" cy="2160000"/>
                </a:xfrm>
              </p:grpSpPr>
              <p:cxnSp>
                <p:nvCxnSpPr>
                  <p:cNvPr id="153" name="Straight Connector 152">
                    <a:extLst>
                      <a:ext uri="{FF2B5EF4-FFF2-40B4-BE49-F238E27FC236}">
                        <a16:creationId xmlns:a16="http://schemas.microsoft.com/office/drawing/2014/main" id="{0EBC688C-242B-4AF8-9A28-74C5D3A7DD7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508827" y="3423463"/>
                    <a:ext cx="0" cy="2160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54" name="Rectangle 5">
                    <a:extLst>
                      <a:ext uri="{FF2B5EF4-FFF2-40B4-BE49-F238E27FC236}">
                        <a16:creationId xmlns:a16="http://schemas.microsoft.com/office/drawing/2014/main" id="{C4C8C45C-CEB8-4DEA-A7C9-8028747D4C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2700000">
                    <a:off x="9210264" y="4162845"/>
                    <a:ext cx="597126" cy="597126"/>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155" name="Rectangle 5">
                    <a:extLst>
                      <a:ext uri="{FF2B5EF4-FFF2-40B4-BE49-F238E27FC236}">
                        <a16:creationId xmlns:a16="http://schemas.microsoft.com/office/drawing/2014/main" id="{7FC624AF-D992-41C1-A403-A0A4731BE0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2700000">
                    <a:off x="9297710" y="3747070"/>
                    <a:ext cx="422234" cy="422234"/>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grpSp>
        <p:grpSp>
          <p:nvGrpSpPr>
            <p:cNvPr id="96" name="Group 95">
              <a:extLst>
                <a:ext uri="{FF2B5EF4-FFF2-40B4-BE49-F238E27FC236}">
                  <a16:creationId xmlns:a16="http://schemas.microsoft.com/office/drawing/2014/main" id="{F63171A4-E846-4A64-8292-3ED3583B6DE9}"/>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10800000" flipH="1">
              <a:off x="2171191" y="712681"/>
              <a:ext cx="5539609" cy="5682348"/>
              <a:chOff x="6623433" y="457964"/>
              <a:chExt cx="5539609" cy="5682348"/>
            </a:xfrm>
          </p:grpSpPr>
          <p:grpSp>
            <p:nvGrpSpPr>
              <p:cNvPr id="97" name="Group 96">
                <a:extLst>
                  <a:ext uri="{FF2B5EF4-FFF2-40B4-BE49-F238E27FC236}">
                    <a16:creationId xmlns:a16="http://schemas.microsoft.com/office/drawing/2014/main" id="{E59C66F3-BAB8-46AB-849B-0BC14A74B8AB}"/>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9015028" y="2840007"/>
                <a:ext cx="2457452" cy="3838576"/>
                <a:chOff x="587375" y="280987"/>
                <a:chExt cx="2457452" cy="3838576"/>
              </a:xfrm>
            </p:grpSpPr>
            <p:sp>
              <p:nvSpPr>
                <p:cNvPr id="124" name="Freeform 64">
                  <a:extLst>
                    <a:ext uri="{FF2B5EF4-FFF2-40B4-BE49-F238E27FC236}">
                      <a16:creationId xmlns:a16="http://schemas.microsoft.com/office/drawing/2014/main" id="{68CD087B-52FF-4F11-A251-6F6A6B9093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2"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5" name="Freeform 81">
                  <a:extLst>
                    <a:ext uri="{FF2B5EF4-FFF2-40B4-BE49-F238E27FC236}">
                      <a16:creationId xmlns:a16="http://schemas.microsoft.com/office/drawing/2014/main" id="{7FD7CD23-A1FC-41E8-A563-0B0A87A8FC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6" name="Freeform 61">
                  <a:extLst>
                    <a:ext uri="{FF2B5EF4-FFF2-40B4-BE49-F238E27FC236}">
                      <a16:creationId xmlns:a16="http://schemas.microsoft.com/office/drawing/2014/main" id="{A3A34481-695D-470B-9A01-A047EAA615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7" name="Freeform 78">
                  <a:extLst>
                    <a:ext uri="{FF2B5EF4-FFF2-40B4-BE49-F238E27FC236}">
                      <a16:creationId xmlns:a16="http://schemas.microsoft.com/office/drawing/2014/main" id="{5B26EEFA-6CAA-4BF6-B4BD-7C083D59BF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7"/>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8" name="Freeform 84">
                  <a:extLst>
                    <a:ext uri="{FF2B5EF4-FFF2-40B4-BE49-F238E27FC236}">
                      <a16:creationId xmlns:a16="http://schemas.microsoft.com/office/drawing/2014/main" id="{61976329-310A-4F70-B22C-F032D4BF7E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9" name="Freeform 87">
                  <a:extLst>
                    <a:ext uri="{FF2B5EF4-FFF2-40B4-BE49-F238E27FC236}">
                      <a16:creationId xmlns:a16="http://schemas.microsoft.com/office/drawing/2014/main" id="{0A0DA1ED-70C5-4D8F-B61F-F6E9E07D59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967037"/>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0" name="Freeform 60">
                  <a:extLst>
                    <a:ext uri="{FF2B5EF4-FFF2-40B4-BE49-F238E27FC236}">
                      <a16:creationId xmlns:a16="http://schemas.microsoft.com/office/drawing/2014/main" id="{EDF58541-8ECC-487F-96C7-3267D0F9C8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0987"/>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1" name="Freeform 59">
                  <a:extLst>
                    <a:ext uri="{FF2B5EF4-FFF2-40B4-BE49-F238E27FC236}">
                      <a16:creationId xmlns:a16="http://schemas.microsoft.com/office/drawing/2014/main" id="{D1DAAA62-5552-4436-97D9-353F629E8AB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97013" y="280987"/>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2" name="Freeform 62">
                  <a:extLst>
                    <a:ext uri="{FF2B5EF4-FFF2-40B4-BE49-F238E27FC236}">
                      <a16:creationId xmlns:a16="http://schemas.microsoft.com/office/drawing/2014/main" id="{EBA1BB6B-72EF-4525-89A1-FC5BE70D71B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5"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3" name="Freeform 65">
                  <a:extLst>
                    <a:ext uri="{FF2B5EF4-FFF2-40B4-BE49-F238E27FC236}">
                      <a16:creationId xmlns:a16="http://schemas.microsoft.com/office/drawing/2014/main" id="{D3BD4012-93F7-424A-9146-8E7E831D9E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4" name="Freeform 79">
                  <a:extLst>
                    <a:ext uri="{FF2B5EF4-FFF2-40B4-BE49-F238E27FC236}">
                      <a16:creationId xmlns:a16="http://schemas.microsoft.com/office/drawing/2014/main" id="{A2E36983-6A8E-4C78-AA27-363C0D676C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5" name="Freeform 82">
                  <a:extLst>
                    <a:ext uri="{FF2B5EF4-FFF2-40B4-BE49-F238E27FC236}">
                      <a16:creationId xmlns:a16="http://schemas.microsoft.com/office/drawing/2014/main" id="{AB2380FC-F201-44F0-A531-1402201E4E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6" name="Freeform 85">
                  <a:extLst>
                    <a:ext uri="{FF2B5EF4-FFF2-40B4-BE49-F238E27FC236}">
                      <a16:creationId xmlns:a16="http://schemas.microsoft.com/office/drawing/2014/main" id="{737C3A27-BD47-4E93-A1E3-33B902DD06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7" name="Freeform 88">
                  <a:extLst>
                    <a:ext uri="{FF2B5EF4-FFF2-40B4-BE49-F238E27FC236}">
                      <a16:creationId xmlns:a16="http://schemas.microsoft.com/office/drawing/2014/main" id="{C257BCC6-B88D-4C3B-BEFD-25D320F39CF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138" name="Group 137">
                  <a:extLst>
                    <a:ext uri="{FF2B5EF4-FFF2-40B4-BE49-F238E27FC236}">
                      <a16:creationId xmlns:a16="http://schemas.microsoft.com/office/drawing/2014/main" id="{0519964D-597A-4E0C-B66C-89D30B8582BC}"/>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139" name="Line 63">
                    <a:extLst>
                      <a:ext uri="{FF2B5EF4-FFF2-40B4-BE49-F238E27FC236}">
                        <a16:creationId xmlns:a16="http://schemas.microsoft.com/office/drawing/2014/main" id="{A31BADE6-3732-4787-8841-96E8F05C0A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0" name="Line 66">
                    <a:extLst>
                      <a:ext uri="{FF2B5EF4-FFF2-40B4-BE49-F238E27FC236}">
                        <a16:creationId xmlns:a16="http://schemas.microsoft.com/office/drawing/2014/main" id="{447ED593-61E3-4BD7-8984-7FE5621549D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1" name="Line 67">
                    <a:extLst>
                      <a:ext uri="{FF2B5EF4-FFF2-40B4-BE49-F238E27FC236}">
                        <a16:creationId xmlns:a16="http://schemas.microsoft.com/office/drawing/2014/main" id="{6AD98272-0FC0-49AC-9877-8D2BAA5148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2" name="Line 80">
                    <a:extLst>
                      <a:ext uri="{FF2B5EF4-FFF2-40B4-BE49-F238E27FC236}">
                        <a16:creationId xmlns:a16="http://schemas.microsoft.com/office/drawing/2014/main" id="{D54770D9-48C7-4C76-9F40-65C9B9C05C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3" name="Line 83">
                    <a:extLst>
                      <a:ext uri="{FF2B5EF4-FFF2-40B4-BE49-F238E27FC236}">
                        <a16:creationId xmlns:a16="http://schemas.microsoft.com/office/drawing/2014/main" id="{4B9C1A3A-3DED-4CC1-820C-16B358DF9E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4" name="Line 86">
                    <a:extLst>
                      <a:ext uri="{FF2B5EF4-FFF2-40B4-BE49-F238E27FC236}">
                        <a16:creationId xmlns:a16="http://schemas.microsoft.com/office/drawing/2014/main" id="{2404A56E-8A81-48CB-9AC4-2CB6EA55DD7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5" name="Line 89">
                    <a:extLst>
                      <a:ext uri="{FF2B5EF4-FFF2-40B4-BE49-F238E27FC236}">
                        <a16:creationId xmlns:a16="http://schemas.microsoft.com/office/drawing/2014/main" id="{6D6A743B-85A5-41A8-9664-D654620D25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98" name="Group 97">
                <a:extLst>
                  <a:ext uri="{FF2B5EF4-FFF2-40B4-BE49-F238E27FC236}">
                    <a16:creationId xmlns:a16="http://schemas.microsoft.com/office/drawing/2014/main" id="{23DAD9FD-AF99-4D89-9BC8-E6739BD17ACA}"/>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116" name="Group 115">
                  <a:extLst>
                    <a:ext uri="{FF2B5EF4-FFF2-40B4-BE49-F238E27FC236}">
                      <a16:creationId xmlns:a16="http://schemas.microsoft.com/office/drawing/2014/main" id="{D7170781-0173-4FAB-8358-42C469FC51A3}"/>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120" name="Straight Connector 119">
                    <a:extLst>
                      <a:ext uri="{FF2B5EF4-FFF2-40B4-BE49-F238E27FC236}">
                        <a16:creationId xmlns:a16="http://schemas.microsoft.com/office/drawing/2014/main" id="{03C55E22-B879-4AE0-BC46-BA8A4E950C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AA07E073-1978-4DCC-9E5C-FF89EF524B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22" name="Rectangle 30">
                    <a:extLst>
                      <a:ext uri="{FF2B5EF4-FFF2-40B4-BE49-F238E27FC236}">
                        <a16:creationId xmlns:a16="http://schemas.microsoft.com/office/drawing/2014/main" id="{5691F80E-D2E0-4E78-AA76-8D827AE410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123" name="Rectangle 30">
                    <a:extLst>
                      <a:ext uri="{FF2B5EF4-FFF2-40B4-BE49-F238E27FC236}">
                        <a16:creationId xmlns:a16="http://schemas.microsoft.com/office/drawing/2014/main" id="{E34C55D1-5C55-44D3-9C26-E1951DA3937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117" name="Group 116">
                  <a:extLst>
                    <a:ext uri="{FF2B5EF4-FFF2-40B4-BE49-F238E27FC236}">
                      <a16:creationId xmlns:a16="http://schemas.microsoft.com/office/drawing/2014/main" id="{4C9CB0E6-07EF-4140-926D-D380C1A88EB0}"/>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118" name="Freeform: Shape 117">
                    <a:extLst>
                      <a:ext uri="{FF2B5EF4-FFF2-40B4-BE49-F238E27FC236}">
                        <a16:creationId xmlns:a16="http://schemas.microsoft.com/office/drawing/2014/main" id="{263BBD78-504D-435B-8933-2C460DC38E7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119" name="Freeform: Shape 118">
                    <a:extLst>
                      <a:ext uri="{FF2B5EF4-FFF2-40B4-BE49-F238E27FC236}">
                        <a16:creationId xmlns:a16="http://schemas.microsoft.com/office/drawing/2014/main" id="{1AD78D29-1FCF-4E88-A958-924F701D5E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99" name="Group 98">
                <a:extLst>
                  <a:ext uri="{FF2B5EF4-FFF2-40B4-BE49-F238E27FC236}">
                    <a16:creationId xmlns:a16="http://schemas.microsoft.com/office/drawing/2014/main" id="{EA551A3F-69EF-45CC-87F7-867808A3FAD2}"/>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5400000">
                <a:off x="10400268" y="1917602"/>
                <a:ext cx="633413" cy="1862138"/>
                <a:chOff x="5959192" y="333389"/>
                <a:chExt cx="633413" cy="1862138"/>
              </a:xfrm>
            </p:grpSpPr>
            <p:grpSp>
              <p:nvGrpSpPr>
                <p:cNvPr id="112" name="Group 111">
                  <a:extLst>
                    <a:ext uri="{FF2B5EF4-FFF2-40B4-BE49-F238E27FC236}">
                      <a16:creationId xmlns:a16="http://schemas.microsoft.com/office/drawing/2014/main" id="{12724B09-E74E-49FA-BB5D-583BB89B798C}"/>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14" name="Freeform 68">
                    <a:extLst>
                      <a:ext uri="{FF2B5EF4-FFF2-40B4-BE49-F238E27FC236}">
                        <a16:creationId xmlns:a16="http://schemas.microsoft.com/office/drawing/2014/main" id="{DA2788BF-64AD-4328-8CB9-8C2C98CF54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15" name="Freeform 69">
                    <a:extLst>
                      <a:ext uri="{FF2B5EF4-FFF2-40B4-BE49-F238E27FC236}">
                        <a16:creationId xmlns:a16="http://schemas.microsoft.com/office/drawing/2014/main" id="{D9591CB5-16C9-44FC-B125-529D33F91B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sp>
              <p:nvSpPr>
                <p:cNvPr id="113" name="Line 70">
                  <a:extLst>
                    <a:ext uri="{FF2B5EF4-FFF2-40B4-BE49-F238E27FC236}">
                      <a16:creationId xmlns:a16="http://schemas.microsoft.com/office/drawing/2014/main" id="{4F82A945-38F0-45AF-A28A-C6A0E6A2E7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00" name="Group 99">
                <a:extLst>
                  <a:ext uri="{FF2B5EF4-FFF2-40B4-BE49-F238E27FC236}">
                    <a16:creationId xmlns:a16="http://schemas.microsoft.com/office/drawing/2014/main" id="{80FA6744-F48F-4652-86E5-BA3ABEF32274}"/>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11158635" y="5515533"/>
                <a:ext cx="317159" cy="932400"/>
                <a:chOff x="6376988" y="280988"/>
                <a:chExt cx="633413" cy="1862138"/>
              </a:xfrm>
            </p:grpSpPr>
            <p:sp>
              <p:nvSpPr>
                <p:cNvPr id="109" name="Freeform 68">
                  <a:extLst>
                    <a:ext uri="{FF2B5EF4-FFF2-40B4-BE49-F238E27FC236}">
                      <a16:creationId xmlns:a16="http://schemas.microsoft.com/office/drawing/2014/main" id="{FAC3DEAD-5797-4CA1-A8F2-3F487AAC6B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376988"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10" name="Freeform 69">
                  <a:extLst>
                    <a:ext uri="{FF2B5EF4-FFF2-40B4-BE49-F238E27FC236}">
                      <a16:creationId xmlns:a16="http://schemas.microsoft.com/office/drawing/2014/main" id="{F9AF9D64-C9FB-4D32-993D-3423A2E55E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96076" y="280988"/>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11" name="Line 70">
                  <a:extLst>
                    <a:ext uri="{FF2B5EF4-FFF2-40B4-BE49-F238E27FC236}">
                      <a16:creationId xmlns:a16="http://schemas.microsoft.com/office/drawing/2014/main" id="{9097AC72-422F-4CE0-A772-A63E2294AC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6696076" y="280988"/>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01" name="Group 100">
                <a:extLst>
                  <a:ext uri="{FF2B5EF4-FFF2-40B4-BE49-F238E27FC236}">
                    <a16:creationId xmlns:a16="http://schemas.microsoft.com/office/drawing/2014/main" id="{1A6B3F4D-48A0-4FC2-8720-2606D6AA04C0}"/>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7251633" y="4274501"/>
                <a:ext cx="903599" cy="2160000"/>
                <a:chOff x="9057947" y="3423463"/>
                <a:chExt cx="903599" cy="2160000"/>
              </a:xfrm>
            </p:grpSpPr>
            <p:grpSp>
              <p:nvGrpSpPr>
                <p:cNvPr id="102" name="Group 101">
                  <a:extLst>
                    <a:ext uri="{FF2B5EF4-FFF2-40B4-BE49-F238E27FC236}">
                      <a16:creationId xmlns:a16="http://schemas.microsoft.com/office/drawing/2014/main" id="{67E4FA26-563D-4D19-BAEB-A370818E51A5}"/>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9057947" y="3432856"/>
                  <a:ext cx="903599" cy="1872461"/>
                  <a:chOff x="10538626" y="3165838"/>
                  <a:chExt cx="936000" cy="1939601"/>
                </a:xfrm>
              </p:grpSpPr>
              <p:sp>
                <p:nvSpPr>
                  <p:cNvPr id="107" name="Freeform: Shape 106">
                    <a:extLst>
                      <a:ext uri="{FF2B5EF4-FFF2-40B4-BE49-F238E27FC236}">
                        <a16:creationId xmlns:a16="http://schemas.microsoft.com/office/drawing/2014/main" id="{03B51AAC-6B1D-43D1-8885-402653BA90F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10538626" y="3183996"/>
                    <a:ext cx="453600" cy="1920288"/>
                  </a:xfrm>
                  <a:custGeom>
                    <a:avLst/>
                    <a:gdLst>
                      <a:gd name="connsiteX0" fmla="*/ 453600 w 453600"/>
                      <a:gd name="connsiteY0" fmla="*/ 0 h 1920288"/>
                      <a:gd name="connsiteX1" fmla="*/ 453600 w 453600"/>
                      <a:gd name="connsiteY1" fmla="*/ 1920288 h 1920288"/>
                      <a:gd name="connsiteX2" fmla="*/ 384059 w 453600"/>
                      <a:gd name="connsiteY2" fmla="*/ 1914152 h 1920288"/>
                      <a:gd name="connsiteX3" fmla="*/ 9354 w 453600"/>
                      <a:gd name="connsiteY3" fmla="*/ 1548700 h 1920288"/>
                      <a:gd name="connsiteX4" fmla="*/ 0 w 453600"/>
                      <a:gd name="connsiteY4" fmla="*/ 1455902 h 1920288"/>
                      <a:gd name="connsiteX5" fmla="*/ 146 w 453600"/>
                      <a:gd name="connsiteY5" fmla="*/ 1451885 h 1920288"/>
                      <a:gd name="connsiteX6" fmla="*/ 145 w 453600"/>
                      <a:gd name="connsiteY6" fmla="*/ 1451885 h 1920288"/>
                      <a:gd name="connsiteX7" fmla="*/ 7358 w 453600"/>
                      <a:gd name="connsiteY7" fmla="*/ 1253678 h 1920288"/>
                      <a:gd name="connsiteX8" fmla="*/ 424671 w 453600"/>
                      <a:gd name="connsiteY8" fmla="*/ 36480 h 1920288"/>
                      <a:gd name="connsiteX9" fmla="*/ 453600 w 453600"/>
                      <a:gd name="connsiteY9" fmla="*/ 0 h 1920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3600" h="1920288">
                        <a:moveTo>
                          <a:pt x="453600" y="0"/>
                        </a:moveTo>
                        <a:lnTo>
                          <a:pt x="453600" y="1920288"/>
                        </a:lnTo>
                        <a:lnTo>
                          <a:pt x="384059" y="1914152"/>
                        </a:lnTo>
                        <a:cubicBezTo>
                          <a:pt x="196308" y="1880615"/>
                          <a:pt x="47443" y="1734834"/>
                          <a:pt x="9354" y="1548700"/>
                        </a:cubicBezTo>
                        <a:lnTo>
                          <a:pt x="0" y="1455902"/>
                        </a:lnTo>
                        <a:lnTo>
                          <a:pt x="146" y="1451885"/>
                        </a:lnTo>
                        <a:lnTo>
                          <a:pt x="145" y="1451885"/>
                        </a:lnTo>
                        <a:lnTo>
                          <a:pt x="7358" y="1253678"/>
                        </a:lnTo>
                        <a:cubicBezTo>
                          <a:pt x="42019" y="780132"/>
                          <a:pt x="195015" y="355125"/>
                          <a:pt x="424671" y="36480"/>
                        </a:cubicBezTo>
                        <a:lnTo>
                          <a:pt x="453600"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108" name="Freeform: Shape 107">
                    <a:extLst>
                      <a:ext uri="{FF2B5EF4-FFF2-40B4-BE49-F238E27FC236}">
                        <a16:creationId xmlns:a16="http://schemas.microsoft.com/office/drawing/2014/main" id="{CF4180FB-7FBD-421F-A284-4C2CC61B384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10992226" y="3165838"/>
                    <a:ext cx="482400" cy="1939601"/>
                  </a:xfrm>
                  <a:custGeom>
                    <a:avLst/>
                    <a:gdLst>
                      <a:gd name="connsiteX0" fmla="*/ 14399 w 482400"/>
                      <a:gd name="connsiteY0" fmla="*/ 0 h 1939601"/>
                      <a:gd name="connsiteX1" fmla="*/ 14399 w 482400"/>
                      <a:gd name="connsiteY1" fmla="*/ 689615 h 1939601"/>
                      <a:gd name="connsiteX2" fmla="*/ 14400 w 482400"/>
                      <a:gd name="connsiteY2" fmla="*/ 689615 h 1939601"/>
                      <a:gd name="connsiteX3" fmla="*/ 14401 w 482400"/>
                      <a:gd name="connsiteY3" fmla="*/ 689615 h 1939601"/>
                      <a:gd name="connsiteX4" fmla="*/ 14401 w 482400"/>
                      <a:gd name="connsiteY4" fmla="*/ 0 h 1939601"/>
                      <a:gd name="connsiteX5" fmla="*/ 57729 w 482400"/>
                      <a:gd name="connsiteY5" fmla="*/ 54638 h 1939601"/>
                      <a:gd name="connsiteX6" fmla="*/ 475042 w 482400"/>
                      <a:gd name="connsiteY6" fmla="*/ 1271836 h 1939601"/>
                      <a:gd name="connsiteX7" fmla="*/ 482255 w 482400"/>
                      <a:gd name="connsiteY7" fmla="*/ 1470043 h 1939601"/>
                      <a:gd name="connsiteX8" fmla="*/ 482254 w 482400"/>
                      <a:gd name="connsiteY8" fmla="*/ 1470043 h 1939601"/>
                      <a:gd name="connsiteX9" fmla="*/ 482400 w 482400"/>
                      <a:gd name="connsiteY9" fmla="*/ 1474060 h 1939601"/>
                      <a:gd name="connsiteX10" fmla="*/ 473046 w 482400"/>
                      <a:gd name="connsiteY10" fmla="*/ 1566858 h 1939601"/>
                      <a:gd name="connsiteX11" fmla="*/ 15706 w 482400"/>
                      <a:gd name="connsiteY11" fmla="*/ 1939601 h 1939601"/>
                      <a:gd name="connsiteX12" fmla="*/ 14400 w 482400"/>
                      <a:gd name="connsiteY12" fmla="*/ 1939469 h 1939601"/>
                      <a:gd name="connsiteX13" fmla="*/ 13094 w 482400"/>
                      <a:gd name="connsiteY13" fmla="*/ 1939601 h 1939601"/>
                      <a:gd name="connsiteX14" fmla="*/ 0 w 482400"/>
                      <a:gd name="connsiteY14" fmla="*/ 1938446 h 1939601"/>
                      <a:gd name="connsiteX15" fmla="*/ 0 w 482400"/>
                      <a:gd name="connsiteY15" fmla="*/ 18158 h 1939601"/>
                      <a:gd name="connsiteX16" fmla="*/ 14399 w 482400"/>
                      <a:gd name="connsiteY16" fmla="*/ 0 h 193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82400" h="1939601">
                        <a:moveTo>
                          <a:pt x="14399" y="0"/>
                        </a:moveTo>
                        <a:lnTo>
                          <a:pt x="14399" y="689615"/>
                        </a:lnTo>
                        <a:lnTo>
                          <a:pt x="14400" y="689615"/>
                        </a:lnTo>
                        <a:lnTo>
                          <a:pt x="14401" y="689615"/>
                        </a:lnTo>
                        <a:lnTo>
                          <a:pt x="14401" y="0"/>
                        </a:lnTo>
                        <a:lnTo>
                          <a:pt x="57729" y="54638"/>
                        </a:lnTo>
                        <a:cubicBezTo>
                          <a:pt x="287385" y="373283"/>
                          <a:pt x="440381" y="798290"/>
                          <a:pt x="475042" y="1271836"/>
                        </a:cubicBezTo>
                        <a:lnTo>
                          <a:pt x="482255" y="1470043"/>
                        </a:lnTo>
                        <a:lnTo>
                          <a:pt x="482254" y="1470043"/>
                        </a:lnTo>
                        <a:lnTo>
                          <a:pt x="482400" y="1474060"/>
                        </a:lnTo>
                        <a:lnTo>
                          <a:pt x="473046" y="1566858"/>
                        </a:lnTo>
                        <a:cubicBezTo>
                          <a:pt x="429516" y="1779582"/>
                          <a:pt x="241298" y="1939601"/>
                          <a:pt x="15706" y="1939601"/>
                        </a:cubicBezTo>
                        <a:lnTo>
                          <a:pt x="14400" y="1939469"/>
                        </a:lnTo>
                        <a:lnTo>
                          <a:pt x="13094" y="1939601"/>
                        </a:lnTo>
                        <a:lnTo>
                          <a:pt x="0" y="1938446"/>
                        </a:lnTo>
                        <a:lnTo>
                          <a:pt x="0" y="18158"/>
                        </a:lnTo>
                        <a:lnTo>
                          <a:pt x="14399"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nvGrpSpPr>
                <p:cNvPr id="103" name="Group 102">
                  <a:extLst>
                    <a:ext uri="{FF2B5EF4-FFF2-40B4-BE49-F238E27FC236}">
                      <a16:creationId xmlns:a16="http://schemas.microsoft.com/office/drawing/2014/main" id="{28E615C5-6A2E-4BF3-A3A8-9061C5B1B845}"/>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9210264" y="3423463"/>
                  <a:ext cx="597126" cy="2160000"/>
                  <a:chOff x="9210264" y="3423463"/>
                  <a:chExt cx="597126" cy="2160000"/>
                </a:xfrm>
              </p:grpSpPr>
              <p:cxnSp>
                <p:nvCxnSpPr>
                  <p:cNvPr id="104" name="Straight Connector 103">
                    <a:extLst>
                      <a:ext uri="{FF2B5EF4-FFF2-40B4-BE49-F238E27FC236}">
                        <a16:creationId xmlns:a16="http://schemas.microsoft.com/office/drawing/2014/main" id="{B15A4CEB-6B8D-48C3-8484-3EC282A34A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508827" y="3423463"/>
                    <a:ext cx="0" cy="2160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05" name="Rectangle 5">
                    <a:extLst>
                      <a:ext uri="{FF2B5EF4-FFF2-40B4-BE49-F238E27FC236}">
                        <a16:creationId xmlns:a16="http://schemas.microsoft.com/office/drawing/2014/main" id="{38F7FD7D-E582-4214-B1B3-D289130553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2700000">
                    <a:off x="9210264" y="4162845"/>
                    <a:ext cx="597126" cy="597126"/>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106" name="Rectangle 5">
                    <a:extLst>
                      <a:ext uri="{FF2B5EF4-FFF2-40B4-BE49-F238E27FC236}">
                        <a16:creationId xmlns:a16="http://schemas.microsoft.com/office/drawing/2014/main" id="{B74D1DAC-C0D4-447E-8665-EAFF34F4E3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2700000">
                    <a:off x="9297710" y="3747070"/>
                    <a:ext cx="422234" cy="422234"/>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grpSp>
      </p:grpSp>
      <p:sp>
        <p:nvSpPr>
          <p:cNvPr id="7" name="Text Placeholder 6">
            <a:extLst>
              <a:ext uri="{FF2B5EF4-FFF2-40B4-BE49-F238E27FC236}">
                <a16:creationId xmlns:a16="http://schemas.microsoft.com/office/drawing/2014/main" id="{9CF2D931-86F8-40B1-B2C0-BE477572ECCA}"/>
              </a:ext>
            </a:extLst>
          </p:cNvPr>
          <p:cNvSpPr>
            <a:spLocks noGrp="1"/>
          </p:cNvSpPr>
          <p:nvPr>
            <p:ph type="body" sz="quarter" idx="14"/>
          </p:nvPr>
        </p:nvSpPr>
        <p:spPr>
          <a:xfrm>
            <a:off x="8181686" y="2876550"/>
            <a:ext cx="3059113" cy="2983947"/>
          </a:xfrm>
        </p:spPr>
        <p:txBody>
          <a:bodyPr rtlCol="0"/>
          <a:lstStyle>
            <a:lvl1pPr marL="0" indent="0" algn="ctr">
              <a:buNone/>
              <a:defRPr/>
            </a:lvl1pPr>
            <a:lvl2pPr marL="360000" indent="0">
              <a:buFont typeface="Arial" panose="020B0604020202020204" pitchFamily="34" charset="0"/>
              <a:buNone/>
              <a:defRPr/>
            </a:lvl2pPr>
            <a:lvl3pPr marL="720000" indent="0">
              <a:buNone/>
              <a:defRPr/>
            </a:lvl3pPr>
            <a:lvl4pPr marL="1080000" indent="0">
              <a:buFont typeface="Arial" panose="020B0604020202020204" pitchFamily="34" charset="0"/>
              <a:buNone/>
              <a:defRPr/>
            </a:lvl4pPr>
            <a:lvl5pPr marL="1440000" indent="0">
              <a:buNone/>
              <a:defRPr/>
            </a:lvl5pPr>
          </a:lstStyle>
          <a:p>
            <a:pPr lvl="0" rtl="0"/>
            <a:r>
              <a:rPr lang="en-US" noProof="0"/>
              <a:t>Click to edit Master text styles</a:t>
            </a:r>
          </a:p>
        </p:txBody>
      </p:sp>
    </p:spTree>
    <p:extLst>
      <p:ext uri="{BB962C8B-B14F-4D97-AF65-F5344CB8AC3E}">
        <p14:creationId xmlns:p14="http://schemas.microsoft.com/office/powerpoint/2010/main" val="18688710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2DDA7E-8449-42D1-93BD-4E96C1BFC18D}"/>
              </a:ext>
            </a:extLst>
          </p:cNvPr>
          <p:cNvSpPr>
            <a:spLocks noGrp="1"/>
          </p:cNvSpPr>
          <p:nvPr>
            <p:ph type="title"/>
          </p:nvPr>
        </p:nvSpPr>
        <p:spPr>
          <a:xfrm>
            <a:off x="989400" y="395289"/>
            <a:ext cx="10213200" cy="1112836"/>
          </a:xfrm>
          <a:prstGeom prst="rect">
            <a:avLst/>
          </a:prstGeom>
        </p:spPr>
        <p:txBody>
          <a:bodyPr vert="horz" lIns="91440" tIns="45720" rIns="91440" bIns="45720" rtlCol="0" anchor="b" anchorCtr="0">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1172EB64-DBC0-4012-830E-9166670D17C5}"/>
              </a:ext>
            </a:extLst>
          </p:cNvPr>
          <p:cNvSpPr>
            <a:spLocks noGrp="1"/>
          </p:cNvSpPr>
          <p:nvPr>
            <p:ph type="body" idx="1"/>
          </p:nvPr>
        </p:nvSpPr>
        <p:spPr>
          <a:xfrm>
            <a:off x="989400" y="1685925"/>
            <a:ext cx="10213200" cy="4040191"/>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2749A3E9-8704-4E26-A519-8215B3E943F5}"/>
              </a:ext>
            </a:extLst>
          </p:cNvPr>
          <p:cNvSpPr>
            <a:spLocks noGrp="1"/>
          </p:cNvSpPr>
          <p:nvPr>
            <p:ph type="dt" sz="half" idx="2"/>
          </p:nvPr>
        </p:nvSpPr>
        <p:spPr>
          <a:xfrm>
            <a:off x="450000" y="6357168"/>
            <a:ext cx="1760150" cy="461665"/>
          </a:xfrm>
          <a:prstGeom prst="rect">
            <a:avLst/>
          </a:prstGeom>
        </p:spPr>
        <p:txBody>
          <a:bodyPr vert="horz" lIns="91440" tIns="45720" rIns="91440" bIns="45720" rtlCol="0" anchor="ctr">
            <a:normAutofit/>
          </a:bodyPr>
          <a:lstStyle>
            <a:lvl1pPr algn="l">
              <a:defRPr sz="1000" cap="all" spc="200" baseline="0">
                <a:solidFill>
                  <a:schemeClr val="tx1">
                    <a:alpha val="60000"/>
                  </a:schemeClr>
                </a:solidFill>
                <a:latin typeface="+mj-lt"/>
              </a:defRPr>
            </a:lvl1pPr>
          </a:lstStyle>
          <a:p>
            <a:pPr rtl="0"/>
            <a:r>
              <a:rPr lang="en-GB" noProof="0"/>
              <a:t>20XX</a:t>
            </a:r>
          </a:p>
        </p:txBody>
      </p:sp>
      <p:sp>
        <p:nvSpPr>
          <p:cNvPr id="5" name="Footer Placeholder 4">
            <a:extLst>
              <a:ext uri="{FF2B5EF4-FFF2-40B4-BE49-F238E27FC236}">
                <a16:creationId xmlns:a16="http://schemas.microsoft.com/office/drawing/2014/main" id="{C8590E32-87A0-44C2-A299-D45FAB146E08}"/>
              </a:ext>
            </a:extLst>
          </p:cNvPr>
          <p:cNvSpPr>
            <a:spLocks noGrp="1"/>
          </p:cNvSpPr>
          <p:nvPr>
            <p:ph type="ftr" sz="quarter" idx="3"/>
          </p:nvPr>
        </p:nvSpPr>
        <p:spPr>
          <a:xfrm>
            <a:off x="2754312" y="6357600"/>
            <a:ext cx="6683376" cy="460800"/>
          </a:xfrm>
          <a:prstGeom prst="rect">
            <a:avLst/>
          </a:prstGeom>
        </p:spPr>
        <p:txBody>
          <a:bodyPr vert="horz" lIns="91440" tIns="45720" rIns="91440" bIns="45720" rtlCol="0" anchor="ctr"/>
          <a:lstStyle>
            <a:lvl1pPr algn="ctr">
              <a:defRPr sz="1000" cap="all" spc="300" baseline="0">
                <a:solidFill>
                  <a:schemeClr val="tx1">
                    <a:alpha val="60000"/>
                  </a:schemeClr>
                </a:solidFill>
                <a:latin typeface="+mj-lt"/>
              </a:defRPr>
            </a:lvl1pPr>
          </a:lstStyle>
          <a:p>
            <a:pPr rtl="0"/>
            <a:endParaRPr lang="en-GB" noProof="0"/>
          </a:p>
        </p:txBody>
      </p:sp>
      <p:sp>
        <p:nvSpPr>
          <p:cNvPr id="6" name="Slide Number Placeholder 5">
            <a:extLst>
              <a:ext uri="{FF2B5EF4-FFF2-40B4-BE49-F238E27FC236}">
                <a16:creationId xmlns:a16="http://schemas.microsoft.com/office/drawing/2014/main" id="{BE1C1A41-01A7-44E2-965B-ACFD4F2806FC}"/>
              </a:ext>
            </a:extLst>
          </p:cNvPr>
          <p:cNvSpPr>
            <a:spLocks noGrp="1"/>
          </p:cNvSpPr>
          <p:nvPr>
            <p:ph type="sldNum" sz="quarter" idx="4"/>
          </p:nvPr>
        </p:nvSpPr>
        <p:spPr>
          <a:xfrm>
            <a:off x="9982800" y="6357600"/>
            <a:ext cx="1760150" cy="460800"/>
          </a:xfrm>
          <a:prstGeom prst="rect">
            <a:avLst/>
          </a:prstGeom>
        </p:spPr>
        <p:txBody>
          <a:bodyPr vert="horz" lIns="91440" tIns="45720" rIns="91440" bIns="45720" rtlCol="0" anchor="ctr"/>
          <a:lstStyle>
            <a:lvl1pPr algn="r">
              <a:defRPr sz="1000" cap="all" spc="200" baseline="0">
                <a:solidFill>
                  <a:schemeClr val="tx1">
                    <a:alpha val="60000"/>
                  </a:schemeClr>
                </a:solidFill>
                <a:latin typeface="+mj-lt"/>
              </a:defRPr>
            </a:lvl1pPr>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3911974659"/>
      </p:ext>
    </p:extLst>
  </p:cSld>
  <p:clrMap bg1="lt1" tx1="dk1" bg2="lt2" tx2="dk2" accent1="accent1" accent2="accent2" accent3="accent3" accent4="accent4" accent5="accent5" accent6="accent6" hlink="hlink" folHlink="folHlink"/>
  <p:sldLayoutIdLst>
    <p:sldLayoutId id="2147483672" r:id="rId1"/>
    <p:sldLayoutId id="2147483675" r:id="rId2"/>
    <p:sldLayoutId id="2147483673" r:id="rId3"/>
    <p:sldLayoutId id="2147483678" r:id="rId4"/>
    <p:sldLayoutId id="2147483660" r:id="rId5"/>
    <p:sldLayoutId id="2147483680" r:id="rId6"/>
    <p:sldLayoutId id="2147483679" r:id="rId7"/>
    <p:sldLayoutId id="2147483677" r:id="rId8"/>
    <p:sldLayoutId id="2147483662" r:id="rId9"/>
    <p:sldLayoutId id="2147483663" r:id="rId10"/>
    <p:sldLayoutId id="2147483671" r:id="rId11"/>
    <p:sldLayoutId id="2147483676" r:id="rId12"/>
    <p:sldLayoutId id="2147483674" r:id="rId13"/>
  </p:sldLayoutIdLst>
  <p:txStyles>
    <p:titleStyle>
      <a:lvl1pPr algn="l" defTabSz="914400" rtl="0" eaLnBrk="1" latinLnBrk="0" hangingPunct="1">
        <a:lnSpc>
          <a:spcPct val="100000"/>
        </a:lnSpc>
        <a:spcBef>
          <a:spcPct val="0"/>
        </a:spcBef>
        <a:buNone/>
        <a:defRPr sz="3200" kern="1200" cap="none" spc="0" baseline="0">
          <a:solidFill>
            <a:schemeClr val="tx1"/>
          </a:solidFill>
          <a:latin typeface="+mj-lt"/>
          <a:ea typeface="+mj-ea"/>
          <a:cs typeface="+mj-cs"/>
        </a:defRPr>
      </a:lvl1pPr>
    </p:titleStyle>
    <p:bodyStyle>
      <a:lvl1pPr marL="360000" indent="-360000" algn="l" defTabSz="914400" rtl="0" eaLnBrk="1" latinLnBrk="0" hangingPunct="1">
        <a:lnSpc>
          <a:spcPct val="150000"/>
        </a:lnSpc>
        <a:spcBef>
          <a:spcPts val="10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1pPr>
      <a:lvl2pPr marL="360000" indent="0" algn="l" defTabSz="914400" rtl="0" eaLnBrk="1" latinLnBrk="0" hangingPunct="1">
        <a:lnSpc>
          <a:spcPct val="150000"/>
        </a:lnSpc>
        <a:spcBef>
          <a:spcPts val="500"/>
        </a:spcBef>
        <a:buFontTx/>
        <a:buNone/>
        <a:defRPr sz="2000" b="0" i="1" kern="1200" spc="50" baseline="0">
          <a:solidFill>
            <a:schemeClr val="tx1">
              <a:alpha val="60000"/>
            </a:schemeClr>
          </a:solidFill>
          <a:latin typeface="+mn-lt"/>
          <a:ea typeface="+mn-ea"/>
          <a:cs typeface="+mn-cs"/>
        </a:defRPr>
      </a:lvl2pPr>
      <a:lvl3pPr marL="108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3pPr>
      <a:lvl4pPr marL="1080000" indent="0" algn="l" defTabSz="914400" rtl="0" eaLnBrk="1" latinLnBrk="0" hangingPunct="1">
        <a:lnSpc>
          <a:spcPct val="150000"/>
        </a:lnSpc>
        <a:spcBef>
          <a:spcPts val="500"/>
        </a:spcBef>
        <a:buClr>
          <a:schemeClr val="accent3"/>
        </a:buClr>
        <a:buFontTx/>
        <a:buNone/>
        <a:defRPr sz="2000" b="0" i="1" kern="1200" spc="50" baseline="0">
          <a:solidFill>
            <a:schemeClr val="tx1">
              <a:alpha val="60000"/>
            </a:schemeClr>
          </a:solidFill>
          <a:latin typeface="+mn-lt"/>
          <a:ea typeface="+mn-ea"/>
          <a:cs typeface="+mn-cs"/>
        </a:defRPr>
      </a:lvl4pPr>
      <a:lvl5pPr marL="180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137">
          <p15:clr>
            <a:srgbClr val="F26B43"/>
          </p15:clr>
        </p15:guide>
        <p15:guide id="3" pos="680">
          <p15:clr>
            <a:srgbClr val="F26B43"/>
          </p15:clr>
        </p15:guide>
        <p15:guide id="4" pos="7000">
          <p15:clr>
            <a:srgbClr val="F26B43"/>
          </p15:clr>
        </p15:guide>
        <p15:guide id="5" orient="horz" pos="679">
          <p15:clr>
            <a:srgbClr val="F26B43"/>
          </p15:clr>
        </p15:guide>
        <p15:guide id="6" orient="horz" pos="3640">
          <p15:clr>
            <a:srgbClr val="F26B43"/>
          </p15:clr>
        </p15:guide>
        <p15:guide id="7" pos="6644">
          <p15:clr>
            <a:srgbClr val="F26B43"/>
          </p15:clr>
        </p15:guide>
        <p15:guide id="8" pos="6289">
          <p15:clr>
            <a:srgbClr val="F26B43"/>
          </p15:clr>
        </p15:guide>
        <p15:guide id="9" pos="5945">
          <p15:clr>
            <a:srgbClr val="F26B43"/>
          </p15:clr>
        </p15:guide>
        <p15:guide id="10" pos="1391">
          <p15:clr>
            <a:srgbClr val="F26B43"/>
          </p15:clr>
        </p15:guide>
        <p15:guide id="11" pos="1032">
          <p15:clr>
            <a:srgbClr val="F26B43"/>
          </p15:clr>
        </p15:guide>
        <p15:guide id="12" pos="1732">
          <p15:clr>
            <a:srgbClr val="F26B43"/>
          </p15:clr>
        </p15:guide>
        <p15:guide id="13" pos="2084">
          <p15:clr>
            <a:srgbClr val="F26B43"/>
          </p15:clr>
        </p15:guide>
        <p15:guide id="14" pos="5596">
          <p15:clr>
            <a:srgbClr val="F26B43"/>
          </p15:clr>
        </p15:guide>
        <p15:guide id="15" pos="2436">
          <p15:clr>
            <a:srgbClr val="F26B43"/>
          </p15:clr>
        </p15:guide>
        <p15:guide id="16" pos="5244">
          <p15:clr>
            <a:srgbClr val="F26B43"/>
          </p15:clr>
        </p15:guide>
        <p15:guide id="17" pos="2792">
          <p15:clr>
            <a:srgbClr val="F26B43"/>
          </p15:clr>
        </p15:guide>
        <p15:guide id="18" pos="4892">
          <p15:clr>
            <a:srgbClr val="F26B43"/>
          </p15:clr>
        </p15:guide>
        <p15:guide id="19" pos="4543">
          <p15:clr>
            <a:srgbClr val="F26B43"/>
          </p15:clr>
        </p15:guide>
        <p15:guide id="20" pos="3488">
          <p15:clr>
            <a:srgbClr val="F26B43"/>
          </p15:clr>
        </p15:guide>
        <p15:guide id="21" pos="4192">
          <p15:clr>
            <a:srgbClr val="F26B43"/>
          </p15:clr>
        </p15:guide>
        <p15:guide id="23" pos="340">
          <p15:clr>
            <a:srgbClr val="A4A3A4"/>
          </p15:clr>
        </p15:guide>
        <p15:guide id="24" pos="7340">
          <p15:clr>
            <a:srgbClr val="A4A3A4"/>
          </p15:clr>
        </p15:guide>
        <p15:guide id="25" orient="horz" pos="1062">
          <p15:clr>
            <a:srgbClr val="5ACBF0"/>
          </p15:clr>
        </p15:guide>
        <p15:guide id="26" orient="horz" pos="3982">
          <p15:clr>
            <a:srgbClr val="A4A3A4"/>
          </p15:clr>
        </p15:guide>
        <p15:guide id="27" orient="horz" pos="338">
          <p15:clr>
            <a:srgbClr val="A4A3A4"/>
          </p15:clr>
        </p15:guide>
        <p15:guide id="28" orient="horz" pos="950">
          <p15:clr>
            <a:srgbClr val="5ACBF0"/>
          </p15:clr>
        </p15:guide>
        <p15:guide id="29" orient="horz" pos="249">
          <p15:clr>
            <a:srgbClr val="5ACBF0"/>
          </p15:clr>
        </p15:guide>
        <p15:guide id="30" orient="horz" pos="2160" userDrawn="1">
          <p15:clr>
            <a:srgbClr val="A4A3A4"/>
          </p15:clr>
        </p15:guide>
        <p15:guide id="31" pos="3840" userDrawn="1">
          <p15:clr>
            <a:srgbClr val="A4A3A4"/>
          </p15:clr>
        </p15:guide>
        <p15:guide id="32" pos="240" userDrawn="1">
          <p15:clr>
            <a:srgbClr val="547EBF"/>
          </p15:clr>
        </p15:guide>
        <p15:guide id="33" orient="horz" pos="240" userDrawn="1">
          <p15:clr>
            <a:srgbClr val="547EBF"/>
          </p15:clr>
        </p15:guide>
        <p15:guide id="34" pos="7440" userDrawn="1">
          <p15:clr>
            <a:srgbClr val="547EBF"/>
          </p15:clr>
        </p15:guide>
        <p15:guide id="35" orient="horz" pos="4080" userDrawn="1">
          <p15:clr>
            <a:srgbClr val="547EBF"/>
          </p15:clr>
        </p15:guide>
        <p15:guide id="36" pos="3960" userDrawn="1">
          <p15:clr>
            <a:srgbClr val="547EBF"/>
          </p15:clr>
        </p15:guide>
        <p15:guide id="37" pos="3720" userDrawn="1">
          <p15:clr>
            <a:srgbClr val="547EBF"/>
          </p15:clr>
        </p15:guide>
        <p15:guide id="38" pos="2112" userDrawn="1">
          <p15:clr>
            <a:srgbClr val="547EBF"/>
          </p15:clr>
        </p15:guide>
        <p15:guide id="39" pos="1848" userDrawn="1">
          <p15:clr>
            <a:srgbClr val="547EBF"/>
          </p15:clr>
        </p15:guide>
        <p15:guide id="40" pos="5568" userDrawn="1">
          <p15:clr>
            <a:srgbClr val="547EBF"/>
          </p15:clr>
        </p15:guide>
        <p15:guide id="41" pos="5832" userDrawn="1">
          <p15:clr>
            <a:srgbClr val="547EBF"/>
          </p15:clr>
        </p15:guide>
        <p15:guide id="42" pos="4968" userDrawn="1">
          <p15:clr>
            <a:srgbClr val="9FCC3B"/>
          </p15:clr>
        </p15:guide>
        <p15:guide id="43" pos="5208" userDrawn="1">
          <p15:clr>
            <a:srgbClr val="9FCC3B"/>
          </p15:clr>
        </p15:guide>
        <p15:guide id="44" pos="2712" userDrawn="1">
          <p15:clr>
            <a:srgbClr val="9FCC3B"/>
          </p15:clr>
        </p15:guide>
        <p15:guide id="45" pos="2472" userDrawn="1">
          <p15:clr>
            <a:srgbClr val="9FCC3B"/>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5.xml"/><Relationship Id="rId1" Type="http://schemas.openxmlformats.org/officeDocument/2006/relationships/video" Target="https://www.youtube.com/embed/vS-BFK6sWjQ?feature=oembed" TargetMode="External"/><Relationship Id="rId4" Type="http://schemas.openxmlformats.org/officeDocument/2006/relationships/image" Target="../media/image5.jpeg"/></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5.xml"/><Relationship Id="rId1" Type="http://schemas.openxmlformats.org/officeDocument/2006/relationships/video" Target="https://www.youtube.com/embed/7nQxWCn_dBg?start=2&amp;feature=oembed" TargetMode="Externa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jpeg"/></Relationships>
</file>

<file path=ppt/slides/_rels/slide12.xml.rels><?xml version="1.0" encoding="UTF-8" standalone="yes"?>
<Relationships xmlns="http://schemas.openxmlformats.org/package/2006/relationships"><Relationship Id="rId8" Type="http://schemas.openxmlformats.org/officeDocument/2006/relationships/diagramData" Target="../diagrams/data3.xml"/><Relationship Id="rId3" Type="http://schemas.openxmlformats.org/officeDocument/2006/relationships/diagramData" Target="../diagrams/data2.xml"/><Relationship Id="rId7" Type="http://schemas.microsoft.com/office/2007/relationships/diagramDrawing" Target="../diagrams/drawing2.xml"/><Relationship Id="rId12"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2.xml"/><Relationship Id="rId11" Type="http://schemas.openxmlformats.org/officeDocument/2006/relationships/diagramColors" Target="../diagrams/colors3.xml"/><Relationship Id="rId5" Type="http://schemas.openxmlformats.org/officeDocument/2006/relationships/diagramQuickStyle" Target="../diagrams/quickStyle2.xml"/><Relationship Id="rId10" Type="http://schemas.openxmlformats.org/officeDocument/2006/relationships/diagramQuickStyle" Target="../diagrams/quickStyle3.xml"/><Relationship Id="rId4" Type="http://schemas.openxmlformats.org/officeDocument/2006/relationships/diagramLayout" Target="../diagrams/layout2.xml"/><Relationship Id="rId9"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13.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1.xml"/><Relationship Id="rId1" Type="http://schemas.openxmlformats.org/officeDocument/2006/relationships/slideLayout" Target="../slideLayouts/slideLayout13.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5.xml.rels><?xml version="1.0" encoding="UTF-8" standalone="yes"?>
<Relationships xmlns="http://schemas.openxmlformats.org/package/2006/relationships"><Relationship Id="rId3" Type="http://schemas.openxmlformats.org/officeDocument/2006/relationships/hyperlink" Target="https://librarysearch.uwtsd.ac.uk/permalink/44WHELF_UWTSD/1pbrh66/alma99100269853402421" TargetMode="External"/><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image" Target="../media/image17.emf"/><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3" Type="http://schemas.openxmlformats.org/officeDocument/2006/relationships/image" Target="../media/image19.emf"/><Relationship Id="rId2" Type="http://schemas.openxmlformats.org/officeDocument/2006/relationships/notesSlide" Target="../notesSlides/notesSlide20.xml"/><Relationship Id="rId1" Type="http://schemas.openxmlformats.org/officeDocument/2006/relationships/slideLayout" Target="../slideLayouts/slideLayout5.xml"/><Relationship Id="rId4" Type="http://schemas.openxmlformats.org/officeDocument/2006/relationships/image" Target="../media/image20.emf"/></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3.xml"/><Relationship Id="rId1" Type="http://schemas.openxmlformats.org/officeDocument/2006/relationships/slideLayout" Target="../slideLayouts/slideLayout5.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9.xml.rels><?xml version="1.0" encoding="UTF-8" standalone="yes"?>
<Relationships xmlns="http://schemas.openxmlformats.org/package/2006/relationships"><Relationship Id="rId3" Type="http://schemas.openxmlformats.org/officeDocument/2006/relationships/hyperlink" Target="https://doi.org/10.1080/13645579.2013.864589" TargetMode="External"/><Relationship Id="rId7" Type="http://schemas.openxmlformats.org/officeDocument/2006/relationships/hyperlink" Target="https://librarysearch.uwtsd.ac.uk/permalink/44WHELF_UWTSD/1pbrh66/alma99100269853402421" TargetMode="External"/><Relationship Id="rId2" Type="http://schemas.openxmlformats.org/officeDocument/2006/relationships/hyperlink" Target="https://www.research.ed.ac.uk/files/14219275/Taylor_2013_Engaging_with_children_as_co_researchers.docx.pdf" TargetMode="External"/><Relationship Id="rId1" Type="http://schemas.openxmlformats.org/officeDocument/2006/relationships/slideLayout" Target="../slideLayouts/slideLayout5.xml"/><Relationship Id="rId6" Type="http://schemas.openxmlformats.org/officeDocument/2006/relationships/hyperlink" Target="https://www.research.ed.ac.uk/files/405553418/TisdallEtalSS2023Child-LedResearchWithYoungChildren.pdf" TargetMode="External"/><Relationship Id="rId5" Type="http://schemas.openxmlformats.org/officeDocument/2006/relationships/hyperlink" Target="https://doi.org/10.1177/1476718X09345412" TargetMode="External"/><Relationship Id="rId4" Type="http://schemas.openxmlformats.org/officeDocument/2006/relationships/hyperlink" Target="https://pure.qub.ac.uk/files/13808523/Research_with_children_methodological_issues_and_innovative_techniques.pdf" TargetMode="Externa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slideLayout" Target="../slideLayouts/slideLayout5.xml"/><Relationship Id="rId1" Type="http://schemas.openxmlformats.org/officeDocument/2006/relationships/video" Target="https://www.youtube.com/embed/64LfzIUNpLs?feature=oembed" TargetMode="Externa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5.xml"/><Relationship Id="rId1" Type="http://schemas.openxmlformats.org/officeDocument/2006/relationships/video" Target="https://www.youtube.com/embed/cGQz8hZQ8fU?feature=oembed" TargetMode="External"/><Relationship Id="rId4" Type="http://schemas.openxmlformats.org/officeDocument/2006/relationships/image" Target="../media/image23.jpeg"/></Relationships>
</file>

<file path=ppt/slides/_rels/slide33.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slideLayout" Target="../slideLayouts/slideLayout5.xml"/><Relationship Id="rId1" Type="http://schemas.openxmlformats.org/officeDocument/2006/relationships/video" Target="https://www.youtube.com/embed/CpLQtvcmJB4?feature=oembed"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slideLayout" Target="../slideLayouts/slideLayout5.xml"/><Relationship Id="rId1" Type="http://schemas.openxmlformats.org/officeDocument/2006/relationships/video" Target="https://www.youtube.com/embed/w_GWTVmlL48?feature=oembed" TargetMode="External"/></Relationships>
</file>

<file path=ppt/slides/_rels/slide35.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slideLayout" Target="../slideLayouts/slideLayout5.xml"/><Relationship Id="rId1" Type="http://schemas.openxmlformats.org/officeDocument/2006/relationships/video" Target="https://www.youtube.com/embed/sLBuhaVccDM?feature=oembed" TargetMode="External"/></Relationships>
</file>

<file path=ppt/slides/_rels/slide3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3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title"/>
          </p:nvPr>
        </p:nvSpPr>
        <p:spPr>
          <a:xfrm>
            <a:off x="984522" y="874663"/>
            <a:ext cx="9820445" cy="2334637"/>
          </a:xfrm>
        </p:spPr>
        <p:txBody>
          <a:bodyPr rtlCol="0">
            <a:normAutofit/>
          </a:bodyPr>
          <a:lstStyle/>
          <a:p>
            <a:pPr rtl="0"/>
            <a:r>
              <a:rPr lang="en-GB" dirty="0"/>
              <a:t>Observations and Participatory Research with Children</a:t>
            </a:r>
          </a:p>
        </p:txBody>
      </p:sp>
      <p:sp>
        <p:nvSpPr>
          <p:cNvPr id="3" name="Subtitle 2">
            <a:extLst>
              <a:ext uri="{FF2B5EF4-FFF2-40B4-BE49-F238E27FC236}">
                <a16:creationId xmlns:a16="http://schemas.microsoft.com/office/drawing/2014/main" id="{A068D447-28D3-4F5F-B2DC-FD67E9015868}"/>
              </a:ext>
            </a:extLst>
          </p:cNvPr>
          <p:cNvSpPr>
            <a:spLocks noGrp="1"/>
          </p:cNvSpPr>
          <p:nvPr>
            <p:ph type="subTitle" idx="1"/>
          </p:nvPr>
        </p:nvSpPr>
        <p:spPr>
          <a:xfrm>
            <a:off x="7940598" y="6030119"/>
            <a:ext cx="4636800" cy="1655762"/>
          </a:xfrm>
        </p:spPr>
        <p:txBody>
          <a:bodyPr rtlCol="0">
            <a:normAutofit/>
          </a:bodyPr>
          <a:lstStyle/>
          <a:p>
            <a:pPr rtl="0"/>
            <a:r>
              <a:rPr lang="en-GB" dirty="0">
                <a:cs typeface="Calibri"/>
              </a:rPr>
              <a:t>Dr Charlotte Greenway</a:t>
            </a:r>
            <a:endParaRPr lang="en-GB" dirty="0"/>
          </a:p>
        </p:txBody>
      </p:sp>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86EB5150-720D-B408-8AE8-5887AABE4327}"/>
              </a:ext>
            </a:extLst>
          </p:cNvPr>
          <p:cNvSpPr>
            <a:spLocks noGrp="1" noChangeArrowheads="1"/>
          </p:cNvSpPr>
          <p:nvPr>
            <p:ph type="title"/>
          </p:nvPr>
        </p:nvSpPr>
        <p:spPr>
          <a:xfrm>
            <a:off x="506800" y="-160073"/>
            <a:ext cx="10213200" cy="1112836"/>
          </a:xfrm>
        </p:spPr>
        <p:txBody>
          <a:bodyPr/>
          <a:lstStyle/>
          <a:p>
            <a:r>
              <a:rPr lang="en-US" altLang="en-US" dirty="0"/>
              <a:t>Observational Research</a:t>
            </a:r>
          </a:p>
        </p:txBody>
      </p:sp>
      <p:sp>
        <p:nvSpPr>
          <p:cNvPr id="13315" name="Rectangle 3">
            <a:extLst>
              <a:ext uri="{FF2B5EF4-FFF2-40B4-BE49-F238E27FC236}">
                <a16:creationId xmlns:a16="http://schemas.microsoft.com/office/drawing/2014/main" id="{145D78CB-A9F0-AED5-491C-79865B4BC1FE}"/>
              </a:ext>
            </a:extLst>
          </p:cNvPr>
          <p:cNvSpPr>
            <a:spLocks noGrp="1" noChangeArrowheads="1"/>
          </p:cNvSpPr>
          <p:nvPr>
            <p:ph sz="half" idx="1"/>
          </p:nvPr>
        </p:nvSpPr>
        <p:spPr>
          <a:xfrm>
            <a:off x="659600" y="1491191"/>
            <a:ext cx="4928400" cy="4092575"/>
          </a:xfrm>
        </p:spPr>
        <p:txBody>
          <a:bodyPr/>
          <a:lstStyle/>
          <a:p>
            <a:pPr marL="0" indent="0">
              <a:buNone/>
            </a:pPr>
            <a:r>
              <a:rPr lang="en-US" altLang="en-US" sz="2400" dirty="0"/>
              <a:t>The researcher observes </a:t>
            </a:r>
            <a:r>
              <a:rPr lang="en-US" altLang="en-US" sz="2400" dirty="0" err="1"/>
              <a:t>behaviour</a:t>
            </a:r>
            <a:r>
              <a:rPr lang="en-US" altLang="en-US" sz="2400" dirty="0"/>
              <a:t> without influencing it.</a:t>
            </a:r>
          </a:p>
        </p:txBody>
      </p:sp>
      <p:sp>
        <p:nvSpPr>
          <p:cNvPr id="13316" name="Rectangle 4">
            <a:extLst>
              <a:ext uri="{FF2B5EF4-FFF2-40B4-BE49-F238E27FC236}">
                <a16:creationId xmlns:a16="http://schemas.microsoft.com/office/drawing/2014/main" id="{69BE7E0D-BFD4-D01E-1FD4-69B05C22744B}"/>
              </a:ext>
            </a:extLst>
          </p:cNvPr>
          <p:cNvSpPr>
            <a:spLocks noGrp="1" noChangeArrowheads="1"/>
          </p:cNvSpPr>
          <p:nvPr>
            <p:ph sz="half" idx="2"/>
          </p:nvPr>
        </p:nvSpPr>
        <p:spPr>
          <a:xfrm>
            <a:off x="279802" y="3082926"/>
            <a:ext cx="4928400" cy="4092575"/>
          </a:xfrm>
        </p:spPr>
        <p:txBody>
          <a:bodyPr/>
          <a:lstStyle/>
          <a:p>
            <a:pPr marL="336550" lvl="1"/>
            <a:r>
              <a:rPr lang="en-US" altLang="en-US" sz="2400" dirty="0"/>
              <a:t> Goals:</a:t>
            </a:r>
          </a:p>
          <a:p>
            <a:pPr marL="336550" lvl="1"/>
            <a:r>
              <a:rPr lang="en-US" altLang="en-US" sz="2100" dirty="0">
                <a:solidFill>
                  <a:schemeClr val="folHlink"/>
                </a:solidFill>
              </a:rPr>
              <a:t> to describe </a:t>
            </a:r>
            <a:r>
              <a:rPr lang="en-US" altLang="en-US" sz="2100" dirty="0" err="1">
                <a:solidFill>
                  <a:schemeClr val="folHlink"/>
                </a:solidFill>
              </a:rPr>
              <a:t>behaviour</a:t>
            </a:r>
            <a:r>
              <a:rPr lang="en-US" altLang="en-US" sz="2100" dirty="0">
                <a:solidFill>
                  <a:schemeClr val="folHlink"/>
                </a:solidFill>
              </a:rPr>
              <a:t> as it naturally occurs</a:t>
            </a:r>
          </a:p>
          <a:p>
            <a:pPr marL="336550" lvl="1"/>
            <a:r>
              <a:rPr lang="en-US" altLang="en-US" sz="2100" dirty="0"/>
              <a:t> to assess relationships among the variables present</a:t>
            </a:r>
          </a:p>
          <a:p>
            <a:pPr marL="336550" lvl="1"/>
            <a:endParaRPr lang="en-US" altLang="en-US" dirty="0"/>
          </a:p>
        </p:txBody>
      </p:sp>
      <p:sp>
        <p:nvSpPr>
          <p:cNvPr id="2" name="Rectangle 4">
            <a:extLst>
              <a:ext uri="{FF2B5EF4-FFF2-40B4-BE49-F238E27FC236}">
                <a16:creationId xmlns:a16="http://schemas.microsoft.com/office/drawing/2014/main" id="{6BE6052D-42A1-1393-1B04-BA92BB7CFAF8}"/>
              </a:ext>
            </a:extLst>
          </p:cNvPr>
          <p:cNvSpPr txBox="1">
            <a:spLocks noChangeArrowheads="1"/>
          </p:cNvSpPr>
          <p:nvPr/>
        </p:nvSpPr>
        <p:spPr>
          <a:xfrm>
            <a:off x="6950733" y="1382712"/>
            <a:ext cx="4581667" cy="4092575"/>
          </a:xfrm>
          <a:prstGeom prst="rect">
            <a:avLst/>
          </a:prstGeom>
          <a:solidFill>
            <a:schemeClr val="tx2">
              <a:lumMod val="10000"/>
              <a:lumOff val="90000"/>
            </a:schemeClr>
          </a:solidFill>
        </p:spPr>
        <p:txBody>
          <a:bodyPr vert="horz" lIns="91440" tIns="45720" rIns="91440" bIns="45720" rtlCol="0">
            <a:normAutofit/>
          </a:bodyPr>
          <a:lstStyle>
            <a:lvl1pPr marL="360000" indent="-360000" algn="l" defTabSz="914400" rtl="0" eaLnBrk="1" latinLnBrk="0" hangingPunct="1">
              <a:lnSpc>
                <a:spcPct val="150000"/>
              </a:lnSpc>
              <a:spcBef>
                <a:spcPts val="10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1pPr>
            <a:lvl2pPr marL="360000" indent="0" algn="l" defTabSz="914400" rtl="0" eaLnBrk="1" latinLnBrk="0" hangingPunct="1">
              <a:lnSpc>
                <a:spcPct val="150000"/>
              </a:lnSpc>
              <a:spcBef>
                <a:spcPts val="500"/>
              </a:spcBef>
              <a:buFontTx/>
              <a:buNone/>
              <a:defRPr sz="2000" b="0" i="1" kern="1200" spc="50" baseline="0">
                <a:solidFill>
                  <a:schemeClr val="tx1">
                    <a:alpha val="60000"/>
                  </a:schemeClr>
                </a:solidFill>
                <a:latin typeface="+mn-lt"/>
                <a:ea typeface="+mn-ea"/>
                <a:cs typeface="+mn-cs"/>
              </a:defRPr>
            </a:lvl2pPr>
            <a:lvl3pPr marL="108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3pPr>
            <a:lvl4pPr marL="1080000" indent="0" algn="l" defTabSz="914400" rtl="0" eaLnBrk="1" latinLnBrk="0" hangingPunct="1">
              <a:lnSpc>
                <a:spcPct val="150000"/>
              </a:lnSpc>
              <a:spcBef>
                <a:spcPts val="500"/>
              </a:spcBef>
              <a:buClr>
                <a:schemeClr val="accent3"/>
              </a:buClr>
              <a:buFontTx/>
              <a:buNone/>
              <a:defRPr sz="2000" b="0" i="1" kern="1200" spc="50" baseline="0">
                <a:solidFill>
                  <a:schemeClr val="tx1">
                    <a:alpha val="60000"/>
                  </a:schemeClr>
                </a:solidFill>
                <a:latin typeface="+mn-lt"/>
                <a:ea typeface="+mn-ea"/>
                <a:cs typeface="+mn-cs"/>
              </a:defRPr>
            </a:lvl4pPr>
            <a:lvl5pPr marL="180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50813" indent="-150813"/>
            <a:r>
              <a:rPr lang="en-US" altLang="en-US" sz="2400" dirty="0"/>
              <a:t> Four approaches to </a:t>
            </a:r>
            <a:r>
              <a:rPr lang="en-US" altLang="en-US" sz="2400" dirty="0">
                <a:solidFill>
                  <a:srgbClr val="CC00CC"/>
                </a:solidFill>
              </a:rPr>
              <a:t>observation:</a:t>
            </a:r>
          </a:p>
          <a:p>
            <a:pPr marL="558800" lvl="1" indent="-228600">
              <a:buFont typeface="Wingdings" panose="05000000000000000000" pitchFamily="2" charset="2"/>
              <a:buAutoNum type="romanLcPeriod"/>
            </a:pPr>
            <a:r>
              <a:rPr lang="en-US" altLang="en-US" dirty="0"/>
              <a:t>Naturalistic observation</a:t>
            </a:r>
          </a:p>
          <a:p>
            <a:pPr marL="558800" lvl="1" indent="-228600">
              <a:buFont typeface="Wingdings" panose="05000000000000000000" pitchFamily="2" charset="2"/>
              <a:buAutoNum type="romanLcPeriod"/>
            </a:pPr>
            <a:r>
              <a:rPr lang="en-US" altLang="en-US" dirty="0"/>
              <a:t>Participant-observer research</a:t>
            </a:r>
          </a:p>
          <a:p>
            <a:pPr marL="558800" lvl="1" indent="-228600">
              <a:buFont typeface="Wingdings" panose="05000000000000000000" pitchFamily="2" charset="2"/>
              <a:buAutoNum type="romanLcPeriod"/>
            </a:pPr>
            <a:r>
              <a:rPr lang="en-US" altLang="en-US" dirty="0"/>
              <a:t>Structured observation</a:t>
            </a:r>
          </a:p>
          <a:p>
            <a:pPr marL="558800" lvl="1" indent="-228600">
              <a:buFont typeface="Wingdings" panose="05000000000000000000" pitchFamily="2" charset="2"/>
              <a:buAutoNum type="romanLcPeriod"/>
            </a:pPr>
            <a:r>
              <a:rPr lang="en-US" altLang="en-US" dirty="0"/>
              <a:t>Field experiments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5">
            <a:extLst>
              <a:ext uri="{FF2B5EF4-FFF2-40B4-BE49-F238E27FC236}">
                <a16:creationId xmlns:a16="http://schemas.microsoft.com/office/drawing/2014/main" id="{E44E8227-2536-3DDC-C929-06213607430B}"/>
              </a:ext>
            </a:extLst>
          </p:cNvPr>
          <p:cNvSpPr>
            <a:spLocks noGrp="1" noChangeArrowheads="1"/>
          </p:cNvSpPr>
          <p:nvPr>
            <p:ph type="title"/>
          </p:nvPr>
        </p:nvSpPr>
        <p:spPr>
          <a:xfrm>
            <a:off x="1098186" y="-246063"/>
            <a:ext cx="8229600" cy="1143000"/>
          </a:xfrm>
        </p:spPr>
        <p:txBody>
          <a:bodyPr/>
          <a:lstStyle/>
          <a:p>
            <a:pPr marL="377825" indent="-377825"/>
            <a:r>
              <a:rPr lang="en-US" altLang="en-US"/>
              <a:t>Naturalistic Observation</a:t>
            </a:r>
          </a:p>
        </p:txBody>
      </p:sp>
      <p:sp>
        <p:nvSpPr>
          <p:cNvPr id="16387" name="Rectangle 6">
            <a:extLst>
              <a:ext uri="{FF2B5EF4-FFF2-40B4-BE49-F238E27FC236}">
                <a16:creationId xmlns:a16="http://schemas.microsoft.com/office/drawing/2014/main" id="{9194ABFD-8940-9398-9A96-D3B251677ED5}"/>
              </a:ext>
            </a:extLst>
          </p:cNvPr>
          <p:cNvSpPr>
            <a:spLocks noGrp="1" noChangeArrowheads="1"/>
          </p:cNvSpPr>
          <p:nvPr>
            <p:ph sz="half" idx="1"/>
          </p:nvPr>
        </p:nvSpPr>
        <p:spPr>
          <a:xfrm>
            <a:off x="659201" y="1162314"/>
            <a:ext cx="4928400" cy="4092575"/>
          </a:xfrm>
        </p:spPr>
        <p:txBody>
          <a:bodyPr/>
          <a:lstStyle/>
          <a:p>
            <a:pPr>
              <a:lnSpc>
                <a:spcPct val="100000"/>
              </a:lnSpc>
            </a:pPr>
            <a:r>
              <a:rPr lang="en-US" altLang="en-US" sz="2400" dirty="0"/>
              <a:t>Observing phenomena that cannot be created in lab, for practical or ethical reasons</a:t>
            </a:r>
            <a:endParaRPr lang="en-CA" altLang="en-US" sz="2400" dirty="0"/>
          </a:p>
        </p:txBody>
      </p:sp>
      <p:sp>
        <p:nvSpPr>
          <p:cNvPr id="16388" name="Rectangle 7">
            <a:extLst>
              <a:ext uri="{FF2B5EF4-FFF2-40B4-BE49-F238E27FC236}">
                <a16:creationId xmlns:a16="http://schemas.microsoft.com/office/drawing/2014/main" id="{98118C39-E12F-C47D-7064-B412EA35D91C}"/>
              </a:ext>
            </a:extLst>
          </p:cNvPr>
          <p:cNvSpPr>
            <a:spLocks noGrp="1" noChangeArrowheads="1"/>
          </p:cNvSpPr>
          <p:nvPr>
            <p:ph sz="half" idx="2"/>
          </p:nvPr>
        </p:nvSpPr>
        <p:spPr>
          <a:xfrm>
            <a:off x="659201" y="3141134"/>
            <a:ext cx="4394118" cy="4525963"/>
          </a:xfrm>
        </p:spPr>
        <p:txBody>
          <a:bodyPr/>
          <a:lstStyle/>
          <a:p>
            <a:pPr>
              <a:lnSpc>
                <a:spcPct val="100000"/>
              </a:lnSpc>
            </a:pPr>
            <a:r>
              <a:rPr lang="en-US" altLang="en-US" sz="2400" dirty="0"/>
              <a:t>Effects can be observed when such events occur naturally</a:t>
            </a:r>
          </a:p>
        </p:txBody>
      </p:sp>
      <p:sp>
        <p:nvSpPr>
          <p:cNvPr id="4" name="Rectangle 4">
            <a:extLst>
              <a:ext uri="{FF2B5EF4-FFF2-40B4-BE49-F238E27FC236}">
                <a16:creationId xmlns:a16="http://schemas.microsoft.com/office/drawing/2014/main" id="{400E159E-1DD1-274D-E7FA-EC625F872E7F}"/>
              </a:ext>
            </a:extLst>
          </p:cNvPr>
          <p:cNvSpPr txBox="1">
            <a:spLocks noChangeArrowheads="1"/>
          </p:cNvSpPr>
          <p:nvPr/>
        </p:nvSpPr>
        <p:spPr>
          <a:xfrm>
            <a:off x="692910" y="4936463"/>
            <a:ext cx="6078984" cy="4391291"/>
          </a:xfrm>
          <a:prstGeom prst="rect">
            <a:avLst/>
          </a:prstGeom>
        </p:spPr>
        <p:txBody>
          <a:bodyPr vert="horz" lIns="91440" tIns="45720" rIns="91440" bIns="45720" rtlCol="0">
            <a:normAutofit/>
          </a:bodyPr>
          <a:lstStyle>
            <a:lvl1pPr marL="360000" indent="-360000" algn="l" defTabSz="914400" rtl="0" eaLnBrk="1" latinLnBrk="0" hangingPunct="1">
              <a:lnSpc>
                <a:spcPct val="150000"/>
              </a:lnSpc>
              <a:spcBef>
                <a:spcPts val="10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1pPr>
            <a:lvl2pPr marL="360000" indent="0" algn="l" defTabSz="914400" rtl="0" eaLnBrk="1" latinLnBrk="0" hangingPunct="1">
              <a:lnSpc>
                <a:spcPct val="150000"/>
              </a:lnSpc>
              <a:spcBef>
                <a:spcPts val="500"/>
              </a:spcBef>
              <a:buFontTx/>
              <a:buNone/>
              <a:defRPr sz="2000" b="0" i="1" kern="1200" spc="50" baseline="0">
                <a:solidFill>
                  <a:schemeClr val="tx1">
                    <a:alpha val="60000"/>
                  </a:schemeClr>
                </a:solidFill>
                <a:latin typeface="+mn-lt"/>
                <a:ea typeface="+mn-ea"/>
                <a:cs typeface="+mn-cs"/>
              </a:defRPr>
            </a:lvl2pPr>
            <a:lvl3pPr marL="108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3pPr>
            <a:lvl4pPr marL="1080000" indent="0" algn="l" defTabSz="914400" rtl="0" eaLnBrk="1" latinLnBrk="0" hangingPunct="1">
              <a:lnSpc>
                <a:spcPct val="150000"/>
              </a:lnSpc>
              <a:spcBef>
                <a:spcPts val="500"/>
              </a:spcBef>
              <a:buClr>
                <a:schemeClr val="accent3"/>
              </a:buClr>
              <a:buFontTx/>
              <a:buNone/>
              <a:defRPr sz="2000" b="0" i="1" kern="1200" spc="50" baseline="0">
                <a:solidFill>
                  <a:schemeClr val="tx1">
                    <a:alpha val="60000"/>
                  </a:schemeClr>
                </a:solidFill>
                <a:latin typeface="+mn-lt"/>
                <a:ea typeface="+mn-ea"/>
                <a:cs typeface="+mn-cs"/>
              </a:defRPr>
            </a:lvl4pPr>
            <a:lvl5pPr marL="180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6213">
              <a:lnSpc>
                <a:spcPct val="100000"/>
              </a:lnSpc>
            </a:pPr>
            <a:r>
              <a:rPr lang="en-US" altLang="en-US" sz="2400" dirty="0"/>
              <a:t> Reactivity</a:t>
            </a:r>
          </a:p>
          <a:p>
            <a:pPr marL="631825" lvl="1" indent="-96838">
              <a:lnSpc>
                <a:spcPct val="100000"/>
              </a:lnSpc>
            </a:pPr>
            <a:r>
              <a:rPr lang="en-US" altLang="en-US" sz="2100" dirty="0"/>
              <a:t> Child reacts to the presence of the observer</a:t>
            </a:r>
            <a:endParaRPr lang="en-US" altLang="en-US" dirty="0"/>
          </a:p>
        </p:txBody>
      </p:sp>
      <p:sp>
        <p:nvSpPr>
          <p:cNvPr id="5" name="Rectangle 3">
            <a:extLst>
              <a:ext uri="{FF2B5EF4-FFF2-40B4-BE49-F238E27FC236}">
                <a16:creationId xmlns:a16="http://schemas.microsoft.com/office/drawing/2014/main" id="{6BF88EC4-7B64-FC60-5EF7-66B0AA69CA49}"/>
              </a:ext>
            </a:extLst>
          </p:cNvPr>
          <p:cNvSpPr txBox="1">
            <a:spLocks noChangeArrowheads="1"/>
          </p:cNvSpPr>
          <p:nvPr/>
        </p:nvSpPr>
        <p:spPr>
          <a:xfrm>
            <a:off x="6942667" y="1382712"/>
            <a:ext cx="4038600" cy="4525963"/>
          </a:xfrm>
          <a:prstGeom prst="rect">
            <a:avLst/>
          </a:prstGeom>
        </p:spPr>
        <p:txBody>
          <a:bodyPr vert="horz" lIns="91440" tIns="45720" rIns="91440" bIns="45720" rtlCol="0">
            <a:normAutofit/>
          </a:bodyPr>
          <a:lstStyle>
            <a:lvl1pPr marL="360000" indent="-360000" algn="l" defTabSz="914400" rtl="0" eaLnBrk="1" latinLnBrk="0" hangingPunct="1">
              <a:lnSpc>
                <a:spcPct val="150000"/>
              </a:lnSpc>
              <a:spcBef>
                <a:spcPts val="10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1pPr>
            <a:lvl2pPr marL="360000" indent="0" algn="l" defTabSz="914400" rtl="0" eaLnBrk="1" latinLnBrk="0" hangingPunct="1">
              <a:lnSpc>
                <a:spcPct val="150000"/>
              </a:lnSpc>
              <a:spcBef>
                <a:spcPts val="500"/>
              </a:spcBef>
              <a:buFontTx/>
              <a:buNone/>
              <a:defRPr sz="2000" b="0" i="1" kern="1200" spc="50" baseline="0">
                <a:solidFill>
                  <a:schemeClr val="tx1">
                    <a:alpha val="60000"/>
                  </a:schemeClr>
                </a:solidFill>
                <a:latin typeface="+mn-lt"/>
                <a:ea typeface="+mn-ea"/>
                <a:cs typeface="+mn-cs"/>
              </a:defRPr>
            </a:lvl2pPr>
            <a:lvl3pPr marL="108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3pPr>
            <a:lvl4pPr marL="1080000" indent="0" algn="l" defTabSz="914400" rtl="0" eaLnBrk="1" latinLnBrk="0" hangingPunct="1">
              <a:lnSpc>
                <a:spcPct val="150000"/>
              </a:lnSpc>
              <a:spcBef>
                <a:spcPts val="500"/>
              </a:spcBef>
              <a:buClr>
                <a:schemeClr val="accent3"/>
              </a:buClr>
              <a:buFontTx/>
              <a:buNone/>
              <a:defRPr sz="2000" b="0" i="1" kern="1200" spc="50" baseline="0">
                <a:solidFill>
                  <a:schemeClr val="tx1">
                    <a:alpha val="60000"/>
                  </a:schemeClr>
                </a:solidFill>
                <a:latin typeface="+mn-lt"/>
                <a:ea typeface="+mn-ea"/>
                <a:cs typeface="+mn-cs"/>
              </a:defRPr>
            </a:lvl4pPr>
            <a:lvl5pPr marL="180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pPr>
            <a:r>
              <a:rPr lang="en-US" altLang="en-US" sz="2400" dirty="0"/>
              <a:t> Example: effect of early childhood isolation on later psychological development.</a:t>
            </a:r>
            <a:endParaRPr lang="en-CA" altLang="en-US" sz="2400" dirty="0"/>
          </a:p>
        </p:txBody>
      </p:sp>
      <p:sp>
        <p:nvSpPr>
          <p:cNvPr id="6" name="Rectangle 4">
            <a:extLst>
              <a:ext uri="{FF2B5EF4-FFF2-40B4-BE49-F238E27FC236}">
                <a16:creationId xmlns:a16="http://schemas.microsoft.com/office/drawing/2014/main" id="{4A736069-C309-1271-594F-203E39C43ABF}"/>
              </a:ext>
            </a:extLst>
          </p:cNvPr>
          <p:cNvSpPr txBox="1">
            <a:spLocks noChangeArrowheads="1"/>
          </p:cNvSpPr>
          <p:nvPr/>
        </p:nvSpPr>
        <p:spPr>
          <a:xfrm>
            <a:off x="6942667" y="3633786"/>
            <a:ext cx="4038600" cy="4525963"/>
          </a:xfrm>
          <a:prstGeom prst="rect">
            <a:avLst/>
          </a:prstGeom>
        </p:spPr>
        <p:txBody>
          <a:bodyPr vert="horz" lIns="91440" tIns="45720" rIns="91440" bIns="45720" rtlCol="0">
            <a:normAutofit/>
          </a:bodyPr>
          <a:lstStyle>
            <a:lvl1pPr marL="360000" indent="-360000" algn="l" defTabSz="914400" rtl="0" eaLnBrk="1" latinLnBrk="0" hangingPunct="1">
              <a:lnSpc>
                <a:spcPct val="150000"/>
              </a:lnSpc>
              <a:spcBef>
                <a:spcPts val="10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1pPr>
            <a:lvl2pPr marL="360000" indent="0" algn="l" defTabSz="914400" rtl="0" eaLnBrk="1" latinLnBrk="0" hangingPunct="1">
              <a:lnSpc>
                <a:spcPct val="150000"/>
              </a:lnSpc>
              <a:spcBef>
                <a:spcPts val="500"/>
              </a:spcBef>
              <a:buFontTx/>
              <a:buNone/>
              <a:defRPr sz="2000" b="0" i="1" kern="1200" spc="50" baseline="0">
                <a:solidFill>
                  <a:schemeClr val="tx1">
                    <a:alpha val="60000"/>
                  </a:schemeClr>
                </a:solidFill>
                <a:latin typeface="+mn-lt"/>
                <a:ea typeface="+mn-ea"/>
                <a:cs typeface="+mn-cs"/>
              </a:defRPr>
            </a:lvl2pPr>
            <a:lvl3pPr marL="108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3pPr>
            <a:lvl4pPr marL="1080000" indent="0" algn="l" defTabSz="914400" rtl="0" eaLnBrk="1" latinLnBrk="0" hangingPunct="1">
              <a:lnSpc>
                <a:spcPct val="150000"/>
              </a:lnSpc>
              <a:spcBef>
                <a:spcPts val="500"/>
              </a:spcBef>
              <a:buClr>
                <a:schemeClr val="accent3"/>
              </a:buClr>
              <a:buFontTx/>
              <a:buNone/>
              <a:defRPr sz="2000" b="0" i="1" kern="1200" spc="50" baseline="0">
                <a:solidFill>
                  <a:schemeClr val="tx1">
                    <a:alpha val="60000"/>
                  </a:schemeClr>
                </a:solidFill>
                <a:latin typeface="+mn-lt"/>
                <a:ea typeface="+mn-ea"/>
                <a:cs typeface="+mn-cs"/>
              </a:defRPr>
            </a:lvl4pPr>
            <a:lvl5pPr marL="180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80000"/>
              </a:lnSpc>
            </a:pPr>
            <a:r>
              <a:rPr lang="en-US" altLang="en-US" sz="2400" dirty="0"/>
              <a:t>We can’t isolate children to study them</a:t>
            </a:r>
          </a:p>
          <a:p>
            <a:pPr>
              <a:lnSpc>
                <a:spcPct val="80000"/>
              </a:lnSpc>
            </a:pPr>
            <a:endParaRPr lang="en-US" altLang="en-US" sz="2400" dirty="0"/>
          </a:p>
          <a:p>
            <a:pPr>
              <a:lnSpc>
                <a:spcPct val="80000"/>
              </a:lnSpc>
            </a:pPr>
            <a:r>
              <a:rPr lang="en-US" altLang="en-US" sz="2400" dirty="0"/>
              <a:t>But we can use naturalistic observation when we discover such cases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6">
            <a:extLst>
              <a:ext uri="{FF2B5EF4-FFF2-40B4-BE49-F238E27FC236}">
                <a16:creationId xmlns:a16="http://schemas.microsoft.com/office/drawing/2014/main" id="{450B40C9-D915-3848-F6AF-771696DDBC0A}"/>
              </a:ext>
            </a:extLst>
          </p:cNvPr>
          <p:cNvSpPr>
            <a:spLocks noGrp="1" noChangeArrowheads="1"/>
          </p:cNvSpPr>
          <p:nvPr>
            <p:ph type="title"/>
          </p:nvPr>
        </p:nvSpPr>
        <p:spPr/>
        <p:txBody>
          <a:bodyPr/>
          <a:lstStyle/>
          <a:p>
            <a:r>
              <a:rPr lang="en-US" altLang="en-US"/>
              <a:t>Naturalistic observation</a:t>
            </a:r>
          </a:p>
        </p:txBody>
      </p:sp>
      <p:sp>
        <p:nvSpPr>
          <p:cNvPr id="19459" name="Rectangle 7">
            <a:extLst>
              <a:ext uri="{FF2B5EF4-FFF2-40B4-BE49-F238E27FC236}">
                <a16:creationId xmlns:a16="http://schemas.microsoft.com/office/drawing/2014/main" id="{BFBE2A85-CEE8-7E8D-91CB-F3DBC0934629}"/>
              </a:ext>
            </a:extLst>
          </p:cNvPr>
          <p:cNvSpPr>
            <a:spLocks noGrp="1" noChangeArrowheads="1"/>
          </p:cNvSpPr>
          <p:nvPr>
            <p:ph sz="half" idx="1"/>
          </p:nvPr>
        </p:nvSpPr>
        <p:spPr/>
        <p:txBody>
          <a:bodyPr/>
          <a:lstStyle/>
          <a:p>
            <a:pPr>
              <a:lnSpc>
                <a:spcPct val="90000"/>
              </a:lnSpc>
            </a:pPr>
            <a:r>
              <a:rPr lang="en-US" altLang="en-US" sz="2500"/>
              <a:t> </a:t>
            </a:r>
            <a:r>
              <a:rPr lang="en-US" altLang="en-US" sz="2400"/>
              <a:t>Candland (1993) – descriptions of feral children (raised outside human cultures)</a:t>
            </a:r>
          </a:p>
          <a:p>
            <a:pPr>
              <a:lnSpc>
                <a:spcPct val="90000"/>
              </a:lnSpc>
            </a:pPr>
            <a:endParaRPr lang="en-US" altLang="en-US" sz="2400"/>
          </a:p>
          <a:p>
            <a:pPr>
              <a:lnSpc>
                <a:spcPct val="90000"/>
              </a:lnSpc>
            </a:pPr>
            <a:r>
              <a:rPr lang="en-US" altLang="en-US" sz="2400"/>
              <a:t> Curtiss (1977) case studies of children subjected to unusual isolation by parents (e.g., Genie)</a:t>
            </a:r>
          </a:p>
        </p:txBody>
      </p:sp>
      <p:sp>
        <p:nvSpPr>
          <p:cNvPr id="19460" name="Rectangle 8">
            <a:extLst>
              <a:ext uri="{FF2B5EF4-FFF2-40B4-BE49-F238E27FC236}">
                <a16:creationId xmlns:a16="http://schemas.microsoft.com/office/drawing/2014/main" id="{ACBBAB44-B7BD-565D-FB39-2FD1CB59C9D6}"/>
              </a:ext>
            </a:extLst>
          </p:cNvPr>
          <p:cNvSpPr>
            <a:spLocks noGrp="1" noChangeArrowheads="1"/>
          </p:cNvSpPr>
          <p:nvPr>
            <p:ph sz="half" idx="2"/>
          </p:nvPr>
        </p:nvSpPr>
        <p:spPr>
          <a:xfrm>
            <a:off x="6452002" y="3429000"/>
            <a:ext cx="4928400" cy="4092575"/>
          </a:xfrm>
        </p:spPr>
        <p:txBody>
          <a:bodyPr/>
          <a:lstStyle/>
          <a:p>
            <a:pPr>
              <a:lnSpc>
                <a:spcPct val="90000"/>
              </a:lnSpc>
            </a:pPr>
            <a:r>
              <a:rPr lang="en-US" altLang="en-US" sz="2500" dirty="0"/>
              <a:t> </a:t>
            </a:r>
            <a:r>
              <a:rPr lang="en-US" altLang="en-US" sz="2400" dirty="0"/>
              <a:t>Spitz (1965) – observation of institutionalized children</a:t>
            </a:r>
          </a:p>
          <a:p>
            <a:pPr lvl="1">
              <a:lnSpc>
                <a:spcPct val="90000"/>
              </a:lnSpc>
            </a:pPr>
            <a:r>
              <a:rPr lang="en-US" altLang="en-US" dirty="0"/>
              <a:t>Showed effects of deprivation of stimulation during infancy and early childhood</a:t>
            </a:r>
          </a:p>
        </p:txBody>
      </p:sp>
      <p:pic>
        <p:nvPicPr>
          <p:cNvPr id="4098" name="Picture 2" descr="Feral children hi-res stock photography ...">
            <a:extLst>
              <a:ext uri="{FF2B5EF4-FFF2-40B4-BE49-F238E27FC236}">
                <a16:creationId xmlns:a16="http://schemas.microsoft.com/office/drawing/2014/main" id="{6124FB03-A7C3-FD17-0F79-38D6469174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72288" y="118233"/>
            <a:ext cx="4405312" cy="303983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AD445423-389C-0B76-C149-88226055DA3C}"/>
              </a:ext>
            </a:extLst>
          </p:cNvPr>
          <p:cNvSpPr>
            <a:spLocks noGrp="1" noChangeArrowheads="1"/>
          </p:cNvSpPr>
          <p:nvPr>
            <p:ph type="title"/>
          </p:nvPr>
        </p:nvSpPr>
        <p:spPr>
          <a:xfrm>
            <a:off x="811200" y="-188911"/>
            <a:ext cx="10213200" cy="1112836"/>
          </a:xfrm>
        </p:spPr>
        <p:txBody>
          <a:bodyPr/>
          <a:lstStyle/>
          <a:p>
            <a:r>
              <a:rPr lang="en-US" altLang="en-US" dirty="0"/>
              <a:t>Participant-observer research</a:t>
            </a:r>
          </a:p>
        </p:txBody>
      </p:sp>
      <p:sp>
        <p:nvSpPr>
          <p:cNvPr id="21507" name="Rectangle 3">
            <a:extLst>
              <a:ext uri="{FF2B5EF4-FFF2-40B4-BE49-F238E27FC236}">
                <a16:creationId xmlns:a16="http://schemas.microsoft.com/office/drawing/2014/main" id="{3DB773F2-BD3B-6A29-4A98-30B1A623A978}"/>
              </a:ext>
            </a:extLst>
          </p:cNvPr>
          <p:cNvSpPr>
            <a:spLocks noGrp="1" noChangeArrowheads="1"/>
          </p:cNvSpPr>
          <p:nvPr>
            <p:ph sz="half" idx="1"/>
          </p:nvPr>
        </p:nvSpPr>
        <p:spPr>
          <a:xfrm>
            <a:off x="667667" y="1382712"/>
            <a:ext cx="4928400" cy="4092575"/>
          </a:xfrm>
        </p:spPr>
        <p:txBody>
          <a:bodyPr/>
          <a:lstStyle/>
          <a:p>
            <a:pPr>
              <a:lnSpc>
                <a:spcPct val="100000"/>
              </a:lnSpc>
            </a:pPr>
            <a:r>
              <a:rPr lang="en-US" altLang="en-US" sz="2500" dirty="0"/>
              <a:t> Observer joins a group for the purpose of studying group members</a:t>
            </a:r>
          </a:p>
        </p:txBody>
      </p:sp>
      <p:sp>
        <p:nvSpPr>
          <p:cNvPr id="21508" name="Rectangle 4">
            <a:extLst>
              <a:ext uri="{FF2B5EF4-FFF2-40B4-BE49-F238E27FC236}">
                <a16:creationId xmlns:a16="http://schemas.microsoft.com/office/drawing/2014/main" id="{62AF71DE-7C87-4F6D-9C07-80B97080950A}"/>
              </a:ext>
            </a:extLst>
          </p:cNvPr>
          <p:cNvSpPr>
            <a:spLocks noGrp="1" noChangeArrowheads="1"/>
          </p:cNvSpPr>
          <p:nvPr>
            <p:ph sz="half" idx="2"/>
          </p:nvPr>
        </p:nvSpPr>
        <p:spPr>
          <a:xfrm>
            <a:off x="667667" y="3167591"/>
            <a:ext cx="4928400" cy="4092575"/>
          </a:xfrm>
        </p:spPr>
        <p:txBody>
          <a:bodyPr/>
          <a:lstStyle/>
          <a:p>
            <a:r>
              <a:rPr lang="en-US" altLang="en-US" sz="2500" dirty="0"/>
              <a:t> Undisguised vs. disguised</a:t>
            </a:r>
          </a:p>
          <a:p>
            <a:pPr marL="0" indent="0">
              <a:buNone/>
            </a:pPr>
            <a:endParaRPr lang="en-US" altLang="en-US" sz="800" dirty="0"/>
          </a:p>
          <a:p>
            <a:pPr>
              <a:lnSpc>
                <a:spcPct val="100000"/>
              </a:lnSpc>
            </a:pPr>
            <a:r>
              <a:rPr lang="en-US" altLang="en-US" sz="2500" dirty="0"/>
              <a:t> Why use disguised observation?</a:t>
            </a:r>
          </a:p>
          <a:p>
            <a:pPr lvl="1" indent="-96838">
              <a:lnSpc>
                <a:spcPct val="100000"/>
              </a:lnSpc>
            </a:pPr>
            <a:r>
              <a:rPr lang="en-US" altLang="en-US" sz="2100" dirty="0"/>
              <a:t> 	        Access to </a:t>
            </a:r>
            <a:r>
              <a:rPr lang="en-US" altLang="en-US" sz="2100" dirty="0" err="1"/>
              <a:t>behaviour</a:t>
            </a:r>
            <a:r>
              <a:rPr lang="en-US" altLang="en-US" sz="2100" dirty="0"/>
              <a:t> and  	situations</a:t>
            </a:r>
          </a:p>
        </p:txBody>
      </p:sp>
      <p:sp>
        <p:nvSpPr>
          <p:cNvPr id="2" name="Rectangle 6">
            <a:extLst>
              <a:ext uri="{FF2B5EF4-FFF2-40B4-BE49-F238E27FC236}">
                <a16:creationId xmlns:a16="http://schemas.microsoft.com/office/drawing/2014/main" id="{F459B51B-892D-69E2-2D26-BFA47D87BB4F}"/>
              </a:ext>
            </a:extLst>
          </p:cNvPr>
          <p:cNvSpPr txBox="1">
            <a:spLocks noChangeArrowheads="1"/>
          </p:cNvSpPr>
          <p:nvPr/>
        </p:nvSpPr>
        <p:spPr>
          <a:xfrm>
            <a:off x="6739467" y="1227668"/>
            <a:ext cx="4038600" cy="2463800"/>
          </a:xfrm>
          <a:prstGeom prst="rect">
            <a:avLst/>
          </a:prstGeom>
        </p:spPr>
        <p:txBody>
          <a:bodyPr vert="horz" lIns="91440" tIns="45720" rIns="91440" bIns="45720" rtlCol="0">
            <a:normAutofit/>
          </a:bodyPr>
          <a:lstStyle>
            <a:lvl1pPr marL="360000" indent="-360000" algn="l" defTabSz="914400" rtl="0" eaLnBrk="1" latinLnBrk="0" hangingPunct="1">
              <a:lnSpc>
                <a:spcPct val="150000"/>
              </a:lnSpc>
              <a:spcBef>
                <a:spcPts val="10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1pPr>
            <a:lvl2pPr marL="360000" indent="0" algn="l" defTabSz="914400" rtl="0" eaLnBrk="1" latinLnBrk="0" hangingPunct="1">
              <a:lnSpc>
                <a:spcPct val="150000"/>
              </a:lnSpc>
              <a:spcBef>
                <a:spcPts val="500"/>
              </a:spcBef>
              <a:buFontTx/>
              <a:buNone/>
              <a:defRPr sz="2000" b="0" i="1" kern="1200" spc="50" baseline="0">
                <a:solidFill>
                  <a:schemeClr val="tx1">
                    <a:alpha val="60000"/>
                  </a:schemeClr>
                </a:solidFill>
                <a:latin typeface="+mn-lt"/>
                <a:ea typeface="+mn-ea"/>
                <a:cs typeface="+mn-cs"/>
              </a:defRPr>
            </a:lvl2pPr>
            <a:lvl3pPr marL="108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3pPr>
            <a:lvl4pPr marL="1080000" indent="0" algn="l" defTabSz="914400" rtl="0" eaLnBrk="1" latinLnBrk="0" hangingPunct="1">
              <a:lnSpc>
                <a:spcPct val="150000"/>
              </a:lnSpc>
              <a:spcBef>
                <a:spcPts val="500"/>
              </a:spcBef>
              <a:buClr>
                <a:schemeClr val="accent3"/>
              </a:buClr>
              <a:buFontTx/>
              <a:buNone/>
              <a:defRPr sz="2000" b="0" i="1" kern="1200" spc="50" baseline="0">
                <a:solidFill>
                  <a:schemeClr val="tx1">
                    <a:alpha val="60000"/>
                  </a:schemeClr>
                </a:solidFill>
                <a:latin typeface="+mn-lt"/>
                <a:ea typeface="+mn-ea"/>
                <a:cs typeface="+mn-cs"/>
              </a:defRPr>
            </a:lvl4pPr>
            <a:lvl5pPr marL="180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pPr>
            <a:r>
              <a:rPr lang="en-US" altLang="en-US" sz="2500" dirty="0"/>
              <a:t>Observer joins a group for the purpose of studying group members</a:t>
            </a:r>
          </a:p>
        </p:txBody>
      </p:sp>
      <p:sp>
        <p:nvSpPr>
          <p:cNvPr id="3" name="Rectangle 7">
            <a:extLst>
              <a:ext uri="{FF2B5EF4-FFF2-40B4-BE49-F238E27FC236}">
                <a16:creationId xmlns:a16="http://schemas.microsoft.com/office/drawing/2014/main" id="{D8E7DF2D-0BAD-16A9-43ED-BB0E77832535}"/>
              </a:ext>
            </a:extLst>
          </p:cNvPr>
          <p:cNvSpPr txBox="1">
            <a:spLocks noChangeArrowheads="1"/>
          </p:cNvSpPr>
          <p:nvPr/>
        </p:nvSpPr>
        <p:spPr>
          <a:xfrm>
            <a:off x="6688667" y="3090334"/>
            <a:ext cx="4038600" cy="4525963"/>
          </a:xfrm>
          <a:prstGeom prst="rect">
            <a:avLst/>
          </a:prstGeom>
        </p:spPr>
        <p:txBody>
          <a:bodyPr vert="horz" lIns="91440" tIns="45720" rIns="91440" bIns="45720" rtlCol="0">
            <a:normAutofit/>
          </a:bodyPr>
          <a:lstStyle>
            <a:lvl1pPr marL="360000" indent="-360000" algn="l" defTabSz="914400" rtl="0" eaLnBrk="1" latinLnBrk="0" hangingPunct="1">
              <a:lnSpc>
                <a:spcPct val="150000"/>
              </a:lnSpc>
              <a:spcBef>
                <a:spcPts val="10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1pPr>
            <a:lvl2pPr marL="360000" indent="0" algn="l" defTabSz="914400" rtl="0" eaLnBrk="1" latinLnBrk="0" hangingPunct="1">
              <a:lnSpc>
                <a:spcPct val="150000"/>
              </a:lnSpc>
              <a:spcBef>
                <a:spcPts val="500"/>
              </a:spcBef>
              <a:buFontTx/>
              <a:buNone/>
              <a:defRPr sz="2000" b="0" i="1" kern="1200" spc="50" baseline="0">
                <a:solidFill>
                  <a:schemeClr val="tx1">
                    <a:alpha val="60000"/>
                  </a:schemeClr>
                </a:solidFill>
                <a:latin typeface="+mn-lt"/>
                <a:ea typeface="+mn-ea"/>
                <a:cs typeface="+mn-cs"/>
              </a:defRPr>
            </a:lvl2pPr>
            <a:lvl3pPr marL="108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3pPr>
            <a:lvl4pPr marL="1080000" indent="0" algn="l" defTabSz="914400" rtl="0" eaLnBrk="1" latinLnBrk="0" hangingPunct="1">
              <a:lnSpc>
                <a:spcPct val="150000"/>
              </a:lnSpc>
              <a:spcBef>
                <a:spcPts val="500"/>
              </a:spcBef>
              <a:buClr>
                <a:schemeClr val="accent3"/>
              </a:buClr>
              <a:buFontTx/>
              <a:buNone/>
              <a:defRPr sz="2000" b="0" i="1" kern="1200" spc="50" baseline="0">
                <a:solidFill>
                  <a:schemeClr val="tx1">
                    <a:alpha val="60000"/>
                  </a:schemeClr>
                </a:solidFill>
                <a:latin typeface="+mn-lt"/>
                <a:ea typeface="+mn-ea"/>
                <a:cs typeface="+mn-cs"/>
              </a:defRPr>
            </a:lvl4pPr>
            <a:lvl5pPr marL="180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pPr>
            <a:r>
              <a:rPr lang="en-US" altLang="en-US" sz="2500" dirty="0"/>
              <a:t>Potential cost to objectivity</a:t>
            </a:r>
          </a:p>
          <a:p>
            <a:pPr lvl="1" indent="-96838">
              <a:lnSpc>
                <a:spcPct val="100000"/>
              </a:lnSpc>
            </a:pPr>
            <a:r>
              <a:rPr lang="en-US" altLang="en-US" sz="2100" dirty="0"/>
              <a:t> Stockholm syndrome</a:t>
            </a:r>
          </a:p>
        </p:txBody>
      </p:sp>
      <p:pic>
        <p:nvPicPr>
          <p:cNvPr id="3074" name="Picture 2" descr="Participant Observation - SurveyPoint">
            <a:extLst>
              <a:ext uri="{FF2B5EF4-FFF2-40B4-BE49-F238E27FC236}">
                <a16:creationId xmlns:a16="http://schemas.microsoft.com/office/drawing/2014/main" id="{8110C796-E3AD-3A74-1D7C-42652939F7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34666" y="4550764"/>
            <a:ext cx="4106333" cy="215913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5">
            <a:extLst>
              <a:ext uri="{FF2B5EF4-FFF2-40B4-BE49-F238E27FC236}">
                <a16:creationId xmlns:a16="http://schemas.microsoft.com/office/drawing/2014/main" id="{FF91AA75-B5CD-C486-E95F-69256EBB4A74}"/>
              </a:ext>
            </a:extLst>
          </p:cNvPr>
          <p:cNvSpPr>
            <a:spLocks noGrp="1" noChangeArrowheads="1"/>
          </p:cNvSpPr>
          <p:nvPr>
            <p:ph type="title"/>
          </p:nvPr>
        </p:nvSpPr>
        <p:spPr/>
        <p:txBody>
          <a:bodyPr/>
          <a:lstStyle/>
          <a:p>
            <a:r>
              <a:rPr lang="en-US" altLang="en-US"/>
              <a:t>Structured observation</a:t>
            </a:r>
          </a:p>
        </p:txBody>
      </p:sp>
      <p:sp>
        <p:nvSpPr>
          <p:cNvPr id="24579" name="Rectangle 6">
            <a:extLst>
              <a:ext uri="{FF2B5EF4-FFF2-40B4-BE49-F238E27FC236}">
                <a16:creationId xmlns:a16="http://schemas.microsoft.com/office/drawing/2014/main" id="{5ECCE354-49A2-1B21-CC43-4B02ABF48CE0}"/>
              </a:ext>
            </a:extLst>
          </p:cNvPr>
          <p:cNvSpPr>
            <a:spLocks noGrp="1" noChangeArrowheads="1"/>
          </p:cNvSpPr>
          <p:nvPr>
            <p:ph sz="half" idx="1"/>
          </p:nvPr>
        </p:nvSpPr>
        <p:spPr/>
        <p:txBody>
          <a:bodyPr/>
          <a:lstStyle/>
          <a:p>
            <a:pPr>
              <a:lnSpc>
                <a:spcPct val="100000"/>
              </a:lnSpc>
            </a:pPr>
            <a:r>
              <a:rPr lang="en-US" altLang="en-US" sz="2500" dirty="0"/>
              <a:t>Researcher exerts </a:t>
            </a:r>
            <a:r>
              <a:rPr lang="en-US" altLang="en-US" sz="2500" i="1" dirty="0"/>
              <a:t>some</a:t>
            </a:r>
            <a:r>
              <a:rPr lang="en-US" altLang="en-US" sz="2500" dirty="0"/>
              <a:t> control</a:t>
            </a:r>
          </a:p>
          <a:p>
            <a:pPr>
              <a:lnSpc>
                <a:spcPct val="100000"/>
              </a:lnSpc>
            </a:pPr>
            <a:endParaRPr lang="en-US" altLang="en-US" sz="2500" dirty="0"/>
          </a:p>
          <a:p>
            <a:pPr lvl="1">
              <a:lnSpc>
                <a:spcPct val="100000"/>
              </a:lnSpc>
            </a:pPr>
            <a:r>
              <a:rPr lang="en-US" altLang="en-US" sz="2100" dirty="0"/>
              <a:t> Eleanor Gibson’s visual cliff studies</a:t>
            </a:r>
          </a:p>
          <a:p>
            <a:pPr lvl="1"/>
            <a:endParaRPr lang="en-US" altLang="en-US" sz="2100" dirty="0"/>
          </a:p>
          <a:p>
            <a:pPr lvl="1"/>
            <a:r>
              <a:rPr lang="en-US" altLang="en-US" sz="2100" dirty="0"/>
              <a:t> Piaget’s studies</a:t>
            </a:r>
          </a:p>
        </p:txBody>
      </p:sp>
      <p:sp>
        <p:nvSpPr>
          <p:cNvPr id="24580" name="Rectangle 8">
            <a:extLst>
              <a:ext uri="{FF2B5EF4-FFF2-40B4-BE49-F238E27FC236}">
                <a16:creationId xmlns:a16="http://schemas.microsoft.com/office/drawing/2014/main" id="{0016ACF4-0FC3-C77F-AA3B-EBFA354A1619}"/>
              </a:ext>
            </a:extLst>
          </p:cNvPr>
          <p:cNvSpPr>
            <a:spLocks noGrp="1" noChangeArrowheads="1"/>
          </p:cNvSpPr>
          <p:nvPr>
            <p:ph sz="half" idx="2"/>
          </p:nvPr>
        </p:nvSpPr>
        <p:spPr/>
        <p:txBody>
          <a:bodyPr/>
          <a:lstStyle/>
          <a:p>
            <a:pPr>
              <a:lnSpc>
                <a:spcPct val="100000"/>
              </a:lnSpc>
            </a:pPr>
            <a:r>
              <a:rPr lang="en-US" altLang="en-US" sz="2500" dirty="0"/>
              <a:t>Replication depends upon following exactly the same procedures</a:t>
            </a:r>
          </a:p>
        </p:txBody>
      </p:sp>
      <p:pic>
        <p:nvPicPr>
          <p:cNvPr id="2050" name="Picture 2" descr="Sage Video - Piaget's Conservation Tasks">
            <a:extLst>
              <a:ext uri="{FF2B5EF4-FFF2-40B4-BE49-F238E27FC236}">
                <a16:creationId xmlns:a16="http://schemas.microsoft.com/office/drawing/2014/main" id="{0709438D-AD97-AB5B-5949-C19B5C2A4FD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28317" y="3344333"/>
            <a:ext cx="5238750" cy="29337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6">
            <a:extLst>
              <a:ext uri="{FF2B5EF4-FFF2-40B4-BE49-F238E27FC236}">
                <a16:creationId xmlns:a16="http://schemas.microsoft.com/office/drawing/2014/main" id="{8A5658BB-D9DB-FA6B-40F7-9F37C0FF7A83}"/>
              </a:ext>
            </a:extLst>
          </p:cNvPr>
          <p:cNvSpPr>
            <a:spLocks noGrp="1" noChangeArrowheads="1"/>
          </p:cNvSpPr>
          <p:nvPr>
            <p:ph type="title"/>
          </p:nvPr>
        </p:nvSpPr>
        <p:spPr>
          <a:xfrm>
            <a:off x="896266" y="-285170"/>
            <a:ext cx="10213200" cy="1112836"/>
          </a:xfrm>
        </p:spPr>
        <p:txBody>
          <a:bodyPr/>
          <a:lstStyle/>
          <a:p>
            <a:r>
              <a:rPr lang="en-US" altLang="en-US" dirty="0"/>
              <a:t>Field experiments</a:t>
            </a:r>
          </a:p>
        </p:txBody>
      </p:sp>
      <p:sp>
        <p:nvSpPr>
          <p:cNvPr id="26627" name="Rectangle 7">
            <a:extLst>
              <a:ext uri="{FF2B5EF4-FFF2-40B4-BE49-F238E27FC236}">
                <a16:creationId xmlns:a16="http://schemas.microsoft.com/office/drawing/2014/main" id="{E3BCEEEF-61BB-A2D9-C792-66C3FB554D76}"/>
              </a:ext>
            </a:extLst>
          </p:cNvPr>
          <p:cNvSpPr>
            <a:spLocks noGrp="1" noChangeArrowheads="1"/>
          </p:cNvSpPr>
          <p:nvPr>
            <p:ph sz="half" idx="1"/>
          </p:nvPr>
        </p:nvSpPr>
        <p:spPr>
          <a:xfrm>
            <a:off x="989400" y="1373692"/>
            <a:ext cx="4928400" cy="1743075"/>
          </a:xfrm>
        </p:spPr>
        <p:txBody>
          <a:bodyPr/>
          <a:lstStyle/>
          <a:p>
            <a:pPr marL="0" indent="0">
              <a:lnSpc>
                <a:spcPct val="100000"/>
              </a:lnSpc>
              <a:buNone/>
            </a:pPr>
            <a:r>
              <a:rPr lang="en-US" altLang="en-US" sz="2500" dirty="0"/>
              <a:t>A researcher manipulates one or more variables in a natural setting to determine the effect on </a:t>
            </a:r>
            <a:r>
              <a:rPr lang="en-US" altLang="en-US" sz="2500" dirty="0" err="1"/>
              <a:t>behaviours</a:t>
            </a:r>
            <a:endParaRPr lang="en-US" altLang="en-US" sz="2100" dirty="0"/>
          </a:p>
          <a:p>
            <a:pPr marL="0" indent="0">
              <a:lnSpc>
                <a:spcPct val="100000"/>
              </a:lnSpc>
              <a:buNone/>
            </a:pPr>
            <a:endParaRPr lang="en-US" altLang="en-US" sz="2100" dirty="0"/>
          </a:p>
          <a:p>
            <a:pPr marL="0" indent="0">
              <a:lnSpc>
                <a:spcPct val="100000"/>
              </a:lnSpc>
              <a:buNone/>
            </a:pPr>
            <a:endParaRPr lang="en-US" altLang="en-US" sz="2500" dirty="0"/>
          </a:p>
        </p:txBody>
      </p:sp>
      <p:sp>
        <p:nvSpPr>
          <p:cNvPr id="2" name="Rectangle 6">
            <a:extLst>
              <a:ext uri="{FF2B5EF4-FFF2-40B4-BE49-F238E27FC236}">
                <a16:creationId xmlns:a16="http://schemas.microsoft.com/office/drawing/2014/main" id="{01008D14-686F-1413-24A3-C38F106E6DD3}"/>
              </a:ext>
            </a:extLst>
          </p:cNvPr>
          <p:cNvSpPr txBox="1">
            <a:spLocks noChangeArrowheads="1"/>
          </p:cNvSpPr>
          <p:nvPr/>
        </p:nvSpPr>
        <p:spPr>
          <a:xfrm>
            <a:off x="7281333" y="203200"/>
            <a:ext cx="4631666" cy="4525963"/>
          </a:xfrm>
          <a:prstGeom prst="rect">
            <a:avLst/>
          </a:prstGeom>
        </p:spPr>
        <p:txBody>
          <a:bodyPr vert="horz" lIns="91440" tIns="45720" rIns="91440" bIns="45720" rtlCol="0">
            <a:normAutofit/>
          </a:bodyPr>
          <a:lstStyle>
            <a:lvl1pPr marL="360000" indent="-360000" algn="l" defTabSz="914400" rtl="0" eaLnBrk="1" latinLnBrk="0" hangingPunct="1">
              <a:lnSpc>
                <a:spcPct val="150000"/>
              </a:lnSpc>
              <a:spcBef>
                <a:spcPts val="10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1pPr>
            <a:lvl2pPr marL="360000" indent="0" algn="l" defTabSz="914400" rtl="0" eaLnBrk="1" latinLnBrk="0" hangingPunct="1">
              <a:lnSpc>
                <a:spcPct val="150000"/>
              </a:lnSpc>
              <a:spcBef>
                <a:spcPts val="500"/>
              </a:spcBef>
              <a:buFontTx/>
              <a:buNone/>
              <a:defRPr sz="2000" b="0" i="1" kern="1200" spc="50" baseline="0">
                <a:solidFill>
                  <a:schemeClr val="tx1">
                    <a:alpha val="60000"/>
                  </a:schemeClr>
                </a:solidFill>
                <a:latin typeface="+mn-lt"/>
                <a:ea typeface="+mn-ea"/>
                <a:cs typeface="+mn-cs"/>
              </a:defRPr>
            </a:lvl2pPr>
            <a:lvl3pPr marL="108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3pPr>
            <a:lvl4pPr marL="1080000" indent="0" algn="l" defTabSz="914400" rtl="0" eaLnBrk="1" latinLnBrk="0" hangingPunct="1">
              <a:lnSpc>
                <a:spcPct val="150000"/>
              </a:lnSpc>
              <a:spcBef>
                <a:spcPts val="500"/>
              </a:spcBef>
              <a:buClr>
                <a:schemeClr val="accent3"/>
              </a:buClr>
              <a:buFontTx/>
              <a:buNone/>
              <a:defRPr sz="2000" b="0" i="1" kern="1200" spc="50" baseline="0">
                <a:solidFill>
                  <a:schemeClr val="tx1">
                    <a:alpha val="60000"/>
                  </a:schemeClr>
                </a:solidFill>
                <a:latin typeface="+mn-lt"/>
                <a:ea typeface="+mn-ea"/>
                <a:cs typeface="+mn-cs"/>
              </a:defRPr>
            </a:lvl4pPr>
            <a:lvl5pPr marL="180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pPr>
            <a:r>
              <a:rPr lang="en-US" altLang="en-US" sz="2500" dirty="0"/>
              <a:t> Crusco &amp; Wetzel (1984)</a:t>
            </a:r>
          </a:p>
          <a:p>
            <a:pPr>
              <a:lnSpc>
                <a:spcPct val="100000"/>
              </a:lnSpc>
            </a:pPr>
            <a:r>
              <a:rPr lang="en-US" altLang="en-US" sz="2500" dirty="0"/>
              <a:t> effect of touching on restaurant customers</a:t>
            </a:r>
          </a:p>
        </p:txBody>
      </p:sp>
      <p:sp>
        <p:nvSpPr>
          <p:cNvPr id="3" name="Rectangle 7">
            <a:extLst>
              <a:ext uri="{FF2B5EF4-FFF2-40B4-BE49-F238E27FC236}">
                <a16:creationId xmlns:a16="http://schemas.microsoft.com/office/drawing/2014/main" id="{83A71F17-1002-24CD-D163-2A85E681EC2C}"/>
              </a:ext>
            </a:extLst>
          </p:cNvPr>
          <p:cNvSpPr>
            <a:spLocks noGrp="1" noChangeArrowheads="1"/>
          </p:cNvSpPr>
          <p:nvPr>
            <p:ph sz="half" idx="2"/>
          </p:nvPr>
        </p:nvSpPr>
        <p:spPr>
          <a:xfrm>
            <a:off x="7298267" y="2128837"/>
            <a:ext cx="4038600" cy="4525963"/>
          </a:xfrm>
        </p:spPr>
        <p:txBody>
          <a:bodyPr/>
          <a:lstStyle/>
          <a:p>
            <a:pPr>
              <a:lnSpc>
                <a:spcPct val="100000"/>
              </a:lnSpc>
            </a:pPr>
            <a:r>
              <a:rPr lang="en-US" altLang="en-US" sz="2500" dirty="0"/>
              <a:t> waitresses worked as </a:t>
            </a:r>
            <a:r>
              <a:rPr lang="en-US" altLang="en-US" sz="2500" i="1" dirty="0"/>
              <a:t>confederates</a:t>
            </a:r>
          </a:p>
          <a:p>
            <a:pPr>
              <a:lnSpc>
                <a:spcPct val="100000"/>
              </a:lnSpc>
            </a:pPr>
            <a:r>
              <a:rPr lang="en-US" altLang="en-US" sz="2500" i="1" dirty="0"/>
              <a:t> </a:t>
            </a:r>
            <a:r>
              <a:rPr lang="en-US" altLang="en-US" sz="2500" dirty="0"/>
              <a:t>tip amount was dependent variable</a:t>
            </a:r>
          </a:p>
          <a:p>
            <a:pPr lvl="1"/>
            <a:endParaRPr lang="en-US" altLang="en-US" sz="2100" dirty="0"/>
          </a:p>
        </p:txBody>
      </p:sp>
      <p:sp>
        <p:nvSpPr>
          <p:cNvPr id="5" name="TextBox 4">
            <a:extLst>
              <a:ext uri="{FF2B5EF4-FFF2-40B4-BE49-F238E27FC236}">
                <a16:creationId xmlns:a16="http://schemas.microsoft.com/office/drawing/2014/main" id="{FC8B5B4B-7B8F-FDA1-517F-3FE2E46BE943}"/>
              </a:ext>
            </a:extLst>
          </p:cNvPr>
          <p:cNvSpPr txBox="1"/>
          <p:nvPr/>
        </p:nvSpPr>
        <p:spPr>
          <a:xfrm>
            <a:off x="5816999" y="4287259"/>
            <a:ext cx="6096000" cy="2308324"/>
          </a:xfrm>
          <a:prstGeom prst="rect">
            <a:avLst/>
          </a:prstGeom>
          <a:noFill/>
        </p:spPr>
        <p:txBody>
          <a:bodyPr wrap="square">
            <a:spAutoFit/>
          </a:bodyPr>
          <a:lstStyle/>
          <a:p>
            <a:r>
              <a:rPr lang="en-US" altLang="en-US" sz="1800" dirty="0"/>
              <a:t>Compared </a:t>
            </a:r>
            <a:r>
              <a:rPr lang="en-US" altLang="en-US" sz="1800" i="1" dirty="0"/>
              <a:t>No Touch</a:t>
            </a:r>
            <a:r>
              <a:rPr lang="en-US" altLang="en-US" sz="1800" dirty="0"/>
              <a:t> condition with </a:t>
            </a:r>
            <a:r>
              <a:rPr lang="en-US" altLang="en-US" sz="1800" i="1" dirty="0"/>
              <a:t>Fleeting Touch </a:t>
            </a:r>
            <a:r>
              <a:rPr lang="en-US" altLang="en-US" sz="1800" dirty="0"/>
              <a:t>and </a:t>
            </a:r>
            <a:r>
              <a:rPr lang="en-US" altLang="en-US" sz="1800" i="1" dirty="0"/>
              <a:t>Shoulder Touch </a:t>
            </a:r>
            <a:r>
              <a:rPr lang="en-US" altLang="en-US" sz="1800" dirty="0"/>
              <a:t>conditions</a:t>
            </a:r>
          </a:p>
          <a:p>
            <a:endParaRPr lang="en-US" altLang="en-US" dirty="0"/>
          </a:p>
          <a:p>
            <a:r>
              <a:rPr lang="en-US" altLang="en-US" sz="1800" dirty="0"/>
              <a:t>Men tipped more than women</a:t>
            </a:r>
          </a:p>
          <a:p>
            <a:endParaRPr lang="en-US" altLang="en-US" dirty="0"/>
          </a:p>
          <a:p>
            <a:r>
              <a:rPr lang="en-US" altLang="en-US" sz="1800" dirty="0"/>
              <a:t>Both men and women tipped more after being touched at some point during their meal.</a:t>
            </a:r>
          </a:p>
          <a:p>
            <a:endParaRPr lang="en-US" altLang="en-US" sz="1800" dirty="0"/>
          </a:p>
        </p:txBody>
      </p:sp>
      <p:pic>
        <p:nvPicPr>
          <p:cNvPr id="9218" name="Picture 2" descr="Restaurant Waiter Stock Photos ...">
            <a:extLst>
              <a:ext uri="{FF2B5EF4-FFF2-40B4-BE49-F238E27FC236}">
                <a16:creationId xmlns:a16="http://schemas.microsoft.com/office/drawing/2014/main" id="{83B75F8D-F532-5728-D5A9-D109CBDAF8D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9400" y="3729565"/>
            <a:ext cx="3859382" cy="253576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132C2A-25AD-C67F-C7BF-01D09090F50D}"/>
            </a:ext>
          </a:extLst>
        </p:cNvPr>
        <p:cNvGrpSpPr/>
        <p:nvPr/>
      </p:nvGrpSpPr>
      <p:grpSpPr>
        <a:xfrm>
          <a:off x="0" y="0"/>
          <a:ext cx="0" cy="0"/>
          <a:chOff x="0" y="0"/>
          <a:chExt cx="0" cy="0"/>
        </a:xfrm>
      </p:grpSpPr>
      <p:pic>
        <p:nvPicPr>
          <p:cNvPr id="4" name="Online Media 3" title="Observation as a Participatory Action Research method">
            <a:hlinkClick r:id="" action="ppaction://media"/>
            <a:extLst>
              <a:ext uri="{FF2B5EF4-FFF2-40B4-BE49-F238E27FC236}">
                <a16:creationId xmlns:a16="http://schemas.microsoft.com/office/drawing/2014/main" id="{93663E52-54DF-3DC1-73F5-2A250F20526E}"/>
              </a:ext>
            </a:extLst>
          </p:cNvPr>
          <p:cNvPicPr>
            <a:picLocks noGrp="1" noRot="1" noChangeAspect="1"/>
          </p:cNvPicPr>
          <p:nvPr>
            <p:ph idx="1"/>
            <a:videoFile r:link="rId1"/>
          </p:nvPr>
        </p:nvPicPr>
        <p:blipFill rotWithShape="1">
          <a:blip r:embed="rId4"/>
          <a:srcRect b="443"/>
          <a:stretch/>
        </p:blipFill>
        <p:spPr>
          <a:xfrm>
            <a:off x="20" y="10"/>
            <a:ext cx="12191980" cy="6857990"/>
          </a:xfrm>
          <a:prstGeom prst="rect">
            <a:avLst/>
          </a:prstGeom>
          <a:noFill/>
        </p:spPr>
      </p:pic>
    </p:spTree>
    <p:extLst>
      <p:ext uri="{BB962C8B-B14F-4D97-AF65-F5344CB8AC3E}">
        <p14:creationId xmlns:p14="http://schemas.microsoft.com/office/powerpoint/2010/main" val="3429621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CCEB9-4753-30EA-F4B9-9216F36EAC02}"/>
              </a:ext>
            </a:extLst>
          </p:cNvPr>
          <p:cNvSpPr>
            <a:spLocks noGrp="1"/>
          </p:cNvSpPr>
          <p:nvPr>
            <p:ph type="title"/>
          </p:nvPr>
        </p:nvSpPr>
        <p:spPr>
          <a:xfrm>
            <a:off x="567658" y="-205844"/>
            <a:ext cx="10213200" cy="1112836"/>
          </a:xfrm>
        </p:spPr>
        <p:txBody>
          <a:bodyPr/>
          <a:lstStyle/>
          <a:p>
            <a:r>
              <a:rPr lang="en-GB" dirty="0"/>
              <a:t>Breakout rooms</a:t>
            </a:r>
          </a:p>
        </p:txBody>
      </p:sp>
      <p:pic>
        <p:nvPicPr>
          <p:cNvPr id="6" name="Online Media 5" title="Toddler Observation Video 3">
            <a:hlinkClick r:id="" action="ppaction://media"/>
            <a:extLst>
              <a:ext uri="{FF2B5EF4-FFF2-40B4-BE49-F238E27FC236}">
                <a16:creationId xmlns:a16="http://schemas.microsoft.com/office/drawing/2014/main" id="{05C14B2F-51F2-A78E-4200-9BF070110154}"/>
              </a:ext>
            </a:extLst>
          </p:cNvPr>
          <p:cNvPicPr>
            <a:picLocks noGrp="1" noRot="1" noChangeAspect="1"/>
          </p:cNvPicPr>
          <p:nvPr>
            <p:ph idx="1"/>
            <a:videoFile r:link="rId1"/>
          </p:nvPr>
        </p:nvPicPr>
        <p:blipFill>
          <a:blip r:embed="rId3"/>
          <a:stretch>
            <a:fillRect/>
          </a:stretch>
        </p:blipFill>
        <p:spPr>
          <a:xfrm>
            <a:off x="287871" y="1318603"/>
            <a:ext cx="5386387" cy="4040188"/>
          </a:xfrm>
          <a:prstGeom prst="rect">
            <a:avLst/>
          </a:prstGeom>
        </p:spPr>
      </p:pic>
      <p:sp>
        <p:nvSpPr>
          <p:cNvPr id="8" name="TextBox 7">
            <a:extLst>
              <a:ext uri="{FF2B5EF4-FFF2-40B4-BE49-F238E27FC236}">
                <a16:creationId xmlns:a16="http://schemas.microsoft.com/office/drawing/2014/main" id="{3BA35C7F-2E84-210C-9ADE-2E5489AB9D73}"/>
              </a:ext>
            </a:extLst>
          </p:cNvPr>
          <p:cNvSpPr txBox="1"/>
          <p:nvPr/>
        </p:nvSpPr>
        <p:spPr>
          <a:xfrm>
            <a:off x="6028265" y="482601"/>
            <a:ext cx="5816597" cy="6130011"/>
          </a:xfrm>
          <a:prstGeom prst="rect">
            <a:avLst/>
          </a:prstGeom>
          <a:noFill/>
        </p:spPr>
        <p:txBody>
          <a:bodyPr wrap="square">
            <a:spAutoFit/>
          </a:bodyPr>
          <a:lstStyle/>
          <a:p>
            <a:pPr marL="342900" lvl="0" indent="-342900">
              <a:lnSpc>
                <a:spcPct val="107000"/>
              </a:lnSpc>
              <a:spcAft>
                <a:spcPts val="800"/>
              </a:spcAft>
              <a:buFont typeface="+mj-lt"/>
              <a:buAutoNum type="arabicPeriod"/>
              <a:tabLst>
                <a:tab pos="457200" algn="l"/>
              </a:tabLst>
            </a:pPr>
            <a:r>
              <a:rPr lang="en-GB" sz="1800" kern="0" dirty="0">
                <a:solidFill>
                  <a:srgbClr val="0D0D0D"/>
                </a:solidFill>
                <a:effectLst/>
                <a:latin typeface="Segoe UI" panose="020B0502040204020203" pitchFamily="34" charset="0"/>
                <a:ea typeface="Times New Roman" panose="02020603050405020304" pitchFamily="18" charset="0"/>
                <a:cs typeface="Arial" panose="020B0604020202020204" pitchFamily="34" charset="0"/>
              </a:rPr>
              <a:t>What types of play were observed among the children?</a:t>
            </a:r>
            <a:endParaRPr lang="en-GB" sz="1600" kern="100" dirty="0">
              <a:solidFill>
                <a:srgbClr val="0D0D0D"/>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mj-lt"/>
              <a:buAutoNum type="arabicPeriod"/>
              <a:tabLst>
                <a:tab pos="457200" algn="l"/>
              </a:tabLst>
            </a:pPr>
            <a:r>
              <a:rPr lang="en-GB" sz="1800" kern="0" dirty="0">
                <a:solidFill>
                  <a:srgbClr val="0D0D0D"/>
                </a:solidFill>
                <a:effectLst/>
                <a:latin typeface="Segoe UI" panose="020B0502040204020203" pitchFamily="34" charset="0"/>
                <a:ea typeface="Times New Roman" panose="02020603050405020304" pitchFamily="18" charset="0"/>
                <a:cs typeface="Arial" panose="020B0604020202020204" pitchFamily="34" charset="0"/>
              </a:rPr>
              <a:t>How did children communicate and interact with each other during group activities?</a:t>
            </a:r>
            <a:endParaRPr lang="en-GB" sz="1600" kern="100" dirty="0">
              <a:solidFill>
                <a:srgbClr val="0D0D0D"/>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mj-lt"/>
              <a:buAutoNum type="arabicPeriod"/>
              <a:tabLst>
                <a:tab pos="457200" algn="l"/>
              </a:tabLst>
            </a:pPr>
            <a:r>
              <a:rPr lang="en-GB" sz="1800" kern="0" dirty="0">
                <a:solidFill>
                  <a:srgbClr val="0D0D0D"/>
                </a:solidFill>
                <a:effectLst/>
                <a:latin typeface="Segoe UI" panose="020B0502040204020203" pitchFamily="34" charset="0"/>
                <a:ea typeface="Times New Roman" panose="02020603050405020304" pitchFamily="18" charset="0"/>
                <a:cs typeface="Arial" panose="020B0604020202020204" pitchFamily="34" charset="0"/>
              </a:rPr>
              <a:t>Did you notice any instances of social exclusion or inclusion among the children? If so, describe the dynamics observed.</a:t>
            </a:r>
            <a:endParaRPr lang="en-GB" sz="1600" kern="100" dirty="0">
              <a:solidFill>
                <a:srgbClr val="0D0D0D"/>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mj-lt"/>
              <a:buAutoNum type="arabicPeriod"/>
              <a:tabLst>
                <a:tab pos="457200" algn="l"/>
              </a:tabLst>
            </a:pPr>
            <a:r>
              <a:rPr lang="en-GB" sz="1800" kern="0" dirty="0">
                <a:solidFill>
                  <a:srgbClr val="0D0D0D"/>
                </a:solidFill>
                <a:effectLst/>
                <a:latin typeface="Segoe UI" panose="020B0502040204020203" pitchFamily="34" charset="0"/>
                <a:ea typeface="Times New Roman" panose="02020603050405020304" pitchFamily="18" charset="0"/>
                <a:cs typeface="Arial" panose="020B0604020202020204" pitchFamily="34" charset="0"/>
              </a:rPr>
              <a:t>Can you identify any leadership roles or peer dynamics within the observed group?</a:t>
            </a:r>
            <a:endParaRPr lang="en-GB" sz="1600" kern="100" dirty="0">
              <a:solidFill>
                <a:srgbClr val="0D0D0D"/>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mj-lt"/>
              <a:buAutoNum type="arabicPeriod"/>
              <a:tabLst>
                <a:tab pos="457200" algn="l"/>
              </a:tabLst>
            </a:pPr>
            <a:r>
              <a:rPr lang="en-GB" sz="1800" kern="0" dirty="0">
                <a:solidFill>
                  <a:srgbClr val="0D0D0D"/>
                </a:solidFill>
                <a:effectLst/>
                <a:latin typeface="Segoe UI" panose="020B0502040204020203" pitchFamily="34" charset="0"/>
                <a:ea typeface="Times New Roman" panose="02020603050405020304" pitchFamily="18" charset="0"/>
                <a:cs typeface="Arial" panose="020B0604020202020204" pitchFamily="34" charset="0"/>
              </a:rPr>
              <a:t>How did children resolve conflicts or disagreements during play?</a:t>
            </a:r>
            <a:endParaRPr lang="en-GB" sz="1600" kern="100" dirty="0">
              <a:solidFill>
                <a:srgbClr val="0D0D0D"/>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mj-lt"/>
              <a:buAutoNum type="arabicPeriod"/>
              <a:tabLst>
                <a:tab pos="457200" algn="l"/>
              </a:tabLst>
            </a:pPr>
            <a:r>
              <a:rPr lang="en-GB" sz="1800" kern="0" dirty="0">
                <a:solidFill>
                  <a:srgbClr val="0D0D0D"/>
                </a:solidFill>
                <a:effectLst/>
                <a:latin typeface="Segoe UI" panose="020B0502040204020203" pitchFamily="34" charset="0"/>
                <a:ea typeface="Times New Roman" panose="02020603050405020304" pitchFamily="18" charset="0"/>
                <a:cs typeface="Arial" panose="020B0604020202020204" pitchFamily="34" charset="0"/>
              </a:rPr>
              <a:t>What environmental factors influenced children's behaviours and interactions?</a:t>
            </a:r>
            <a:endParaRPr lang="en-GB" sz="1600" kern="100" dirty="0">
              <a:solidFill>
                <a:srgbClr val="0D0D0D"/>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mj-lt"/>
              <a:buAutoNum type="arabicPeriod"/>
              <a:tabLst>
                <a:tab pos="457200" algn="l"/>
              </a:tabLst>
            </a:pPr>
            <a:r>
              <a:rPr lang="en-GB" sz="1800" kern="0" dirty="0">
                <a:solidFill>
                  <a:srgbClr val="0D0D0D"/>
                </a:solidFill>
                <a:effectLst/>
                <a:latin typeface="Segoe UI" panose="020B0502040204020203" pitchFamily="34" charset="0"/>
                <a:ea typeface="Times New Roman" panose="02020603050405020304" pitchFamily="18" charset="0"/>
                <a:cs typeface="Arial" panose="020B0604020202020204" pitchFamily="34" charset="0"/>
              </a:rPr>
              <a:t>Did you observe any instances of cooperative or collaborative play among the children? If so, describe the nature of these interactions.</a:t>
            </a:r>
            <a:endParaRPr lang="en-GB" sz="1600" kern="100" dirty="0">
              <a:solidFill>
                <a:srgbClr val="0D0D0D"/>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mj-lt"/>
              <a:buAutoNum type="arabicPeriod"/>
              <a:tabLst>
                <a:tab pos="457200" algn="l"/>
              </a:tabLst>
            </a:pPr>
            <a:r>
              <a:rPr lang="en-GB" sz="1800" kern="0" dirty="0">
                <a:solidFill>
                  <a:srgbClr val="0D0D0D"/>
                </a:solidFill>
                <a:effectLst/>
                <a:latin typeface="Segoe UI" panose="020B0502040204020203" pitchFamily="34" charset="0"/>
                <a:ea typeface="Times New Roman" panose="02020603050405020304" pitchFamily="18" charset="0"/>
                <a:cs typeface="Arial" panose="020B0604020202020204" pitchFamily="34" charset="0"/>
              </a:rPr>
              <a:t>How did children demonstrate creativity or imagination during play activities?</a:t>
            </a:r>
            <a:endParaRPr lang="en-GB" sz="1600" kern="100" dirty="0">
              <a:solidFill>
                <a:srgbClr val="0D0D0D"/>
              </a:solidFill>
              <a:effectLst/>
              <a:latin typeface="Calibri" panose="020F0502020204030204" pitchFamily="34" charset="0"/>
              <a:ea typeface="DengXian" panose="02010600030101010101" pitchFamily="2" charset="-122"/>
              <a:cs typeface="Arial" panose="020B0604020202020204" pitchFamily="34" charset="0"/>
            </a:endParaRPr>
          </a:p>
        </p:txBody>
      </p:sp>
      <p:sp>
        <p:nvSpPr>
          <p:cNvPr id="10" name="TextBox 9">
            <a:extLst>
              <a:ext uri="{FF2B5EF4-FFF2-40B4-BE49-F238E27FC236}">
                <a16:creationId xmlns:a16="http://schemas.microsoft.com/office/drawing/2014/main" id="{9E973D58-3D18-36A4-5360-E79166E60EC7}"/>
              </a:ext>
            </a:extLst>
          </p:cNvPr>
          <p:cNvSpPr txBox="1"/>
          <p:nvPr/>
        </p:nvSpPr>
        <p:spPr>
          <a:xfrm>
            <a:off x="169333" y="5539397"/>
            <a:ext cx="6096000" cy="966418"/>
          </a:xfrm>
          <a:prstGeom prst="rect">
            <a:avLst/>
          </a:prstGeom>
          <a:noFill/>
        </p:spPr>
        <p:txBody>
          <a:bodyPr wrap="square">
            <a:spAutoFit/>
          </a:bodyPr>
          <a:lstStyle/>
          <a:p>
            <a:pPr lvl="0">
              <a:lnSpc>
                <a:spcPct val="107000"/>
              </a:lnSpc>
              <a:spcAft>
                <a:spcPts val="800"/>
              </a:spcAft>
              <a:tabLst>
                <a:tab pos="457200" algn="l"/>
              </a:tabLst>
            </a:pPr>
            <a:r>
              <a:rPr lang="en-GB" sz="1800" kern="0" dirty="0">
                <a:solidFill>
                  <a:srgbClr val="0D0D0D"/>
                </a:solidFill>
                <a:effectLst/>
                <a:latin typeface="Segoe UI" panose="020B0502040204020203" pitchFamily="34" charset="0"/>
                <a:ea typeface="Times New Roman" panose="02020603050405020304" pitchFamily="18" charset="0"/>
                <a:cs typeface="Arial" panose="020B0604020202020204" pitchFamily="34" charset="0"/>
              </a:rPr>
              <a:t>Based on your observations, what recommendations would you make to promote positive social behaviours and inclusivity?</a:t>
            </a:r>
            <a:endParaRPr lang="en-GB" sz="1600" kern="100" dirty="0">
              <a:solidFill>
                <a:srgbClr val="0D0D0D"/>
              </a:solidFill>
              <a:effectLst/>
              <a:latin typeface="Calibri" panose="020F050202020403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545569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57930-95CA-F095-D2FC-6063315D1DAA}"/>
              </a:ext>
            </a:extLst>
          </p:cNvPr>
          <p:cNvSpPr>
            <a:spLocks noGrp="1"/>
          </p:cNvSpPr>
          <p:nvPr>
            <p:ph type="title"/>
          </p:nvPr>
        </p:nvSpPr>
        <p:spPr>
          <a:xfrm>
            <a:off x="-1110333" y="5427135"/>
            <a:ext cx="10213200" cy="1112836"/>
          </a:xfrm>
        </p:spPr>
        <p:txBody>
          <a:bodyPr/>
          <a:lstStyle/>
          <a:p>
            <a:pPr algn="r"/>
            <a:r>
              <a:rPr lang="en-GB" sz="3200" b="0" i="0" dirty="0">
                <a:solidFill>
                  <a:srgbClr val="0D0D0D"/>
                </a:solidFill>
                <a:effectLst/>
                <a:latin typeface="Söhne"/>
              </a:rPr>
              <a:t>Participatory research with children </a:t>
            </a:r>
            <a:endParaRPr lang="en-GB" dirty="0"/>
          </a:p>
        </p:txBody>
      </p:sp>
      <p:graphicFrame>
        <p:nvGraphicFramePr>
          <p:cNvPr id="4" name="Content Placeholder 3">
            <a:extLst>
              <a:ext uri="{FF2B5EF4-FFF2-40B4-BE49-F238E27FC236}">
                <a16:creationId xmlns:a16="http://schemas.microsoft.com/office/drawing/2014/main" id="{CFC9FBB5-26F2-7218-3C43-1ADCCD285EBE}"/>
              </a:ext>
            </a:extLst>
          </p:cNvPr>
          <p:cNvGraphicFramePr>
            <a:graphicFrameLocks noGrp="1"/>
          </p:cNvGraphicFramePr>
          <p:nvPr>
            <p:ph idx="1"/>
            <p:extLst>
              <p:ext uri="{D42A27DB-BD31-4B8C-83A1-F6EECF244321}">
                <p14:modId xmlns:p14="http://schemas.microsoft.com/office/powerpoint/2010/main" val="1558146811"/>
              </p:ext>
            </p:extLst>
          </p:nvPr>
        </p:nvGraphicFramePr>
        <p:xfrm>
          <a:off x="-1" y="440267"/>
          <a:ext cx="11895668" cy="49868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987560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6854604" y="4314073"/>
            <a:ext cx="4768790" cy="2377328"/>
          </a:xfrm>
        </p:spPr>
        <p:txBody>
          <a:bodyPr wrap="square" rtlCol="0" anchor="b">
            <a:noAutofit/>
          </a:bodyPr>
          <a:lstStyle/>
          <a:p>
            <a:r>
              <a:rPr lang="en-GB" sz="2400" dirty="0"/>
              <a:t>This sets out a broad range of rights in addition to the universal human rights shared by everyone. Children are defined under Article 1 of the  UNCRC as including ‘</a:t>
            </a:r>
            <a:r>
              <a:rPr lang="en-GB" sz="2400" i="1" dirty="0"/>
              <a:t>every human being below the age of eighteen years’. </a:t>
            </a:r>
            <a:br>
              <a:rPr lang="en-GB" sz="2400" dirty="0"/>
            </a:br>
            <a:br>
              <a:rPr lang="en-GB" sz="2400" dirty="0"/>
            </a:br>
            <a:endParaRPr lang="en-GB" sz="2400" dirty="0"/>
          </a:p>
        </p:txBody>
      </p:sp>
      <p:sp>
        <p:nvSpPr>
          <p:cNvPr id="24" name="Slide Number Placeholder 5">
            <a:extLst>
              <a:ext uri="{FF2B5EF4-FFF2-40B4-BE49-F238E27FC236}">
                <a16:creationId xmlns:a16="http://schemas.microsoft.com/office/drawing/2014/main" id="{09567CC5-9835-41E1-8AE6-6875430887AD}"/>
              </a:ext>
            </a:extLst>
          </p:cNvPr>
          <p:cNvSpPr>
            <a:spLocks noGrp="1"/>
          </p:cNvSpPr>
          <p:nvPr>
            <p:ph type="sldNum" sz="quarter" idx="12"/>
          </p:nvPr>
        </p:nvSpPr>
        <p:spPr>
          <a:xfrm>
            <a:off x="9982800" y="6357600"/>
            <a:ext cx="1760150" cy="460800"/>
          </a:xfrm>
        </p:spPr>
        <p:txBody>
          <a:bodyPr rtlCol="0">
            <a:normAutofit/>
          </a:bodyPr>
          <a:lstStyle/>
          <a:p>
            <a:pPr rtl="0"/>
            <a:fld id="{D39607A7-8386-47DB-8578-DDEDD194E5D4}" type="slidenum">
              <a:rPr lang="en-GB" smtClean="0"/>
              <a:pPr rtl="0"/>
              <a:t>11</a:t>
            </a:fld>
            <a:endParaRPr lang="en-GB"/>
          </a:p>
        </p:txBody>
      </p:sp>
      <p:pic>
        <p:nvPicPr>
          <p:cNvPr id="9" name="Picture 8">
            <a:extLst>
              <a:ext uri="{FF2B5EF4-FFF2-40B4-BE49-F238E27FC236}">
                <a16:creationId xmlns:a16="http://schemas.microsoft.com/office/drawing/2014/main" id="{9C6135B5-8C46-0B23-6D3B-0615860D72E6}"/>
              </a:ext>
            </a:extLst>
          </p:cNvPr>
          <p:cNvPicPr>
            <a:picLocks noChangeAspect="1"/>
          </p:cNvPicPr>
          <p:nvPr/>
        </p:nvPicPr>
        <p:blipFill>
          <a:blip r:embed="rId3"/>
          <a:stretch>
            <a:fillRect/>
          </a:stretch>
        </p:blipFill>
        <p:spPr>
          <a:xfrm>
            <a:off x="225897" y="930615"/>
            <a:ext cx="6088933" cy="3363594"/>
          </a:xfrm>
          <a:prstGeom prst="rect">
            <a:avLst/>
          </a:prstGeom>
          <a:effectLst>
            <a:outerShdw blurRad="50800" dist="50800" dir="5400000" algn="ctr" rotWithShape="0">
              <a:schemeClr val="bg2">
                <a:lumMod val="90000"/>
              </a:schemeClr>
            </a:outerShdw>
            <a:softEdge rad="25400"/>
          </a:effectLst>
        </p:spPr>
      </p:pic>
      <p:sp>
        <p:nvSpPr>
          <p:cNvPr id="12" name="TextBox 11">
            <a:extLst>
              <a:ext uri="{FF2B5EF4-FFF2-40B4-BE49-F238E27FC236}">
                <a16:creationId xmlns:a16="http://schemas.microsoft.com/office/drawing/2014/main" id="{A58332AF-39C7-AA29-F6E9-7C1B5DA425BA}"/>
              </a:ext>
            </a:extLst>
          </p:cNvPr>
          <p:cNvSpPr txBox="1"/>
          <p:nvPr/>
        </p:nvSpPr>
        <p:spPr>
          <a:xfrm>
            <a:off x="257175" y="166599"/>
            <a:ext cx="5537252" cy="646331"/>
          </a:xfrm>
          <a:prstGeom prst="rect">
            <a:avLst/>
          </a:prstGeom>
          <a:noFill/>
        </p:spPr>
        <p:txBody>
          <a:bodyPr wrap="square">
            <a:spAutoFit/>
          </a:bodyPr>
          <a:lstStyle/>
          <a:p>
            <a:pPr algn="ctr"/>
            <a:r>
              <a:rPr lang="en-GB" b="1" dirty="0"/>
              <a:t>The Convention is comprehensive and entitles children to a broad range of rights</a:t>
            </a:r>
          </a:p>
        </p:txBody>
      </p:sp>
      <p:pic>
        <p:nvPicPr>
          <p:cNvPr id="1028" name="Picture 4" descr="The right of children to participate in ...">
            <a:extLst>
              <a:ext uri="{FF2B5EF4-FFF2-40B4-BE49-F238E27FC236}">
                <a16:creationId xmlns:a16="http://schemas.microsoft.com/office/drawing/2014/main" id="{D25E672B-E2EF-1251-7341-6E84DB714E3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90650" y="166599"/>
            <a:ext cx="5244175" cy="3146505"/>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14">
            <a:extLst>
              <a:ext uri="{FF2B5EF4-FFF2-40B4-BE49-F238E27FC236}">
                <a16:creationId xmlns:a16="http://schemas.microsoft.com/office/drawing/2014/main" id="{0F1D8166-9AB5-9121-4BCE-51A3EAE890BA}"/>
              </a:ext>
            </a:extLst>
          </p:cNvPr>
          <p:cNvPicPr>
            <a:picLocks noChangeAspect="1"/>
          </p:cNvPicPr>
          <p:nvPr/>
        </p:nvPicPr>
        <p:blipFill>
          <a:blip r:embed="rId5"/>
          <a:stretch>
            <a:fillRect/>
          </a:stretch>
        </p:blipFill>
        <p:spPr>
          <a:xfrm>
            <a:off x="662215" y="4457523"/>
            <a:ext cx="1971675" cy="2292935"/>
          </a:xfrm>
          <a:prstGeom prst="rect">
            <a:avLst/>
          </a:prstGeom>
          <a:effectLst>
            <a:softEdge rad="203200"/>
          </a:effectLst>
        </p:spPr>
      </p:pic>
      <p:sp>
        <p:nvSpPr>
          <p:cNvPr id="17" name="TextBox 16">
            <a:extLst>
              <a:ext uri="{FF2B5EF4-FFF2-40B4-BE49-F238E27FC236}">
                <a16:creationId xmlns:a16="http://schemas.microsoft.com/office/drawing/2014/main" id="{E04F5DFD-C6BF-4D67-AD2C-45E263992AD3}"/>
              </a:ext>
            </a:extLst>
          </p:cNvPr>
          <p:cNvSpPr txBox="1"/>
          <p:nvPr/>
        </p:nvSpPr>
        <p:spPr>
          <a:xfrm>
            <a:off x="3110792" y="4457523"/>
            <a:ext cx="2578165" cy="2292935"/>
          </a:xfrm>
          <a:prstGeom prst="rect">
            <a:avLst/>
          </a:prstGeom>
          <a:solidFill>
            <a:schemeClr val="bg1"/>
          </a:solidFill>
          <a:effectLst>
            <a:softEdge rad="190500"/>
          </a:effectLst>
        </p:spPr>
        <p:txBody>
          <a:bodyPr wrap="square">
            <a:spAutoFit/>
          </a:bodyPr>
          <a:lstStyle/>
          <a:p>
            <a:r>
              <a:rPr lang="en-GB" b="1" dirty="0"/>
              <a:t>Article 12</a:t>
            </a:r>
          </a:p>
          <a:p>
            <a:endParaRPr lang="en-GB" sz="700" b="1" dirty="0"/>
          </a:p>
          <a:p>
            <a:r>
              <a:rPr lang="en-GB" i="1" dirty="0"/>
              <a:t>‘every child has the right to say what they think in all matters affecting them and to have their views taken seriously’.</a:t>
            </a:r>
          </a:p>
          <a:p>
            <a:endParaRPr lang="en-GB" sz="700" i="1" dirty="0"/>
          </a:p>
        </p:txBody>
      </p:sp>
    </p:spTree>
    <p:extLst>
      <p:ext uri="{BB962C8B-B14F-4D97-AF65-F5344CB8AC3E}">
        <p14:creationId xmlns:p14="http://schemas.microsoft.com/office/powerpoint/2010/main" val="13256085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227305E3-C782-6C3E-B901-4D2CCD645BDC}"/>
              </a:ext>
            </a:extLst>
          </p:cNvPr>
          <p:cNvSpPr txBox="1"/>
          <p:nvPr/>
        </p:nvSpPr>
        <p:spPr>
          <a:xfrm>
            <a:off x="9839018" y="6245320"/>
            <a:ext cx="6094770" cy="369332"/>
          </a:xfrm>
          <a:prstGeom prst="rect">
            <a:avLst/>
          </a:prstGeom>
          <a:noFill/>
        </p:spPr>
        <p:txBody>
          <a:bodyPr wrap="square">
            <a:spAutoFit/>
          </a:bodyPr>
          <a:lstStyle/>
          <a:p>
            <a:r>
              <a:rPr lang="en-GB" dirty="0"/>
              <a:t>Lansdown (2005)</a:t>
            </a:r>
          </a:p>
        </p:txBody>
      </p:sp>
      <p:sp>
        <p:nvSpPr>
          <p:cNvPr id="14" name="TextBox 13">
            <a:extLst>
              <a:ext uri="{FF2B5EF4-FFF2-40B4-BE49-F238E27FC236}">
                <a16:creationId xmlns:a16="http://schemas.microsoft.com/office/drawing/2014/main" id="{07E6E4E0-7DDB-BB83-4FC6-5D8D76CBB62E}"/>
              </a:ext>
            </a:extLst>
          </p:cNvPr>
          <p:cNvSpPr txBox="1"/>
          <p:nvPr/>
        </p:nvSpPr>
        <p:spPr>
          <a:xfrm>
            <a:off x="181138" y="428343"/>
            <a:ext cx="4678455" cy="6186309"/>
          </a:xfrm>
          <a:prstGeom prst="rect">
            <a:avLst/>
          </a:prstGeom>
          <a:solidFill>
            <a:schemeClr val="bg2">
              <a:lumMod val="75000"/>
            </a:schemeClr>
          </a:solidFill>
        </p:spPr>
        <p:txBody>
          <a:bodyPr wrap="square">
            <a:spAutoFit/>
          </a:bodyPr>
          <a:lstStyle/>
          <a:p>
            <a:r>
              <a:rPr lang="en-GB" dirty="0"/>
              <a:t>Consultation - recognition that children and young people have perspectives and experiences that make a </a:t>
            </a:r>
            <a:r>
              <a:rPr lang="en-GB" b="1" dirty="0"/>
              <a:t>valuable contribution </a:t>
            </a:r>
            <a:r>
              <a:rPr lang="en-GB" dirty="0"/>
              <a:t>to the issues being considered and that these perspectives and experiences are different from those of adults.  </a:t>
            </a:r>
          </a:p>
          <a:p>
            <a:endParaRPr lang="en-GB" dirty="0"/>
          </a:p>
          <a:p>
            <a:r>
              <a:rPr lang="en-GB" dirty="0"/>
              <a:t>It elicits information from children and young people that adults can use to </a:t>
            </a:r>
            <a:r>
              <a:rPr lang="en-GB" b="1" dirty="0"/>
              <a:t>influence policies </a:t>
            </a:r>
            <a:r>
              <a:rPr lang="en-GB" dirty="0"/>
              <a:t>and practices that directly affect children and young people. </a:t>
            </a:r>
          </a:p>
          <a:p>
            <a:endParaRPr lang="en-GB" dirty="0"/>
          </a:p>
          <a:p>
            <a:r>
              <a:rPr lang="en-GB" dirty="0"/>
              <a:t>Consultation tends to be </a:t>
            </a:r>
            <a:r>
              <a:rPr lang="en-GB" b="1" dirty="0"/>
              <a:t>driven and controlled by adults. </a:t>
            </a:r>
          </a:p>
          <a:p>
            <a:endParaRPr lang="en-GB" dirty="0"/>
          </a:p>
          <a:p>
            <a:r>
              <a:rPr lang="en-GB" dirty="0"/>
              <a:t>While children's and young people's involvement is confined largely to responding to adult agendas, </a:t>
            </a:r>
            <a:r>
              <a:rPr lang="en-GB" b="1" dirty="0"/>
              <a:t>consultation nevertheless does provide opportunities for incorporating their views </a:t>
            </a:r>
            <a:r>
              <a:rPr lang="en-GB" dirty="0"/>
              <a:t>into broader agendas.</a:t>
            </a:r>
          </a:p>
        </p:txBody>
      </p:sp>
      <p:graphicFrame>
        <p:nvGraphicFramePr>
          <p:cNvPr id="19" name="Diagram 18">
            <a:extLst>
              <a:ext uri="{FF2B5EF4-FFF2-40B4-BE49-F238E27FC236}">
                <a16:creationId xmlns:a16="http://schemas.microsoft.com/office/drawing/2014/main" id="{B8C205D6-1CDF-9C71-7365-B5CB66191A80}"/>
              </a:ext>
            </a:extLst>
          </p:cNvPr>
          <p:cNvGraphicFramePr/>
          <p:nvPr>
            <p:extLst>
              <p:ext uri="{D42A27DB-BD31-4B8C-83A1-F6EECF244321}">
                <p14:modId xmlns:p14="http://schemas.microsoft.com/office/powerpoint/2010/main" val="1302345699"/>
              </p:ext>
            </p:extLst>
          </p:nvPr>
        </p:nvGraphicFramePr>
        <p:xfrm>
          <a:off x="5334759" y="-110613"/>
          <a:ext cx="6758918" cy="41295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22" name="Diagram 21">
            <a:extLst>
              <a:ext uri="{FF2B5EF4-FFF2-40B4-BE49-F238E27FC236}">
                <a16:creationId xmlns:a16="http://schemas.microsoft.com/office/drawing/2014/main" id="{E9FAEE9C-43F5-1328-879A-F7E2427FEFF0}"/>
              </a:ext>
            </a:extLst>
          </p:cNvPr>
          <p:cNvGraphicFramePr/>
          <p:nvPr>
            <p:extLst>
              <p:ext uri="{D42A27DB-BD31-4B8C-83A1-F6EECF244321}">
                <p14:modId xmlns:p14="http://schemas.microsoft.com/office/powerpoint/2010/main" val="256355305"/>
              </p:ext>
            </p:extLst>
          </p:nvPr>
        </p:nvGraphicFramePr>
        <p:xfrm>
          <a:off x="6407994" y="4018935"/>
          <a:ext cx="5602868" cy="254757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24" name="TextBox 23">
            <a:extLst>
              <a:ext uri="{FF2B5EF4-FFF2-40B4-BE49-F238E27FC236}">
                <a16:creationId xmlns:a16="http://schemas.microsoft.com/office/drawing/2014/main" id="{710B57D1-E609-B16C-488B-6D5925CC10E6}"/>
              </a:ext>
            </a:extLst>
          </p:cNvPr>
          <p:cNvSpPr txBox="1"/>
          <p:nvPr/>
        </p:nvSpPr>
        <p:spPr>
          <a:xfrm rot="16200000">
            <a:off x="4360663" y="4681292"/>
            <a:ext cx="2652864" cy="1200329"/>
          </a:xfrm>
          <a:prstGeom prst="rect">
            <a:avLst/>
          </a:prstGeom>
          <a:solidFill>
            <a:schemeClr val="tx2">
              <a:lumMod val="75000"/>
              <a:lumOff val="25000"/>
            </a:schemeClr>
          </a:solidFill>
        </p:spPr>
        <p:txBody>
          <a:bodyPr wrap="square">
            <a:spAutoFit/>
          </a:bodyPr>
          <a:lstStyle/>
          <a:p>
            <a:r>
              <a:rPr lang="en-GB" dirty="0"/>
              <a:t>Consultation can become participatory when children and young people: </a:t>
            </a:r>
          </a:p>
        </p:txBody>
      </p:sp>
    </p:spTree>
    <p:extLst>
      <p:ext uri="{BB962C8B-B14F-4D97-AF65-F5344CB8AC3E}">
        <p14:creationId xmlns:p14="http://schemas.microsoft.com/office/powerpoint/2010/main" val="23573565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26" name="Slide Number Placeholder 49">
            <a:extLst>
              <a:ext uri="{FF2B5EF4-FFF2-40B4-BE49-F238E27FC236}">
                <a16:creationId xmlns:a16="http://schemas.microsoft.com/office/drawing/2014/main" id="{64086F3C-129F-4A29-A09C-7700661E06BF}"/>
              </a:ext>
            </a:extLst>
          </p:cNvPr>
          <p:cNvSpPr>
            <a:spLocks noGrp="1"/>
          </p:cNvSpPr>
          <p:nvPr>
            <p:ph type="sldNum" sz="quarter" idx="12"/>
          </p:nvPr>
        </p:nvSpPr>
        <p:spPr>
          <a:xfrm>
            <a:off x="9982800" y="6357600"/>
            <a:ext cx="1760150" cy="460800"/>
          </a:xfrm>
        </p:spPr>
        <p:txBody>
          <a:bodyPr rtlCol="0"/>
          <a:lstStyle/>
          <a:p>
            <a:pPr rtl="0"/>
            <a:fld id="{D39607A7-8386-47DB-8578-DDEDD194E5D4}" type="slidenum">
              <a:rPr lang="en-GB" smtClean="0"/>
              <a:pPr rtl="0"/>
              <a:t>13</a:t>
            </a:fld>
            <a:endParaRPr lang="en-GB"/>
          </a:p>
        </p:txBody>
      </p:sp>
      <p:graphicFrame>
        <p:nvGraphicFramePr>
          <p:cNvPr id="12" name="Diagram 11">
            <a:extLst>
              <a:ext uri="{FF2B5EF4-FFF2-40B4-BE49-F238E27FC236}">
                <a16:creationId xmlns:a16="http://schemas.microsoft.com/office/drawing/2014/main" id="{6CA16E24-8A3E-5F2D-F3A5-A31325B414C5}"/>
              </a:ext>
            </a:extLst>
          </p:cNvPr>
          <p:cNvGraphicFramePr/>
          <p:nvPr>
            <p:extLst>
              <p:ext uri="{D42A27DB-BD31-4B8C-83A1-F6EECF244321}">
                <p14:modId xmlns:p14="http://schemas.microsoft.com/office/powerpoint/2010/main" val="3203018856"/>
              </p:ext>
            </p:extLst>
          </p:nvPr>
        </p:nvGraphicFramePr>
        <p:xfrm>
          <a:off x="154834" y="1246572"/>
          <a:ext cx="11940796" cy="52338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1" name="TextBox 10">
            <a:extLst>
              <a:ext uri="{FF2B5EF4-FFF2-40B4-BE49-F238E27FC236}">
                <a16:creationId xmlns:a16="http://schemas.microsoft.com/office/drawing/2014/main" id="{99AA0E30-020B-DA67-E358-1C8A1514B5A1}"/>
              </a:ext>
            </a:extLst>
          </p:cNvPr>
          <p:cNvSpPr txBox="1"/>
          <p:nvPr/>
        </p:nvSpPr>
        <p:spPr>
          <a:xfrm>
            <a:off x="222068" y="182880"/>
            <a:ext cx="11520881" cy="954107"/>
          </a:xfrm>
          <a:prstGeom prst="rect">
            <a:avLst/>
          </a:prstGeom>
          <a:noFill/>
        </p:spPr>
        <p:txBody>
          <a:bodyPr wrap="square">
            <a:spAutoFit/>
          </a:bodyPr>
          <a:lstStyle/>
          <a:p>
            <a:pPr algn="l"/>
            <a:r>
              <a:rPr lang="en-GB" sz="2800" b="0" i="0" dirty="0">
                <a:solidFill>
                  <a:srgbClr val="0D0D0D"/>
                </a:solidFill>
                <a:effectLst/>
                <a:latin typeface="Söhne"/>
              </a:rPr>
              <a:t>Key principles and considerations for conducting participatory research with children:</a:t>
            </a:r>
          </a:p>
        </p:txBody>
      </p:sp>
    </p:spTree>
    <p:extLst>
      <p:ext uri="{BB962C8B-B14F-4D97-AF65-F5344CB8AC3E}">
        <p14:creationId xmlns:p14="http://schemas.microsoft.com/office/powerpoint/2010/main" val="31036836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a:extLst>
              <a:ext uri="{FF2B5EF4-FFF2-40B4-BE49-F238E27FC236}">
                <a16:creationId xmlns:a16="http://schemas.microsoft.com/office/drawing/2014/main" id="{085F4106-B98C-05EE-843F-380233DC0235}"/>
              </a:ext>
            </a:extLst>
          </p:cNvPr>
          <p:cNvGraphicFramePr/>
          <p:nvPr>
            <p:extLst>
              <p:ext uri="{D42A27DB-BD31-4B8C-83A1-F6EECF244321}">
                <p14:modId xmlns:p14="http://schemas.microsoft.com/office/powerpoint/2010/main" val="632446747"/>
              </p:ext>
            </p:extLst>
          </p:nvPr>
        </p:nvGraphicFramePr>
        <p:xfrm>
          <a:off x="108505" y="134470"/>
          <a:ext cx="11974990" cy="66092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114758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ubtitle 6">
            <a:extLst>
              <a:ext uri="{FF2B5EF4-FFF2-40B4-BE49-F238E27FC236}">
                <a16:creationId xmlns:a16="http://schemas.microsoft.com/office/drawing/2014/main" id="{6F526B8A-E49C-6D5B-47B6-20D5368D1843}"/>
              </a:ext>
            </a:extLst>
          </p:cNvPr>
          <p:cNvSpPr>
            <a:spLocks noGrp="1"/>
          </p:cNvSpPr>
          <p:nvPr>
            <p:ph type="title"/>
          </p:nvPr>
        </p:nvSpPr>
        <p:spPr>
          <a:xfrm>
            <a:off x="-128851" y="-578097"/>
            <a:ext cx="11959517" cy="1452563"/>
          </a:xfrm>
        </p:spPr>
        <p:txBody>
          <a:bodyPr rtlCol="0">
            <a:normAutofit/>
          </a:bodyPr>
          <a:lstStyle/>
          <a:p>
            <a:pPr rtl="0"/>
            <a:r>
              <a:rPr lang="en-GB" dirty="0"/>
              <a:t>BREAKOUT ROOM: Important things to consider before starting</a:t>
            </a:r>
          </a:p>
        </p:txBody>
      </p:sp>
      <p:pic>
        <p:nvPicPr>
          <p:cNvPr id="8" name="Picture 7">
            <a:extLst>
              <a:ext uri="{FF2B5EF4-FFF2-40B4-BE49-F238E27FC236}">
                <a16:creationId xmlns:a16="http://schemas.microsoft.com/office/drawing/2014/main" id="{388A1019-3F28-B7F0-8B39-BAF706204AD3}"/>
              </a:ext>
            </a:extLst>
          </p:cNvPr>
          <p:cNvPicPr>
            <a:picLocks noChangeAspect="1"/>
          </p:cNvPicPr>
          <p:nvPr/>
        </p:nvPicPr>
        <p:blipFill>
          <a:blip r:embed="rId2"/>
          <a:stretch>
            <a:fillRect/>
          </a:stretch>
        </p:blipFill>
        <p:spPr>
          <a:xfrm>
            <a:off x="361334" y="1059132"/>
            <a:ext cx="6434418" cy="4326590"/>
          </a:xfrm>
          <a:prstGeom prst="rect">
            <a:avLst/>
          </a:prstGeom>
        </p:spPr>
      </p:pic>
      <p:sp>
        <p:nvSpPr>
          <p:cNvPr id="10" name="TextBox 9">
            <a:extLst>
              <a:ext uri="{FF2B5EF4-FFF2-40B4-BE49-F238E27FC236}">
                <a16:creationId xmlns:a16="http://schemas.microsoft.com/office/drawing/2014/main" id="{F67E5C9C-AC25-A400-7FE7-667A7F7095E1}"/>
              </a:ext>
            </a:extLst>
          </p:cNvPr>
          <p:cNvSpPr txBox="1"/>
          <p:nvPr/>
        </p:nvSpPr>
        <p:spPr>
          <a:xfrm>
            <a:off x="8233903" y="5480730"/>
            <a:ext cx="3596763" cy="1200329"/>
          </a:xfrm>
          <a:prstGeom prst="rect">
            <a:avLst/>
          </a:prstGeom>
          <a:noFill/>
        </p:spPr>
        <p:txBody>
          <a:bodyPr wrap="square">
            <a:spAutoFit/>
          </a:bodyPr>
          <a:lstStyle/>
          <a:p>
            <a:r>
              <a:rPr lang="en-GB" dirty="0">
                <a:hlinkClick r:id="rId3"/>
              </a:rPr>
              <a:t>https://librarysearch.uwtsd.ac.uk/permalink/44WHELF_UWTSD/1pbrh66/alma99100269853402421</a:t>
            </a:r>
            <a:r>
              <a:rPr lang="en-GB" dirty="0"/>
              <a:t> </a:t>
            </a:r>
          </a:p>
        </p:txBody>
      </p:sp>
      <p:sp>
        <p:nvSpPr>
          <p:cNvPr id="12" name="TextBox 11">
            <a:extLst>
              <a:ext uri="{FF2B5EF4-FFF2-40B4-BE49-F238E27FC236}">
                <a16:creationId xmlns:a16="http://schemas.microsoft.com/office/drawing/2014/main" id="{4EC68F2D-F0FC-C20E-70BB-37F6DD61EFEE}"/>
              </a:ext>
            </a:extLst>
          </p:cNvPr>
          <p:cNvSpPr txBox="1"/>
          <p:nvPr/>
        </p:nvSpPr>
        <p:spPr>
          <a:xfrm>
            <a:off x="361334" y="5480730"/>
            <a:ext cx="7890387" cy="1015663"/>
          </a:xfrm>
          <a:prstGeom prst="rect">
            <a:avLst/>
          </a:prstGeom>
          <a:noFill/>
        </p:spPr>
        <p:txBody>
          <a:bodyPr wrap="square">
            <a:spAutoFit/>
          </a:bodyPr>
          <a:lstStyle/>
          <a:p>
            <a:r>
              <a:rPr lang="en-GB" sz="2000" dirty="0"/>
              <a:t>Chapter three:  Groundwater-Smith, Susan., Dockett, Sue., &amp; Bottrell, Dorothy. (2014). </a:t>
            </a:r>
            <a:r>
              <a:rPr lang="en-GB" sz="2000" i="1" dirty="0"/>
              <a:t>Participatory Research with Children and Young People</a:t>
            </a:r>
            <a:r>
              <a:rPr lang="en-GB" sz="2000" dirty="0"/>
              <a:t>. SAGE Publications.</a:t>
            </a:r>
          </a:p>
        </p:txBody>
      </p:sp>
      <p:sp>
        <p:nvSpPr>
          <p:cNvPr id="2" name="TextBox 1">
            <a:extLst>
              <a:ext uri="{FF2B5EF4-FFF2-40B4-BE49-F238E27FC236}">
                <a16:creationId xmlns:a16="http://schemas.microsoft.com/office/drawing/2014/main" id="{F6692D35-6F46-5ADB-6AE8-82EE3CC36DF6}"/>
              </a:ext>
            </a:extLst>
          </p:cNvPr>
          <p:cNvSpPr txBox="1"/>
          <p:nvPr/>
        </p:nvSpPr>
        <p:spPr>
          <a:xfrm>
            <a:off x="7111073" y="1371600"/>
            <a:ext cx="4218074" cy="3323987"/>
          </a:xfrm>
          <a:prstGeom prst="rect">
            <a:avLst/>
          </a:prstGeom>
          <a:noFill/>
        </p:spPr>
        <p:txBody>
          <a:bodyPr wrap="square" rtlCol="0">
            <a:spAutoFit/>
          </a:bodyPr>
          <a:lstStyle/>
          <a:p>
            <a:r>
              <a:rPr lang="en-GB" sz="2400" dirty="0"/>
              <a:t>Task: Look at the chapter below and summarise</a:t>
            </a:r>
          </a:p>
          <a:p>
            <a:endParaRPr lang="en-GB" dirty="0"/>
          </a:p>
          <a:p>
            <a:r>
              <a:rPr lang="en-GB" dirty="0"/>
              <a:t>Group one: Ethical symmetry and protocols and Individual judgment </a:t>
            </a:r>
          </a:p>
          <a:p>
            <a:endParaRPr lang="en-GB" dirty="0"/>
          </a:p>
          <a:p>
            <a:r>
              <a:rPr lang="en-GB" dirty="0"/>
              <a:t>Group two: Dilemmas, challenges, assent and dissent</a:t>
            </a:r>
          </a:p>
          <a:p>
            <a:endParaRPr lang="en-GB" dirty="0"/>
          </a:p>
          <a:p>
            <a:r>
              <a:rPr lang="en-GB" dirty="0"/>
              <a:t>Group three: Risks, trust and reciprocity.</a:t>
            </a:r>
          </a:p>
        </p:txBody>
      </p:sp>
    </p:spTree>
    <p:extLst>
      <p:ext uri="{BB962C8B-B14F-4D97-AF65-F5344CB8AC3E}">
        <p14:creationId xmlns:p14="http://schemas.microsoft.com/office/powerpoint/2010/main" val="14618073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E71F251-7EDB-0430-BCB6-698E480EFE9F}"/>
              </a:ext>
            </a:extLst>
          </p:cNvPr>
          <p:cNvPicPr>
            <a:picLocks noChangeAspect="1"/>
          </p:cNvPicPr>
          <p:nvPr/>
        </p:nvPicPr>
        <p:blipFill>
          <a:blip r:embed="rId3"/>
          <a:stretch>
            <a:fillRect/>
          </a:stretch>
        </p:blipFill>
        <p:spPr>
          <a:xfrm>
            <a:off x="496693" y="627017"/>
            <a:ext cx="11198614" cy="5756365"/>
          </a:xfrm>
          <a:prstGeom prst="rect">
            <a:avLst/>
          </a:prstGeom>
        </p:spPr>
      </p:pic>
    </p:spTree>
    <p:extLst>
      <p:ext uri="{BB962C8B-B14F-4D97-AF65-F5344CB8AC3E}">
        <p14:creationId xmlns:p14="http://schemas.microsoft.com/office/powerpoint/2010/main" val="24692557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D7CB58-EDC9-2DDD-6CAB-F607DEFB57F7}"/>
              </a:ext>
            </a:extLst>
          </p:cNvPr>
          <p:cNvSpPr>
            <a:spLocks noGrp="1"/>
          </p:cNvSpPr>
          <p:nvPr>
            <p:ph type="title"/>
          </p:nvPr>
        </p:nvSpPr>
        <p:spPr>
          <a:xfrm rot="16200000">
            <a:off x="-1393373" y="2839925"/>
            <a:ext cx="3518264" cy="1112836"/>
          </a:xfrm>
        </p:spPr>
        <p:txBody>
          <a:bodyPr>
            <a:normAutofit fontScale="90000"/>
          </a:bodyPr>
          <a:lstStyle/>
          <a:p>
            <a:r>
              <a:rPr lang="en-GB" sz="6600" dirty="0"/>
              <a:t>Typologies</a:t>
            </a:r>
          </a:p>
        </p:txBody>
      </p:sp>
      <p:pic>
        <p:nvPicPr>
          <p:cNvPr id="5" name="Content Placeholder 4">
            <a:extLst>
              <a:ext uri="{FF2B5EF4-FFF2-40B4-BE49-F238E27FC236}">
                <a16:creationId xmlns:a16="http://schemas.microsoft.com/office/drawing/2014/main" id="{66DE41B4-2931-0FD1-0E5D-E2BA1F619E25}"/>
              </a:ext>
            </a:extLst>
          </p:cNvPr>
          <p:cNvPicPr>
            <a:picLocks noGrp="1" noChangeAspect="1"/>
          </p:cNvPicPr>
          <p:nvPr>
            <p:ph idx="1"/>
          </p:nvPr>
        </p:nvPicPr>
        <p:blipFill>
          <a:blip r:embed="rId3"/>
          <a:stretch>
            <a:fillRect/>
          </a:stretch>
        </p:blipFill>
        <p:spPr>
          <a:xfrm>
            <a:off x="1210492" y="0"/>
            <a:ext cx="10458994" cy="6792686"/>
          </a:xfrm>
        </p:spPr>
      </p:pic>
    </p:spTree>
    <p:extLst>
      <p:ext uri="{BB962C8B-B14F-4D97-AF65-F5344CB8AC3E}">
        <p14:creationId xmlns:p14="http://schemas.microsoft.com/office/powerpoint/2010/main" val="14956327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diagram of a degree of participation&#10;&#10;Description automatically generated">
            <a:extLst>
              <a:ext uri="{FF2B5EF4-FFF2-40B4-BE49-F238E27FC236}">
                <a16:creationId xmlns:a16="http://schemas.microsoft.com/office/drawing/2014/main" id="{3187929C-733D-3DDF-A5DD-37997B49101F}"/>
              </a:ext>
            </a:extLst>
          </p:cNvPr>
          <p:cNvPicPr>
            <a:picLocks noGrp="1" noChangeAspect="1"/>
          </p:cNvPicPr>
          <p:nvPr>
            <p:ph idx="1"/>
          </p:nvPr>
        </p:nvPicPr>
        <p:blipFill>
          <a:blip r:embed="rId3"/>
          <a:stretch>
            <a:fillRect/>
          </a:stretch>
        </p:blipFill>
        <p:spPr>
          <a:xfrm>
            <a:off x="261257" y="136525"/>
            <a:ext cx="11599818" cy="6721475"/>
          </a:xfrm>
          <a:noFill/>
        </p:spPr>
      </p:pic>
    </p:spTree>
    <p:extLst>
      <p:ext uri="{BB962C8B-B14F-4D97-AF65-F5344CB8AC3E}">
        <p14:creationId xmlns:p14="http://schemas.microsoft.com/office/powerpoint/2010/main" val="4889681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screenshot of a computer&#10;&#10;Description automatically generated">
            <a:extLst>
              <a:ext uri="{FF2B5EF4-FFF2-40B4-BE49-F238E27FC236}">
                <a16:creationId xmlns:a16="http://schemas.microsoft.com/office/drawing/2014/main" id="{0AFE96ED-F194-D588-FD80-01D10D3E6E23}"/>
              </a:ext>
            </a:extLst>
          </p:cNvPr>
          <p:cNvPicPr>
            <a:picLocks noGrp="1" noChangeAspect="1"/>
          </p:cNvPicPr>
          <p:nvPr>
            <p:ph idx="1"/>
          </p:nvPr>
        </p:nvPicPr>
        <p:blipFill>
          <a:blip r:embed="rId3"/>
          <a:stretch>
            <a:fillRect/>
          </a:stretch>
        </p:blipFill>
        <p:spPr>
          <a:xfrm>
            <a:off x="120650" y="157497"/>
            <a:ext cx="11950700" cy="6543006"/>
          </a:xfrm>
          <a:noFill/>
        </p:spPr>
      </p:pic>
    </p:spTree>
    <p:extLst>
      <p:ext uri="{BB962C8B-B14F-4D97-AF65-F5344CB8AC3E}">
        <p14:creationId xmlns:p14="http://schemas.microsoft.com/office/powerpoint/2010/main" val="24802537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omputer screen&#10;&#10;Description automatically generated">
            <a:extLst>
              <a:ext uri="{FF2B5EF4-FFF2-40B4-BE49-F238E27FC236}">
                <a16:creationId xmlns:a16="http://schemas.microsoft.com/office/drawing/2014/main" id="{A2E23965-41A4-956B-CB06-017D82B4D7EC}"/>
              </a:ext>
            </a:extLst>
          </p:cNvPr>
          <p:cNvPicPr>
            <a:picLocks noChangeAspect="1"/>
          </p:cNvPicPr>
          <p:nvPr/>
        </p:nvPicPr>
        <p:blipFill rotWithShape="1">
          <a:blip r:embed="rId3"/>
          <a:srcRect r="1779" b="1"/>
          <a:stretch/>
        </p:blipFill>
        <p:spPr>
          <a:xfrm>
            <a:off x="20" y="10"/>
            <a:ext cx="12191980" cy="6857990"/>
          </a:xfrm>
          <a:prstGeom prst="rect">
            <a:avLst/>
          </a:prstGeom>
          <a:noFill/>
        </p:spPr>
      </p:pic>
    </p:spTree>
    <p:extLst>
      <p:ext uri="{BB962C8B-B14F-4D97-AF65-F5344CB8AC3E}">
        <p14:creationId xmlns:p14="http://schemas.microsoft.com/office/powerpoint/2010/main" val="34164613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B2D791E-E906-E537-A4C2-61680E48A99E}"/>
              </a:ext>
            </a:extLst>
          </p:cNvPr>
          <p:cNvPicPr>
            <a:picLocks noChangeAspect="1"/>
          </p:cNvPicPr>
          <p:nvPr/>
        </p:nvPicPr>
        <p:blipFill>
          <a:blip r:embed="rId3"/>
          <a:stretch>
            <a:fillRect/>
          </a:stretch>
        </p:blipFill>
        <p:spPr>
          <a:xfrm>
            <a:off x="120649" y="209007"/>
            <a:ext cx="12108675" cy="6357052"/>
          </a:xfrm>
          <a:prstGeom prst="rect">
            <a:avLst/>
          </a:prstGeom>
          <a:noFill/>
        </p:spPr>
      </p:pic>
    </p:spTree>
    <p:extLst>
      <p:ext uri="{BB962C8B-B14F-4D97-AF65-F5344CB8AC3E}">
        <p14:creationId xmlns:p14="http://schemas.microsoft.com/office/powerpoint/2010/main" val="27980194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Content Placeholder 9">
            <a:extLst>
              <a:ext uri="{FF2B5EF4-FFF2-40B4-BE49-F238E27FC236}">
                <a16:creationId xmlns:a16="http://schemas.microsoft.com/office/drawing/2014/main" id="{F4042BE4-91F7-4B0F-8E21-F6BABEFB0DD9}"/>
              </a:ext>
            </a:extLst>
          </p:cNvPr>
          <p:cNvPicPr>
            <a:picLocks noGrp="1" noChangeAspect="1"/>
          </p:cNvPicPr>
          <p:nvPr>
            <p:ph idx="1"/>
          </p:nvPr>
        </p:nvPicPr>
        <p:blipFill>
          <a:blip r:embed="rId3"/>
          <a:stretch>
            <a:fillRect/>
          </a:stretch>
        </p:blipFill>
        <p:spPr>
          <a:xfrm>
            <a:off x="905933" y="285767"/>
            <a:ext cx="10259977" cy="6631500"/>
          </a:xfrm>
          <a:prstGeom prst="rect">
            <a:avLst/>
          </a:prstGeom>
        </p:spPr>
      </p:pic>
    </p:spTree>
    <p:extLst>
      <p:ext uri="{BB962C8B-B14F-4D97-AF65-F5344CB8AC3E}">
        <p14:creationId xmlns:p14="http://schemas.microsoft.com/office/powerpoint/2010/main" val="12369933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FF764AE2-0210-C60C-DF80-E7A367A41262}"/>
              </a:ext>
            </a:extLst>
          </p:cNvPr>
          <p:cNvPicPr>
            <a:picLocks noGrp="1" noChangeAspect="1"/>
          </p:cNvPicPr>
          <p:nvPr>
            <p:ph idx="1"/>
          </p:nvPr>
        </p:nvPicPr>
        <p:blipFill>
          <a:blip r:embed="rId3"/>
          <a:stretch>
            <a:fillRect/>
          </a:stretch>
        </p:blipFill>
        <p:spPr>
          <a:xfrm>
            <a:off x="994833" y="132820"/>
            <a:ext cx="10202334" cy="6860647"/>
          </a:xfrm>
          <a:prstGeom prst="rect">
            <a:avLst/>
          </a:prstGeom>
        </p:spPr>
      </p:pic>
    </p:spTree>
    <p:extLst>
      <p:ext uri="{BB962C8B-B14F-4D97-AF65-F5344CB8AC3E}">
        <p14:creationId xmlns:p14="http://schemas.microsoft.com/office/powerpoint/2010/main" val="34785079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E721CDCB-84A5-CBFB-4B29-2B325CAB447A}"/>
              </a:ext>
            </a:extLst>
          </p:cNvPr>
          <p:cNvPicPr>
            <a:picLocks noGrp="1" noChangeAspect="1"/>
          </p:cNvPicPr>
          <p:nvPr>
            <p:ph idx="1"/>
          </p:nvPr>
        </p:nvPicPr>
        <p:blipFill>
          <a:blip r:embed="rId3"/>
          <a:stretch>
            <a:fillRect/>
          </a:stretch>
        </p:blipFill>
        <p:spPr>
          <a:xfrm>
            <a:off x="169334" y="113453"/>
            <a:ext cx="6214533" cy="6744547"/>
          </a:xfrm>
          <a:prstGeom prst="rect">
            <a:avLst/>
          </a:prstGeom>
        </p:spPr>
      </p:pic>
      <p:pic>
        <p:nvPicPr>
          <p:cNvPr id="5" name="Picture 4">
            <a:extLst>
              <a:ext uri="{FF2B5EF4-FFF2-40B4-BE49-F238E27FC236}">
                <a16:creationId xmlns:a16="http://schemas.microsoft.com/office/drawing/2014/main" id="{0FE12091-D132-7CAA-7CDC-C67E3FC11281}"/>
              </a:ext>
            </a:extLst>
          </p:cNvPr>
          <p:cNvPicPr>
            <a:picLocks noChangeAspect="1"/>
          </p:cNvPicPr>
          <p:nvPr/>
        </p:nvPicPr>
        <p:blipFill>
          <a:blip r:embed="rId4"/>
          <a:stretch>
            <a:fillRect/>
          </a:stretch>
        </p:blipFill>
        <p:spPr>
          <a:xfrm>
            <a:off x="6680200" y="113453"/>
            <a:ext cx="5342466" cy="4416214"/>
          </a:xfrm>
          <a:prstGeom prst="rect">
            <a:avLst/>
          </a:prstGeom>
        </p:spPr>
      </p:pic>
    </p:spTree>
    <p:extLst>
      <p:ext uri="{BB962C8B-B14F-4D97-AF65-F5344CB8AC3E}">
        <p14:creationId xmlns:p14="http://schemas.microsoft.com/office/powerpoint/2010/main" val="1789456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11201-DF5D-5D64-7052-FADCBE839AFE}"/>
              </a:ext>
            </a:extLst>
          </p:cNvPr>
          <p:cNvSpPr>
            <a:spLocks noGrp="1"/>
          </p:cNvSpPr>
          <p:nvPr>
            <p:ph type="title"/>
          </p:nvPr>
        </p:nvSpPr>
        <p:spPr/>
        <p:txBody>
          <a:bodyPr/>
          <a:lstStyle/>
          <a:p>
            <a:r>
              <a:rPr lang="en-GB" b="1" kern="0" dirty="0">
                <a:latin typeface="Times New Roman" panose="02020603050405020304" pitchFamily="18" charset="0"/>
                <a:ea typeface="Times New Roman" panose="02020603050405020304" pitchFamily="18" charset="0"/>
                <a:cs typeface="Arial" panose="020B0604020202020204" pitchFamily="34" charset="0"/>
              </a:rPr>
              <a:t>Example: "Designing a Playground Together"</a:t>
            </a:r>
            <a:br>
              <a:rPr lang="en-GB" kern="100" dirty="0">
                <a:latin typeface="Aptos" panose="020B0004020202020204" pitchFamily="34" charset="0"/>
                <a:ea typeface="DengXian" panose="02010600030101010101" pitchFamily="2" charset="-122"/>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0EC465A9-5661-0E8A-4D99-3F8F0F7466A2}"/>
              </a:ext>
            </a:extLst>
          </p:cNvPr>
          <p:cNvSpPr>
            <a:spLocks noGrp="1"/>
          </p:cNvSpPr>
          <p:nvPr>
            <p:ph idx="1"/>
          </p:nvPr>
        </p:nvSpPr>
        <p:spPr>
          <a:xfrm>
            <a:off x="118533" y="1508125"/>
            <a:ext cx="11861800" cy="5349875"/>
          </a:xfrm>
        </p:spPr>
        <p:txBody>
          <a:bodyPr>
            <a:normAutofit fontScale="92500"/>
          </a:bodyPr>
          <a:lstStyle/>
          <a:p>
            <a:pPr marL="0" indent="0">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Researchers wanted to understand how to build a playground that best meets the needs and dreams of local children. Instead of simply observing the kids or surveying parents, the researchers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directly involved the children as co-researchers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Step 1:</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The researchers held workshops with children aged 7–12, where the kids drew their "dream playgrounds" and discussed what activities they loved or found boring.</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Step 2:</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The children helped collect data by interviewing their classmates about favourite games and outdoor activities.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Step 3:</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Together with the researchers, the children analysed the drawings and interview notes to identify common themes (e.g., "we want places to climb," "we like water features," "we want shady spots to rest").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Step 4:</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Children attended meetings with playground designers, explaining their findings and giving feedback on proposed designs.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Outcome:</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The final playground design reflected children's ideas much more closely than if adults had designed it alone. It included a treehouse structure, a splash pad, and lots of flexible play spaces — all ideas that emerged from the children's research.</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124431456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5527CF8-B64A-054A-4194-B61A02B103F8}"/>
              </a:ext>
            </a:extLst>
          </p:cNvPr>
          <p:cNvSpPr txBox="1"/>
          <p:nvPr/>
        </p:nvSpPr>
        <p:spPr>
          <a:xfrm>
            <a:off x="270933" y="269908"/>
            <a:ext cx="11921067" cy="6483891"/>
          </a:xfrm>
          <a:prstGeom prst="rect">
            <a:avLst/>
          </a:prstGeom>
          <a:noFill/>
        </p:spPr>
        <p:txBody>
          <a:bodyPr wrap="square">
            <a:spAutoFit/>
          </a:bodyPr>
          <a:lstStyle/>
          <a:p>
            <a:pPr>
              <a:lnSpc>
                <a:spcPct val="115000"/>
              </a:lnSpc>
              <a:spcAft>
                <a:spcPts val="800"/>
              </a:spcAft>
              <a:buNone/>
            </a:pP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Explore how children in primary school (ages 8–10) would design a "calm space" or "well-being room" to support mental health and emotional regulation during the school day.</a:t>
            </a:r>
            <a:r>
              <a:rPr lang="en-GB" sz="2000" b="1" kern="100" dirty="0">
                <a:effectLst/>
                <a:latin typeface="Aptos" panose="020B0004020202020204" pitchFamily="34" charset="0"/>
                <a:ea typeface="DengXian" panose="02010600030101010101" pitchFamily="2" charset="-122"/>
                <a:cs typeface="Arial" panose="020B0604020202020204" pitchFamily="34" charset="0"/>
              </a:rPr>
              <a:t> </a:t>
            </a:r>
          </a:p>
          <a:p>
            <a:pPr>
              <a:lnSpc>
                <a:spcPct val="115000"/>
              </a:lnSpc>
              <a:spcAft>
                <a:spcPts val="800"/>
              </a:spcAft>
              <a:buNone/>
            </a:pPr>
            <a:endParaRPr lang="en-GB" b="1"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b="1" kern="0" dirty="0">
                <a:effectLst/>
                <a:latin typeface="Times New Roman" panose="02020603050405020304" pitchFamily="18" charset="0"/>
                <a:ea typeface="Times New Roman" panose="02020603050405020304" pitchFamily="18" charset="0"/>
                <a:cs typeface="Arial" panose="020B0604020202020204" pitchFamily="34" charset="0"/>
              </a:rPr>
              <a:t>Participatory Workshops:</a:t>
            </a:r>
            <a:r>
              <a:rPr lang="en-GB" kern="0" dirty="0">
                <a:effectLst/>
                <a:latin typeface="Times New Roman" panose="02020603050405020304" pitchFamily="18" charset="0"/>
                <a:ea typeface="Times New Roman" panose="02020603050405020304" pitchFamily="18" charset="0"/>
                <a:cs typeface="Arial" panose="020B0604020202020204" pitchFamily="34" charset="0"/>
              </a:rPr>
              <a:t> </a:t>
            </a:r>
          </a:p>
          <a:p>
            <a:pPr>
              <a:lnSpc>
                <a:spcPct val="115000"/>
              </a:lnSpc>
              <a:spcAft>
                <a:spcPts val="800"/>
              </a:spcAft>
              <a:buNone/>
            </a:pPr>
            <a:r>
              <a:rPr lang="en-GB" kern="0" dirty="0">
                <a:effectLst/>
                <a:latin typeface="Times New Roman" panose="02020603050405020304" pitchFamily="18" charset="0"/>
                <a:ea typeface="Times New Roman" panose="02020603050405020304" pitchFamily="18" charset="0"/>
                <a:cs typeface="Arial" panose="020B0604020202020204" pitchFamily="34" charset="0"/>
              </a:rPr>
              <a:t>The researcher organises 3–4 interactive sessions at a local primary school. In these sessions, children:</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kern="0" dirty="0">
                <a:effectLst/>
                <a:latin typeface="Times New Roman" panose="02020603050405020304" pitchFamily="18" charset="0"/>
                <a:ea typeface="Times New Roman" panose="02020603050405020304" pitchFamily="18" charset="0"/>
                <a:cs typeface="Times New Roman" panose="02020603050405020304" pitchFamily="18" charset="0"/>
              </a:rPr>
              <a:t>Create drawings or models of what a calming room would look like.</a:t>
            </a:r>
            <a:endParaRPr lang="en-GB" kern="100" dirty="0">
              <a:effectLst/>
              <a:latin typeface="Aptos" panose="020B0004020202020204" pitchFamily="34" charset="0"/>
              <a:ea typeface="DengXian" panose="02010600030101010101" pitchFamily="2" charset="-122"/>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kern="0" dirty="0">
                <a:effectLst/>
                <a:latin typeface="Times New Roman" panose="02020603050405020304" pitchFamily="18" charset="0"/>
                <a:ea typeface="Times New Roman" panose="02020603050405020304" pitchFamily="18" charset="0"/>
                <a:cs typeface="Times New Roman" panose="02020603050405020304" pitchFamily="18" charset="0"/>
              </a:rPr>
              <a:t>Make mood boards using magazines, art supplies, and natural materials.</a:t>
            </a:r>
            <a:endParaRPr lang="en-GB" kern="100" dirty="0">
              <a:effectLst/>
              <a:latin typeface="Aptos" panose="020B0004020202020204" pitchFamily="34" charset="0"/>
              <a:ea typeface="DengXian" panose="02010600030101010101" pitchFamily="2" charset="-122"/>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kern="0" dirty="0">
                <a:effectLst/>
                <a:latin typeface="Times New Roman" panose="02020603050405020304" pitchFamily="18" charset="0"/>
                <a:ea typeface="Times New Roman" panose="02020603050405020304" pitchFamily="18" charset="0"/>
                <a:cs typeface="Times New Roman" panose="02020603050405020304" pitchFamily="18" charset="0"/>
              </a:rPr>
              <a:t>Talk in small groups about when and why they might need such a space.</a:t>
            </a:r>
            <a:endParaRPr lang="en-GB" kern="100" dirty="0">
              <a:effectLst/>
              <a:latin typeface="Aptos" panose="020B0004020202020204" pitchFamily="34" charset="0"/>
              <a:ea typeface="DengXian" panose="02010600030101010101" pitchFamily="2" charset="-122"/>
              <a:cs typeface="Times New Roman" panose="02020603050405020304" pitchFamily="18" charset="0"/>
            </a:endParaRPr>
          </a:p>
          <a:p>
            <a:pPr lvl="0">
              <a:lnSpc>
                <a:spcPct val="115000"/>
              </a:lnSpc>
              <a:spcAft>
                <a:spcPts val="800"/>
              </a:spcAft>
              <a:buSzPts val="1000"/>
              <a:tabLst>
                <a:tab pos="457200" algn="l"/>
              </a:tabLst>
            </a:pPr>
            <a:r>
              <a:rPr lang="en-GB" b="1" kern="0" dirty="0">
                <a:effectLst/>
                <a:latin typeface="Times New Roman" panose="02020603050405020304" pitchFamily="18" charset="0"/>
                <a:ea typeface="Times New Roman" panose="02020603050405020304" pitchFamily="18" charset="0"/>
                <a:cs typeface="Arial" panose="020B0604020202020204" pitchFamily="34" charset="0"/>
              </a:rPr>
              <a:t>Child-Led Data Collection:</a:t>
            </a:r>
            <a:br>
              <a:rPr lang="en-GB" kern="0" dirty="0">
                <a:effectLst/>
                <a:latin typeface="Times New Roman" panose="02020603050405020304" pitchFamily="18" charset="0"/>
                <a:ea typeface="Times New Roman" panose="02020603050405020304" pitchFamily="18" charset="0"/>
                <a:cs typeface="Arial" panose="020B0604020202020204" pitchFamily="34" charset="0"/>
              </a:rPr>
            </a:br>
            <a:r>
              <a:rPr lang="en-GB" kern="0" dirty="0">
                <a:effectLst/>
                <a:latin typeface="Times New Roman" panose="02020603050405020304" pitchFamily="18" charset="0"/>
                <a:ea typeface="Times New Roman" panose="02020603050405020304" pitchFamily="18" charset="0"/>
                <a:cs typeface="Arial" panose="020B0604020202020204" pitchFamily="34" charset="0"/>
              </a:rPr>
              <a:t>In pairs, children interview each other about their ideas for the space using simple prompts (designed together with the researcher).</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b="1" kern="0" dirty="0">
                <a:effectLst/>
                <a:latin typeface="Times New Roman" panose="02020603050405020304" pitchFamily="18" charset="0"/>
                <a:ea typeface="Times New Roman" panose="02020603050405020304" pitchFamily="18" charset="0"/>
                <a:cs typeface="Arial" panose="020B0604020202020204" pitchFamily="34" charset="0"/>
              </a:rPr>
              <a:t>Thematic Analysis with Children:</a:t>
            </a:r>
            <a:br>
              <a:rPr lang="en-GB" kern="0" dirty="0">
                <a:effectLst/>
                <a:latin typeface="Times New Roman" panose="02020603050405020304" pitchFamily="18" charset="0"/>
                <a:ea typeface="Times New Roman" panose="02020603050405020304" pitchFamily="18" charset="0"/>
                <a:cs typeface="Arial" panose="020B0604020202020204" pitchFamily="34" charset="0"/>
              </a:rPr>
            </a:br>
            <a:r>
              <a:rPr lang="en-GB" kern="0" dirty="0">
                <a:effectLst/>
                <a:latin typeface="Times New Roman" panose="02020603050405020304" pitchFamily="18" charset="0"/>
                <a:ea typeface="Times New Roman" panose="02020603050405020304" pitchFamily="18" charset="0"/>
                <a:cs typeface="Arial" panose="020B0604020202020204" pitchFamily="34" charset="0"/>
              </a:rPr>
              <a:t>In a final session, the children help group similar ideas together (e.g., “quiet corners,” “soft textures,” “nature elements”) using sorting activities like sticky notes or voting games.</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lvl="0">
              <a:lnSpc>
                <a:spcPct val="115000"/>
              </a:lnSpc>
              <a:spcAft>
                <a:spcPts val="800"/>
              </a:spcAft>
              <a:buSzPts val="1000"/>
              <a:tabLst>
                <a:tab pos="457200" algn="l"/>
              </a:tabLst>
            </a:pPr>
            <a:r>
              <a:rPr lang="en-GB" b="1" kern="0" dirty="0">
                <a:effectLst/>
                <a:latin typeface="Times New Roman" panose="02020603050405020304" pitchFamily="18" charset="0"/>
                <a:ea typeface="Times New Roman" panose="02020603050405020304" pitchFamily="18" charset="0"/>
                <a:cs typeface="Arial" panose="020B0604020202020204" pitchFamily="34" charset="0"/>
              </a:rPr>
              <a:t>Outcomes:</a:t>
            </a:r>
            <a:br>
              <a:rPr lang="en-GB" kern="0" dirty="0">
                <a:effectLst/>
                <a:latin typeface="Times New Roman" panose="02020603050405020304" pitchFamily="18" charset="0"/>
                <a:ea typeface="Times New Roman" panose="02020603050405020304" pitchFamily="18" charset="0"/>
                <a:cs typeface="Arial" panose="020B0604020202020204" pitchFamily="34" charset="0"/>
              </a:rPr>
            </a:br>
            <a:r>
              <a:rPr lang="en-GB" kern="0" dirty="0">
                <a:effectLst/>
                <a:latin typeface="Times New Roman" panose="02020603050405020304" pitchFamily="18" charset="0"/>
                <a:ea typeface="Times New Roman" panose="02020603050405020304" pitchFamily="18" charset="0"/>
                <a:cs typeface="Arial" panose="020B0604020202020204" pitchFamily="34" charset="0"/>
              </a:rPr>
              <a:t>The final report would include children's designs, priorities, and insights, co-produced with them, and possibly recommendations for the school leadership.</a:t>
            </a:r>
            <a:endParaRPr lang="en-GB" kern="100" dirty="0">
              <a:effectLst/>
              <a:latin typeface="Aptos" panose="020B00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38300305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A5FC892-54E6-0DCA-537E-5C0CC0A7D09A}"/>
              </a:ext>
            </a:extLst>
          </p:cNvPr>
          <p:cNvSpPr txBox="1"/>
          <p:nvPr/>
        </p:nvSpPr>
        <p:spPr>
          <a:xfrm>
            <a:off x="294967" y="538316"/>
            <a:ext cx="3443749" cy="5216813"/>
          </a:xfrm>
          <a:prstGeom prst="rect">
            <a:avLst/>
          </a:prstGeom>
          <a:solidFill>
            <a:schemeClr val="accent1">
              <a:lumMod val="40000"/>
              <a:lumOff val="60000"/>
            </a:schemeClr>
          </a:solidFill>
        </p:spPr>
        <p:txBody>
          <a:bodyPr wrap="square">
            <a:spAutoFit/>
          </a:bodyPr>
          <a:lstStyle/>
          <a:p>
            <a:pPr algn="l"/>
            <a:r>
              <a:rPr lang="en-GB" sz="2400" b="1" i="0" dirty="0">
                <a:solidFill>
                  <a:srgbClr val="333333"/>
                </a:solidFill>
                <a:effectLst/>
                <a:latin typeface="Times New Roman" panose="02020603050405020304" pitchFamily="18" charset="0"/>
                <a:cs typeface="Times New Roman" panose="02020603050405020304" pitchFamily="18" charset="0"/>
              </a:rPr>
              <a:t>Pain and Francis (2003) </a:t>
            </a:r>
          </a:p>
          <a:p>
            <a:pPr algn="l"/>
            <a:endParaRPr lang="en-GB" sz="2400" b="1" i="0" dirty="0">
              <a:solidFill>
                <a:srgbClr val="333333"/>
              </a:solidFill>
              <a:effectLst/>
              <a:latin typeface="Times New Roman" panose="02020603050405020304" pitchFamily="18" charset="0"/>
              <a:cs typeface="Times New Roman" panose="02020603050405020304" pitchFamily="18" charset="0"/>
            </a:endParaRPr>
          </a:p>
          <a:p>
            <a:pPr algn="l"/>
            <a:endParaRPr lang="en-GB" sz="500" b="1" i="0" dirty="0">
              <a:solidFill>
                <a:srgbClr val="333333"/>
              </a:solidFill>
              <a:effectLst/>
              <a:latin typeface="Times New Roman" panose="02020603050405020304" pitchFamily="18" charset="0"/>
              <a:cs typeface="Times New Roman" panose="02020603050405020304" pitchFamily="18" charset="0"/>
            </a:endParaRPr>
          </a:p>
          <a:p>
            <a:pPr algn="l"/>
            <a:r>
              <a:rPr lang="en-GB" sz="2400" dirty="0">
                <a:solidFill>
                  <a:srgbClr val="333333"/>
                </a:solidFill>
                <a:latin typeface="Times New Roman" panose="02020603050405020304" pitchFamily="18" charset="0"/>
                <a:cs typeface="Times New Roman" panose="02020603050405020304" pitchFamily="18" charset="0"/>
              </a:rPr>
              <a:t>P</a:t>
            </a:r>
            <a:r>
              <a:rPr lang="en-GB" sz="2400" b="0" i="0" dirty="0">
                <a:solidFill>
                  <a:srgbClr val="333333"/>
                </a:solidFill>
                <a:effectLst/>
                <a:latin typeface="Times New Roman" panose="02020603050405020304" pitchFamily="18" charset="0"/>
                <a:cs typeface="Times New Roman" panose="02020603050405020304" pitchFamily="18" charset="0"/>
              </a:rPr>
              <a:t>articipatory techniques create a space of inclusive accounts among the participants by enabling them to make use of their own words and frameworks of understanding through a range of exercises such as mapping, drawings and similar techniques.</a:t>
            </a:r>
            <a:endParaRPr lang="en-GB" sz="2400" dirty="0">
              <a:solidFill>
                <a:srgbClr val="333333"/>
              </a:solidFill>
              <a:latin typeface="Times New Roman" panose="02020603050405020304" pitchFamily="18" charset="0"/>
              <a:cs typeface="Times New Roman" panose="02020603050405020304" pitchFamily="18" charset="0"/>
            </a:endParaRPr>
          </a:p>
          <a:p>
            <a:pPr algn="l"/>
            <a:endParaRPr lang="en-GB" sz="1600" i="0" dirty="0">
              <a:solidFill>
                <a:srgbClr val="333333"/>
              </a:solidFill>
              <a:effectLst/>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3334FADF-7357-A329-2D99-71C8B9F3CA2B}"/>
              </a:ext>
            </a:extLst>
          </p:cNvPr>
          <p:cNvSpPr txBox="1"/>
          <p:nvPr/>
        </p:nvSpPr>
        <p:spPr>
          <a:xfrm>
            <a:off x="4296084" y="399817"/>
            <a:ext cx="7600949" cy="5355312"/>
          </a:xfrm>
          <a:prstGeom prst="rect">
            <a:avLst/>
          </a:prstGeom>
          <a:solidFill>
            <a:schemeClr val="accent1">
              <a:lumMod val="60000"/>
              <a:lumOff val="40000"/>
            </a:schemeClr>
          </a:solidFill>
        </p:spPr>
        <p:txBody>
          <a:bodyPr wrap="square">
            <a:spAutoFit/>
          </a:bodyPr>
          <a:lstStyle/>
          <a:p>
            <a:r>
              <a:rPr lang="en-GB" b="1" i="0" dirty="0">
                <a:solidFill>
                  <a:srgbClr val="333333"/>
                </a:solidFill>
                <a:effectLst/>
                <a:latin typeface="Libre Franklin" pitchFamily="2" charset="0"/>
              </a:rPr>
              <a:t>Drawing maps or plans</a:t>
            </a:r>
          </a:p>
          <a:p>
            <a:r>
              <a:rPr lang="en-GB" b="0" i="0" dirty="0">
                <a:solidFill>
                  <a:srgbClr val="333333"/>
                </a:solidFill>
                <a:effectLst/>
                <a:latin typeface="Libre Franklin" pitchFamily="2" charset="0"/>
              </a:rPr>
              <a:t>It provides views and opinions on their current situations, e.g., drawing a village or a community with the help of other children or the researcher.</a:t>
            </a:r>
          </a:p>
          <a:p>
            <a:pPr algn="l">
              <a:buFont typeface="+mj-lt"/>
              <a:buNone/>
            </a:pPr>
            <a:endParaRPr lang="en-GB" b="1" i="0" dirty="0">
              <a:solidFill>
                <a:srgbClr val="333333"/>
              </a:solidFill>
              <a:effectLst/>
              <a:latin typeface="Libre Franklin" pitchFamily="2" charset="0"/>
            </a:endParaRPr>
          </a:p>
          <a:p>
            <a:pPr algn="l">
              <a:buFont typeface="+mj-lt"/>
              <a:buNone/>
            </a:pPr>
            <a:r>
              <a:rPr lang="en-GB" b="1" i="0" dirty="0">
                <a:solidFill>
                  <a:srgbClr val="333333"/>
                </a:solidFill>
                <a:effectLst/>
                <a:latin typeface="Libre Franklin" pitchFamily="2" charset="0"/>
              </a:rPr>
              <a:t>Thought showers</a:t>
            </a:r>
            <a:endParaRPr lang="en-GB" b="0" i="0" dirty="0">
              <a:solidFill>
                <a:srgbClr val="333333"/>
              </a:solidFill>
              <a:effectLst/>
              <a:latin typeface="Libre Franklin" pitchFamily="2" charset="0"/>
            </a:endParaRPr>
          </a:p>
          <a:p>
            <a:pPr algn="l"/>
            <a:r>
              <a:rPr lang="en-GB" b="0" i="0" dirty="0">
                <a:solidFill>
                  <a:srgbClr val="333333"/>
                </a:solidFill>
                <a:effectLst/>
                <a:latin typeface="Libre Franklin" pitchFamily="2" charset="0"/>
              </a:rPr>
              <a:t>Explore their views and ideas. Children are asked to write or draw a picture in the middle of a large piece of paper to enquire what ideas come into their heads associated with that word or thing, e.g., how do you feel around, say, a brother or a dog, how do you like your village?</a:t>
            </a:r>
          </a:p>
          <a:p>
            <a:pPr algn="l"/>
            <a:endParaRPr lang="en-GB" b="0" i="0" dirty="0">
              <a:solidFill>
                <a:srgbClr val="333333"/>
              </a:solidFill>
              <a:effectLst/>
              <a:latin typeface="Libre Franklin" pitchFamily="2" charset="0"/>
            </a:endParaRPr>
          </a:p>
          <a:p>
            <a:pPr algn="l"/>
            <a:r>
              <a:rPr lang="en-GB" b="1" i="0" dirty="0">
                <a:solidFill>
                  <a:srgbClr val="333333"/>
                </a:solidFill>
                <a:effectLst/>
                <a:latin typeface="Libre Franklin" pitchFamily="2" charset="0"/>
              </a:rPr>
              <a:t>Drawings</a:t>
            </a:r>
            <a:endParaRPr lang="en-GB" b="0" i="0" dirty="0">
              <a:solidFill>
                <a:srgbClr val="333333"/>
              </a:solidFill>
              <a:effectLst/>
              <a:latin typeface="Libre Franklin" pitchFamily="2" charset="0"/>
            </a:endParaRPr>
          </a:p>
          <a:p>
            <a:pPr algn="l"/>
            <a:r>
              <a:rPr lang="en-GB" b="0" i="0" dirty="0">
                <a:solidFill>
                  <a:srgbClr val="333333"/>
                </a:solidFill>
                <a:effectLst/>
                <a:latin typeface="Libre Franklin" pitchFamily="2" charset="0"/>
              </a:rPr>
              <a:t>An appropriate warm-up activity to enable the children to become familiarised with the adult researcher. The use of drawing gives children time to think about what they wish to portray. </a:t>
            </a:r>
          </a:p>
          <a:p>
            <a:pPr algn="l"/>
            <a:endParaRPr lang="en-GB" b="0" i="0" dirty="0">
              <a:solidFill>
                <a:srgbClr val="333333"/>
              </a:solidFill>
              <a:effectLst/>
              <a:latin typeface="Libre Franklin" pitchFamily="2" charset="0"/>
            </a:endParaRPr>
          </a:p>
          <a:p>
            <a:r>
              <a:rPr lang="en-GB" b="1" i="0" dirty="0">
                <a:solidFill>
                  <a:srgbClr val="333333"/>
                </a:solidFill>
                <a:effectLst/>
                <a:latin typeface="Libre Franklin" pitchFamily="2" charset="0"/>
              </a:rPr>
              <a:t>Tree activity</a:t>
            </a:r>
          </a:p>
          <a:p>
            <a:r>
              <a:rPr lang="en-GB" b="0" i="0" dirty="0">
                <a:solidFill>
                  <a:srgbClr val="333333"/>
                </a:solidFill>
                <a:effectLst/>
                <a:latin typeface="Libre Franklin" pitchFamily="2" charset="0"/>
              </a:rPr>
              <a:t>An assessment exercise that helps to initiate discussions on resilience and stress factors in the lives of participants. </a:t>
            </a:r>
            <a:r>
              <a:rPr lang="en-GB" b="1" i="0" dirty="0">
                <a:solidFill>
                  <a:srgbClr val="333333"/>
                </a:solidFill>
                <a:effectLst/>
                <a:latin typeface="Libre Franklin" pitchFamily="2" charset="0"/>
              </a:rPr>
              <a:t> </a:t>
            </a:r>
            <a:endParaRPr lang="en-GB" dirty="0"/>
          </a:p>
        </p:txBody>
      </p:sp>
    </p:spTree>
    <p:extLst>
      <p:ext uri="{BB962C8B-B14F-4D97-AF65-F5344CB8AC3E}">
        <p14:creationId xmlns:p14="http://schemas.microsoft.com/office/powerpoint/2010/main" val="9993025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984B38-A2FA-3741-8F91-B675C4E310E7}"/>
              </a:ext>
            </a:extLst>
          </p:cNvPr>
          <p:cNvSpPr>
            <a:spLocks noGrp="1"/>
          </p:cNvSpPr>
          <p:nvPr>
            <p:ph type="title"/>
          </p:nvPr>
        </p:nvSpPr>
        <p:spPr>
          <a:xfrm>
            <a:off x="473207" y="0"/>
            <a:ext cx="10213200" cy="1112836"/>
          </a:xfrm>
        </p:spPr>
        <p:txBody>
          <a:bodyPr>
            <a:normAutofit fontScale="90000"/>
          </a:bodyPr>
          <a:lstStyle/>
          <a:p>
            <a:r>
              <a:rPr lang="en-GB" b="1" i="0" dirty="0">
                <a:solidFill>
                  <a:srgbClr val="333333"/>
                </a:solidFill>
                <a:effectLst/>
                <a:latin typeface="Libre Franklin" pitchFamily="2" charset="0"/>
              </a:rPr>
              <a:t>Tree activity  </a:t>
            </a:r>
            <a:r>
              <a:rPr lang="en-GB" sz="2000" i="0" dirty="0">
                <a:solidFill>
                  <a:srgbClr val="333333"/>
                </a:solidFill>
                <a:effectLst/>
                <a:latin typeface="Libre Franklin" pitchFamily="2" charset="0"/>
              </a:rPr>
              <a:t>(</a:t>
            </a:r>
            <a:r>
              <a:rPr lang="en-GB" sz="2000" dirty="0">
                <a:solidFill>
                  <a:srgbClr val="333333"/>
                </a:solidFill>
                <a:latin typeface="Libre Franklin" pitchFamily="2" charset="0"/>
              </a:rPr>
              <a:t>Pens, A4 size paper and a quiet space are the basic requirements)</a:t>
            </a:r>
            <a:br>
              <a:rPr lang="en-GB" sz="2000" i="0" dirty="0">
                <a:solidFill>
                  <a:srgbClr val="333333"/>
                </a:solidFill>
                <a:effectLst/>
                <a:latin typeface="Libre Franklin" pitchFamily="2" charset="0"/>
              </a:rPr>
            </a:br>
            <a:endParaRPr lang="en-GB" dirty="0"/>
          </a:p>
        </p:txBody>
      </p:sp>
      <p:graphicFrame>
        <p:nvGraphicFramePr>
          <p:cNvPr id="4" name="Content Placeholder 3">
            <a:extLst>
              <a:ext uri="{FF2B5EF4-FFF2-40B4-BE49-F238E27FC236}">
                <a16:creationId xmlns:a16="http://schemas.microsoft.com/office/drawing/2014/main" id="{23A99AE4-378E-6B6B-C7CB-2CED1F281B25}"/>
              </a:ext>
            </a:extLst>
          </p:cNvPr>
          <p:cNvGraphicFramePr>
            <a:graphicFrameLocks noGrp="1"/>
          </p:cNvGraphicFramePr>
          <p:nvPr>
            <p:ph idx="1"/>
            <p:extLst>
              <p:ext uri="{D42A27DB-BD31-4B8C-83A1-F6EECF244321}">
                <p14:modId xmlns:p14="http://schemas.microsoft.com/office/powerpoint/2010/main" val="2183555272"/>
              </p:ext>
            </p:extLst>
          </p:nvPr>
        </p:nvGraphicFramePr>
        <p:xfrm>
          <a:off x="-1" y="848033"/>
          <a:ext cx="11850330" cy="47527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descr="A large tree with many roots&#10;&#10;Description automatically generated">
            <a:extLst>
              <a:ext uri="{FF2B5EF4-FFF2-40B4-BE49-F238E27FC236}">
                <a16:creationId xmlns:a16="http://schemas.microsoft.com/office/drawing/2014/main" id="{C1C2F397-5BD2-151E-C12B-FC7CC9F0908D}"/>
              </a:ext>
            </a:extLst>
          </p:cNvPr>
          <p:cNvPicPr>
            <a:picLocks noChangeAspect="1"/>
          </p:cNvPicPr>
          <p:nvPr/>
        </p:nvPicPr>
        <p:blipFill>
          <a:blip r:embed="rId8"/>
          <a:stretch>
            <a:fillRect/>
          </a:stretch>
        </p:blipFill>
        <p:spPr>
          <a:xfrm>
            <a:off x="1342101" y="2979176"/>
            <a:ext cx="5353665" cy="2691580"/>
          </a:xfrm>
          <a:prstGeom prst="rect">
            <a:avLst/>
          </a:prstGeom>
        </p:spPr>
      </p:pic>
    </p:spTree>
    <p:extLst>
      <p:ext uri="{BB962C8B-B14F-4D97-AF65-F5344CB8AC3E}">
        <p14:creationId xmlns:p14="http://schemas.microsoft.com/office/powerpoint/2010/main" val="381302235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96C70-C571-14FC-49D4-B586BA1D0671}"/>
              </a:ext>
            </a:extLst>
          </p:cNvPr>
          <p:cNvSpPr>
            <a:spLocks noGrp="1"/>
          </p:cNvSpPr>
          <p:nvPr>
            <p:ph type="title"/>
          </p:nvPr>
        </p:nvSpPr>
        <p:spPr>
          <a:xfrm>
            <a:off x="814140" y="-191451"/>
            <a:ext cx="10213200" cy="1112836"/>
          </a:xfrm>
        </p:spPr>
        <p:txBody>
          <a:bodyPr/>
          <a:lstStyle/>
          <a:p>
            <a:r>
              <a:rPr lang="en-GB" dirty="0"/>
              <a:t>Resources </a:t>
            </a:r>
          </a:p>
        </p:txBody>
      </p:sp>
      <p:sp>
        <p:nvSpPr>
          <p:cNvPr id="4" name="Content Placeholder 3">
            <a:extLst>
              <a:ext uri="{FF2B5EF4-FFF2-40B4-BE49-F238E27FC236}">
                <a16:creationId xmlns:a16="http://schemas.microsoft.com/office/drawing/2014/main" id="{37978C69-A3B4-D483-A107-0A1122706F63}"/>
              </a:ext>
            </a:extLst>
          </p:cNvPr>
          <p:cNvSpPr txBox="1">
            <a:spLocks noGrp="1"/>
          </p:cNvSpPr>
          <p:nvPr>
            <p:ph idx="1"/>
          </p:nvPr>
        </p:nvSpPr>
        <p:spPr>
          <a:xfrm>
            <a:off x="487681" y="1165860"/>
            <a:ext cx="10715308" cy="4980402"/>
          </a:xfrm>
          <a:prstGeom prst="rect">
            <a:avLst/>
          </a:prstGeom>
          <a:noFill/>
        </p:spPr>
        <p:txBody>
          <a:bodyPr wrap="square">
            <a:spAutoFit/>
          </a:bodyPr>
          <a:lstStyle/>
          <a:p>
            <a:r>
              <a:rPr lang="en-GB" sz="1400" dirty="0">
                <a:hlinkClick r:id="rId2"/>
              </a:rPr>
              <a:t>Bradbury-Jones, C &amp; Taylor, J 2015, 'Engaging with children as co-researchers: challenges, counterchallenges and solutions', International Journal of Social Research Methodology, vol. 18, no. 2, pp. 161173. </a:t>
            </a:r>
            <a:r>
              <a:rPr lang="en-GB" sz="1400" dirty="0">
                <a:hlinkClick r:id="rId3"/>
              </a:rPr>
              <a:t>https://doi.org/10.1080/13645579.2013.864589</a:t>
            </a:r>
            <a:endParaRPr lang="en-GB" sz="1400" dirty="0"/>
          </a:p>
          <a:p>
            <a:endParaRPr lang="en-GB" sz="1400" dirty="0"/>
          </a:p>
          <a:p>
            <a:r>
              <a:rPr lang="en-GB" sz="1400" dirty="0" err="1">
                <a:hlinkClick r:id="rId4"/>
              </a:rPr>
              <a:t>Fargas</a:t>
            </a:r>
            <a:r>
              <a:rPr lang="en-GB" sz="1400" dirty="0">
                <a:hlinkClick r:id="rId4"/>
              </a:rPr>
              <a:t> </a:t>
            </a:r>
            <a:r>
              <a:rPr lang="en-GB" sz="1400" dirty="0" err="1">
                <a:hlinkClick r:id="rId4"/>
              </a:rPr>
              <a:t>Malet</a:t>
            </a:r>
            <a:r>
              <a:rPr lang="en-GB" sz="1400" dirty="0">
                <a:hlinkClick r:id="rId4"/>
              </a:rPr>
              <a:t>, M., McSherry, D., Larkin, E., &amp; Robinson, C. (2010). Research with children: methodological issues and innovative techniques. Journal of Early Childhood Research, 8(2), 175-192. </a:t>
            </a:r>
            <a:r>
              <a:rPr lang="en-GB" sz="1400" dirty="0">
                <a:hlinkClick r:id="rId5"/>
              </a:rPr>
              <a:t>https://doi.org/10.1177/1476718X09345412</a:t>
            </a:r>
            <a:endParaRPr lang="en-GB" sz="1400" dirty="0"/>
          </a:p>
          <a:p>
            <a:endParaRPr lang="en-GB" sz="1400" dirty="0"/>
          </a:p>
          <a:p>
            <a:r>
              <a:rPr lang="en-GB" sz="1400" dirty="0">
                <a:hlinkClick r:id="rId6"/>
              </a:rPr>
              <a:t>Tisdall, K, Clarkson, E &amp; </a:t>
            </a:r>
            <a:r>
              <a:rPr lang="en-GB" sz="1400" dirty="0" err="1">
                <a:hlinkClick r:id="rId6"/>
              </a:rPr>
              <a:t>Mcnair</a:t>
            </a:r>
            <a:r>
              <a:rPr lang="en-GB" sz="1400" dirty="0">
                <a:hlinkClick r:id="rId6"/>
              </a:rPr>
              <a:t>, LJ 2024, 'Child-led research with young children: Challenging the ways to do research', Social Sciences, vol. 13, no. 1, 9. https://doi.org/10.3390/socsci13010009 </a:t>
            </a:r>
            <a:endParaRPr lang="en-GB" sz="1400" dirty="0"/>
          </a:p>
          <a:p>
            <a:endParaRPr lang="en-GB" sz="1400" dirty="0"/>
          </a:p>
          <a:p>
            <a:r>
              <a:rPr lang="en-GB" sz="1200" b="0" i="0" dirty="0">
                <a:solidFill>
                  <a:srgbClr val="3A3A3A"/>
                </a:solidFill>
                <a:effectLst/>
                <a:latin typeface="Source Sans Pro" panose="020B0503030403020204" pitchFamily="34" charset="0"/>
              </a:rPr>
              <a:t>Groundwater-Smith, Susan., Dockett, Sue., &amp; Bottrell, Dorothy. (2014). </a:t>
            </a:r>
            <a:r>
              <a:rPr lang="en-GB" sz="1200" b="0" i="1" dirty="0">
                <a:solidFill>
                  <a:srgbClr val="3A3A3A"/>
                </a:solidFill>
                <a:effectLst/>
                <a:latin typeface="Source Sans Pro" panose="020B0503030403020204" pitchFamily="34" charset="0"/>
              </a:rPr>
              <a:t>Participatory Research with Children and Young People</a:t>
            </a:r>
            <a:r>
              <a:rPr lang="en-GB" sz="1200" b="0" i="0" dirty="0">
                <a:solidFill>
                  <a:srgbClr val="3A3A3A"/>
                </a:solidFill>
                <a:effectLst/>
                <a:latin typeface="Source Sans Pro" panose="020B0503030403020204" pitchFamily="34" charset="0"/>
              </a:rPr>
              <a:t>. SAGE Publications. </a:t>
            </a:r>
            <a:r>
              <a:rPr lang="en-GB" sz="1400" dirty="0">
                <a:hlinkClick r:id="rId7"/>
              </a:rPr>
              <a:t>https://librarysearch.uwtsd.ac.uk/permalink/44WHELF_UWTSD/1pbrh66/alma99100269853402421</a:t>
            </a:r>
            <a:r>
              <a:rPr lang="en-GB" sz="1400" dirty="0"/>
              <a:t> </a:t>
            </a:r>
          </a:p>
        </p:txBody>
      </p:sp>
    </p:spTree>
    <p:extLst>
      <p:ext uri="{BB962C8B-B14F-4D97-AF65-F5344CB8AC3E}">
        <p14:creationId xmlns:p14="http://schemas.microsoft.com/office/powerpoint/2010/main" val="210447732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7409E-B6A9-7E22-229A-EACE2D055A0B}"/>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A187E90D-33B2-833A-2A4E-E352B007D8C9}"/>
              </a:ext>
            </a:extLst>
          </p:cNvPr>
          <p:cNvSpPr>
            <a:spLocks noGrp="1"/>
          </p:cNvSpPr>
          <p:nvPr>
            <p:ph idx="1"/>
          </p:nvPr>
        </p:nvSpPr>
        <p:spPr/>
        <p:txBody>
          <a:bodyPr>
            <a:normAutofit/>
          </a:bodyPr>
          <a:lstStyle/>
          <a:p>
            <a:r>
              <a:rPr lang="en-GB" sz="4000" dirty="0"/>
              <a:t>The following slides are for those considering using PR.</a:t>
            </a:r>
          </a:p>
          <a:p>
            <a:r>
              <a:rPr lang="en-GB" sz="4000" dirty="0"/>
              <a:t>Ideas for the type of things you can use. </a:t>
            </a:r>
          </a:p>
        </p:txBody>
      </p:sp>
    </p:spTree>
    <p:extLst>
      <p:ext uri="{BB962C8B-B14F-4D97-AF65-F5344CB8AC3E}">
        <p14:creationId xmlns:p14="http://schemas.microsoft.com/office/powerpoint/2010/main" val="158617132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B5ACFB-2F49-CB76-7AF1-D5FBD930C330}"/>
            </a:ext>
          </a:extLst>
        </p:cNvPr>
        <p:cNvGrpSpPr/>
        <p:nvPr/>
      </p:nvGrpSpPr>
      <p:grpSpPr>
        <a:xfrm>
          <a:off x="0" y="0"/>
          <a:ext cx="0" cy="0"/>
          <a:chOff x="0" y="0"/>
          <a:chExt cx="0" cy="0"/>
        </a:xfrm>
      </p:grpSpPr>
      <p:pic>
        <p:nvPicPr>
          <p:cNvPr id="4" name="Online Media 3" title="In-depth interviewing for Participatory Action Research in other cultures">
            <a:hlinkClick r:id="" action="ppaction://media"/>
            <a:extLst>
              <a:ext uri="{FF2B5EF4-FFF2-40B4-BE49-F238E27FC236}">
                <a16:creationId xmlns:a16="http://schemas.microsoft.com/office/drawing/2014/main" id="{6DF7D3CC-6064-1CA9-0525-A6193E599B17}"/>
              </a:ext>
            </a:extLst>
          </p:cNvPr>
          <p:cNvPicPr>
            <a:picLocks noGrp="1" noRot="1" noChangeAspect="1"/>
          </p:cNvPicPr>
          <p:nvPr>
            <p:ph idx="1"/>
            <a:videoFile r:link="rId1"/>
          </p:nvPr>
        </p:nvPicPr>
        <p:blipFill rotWithShape="1">
          <a:blip r:embed="rId3"/>
          <a:srcRect t="442"/>
          <a:stretch/>
        </p:blipFill>
        <p:spPr>
          <a:xfrm>
            <a:off x="20" y="10"/>
            <a:ext cx="12191980" cy="6857990"/>
          </a:xfrm>
          <a:prstGeom prst="rect">
            <a:avLst/>
          </a:prstGeom>
          <a:noFill/>
        </p:spPr>
      </p:pic>
    </p:spTree>
    <p:extLst>
      <p:ext uri="{BB962C8B-B14F-4D97-AF65-F5344CB8AC3E}">
        <p14:creationId xmlns:p14="http://schemas.microsoft.com/office/powerpoint/2010/main" val="1822069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4B597D-F3BF-943B-4B7D-1B061D7C7D0B}"/>
            </a:ext>
          </a:extLst>
        </p:cNvPr>
        <p:cNvGrpSpPr/>
        <p:nvPr/>
      </p:nvGrpSpPr>
      <p:grpSpPr>
        <a:xfrm>
          <a:off x="0" y="0"/>
          <a:ext cx="0" cy="0"/>
          <a:chOff x="0" y="0"/>
          <a:chExt cx="0" cy="0"/>
        </a:xfrm>
      </p:grpSpPr>
      <p:pic>
        <p:nvPicPr>
          <p:cNvPr id="4" name="Online Media 3" title="Semi-structured interviewing as a Participatory Action Research method">
            <a:hlinkClick r:id="" action="ppaction://media"/>
            <a:extLst>
              <a:ext uri="{FF2B5EF4-FFF2-40B4-BE49-F238E27FC236}">
                <a16:creationId xmlns:a16="http://schemas.microsoft.com/office/drawing/2014/main" id="{AE21A400-AC5D-A395-91FA-73522C466DB4}"/>
              </a:ext>
            </a:extLst>
          </p:cNvPr>
          <p:cNvPicPr>
            <a:picLocks noGrp="1" noRot="1" noChangeAspect="1"/>
          </p:cNvPicPr>
          <p:nvPr>
            <p:ph idx="1"/>
            <a:videoFile r:link="rId1"/>
          </p:nvPr>
        </p:nvPicPr>
        <p:blipFill rotWithShape="1">
          <a:blip r:embed="rId4"/>
          <a:srcRect b="443"/>
          <a:stretch/>
        </p:blipFill>
        <p:spPr>
          <a:xfrm>
            <a:off x="20" y="10"/>
            <a:ext cx="12191980" cy="6857990"/>
          </a:xfrm>
          <a:prstGeom prst="rect">
            <a:avLst/>
          </a:prstGeom>
          <a:noFill/>
        </p:spPr>
      </p:pic>
    </p:spTree>
    <p:extLst>
      <p:ext uri="{BB962C8B-B14F-4D97-AF65-F5344CB8AC3E}">
        <p14:creationId xmlns:p14="http://schemas.microsoft.com/office/powerpoint/2010/main" val="3658688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5E2A20-D2A8-219C-0495-2B1938DBF9C0}"/>
            </a:ext>
          </a:extLst>
        </p:cNvPr>
        <p:cNvGrpSpPr/>
        <p:nvPr/>
      </p:nvGrpSpPr>
      <p:grpSpPr>
        <a:xfrm>
          <a:off x="0" y="0"/>
          <a:ext cx="0" cy="0"/>
          <a:chOff x="0" y="0"/>
          <a:chExt cx="0" cy="0"/>
        </a:xfrm>
      </p:grpSpPr>
      <p:pic>
        <p:nvPicPr>
          <p:cNvPr id="4" name="Online Media 3" title="Focus Groups as a Participatory Action Research method">
            <a:hlinkClick r:id="" action="ppaction://media"/>
            <a:extLst>
              <a:ext uri="{FF2B5EF4-FFF2-40B4-BE49-F238E27FC236}">
                <a16:creationId xmlns:a16="http://schemas.microsoft.com/office/drawing/2014/main" id="{B96052C2-A71A-59F8-362C-F1E9917D3032}"/>
              </a:ext>
            </a:extLst>
          </p:cNvPr>
          <p:cNvPicPr>
            <a:picLocks noGrp="1" noRot="1" noChangeAspect="1"/>
          </p:cNvPicPr>
          <p:nvPr>
            <p:ph idx="1"/>
            <a:videoFile r:link="rId1"/>
          </p:nvPr>
        </p:nvPicPr>
        <p:blipFill rotWithShape="1">
          <a:blip r:embed="rId3"/>
          <a:srcRect t="442"/>
          <a:stretch/>
        </p:blipFill>
        <p:spPr>
          <a:xfrm>
            <a:off x="20" y="10"/>
            <a:ext cx="12191980" cy="6857990"/>
          </a:xfrm>
          <a:prstGeom prst="rect">
            <a:avLst/>
          </a:prstGeom>
          <a:noFill/>
        </p:spPr>
      </p:pic>
    </p:spTree>
    <p:extLst>
      <p:ext uri="{BB962C8B-B14F-4D97-AF65-F5344CB8AC3E}">
        <p14:creationId xmlns:p14="http://schemas.microsoft.com/office/powerpoint/2010/main" val="2565097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F8049A-816F-835D-F8D2-0C3CF74B45F5}"/>
            </a:ext>
          </a:extLst>
        </p:cNvPr>
        <p:cNvGrpSpPr/>
        <p:nvPr/>
      </p:nvGrpSpPr>
      <p:grpSpPr>
        <a:xfrm>
          <a:off x="0" y="0"/>
          <a:ext cx="0" cy="0"/>
          <a:chOff x="0" y="0"/>
          <a:chExt cx="0" cy="0"/>
        </a:xfrm>
      </p:grpSpPr>
      <p:pic>
        <p:nvPicPr>
          <p:cNvPr id="4" name="Online Media 3" title="Village Mapping as a Participatory Action Research method">
            <a:hlinkClick r:id="" action="ppaction://media"/>
            <a:extLst>
              <a:ext uri="{FF2B5EF4-FFF2-40B4-BE49-F238E27FC236}">
                <a16:creationId xmlns:a16="http://schemas.microsoft.com/office/drawing/2014/main" id="{60A6A59B-C904-D1E4-2782-C78E0B0EE7A9}"/>
              </a:ext>
            </a:extLst>
          </p:cNvPr>
          <p:cNvPicPr>
            <a:picLocks noGrp="1" noRot="1" noChangeAspect="1"/>
          </p:cNvPicPr>
          <p:nvPr>
            <p:ph idx="1"/>
            <a:videoFile r:link="rId1"/>
          </p:nvPr>
        </p:nvPicPr>
        <p:blipFill rotWithShape="1">
          <a:blip r:embed="rId3"/>
          <a:srcRect b="443"/>
          <a:stretch/>
        </p:blipFill>
        <p:spPr>
          <a:xfrm>
            <a:off x="20" y="10"/>
            <a:ext cx="12191980" cy="6857990"/>
          </a:xfrm>
          <a:prstGeom prst="rect">
            <a:avLst/>
          </a:prstGeom>
          <a:noFill/>
        </p:spPr>
      </p:pic>
    </p:spTree>
    <p:extLst>
      <p:ext uri="{BB962C8B-B14F-4D97-AF65-F5344CB8AC3E}">
        <p14:creationId xmlns:p14="http://schemas.microsoft.com/office/powerpoint/2010/main" val="34211945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FABBC4-F30B-E028-3DD7-21B6B156C186}"/>
            </a:ext>
          </a:extLst>
        </p:cNvPr>
        <p:cNvGrpSpPr/>
        <p:nvPr/>
      </p:nvGrpSpPr>
      <p:grpSpPr>
        <a:xfrm>
          <a:off x="0" y="0"/>
          <a:ext cx="0" cy="0"/>
          <a:chOff x="0" y="0"/>
          <a:chExt cx="0" cy="0"/>
        </a:xfrm>
      </p:grpSpPr>
      <p:pic>
        <p:nvPicPr>
          <p:cNvPr id="4" name="Online Media 3" title="Photo Elicitation &amp; PhotoVoice as a Participatory Action Research method">
            <a:hlinkClick r:id="" action="ppaction://media"/>
            <a:extLst>
              <a:ext uri="{FF2B5EF4-FFF2-40B4-BE49-F238E27FC236}">
                <a16:creationId xmlns:a16="http://schemas.microsoft.com/office/drawing/2014/main" id="{92BA34D7-B5DA-CD9C-50D7-B55088D467D6}"/>
              </a:ext>
            </a:extLst>
          </p:cNvPr>
          <p:cNvPicPr>
            <a:picLocks noGrp="1" noRot="1" noChangeAspect="1"/>
          </p:cNvPicPr>
          <p:nvPr>
            <p:ph idx="1"/>
            <a:videoFile r:link="rId1"/>
          </p:nvPr>
        </p:nvPicPr>
        <p:blipFill rotWithShape="1">
          <a:blip r:embed="rId3"/>
          <a:srcRect b="443"/>
          <a:stretch/>
        </p:blipFill>
        <p:spPr>
          <a:xfrm>
            <a:off x="20" y="10"/>
            <a:ext cx="12191980" cy="6857990"/>
          </a:xfrm>
          <a:prstGeom prst="rect">
            <a:avLst/>
          </a:prstGeom>
          <a:noFill/>
        </p:spPr>
      </p:pic>
    </p:spTree>
    <p:extLst>
      <p:ext uri="{BB962C8B-B14F-4D97-AF65-F5344CB8AC3E}">
        <p14:creationId xmlns:p14="http://schemas.microsoft.com/office/powerpoint/2010/main" val="596988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79775F-E7A9-0E63-AE39-9972FB164411}"/>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2D014205-F5CC-E8F8-E9FE-AC0802F294CD}"/>
              </a:ext>
            </a:extLst>
          </p:cNvPr>
          <p:cNvSpPr>
            <a:spLocks noGrp="1"/>
          </p:cNvSpPr>
          <p:nvPr>
            <p:ph type="title"/>
          </p:nvPr>
        </p:nvSpPr>
        <p:spPr>
          <a:xfrm>
            <a:off x="530307" y="536573"/>
            <a:ext cx="3856679" cy="1453003"/>
          </a:xfrm>
        </p:spPr>
        <p:txBody>
          <a:bodyPr/>
          <a:lstStyle/>
          <a:p>
            <a:endParaRPr lang="en-US"/>
          </a:p>
        </p:txBody>
      </p:sp>
      <p:sp>
        <p:nvSpPr>
          <p:cNvPr id="12" name="Content Placeholder 2">
            <a:extLst>
              <a:ext uri="{FF2B5EF4-FFF2-40B4-BE49-F238E27FC236}">
                <a16:creationId xmlns:a16="http://schemas.microsoft.com/office/drawing/2014/main" id="{9D00E8C0-E192-35EC-362A-7BB9F6849429}"/>
              </a:ext>
            </a:extLst>
          </p:cNvPr>
          <p:cNvSpPr>
            <a:spLocks noGrp="1"/>
          </p:cNvSpPr>
          <p:nvPr>
            <p:ph idx="13"/>
          </p:nvPr>
        </p:nvSpPr>
        <p:spPr>
          <a:xfrm>
            <a:off x="907606" y="2877018"/>
            <a:ext cx="3060000" cy="2938561"/>
          </a:xfrm>
        </p:spPr>
        <p:txBody>
          <a:bodyPr/>
          <a:lstStyle/>
          <a:p>
            <a:endParaRPr lang="en-US"/>
          </a:p>
        </p:txBody>
      </p:sp>
      <p:pic>
        <p:nvPicPr>
          <p:cNvPr id="5" name="Content Placeholder 4" descr="A white paper with black text&#10;&#10;Description automatically generated">
            <a:extLst>
              <a:ext uri="{FF2B5EF4-FFF2-40B4-BE49-F238E27FC236}">
                <a16:creationId xmlns:a16="http://schemas.microsoft.com/office/drawing/2014/main" id="{BEC96B83-9EA8-1EE5-3E59-BB61C4A0EA56}"/>
              </a:ext>
            </a:extLst>
          </p:cNvPr>
          <p:cNvPicPr>
            <a:picLocks noGrp="1" noChangeAspect="1"/>
          </p:cNvPicPr>
          <p:nvPr>
            <p:ph type="pic" sz="quarter" idx="14"/>
          </p:nvPr>
        </p:nvPicPr>
        <p:blipFill>
          <a:blip r:embed="rId2"/>
          <a:stretch/>
        </p:blipFill>
        <p:spPr>
          <a:xfrm>
            <a:off x="0" y="0"/>
            <a:ext cx="5880100" cy="6858000"/>
          </a:xfrm>
          <a:noFill/>
        </p:spPr>
      </p:pic>
      <p:pic>
        <p:nvPicPr>
          <p:cNvPr id="8" name="Picture 7">
            <a:extLst>
              <a:ext uri="{FF2B5EF4-FFF2-40B4-BE49-F238E27FC236}">
                <a16:creationId xmlns:a16="http://schemas.microsoft.com/office/drawing/2014/main" id="{BAD08856-AA43-1723-35AD-7882C9441DEB}"/>
              </a:ext>
            </a:extLst>
          </p:cNvPr>
          <p:cNvPicPr>
            <a:picLocks noChangeAspect="1"/>
          </p:cNvPicPr>
          <p:nvPr/>
        </p:nvPicPr>
        <p:blipFill>
          <a:blip r:embed="rId3"/>
          <a:stretch>
            <a:fillRect/>
          </a:stretch>
        </p:blipFill>
        <p:spPr>
          <a:xfrm>
            <a:off x="5962023" y="0"/>
            <a:ext cx="6229977" cy="1779140"/>
          </a:xfrm>
          <a:prstGeom prst="rect">
            <a:avLst/>
          </a:prstGeom>
        </p:spPr>
      </p:pic>
      <p:pic>
        <p:nvPicPr>
          <p:cNvPr id="9" name="Picture 8">
            <a:extLst>
              <a:ext uri="{FF2B5EF4-FFF2-40B4-BE49-F238E27FC236}">
                <a16:creationId xmlns:a16="http://schemas.microsoft.com/office/drawing/2014/main" id="{5B31DB23-2B01-7E1E-6520-0BB350C3B65F}"/>
              </a:ext>
            </a:extLst>
          </p:cNvPr>
          <p:cNvPicPr>
            <a:picLocks noChangeAspect="1"/>
          </p:cNvPicPr>
          <p:nvPr/>
        </p:nvPicPr>
        <p:blipFill>
          <a:blip r:embed="rId4"/>
          <a:stretch>
            <a:fillRect/>
          </a:stretch>
        </p:blipFill>
        <p:spPr>
          <a:xfrm>
            <a:off x="5962023" y="1574800"/>
            <a:ext cx="6229976" cy="5327650"/>
          </a:xfrm>
          <a:prstGeom prst="rect">
            <a:avLst/>
          </a:prstGeom>
        </p:spPr>
      </p:pic>
    </p:spTree>
    <p:extLst>
      <p:ext uri="{BB962C8B-B14F-4D97-AF65-F5344CB8AC3E}">
        <p14:creationId xmlns:p14="http://schemas.microsoft.com/office/powerpoint/2010/main" val="369182881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29CFEC-E126-0704-0983-BEFD1675DF4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5925FEB-5ABB-BD93-CA30-7C71BA17796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674366A-1D62-EE16-5E0A-6E33D229361E}"/>
              </a:ext>
            </a:extLst>
          </p:cNvPr>
          <p:cNvSpPr>
            <a:spLocks noGrp="1"/>
          </p:cNvSpPr>
          <p:nvPr>
            <p:ph idx="13"/>
          </p:nvPr>
        </p:nvSpPr>
        <p:spPr/>
        <p:txBody>
          <a:bodyPr/>
          <a:lstStyle/>
          <a:p>
            <a:endParaRPr lang="en-GB"/>
          </a:p>
        </p:txBody>
      </p:sp>
      <p:pic>
        <p:nvPicPr>
          <p:cNvPr id="10" name="Picture 9">
            <a:extLst>
              <a:ext uri="{FF2B5EF4-FFF2-40B4-BE49-F238E27FC236}">
                <a16:creationId xmlns:a16="http://schemas.microsoft.com/office/drawing/2014/main" id="{34080D28-C1D6-C964-09D4-1CC5CC400354}"/>
              </a:ext>
            </a:extLst>
          </p:cNvPr>
          <p:cNvPicPr>
            <a:picLocks noChangeAspect="1"/>
          </p:cNvPicPr>
          <p:nvPr/>
        </p:nvPicPr>
        <p:blipFill>
          <a:blip r:embed="rId2"/>
          <a:stretch>
            <a:fillRect/>
          </a:stretch>
        </p:blipFill>
        <p:spPr>
          <a:xfrm>
            <a:off x="130000" y="152215"/>
            <a:ext cx="5737399" cy="6500046"/>
          </a:xfrm>
          <a:prstGeom prst="rect">
            <a:avLst/>
          </a:prstGeom>
        </p:spPr>
      </p:pic>
      <p:pic>
        <p:nvPicPr>
          <p:cNvPr id="12" name="Picture 11">
            <a:extLst>
              <a:ext uri="{FF2B5EF4-FFF2-40B4-BE49-F238E27FC236}">
                <a16:creationId xmlns:a16="http://schemas.microsoft.com/office/drawing/2014/main" id="{FD58E7FE-C8D4-3626-E5C0-1AC85FC81DDA}"/>
              </a:ext>
            </a:extLst>
          </p:cNvPr>
          <p:cNvPicPr>
            <a:picLocks noChangeAspect="1"/>
          </p:cNvPicPr>
          <p:nvPr/>
        </p:nvPicPr>
        <p:blipFill>
          <a:blip r:embed="rId3"/>
          <a:stretch>
            <a:fillRect/>
          </a:stretch>
        </p:blipFill>
        <p:spPr>
          <a:xfrm>
            <a:off x="6096000" y="152214"/>
            <a:ext cx="5875020" cy="6500045"/>
          </a:xfrm>
          <a:prstGeom prst="rect">
            <a:avLst/>
          </a:prstGeom>
        </p:spPr>
      </p:pic>
    </p:spTree>
    <p:extLst>
      <p:ext uri="{BB962C8B-B14F-4D97-AF65-F5344CB8AC3E}">
        <p14:creationId xmlns:p14="http://schemas.microsoft.com/office/powerpoint/2010/main" val="411474494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65AEFE-92F8-94BB-B3FC-4F032790645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202D9CC-3434-83D8-BA17-63D9FC4A3F7F}"/>
              </a:ext>
            </a:extLst>
          </p:cNvPr>
          <p:cNvSpPr>
            <a:spLocks noGrp="1"/>
          </p:cNvSpPr>
          <p:nvPr>
            <p:ph type="title"/>
          </p:nvPr>
        </p:nvSpPr>
        <p:spPr/>
        <p:txBody>
          <a:bodyPr/>
          <a:lstStyle/>
          <a:p>
            <a:endParaRPr lang="en-GB"/>
          </a:p>
        </p:txBody>
      </p:sp>
      <p:pic>
        <p:nvPicPr>
          <p:cNvPr id="6" name="Picture 5">
            <a:extLst>
              <a:ext uri="{FF2B5EF4-FFF2-40B4-BE49-F238E27FC236}">
                <a16:creationId xmlns:a16="http://schemas.microsoft.com/office/drawing/2014/main" id="{EAB0CFE8-2926-8867-CE56-65AEA46CB33B}"/>
              </a:ext>
            </a:extLst>
          </p:cNvPr>
          <p:cNvPicPr>
            <a:picLocks noChangeAspect="1"/>
          </p:cNvPicPr>
          <p:nvPr/>
        </p:nvPicPr>
        <p:blipFill>
          <a:blip r:embed="rId2"/>
          <a:stretch>
            <a:fillRect/>
          </a:stretch>
        </p:blipFill>
        <p:spPr>
          <a:xfrm>
            <a:off x="478074" y="-8802"/>
            <a:ext cx="11183619" cy="3437801"/>
          </a:xfrm>
          <a:prstGeom prst="rect">
            <a:avLst/>
          </a:prstGeom>
        </p:spPr>
      </p:pic>
      <p:pic>
        <p:nvPicPr>
          <p:cNvPr id="10" name="Picture 9">
            <a:extLst>
              <a:ext uri="{FF2B5EF4-FFF2-40B4-BE49-F238E27FC236}">
                <a16:creationId xmlns:a16="http://schemas.microsoft.com/office/drawing/2014/main" id="{5656FA06-4E3D-516A-1559-72D6A6F08137}"/>
              </a:ext>
            </a:extLst>
          </p:cNvPr>
          <p:cNvPicPr>
            <a:picLocks noChangeAspect="1"/>
          </p:cNvPicPr>
          <p:nvPr/>
        </p:nvPicPr>
        <p:blipFill>
          <a:blip r:embed="rId3"/>
          <a:stretch>
            <a:fillRect/>
          </a:stretch>
        </p:blipFill>
        <p:spPr>
          <a:xfrm>
            <a:off x="478073" y="3428999"/>
            <a:ext cx="11183619" cy="3402873"/>
          </a:xfrm>
          <a:prstGeom prst="rect">
            <a:avLst/>
          </a:prstGeom>
        </p:spPr>
      </p:pic>
    </p:spTree>
    <p:extLst>
      <p:ext uri="{BB962C8B-B14F-4D97-AF65-F5344CB8AC3E}">
        <p14:creationId xmlns:p14="http://schemas.microsoft.com/office/powerpoint/2010/main" val="391166063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8C3615-EDFF-4820-761A-FE125275CD6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9C23EDF-055C-FA21-C3B1-8B225DC438F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BAE722B-5A4D-84A8-1A42-AFBDD6B89FC6}"/>
              </a:ext>
            </a:extLst>
          </p:cNvPr>
          <p:cNvSpPr>
            <a:spLocks noGrp="1"/>
          </p:cNvSpPr>
          <p:nvPr>
            <p:ph idx="13"/>
          </p:nvPr>
        </p:nvSpPr>
        <p:spPr/>
        <p:txBody>
          <a:bodyPr/>
          <a:lstStyle/>
          <a:p>
            <a:endParaRPr lang="en-GB"/>
          </a:p>
        </p:txBody>
      </p:sp>
      <p:pic>
        <p:nvPicPr>
          <p:cNvPr id="6" name="Picture 5">
            <a:extLst>
              <a:ext uri="{FF2B5EF4-FFF2-40B4-BE49-F238E27FC236}">
                <a16:creationId xmlns:a16="http://schemas.microsoft.com/office/drawing/2014/main" id="{7B0FC2ED-6332-6AD0-ABDF-3181451E666C}"/>
              </a:ext>
            </a:extLst>
          </p:cNvPr>
          <p:cNvPicPr>
            <a:picLocks noChangeAspect="1"/>
          </p:cNvPicPr>
          <p:nvPr/>
        </p:nvPicPr>
        <p:blipFill>
          <a:blip r:embed="rId2"/>
          <a:stretch>
            <a:fillRect/>
          </a:stretch>
        </p:blipFill>
        <p:spPr>
          <a:xfrm>
            <a:off x="83646" y="77972"/>
            <a:ext cx="5934494" cy="6650488"/>
          </a:xfrm>
          <a:prstGeom prst="rect">
            <a:avLst/>
          </a:prstGeom>
        </p:spPr>
      </p:pic>
      <p:pic>
        <p:nvPicPr>
          <p:cNvPr id="16" name="Picture 15">
            <a:extLst>
              <a:ext uri="{FF2B5EF4-FFF2-40B4-BE49-F238E27FC236}">
                <a16:creationId xmlns:a16="http://schemas.microsoft.com/office/drawing/2014/main" id="{CA85A377-106A-0412-43B5-B43171CFA4CC}"/>
              </a:ext>
            </a:extLst>
          </p:cNvPr>
          <p:cNvPicPr>
            <a:picLocks noChangeAspect="1"/>
          </p:cNvPicPr>
          <p:nvPr/>
        </p:nvPicPr>
        <p:blipFill>
          <a:blip r:embed="rId3"/>
          <a:stretch>
            <a:fillRect/>
          </a:stretch>
        </p:blipFill>
        <p:spPr>
          <a:xfrm>
            <a:off x="6173862" y="100594"/>
            <a:ext cx="5934492" cy="6627866"/>
          </a:xfrm>
          <a:prstGeom prst="rect">
            <a:avLst/>
          </a:prstGeom>
        </p:spPr>
      </p:pic>
    </p:spTree>
    <p:extLst>
      <p:ext uri="{BB962C8B-B14F-4D97-AF65-F5344CB8AC3E}">
        <p14:creationId xmlns:p14="http://schemas.microsoft.com/office/powerpoint/2010/main" val="307525999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972F49-03B6-90F6-A367-BC45DC6907B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47392C9-6252-F180-040B-E5260A57068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DC45B6E-3BF3-0CAD-2E00-F0BFCB92D264}"/>
              </a:ext>
            </a:extLst>
          </p:cNvPr>
          <p:cNvSpPr>
            <a:spLocks noGrp="1"/>
          </p:cNvSpPr>
          <p:nvPr>
            <p:ph idx="13"/>
          </p:nvPr>
        </p:nvSpPr>
        <p:spPr/>
        <p:txBody>
          <a:bodyPr/>
          <a:lstStyle/>
          <a:p>
            <a:endParaRPr lang="en-GB"/>
          </a:p>
        </p:txBody>
      </p:sp>
      <p:pic>
        <p:nvPicPr>
          <p:cNvPr id="6" name="Picture 5">
            <a:extLst>
              <a:ext uri="{FF2B5EF4-FFF2-40B4-BE49-F238E27FC236}">
                <a16:creationId xmlns:a16="http://schemas.microsoft.com/office/drawing/2014/main" id="{C61A9A34-7DA2-01D4-01ED-B808B329BAC9}"/>
              </a:ext>
            </a:extLst>
          </p:cNvPr>
          <p:cNvPicPr>
            <a:picLocks noChangeAspect="1"/>
          </p:cNvPicPr>
          <p:nvPr/>
        </p:nvPicPr>
        <p:blipFill>
          <a:blip r:embed="rId2"/>
          <a:stretch>
            <a:fillRect/>
          </a:stretch>
        </p:blipFill>
        <p:spPr>
          <a:xfrm>
            <a:off x="1063771" y="202095"/>
            <a:ext cx="9901409" cy="2045805"/>
          </a:xfrm>
          <a:prstGeom prst="rect">
            <a:avLst/>
          </a:prstGeom>
        </p:spPr>
      </p:pic>
      <p:pic>
        <p:nvPicPr>
          <p:cNvPr id="8" name="Picture 7">
            <a:extLst>
              <a:ext uri="{FF2B5EF4-FFF2-40B4-BE49-F238E27FC236}">
                <a16:creationId xmlns:a16="http://schemas.microsoft.com/office/drawing/2014/main" id="{98EA7FD4-9559-C748-D73B-46CBD4224D48}"/>
              </a:ext>
            </a:extLst>
          </p:cNvPr>
          <p:cNvPicPr>
            <a:picLocks noChangeAspect="1"/>
          </p:cNvPicPr>
          <p:nvPr/>
        </p:nvPicPr>
        <p:blipFill>
          <a:blip r:embed="rId3"/>
          <a:stretch>
            <a:fillRect/>
          </a:stretch>
        </p:blipFill>
        <p:spPr>
          <a:xfrm>
            <a:off x="1063771" y="1989576"/>
            <a:ext cx="9901409" cy="4807464"/>
          </a:xfrm>
          <a:prstGeom prst="rect">
            <a:avLst/>
          </a:prstGeom>
        </p:spPr>
      </p:pic>
    </p:spTree>
    <p:extLst>
      <p:ext uri="{BB962C8B-B14F-4D97-AF65-F5344CB8AC3E}">
        <p14:creationId xmlns:p14="http://schemas.microsoft.com/office/powerpoint/2010/main" val="266670519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FB12A2-465F-6D86-B52F-6E29D77B298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7E71DB4-0A08-C657-39D3-B79ACB554C74}"/>
              </a:ext>
            </a:extLst>
          </p:cNvPr>
          <p:cNvSpPr>
            <a:spLocks noGrp="1"/>
          </p:cNvSpPr>
          <p:nvPr>
            <p:ph type="title"/>
          </p:nvPr>
        </p:nvSpPr>
        <p:spPr/>
        <p:txBody>
          <a:bodyPr/>
          <a:lstStyle/>
          <a:p>
            <a:endParaRPr lang="en-GB"/>
          </a:p>
        </p:txBody>
      </p:sp>
      <p:sp>
        <p:nvSpPr>
          <p:cNvPr id="3" name="Subtitle 2">
            <a:extLst>
              <a:ext uri="{FF2B5EF4-FFF2-40B4-BE49-F238E27FC236}">
                <a16:creationId xmlns:a16="http://schemas.microsoft.com/office/drawing/2014/main" id="{A5591A1B-4B22-DC82-9596-EC855942399D}"/>
              </a:ext>
            </a:extLst>
          </p:cNvPr>
          <p:cNvSpPr>
            <a:spLocks noGrp="1"/>
          </p:cNvSpPr>
          <p:nvPr>
            <p:ph type="subTitle" idx="1"/>
          </p:nvPr>
        </p:nvSpPr>
        <p:spPr/>
        <p:txBody>
          <a:bodyPr/>
          <a:lstStyle/>
          <a:p>
            <a:endParaRPr lang="en-GB" dirty="0"/>
          </a:p>
        </p:txBody>
      </p:sp>
      <p:pic>
        <p:nvPicPr>
          <p:cNvPr id="5" name="Picture 4">
            <a:extLst>
              <a:ext uri="{FF2B5EF4-FFF2-40B4-BE49-F238E27FC236}">
                <a16:creationId xmlns:a16="http://schemas.microsoft.com/office/drawing/2014/main" id="{014A19D3-E2BD-24BD-578F-901EE6F1B487}"/>
              </a:ext>
            </a:extLst>
          </p:cNvPr>
          <p:cNvPicPr>
            <a:picLocks noChangeAspect="1"/>
          </p:cNvPicPr>
          <p:nvPr/>
        </p:nvPicPr>
        <p:blipFill>
          <a:blip r:embed="rId2"/>
          <a:stretch>
            <a:fillRect/>
          </a:stretch>
        </p:blipFill>
        <p:spPr>
          <a:xfrm>
            <a:off x="984522" y="45173"/>
            <a:ext cx="10376898" cy="4191548"/>
          </a:xfrm>
          <a:prstGeom prst="rect">
            <a:avLst/>
          </a:prstGeom>
        </p:spPr>
      </p:pic>
      <p:pic>
        <p:nvPicPr>
          <p:cNvPr id="7" name="Picture 6">
            <a:extLst>
              <a:ext uri="{FF2B5EF4-FFF2-40B4-BE49-F238E27FC236}">
                <a16:creationId xmlns:a16="http://schemas.microsoft.com/office/drawing/2014/main" id="{2526679C-B2A6-1440-7968-C43DB90A7733}"/>
              </a:ext>
            </a:extLst>
          </p:cNvPr>
          <p:cNvPicPr>
            <a:picLocks noChangeAspect="1"/>
          </p:cNvPicPr>
          <p:nvPr/>
        </p:nvPicPr>
        <p:blipFill>
          <a:blip r:embed="rId3"/>
          <a:stretch>
            <a:fillRect/>
          </a:stretch>
        </p:blipFill>
        <p:spPr>
          <a:xfrm>
            <a:off x="984522" y="4236721"/>
            <a:ext cx="10376898" cy="2576106"/>
          </a:xfrm>
          <a:prstGeom prst="rect">
            <a:avLst/>
          </a:prstGeom>
        </p:spPr>
      </p:pic>
    </p:spTree>
    <p:extLst>
      <p:ext uri="{BB962C8B-B14F-4D97-AF65-F5344CB8AC3E}">
        <p14:creationId xmlns:p14="http://schemas.microsoft.com/office/powerpoint/2010/main" val="147787723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14DB8E-F531-5E0B-E4F4-144745500A9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656E3C5-49E7-DCC9-AB26-75F03B4C78C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CC8C1E5-6647-8B4E-FD35-E32A40087D4F}"/>
              </a:ext>
            </a:extLst>
          </p:cNvPr>
          <p:cNvSpPr>
            <a:spLocks noGrp="1"/>
          </p:cNvSpPr>
          <p:nvPr>
            <p:ph idx="13"/>
          </p:nvPr>
        </p:nvSpPr>
        <p:spPr/>
        <p:txBody>
          <a:bodyPr/>
          <a:lstStyle/>
          <a:p>
            <a:endParaRPr lang="en-GB"/>
          </a:p>
        </p:txBody>
      </p:sp>
      <p:pic>
        <p:nvPicPr>
          <p:cNvPr id="6" name="Picture 5">
            <a:extLst>
              <a:ext uri="{FF2B5EF4-FFF2-40B4-BE49-F238E27FC236}">
                <a16:creationId xmlns:a16="http://schemas.microsoft.com/office/drawing/2014/main" id="{83A5E716-F6CD-F8CA-C675-878B969D1843}"/>
              </a:ext>
            </a:extLst>
          </p:cNvPr>
          <p:cNvPicPr>
            <a:picLocks noChangeAspect="1"/>
          </p:cNvPicPr>
          <p:nvPr/>
        </p:nvPicPr>
        <p:blipFill>
          <a:blip r:embed="rId2"/>
          <a:stretch>
            <a:fillRect/>
          </a:stretch>
        </p:blipFill>
        <p:spPr>
          <a:xfrm>
            <a:off x="1" y="53704"/>
            <a:ext cx="5897879" cy="6750591"/>
          </a:xfrm>
          <a:prstGeom prst="rect">
            <a:avLst/>
          </a:prstGeom>
        </p:spPr>
      </p:pic>
      <p:pic>
        <p:nvPicPr>
          <p:cNvPr id="8" name="Picture 7">
            <a:extLst>
              <a:ext uri="{FF2B5EF4-FFF2-40B4-BE49-F238E27FC236}">
                <a16:creationId xmlns:a16="http://schemas.microsoft.com/office/drawing/2014/main" id="{2624ABFB-6FCE-C817-C2C4-0542AE8266A2}"/>
              </a:ext>
            </a:extLst>
          </p:cNvPr>
          <p:cNvPicPr>
            <a:picLocks noChangeAspect="1"/>
          </p:cNvPicPr>
          <p:nvPr/>
        </p:nvPicPr>
        <p:blipFill>
          <a:blip r:embed="rId3"/>
          <a:stretch>
            <a:fillRect/>
          </a:stretch>
        </p:blipFill>
        <p:spPr>
          <a:xfrm>
            <a:off x="5966460" y="53704"/>
            <a:ext cx="6225540" cy="6804296"/>
          </a:xfrm>
          <a:prstGeom prst="rect">
            <a:avLst/>
          </a:prstGeom>
        </p:spPr>
      </p:pic>
    </p:spTree>
    <p:extLst>
      <p:ext uri="{BB962C8B-B14F-4D97-AF65-F5344CB8AC3E}">
        <p14:creationId xmlns:p14="http://schemas.microsoft.com/office/powerpoint/2010/main" val="20156776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954C71-8067-B350-B31F-7D4C287DC60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CFE69D4-F907-7568-AC2F-40E9382647B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19A7D36-DC3F-1424-0C1D-32FF8F72716A}"/>
              </a:ext>
            </a:extLst>
          </p:cNvPr>
          <p:cNvSpPr>
            <a:spLocks noGrp="1"/>
          </p:cNvSpPr>
          <p:nvPr>
            <p:ph idx="13"/>
          </p:nvPr>
        </p:nvSpPr>
        <p:spPr/>
        <p:txBody>
          <a:bodyPr/>
          <a:lstStyle/>
          <a:p>
            <a:endParaRPr lang="en-GB"/>
          </a:p>
        </p:txBody>
      </p:sp>
      <p:pic>
        <p:nvPicPr>
          <p:cNvPr id="6" name="Picture 5">
            <a:extLst>
              <a:ext uri="{FF2B5EF4-FFF2-40B4-BE49-F238E27FC236}">
                <a16:creationId xmlns:a16="http://schemas.microsoft.com/office/drawing/2014/main" id="{6B74D2BA-4605-304F-7B60-520C63BE539D}"/>
              </a:ext>
            </a:extLst>
          </p:cNvPr>
          <p:cNvPicPr>
            <a:picLocks noChangeAspect="1"/>
          </p:cNvPicPr>
          <p:nvPr/>
        </p:nvPicPr>
        <p:blipFill>
          <a:blip r:embed="rId2"/>
          <a:stretch>
            <a:fillRect/>
          </a:stretch>
        </p:blipFill>
        <p:spPr>
          <a:xfrm>
            <a:off x="95073" y="133488"/>
            <a:ext cx="5223687" cy="6652409"/>
          </a:xfrm>
          <a:prstGeom prst="rect">
            <a:avLst/>
          </a:prstGeom>
        </p:spPr>
      </p:pic>
      <p:pic>
        <p:nvPicPr>
          <p:cNvPr id="8" name="Picture 7">
            <a:extLst>
              <a:ext uri="{FF2B5EF4-FFF2-40B4-BE49-F238E27FC236}">
                <a16:creationId xmlns:a16="http://schemas.microsoft.com/office/drawing/2014/main" id="{79A9E043-0359-272D-E78E-73312AE626C6}"/>
              </a:ext>
            </a:extLst>
          </p:cNvPr>
          <p:cNvPicPr>
            <a:picLocks noChangeAspect="1"/>
          </p:cNvPicPr>
          <p:nvPr/>
        </p:nvPicPr>
        <p:blipFill>
          <a:blip r:embed="rId3"/>
          <a:stretch>
            <a:fillRect/>
          </a:stretch>
        </p:blipFill>
        <p:spPr>
          <a:xfrm>
            <a:off x="5501640" y="61386"/>
            <a:ext cx="6473367" cy="6796614"/>
          </a:xfrm>
          <a:prstGeom prst="rect">
            <a:avLst/>
          </a:prstGeom>
        </p:spPr>
      </p:pic>
    </p:spTree>
    <p:extLst>
      <p:ext uri="{BB962C8B-B14F-4D97-AF65-F5344CB8AC3E}">
        <p14:creationId xmlns:p14="http://schemas.microsoft.com/office/powerpoint/2010/main" val="2519938706"/>
      </p:ext>
    </p:extLst>
  </p:cSld>
  <p:clrMapOvr>
    <a:masterClrMapping/>
  </p:clrMapOvr>
</p:sld>
</file>

<file path=ppt/theme/theme1.xml><?xml version="1.0" encoding="utf-8"?>
<a:theme xmlns:a="http://schemas.openxmlformats.org/drawingml/2006/main" name="FrostyVTI">
  <a:themeElements>
    <a:clrScheme name="Frosty">
      <a:dk1>
        <a:sysClr val="windowText" lastClr="000000"/>
      </a:dk1>
      <a:lt1>
        <a:sysClr val="window" lastClr="FFFFFF"/>
      </a:lt1>
      <a:dk2>
        <a:srgbClr val="0B2827"/>
      </a:dk2>
      <a:lt2>
        <a:srgbClr val="DAE3E3"/>
      </a:lt2>
      <a:accent1>
        <a:srgbClr val="767E37"/>
      </a:accent1>
      <a:accent2>
        <a:srgbClr val="B495C2"/>
      </a:accent2>
      <a:accent3>
        <a:srgbClr val="8FA3A3"/>
      </a:accent3>
      <a:accent4>
        <a:srgbClr val="CE7F01"/>
      </a:accent4>
      <a:accent5>
        <a:srgbClr val="D15A29"/>
      </a:accent5>
      <a:accent6>
        <a:srgbClr val="B88470"/>
      </a:accent6>
      <a:hlink>
        <a:srgbClr val="B57001"/>
      </a:hlink>
      <a:folHlink>
        <a:srgbClr val="996209"/>
      </a:folHlink>
    </a:clrScheme>
    <a:fontScheme name="Frosted Leaf">
      <a:majorFont>
        <a:latin typeface="Goudy Old Style"/>
        <a:ea typeface=""/>
        <a:cs typeface=""/>
      </a:majorFont>
      <a:minorFont>
        <a:latin typeface="Avenir Next LT Pro"/>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2848878_TF11158769_Win32" id="{F3F8FE87-2361-4B19-BDA6-013BEA194ACE}" vid="{B1F7F5A5-1557-4D8C-AB94-3B1042AF8D9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5cce672a-2249-4bca-ab09-8f7b37c30eb2" xsi:nil="true"/>
    <_activity xmlns="5cce672a-2249-4bca-ab09-8f7b37c30eb2"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847BB3BC7CD6142BD04558DE981B893" ma:contentTypeVersion="20" ma:contentTypeDescription="Create a new document." ma:contentTypeScope="" ma:versionID="d717ea759d6e8a4b113f587dbf1e7f1e">
  <xsd:schema xmlns:xsd="http://www.w3.org/2001/XMLSchema" xmlns:xs="http://www.w3.org/2001/XMLSchema" xmlns:p="http://schemas.microsoft.com/office/2006/metadata/properties" xmlns:ns3="085339e8-869b-4c3a-a446-745e05ea898f" xmlns:ns4="5cce672a-2249-4bca-ab09-8f7b37c30eb2" targetNamespace="http://schemas.microsoft.com/office/2006/metadata/properties" ma:root="true" ma:fieldsID="9e43babe6d35e5e135efcdb0deeeca18" ns3:_="" ns4:_="">
    <xsd:import namespace="085339e8-869b-4c3a-a446-745e05ea898f"/>
    <xsd:import namespace="5cce672a-2249-4bca-ab09-8f7b37c30eb2"/>
    <xsd:element name="properties">
      <xsd:complexType>
        <xsd:sequence>
          <xsd:element name="documentManagement">
            <xsd:complexType>
              <xsd:all>
                <xsd:element ref="ns3:SharedWithUsers" minOccurs="0"/>
                <xsd:element ref="ns3:SharedWithDetails" minOccurs="0"/>
                <xsd:element ref="ns3:SharingHintHash" minOccurs="0"/>
                <xsd:element ref="ns3:LastSharedByUser" minOccurs="0"/>
                <xsd:element ref="ns3:LastSharedByTime"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Location" minOccurs="0"/>
                <xsd:element ref="ns4:MediaServiceAutoKeyPoints" minOccurs="0"/>
                <xsd:element ref="ns4:MediaServiceKeyPoints" minOccurs="0"/>
                <xsd:element ref="ns4:MediaServiceGenerationTime" minOccurs="0"/>
                <xsd:element ref="ns4:MediaServiceEventHashCode" minOccurs="0"/>
                <xsd:element ref="ns4:MediaLengthInSeconds" minOccurs="0"/>
                <xsd:element ref="ns4:MediaServiceSearchProperties" minOccurs="0"/>
                <xsd:element ref="ns4:_activity" minOccurs="0"/>
                <xsd:element ref="ns4:MediaServiceObjectDetectorVersions" minOccurs="0"/>
                <xsd:element ref="ns4: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85339e8-869b-4c3a-a446-745e05ea898f"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element name="LastSharedByUser" ma:index="11" nillable="true" ma:displayName="Last Shared By User" ma:description="" ma:internalName="LastSharedByUser" ma:readOnly="true">
      <xsd:simpleType>
        <xsd:restriction base="dms:Note">
          <xsd:maxLength value="255"/>
        </xsd:restriction>
      </xsd:simpleType>
    </xsd:element>
    <xsd:element name="LastSharedByTime" ma:index="12" nillable="true" ma:displayName="Last Shared By Time" ma:description="" ma:internalName="LastSharedByTime" ma:readOnly="tru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5cce672a-2249-4bca-ab09-8f7b37c30eb2" elementFormDefault="qualified">
    <xsd:import namespace="http://schemas.microsoft.com/office/2006/documentManagement/types"/>
    <xsd:import namespace="http://schemas.microsoft.com/office/infopath/2007/PartnerControls"/>
    <xsd:element name="MediaServiceMetadata" ma:index="13" nillable="true" ma:displayName="MediaServiceMetadata" ma:description="" ma:hidden="true" ma:internalName="MediaServiceMetadata" ma:readOnly="true">
      <xsd:simpleType>
        <xsd:restriction base="dms:Note"/>
      </xsd:simpleType>
    </xsd:element>
    <xsd:element name="MediaServiceFastMetadata" ma:index="14" nillable="true" ma:displayName="MediaServiceFastMetadata" ma:description="" ma:hidden="true" ma:internalName="MediaServiceFastMetadata" ma:readOnly="true">
      <xsd:simpleType>
        <xsd:restriction base="dms:Note"/>
      </xsd:simpleType>
    </xsd:element>
    <xsd:element name="MediaServiceAutoTags" ma:index="15" nillable="true" ma:displayName="MediaServiceAutoTags" ma:internalName="MediaServiceAutoTags" ma:readOnly="true">
      <xsd:simpleType>
        <xsd:restriction base="dms:Text"/>
      </xsd:simpleType>
    </xsd:element>
    <xsd:element name="MediaServiceOCR" ma:index="16" nillable="true" ma:displayName="MediaServiceOCR" ma:internalName="MediaServiceOCR" ma:readOnly="true">
      <xsd:simpleType>
        <xsd:restriction base="dms:Note">
          <xsd:maxLength value="255"/>
        </xsd:restriction>
      </xsd:simpleType>
    </xsd:element>
    <xsd:element name="MediaServiceDateTaken" ma:index="17" nillable="true" ma:displayName="MediaServiceDateTaken" ma:hidden="true" ma:internalName="MediaServiceDateTaken" ma:readOnly="true">
      <xsd:simpleType>
        <xsd:restriction base="dms:Text"/>
      </xsd:simpleType>
    </xsd:element>
    <xsd:element name="MediaServiceLocation" ma:index="18" nillable="true" ma:displayName="MediaServiceLocation" ma:internalName="MediaServiceLocation"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ServiceGenerationTime" ma:index="21" nillable="true" ma:displayName="MediaServiceGenerationTime" ma:hidden="true" ma:internalName="MediaServiceGenerationTime" ma:readOnly="true">
      <xsd:simpleType>
        <xsd:restriction base="dms:Text"/>
      </xsd:simpleType>
    </xsd:element>
    <xsd:element name="MediaServiceEventHashCode" ma:index="22" nillable="true" ma:displayName="MediaServiceEventHashCode" ma:hidden="true" ma:internalName="MediaServiceEventHashCode" ma:readOnly="true">
      <xsd:simpleType>
        <xsd:restriction base="dms:Text"/>
      </xsd:simpleType>
    </xsd:element>
    <xsd:element name="MediaLengthInSeconds" ma:index="23" nillable="true" ma:displayName="Length (seconds)" ma:internalName="MediaLengthInSeconds" ma:readOnly="true">
      <xsd:simpleType>
        <xsd:restriction base="dms:Unknown"/>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_activity" ma:index="25" nillable="true" ma:displayName="_activity" ma:hidden="true" ma:internalName="_activity">
      <xsd:simpleType>
        <xsd:restriction base="dms:Note"/>
      </xsd:simpleType>
    </xsd:element>
    <xsd:element name="MediaServiceObjectDetectorVersions" ma:index="26" nillable="true" ma:displayName="MediaServiceObjectDetectorVersions" ma:description="" ma:hidden="true" ma:indexed="true" ma:internalName="MediaServiceObjectDetectorVersions" ma:readOnly="true">
      <xsd:simpleType>
        <xsd:restriction base="dms:Text"/>
      </xsd:simpleType>
    </xsd:element>
    <xsd:element name="MediaServiceSystemTags" ma:index="27" nillable="true" ma:displayName="MediaServiceSystemTags" ma:hidden="true" ma:internalName="MediaServiceSystemTag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1CF82A0-F4E3-45B7-AF6D-1D89198889C4}">
  <ds:schemaRefs>
    <ds:schemaRef ds:uri="http://purl.org/dc/terms/"/>
    <ds:schemaRef ds:uri="5cce672a-2249-4bca-ab09-8f7b37c30eb2"/>
    <ds:schemaRef ds:uri="085339e8-869b-4c3a-a446-745e05ea898f"/>
    <ds:schemaRef ds:uri="http://schemas.microsoft.com/office/2006/documentManagement/types"/>
    <ds:schemaRef ds:uri="http://www.w3.org/XML/1998/namespace"/>
    <ds:schemaRef ds:uri="http://schemas.microsoft.com/office/infopath/2007/PartnerControls"/>
    <ds:schemaRef ds:uri="http://purl.org/dc/dcmitype/"/>
    <ds:schemaRef ds:uri="http://purl.org/dc/elements/1.1/"/>
    <ds:schemaRef ds:uri="http://schemas.openxmlformats.org/package/2006/metadata/core-properties"/>
    <ds:schemaRef ds:uri="http://schemas.microsoft.com/office/2006/metadata/properties"/>
  </ds:schemaRefs>
</ds:datastoreItem>
</file>

<file path=customXml/itemProps2.xml><?xml version="1.0" encoding="utf-8"?>
<ds:datastoreItem xmlns:ds="http://schemas.openxmlformats.org/officeDocument/2006/customXml" ds:itemID="{D1309999-888E-44BA-A188-888AF21B1F1C}">
  <ds:schemaRefs>
    <ds:schemaRef ds:uri="http://schemas.microsoft.com/sharepoint/v3/contenttype/forms"/>
  </ds:schemaRefs>
</ds:datastoreItem>
</file>

<file path=customXml/itemProps3.xml><?xml version="1.0" encoding="utf-8"?>
<ds:datastoreItem xmlns:ds="http://schemas.openxmlformats.org/officeDocument/2006/customXml" ds:itemID="{15E64156-DF68-43FF-9AB9-8C3C810D9AB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85339e8-869b-4c3a-a446-745e05ea898f"/>
    <ds:schemaRef ds:uri="5cce672a-2249-4bca-ab09-8f7b37c30eb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Frosted design</Template>
  <TotalTime>0</TotalTime>
  <Words>6618</Words>
  <Application>Microsoft Office PowerPoint</Application>
  <PresentationFormat>Widescreen</PresentationFormat>
  <Paragraphs>319</Paragraphs>
  <Slides>43</Slides>
  <Notes>24</Notes>
  <HiddenSlides>0</HiddenSlides>
  <MMClips>7</MMClips>
  <ScaleCrop>false</ScaleCrop>
  <HeadingPairs>
    <vt:vector size="6" baseType="variant">
      <vt:variant>
        <vt:lpstr>Fonts Used</vt:lpstr>
      </vt:variant>
      <vt:variant>
        <vt:i4>14</vt:i4>
      </vt:variant>
      <vt:variant>
        <vt:lpstr>Theme</vt:lpstr>
      </vt:variant>
      <vt:variant>
        <vt:i4>1</vt:i4>
      </vt:variant>
      <vt:variant>
        <vt:lpstr>Slide Titles</vt:lpstr>
      </vt:variant>
      <vt:variant>
        <vt:i4>43</vt:i4>
      </vt:variant>
    </vt:vector>
  </HeadingPairs>
  <TitlesOfParts>
    <vt:vector size="58" baseType="lpstr">
      <vt:lpstr>Helvetica Neue</vt:lpstr>
      <vt:lpstr>Söhne</vt:lpstr>
      <vt:lpstr>Aptos</vt:lpstr>
      <vt:lpstr>Arial</vt:lpstr>
      <vt:lpstr>Avenir Next LT Pro</vt:lpstr>
      <vt:lpstr>Calibri</vt:lpstr>
      <vt:lpstr>Courier New</vt:lpstr>
      <vt:lpstr>Goudy Old Style</vt:lpstr>
      <vt:lpstr>Libre Franklin</vt:lpstr>
      <vt:lpstr>Segoe UI</vt:lpstr>
      <vt:lpstr>Source Sans Pro</vt:lpstr>
      <vt:lpstr>Symbol</vt:lpstr>
      <vt:lpstr>Times New Roman</vt:lpstr>
      <vt:lpstr>Wingdings</vt:lpstr>
      <vt:lpstr>FrostyVTI</vt:lpstr>
      <vt:lpstr>Observations and Participatory Research with Children</vt:lpstr>
      <vt:lpstr>Observational Research</vt:lpstr>
      <vt:lpstr>Naturalistic Observation</vt:lpstr>
      <vt:lpstr>Naturalistic observation</vt:lpstr>
      <vt:lpstr>Participant-observer research</vt:lpstr>
      <vt:lpstr>Structured observation</vt:lpstr>
      <vt:lpstr>Field experiments</vt:lpstr>
      <vt:lpstr>PowerPoint Presentation</vt:lpstr>
      <vt:lpstr>Breakout rooms</vt:lpstr>
      <vt:lpstr>Participatory research with children </vt:lpstr>
      <vt:lpstr>This sets out a broad range of rights in addition to the universal human rights shared by everyone. Children are defined under Article 1 of the  UNCRC as including ‘every human being below the age of eighteen years’.   </vt:lpstr>
      <vt:lpstr>PowerPoint Presentation</vt:lpstr>
      <vt:lpstr>PowerPoint Presentation</vt:lpstr>
      <vt:lpstr>PowerPoint Presentation</vt:lpstr>
      <vt:lpstr>BREAKOUT ROOM: Important things to consider before starting</vt:lpstr>
      <vt:lpstr>PowerPoint Presentation</vt:lpstr>
      <vt:lpstr>Typologies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Example: "Designing a Playground Together" </vt:lpstr>
      <vt:lpstr>PowerPoint Presentation</vt:lpstr>
      <vt:lpstr>PowerPoint Presentation</vt:lpstr>
      <vt:lpstr>Tree activity  (Pens, A4 size paper and a quiet space are the basic requirements) </vt:lpstr>
      <vt:lpstr>Resources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dc:title>
  <dc:creator>Charlotte Greenway</dc:creator>
  <cp:lastModifiedBy>Charlotte Greenway</cp:lastModifiedBy>
  <cp:revision>1</cp:revision>
  <dcterms:created xsi:type="dcterms:W3CDTF">2024-04-08T13:06:46Z</dcterms:created>
  <dcterms:modified xsi:type="dcterms:W3CDTF">2025-04-28T11:08:53Z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0x0101003847BB3BC7CD6142BD04558DE981B893</vt:lpwstr>
  </property>
</Properties>
</file>