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969" autoAdjust="0"/>
  </p:normalViewPr>
  <p:slideViewPr>
    <p:cSldViewPr snapToGrid="0">
      <p:cViewPr varScale="1">
        <p:scale>
          <a:sx n="59" d="100"/>
          <a:sy n="59" d="100"/>
        </p:scale>
        <p:origin x="357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826680" y="4243100"/>
            <a:ext cx="5204640" cy="292608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6047" y="7737856"/>
            <a:ext cx="3825907" cy="2204256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42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 sz="1425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095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29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29818" y="4243100"/>
            <a:ext cx="5205222" cy="292608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6047" y="7737715"/>
            <a:ext cx="3825907" cy="2249035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425">
                <a:solidFill>
                  <a:schemeClr val="tx1"/>
                </a:solidFill>
              </a:defRPr>
            </a:lvl1pPr>
            <a:lvl2pPr marL="34290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6847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6680" y="4689856"/>
            <a:ext cx="2466017" cy="55146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65303" y="4689856"/>
            <a:ext cx="2467887" cy="55146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668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6679" y="4112773"/>
            <a:ext cx="2466018" cy="1251710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6679" y="5588000"/>
            <a:ext cx="2466018" cy="4616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65303" y="5588000"/>
            <a:ext cx="2467887" cy="4616491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3565303" y="4112773"/>
            <a:ext cx="2467887" cy="1251710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685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977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97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3429000" cy="1219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527" y="3989030"/>
            <a:ext cx="2467946" cy="2029328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9045" y="1430528"/>
            <a:ext cx="2708910" cy="9330944"/>
          </a:xfrm>
        </p:spPr>
        <p:txBody>
          <a:bodyPr>
            <a:normAutofit/>
          </a:bodyPr>
          <a:lstStyle>
            <a:lvl1pPr>
              <a:defRPr sz="1425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6310966"/>
            <a:ext cx="2134553" cy="3900508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480527" y="11086592"/>
            <a:ext cx="2854799" cy="56896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076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3428999" cy="1219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060" y="3989028"/>
            <a:ext cx="2468880" cy="2032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29000" y="-74972"/>
            <a:ext cx="3432430" cy="12192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6310968"/>
            <a:ext cx="2134553" cy="3900510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480060" y="11086592"/>
            <a:ext cx="2852928" cy="56896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31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595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67375" y="1666240"/>
            <a:ext cx="790475" cy="88595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04534" y="1666240"/>
            <a:ext cx="3537131" cy="88595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309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204534" y="1715008"/>
            <a:ext cx="4453316" cy="211328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4534" y="4689859"/>
            <a:ext cx="4453316" cy="5514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84207" y="11091229"/>
            <a:ext cx="1548983" cy="57594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6BDFA06-8DA5-49B4-8834-76744C489A4C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6679" y="11086592"/>
            <a:ext cx="3417498" cy="5689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180084" y="11054080"/>
            <a:ext cx="274320" cy="65024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825" spc="0" baseline="0">
                <a:solidFill>
                  <a:srgbClr val="FFFFFF"/>
                </a:solidFill>
              </a:defRPr>
            </a:lvl1pPr>
          </a:lstStyle>
          <a:p>
            <a:fld id="{0D240CEC-479B-46C2-9046-E256EBCFF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008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1950" kern="1200" cap="all" spc="15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3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29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143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6858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8572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985838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114425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013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3716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72D312-5364-CBEA-AB92-E0CBB43BDD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582" y="577870"/>
            <a:ext cx="1985539" cy="20170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Scroll: Horizontal 4">
            <a:extLst>
              <a:ext uri="{FF2B5EF4-FFF2-40B4-BE49-F238E27FC236}">
                <a16:creationId xmlns:a16="http://schemas.microsoft.com/office/drawing/2014/main" id="{49F349FA-50C8-7856-9C44-D5A54684E595}"/>
              </a:ext>
            </a:extLst>
          </p:cNvPr>
          <p:cNvSpPr/>
          <p:nvPr/>
        </p:nvSpPr>
        <p:spPr>
          <a:xfrm>
            <a:off x="-72696" y="1"/>
            <a:ext cx="6930695" cy="504805"/>
          </a:xfrm>
          <a:prstGeom prst="horizontalScroll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 i="1" dirty="0"/>
              <a:t>Hotel Trinity</a:t>
            </a:r>
            <a:endParaRPr lang="en-US" sz="16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86872F7-1E19-2E29-2148-C5BBF2209417}"/>
              </a:ext>
            </a:extLst>
          </p:cNvPr>
          <p:cNvSpPr/>
          <p:nvPr/>
        </p:nvSpPr>
        <p:spPr>
          <a:xfrm>
            <a:off x="45988" y="479322"/>
            <a:ext cx="2413771" cy="2115597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spcAft>
                <a:spcPts val="1422"/>
              </a:spcAft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Salads</a:t>
            </a:r>
            <a:endParaRPr lang="en-US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422"/>
              </a:spcAft>
            </a:pP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Caesar Salad-£9</a:t>
            </a:r>
          </a:p>
          <a:p>
            <a:pPr algn="just">
              <a:spcAft>
                <a:spcPts val="1422"/>
              </a:spcAft>
            </a:pP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 Tossed Salad-£5</a:t>
            </a:r>
          </a:p>
          <a:p>
            <a:pPr algn="just">
              <a:spcAft>
                <a:spcPts val="1422"/>
              </a:spcAft>
            </a:pP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Roasted Vegetables- -£12</a:t>
            </a:r>
          </a:p>
          <a:p>
            <a:pPr algn="just">
              <a:spcAft>
                <a:spcPts val="1422"/>
              </a:spcAft>
            </a:pP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Baked Potato-£18</a:t>
            </a:r>
          </a:p>
          <a:p>
            <a:pPr algn="ctr"/>
            <a:endParaRPr lang="en-US" sz="14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3179F72-FCB2-F5B3-76CC-19D28F454C57}"/>
              </a:ext>
            </a:extLst>
          </p:cNvPr>
          <p:cNvSpPr/>
          <p:nvPr/>
        </p:nvSpPr>
        <p:spPr>
          <a:xfrm>
            <a:off x="4734944" y="353273"/>
            <a:ext cx="2110354" cy="818052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spcAft>
                <a:spcPts val="1422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Wine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Tierra Antica Merlot Chile 2017</a:t>
            </a:r>
          </a:p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Glass-£36 Bottle- -£7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Intense cherry red in </a:t>
            </a:r>
            <a:r>
              <a:rPr lang="en-US" sz="16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colour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with bright purple hints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422"/>
              </a:spcAft>
            </a:pP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422"/>
              </a:spcAft>
            </a:pP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Novita Pinot 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Grigiovenezr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Giulia Italy 2017 -Glass-£42 Bottle- -£9</a:t>
            </a:r>
          </a:p>
          <a:p>
            <a:pPr algn="just">
              <a:spcAft>
                <a:spcPts val="1422"/>
              </a:spcAft>
            </a:pP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Tropical food </a:t>
            </a:r>
            <a:r>
              <a:rPr lang="en-US" sz="16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flavours</a:t>
            </a:r>
            <a:r>
              <a:rPr lang="en-US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crisp and </a:t>
            </a:r>
            <a:r>
              <a:rPr lang="en-US" sz="16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fragnant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6BD07B9-3327-7B67-D31D-D70DD6F19AB2}"/>
              </a:ext>
            </a:extLst>
          </p:cNvPr>
          <p:cNvSpPr/>
          <p:nvPr/>
        </p:nvSpPr>
        <p:spPr>
          <a:xfrm>
            <a:off x="12702" y="4605278"/>
            <a:ext cx="2295617" cy="1639456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spcAft>
                <a:spcPts val="1422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Wraps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Asian Beef-£15</a:t>
            </a:r>
          </a:p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Chicken Couscous- -£12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22029D0-7553-1C56-D0A4-CEFA832E2A01}"/>
              </a:ext>
            </a:extLst>
          </p:cNvPr>
          <p:cNvSpPr/>
          <p:nvPr/>
        </p:nvSpPr>
        <p:spPr>
          <a:xfrm>
            <a:off x="7664" y="2718925"/>
            <a:ext cx="2300655" cy="183731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spcAft>
                <a:spcPts val="1422"/>
              </a:spcAft>
            </a:pPr>
            <a:r>
              <a:rPr lang="en-US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Pasta </a:t>
            </a:r>
            <a:endParaRPr lang="en-US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422"/>
              </a:spcAft>
            </a:pPr>
            <a:r>
              <a:rPr lang="en-US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Creemy</a:t>
            </a: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Cojun</a:t>
            </a: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Chicken- -£14</a:t>
            </a:r>
          </a:p>
          <a:p>
            <a:pPr algn="just">
              <a:spcAft>
                <a:spcPts val="1422"/>
              </a:spcAft>
            </a:pPr>
            <a:r>
              <a:rPr lang="en-US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Creemy</a:t>
            </a: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Truffle- -£10</a:t>
            </a:r>
          </a:p>
          <a:p>
            <a:pPr algn="ctr"/>
            <a:endParaRPr lang="en-US" sz="1400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5C5D39-20FD-4C66-F5E8-D5A2602A6D5C}"/>
              </a:ext>
            </a:extLst>
          </p:cNvPr>
          <p:cNvSpPr/>
          <p:nvPr/>
        </p:nvSpPr>
        <p:spPr>
          <a:xfrm>
            <a:off x="7664" y="7279147"/>
            <a:ext cx="2405480" cy="380168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Herby Lamb cobbler-£22</a:t>
            </a:r>
          </a:p>
          <a:p>
            <a:pPr algn="ctr"/>
            <a:endParaRPr lang="en-US" sz="16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9605FF5-C684-C9C0-356A-707575EE41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83835"/>
            <a:ext cx="3996053" cy="474693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29590C5-98CE-C520-D7AE-157EC5973997}"/>
              </a:ext>
            </a:extLst>
          </p:cNvPr>
          <p:cNvSpPr/>
          <p:nvPr/>
        </p:nvSpPr>
        <p:spPr>
          <a:xfrm>
            <a:off x="3996053" y="7958663"/>
            <a:ext cx="2825111" cy="42781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b"/>
          <a:lstStyle/>
          <a:p>
            <a:pPr algn="just">
              <a:lnSpc>
                <a:spcPct val="200000"/>
              </a:lnSpc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Sausage &amp; lentil one pot-£25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DF846F9-25E9-CCE0-0D09-83D3FDA8A9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6222" y="8427088"/>
            <a:ext cx="4704942" cy="427812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538656F-5B21-B52D-E156-0060A4C6D9DC}"/>
              </a:ext>
            </a:extLst>
          </p:cNvPr>
          <p:cNvSpPr/>
          <p:nvPr/>
        </p:nvSpPr>
        <p:spPr>
          <a:xfrm>
            <a:off x="-53560" y="6288687"/>
            <a:ext cx="2542326" cy="504805"/>
          </a:xfrm>
          <a:prstGeom prst="round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 course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US" sz="160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6F07678-C1B3-F556-E255-B015D701EFDD}"/>
              </a:ext>
            </a:extLst>
          </p:cNvPr>
          <p:cNvSpPr/>
          <p:nvPr/>
        </p:nvSpPr>
        <p:spPr>
          <a:xfrm>
            <a:off x="-46612" y="8207569"/>
            <a:ext cx="2169669" cy="758945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spcAft>
                <a:spcPts val="1422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Opening- 10.00</a:t>
            </a:r>
          </a:p>
          <a:p>
            <a:pPr algn="just">
              <a:spcAft>
                <a:spcPts val="1422"/>
              </a:spcAft>
            </a:pPr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Closing- 11.30</a:t>
            </a:r>
          </a:p>
          <a:p>
            <a:pPr algn="ctr"/>
            <a:endParaRPr lang="en-US" sz="1600" b="1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88EE2C6-DE98-1888-592D-6690DB1B6EE5}"/>
              </a:ext>
            </a:extLst>
          </p:cNvPr>
          <p:cNvSpPr/>
          <p:nvPr/>
        </p:nvSpPr>
        <p:spPr>
          <a:xfrm>
            <a:off x="2574421" y="9913827"/>
            <a:ext cx="4261040" cy="1085992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spcAft>
                <a:spcPts val="1422"/>
              </a:spcAft>
            </a:pP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UberEats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JustEat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can be used for booking. </a:t>
            </a:r>
          </a:p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Consumer can also used the service of Take an away. </a:t>
            </a:r>
          </a:p>
          <a:p>
            <a:pPr algn="ctr"/>
            <a:endParaRPr lang="en-US" sz="1600" dirty="0"/>
          </a:p>
        </p:txBody>
      </p:sp>
      <p:sp>
        <p:nvSpPr>
          <p:cNvPr id="20" name="Rectangle: Diagonal Corners Rounded 19">
            <a:extLst>
              <a:ext uri="{FF2B5EF4-FFF2-40B4-BE49-F238E27FC236}">
                <a16:creationId xmlns:a16="http://schemas.microsoft.com/office/drawing/2014/main" id="{CD1D9A31-166A-C740-A31B-93E858F8362D}"/>
              </a:ext>
            </a:extLst>
          </p:cNvPr>
          <p:cNvSpPr/>
          <p:nvPr/>
        </p:nvSpPr>
        <p:spPr>
          <a:xfrm>
            <a:off x="2660547" y="8966514"/>
            <a:ext cx="4184751" cy="916728"/>
          </a:xfrm>
          <a:prstGeom prst="round2Diag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Covid-19 safety measurement, right now not accepting cash. We ensure the contactless delivery.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335D5C-B605-D968-7F42-91BEBD4B6373}"/>
              </a:ext>
            </a:extLst>
          </p:cNvPr>
          <p:cNvSpPr/>
          <p:nvPr/>
        </p:nvSpPr>
        <p:spPr>
          <a:xfrm>
            <a:off x="-32498" y="11083635"/>
            <a:ext cx="4160617" cy="1108364"/>
          </a:xfrm>
          <a:prstGeom prst="round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just">
              <a:spcAft>
                <a:spcPts val="1422"/>
              </a:spcAft>
            </a:pP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Payment Options </a:t>
            </a:r>
          </a:p>
          <a:p>
            <a:pPr algn="just">
              <a:spcAft>
                <a:spcPts val="1422"/>
              </a:spcAft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Credit and Debit card and QR scan</a:t>
            </a:r>
          </a:p>
          <a:p>
            <a:pPr algn="ctr"/>
            <a:endParaRPr lang="en-US" sz="1600" dirty="0"/>
          </a:p>
        </p:txBody>
      </p:sp>
      <p:pic>
        <p:nvPicPr>
          <p:cNvPr id="1032" name="Picture 8" descr="Red Sauce Pasta Recipe">
            <a:extLst>
              <a:ext uri="{FF2B5EF4-FFF2-40B4-BE49-F238E27FC236}">
                <a16:creationId xmlns:a16="http://schemas.microsoft.com/office/drawing/2014/main" id="{D27AD973-4423-F0FE-06AA-1FE8D9F93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144" y="2718924"/>
            <a:ext cx="2176977" cy="16625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aneer and Salsa Tortilla Wraps">
            <a:extLst>
              <a:ext uri="{FF2B5EF4-FFF2-40B4-BE49-F238E27FC236}">
                <a16:creationId xmlns:a16="http://schemas.microsoft.com/office/drawing/2014/main" id="{E8C144E9-E9D2-F383-89D7-B4E8CB328F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142" y="4517945"/>
            <a:ext cx="2176977" cy="169767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erby lamb cobbler">
            <a:extLst>
              <a:ext uri="{FF2B5EF4-FFF2-40B4-BE49-F238E27FC236}">
                <a16:creationId xmlns:a16="http://schemas.microsoft.com/office/drawing/2014/main" id="{39FA96B4-CB47-42F2-161F-C305B6F240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803" y="6288686"/>
            <a:ext cx="2225138" cy="13461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talian Sausage and Lentils | One Pot Recipe - This Italian Kitchen">
            <a:extLst>
              <a:ext uri="{FF2B5EF4-FFF2-40B4-BE49-F238E27FC236}">
                <a16:creationId xmlns:a16="http://schemas.microsoft.com/office/drawing/2014/main" id="{5BD72975-70BB-2958-3B79-97D967C5F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600" y="6556599"/>
            <a:ext cx="2086400" cy="14682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Uber Eats to cut fees in battle with Deliveroo and Just Eat | Financial  Times">
            <a:extLst>
              <a:ext uri="{FF2B5EF4-FFF2-40B4-BE49-F238E27FC236}">
                <a16:creationId xmlns:a16="http://schemas.microsoft.com/office/drawing/2014/main" id="{7D2947DC-49B9-F3F1-E834-52B62164BA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553" y="11030404"/>
            <a:ext cx="2717635" cy="116159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Debit Card vs. Credit Card: Which Is Better?">
            <a:extLst>
              <a:ext uri="{FF2B5EF4-FFF2-40B4-BE49-F238E27FC236}">
                <a16:creationId xmlns:a16="http://schemas.microsoft.com/office/drawing/2014/main" id="{968B8C7C-5DF1-6397-B686-3426D1343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7" y="9079382"/>
            <a:ext cx="2528433" cy="18187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Merlot Valle Central Tierra Antica - Shelved Wine">
            <a:extLst>
              <a:ext uri="{FF2B5EF4-FFF2-40B4-BE49-F238E27FC236}">
                <a16:creationId xmlns:a16="http://schemas.microsoft.com/office/drawing/2014/main" id="{CB8EB8FB-EC4B-B910-3738-7F6086FA90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771" y="2683789"/>
            <a:ext cx="788114" cy="822022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Novità Pinot Grigio | Vivino">
            <a:extLst>
              <a:ext uri="{FF2B5EF4-FFF2-40B4-BE49-F238E27FC236}">
                <a16:creationId xmlns:a16="http://schemas.microsoft.com/office/drawing/2014/main" id="{BD246FE1-9024-EC30-38CA-404214EEA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771" y="5602315"/>
            <a:ext cx="788114" cy="85080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25602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95</TotalTime>
  <Words>143</Words>
  <Application>Microsoft Office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Gill Sans MT</vt:lpstr>
      <vt:lpstr>Times New Roman</vt:lpstr>
      <vt:lpstr>Parcel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acer</dc:creator>
  <cp:lastModifiedBy>1291</cp:lastModifiedBy>
  <cp:revision>4</cp:revision>
  <dcterms:created xsi:type="dcterms:W3CDTF">2022-06-13T11:56:19Z</dcterms:created>
  <dcterms:modified xsi:type="dcterms:W3CDTF">2022-06-14T08:51:03Z</dcterms:modified>
</cp:coreProperties>
</file>