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webextensions/webextension1.xml" ContentType="application/vnd.ms-office.webextension+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58" r:id="rId4"/>
    <p:sldId id="271" r:id="rId5"/>
    <p:sldId id="259" r:id="rId6"/>
    <p:sldId id="260" r:id="rId7"/>
    <p:sldId id="257" r:id="rId8"/>
    <p:sldId id="270" r:id="rId9"/>
    <p:sldId id="262" r:id="rId10"/>
    <p:sldId id="263" r:id="rId11"/>
    <p:sldId id="264" r:id="rId12"/>
    <p:sldId id="269"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E45F37-029E-F957-9D39-29EBD68F0FB5}" v="1663" dt="2025-11-16T23:01:36.331"/>
    <p1510:client id="{79170E65-FFDB-289C-11E4-7584DF2D767E}" v="7" dt="2025-11-16T23:37:11.0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5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reen Akhtar (2407802)" userId="867ab437-c6c7-414b-a8ba-b62f5f32c7f8" providerId="ADAL" clId="{992A043F-FFF3-471B-87A3-C72FB77632AC}"/>
    <pc:docChg chg="modSld">
      <pc:chgData name="Nazreen Akhtar (2407802)" userId="867ab437-c6c7-414b-a8ba-b62f5f32c7f8" providerId="ADAL" clId="{992A043F-FFF3-471B-87A3-C72FB77632AC}" dt="2025-11-16T23:35:30.271" v="0"/>
      <pc:docMkLst>
        <pc:docMk/>
      </pc:docMkLst>
      <pc:sldChg chg="addSp">
        <pc:chgData name="Nazreen Akhtar (2407802)" userId="867ab437-c6c7-414b-a8ba-b62f5f32c7f8" providerId="ADAL" clId="{992A043F-FFF3-471B-87A3-C72FB77632AC}" dt="2025-11-16T23:35:30.271" v="0"/>
        <pc:sldMkLst>
          <pc:docMk/>
          <pc:sldMk cId="109857222" sldId="256"/>
        </pc:sldMkLst>
        <pc:graphicFrameChg chg="add">
          <ac:chgData name="Nazreen Akhtar (2407802)" userId="867ab437-c6c7-414b-a8ba-b62f5f32c7f8" providerId="ADAL" clId="{992A043F-FFF3-471B-87A3-C72FB77632AC}" dt="2025-11-16T23:35:30.271" v="0"/>
          <ac:graphicFrameMkLst>
            <pc:docMk/>
            <pc:sldMk cId="109857222" sldId="256"/>
            <ac:graphicFrameMk id="3" creationId="{68FD36AC-B182-3F46-C9BC-C17B98E5D13A}"/>
          </ac:graphicFrameMkLst>
        </pc:graphicFrameChg>
      </pc:sldChg>
    </pc:docChg>
  </pc:docChgLst>
  <pc:docChgLst>
    <pc:chgData name="Nazreen Akhtar (2407802)" userId="S::2407802@student.uwtsd.ac.uk::867ab437-c6c7-414b-a8ba-b62f5f32c7f8" providerId="AD" clId="Web-{6D42E2BD-4597-D82C-3BCE-35A9E38061BE}"/>
    <pc:docChg chg="addSld modSld">
      <pc:chgData name="Nazreen Akhtar (2407802)" userId="S::2407802@student.uwtsd.ac.uk::867ab437-c6c7-414b-a8ba-b62f5f32c7f8" providerId="AD" clId="Web-{6D42E2BD-4597-D82C-3BCE-35A9E38061BE}" dt="2025-11-10T20:40:55.605" v="153" actId="20577"/>
      <pc:docMkLst>
        <pc:docMk/>
      </pc:docMkLst>
      <pc:sldChg chg="modSp">
        <pc:chgData name="Nazreen Akhtar (2407802)" userId="S::2407802@student.uwtsd.ac.uk::867ab437-c6c7-414b-a8ba-b62f5f32c7f8" providerId="AD" clId="Web-{6D42E2BD-4597-D82C-3BCE-35A9E38061BE}" dt="2025-11-10T20:40:07.387" v="144" actId="14100"/>
        <pc:sldMkLst>
          <pc:docMk/>
          <pc:sldMk cId="109857222" sldId="256"/>
        </pc:sldMkLst>
        <pc:spChg chg="mod">
          <ac:chgData name="Nazreen Akhtar (2407802)" userId="S::2407802@student.uwtsd.ac.uk::867ab437-c6c7-414b-a8ba-b62f5f32c7f8" providerId="AD" clId="Web-{6D42E2BD-4597-D82C-3BCE-35A9E38061BE}" dt="2025-11-10T20:39:24.418" v="138" actId="14100"/>
          <ac:spMkLst>
            <pc:docMk/>
            <pc:sldMk cId="109857222" sldId="256"/>
            <ac:spMk id="2" creationId="{00000000-0000-0000-0000-000000000000}"/>
          </ac:spMkLst>
        </pc:spChg>
      </pc:sldChg>
      <pc:sldChg chg="addSp delSp modSp new">
        <pc:chgData name="Nazreen Akhtar (2407802)" userId="S::2407802@student.uwtsd.ac.uk::867ab437-c6c7-414b-a8ba-b62f5f32c7f8" providerId="AD" clId="Web-{6D42E2BD-4597-D82C-3BCE-35A9E38061BE}" dt="2025-11-10T20:40:55.605" v="153" actId="20577"/>
        <pc:sldMkLst>
          <pc:docMk/>
          <pc:sldMk cId="3704095635" sldId="257"/>
        </pc:sldMkLst>
        <pc:spChg chg="add mod">
          <ac:chgData name="Nazreen Akhtar (2407802)" userId="S::2407802@student.uwtsd.ac.uk::867ab437-c6c7-414b-a8ba-b62f5f32c7f8" providerId="AD" clId="Web-{6D42E2BD-4597-D82C-3BCE-35A9E38061BE}" dt="2025-11-10T20:40:55.605" v="153" actId="20577"/>
          <ac:spMkLst>
            <pc:docMk/>
            <pc:sldMk cId="3704095635" sldId="257"/>
            <ac:spMk id="3" creationId="{0BAD2E92-86C5-B442-4A25-F76863712F4B}"/>
          </ac:spMkLst>
        </pc:spChg>
      </pc:sldChg>
    </pc:docChg>
  </pc:docChgLst>
  <pc:docChgLst>
    <pc:chgData name="Nazreen Akhtar (2407802)" userId="S::2407802@student.uwtsd.ac.uk::867ab437-c6c7-414b-a8ba-b62f5f32c7f8" providerId="AD" clId="Web-{3430C9C1-6D0C-FC70-4CF0-7B862C09A006}"/>
    <pc:docChg chg="addSld">
      <pc:chgData name="Nazreen Akhtar (2407802)" userId="S::2407802@student.uwtsd.ac.uk::867ab437-c6c7-414b-a8ba-b62f5f32c7f8" providerId="AD" clId="Web-{3430C9C1-6D0C-FC70-4CF0-7B862C09A006}" dt="2025-11-13T21:05:15.560" v="7"/>
      <pc:docMkLst>
        <pc:docMk/>
      </pc:docMkLst>
      <pc:sldChg chg="new">
        <pc:chgData name="Nazreen Akhtar (2407802)" userId="S::2407802@student.uwtsd.ac.uk::867ab437-c6c7-414b-a8ba-b62f5f32c7f8" providerId="AD" clId="Web-{3430C9C1-6D0C-FC70-4CF0-7B862C09A006}" dt="2025-11-13T21:04:18.666" v="0"/>
        <pc:sldMkLst>
          <pc:docMk/>
          <pc:sldMk cId="3093110126" sldId="258"/>
        </pc:sldMkLst>
      </pc:sldChg>
      <pc:sldChg chg="new">
        <pc:chgData name="Nazreen Akhtar (2407802)" userId="S::2407802@student.uwtsd.ac.uk::867ab437-c6c7-414b-a8ba-b62f5f32c7f8" providerId="AD" clId="Web-{3430C9C1-6D0C-FC70-4CF0-7B862C09A006}" dt="2025-11-13T21:04:31.214" v="1"/>
        <pc:sldMkLst>
          <pc:docMk/>
          <pc:sldMk cId="2956164599" sldId="259"/>
        </pc:sldMkLst>
      </pc:sldChg>
      <pc:sldChg chg="new">
        <pc:chgData name="Nazreen Akhtar (2407802)" userId="S::2407802@student.uwtsd.ac.uk::867ab437-c6c7-414b-a8ba-b62f5f32c7f8" providerId="AD" clId="Web-{3430C9C1-6D0C-FC70-4CF0-7B862C09A006}" dt="2025-11-13T21:04:44.246" v="2"/>
        <pc:sldMkLst>
          <pc:docMk/>
          <pc:sldMk cId="2359844979" sldId="260"/>
        </pc:sldMkLst>
      </pc:sldChg>
      <pc:sldChg chg="new">
        <pc:chgData name="Nazreen Akhtar (2407802)" userId="S::2407802@student.uwtsd.ac.uk::867ab437-c6c7-414b-a8ba-b62f5f32c7f8" providerId="AD" clId="Web-{3430C9C1-6D0C-FC70-4CF0-7B862C09A006}" dt="2025-11-13T21:05:01.872" v="4"/>
        <pc:sldMkLst>
          <pc:docMk/>
          <pc:sldMk cId="1041695821" sldId="262"/>
        </pc:sldMkLst>
      </pc:sldChg>
      <pc:sldChg chg="new">
        <pc:chgData name="Nazreen Akhtar (2407802)" userId="S::2407802@student.uwtsd.ac.uk::867ab437-c6c7-414b-a8ba-b62f5f32c7f8" providerId="AD" clId="Web-{3430C9C1-6D0C-FC70-4CF0-7B862C09A006}" dt="2025-11-13T21:05:04.622" v="5"/>
        <pc:sldMkLst>
          <pc:docMk/>
          <pc:sldMk cId="1279213922" sldId="263"/>
        </pc:sldMkLst>
      </pc:sldChg>
      <pc:sldChg chg="new">
        <pc:chgData name="Nazreen Akhtar (2407802)" userId="S::2407802@student.uwtsd.ac.uk::867ab437-c6c7-414b-a8ba-b62f5f32c7f8" providerId="AD" clId="Web-{3430C9C1-6D0C-FC70-4CF0-7B862C09A006}" dt="2025-11-13T21:05:10.685" v="6"/>
        <pc:sldMkLst>
          <pc:docMk/>
          <pc:sldMk cId="3429633087" sldId="264"/>
        </pc:sldMkLst>
      </pc:sldChg>
    </pc:docChg>
  </pc:docChgLst>
  <pc:docChgLst>
    <pc:chgData name="Nazreen Akhtar (2407802)" userId="S::2407802@student.uwtsd.ac.uk::867ab437-c6c7-414b-a8ba-b62f5f32c7f8" providerId="AD" clId="Web-{79170E65-FFDB-289C-11E4-7584DF2D767E}"/>
    <pc:docChg chg="modSld">
      <pc:chgData name="Nazreen Akhtar (2407802)" userId="S::2407802@student.uwtsd.ac.uk::867ab437-c6c7-414b-a8ba-b62f5f32c7f8" providerId="AD" clId="Web-{79170E65-FFDB-289C-11E4-7584DF2D767E}" dt="2025-11-16T23:37:11.010" v="7" actId="14100"/>
      <pc:docMkLst>
        <pc:docMk/>
      </pc:docMkLst>
      <pc:sldChg chg="modSp">
        <pc:chgData name="Nazreen Akhtar (2407802)" userId="S::2407802@student.uwtsd.ac.uk::867ab437-c6c7-414b-a8ba-b62f5f32c7f8" providerId="AD" clId="Web-{79170E65-FFDB-289C-11E4-7584DF2D767E}" dt="2025-11-16T23:37:11.010" v="7" actId="14100"/>
        <pc:sldMkLst>
          <pc:docMk/>
          <pc:sldMk cId="109857222" sldId="256"/>
        </pc:sldMkLst>
        <pc:spChg chg="mod">
          <ac:chgData name="Nazreen Akhtar (2407802)" userId="S::2407802@student.uwtsd.ac.uk::867ab437-c6c7-414b-a8ba-b62f5f32c7f8" providerId="AD" clId="Web-{79170E65-FFDB-289C-11E4-7584DF2D767E}" dt="2025-11-16T23:37:11.010" v="7" actId="14100"/>
          <ac:spMkLst>
            <pc:docMk/>
            <pc:sldMk cId="109857222" sldId="256"/>
            <ac:spMk id="2" creationId="{00000000-0000-0000-0000-000000000000}"/>
          </ac:spMkLst>
        </pc:spChg>
        <pc:graphicFrameChg chg="mod">
          <ac:chgData name="Nazreen Akhtar (2407802)" userId="S::2407802@student.uwtsd.ac.uk::867ab437-c6c7-414b-a8ba-b62f5f32c7f8" providerId="AD" clId="Web-{79170E65-FFDB-289C-11E4-7584DF2D767E}" dt="2025-11-16T23:36:38.868" v="1" actId="14100"/>
          <ac:graphicFrameMkLst>
            <pc:docMk/>
            <pc:sldMk cId="109857222" sldId="256"/>
            <ac:graphicFrameMk id="3" creationId="{68FD36AC-B182-3F46-C9BC-C17B98E5D13A}"/>
          </ac:graphicFrameMkLst>
        </pc:graphicFrameChg>
      </pc:sldChg>
    </pc:docChg>
  </pc:docChgLst>
  <pc:docChgLst>
    <pc:chgData name="Nazreen Akhtar (2407802)" userId="S::2407802@student.uwtsd.ac.uk::867ab437-c6c7-414b-a8ba-b62f5f32c7f8" providerId="AD" clId="Web-{36E45F37-029E-F957-9D39-29EBD68F0FB5}"/>
    <pc:docChg chg="addSld delSld modSld sldOrd">
      <pc:chgData name="Nazreen Akhtar (2407802)" userId="S::2407802@student.uwtsd.ac.uk::867ab437-c6c7-414b-a8ba-b62f5f32c7f8" providerId="AD" clId="Web-{36E45F37-029E-F957-9D39-29EBD68F0FB5}" dt="2025-11-16T23:01:36.331" v="1169" actId="20577"/>
      <pc:docMkLst>
        <pc:docMk/>
      </pc:docMkLst>
      <pc:sldChg chg="addSp delSp modSp mod setBg">
        <pc:chgData name="Nazreen Akhtar (2407802)" userId="S::2407802@student.uwtsd.ac.uk::867ab437-c6c7-414b-a8ba-b62f5f32c7f8" providerId="AD" clId="Web-{36E45F37-029E-F957-9D39-29EBD68F0FB5}" dt="2025-11-16T22:59:53.938" v="1151"/>
        <pc:sldMkLst>
          <pc:docMk/>
          <pc:sldMk cId="109857222" sldId="256"/>
        </pc:sldMkLst>
        <pc:spChg chg="mod">
          <ac:chgData name="Nazreen Akhtar (2407802)" userId="S::2407802@student.uwtsd.ac.uk::867ab437-c6c7-414b-a8ba-b62f5f32c7f8" providerId="AD" clId="Web-{36E45F37-029E-F957-9D39-29EBD68F0FB5}" dt="2025-11-16T22:59:33.688" v="1148"/>
          <ac:spMkLst>
            <pc:docMk/>
            <pc:sldMk cId="109857222" sldId="256"/>
            <ac:spMk id="2" creationId="{00000000-0000-0000-0000-000000000000}"/>
          </ac:spMkLst>
        </pc:spChg>
        <pc:spChg chg="del mod">
          <ac:chgData name="Nazreen Akhtar (2407802)" userId="S::2407802@student.uwtsd.ac.uk::867ab437-c6c7-414b-a8ba-b62f5f32c7f8" providerId="AD" clId="Web-{36E45F37-029E-F957-9D39-29EBD68F0FB5}" dt="2025-11-16T22:59:53.938" v="1151"/>
          <ac:spMkLst>
            <pc:docMk/>
            <pc:sldMk cId="109857222" sldId="256"/>
            <ac:spMk id="3" creationId="{00000000-0000-0000-0000-000000000000}"/>
          </ac:spMkLst>
        </pc:spChg>
        <pc:spChg chg="add">
          <ac:chgData name="Nazreen Akhtar (2407802)" userId="S::2407802@student.uwtsd.ac.uk::867ab437-c6c7-414b-a8ba-b62f5f32c7f8" providerId="AD" clId="Web-{36E45F37-029E-F957-9D39-29EBD68F0FB5}" dt="2025-11-16T22:59:33.688" v="1148"/>
          <ac:spMkLst>
            <pc:docMk/>
            <pc:sldMk cId="109857222" sldId="256"/>
            <ac:spMk id="9" creationId="{9B7AD9F6-8CE7-4299-8FC6-328F4DCD3FF9}"/>
          </ac:spMkLst>
        </pc:spChg>
        <pc:spChg chg="add">
          <ac:chgData name="Nazreen Akhtar (2407802)" userId="S::2407802@student.uwtsd.ac.uk::867ab437-c6c7-414b-a8ba-b62f5f32c7f8" providerId="AD" clId="Web-{36E45F37-029E-F957-9D39-29EBD68F0FB5}" dt="2025-11-16T22:59:33.688" v="1148"/>
          <ac:spMkLst>
            <pc:docMk/>
            <pc:sldMk cId="109857222" sldId="256"/>
            <ac:spMk id="11" creationId="{82580482-BA80-420A-8A05-C58E97F26B21}"/>
          </ac:spMkLst>
        </pc:spChg>
        <pc:picChg chg="add">
          <ac:chgData name="Nazreen Akhtar (2407802)" userId="S::2407802@student.uwtsd.ac.uk::867ab437-c6c7-414b-a8ba-b62f5f32c7f8" providerId="AD" clId="Web-{36E45F37-029E-F957-9D39-29EBD68F0FB5}" dt="2025-11-16T22:59:33.688" v="1148"/>
          <ac:picMkLst>
            <pc:docMk/>
            <pc:sldMk cId="109857222" sldId="256"/>
            <ac:picMk id="5" creationId="{0B50F21A-3BA7-4765-B546-4E809BF93355}"/>
          </ac:picMkLst>
        </pc:picChg>
      </pc:sldChg>
      <pc:sldChg chg="addSp delSp modSp mod setBg">
        <pc:chgData name="Nazreen Akhtar (2407802)" userId="S::2407802@student.uwtsd.ac.uk::867ab437-c6c7-414b-a8ba-b62f5f32c7f8" providerId="AD" clId="Web-{36E45F37-029E-F957-9D39-29EBD68F0FB5}" dt="2025-11-16T22:56:32.480" v="1133"/>
        <pc:sldMkLst>
          <pc:docMk/>
          <pc:sldMk cId="3704095635" sldId="257"/>
        </pc:sldMkLst>
        <pc:spChg chg="add mod">
          <ac:chgData name="Nazreen Akhtar (2407802)" userId="S::2407802@student.uwtsd.ac.uk::867ab437-c6c7-414b-a8ba-b62f5f32c7f8" providerId="AD" clId="Web-{36E45F37-029E-F957-9D39-29EBD68F0FB5}" dt="2025-11-16T22:56:32.480" v="1133"/>
          <ac:spMkLst>
            <pc:docMk/>
            <pc:sldMk cId="3704095635" sldId="257"/>
            <ac:spMk id="2" creationId="{38DE0119-82C9-F0A5-8F04-83F8A84B3E1D}"/>
          </ac:spMkLst>
        </pc:spChg>
        <pc:spChg chg="add del mod">
          <ac:chgData name="Nazreen Akhtar (2407802)" userId="S::2407802@student.uwtsd.ac.uk::867ab437-c6c7-414b-a8ba-b62f5f32c7f8" providerId="AD" clId="Web-{36E45F37-029E-F957-9D39-29EBD68F0FB5}" dt="2025-11-16T17:22:58.297" v="39"/>
          <ac:spMkLst>
            <pc:docMk/>
            <pc:sldMk cId="3704095635" sldId="257"/>
            <ac:spMk id="2" creationId="{F7CF2420-E51D-D21F-3C74-A7313FA85AF3}"/>
          </ac:spMkLst>
        </pc:spChg>
        <pc:spChg chg="ord">
          <ac:chgData name="Nazreen Akhtar (2407802)" userId="S::2407802@student.uwtsd.ac.uk::867ab437-c6c7-414b-a8ba-b62f5f32c7f8" providerId="AD" clId="Web-{36E45F37-029E-F957-9D39-29EBD68F0FB5}" dt="2025-11-16T22:56:32.480" v="1133"/>
          <ac:spMkLst>
            <pc:docMk/>
            <pc:sldMk cId="3704095635" sldId="257"/>
            <ac:spMk id="3" creationId="{0BAD2E92-86C5-B442-4A25-F76863712F4B}"/>
          </ac:spMkLst>
        </pc:spChg>
        <pc:spChg chg="add del mod">
          <ac:chgData name="Nazreen Akhtar (2407802)" userId="S::2407802@student.uwtsd.ac.uk::867ab437-c6c7-414b-a8ba-b62f5f32c7f8" providerId="AD" clId="Web-{36E45F37-029E-F957-9D39-29EBD68F0FB5}" dt="2025-11-16T18:51:38.329" v="104"/>
          <ac:spMkLst>
            <pc:docMk/>
            <pc:sldMk cId="3704095635" sldId="257"/>
            <ac:spMk id="4" creationId="{22BDF578-37D9-902A-81D0-5007D9C10DDF}"/>
          </ac:spMkLst>
        </pc:spChg>
        <pc:spChg chg="add">
          <ac:chgData name="Nazreen Akhtar (2407802)" userId="S::2407802@student.uwtsd.ac.uk::867ab437-c6c7-414b-a8ba-b62f5f32c7f8" providerId="AD" clId="Web-{36E45F37-029E-F957-9D39-29EBD68F0FB5}" dt="2025-11-16T22:56:32.480" v="1133"/>
          <ac:spMkLst>
            <pc:docMk/>
            <pc:sldMk cId="3704095635" sldId="257"/>
            <ac:spMk id="8" creationId="{D038248A-211C-4EEC-8401-C761B929FB52}"/>
          </ac:spMkLst>
        </pc:spChg>
        <pc:spChg chg="add">
          <ac:chgData name="Nazreen Akhtar (2407802)" userId="S::2407802@student.uwtsd.ac.uk::867ab437-c6c7-414b-a8ba-b62f5f32c7f8" providerId="AD" clId="Web-{36E45F37-029E-F957-9D39-29EBD68F0FB5}" dt="2025-11-16T22:56:32.480" v="1133"/>
          <ac:spMkLst>
            <pc:docMk/>
            <pc:sldMk cId="3704095635" sldId="257"/>
            <ac:spMk id="10" creationId="{C30A849F-66D9-40C8-BEC8-35AFF8F4568F}"/>
          </ac:spMkLst>
        </pc:spChg>
        <pc:grpChg chg="add">
          <ac:chgData name="Nazreen Akhtar (2407802)" userId="S::2407802@student.uwtsd.ac.uk::867ab437-c6c7-414b-a8ba-b62f5f32c7f8" providerId="AD" clId="Web-{36E45F37-029E-F957-9D39-29EBD68F0FB5}" dt="2025-11-16T22:56:32.480" v="1133"/>
          <ac:grpSpMkLst>
            <pc:docMk/>
            <pc:sldMk cId="3704095635" sldId="257"/>
            <ac:grpSpMk id="12" creationId="{04542298-A2B1-480F-A11C-A40EDD19B857}"/>
          </ac:grpSpMkLst>
        </pc:grpChg>
        <pc:grpChg chg="add">
          <ac:chgData name="Nazreen Akhtar (2407802)" userId="S::2407802@student.uwtsd.ac.uk::867ab437-c6c7-414b-a8ba-b62f5f32c7f8" providerId="AD" clId="Web-{36E45F37-029E-F957-9D39-29EBD68F0FB5}" dt="2025-11-16T22:56:32.480" v="1133"/>
          <ac:grpSpMkLst>
            <pc:docMk/>
            <pc:sldMk cId="3704095635" sldId="257"/>
            <ac:grpSpMk id="18" creationId="{2A5C9C35-2375-49EB-B99C-17C87D42FE7C}"/>
          </ac:grpSpMkLst>
        </pc:grpChg>
      </pc:sldChg>
      <pc:sldChg chg="addSp delSp modSp mod setBg">
        <pc:chgData name="Nazreen Akhtar (2407802)" userId="S::2407802@student.uwtsd.ac.uk::867ab437-c6c7-414b-a8ba-b62f5f32c7f8" providerId="AD" clId="Web-{36E45F37-029E-F957-9D39-29EBD68F0FB5}" dt="2025-11-16T22:59:03.437" v="1145"/>
        <pc:sldMkLst>
          <pc:docMk/>
          <pc:sldMk cId="3093110126" sldId="258"/>
        </pc:sldMkLst>
        <pc:spChg chg="del mod">
          <ac:chgData name="Nazreen Akhtar (2407802)" userId="S::2407802@student.uwtsd.ac.uk::867ab437-c6c7-414b-a8ba-b62f5f32c7f8" providerId="AD" clId="Web-{36E45F37-029E-F957-9D39-29EBD68F0FB5}" dt="2025-11-16T21:04:14.676" v="274"/>
          <ac:spMkLst>
            <pc:docMk/>
            <pc:sldMk cId="3093110126" sldId="258"/>
            <ac:spMk id="2" creationId="{F829E2F9-EAA7-9B58-EEB2-518AABB60F64}"/>
          </ac:spMkLst>
        </pc:spChg>
        <pc:spChg chg="del mod">
          <ac:chgData name="Nazreen Akhtar (2407802)" userId="S::2407802@student.uwtsd.ac.uk::867ab437-c6c7-414b-a8ba-b62f5f32c7f8" providerId="AD" clId="Web-{36E45F37-029E-F957-9D39-29EBD68F0FB5}" dt="2025-11-16T17:23:44.756" v="47"/>
          <ac:spMkLst>
            <pc:docMk/>
            <pc:sldMk cId="3093110126" sldId="258"/>
            <ac:spMk id="3" creationId="{16D3689A-85F1-8A86-7623-E477B2CA84E2}"/>
          </ac:spMkLst>
        </pc:spChg>
        <pc:spChg chg="add mod">
          <ac:chgData name="Nazreen Akhtar (2407802)" userId="S::2407802@student.uwtsd.ac.uk::867ab437-c6c7-414b-a8ba-b62f5f32c7f8" providerId="AD" clId="Web-{36E45F37-029E-F957-9D39-29EBD68F0FB5}" dt="2025-11-16T22:59:03.437" v="1145"/>
          <ac:spMkLst>
            <pc:docMk/>
            <pc:sldMk cId="3093110126" sldId="258"/>
            <ac:spMk id="5" creationId="{EAA56984-E899-AF41-5963-1D539CB94C26}"/>
          </ac:spMkLst>
        </pc:spChg>
        <pc:spChg chg="add">
          <ac:chgData name="Nazreen Akhtar (2407802)" userId="S::2407802@student.uwtsd.ac.uk::867ab437-c6c7-414b-a8ba-b62f5f32c7f8" providerId="AD" clId="Web-{36E45F37-029E-F957-9D39-29EBD68F0FB5}" dt="2025-11-16T22:59:03.437" v="1145"/>
          <ac:spMkLst>
            <pc:docMk/>
            <pc:sldMk cId="3093110126" sldId="258"/>
            <ac:spMk id="10" creationId="{DEE2AD96-B495-4E06-9291-B71706F728CB}"/>
          </ac:spMkLst>
        </pc:spChg>
        <pc:spChg chg="add">
          <ac:chgData name="Nazreen Akhtar (2407802)" userId="S::2407802@student.uwtsd.ac.uk::867ab437-c6c7-414b-a8ba-b62f5f32c7f8" providerId="AD" clId="Web-{36E45F37-029E-F957-9D39-29EBD68F0FB5}" dt="2025-11-16T22:59:03.437" v="1145"/>
          <ac:spMkLst>
            <pc:docMk/>
            <pc:sldMk cId="3093110126" sldId="258"/>
            <ac:spMk id="12" creationId="{53CF6D67-C5A8-4ADD-9E8E-1E38CA1D3166}"/>
          </ac:spMkLst>
        </pc:spChg>
        <pc:spChg chg="add">
          <ac:chgData name="Nazreen Akhtar (2407802)" userId="S::2407802@student.uwtsd.ac.uk::867ab437-c6c7-414b-a8ba-b62f5f32c7f8" providerId="AD" clId="Web-{36E45F37-029E-F957-9D39-29EBD68F0FB5}" dt="2025-11-16T22:59:03.437" v="1145"/>
          <ac:spMkLst>
            <pc:docMk/>
            <pc:sldMk cId="3093110126" sldId="258"/>
            <ac:spMk id="14" creationId="{86909FA0-B515-4681-B7A8-FA281D133B94}"/>
          </ac:spMkLst>
        </pc:spChg>
        <pc:spChg chg="add">
          <ac:chgData name="Nazreen Akhtar (2407802)" userId="S::2407802@student.uwtsd.ac.uk::867ab437-c6c7-414b-a8ba-b62f5f32c7f8" providerId="AD" clId="Web-{36E45F37-029E-F957-9D39-29EBD68F0FB5}" dt="2025-11-16T22:59:03.437" v="1145"/>
          <ac:spMkLst>
            <pc:docMk/>
            <pc:sldMk cId="3093110126" sldId="258"/>
            <ac:spMk id="16" creationId="{21C9FE86-FCC3-4A31-AA1C-C882262B7FE7}"/>
          </ac:spMkLst>
        </pc:spChg>
        <pc:spChg chg="add">
          <ac:chgData name="Nazreen Akhtar (2407802)" userId="S::2407802@student.uwtsd.ac.uk::867ab437-c6c7-414b-a8ba-b62f5f32c7f8" providerId="AD" clId="Web-{36E45F37-029E-F957-9D39-29EBD68F0FB5}" dt="2025-11-16T22:59:03.437" v="1145"/>
          <ac:spMkLst>
            <pc:docMk/>
            <pc:sldMk cId="3093110126" sldId="258"/>
            <ac:spMk id="18" creationId="{7D96243B-ECED-4B71-8E06-AE9A285EAD20}"/>
          </ac:spMkLst>
        </pc:spChg>
        <pc:spChg chg="add">
          <ac:chgData name="Nazreen Akhtar (2407802)" userId="S::2407802@student.uwtsd.ac.uk::867ab437-c6c7-414b-a8ba-b62f5f32c7f8" providerId="AD" clId="Web-{36E45F37-029E-F957-9D39-29EBD68F0FB5}" dt="2025-11-16T22:59:03.437" v="1145"/>
          <ac:spMkLst>
            <pc:docMk/>
            <pc:sldMk cId="3093110126" sldId="258"/>
            <ac:spMk id="20" creationId="{A09989E4-EFDC-4A90-A633-E0525FB4139E}"/>
          </ac:spMkLst>
        </pc:spChg>
      </pc:sldChg>
      <pc:sldChg chg="addSp delSp modSp mod setBg">
        <pc:chgData name="Nazreen Akhtar (2407802)" userId="S::2407802@student.uwtsd.ac.uk::867ab437-c6c7-414b-a8ba-b62f5f32c7f8" providerId="AD" clId="Web-{36E45F37-029E-F957-9D39-29EBD68F0FB5}" dt="2025-11-16T23:00:04.548" v="1152"/>
        <pc:sldMkLst>
          <pc:docMk/>
          <pc:sldMk cId="2956164599" sldId="259"/>
        </pc:sldMkLst>
        <pc:spChg chg="add del mod">
          <ac:chgData name="Nazreen Akhtar (2407802)" userId="S::2407802@student.uwtsd.ac.uk::867ab437-c6c7-414b-a8ba-b62f5f32c7f8" providerId="AD" clId="Web-{36E45F37-029E-F957-9D39-29EBD68F0FB5}" dt="2025-11-16T21:15:00.590" v="309"/>
          <ac:spMkLst>
            <pc:docMk/>
            <pc:sldMk cId="2956164599" sldId="259"/>
            <ac:spMk id="2" creationId="{3EA47B58-C4FB-EF04-EF35-ED24E616EE54}"/>
          </ac:spMkLst>
        </pc:spChg>
        <pc:spChg chg="add del mod">
          <ac:chgData name="Nazreen Akhtar (2407802)" userId="S::2407802@student.uwtsd.ac.uk::867ab437-c6c7-414b-a8ba-b62f5f32c7f8" providerId="AD" clId="Web-{36E45F37-029E-F957-9D39-29EBD68F0FB5}" dt="2025-11-16T17:14:35.174" v="19"/>
          <ac:spMkLst>
            <pc:docMk/>
            <pc:sldMk cId="2956164599" sldId="259"/>
            <ac:spMk id="2" creationId="{DFD7E5B4-6B81-2269-B2A4-FF499A6473DF}"/>
          </ac:spMkLst>
        </pc:spChg>
        <pc:spChg chg="add del mod">
          <ac:chgData name="Nazreen Akhtar (2407802)" userId="S::2407802@student.uwtsd.ac.uk::867ab437-c6c7-414b-a8ba-b62f5f32c7f8" providerId="AD" clId="Web-{36E45F37-029E-F957-9D39-29EBD68F0FB5}" dt="2025-11-16T17:14:39.221" v="20"/>
          <ac:spMkLst>
            <pc:docMk/>
            <pc:sldMk cId="2956164599" sldId="259"/>
            <ac:spMk id="3" creationId="{33019D4C-4624-8420-586E-0C5B0F4F5FB8}"/>
          </ac:spMkLst>
        </pc:spChg>
        <pc:spChg chg="add del mod">
          <ac:chgData name="Nazreen Akhtar (2407802)" userId="S::2407802@student.uwtsd.ac.uk::867ab437-c6c7-414b-a8ba-b62f5f32c7f8" providerId="AD" clId="Web-{36E45F37-029E-F957-9D39-29EBD68F0FB5}" dt="2025-11-16T21:15:33.059" v="314"/>
          <ac:spMkLst>
            <pc:docMk/>
            <pc:sldMk cId="2956164599" sldId="259"/>
            <ac:spMk id="3" creationId="{6761EE83-F417-4C0F-0E8A-D99515A84CE9}"/>
          </ac:spMkLst>
        </pc:spChg>
        <pc:spChg chg="add mod">
          <ac:chgData name="Nazreen Akhtar (2407802)" userId="S::2407802@student.uwtsd.ac.uk::867ab437-c6c7-414b-a8ba-b62f5f32c7f8" providerId="AD" clId="Web-{36E45F37-029E-F957-9D39-29EBD68F0FB5}" dt="2025-11-16T21:28:16.162" v="450" actId="14100"/>
          <ac:spMkLst>
            <pc:docMk/>
            <pc:sldMk cId="2956164599" sldId="259"/>
            <ac:spMk id="4" creationId="{13632A1A-B472-A89C-0114-F69216CFAE7D}"/>
          </ac:spMkLst>
        </pc:spChg>
        <pc:spChg chg="add del mod">
          <ac:chgData name="Nazreen Akhtar (2407802)" userId="S::2407802@student.uwtsd.ac.uk::867ab437-c6c7-414b-a8ba-b62f5f32c7f8" providerId="AD" clId="Web-{36E45F37-029E-F957-9D39-29EBD68F0FB5}" dt="2025-11-16T17:23:26.786" v="46"/>
          <ac:spMkLst>
            <pc:docMk/>
            <pc:sldMk cId="2956164599" sldId="259"/>
            <ac:spMk id="4" creationId="{AD39D2E1-BCD7-0FFB-2766-F2F40F88A14E}"/>
          </ac:spMkLst>
        </pc:spChg>
        <pc:spChg chg="add del mod">
          <ac:chgData name="Nazreen Akhtar (2407802)" userId="S::2407802@student.uwtsd.ac.uk::867ab437-c6c7-414b-a8ba-b62f5f32c7f8" providerId="AD" clId="Web-{36E45F37-029E-F957-9D39-29EBD68F0FB5}" dt="2025-11-16T21:16:40.766" v="328"/>
          <ac:spMkLst>
            <pc:docMk/>
            <pc:sldMk cId="2956164599" sldId="259"/>
            <ac:spMk id="5" creationId="{C30E90F4-3C66-CAD6-6840-E51F60AA9CCD}"/>
          </ac:spMkLst>
        </pc:spChg>
        <pc:spChg chg="add del mod">
          <ac:chgData name="Nazreen Akhtar (2407802)" userId="S::2407802@student.uwtsd.ac.uk::867ab437-c6c7-414b-a8ba-b62f5f32c7f8" providerId="AD" clId="Web-{36E45F37-029E-F957-9D39-29EBD68F0FB5}" dt="2025-11-16T18:52:09.425" v="111"/>
          <ac:spMkLst>
            <pc:docMk/>
            <pc:sldMk cId="2956164599" sldId="259"/>
            <ac:spMk id="5" creationId="{D93F6B1F-6AAB-BE05-04E0-8D43BFC1E211}"/>
          </ac:spMkLst>
        </pc:spChg>
        <pc:spChg chg="add del mod">
          <ac:chgData name="Nazreen Akhtar (2407802)" userId="S::2407802@student.uwtsd.ac.uk::867ab437-c6c7-414b-a8ba-b62f5f32c7f8" providerId="AD" clId="Web-{36E45F37-029E-F957-9D39-29EBD68F0FB5}" dt="2025-11-16T21:17:13.315" v="333"/>
          <ac:spMkLst>
            <pc:docMk/>
            <pc:sldMk cId="2956164599" sldId="259"/>
            <ac:spMk id="6" creationId="{3DC5B7A2-0610-861D-93AF-268782C59C94}"/>
          </ac:spMkLst>
        </pc:spChg>
        <pc:spChg chg="add del mod">
          <ac:chgData name="Nazreen Akhtar (2407802)" userId="S::2407802@student.uwtsd.ac.uk::867ab437-c6c7-414b-a8ba-b62f5f32c7f8" providerId="AD" clId="Web-{36E45F37-029E-F957-9D39-29EBD68F0FB5}" dt="2025-11-16T21:17:30.394" v="336"/>
          <ac:spMkLst>
            <pc:docMk/>
            <pc:sldMk cId="2956164599" sldId="259"/>
            <ac:spMk id="7" creationId="{B38480D1-5151-6C93-6457-1157DDDCE522}"/>
          </ac:spMkLst>
        </pc:spChg>
        <pc:spChg chg="add del mod">
          <ac:chgData name="Nazreen Akhtar (2407802)" userId="S::2407802@student.uwtsd.ac.uk::867ab437-c6c7-414b-a8ba-b62f5f32c7f8" providerId="AD" clId="Web-{36E45F37-029E-F957-9D39-29EBD68F0FB5}" dt="2025-11-16T21:17:46.176" v="339"/>
          <ac:spMkLst>
            <pc:docMk/>
            <pc:sldMk cId="2956164599" sldId="259"/>
            <ac:spMk id="8" creationId="{F8045B0C-F6C1-C831-F7CC-A388B98A2EDA}"/>
          </ac:spMkLst>
        </pc:spChg>
        <pc:spChg chg="add del">
          <ac:chgData name="Nazreen Akhtar (2407802)" userId="S::2407802@student.uwtsd.ac.uk::867ab437-c6c7-414b-a8ba-b62f5f32c7f8" providerId="AD" clId="Web-{36E45F37-029E-F957-9D39-29EBD68F0FB5}" dt="2025-11-16T21:18:13.256" v="341"/>
          <ac:spMkLst>
            <pc:docMk/>
            <pc:sldMk cId="2956164599" sldId="259"/>
            <ac:spMk id="9" creationId="{D7CB715B-A6CB-3EFD-F91A-CD769AF0132E}"/>
          </ac:spMkLst>
        </pc:spChg>
        <pc:spChg chg="add mod">
          <ac:chgData name="Nazreen Akhtar (2407802)" userId="S::2407802@student.uwtsd.ac.uk::867ab437-c6c7-414b-a8ba-b62f5f32c7f8" providerId="AD" clId="Web-{36E45F37-029E-F957-9D39-29EBD68F0FB5}" dt="2025-11-16T22:56:57.074" v="1137"/>
          <ac:spMkLst>
            <pc:docMk/>
            <pc:sldMk cId="2956164599" sldId="259"/>
            <ac:spMk id="10" creationId="{92822406-4614-C594-CD24-136EE6A56D38}"/>
          </ac:spMkLst>
        </pc:spChg>
        <pc:spChg chg="add del mod">
          <ac:chgData name="Nazreen Akhtar (2407802)" userId="S::2407802@student.uwtsd.ac.uk::867ab437-c6c7-414b-a8ba-b62f5f32c7f8" providerId="AD" clId="Web-{36E45F37-029E-F957-9D39-29EBD68F0FB5}" dt="2025-11-16T21:19:07.273" v="388"/>
          <ac:spMkLst>
            <pc:docMk/>
            <pc:sldMk cId="2956164599" sldId="259"/>
            <ac:spMk id="11" creationId="{16857221-022C-23CD-B633-DF2053BC8939}"/>
          </ac:spMkLst>
        </pc:spChg>
        <pc:spChg chg="add del mod">
          <ac:chgData name="Nazreen Akhtar (2407802)" userId="S::2407802@student.uwtsd.ac.uk::867ab437-c6c7-414b-a8ba-b62f5f32c7f8" providerId="AD" clId="Web-{36E45F37-029E-F957-9D39-29EBD68F0FB5}" dt="2025-11-16T22:56:57.074" v="1137"/>
          <ac:spMkLst>
            <pc:docMk/>
            <pc:sldMk cId="2956164599" sldId="259"/>
            <ac:spMk id="12" creationId="{243D9AC4-3FE9-A78B-D8E2-9F601D976BD1}"/>
          </ac:spMkLst>
        </pc:spChg>
        <pc:spChg chg="add del">
          <ac:chgData name="Nazreen Akhtar (2407802)" userId="S::2407802@student.uwtsd.ac.uk::867ab437-c6c7-414b-a8ba-b62f5f32c7f8" providerId="AD" clId="Web-{36E45F37-029E-F957-9D39-29EBD68F0FB5}" dt="2025-11-16T22:57:23.997" v="1140"/>
          <ac:spMkLst>
            <pc:docMk/>
            <pc:sldMk cId="2956164599" sldId="259"/>
            <ac:spMk id="18" creationId="{BACC6370-2D7E-4714-9D71-7542949D7D5D}"/>
          </ac:spMkLst>
        </pc:spChg>
        <pc:spChg chg="add del">
          <ac:chgData name="Nazreen Akhtar (2407802)" userId="S::2407802@student.uwtsd.ac.uk::867ab437-c6c7-414b-a8ba-b62f5f32c7f8" providerId="AD" clId="Web-{36E45F37-029E-F957-9D39-29EBD68F0FB5}" dt="2025-11-16T22:57:23.997" v="1140"/>
          <ac:spMkLst>
            <pc:docMk/>
            <pc:sldMk cId="2956164599" sldId="259"/>
            <ac:spMk id="20" creationId="{F68B3F68-107C-434F-AA38-110D5EA91B85}"/>
          </ac:spMkLst>
        </pc:spChg>
        <pc:spChg chg="add del">
          <ac:chgData name="Nazreen Akhtar (2407802)" userId="S::2407802@student.uwtsd.ac.uk::867ab437-c6c7-414b-a8ba-b62f5f32c7f8" providerId="AD" clId="Web-{36E45F37-029E-F957-9D39-29EBD68F0FB5}" dt="2025-11-16T22:57:23.997" v="1140"/>
          <ac:spMkLst>
            <pc:docMk/>
            <pc:sldMk cId="2956164599" sldId="259"/>
            <ac:spMk id="22" creationId="{AAD0DBB9-1A4B-4391-81D4-CB19F9AB918A}"/>
          </ac:spMkLst>
        </pc:spChg>
        <pc:spChg chg="add del">
          <ac:chgData name="Nazreen Akhtar (2407802)" userId="S::2407802@student.uwtsd.ac.uk::867ab437-c6c7-414b-a8ba-b62f5f32c7f8" providerId="AD" clId="Web-{36E45F37-029E-F957-9D39-29EBD68F0FB5}" dt="2025-11-16T22:57:23.997" v="1140"/>
          <ac:spMkLst>
            <pc:docMk/>
            <pc:sldMk cId="2956164599" sldId="259"/>
            <ac:spMk id="24" creationId="{063BBA22-50EA-4C4D-BE05-F1CE4E63AA56}"/>
          </ac:spMkLst>
        </pc:spChg>
        <pc:spChg chg="add del">
          <ac:chgData name="Nazreen Akhtar (2407802)" userId="S::2407802@student.uwtsd.ac.uk::867ab437-c6c7-414b-a8ba-b62f5f32c7f8" providerId="AD" clId="Web-{36E45F37-029E-F957-9D39-29EBD68F0FB5}" dt="2025-11-16T22:57:23.950" v="1139"/>
          <ac:spMkLst>
            <pc:docMk/>
            <pc:sldMk cId="2956164599" sldId="259"/>
            <ac:spMk id="29" creationId="{BACC6370-2D7E-4714-9D71-7542949D7D5D}"/>
          </ac:spMkLst>
        </pc:spChg>
        <pc:spChg chg="add del">
          <ac:chgData name="Nazreen Akhtar (2407802)" userId="S::2407802@student.uwtsd.ac.uk::867ab437-c6c7-414b-a8ba-b62f5f32c7f8" providerId="AD" clId="Web-{36E45F37-029E-F957-9D39-29EBD68F0FB5}" dt="2025-11-16T22:57:23.950" v="1139"/>
          <ac:spMkLst>
            <pc:docMk/>
            <pc:sldMk cId="2956164599" sldId="259"/>
            <ac:spMk id="31" creationId="{F68B3F68-107C-434F-AA38-110D5EA91B85}"/>
          </ac:spMkLst>
        </pc:spChg>
        <pc:spChg chg="add del">
          <ac:chgData name="Nazreen Akhtar (2407802)" userId="S::2407802@student.uwtsd.ac.uk::867ab437-c6c7-414b-a8ba-b62f5f32c7f8" providerId="AD" clId="Web-{36E45F37-029E-F957-9D39-29EBD68F0FB5}" dt="2025-11-16T22:57:23.950" v="1139"/>
          <ac:spMkLst>
            <pc:docMk/>
            <pc:sldMk cId="2956164599" sldId="259"/>
            <ac:spMk id="33" creationId="{AAD0DBB9-1A4B-4391-81D4-CB19F9AB918A}"/>
          </ac:spMkLst>
        </pc:spChg>
        <pc:spChg chg="add del">
          <ac:chgData name="Nazreen Akhtar (2407802)" userId="S::2407802@student.uwtsd.ac.uk::867ab437-c6c7-414b-a8ba-b62f5f32c7f8" providerId="AD" clId="Web-{36E45F37-029E-F957-9D39-29EBD68F0FB5}" dt="2025-11-16T22:57:23.950" v="1139"/>
          <ac:spMkLst>
            <pc:docMk/>
            <pc:sldMk cId="2956164599" sldId="259"/>
            <ac:spMk id="35" creationId="{063BBA22-50EA-4C4D-BE05-F1CE4E63AA56}"/>
          </ac:spMkLst>
        </pc:spChg>
        <pc:spChg chg="add del">
          <ac:chgData name="Nazreen Akhtar (2407802)" userId="S::2407802@student.uwtsd.ac.uk::867ab437-c6c7-414b-a8ba-b62f5f32c7f8" providerId="AD" clId="Web-{36E45F37-029E-F957-9D39-29EBD68F0FB5}" dt="2025-11-16T23:00:04.548" v="1152"/>
          <ac:spMkLst>
            <pc:docMk/>
            <pc:sldMk cId="2956164599" sldId="259"/>
            <ac:spMk id="37" creationId="{6C4028FD-8BAA-4A19-BFDE-594D991B7552}"/>
          </ac:spMkLst>
        </pc:spChg>
        <pc:spChg chg="add">
          <ac:chgData name="Nazreen Akhtar (2407802)" userId="S::2407802@student.uwtsd.ac.uk::867ab437-c6c7-414b-a8ba-b62f5f32c7f8" providerId="AD" clId="Web-{36E45F37-029E-F957-9D39-29EBD68F0FB5}" dt="2025-11-16T23:00:04.548" v="1152"/>
          <ac:spMkLst>
            <pc:docMk/>
            <pc:sldMk cId="2956164599" sldId="259"/>
            <ac:spMk id="42" creationId="{6C4028FD-8BAA-4A19-BFDE-594D991B7552}"/>
          </ac:spMkLst>
        </pc:spChg>
        <pc:graphicFrameChg chg="add del">
          <ac:chgData name="Nazreen Akhtar (2407802)" userId="S::2407802@student.uwtsd.ac.uk::867ab437-c6c7-414b-a8ba-b62f5f32c7f8" providerId="AD" clId="Web-{36E45F37-029E-F957-9D39-29EBD68F0FB5}" dt="2025-11-16T22:56:57.043" v="1136"/>
          <ac:graphicFrameMkLst>
            <pc:docMk/>
            <pc:sldMk cId="2956164599" sldId="259"/>
            <ac:graphicFrameMk id="14" creationId="{97D0AAE5-0111-5865-8A58-3CEB4789C1B4}"/>
          </ac:graphicFrameMkLst>
        </pc:graphicFrameChg>
        <pc:graphicFrameChg chg="add mod modGraphic">
          <ac:chgData name="Nazreen Akhtar (2407802)" userId="S::2407802@student.uwtsd.ac.uk::867ab437-c6c7-414b-a8ba-b62f5f32c7f8" providerId="AD" clId="Web-{36E45F37-029E-F957-9D39-29EBD68F0FB5}" dt="2025-11-16T23:00:04.548" v="1152"/>
          <ac:graphicFrameMkLst>
            <pc:docMk/>
            <pc:sldMk cId="2956164599" sldId="259"/>
            <ac:graphicFrameMk id="17" creationId="{C54739DE-A7B7-5382-679F-261CB0D6D30F}"/>
          </ac:graphicFrameMkLst>
        </pc:graphicFrameChg>
        <pc:picChg chg="add del">
          <ac:chgData name="Nazreen Akhtar (2407802)" userId="S::2407802@student.uwtsd.ac.uk::867ab437-c6c7-414b-a8ba-b62f5f32c7f8" providerId="AD" clId="Web-{36E45F37-029E-F957-9D39-29EBD68F0FB5}" dt="2025-11-16T22:56:57.043" v="1136"/>
          <ac:picMkLst>
            <pc:docMk/>
            <pc:sldMk cId="2956164599" sldId="259"/>
            <ac:picMk id="15" creationId="{53874270-37E7-C04C-23E0-FCBC237572D5}"/>
          </ac:picMkLst>
        </pc:picChg>
      </pc:sldChg>
      <pc:sldChg chg="addSp delSp modSp mod setBg">
        <pc:chgData name="Nazreen Akhtar (2407802)" userId="S::2407802@student.uwtsd.ac.uk::867ab437-c6c7-414b-a8ba-b62f5f32c7f8" providerId="AD" clId="Web-{36E45F37-029E-F957-9D39-29EBD68F0FB5}" dt="2025-11-16T22:56:43.136" v="1134"/>
        <pc:sldMkLst>
          <pc:docMk/>
          <pc:sldMk cId="2359844979" sldId="260"/>
        </pc:sldMkLst>
        <pc:spChg chg="add del mod">
          <ac:chgData name="Nazreen Akhtar (2407802)" userId="S::2407802@student.uwtsd.ac.uk::867ab437-c6c7-414b-a8ba-b62f5f32c7f8" providerId="AD" clId="Web-{36E45F37-029E-F957-9D39-29EBD68F0FB5}" dt="2025-11-16T22:05:24.856" v="556"/>
          <ac:spMkLst>
            <pc:docMk/>
            <pc:sldMk cId="2359844979" sldId="260"/>
            <ac:spMk id="2" creationId="{13A95437-54E0-66F9-0083-909412802567}"/>
          </ac:spMkLst>
        </pc:spChg>
        <pc:spChg chg="add del mod">
          <ac:chgData name="Nazreen Akhtar (2407802)" userId="S::2407802@student.uwtsd.ac.uk::867ab437-c6c7-414b-a8ba-b62f5f32c7f8" providerId="AD" clId="Web-{36E45F37-029E-F957-9D39-29EBD68F0FB5}" dt="2025-11-16T17:23:10.800" v="43"/>
          <ac:spMkLst>
            <pc:docMk/>
            <pc:sldMk cId="2359844979" sldId="260"/>
            <ac:spMk id="2" creationId="{4EEDC8AA-4C3F-6583-2106-EE0C197E7C49}"/>
          </ac:spMkLst>
        </pc:spChg>
        <pc:spChg chg="add del mod">
          <ac:chgData name="Nazreen Akhtar (2407802)" userId="S::2407802@student.uwtsd.ac.uk::867ab437-c6c7-414b-a8ba-b62f5f32c7f8" providerId="AD" clId="Web-{36E45F37-029E-F957-9D39-29EBD68F0FB5}" dt="2025-11-16T18:51:51.486" v="108"/>
          <ac:spMkLst>
            <pc:docMk/>
            <pc:sldMk cId="2359844979" sldId="260"/>
            <ac:spMk id="3" creationId="{93257C35-FD4B-C4C0-583F-453F08C2622E}"/>
          </ac:spMkLst>
        </pc:spChg>
        <pc:spChg chg="add del mod">
          <ac:chgData name="Nazreen Akhtar (2407802)" userId="S::2407802@student.uwtsd.ac.uk::867ab437-c6c7-414b-a8ba-b62f5f32c7f8" providerId="AD" clId="Web-{36E45F37-029E-F957-9D39-29EBD68F0FB5}" dt="2025-11-16T22:05:47.935" v="559"/>
          <ac:spMkLst>
            <pc:docMk/>
            <pc:sldMk cId="2359844979" sldId="260"/>
            <ac:spMk id="3" creationId="{F3FB5B78-82E4-C247-46A7-864DCE819F72}"/>
          </ac:spMkLst>
        </pc:spChg>
        <pc:spChg chg="add mod">
          <ac:chgData name="Nazreen Akhtar (2407802)" userId="S::2407802@student.uwtsd.ac.uk::867ab437-c6c7-414b-a8ba-b62f5f32c7f8" providerId="AD" clId="Web-{36E45F37-029E-F957-9D39-29EBD68F0FB5}" dt="2025-11-16T22:56:43.136" v="1134"/>
          <ac:spMkLst>
            <pc:docMk/>
            <pc:sldMk cId="2359844979" sldId="260"/>
            <ac:spMk id="4" creationId="{50BEEEC6-F0C8-394F-B193-EBB9397D6FB4}"/>
          </ac:spMkLst>
        </pc:spChg>
        <pc:spChg chg="add">
          <ac:chgData name="Nazreen Akhtar (2407802)" userId="S::2407802@student.uwtsd.ac.uk::867ab437-c6c7-414b-a8ba-b62f5f32c7f8" providerId="AD" clId="Web-{36E45F37-029E-F957-9D39-29EBD68F0FB5}" dt="2025-11-16T22:56:43.136" v="1134"/>
          <ac:spMkLst>
            <pc:docMk/>
            <pc:sldMk cId="2359844979" sldId="260"/>
            <ac:spMk id="11" creationId="{EDDBB197-D710-4A4F-A9CA-FD2177498BE8}"/>
          </ac:spMkLst>
        </pc:spChg>
        <pc:spChg chg="add">
          <ac:chgData name="Nazreen Akhtar (2407802)" userId="S::2407802@student.uwtsd.ac.uk::867ab437-c6c7-414b-a8ba-b62f5f32c7f8" providerId="AD" clId="Web-{36E45F37-029E-F957-9D39-29EBD68F0FB5}" dt="2025-11-16T22:56:43.136" v="1134"/>
          <ac:spMkLst>
            <pc:docMk/>
            <pc:sldMk cId="2359844979" sldId="260"/>
            <ac:spMk id="13" creationId="{975D1CFA-2CDB-4B64-BD9F-85744E8DA12F}"/>
          </ac:spMkLst>
        </pc:spChg>
        <pc:grpChg chg="add">
          <ac:chgData name="Nazreen Akhtar (2407802)" userId="S::2407802@student.uwtsd.ac.uk::867ab437-c6c7-414b-a8ba-b62f5f32c7f8" providerId="AD" clId="Web-{36E45F37-029E-F957-9D39-29EBD68F0FB5}" dt="2025-11-16T22:56:43.136" v="1134"/>
          <ac:grpSpMkLst>
            <pc:docMk/>
            <pc:sldMk cId="2359844979" sldId="260"/>
            <ac:grpSpMk id="15" creationId="{25EE5136-01F1-466C-962D-BA9B4C6757AA}"/>
          </ac:grpSpMkLst>
        </pc:grpChg>
        <pc:picChg chg="add">
          <ac:chgData name="Nazreen Akhtar (2407802)" userId="S::2407802@student.uwtsd.ac.uk::867ab437-c6c7-414b-a8ba-b62f5f32c7f8" providerId="AD" clId="Web-{36E45F37-029E-F957-9D39-29EBD68F0FB5}" dt="2025-11-16T22:56:43.136" v="1134"/>
          <ac:picMkLst>
            <pc:docMk/>
            <pc:sldMk cId="2359844979" sldId="260"/>
            <ac:picMk id="8" creationId="{B3825D8A-8B99-4BDB-D414-5B8D07163932}"/>
          </ac:picMkLst>
        </pc:picChg>
      </pc:sldChg>
      <pc:sldChg chg="addSp delSp modSp del">
        <pc:chgData name="Nazreen Akhtar (2407802)" userId="S::2407802@student.uwtsd.ac.uk::867ab437-c6c7-414b-a8ba-b62f5f32c7f8" providerId="AD" clId="Web-{36E45F37-029E-F957-9D39-29EBD68F0FB5}" dt="2025-11-16T22:11:50.643" v="616"/>
        <pc:sldMkLst>
          <pc:docMk/>
          <pc:sldMk cId="4109874309" sldId="261"/>
        </pc:sldMkLst>
        <pc:spChg chg="add del mod">
          <ac:chgData name="Nazreen Akhtar (2407802)" userId="S::2407802@student.uwtsd.ac.uk::867ab437-c6c7-414b-a8ba-b62f5f32c7f8" providerId="AD" clId="Web-{36E45F37-029E-F957-9D39-29EBD68F0FB5}" dt="2025-11-16T17:22:31.012" v="33"/>
          <ac:spMkLst>
            <pc:docMk/>
            <pc:sldMk cId="4109874309" sldId="261"/>
            <ac:spMk id="2" creationId="{2C8B3DCF-6E48-2A56-46CC-39AFAA8A38A8}"/>
          </ac:spMkLst>
        </pc:spChg>
        <pc:spChg chg="add del mod">
          <ac:chgData name="Nazreen Akhtar (2407802)" userId="S::2407802@student.uwtsd.ac.uk::867ab437-c6c7-414b-a8ba-b62f5f32c7f8" providerId="AD" clId="Web-{36E45F37-029E-F957-9D39-29EBD68F0FB5}" dt="2025-11-16T18:51:28.235" v="101"/>
          <ac:spMkLst>
            <pc:docMk/>
            <pc:sldMk cId="4109874309" sldId="261"/>
            <ac:spMk id="3" creationId="{F8184916-1801-EC3C-78D4-1AA310F1D605}"/>
          </ac:spMkLst>
        </pc:spChg>
        <pc:graphicFrameChg chg="add mod modGraphic">
          <ac:chgData name="Nazreen Akhtar (2407802)" userId="S::2407802@student.uwtsd.ac.uk::867ab437-c6c7-414b-a8ba-b62f5f32c7f8" providerId="AD" clId="Web-{36E45F37-029E-F957-9D39-29EBD68F0FB5}" dt="2025-11-16T22:11:38.705" v="613"/>
          <ac:graphicFrameMkLst>
            <pc:docMk/>
            <pc:sldMk cId="4109874309" sldId="261"/>
            <ac:graphicFrameMk id="2" creationId="{E2767BFF-7532-FC3E-DE95-B5923093DACB}"/>
          </ac:graphicFrameMkLst>
        </pc:graphicFrameChg>
      </pc:sldChg>
      <pc:sldChg chg="addSp delSp modSp mod setBg">
        <pc:chgData name="Nazreen Akhtar (2407802)" userId="S::2407802@student.uwtsd.ac.uk::867ab437-c6c7-414b-a8ba-b62f5f32c7f8" providerId="AD" clId="Web-{36E45F37-029E-F957-9D39-29EBD68F0FB5}" dt="2025-11-16T22:56:24.089" v="1132"/>
        <pc:sldMkLst>
          <pc:docMk/>
          <pc:sldMk cId="1041695821" sldId="262"/>
        </pc:sldMkLst>
        <pc:spChg chg="add del mod">
          <ac:chgData name="Nazreen Akhtar (2407802)" userId="S::2407802@student.uwtsd.ac.uk::867ab437-c6c7-414b-a8ba-b62f5f32c7f8" providerId="AD" clId="Web-{36E45F37-029E-F957-9D39-29EBD68F0FB5}" dt="2025-11-16T17:22:44.169" v="36"/>
          <ac:spMkLst>
            <pc:docMk/>
            <pc:sldMk cId="1041695821" sldId="262"/>
            <ac:spMk id="2" creationId="{1A5DD5DF-1D57-24FF-96B6-D6F80CCCCDD8}"/>
          </ac:spMkLst>
        </pc:spChg>
        <pc:spChg chg="add mod">
          <ac:chgData name="Nazreen Akhtar (2407802)" userId="S::2407802@student.uwtsd.ac.uk::867ab437-c6c7-414b-a8ba-b62f5f32c7f8" providerId="AD" clId="Web-{36E45F37-029E-F957-9D39-29EBD68F0FB5}" dt="2025-11-16T22:56:24.089" v="1132"/>
          <ac:spMkLst>
            <pc:docMk/>
            <pc:sldMk cId="1041695821" sldId="262"/>
            <ac:spMk id="2" creationId="{7087743C-D82B-395A-B1DD-0FA6C9CF2A2C}"/>
          </ac:spMkLst>
        </pc:spChg>
        <pc:spChg chg="add del mod">
          <ac:chgData name="Nazreen Akhtar (2407802)" userId="S::2407802@student.uwtsd.ac.uk::867ab437-c6c7-414b-a8ba-b62f5f32c7f8" providerId="AD" clId="Web-{36E45F37-029E-F957-9D39-29EBD68F0FB5}" dt="2025-11-16T18:51:20.015" v="98"/>
          <ac:spMkLst>
            <pc:docMk/>
            <pc:sldMk cId="1041695821" sldId="262"/>
            <ac:spMk id="3" creationId="{7D55D455-5372-C503-0931-CACC89517397}"/>
          </ac:spMkLst>
        </pc:spChg>
        <pc:spChg chg="add del">
          <ac:chgData name="Nazreen Akhtar (2407802)" userId="S::2407802@student.uwtsd.ac.uk::867ab437-c6c7-414b-a8ba-b62f5f32c7f8" providerId="AD" clId="Web-{36E45F37-029E-F957-9D39-29EBD68F0FB5}" dt="2025-11-16T22:56:11.120" v="1127"/>
          <ac:spMkLst>
            <pc:docMk/>
            <pc:sldMk cId="1041695821" sldId="262"/>
            <ac:spMk id="7" creationId="{4BC99CB9-DDAD-44A2-8A1C-E3AF4E72DF5C}"/>
          </ac:spMkLst>
        </pc:spChg>
        <pc:spChg chg="add del">
          <ac:chgData name="Nazreen Akhtar (2407802)" userId="S::2407802@student.uwtsd.ac.uk::867ab437-c6c7-414b-a8ba-b62f5f32c7f8" providerId="AD" clId="Web-{36E45F37-029E-F957-9D39-29EBD68F0FB5}" dt="2025-11-16T22:56:11.120" v="1127"/>
          <ac:spMkLst>
            <pc:docMk/>
            <pc:sldMk cId="1041695821" sldId="262"/>
            <ac:spMk id="9" creationId="{64053CBF-3932-45FF-8285-EE5146085F3A}"/>
          </ac:spMkLst>
        </pc:spChg>
        <pc:spChg chg="add del">
          <ac:chgData name="Nazreen Akhtar (2407802)" userId="S::2407802@student.uwtsd.ac.uk::867ab437-c6c7-414b-a8ba-b62f5f32c7f8" providerId="AD" clId="Web-{36E45F37-029E-F957-9D39-29EBD68F0FB5}" dt="2025-11-16T22:56:20.339" v="1129"/>
          <ac:spMkLst>
            <pc:docMk/>
            <pc:sldMk cId="1041695821" sldId="262"/>
            <ac:spMk id="13" creationId="{21C9FE86-FCC3-4A31-AA1C-C882262B7FE7}"/>
          </ac:spMkLst>
        </pc:spChg>
        <pc:spChg chg="add del">
          <ac:chgData name="Nazreen Akhtar (2407802)" userId="S::2407802@student.uwtsd.ac.uk::867ab437-c6c7-414b-a8ba-b62f5f32c7f8" providerId="AD" clId="Web-{36E45F37-029E-F957-9D39-29EBD68F0FB5}" dt="2025-11-16T22:56:20.339" v="1129"/>
          <ac:spMkLst>
            <pc:docMk/>
            <pc:sldMk cId="1041695821" sldId="262"/>
            <ac:spMk id="15" creationId="{7D96243B-ECED-4B71-8E06-AE9A285EAD20}"/>
          </ac:spMkLst>
        </pc:spChg>
        <pc:spChg chg="add del">
          <ac:chgData name="Nazreen Akhtar (2407802)" userId="S::2407802@student.uwtsd.ac.uk::867ab437-c6c7-414b-a8ba-b62f5f32c7f8" providerId="AD" clId="Web-{36E45F37-029E-F957-9D39-29EBD68F0FB5}" dt="2025-11-16T22:56:20.339" v="1129"/>
          <ac:spMkLst>
            <pc:docMk/>
            <pc:sldMk cId="1041695821" sldId="262"/>
            <ac:spMk id="23" creationId="{DEE2AD96-B495-4E06-9291-B71706F728CB}"/>
          </ac:spMkLst>
        </pc:spChg>
        <pc:spChg chg="add del">
          <ac:chgData name="Nazreen Akhtar (2407802)" userId="S::2407802@student.uwtsd.ac.uk::867ab437-c6c7-414b-a8ba-b62f5f32c7f8" providerId="AD" clId="Web-{36E45F37-029E-F957-9D39-29EBD68F0FB5}" dt="2025-11-16T22:56:20.339" v="1129"/>
          <ac:spMkLst>
            <pc:docMk/>
            <pc:sldMk cId="1041695821" sldId="262"/>
            <ac:spMk id="24" creationId="{53CF6D67-C5A8-4ADD-9E8E-1E38CA1D3166}"/>
          </ac:spMkLst>
        </pc:spChg>
        <pc:spChg chg="add del">
          <ac:chgData name="Nazreen Akhtar (2407802)" userId="S::2407802@student.uwtsd.ac.uk::867ab437-c6c7-414b-a8ba-b62f5f32c7f8" providerId="AD" clId="Web-{36E45F37-029E-F957-9D39-29EBD68F0FB5}" dt="2025-11-16T22:56:20.339" v="1129"/>
          <ac:spMkLst>
            <pc:docMk/>
            <pc:sldMk cId="1041695821" sldId="262"/>
            <ac:spMk id="25" creationId="{86909FA0-B515-4681-B7A8-FA281D133B94}"/>
          </ac:spMkLst>
        </pc:spChg>
        <pc:spChg chg="add del">
          <ac:chgData name="Nazreen Akhtar (2407802)" userId="S::2407802@student.uwtsd.ac.uk::867ab437-c6c7-414b-a8ba-b62f5f32c7f8" providerId="AD" clId="Web-{36E45F37-029E-F957-9D39-29EBD68F0FB5}" dt="2025-11-16T22:56:20.339" v="1129"/>
          <ac:spMkLst>
            <pc:docMk/>
            <pc:sldMk cId="1041695821" sldId="262"/>
            <ac:spMk id="26" creationId="{A09989E4-EFDC-4A90-A633-E0525FB4139E}"/>
          </ac:spMkLst>
        </pc:spChg>
        <pc:spChg chg="add del">
          <ac:chgData name="Nazreen Akhtar (2407802)" userId="S::2407802@student.uwtsd.ac.uk::867ab437-c6c7-414b-a8ba-b62f5f32c7f8" providerId="AD" clId="Web-{36E45F37-029E-F957-9D39-29EBD68F0FB5}" dt="2025-11-16T22:56:24.073" v="1131"/>
          <ac:spMkLst>
            <pc:docMk/>
            <pc:sldMk cId="1041695821" sldId="262"/>
            <ac:spMk id="28" creationId="{D038248A-211C-4EEC-8401-C761B929FB52}"/>
          </ac:spMkLst>
        </pc:spChg>
        <pc:spChg chg="add del">
          <ac:chgData name="Nazreen Akhtar (2407802)" userId="S::2407802@student.uwtsd.ac.uk::867ab437-c6c7-414b-a8ba-b62f5f32c7f8" providerId="AD" clId="Web-{36E45F37-029E-F957-9D39-29EBD68F0FB5}" dt="2025-11-16T22:56:24.073" v="1131"/>
          <ac:spMkLst>
            <pc:docMk/>
            <pc:sldMk cId="1041695821" sldId="262"/>
            <ac:spMk id="29" creationId="{C30A849F-66D9-40C8-BEC8-35AFF8F4568F}"/>
          </ac:spMkLst>
        </pc:spChg>
        <pc:spChg chg="add">
          <ac:chgData name="Nazreen Akhtar (2407802)" userId="S::2407802@student.uwtsd.ac.uk::867ab437-c6c7-414b-a8ba-b62f5f32c7f8" providerId="AD" clId="Web-{36E45F37-029E-F957-9D39-29EBD68F0FB5}" dt="2025-11-16T22:56:24.089" v="1132"/>
          <ac:spMkLst>
            <pc:docMk/>
            <pc:sldMk cId="1041695821" sldId="262"/>
            <ac:spMk id="35" creationId="{DEE2AD96-B495-4E06-9291-B71706F728CB}"/>
          </ac:spMkLst>
        </pc:spChg>
        <pc:spChg chg="add">
          <ac:chgData name="Nazreen Akhtar (2407802)" userId="S::2407802@student.uwtsd.ac.uk::867ab437-c6c7-414b-a8ba-b62f5f32c7f8" providerId="AD" clId="Web-{36E45F37-029E-F957-9D39-29EBD68F0FB5}" dt="2025-11-16T22:56:24.089" v="1132"/>
          <ac:spMkLst>
            <pc:docMk/>
            <pc:sldMk cId="1041695821" sldId="262"/>
            <ac:spMk id="36" creationId="{53CF6D67-C5A8-4ADD-9E8E-1E38CA1D3166}"/>
          </ac:spMkLst>
        </pc:spChg>
        <pc:spChg chg="add">
          <ac:chgData name="Nazreen Akhtar (2407802)" userId="S::2407802@student.uwtsd.ac.uk::867ab437-c6c7-414b-a8ba-b62f5f32c7f8" providerId="AD" clId="Web-{36E45F37-029E-F957-9D39-29EBD68F0FB5}" dt="2025-11-16T22:56:24.089" v="1132"/>
          <ac:spMkLst>
            <pc:docMk/>
            <pc:sldMk cId="1041695821" sldId="262"/>
            <ac:spMk id="37" creationId="{86909FA0-B515-4681-B7A8-FA281D133B94}"/>
          </ac:spMkLst>
        </pc:spChg>
        <pc:spChg chg="add">
          <ac:chgData name="Nazreen Akhtar (2407802)" userId="S::2407802@student.uwtsd.ac.uk::867ab437-c6c7-414b-a8ba-b62f5f32c7f8" providerId="AD" clId="Web-{36E45F37-029E-F957-9D39-29EBD68F0FB5}" dt="2025-11-16T22:56:24.089" v="1132"/>
          <ac:spMkLst>
            <pc:docMk/>
            <pc:sldMk cId="1041695821" sldId="262"/>
            <ac:spMk id="38" creationId="{21C9FE86-FCC3-4A31-AA1C-C882262B7FE7}"/>
          </ac:spMkLst>
        </pc:spChg>
        <pc:spChg chg="add">
          <ac:chgData name="Nazreen Akhtar (2407802)" userId="S::2407802@student.uwtsd.ac.uk::867ab437-c6c7-414b-a8ba-b62f5f32c7f8" providerId="AD" clId="Web-{36E45F37-029E-F957-9D39-29EBD68F0FB5}" dt="2025-11-16T22:56:24.089" v="1132"/>
          <ac:spMkLst>
            <pc:docMk/>
            <pc:sldMk cId="1041695821" sldId="262"/>
            <ac:spMk id="39" creationId="{7D96243B-ECED-4B71-8E06-AE9A285EAD20}"/>
          </ac:spMkLst>
        </pc:spChg>
        <pc:spChg chg="add">
          <ac:chgData name="Nazreen Akhtar (2407802)" userId="S::2407802@student.uwtsd.ac.uk::867ab437-c6c7-414b-a8ba-b62f5f32c7f8" providerId="AD" clId="Web-{36E45F37-029E-F957-9D39-29EBD68F0FB5}" dt="2025-11-16T22:56:24.089" v="1132"/>
          <ac:spMkLst>
            <pc:docMk/>
            <pc:sldMk cId="1041695821" sldId="262"/>
            <ac:spMk id="40" creationId="{A09989E4-EFDC-4A90-A633-E0525FB4139E}"/>
          </ac:spMkLst>
        </pc:spChg>
        <pc:grpChg chg="add del">
          <ac:chgData name="Nazreen Akhtar (2407802)" userId="S::2407802@student.uwtsd.ac.uk::867ab437-c6c7-414b-a8ba-b62f5f32c7f8" providerId="AD" clId="Web-{36E45F37-029E-F957-9D39-29EBD68F0FB5}" dt="2025-11-16T22:56:11.120" v="1127"/>
          <ac:grpSpMkLst>
            <pc:docMk/>
            <pc:sldMk cId="1041695821" sldId="262"/>
            <ac:grpSpMk id="11" creationId="{2E751C04-BEA6-446B-A678-9C74819EBD4C}"/>
          </ac:grpSpMkLst>
        </pc:grpChg>
        <pc:grpChg chg="add del">
          <ac:chgData name="Nazreen Akhtar (2407802)" userId="S::2407802@student.uwtsd.ac.uk::867ab437-c6c7-414b-a8ba-b62f5f32c7f8" providerId="AD" clId="Web-{36E45F37-029E-F957-9D39-29EBD68F0FB5}" dt="2025-11-16T22:56:11.120" v="1127"/>
          <ac:grpSpMkLst>
            <pc:docMk/>
            <pc:sldMk cId="1041695821" sldId="262"/>
            <ac:grpSpMk id="17" creationId="{B63ACBA3-DEFD-4C6D-BBA0-64468FA99C2D}"/>
          </ac:grpSpMkLst>
        </pc:grpChg>
        <pc:grpChg chg="add del">
          <ac:chgData name="Nazreen Akhtar (2407802)" userId="S::2407802@student.uwtsd.ac.uk::867ab437-c6c7-414b-a8ba-b62f5f32c7f8" providerId="AD" clId="Web-{36E45F37-029E-F957-9D39-29EBD68F0FB5}" dt="2025-11-16T22:56:24.073" v="1131"/>
          <ac:grpSpMkLst>
            <pc:docMk/>
            <pc:sldMk cId="1041695821" sldId="262"/>
            <ac:grpSpMk id="30" creationId="{04542298-A2B1-480F-A11C-A40EDD19B857}"/>
          </ac:grpSpMkLst>
        </pc:grpChg>
        <pc:grpChg chg="add del">
          <ac:chgData name="Nazreen Akhtar (2407802)" userId="S::2407802@student.uwtsd.ac.uk::867ab437-c6c7-414b-a8ba-b62f5f32c7f8" providerId="AD" clId="Web-{36E45F37-029E-F957-9D39-29EBD68F0FB5}" dt="2025-11-16T22:56:24.073" v="1131"/>
          <ac:grpSpMkLst>
            <pc:docMk/>
            <pc:sldMk cId="1041695821" sldId="262"/>
            <ac:grpSpMk id="33" creationId="{2A5C9C35-2375-49EB-B99C-17C87D42FE7C}"/>
          </ac:grpSpMkLst>
        </pc:grpChg>
      </pc:sldChg>
      <pc:sldChg chg="addSp delSp modSp mod setBg">
        <pc:chgData name="Nazreen Akhtar (2407802)" userId="S::2407802@student.uwtsd.ac.uk::867ab437-c6c7-414b-a8ba-b62f5f32c7f8" providerId="AD" clId="Web-{36E45F37-029E-F957-9D39-29EBD68F0FB5}" dt="2025-11-16T23:00:25.408" v="1153"/>
        <pc:sldMkLst>
          <pc:docMk/>
          <pc:sldMk cId="1279213922" sldId="263"/>
        </pc:sldMkLst>
        <pc:spChg chg="add mod">
          <ac:chgData name="Nazreen Akhtar (2407802)" userId="S::2407802@student.uwtsd.ac.uk::867ab437-c6c7-414b-a8ba-b62f5f32c7f8" providerId="AD" clId="Web-{36E45F37-029E-F957-9D39-29EBD68F0FB5}" dt="2025-11-16T23:00:25.408" v="1153"/>
          <ac:spMkLst>
            <pc:docMk/>
            <pc:sldMk cId="1279213922" sldId="263"/>
            <ac:spMk id="2" creationId="{0532A657-BF23-B0D1-0D36-D35EB48E5AA3}"/>
          </ac:spMkLst>
        </pc:spChg>
        <pc:spChg chg="add del mod">
          <ac:chgData name="Nazreen Akhtar (2407802)" userId="S::2407802@student.uwtsd.ac.uk::867ab437-c6c7-414b-a8ba-b62f5f32c7f8" providerId="AD" clId="Web-{36E45F37-029E-F957-9D39-29EBD68F0FB5}" dt="2025-11-16T18:51:08.983" v="95"/>
          <ac:spMkLst>
            <pc:docMk/>
            <pc:sldMk cId="1279213922" sldId="263"/>
            <ac:spMk id="2" creationId="{2486B8C5-24C2-493B-9418-0838821F8076}"/>
          </ac:spMkLst>
        </pc:spChg>
        <pc:spChg chg="add del mod">
          <ac:chgData name="Nazreen Akhtar (2407802)" userId="S::2407802@student.uwtsd.ac.uk::867ab437-c6c7-414b-a8ba-b62f5f32c7f8" providerId="AD" clId="Web-{36E45F37-029E-F957-9D39-29EBD68F0FB5}" dt="2025-11-16T22:37:41.958" v="1035"/>
          <ac:spMkLst>
            <pc:docMk/>
            <pc:sldMk cId="1279213922" sldId="263"/>
            <ac:spMk id="3" creationId="{6A23F45F-ECBC-0530-E169-0B3507FC92E9}"/>
          </ac:spMkLst>
        </pc:spChg>
        <pc:spChg chg="add">
          <ac:chgData name="Nazreen Akhtar (2407802)" userId="S::2407802@student.uwtsd.ac.uk::867ab437-c6c7-414b-a8ba-b62f5f32c7f8" providerId="AD" clId="Web-{36E45F37-029E-F957-9D39-29EBD68F0FB5}" dt="2025-11-16T23:00:25.408" v="1153"/>
          <ac:spMkLst>
            <pc:docMk/>
            <pc:sldMk cId="1279213922" sldId="263"/>
            <ac:spMk id="7" creationId="{18873D23-2DCF-4B31-A009-95721C06E8E1}"/>
          </ac:spMkLst>
        </pc:spChg>
        <pc:spChg chg="add">
          <ac:chgData name="Nazreen Akhtar (2407802)" userId="S::2407802@student.uwtsd.ac.uk::867ab437-c6c7-414b-a8ba-b62f5f32c7f8" providerId="AD" clId="Web-{36E45F37-029E-F957-9D39-29EBD68F0FB5}" dt="2025-11-16T23:00:25.408" v="1153"/>
          <ac:spMkLst>
            <pc:docMk/>
            <pc:sldMk cId="1279213922" sldId="263"/>
            <ac:spMk id="9" creationId="{C13EF075-D4EF-4929-ADBC-91B27DA19955}"/>
          </ac:spMkLst>
        </pc:spChg>
        <pc:grpChg chg="add">
          <ac:chgData name="Nazreen Akhtar (2407802)" userId="S::2407802@student.uwtsd.ac.uk::867ab437-c6c7-414b-a8ba-b62f5f32c7f8" providerId="AD" clId="Web-{36E45F37-029E-F957-9D39-29EBD68F0FB5}" dt="2025-11-16T23:00:25.408" v="1153"/>
          <ac:grpSpMkLst>
            <pc:docMk/>
            <pc:sldMk cId="1279213922" sldId="263"/>
            <ac:grpSpMk id="11" creationId="{DAA26DFA-AAB2-4973-9C17-16D587C7B198}"/>
          </ac:grpSpMkLst>
        </pc:grpChg>
      </pc:sldChg>
      <pc:sldChg chg="addSp delSp modSp mod setBg">
        <pc:chgData name="Nazreen Akhtar (2407802)" userId="S::2407802@student.uwtsd.ac.uk::867ab437-c6c7-414b-a8ba-b62f5f32c7f8" providerId="AD" clId="Web-{36E45F37-029E-F957-9D39-29EBD68F0FB5}" dt="2025-11-16T23:00:37.361" v="1154"/>
        <pc:sldMkLst>
          <pc:docMk/>
          <pc:sldMk cId="3429633087" sldId="264"/>
        </pc:sldMkLst>
        <pc:spChg chg="add del mod">
          <ac:chgData name="Nazreen Akhtar (2407802)" userId="S::2407802@student.uwtsd.ac.uk::867ab437-c6c7-414b-a8ba-b62f5f32c7f8" providerId="AD" clId="Web-{36E45F37-029E-F957-9D39-29EBD68F0FB5}" dt="2025-11-16T18:50:04.151" v="79"/>
          <ac:spMkLst>
            <pc:docMk/>
            <pc:sldMk cId="3429633087" sldId="264"/>
            <ac:spMk id="2" creationId="{DBB38489-3F8B-7E86-DCB2-9ABD26339963}"/>
          </ac:spMkLst>
        </pc:spChg>
        <pc:spChg chg="add mod">
          <ac:chgData name="Nazreen Akhtar (2407802)" userId="S::2407802@student.uwtsd.ac.uk::867ab437-c6c7-414b-a8ba-b62f5f32c7f8" providerId="AD" clId="Web-{36E45F37-029E-F957-9D39-29EBD68F0FB5}" dt="2025-11-16T23:00:37.361" v="1154"/>
          <ac:spMkLst>
            <pc:docMk/>
            <pc:sldMk cId="3429633087" sldId="264"/>
            <ac:spMk id="2" creationId="{EDA7901A-4E77-3426-5B65-57061413E4B0}"/>
          </ac:spMkLst>
        </pc:spChg>
        <pc:spChg chg="add">
          <ac:chgData name="Nazreen Akhtar (2407802)" userId="S::2407802@student.uwtsd.ac.uk::867ab437-c6c7-414b-a8ba-b62f5f32c7f8" providerId="AD" clId="Web-{36E45F37-029E-F957-9D39-29EBD68F0FB5}" dt="2025-11-16T23:00:37.361" v="1154"/>
          <ac:spMkLst>
            <pc:docMk/>
            <pc:sldMk cId="3429633087" sldId="264"/>
            <ac:spMk id="7" creationId="{18873D23-2DCF-4B31-A009-95721C06E8E1}"/>
          </ac:spMkLst>
        </pc:spChg>
        <pc:spChg chg="add">
          <ac:chgData name="Nazreen Akhtar (2407802)" userId="S::2407802@student.uwtsd.ac.uk::867ab437-c6c7-414b-a8ba-b62f5f32c7f8" providerId="AD" clId="Web-{36E45F37-029E-F957-9D39-29EBD68F0FB5}" dt="2025-11-16T23:00:37.361" v="1154"/>
          <ac:spMkLst>
            <pc:docMk/>
            <pc:sldMk cId="3429633087" sldId="264"/>
            <ac:spMk id="9" creationId="{C13EF075-D4EF-4929-ADBC-91B27DA19955}"/>
          </ac:spMkLst>
        </pc:spChg>
        <pc:grpChg chg="add">
          <ac:chgData name="Nazreen Akhtar (2407802)" userId="S::2407802@student.uwtsd.ac.uk::867ab437-c6c7-414b-a8ba-b62f5f32c7f8" providerId="AD" clId="Web-{36E45F37-029E-F957-9D39-29EBD68F0FB5}" dt="2025-11-16T23:00:37.361" v="1154"/>
          <ac:grpSpMkLst>
            <pc:docMk/>
            <pc:sldMk cId="3429633087" sldId="264"/>
            <ac:grpSpMk id="11" creationId="{DAA26DFA-AAB2-4973-9C17-16D587C7B198}"/>
          </ac:grpSpMkLst>
        </pc:grpChg>
      </pc:sldChg>
      <pc:sldChg chg="addSp delSp modSp del ord">
        <pc:chgData name="Nazreen Akhtar (2407802)" userId="S::2407802@student.uwtsd.ac.uk::867ab437-c6c7-414b-a8ba-b62f5f32c7f8" providerId="AD" clId="Web-{36E45F37-029E-F957-9D39-29EBD68F0FB5}" dt="2025-11-16T22:54:41.616" v="1100"/>
        <pc:sldMkLst>
          <pc:docMk/>
          <pc:sldMk cId="1052929717" sldId="265"/>
        </pc:sldMkLst>
        <pc:spChg chg="add del mod">
          <ac:chgData name="Nazreen Akhtar (2407802)" userId="S::2407802@student.uwtsd.ac.uk::867ab437-c6c7-414b-a8ba-b62f5f32c7f8" providerId="AD" clId="Web-{36E45F37-029E-F957-9D39-29EBD68F0FB5}" dt="2025-11-16T18:50:45.856" v="90"/>
          <ac:spMkLst>
            <pc:docMk/>
            <pc:sldMk cId="1052929717" sldId="265"/>
            <ac:spMk id="2" creationId="{157121C7-03B7-6511-1928-5D9FD7F3D145}"/>
          </ac:spMkLst>
        </pc:spChg>
      </pc:sldChg>
      <pc:sldChg chg="addSp delSp modSp new mod setBg">
        <pc:chgData name="Nazreen Akhtar (2407802)" userId="S::2407802@student.uwtsd.ac.uk::867ab437-c6c7-414b-a8ba-b62f5f32c7f8" providerId="AD" clId="Web-{36E45F37-029E-F957-9D39-29EBD68F0FB5}" dt="2025-11-16T22:59:22.313" v="1147"/>
        <pc:sldMkLst>
          <pc:docMk/>
          <pc:sldMk cId="468850562" sldId="266"/>
        </pc:sldMkLst>
        <pc:spChg chg="del">
          <ac:chgData name="Nazreen Akhtar (2407802)" userId="S::2407802@student.uwtsd.ac.uk::867ab437-c6c7-414b-a8ba-b62f5f32c7f8" providerId="AD" clId="Web-{36E45F37-029E-F957-9D39-29EBD68F0FB5}" dt="2025-11-16T20:49:27.265" v="201"/>
          <ac:spMkLst>
            <pc:docMk/>
            <pc:sldMk cId="468850562" sldId="266"/>
            <ac:spMk id="2" creationId="{ACD9D3EA-E467-1693-B14A-597922376DBF}"/>
          </ac:spMkLst>
        </pc:spChg>
        <pc:spChg chg="del mod">
          <ac:chgData name="Nazreen Akhtar (2407802)" userId="S::2407802@student.uwtsd.ac.uk::867ab437-c6c7-414b-a8ba-b62f5f32c7f8" providerId="AD" clId="Web-{36E45F37-029E-F957-9D39-29EBD68F0FB5}" dt="2025-11-16T17:24:00.929" v="48"/>
          <ac:spMkLst>
            <pc:docMk/>
            <pc:sldMk cId="468850562" sldId="266"/>
            <ac:spMk id="3" creationId="{34FAE021-E6FB-CF86-7A1B-6ED7BE016973}"/>
          </ac:spMkLst>
        </pc:spChg>
        <pc:spChg chg="add del mod">
          <ac:chgData name="Nazreen Akhtar (2407802)" userId="S::2407802@student.uwtsd.ac.uk::867ab437-c6c7-414b-a8ba-b62f5f32c7f8" providerId="AD" clId="Web-{36E45F37-029E-F957-9D39-29EBD68F0FB5}" dt="2025-11-16T22:59:22.313" v="1147"/>
          <ac:spMkLst>
            <pc:docMk/>
            <pc:sldMk cId="468850562" sldId="266"/>
            <ac:spMk id="5" creationId="{8880645C-6BAB-457E-F20F-AE0DFCAA6F0B}"/>
          </ac:spMkLst>
        </pc:spChg>
        <pc:spChg chg="add">
          <ac:chgData name="Nazreen Akhtar (2407802)" userId="S::2407802@student.uwtsd.ac.uk::867ab437-c6c7-414b-a8ba-b62f5f32c7f8" providerId="AD" clId="Web-{36E45F37-029E-F957-9D39-29EBD68F0FB5}" dt="2025-11-16T22:59:22.313" v="1147"/>
          <ac:spMkLst>
            <pc:docMk/>
            <pc:sldMk cId="468850562" sldId="266"/>
            <ac:spMk id="11" creationId="{BACC6370-2D7E-4714-9D71-7542949D7D5D}"/>
          </ac:spMkLst>
        </pc:spChg>
        <pc:spChg chg="add">
          <ac:chgData name="Nazreen Akhtar (2407802)" userId="S::2407802@student.uwtsd.ac.uk::867ab437-c6c7-414b-a8ba-b62f5f32c7f8" providerId="AD" clId="Web-{36E45F37-029E-F957-9D39-29EBD68F0FB5}" dt="2025-11-16T22:59:22.313" v="1147"/>
          <ac:spMkLst>
            <pc:docMk/>
            <pc:sldMk cId="468850562" sldId="266"/>
            <ac:spMk id="13" creationId="{256B2C21-A230-48C0-8DF1-C46611373C44}"/>
          </ac:spMkLst>
        </pc:spChg>
        <pc:spChg chg="add">
          <ac:chgData name="Nazreen Akhtar (2407802)" userId="S::2407802@student.uwtsd.ac.uk::867ab437-c6c7-414b-a8ba-b62f5f32c7f8" providerId="AD" clId="Web-{36E45F37-029E-F957-9D39-29EBD68F0FB5}" dt="2025-11-16T22:59:22.313" v="1147"/>
          <ac:spMkLst>
            <pc:docMk/>
            <pc:sldMk cId="468850562" sldId="266"/>
            <ac:spMk id="15" creationId="{3847E18C-932D-4C95-AABA-FEC7C9499AD7}"/>
          </ac:spMkLst>
        </pc:spChg>
        <pc:spChg chg="add">
          <ac:chgData name="Nazreen Akhtar (2407802)" userId="S::2407802@student.uwtsd.ac.uk::867ab437-c6c7-414b-a8ba-b62f5f32c7f8" providerId="AD" clId="Web-{36E45F37-029E-F957-9D39-29EBD68F0FB5}" dt="2025-11-16T22:59:22.313" v="1147"/>
          <ac:spMkLst>
            <pc:docMk/>
            <pc:sldMk cId="468850562" sldId="266"/>
            <ac:spMk id="17" creationId="{3150CB11-0C61-439E-910F-5787759E72A0}"/>
          </ac:spMkLst>
        </pc:spChg>
        <pc:spChg chg="add">
          <ac:chgData name="Nazreen Akhtar (2407802)" userId="S::2407802@student.uwtsd.ac.uk::867ab437-c6c7-414b-a8ba-b62f5f32c7f8" providerId="AD" clId="Web-{36E45F37-029E-F957-9D39-29EBD68F0FB5}" dt="2025-11-16T22:59:22.313" v="1147"/>
          <ac:spMkLst>
            <pc:docMk/>
            <pc:sldMk cId="468850562" sldId="266"/>
            <ac:spMk id="19" creationId="{43F8A58B-5155-44CE-A5FF-7647B47D0A7A}"/>
          </ac:spMkLst>
        </pc:spChg>
        <pc:spChg chg="add">
          <ac:chgData name="Nazreen Akhtar (2407802)" userId="S::2407802@student.uwtsd.ac.uk::867ab437-c6c7-414b-a8ba-b62f5f32c7f8" providerId="AD" clId="Web-{36E45F37-029E-F957-9D39-29EBD68F0FB5}" dt="2025-11-16T22:59:22.313" v="1147"/>
          <ac:spMkLst>
            <pc:docMk/>
            <pc:sldMk cId="468850562" sldId="266"/>
            <ac:spMk id="21" creationId="{443F2ACA-E6D6-4028-82DD-F03C262D5DE6}"/>
          </ac:spMkLst>
        </pc:spChg>
        <pc:graphicFrameChg chg="add">
          <ac:chgData name="Nazreen Akhtar (2407802)" userId="S::2407802@student.uwtsd.ac.uk::867ab437-c6c7-414b-a8ba-b62f5f32c7f8" providerId="AD" clId="Web-{36E45F37-029E-F957-9D39-29EBD68F0FB5}" dt="2025-11-16T22:59:22.313" v="1147"/>
          <ac:graphicFrameMkLst>
            <pc:docMk/>
            <pc:sldMk cId="468850562" sldId="266"/>
            <ac:graphicFrameMk id="7" creationId="{CCB74A2A-1332-B1F3-F7DF-7CA4AD98C104}"/>
          </ac:graphicFrameMkLst>
        </pc:graphicFrameChg>
      </pc:sldChg>
      <pc:sldChg chg="addSp delSp modSp new del ord">
        <pc:chgData name="Nazreen Akhtar (2407802)" userId="S::2407802@student.uwtsd.ac.uk::867ab437-c6c7-414b-a8ba-b62f5f32c7f8" providerId="AD" clId="Web-{36E45F37-029E-F957-9D39-29EBD68F0FB5}" dt="2025-11-16T22:54:40.006" v="1099"/>
        <pc:sldMkLst>
          <pc:docMk/>
          <pc:sldMk cId="3760850919" sldId="267"/>
        </pc:sldMkLst>
        <pc:spChg chg="add del mod">
          <ac:chgData name="Nazreen Akhtar (2407802)" userId="S::2407802@student.uwtsd.ac.uk::867ab437-c6c7-414b-a8ba-b62f5f32c7f8" providerId="AD" clId="Web-{36E45F37-029E-F957-9D39-29EBD68F0FB5}" dt="2025-11-16T18:50:35.308" v="87"/>
          <ac:spMkLst>
            <pc:docMk/>
            <pc:sldMk cId="3760850919" sldId="267"/>
            <ac:spMk id="2" creationId="{9ED9E645-F7F6-D81D-6B5A-D90F2AAAC4A4}"/>
          </ac:spMkLst>
        </pc:spChg>
      </pc:sldChg>
      <pc:sldChg chg="addSp delSp modSp new mod setBg">
        <pc:chgData name="Nazreen Akhtar (2407802)" userId="S::2407802@student.uwtsd.ac.uk::867ab437-c6c7-414b-a8ba-b62f5f32c7f8" providerId="AD" clId="Web-{36E45F37-029E-F957-9D39-29EBD68F0FB5}" dt="2025-11-16T23:01:36.331" v="1169" actId="20577"/>
        <pc:sldMkLst>
          <pc:docMk/>
          <pc:sldMk cId="2577476478" sldId="268"/>
        </pc:sldMkLst>
        <pc:spChg chg="add del mod">
          <ac:chgData name="Nazreen Akhtar (2407802)" userId="S::2407802@student.uwtsd.ac.uk::867ab437-c6c7-414b-a8ba-b62f5f32c7f8" providerId="AD" clId="Web-{36E45F37-029E-F957-9D39-29EBD68F0FB5}" dt="2025-11-16T18:50:23.292" v="83"/>
          <ac:spMkLst>
            <pc:docMk/>
            <pc:sldMk cId="2577476478" sldId="268"/>
            <ac:spMk id="2" creationId="{9B47FACB-FDFC-74E3-A5FE-3EF3948AA0E6}"/>
          </ac:spMkLst>
        </pc:spChg>
        <pc:spChg chg="add mod">
          <ac:chgData name="Nazreen Akhtar (2407802)" userId="S::2407802@student.uwtsd.ac.uk::867ab437-c6c7-414b-a8ba-b62f5f32c7f8" providerId="AD" clId="Web-{36E45F37-029E-F957-9D39-29EBD68F0FB5}" dt="2025-11-16T23:01:36.331" v="1169" actId="20577"/>
          <ac:spMkLst>
            <pc:docMk/>
            <pc:sldMk cId="2577476478" sldId="268"/>
            <ac:spMk id="2" creationId="{E25EF9A9-857A-2C6F-45BB-EBF8EDB8B40F}"/>
          </ac:spMkLst>
        </pc:spChg>
        <pc:spChg chg="add">
          <ac:chgData name="Nazreen Akhtar (2407802)" userId="S::2407802@student.uwtsd.ac.uk::867ab437-c6c7-414b-a8ba-b62f5f32c7f8" providerId="AD" clId="Web-{36E45F37-029E-F957-9D39-29EBD68F0FB5}" dt="2025-11-16T23:01:13.956" v="1164"/>
          <ac:spMkLst>
            <pc:docMk/>
            <pc:sldMk cId="2577476478" sldId="268"/>
            <ac:spMk id="7" creationId="{70DFC902-7D23-471A-B557-B6B6917D7A0D}"/>
          </ac:spMkLst>
        </pc:spChg>
        <pc:spChg chg="add">
          <ac:chgData name="Nazreen Akhtar (2407802)" userId="S::2407802@student.uwtsd.ac.uk::867ab437-c6c7-414b-a8ba-b62f5f32c7f8" providerId="AD" clId="Web-{36E45F37-029E-F957-9D39-29EBD68F0FB5}" dt="2025-11-16T23:01:13.956" v="1164"/>
          <ac:spMkLst>
            <pc:docMk/>
            <pc:sldMk cId="2577476478" sldId="268"/>
            <ac:spMk id="9" creationId="{A55D5633-D557-4DCA-982C-FF36EB7A1C00}"/>
          </ac:spMkLst>
        </pc:spChg>
        <pc:spChg chg="add">
          <ac:chgData name="Nazreen Akhtar (2407802)" userId="S::2407802@student.uwtsd.ac.uk::867ab437-c6c7-414b-a8ba-b62f5f32c7f8" providerId="AD" clId="Web-{36E45F37-029E-F957-9D39-29EBD68F0FB5}" dt="2025-11-16T23:01:13.956" v="1164"/>
          <ac:spMkLst>
            <pc:docMk/>
            <pc:sldMk cId="2577476478" sldId="268"/>
            <ac:spMk id="11" creationId="{450D3AD2-FA80-415F-A9CE-54D884561CD7}"/>
          </ac:spMkLst>
        </pc:spChg>
      </pc:sldChg>
      <pc:sldChg chg="addSp modSp new mod ord setBg">
        <pc:chgData name="Nazreen Akhtar (2407802)" userId="S::2407802@student.uwtsd.ac.uk::867ab437-c6c7-414b-a8ba-b62f5f32c7f8" providerId="AD" clId="Web-{36E45F37-029E-F957-9D39-29EBD68F0FB5}" dt="2025-11-16T23:00:51.377" v="1155"/>
        <pc:sldMkLst>
          <pc:docMk/>
          <pc:sldMk cId="3197562134" sldId="269"/>
        </pc:sldMkLst>
        <pc:spChg chg="add mod">
          <ac:chgData name="Nazreen Akhtar (2407802)" userId="S::2407802@student.uwtsd.ac.uk::867ab437-c6c7-414b-a8ba-b62f5f32c7f8" providerId="AD" clId="Web-{36E45F37-029E-F957-9D39-29EBD68F0FB5}" dt="2025-11-16T23:00:51.377" v="1155"/>
          <ac:spMkLst>
            <pc:docMk/>
            <pc:sldMk cId="3197562134" sldId="269"/>
            <ac:spMk id="2" creationId="{F0298EB1-CA43-CA7A-0E9B-209B95CEFC53}"/>
          </ac:spMkLst>
        </pc:spChg>
        <pc:spChg chg="add">
          <ac:chgData name="Nazreen Akhtar (2407802)" userId="S::2407802@student.uwtsd.ac.uk::867ab437-c6c7-414b-a8ba-b62f5f32c7f8" providerId="AD" clId="Web-{36E45F37-029E-F957-9D39-29EBD68F0FB5}" dt="2025-11-16T23:00:51.377" v="1155"/>
          <ac:spMkLst>
            <pc:docMk/>
            <pc:sldMk cId="3197562134" sldId="269"/>
            <ac:spMk id="7" creationId="{70DFC902-7D23-471A-B557-B6B6917D7A0D}"/>
          </ac:spMkLst>
        </pc:spChg>
        <pc:spChg chg="add">
          <ac:chgData name="Nazreen Akhtar (2407802)" userId="S::2407802@student.uwtsd.ac.uk::867ab437-c6c7-414b-a8ba-b62f5f32c7f8" providerId="AD" clId="Web-{36E45F37-029E-F957-9D39-29EBD68F0FB5}" dt="2025-11-16T23:00:51.377" v="1155"/>
          <ac:spMkLst>
            <pc:docMk/>
            <pc:sldMk cId="3197562134" sldId="269"/>
            <ac:spMk id="9" creationId="{A55D5633-D557-4DCA-982C-FF36EB7A1C00}"/>
          </ac:spMkLst>
        </pc:spChg>
        <pc:spChg chg="add">
          <ac:chgData name="Nazreen Akhtar (2407802)" userId="S::2407802@student.uwtsd.ac.uk::867ab437-c6c7-414b-a8ba-b62f5f32c7f8" providerId="AD" clId="Web-{36E45F37-029E-F957-9D39-29EBD68F0FB5}" dt="2025-11-16T23:00:51.377" v="1155"/>
          <ac:spMkLst>
            <pc:docMk/>
            <pc:sldMk cId="3197562134" sldId="269"/>
            <ac:spMk id="11" creationId="{450D3AD2-FA80-415F-A9CE-54D884561CD7}"/>
          </ac:spMkLst>
        </pc:spChg>
      </pc:sldChg>
      <pc:sldChg chg="addSp delSp modSp new mod ord setBg">
        <pc:chgData name="Nazreen Akhtar (2407802)" userId="S::2407802@student.uwtsd.ac.uk::867ab437-c6c7-414b-a8ba-b62f5f32c7f8" providerId="AD" clId="Web-{36E45F37-029E-F957-9D39-29EBD68F0FB5}" dt="2025-11-16T22:28:58.868" v="986"/>
        <pc:sldMkLst>
          <pc:docMk/>
          <pc:sldMk cId="1653996740" sldId="270"/>
        </pc:sldMkLst>
        <pc:spChg chg="add del">
          <ac:chgData name="Nazreen Akhtar (2407802)" userId="S::2407802@student.uwtsd.ac.uk::867ab437-c6c7-414b-a8ba-b62f5f32c7f8" providerId="AD" clId="Web-{36E45F37-029E-F957-9D39-29EBD68F0FB5}" dt="2025-11-16T22:28:11.352" v="980"/>
          <ac:spMkLst>
            <pc:docMk/>
            <pc:sldMk cId="1653996740" sldId="270"/>
            <ac:spMk id="7" creationId="{D153EDB2-4AAD-43F4-AE78-4D326C813369}"/>
          </ac:spMkLst>
        </pc:spChg>
        <pc:spChg chg="add">
          <ac:chgData name="Nazreen Akhtar (2407802)" userId="S::2407802@student.uwtsd.ac.uk::867ab437-c6c7-414b-a8ba-b62f5f32c7f8" providerId="AD" clId="Web-{36E45F37-029E-F957-9D39-29EBD68F0FB5}" dt="2025-11-16T22:28:11.352" v="981"/>
          <ac:spMkLst>
            <pc:docMk/>
            <pc:sldMk cId="1653996740" sldId="270"/>
            <ac:spMk id="11" creationId="{DB1626B1-BAC7-4893-A5AC-620597685187}"/>
          </ac:spMkLst>
        </pc:spChg>
        <pc:spChg chg="add">
          <ac:chgData name="Nazreen Akhtar (2407802)" userId="S::2407802@student.uwtsd.ac.uk::867ab437-c6c7-414b-a8ba-b62f5f32c7f8" providerId="AD" clId="Web-{36E45F37-029E-F957-9D39-29EBD68F0FB5}" dt="2025-11-16T22:28:11.352" v="981"/>
          <ac:spMkLst>
            <pc:docMk/>
            <pc:sldMk cId="1653996740" sldId="270"/>
            <ac:spMk id="13" creationId="{D64E9910-51FE-45BF-973D-9D2401FD3C63}"/>
          </ac:spMkLst>
        </pc:spChg>
        <pc:spChg chg="add">
          <ac:chgData name="Nazreen Akhtar (2407802)" userId="S::2407802@student.uwtsd.ac.uk::867ab437-c6c7-414b-a8ba-b62f5f32c7f8" providerId="AD" clId="Web-{36E45F37-029E-F957-9D39-29EBD68F0FB5}" dt="2025-11-16T22:28:11.352" v="981"/>
          <ac:spMkLst>
            <pc:docMk/>
            <pc:sldMk cId="1653996740" sldId="270"/>
            <ac:spMk id="16" creationId="{8950AD4C-6AF3-49F8-94E1-DBCAFB39478B}"/>
          </ac:spMkLst>
        </pc:spChg>
        <pc:spChg chg="add">
          <ac:chgData name="Nazreen Akhtar (2407802)" userId="S::2407802@student.uwtsd.ac.uk::867ab437-c6c7-414b-a8ba-b62f5f32c7f8" providerId="AD" clId="Web-{36E45F37-029E-F957-9D39-29EBD68F0FB5}" dt="2025-11-16T22:28:11.352" v="981"/>
          <ac:spMkLst>
            <pc:docMk/>
            <pc:sldMk cId="1653996740" sldId="270"/>
            <ac:spMk id="17" creationId="{0ACBD85E-A404-45CB-B532-1039E479D4C6}"/>
          </ac:spMkLst>
        </pc:spChg>
        <pc:grpChg chg="add del">
          <ac:chgData name="Nazreen Akhtar (2407802)" userId="S::2407802@student.uwtsd.ac.uk::867ab437-c6c7-414b-a8ba-b62f5f32c7f8" providerId="AD" clId="Web-{36E45F37-029E-F957-9D39-29EBD68F0FB5}" dt="2025-11-16T22:28:11.352" v="980"/>
          <ac:grpSpMkLst>
            <pc:docMk/>
            <pc:sldMk cId="1653996740" sldId="270"/>
            <ac:grpSpMk id="9" creationId="{A3CB7779-72E2-4E92-AE18-6BBC335DD881}"/>
          </ac:grpSpMkLst>
        </pc:grpChg>
        <pc:picChg chg="add mod">
          <ac:chgData name="Nazreen Akhtar (2407802)" userId="S::2407802@student.uwtsd.ac.uk::867ab437-c6c7-414b-a8ba-b62f5f32c7f8" providerId="AD" clId="Web-{36E45F37-029E-F957-9D39-29EBD68F0FB5}" dt="2025-11-16T22:28:33.680" v="984" actId="14100"/>
          <ac:picMkLst>
            <pc:docMk/>
            <pc:sldMk cId="1653996740" sldId="270"/>
            <ac:picMk id="2" creationId="{30E6DD1C-88F5-C066-7DB9-A16291C13A32}"/>
          </ac:picMkLst>
        </pc:picChg>
      </pc:sldChg>
      <pc:sldChg chg="addSp delSp modSp new mod setBg">
        <pc:chgData name="Nazreen Akhtar (2407802)" userId="S::2407802@student.uwtsd.ac.uk::867ab437-c6c7-414b-a8ba-b62f5f32c7f8" providerId="AD" clId="Web-{36E45F37-029E-F957-9D39-29EBD68F0FB5}" dt="2025-11-16T22:59:11.937" v="1146"/>
        <pc:sldMkLst>
          <pc:docMk/>
          <pc:sldMk cId="3360127203" sldId="271"/>
        </pc:sldMkLst>
        <pc:spChg chg="mod">
          <ac:chgData name="Nazreen Akhtar (2407802)" userId="S::2407802@student.uwtsd.ac.uk::867ab437-c6c7-414b-a8ba-b62f5f32c7f8" providerId="AD" clId="Web-{36E45F37-029E-F957-9D39-29EBD68F0FB5}" dt="2025-11-16T22:59:11.937" v="1146"/>
          <ac:spMkLst>
            <pc:docMk/>
            <pc:sldMk cId="3360127203" sldId="271"/>
            <ac:spMk id="2" creationId="{DF3948FF-680A-36D0-4E6B-6510B82F6AED}"/>
          </ac:spMkLst>
        </pc:spChg>
        <pc:spChg chg="del mod">
          <ac:chgData name="Nazreen Akhtar (2407802)" userId="S::2407802@student.uwtsd.ac.uk::867ab437-c6c7-414b-a8ba-b62f5f32c7f8" providerId="AD" clId="Web-{36E45F37-029E-F957-9D39-29EBD68F0FB5}" dt="2025-11-16T22:59:11.937" v="1146"/>
          <ac:spMkLst>
            <pc:docMk/>
            <pc:sldMk cId="3360127203" sldId="271"/>
            <ac:spMk id="3" creationId="{084B868A-F98B-0B2D-2D0A-E6A7242E6F4B}"/>
          </ac:spMkLst>
        </pc:spChg>
        <pc:spChg chg="add">
          <ac:chgData name="Nazreen Akhtar (2407802)" userId="S::2407802@student.uwtsd.ac.uk::867ab437-c6c7-414b-a8ba-b62f5f32c7f8" providerId="AD" clId="Web-{36E45F37-029E-F957-9D39-29EBD68F0FB5}" dt="2025-11-16T22:59:11.937" v="1146"/>
          <ac:spMkLst>
            <pc:docMk/>
            <pc:sldMk cId="3360127203" sldId="271"/>
            <ac:spMk id="10" creationId="{B50AB553-2A96-4A92-96F2-93548E096954}"/>
          </ac:spMkLst>
        </pc:spChg>
        <pc:graphicFrameChg chg="add">
          <ac:chgData name="Nazreen Akhtar (2407802)" userId="S::2407802@student.uwtsd.ac.uk::867ab437-c6c7-414b-a8ba-b62f5f32c7f8" providerId="AD" clId="Web-{36E45F37-029E-F957-9D39-29EBD68F0FB5}" dt="2025-11-16T22:59:11.937" v="1146"/>
          <ac:graphicFrameMkLst>
            <pc:docMk/>
            <pc:sldMk cId="3360127203" sldId="271"/>
            <ac:graphicFrameMk id="5" creationId="{AB5B22A8-63F3-F40F-DA2C-4DA6AE4DD1AB}"/>
          </ac:graphicFrameMkLst>
        </pc:graphicFrameChg>
        <pc:picChg chg="add">
          <ac:chgData name="Nazreen Akhtar (2407802)" userId="S::2407802@student.uwtsd.ac.uk::867ab437-c6c7-414b-a8ba-b62f5f32c7f8" providerId="AD" clId="Web-{36E45F37-029E-F957-9D39-29EBD68F0FB5}" dt="2025-11-16T22:59:11.937" v="1146"/>
          <ac:picMkLst>
            <pc:docMk/>
            <pc:sldMk cId="3360127203" sldId="271"/>
            <ac:picMk id="6" creationId="{00F49CFE-9439-634A-FCB7-F27BCC48B55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A3D4CE-C7DE-4770-B400-CA5A6D78305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F72DAF5-DEA3-4517-BE1F-6EDA8DD363D3}">
      <dgm:prSet/>
      <dgm:spPr/>
      <dgm:t>
        <a:bodyPr/>
        <a:lstStyle/>
        <a:p>
          <a:r>
            <a:rPr lang="en-GB" b="1"/>
            <a:t>Cardiovascular Diseases, Including Stroke and Diabetes</a:t>
          </a:r>
          <a:endParaRPr lang="en-US"/>
        </a:p>
      </dgm:t>
    </dgm:pt>
    <dgm:pt modelId="{B7A9F509-4256-437B-8550-6C906F47EB1B}" type="parTrans" cxnId="{CD66FEBB-DE81-4015-B263-ED967547B591}">
      <dgm:prSet/>
      <dgm:spPr/>
      <dgm:t>
        <a:bodyPr/>
        <a:lstStyle/>
        <a:p>
          <a:endParaRPr lang="en-US"/>
        </a:p>
      </dgm:t>
    </dgm:pt>
    <dgm:pt modelId="{B135154C-C544-4267-8A78-5AF08F83675B}" type="sibTrans" cxnId="{CD66FEBB-DE81-4015-B263-ED967547B591}">
      <dgm:prSet/>
      <dgm:spPr/>
      <dgm:t>
        <a:bodyPr/>
        <a:lstStyle/>
        <a:p>
          <a:endParaRPr lang="en-US"/>
        </a:p>
      </dgm:t>
    </dgm:pt>
    <dgm:pt modelId="{6C4E2EAD-1CD1-4DD2-B551-D11509D86B71}">
      <dgm:prSet/>
      <dgm:spPr/>
      <dgm:t>
        <a:bodyPr/>
        <a:lstStyle/>
        <a:p>
          <a:r>
            <a:rPr lang="en-GB"/>
            <a:t>What is cardiovascular disease? It can refer to a variety of conditions,</a:t>
          </a:r>
          <a:endParaRPr lang="en-US"/>
        </a:p>
      </dgm:t>
    </dgm:pt>
    <dgm:pt modelId="{73B87C41-9A3B-4C93-91FC-E8A131D63AC2}" type="parTrans" cxnId="{FD4DC5BA-C18C-47F4-B345-22D6167B96E0}">
      <dgm:prSet/>
      <dgm:spPr/>
      <dgm:t>
        <a:bodyPr/>
        <a:lstStyle/>
        <a:p>
          <a:endParaRPr lang="en-US"/>
        </a:p>
      </dgm:t>
    </dgm:pt>
    <dgm:pt modelId="{27BB3517-A829-4A03-9F23-B15E8E19C486}" type="sibTrans" cxnId="{FD4DC5BA-C18C-47F4-B345-22D6167B96E0}">
      <dgm:prSet/>
      <dgm:spPr/>
      <dgm:t>
        <a:bodyPr/>
        <a:lstStyle/>
        <a:p>
          <a:endParaRPr lang="en-US"/>
        </a:p>
      </dgm:t>
    </dgm:pt>
    <dgm:pt modelId="{27C6E0DF-265A-4797-9ADB-5747D358C617}">
      <dgm:prSet/>
      <dgm:spPr/>
      <dgm:t>
        <a:bodyPr/>
        <a:lstStyle/>
        <a:p>
          <a:r>
            <a:rPr lang="en-GB"/>
            <a:t>including heart disease, which covers a number issues related to</a:t>
          </a:r>
          <a:endParaRPr lang="en-US"/>
        </a:p>
      </dgm:t>
    </dgm:pt>
    <dgm:pt modelId="{EBBD4644-3D1C-4DE7-8401-7E4A5579B9F2}" type="parTrans" cxnId="{F520D188-B128-4728-AE19-A5C0FCDBA0ED}">
      <dgm:prSet/>
      <dgm:spPr/>
      <dgm:t>
        <a:bodyPr/>
        <a:lstStyle/>
        <a:p>
          <a:endParaRPr lang="en-US"/>
        </a:p>
      </dgm:t>
    </dgm:pt>
    <dgm:pt modelId="{96DA6BDB-2C4D-4115-8525-49F3A7D7D37F}" type="sibTrans" cxnId="{F520D188-B128-4728-AE19-A5C0FCDBA0ED}">
      <dgm:prSet/>
      <dgm:spPr/>
      <dgm:t>
        <a:bodyPr/>
        <a:lstStyle/>
        <a:p>
          <a:endParaRPr lang="en-US"/>
        </a:p>
      </dgm:t>
    </dgm:pt>
    <dgm:pt modelId="{BD39031D-EFB2-4CA2-8D1E-D31133F45691}">
      <dgm:prSet/>
      <dgm:spPr/>
      <dgm:t>
        <a:bodyPr/>
        <a:lstStyle/>
        <a:p>
          <a:r>
            <a:rPr lang="en-GB"/>
            <a:t>atherosclerosis, as well as heart and blood vessel illness.</a:t>
          </a:r>
          <a:endParaRPr lang="en-US"/>
        </a:p>
      </dgm:t>
    </dgm:pt>
    <dgm:pt modelId="{72F14738-CADB-451B-A166-B386DFC96DB9}" type="parTrans" cxnId="{DEEEA1CD-34E7-4796-9B54-6428337C4978}">
      <dgm:prSet/>
      <dgm:spPr/>
      <dgm:t>
        <a:bodyPr/>
        <a:lstStyle/>
        <a:p>
          <a:endParaRPr lang="en-US"/>
        </a:p>
      </dgm:t>
    </dgm:pt>
    <dgm:pt modelId="{76F9AD5B-694A-4255-A783-A21FCE831BE0}" type="sibTrans" cxnId="{DEEEA1CD-34E7-4796-9B54-6428337C4978}">
      <dgm:prSet/>
      <dgm:spPr/>
      <dgm:t>
        <a:bodyPr/>
        <a:lstStyle/>
        <a:p>
          <a:endParaRPr lang="en-US"/>
        </a:p>
      </dgm:t>
    </dgm:pt>
    <dgm:pt modelId="{EBA1638B-C801-41C9-AE4B-27B854984DFA}">
      <dgm:prSet/>
      <dgm:spPr/>
      <dgm:t>
        <a:bodyPr/>
        <a:lstStyle/>
        <a:p>
          <a:r>
            <a:rPr lang="en-GB"/>
            <a:t>When a material known as plaque accumulates in the artery walls, atherosclerosis results. This narrows the arteries, making it more difficult for blood to pass through. If a blood clot forms, this can lead to a heart attack or stroke. (American Heart Association, 2024)</a:t>
          </a:r>
          <a:r>
            <a:rPr lang="en-GB" b="1"/>
            <a:t>   </a:t>
          </a:r>
          <a:endParaRPr lang="en-US"/>
        </a:p>
      </dgm:t>
    </dgm:pt>
    <dgm:pt modelId="{BCFFFD6B-26BD-40A8-A3CB-955B7200C104}" type="parTrans" cxnId="{7AF03733-F4BD-4F90-BBF0-D35D65E176DA}">
      <dgm:prSet/>
      <dgm:spPr/>
      <dgm:t>
        <a:bodyPr/>
        <a:lstStyle/>
        <a:p>
          <a:endParaRPr lang="en-US"/>
        </a:p>
      </dgm:t>
    </dgm:pt>
    <dgm:pt modelId="{B6DBB98F-8F32-422B-8C1E-6441D474D62F}" type="sibTrans" cxnId="{7AF03733-F4BD-4F90-BBF0-D35D65E176DA}">
      <dgm:prSet/>
      <dgm:spPr/>
      <dgm:t>
        <a:bodyPr/>
        <a:lstStyle/>
        <a:p>
          <a:endParaRPr lang="en-US"/>
        </a:p>
      </dgm:t>
    </dgm:pt>
    <dgm:pt modelId="{C32751A5-00EE-4B90-BFF1-ABCC3CECC1D0}" type="pres">
      <dgm:prSet presAssocID="{8AA3D4CE-C7DE-4770-B400-CA5A6D783050}" presName="linear" presStyleCnt="0">
        <dgm:presLayoutVars>
          <dgm:animLvl val="lvl"/>
          <dgm:resizeHandles val="exact"/>
        </dgm:presLayoutVars>
      </dgm:prSet>
      <dgm:spPr/>
    </dgm:pt>
    <dgm:pt modelId="{EE53D53A-942E-4A4A-BC48-9DE514A418AB}" type="pres">
      <dgm:prSet presAssocID="{EF72DAF5-DEA3-4517-BE1F-6EDA8DD363D3}" presName="parentText" presStyleLbl="node1" presStyleIdx="0" presStyleCnt="5">
        <dgm:presLayoutVars>
          <dgm:chMax val="0"/>
          <dgm:bulletEnabled val="1"/>
        </dgm:presLayoutVars>
      </dgm:prSet>
      <dgm:spPr/>
    </dgm:pt>
    <dgm:pt modelId="{9AE446F7-88EF-4858-9D00-EAF262E2B505}" type="pres">
      <dgm:prSet presAssocID="{B135154C-C544-4267-8A78-5AF08F83675B}" presName="spacer" presStyleCnt="0"/>
      <dgm:spPr/>
    </dgm:pt>
    <dgm:pt modelId="{94B649FA-7F38-44FB-91DF-D4DD83025C34}" type="pres">
      <dgm:prSet presAssocID="{6C4E2EAD-1CD1-4DD2-B551-D11509D86B71}" presName="parentText" presStyleLbl="node1" presStyleIdx="1" presStyleCnt="5">
        <dgm:presLayoutVars>
          <dgm:chMax val="0"/>
          <dgm:bulletEnabled val="1"/>
        </dgm:presLayoutVars>
      </dgm:prSet>
      <dgm:spPr/>
    </dgm:pt>
    <dgm:pt modelId="{0931FDCF-833C-43E5-83EC-249017BC85D4}" type="pres">
      <dgm:prSet presAssocID="{27BB3517-A829-4A03-9F23-B15E8E19C486}" presName="spacer" presStyleCnt="0"/>
      <dgm:spPr/>
    </dgm:pt>
    <dgm:pt modelId="{B725A1F1-30BE-48D9-A8E6-5DF814E19C21}" type="pres">
      <dgm:prSet presAssocID="{27C6E0DF-265A-4797-9ADB-5747D358C617}" presName="parentText" presStyleLbl="node1" presStyleIdx="2" presStyleCnt="5">
        <dgm:presLayoutVars>
          <dgm:chMax val="0"/>
          <dgm:bulletEnabled val="1"/>
        </dgm:presLayoutVars>
      </dgm:prSet>
      <dgm:spPr/>
    </dgm:pt>
    <dgm:pt modelId="{654A9200-E6FA-488F-A61F-B74770704D51}" type="pres">
      <dgm:prSet presAssocID="{96DA6BDB-2C4D-4115-8525-49F3A7D7D37F}" presName="spacer" presStyleCnt="0"/>
      <dgm:spPr/>
    </dgm:pt>
    <dgm:pt modelId="{55BFF9FA-7BB3-4E5E-8D6B-1F57DEDD78D6}" type="pres">
      <dgm:prSet presAssocID="{BD39031D-EFB2-4CA2-8D1E-D31133F45691}" presName="parentText" presStyleLbl="node1" presStyleIdx="3" presStyleCnt="5">
        <dgm:presLayoutVars>
          <dgm:chMax val="0"/>
          <dgm:bulletEnabled val="1"/>
        </dgm:presLayoutVars>
      </dgm:prSet>
      <dgm:spPr/>
    </dgm:pt>
    <dgm:pt modelId="{36187C2B-A653-4EF0-9FE2-0C13AE96E03C}" type="pres">
      <dgm:prSet presAssocID="{76F9AD5B-694A-4255-A783-A21FCE831BE0}" presName="spacer" presStyleCnt="0"/>
      <dgm:spPr/>
    </dgm:pt>
    <dgm:pt modelId="{F0BE5B79-CB8A-44F6-AFAB-D87CF3C24514}" type="pres">
      <dgm:prSet presAssocID="{EBA1638B-C801-41C9-AE4B-27B854984DFA}" presName="parentText" presStyleLbl="node1" presStyleIdx="4" presStyleCnt="5">
        <dgm:presLayoutVars>
          <dgm:chMax val="0"/>
          <dgm:bulletEnabled val="1"/>
        </dgm:presLayoutVars>
      </dgm:prSet>
      <dgm:spPr/>
    </dgm:pt>
  </dgm:ptLst>
  <dgm:cxnLst>
    <dgm:cxn modelId="{91F49B01-3034-4931-833E-96BF2251EE3E}" type="presOf" srcId="{27C6E0DF-265A-4797-9ADB-5747D358C617}" destId="{B725A1F1-30BE-48D9-A8E6-5DF814E19C21}" srcOrd="0" destOrd="0" presId="urn:microsoft.com/office/officeart/2005/8/layout/vList2"/>
    <dgm:cxn modelId="{7FDED80D-86FB-46F4-9B48-815DC62BEE8B}" type="presOf" srcId="{BD39031D-EFB2-4CA2-8D1E-D31133F45691}" destId="{55BFF9FA-7BB3-4E5E-8D6B-1F57DEDD78D6}" srcOrd="0" destOrd="0" presId="urn:microsoft.com/office/officeart/2005/8/layout/vList2"/>
    <dgm:cxn modelId="{846C2726-8FFD-4174-BFD0-958F29D8EAF6}" type="presOf" srcId="{6C4E2EAD-1CD1-4DD2-B551-D11509D86B71}" destId="{94B649FA-7F38-44FB-91DF-D4DD83025C34}" srcOrd="0" destOrd="0" presId="urn:microsoft.com/office/officeart/2005/8/layout/vList2"/>
    <dgm:cxn modelId="{482EC529-07C7-446F-A6EA-D0D48FDB5DBB}" type="presOf" srcId="{EF72DAF5-DEA3-4517-BE1F-6EDA8DD363D3}" destId="{EE53D53A-942E-4A4A-BC48-9DE514A418AB}" srcOrd="0" destOrd="0" presId="urn:microsoft.com/office/officeart/2005/8/layout/vList2"/>
    <dgm:cxn modelId="{7AF03733-F4BD-4F90-BBF0-D35D65E176DA}" srcId="{8AA3D4CE-C7DE-4770-B400-CA5A6D783050}" destId="{EBA1638B-C801-41C9-AE4B-27B854984DFA}" srcOrd="4" destOrd="0" parTransId="{BCFFFD6B-26BD-40A8-A3CB-955B7200C104}" sibTransId="{B6DBB98F-8F32-422B-8C1E-6441D474D62F}"/>
    <dgm:cxn modelId="{CD63AF6D-20FA-42EF-8ADA-CA31D0A9DF93}" type="presOf" srcId="{EBA1638B-C801-41C9-AE4B-27B854984DFA}" destId="{F0BE5B79-CB8A-44F6-AFAB-D87CF3C24514}" srcOrd="0" destOrd="0" presId="urn:microsoft.com/office/officeart/2005/8/layout/vList2"/>
    <dgm:cxn modelId="{F520D188-B128-4728-AE19-A5C0FCDBA0ED}" srcId="{8AA3D4CE-C7DE-4770-B400-CA5A6D783050}" destId="{27C6E0DF-265A-4797-9ADB-5747D358C617}" srcOrd="2" destOrd="0" parTransId="{EBBD4644-3D1C-4DE7-8401-7E4A5579B9F2}" sibTransId="{96DA6BDB-2C4D-4115-8525-49F3A7D7D37F}"/>
    <dgm:cxn modelId="{FD4DC5BA-C18C-47F4-B345-22D6167B96E0}" srcId="{8AA3D4CE-C7DE-4770-B400-CA5A6D783050}" destId="{6C4E2EAD-1CD1-4DD2-B551-D11509D86B71}" srcOrd="1" destOrd="0" parTransId="{73B87C41-9A3B-4C93-91FC-E8A131D63AC2}" sibTransId="{27BB3517-A829-4A03-9F23-B15E8E19C486}"/>
    <dgm:cxn modelId="{CD66FEBB-DE81-4015-B263-ED967547B591}" srcId="{8AA3D4CE-C7DE-4770-B400-CA5A6D783050}" destId="{EF72DAF5-DEA3-4517-BE1F-6EDA8DD363D3}" srcOrd="0" destOrd="0" parTransId="{B7A9F509-4256-437B-8550-6C906F47EB1B}" sibTransId="{B135154C-C544-4267-8A78-5AF08F83675B}"/>
    <dgm:cxn modelId="{DEEEA1CD-34E7-4796-9B54-6428337C4978}" srcId="{8AA3D4CE-C7DE-4770-B400-CA5A6D783050}" destId="{BD39031D-EFB2-4CA2-8D1E-D31133F45691}" srcOrd="3" destOrd="0" parTransId="{72F14738-CADB-451B-A166-B386DFC96DB9}" sibTransId="{76F9AD5B-694A-4255-A783-A21FCE831BE0}"/>
    <dgm:cxn modelId="{6BDCB0FF-3DEC-43B0-A304-E2197498470F}" type="presOf" srcId="{8AA3D4CE-C7DE-4770-B400-CA5A6D783050}" destId="{C32751A5-00EE-4B90-BFF1-ABCC3CECC1D0}" srcOrd="0" destOrd="0" presId="urn:microsoft.com/office/officeart/2005/8/layout/vList2"/>
    <dgm:cxn modelId="{7C329022-23C1-4091-AE39-89C9CFFC3459}" type="presParOf" srcId="{C32751A5-00EE-4B90-BFF1-ABCC3CECC1D0}" destId="{EE53D53A-942E-4A4A-BC48-9DE514A418AB}" srcOrd="0" destOrd="0" presId="urn:microsoft.com/office/officeart/2005/8/layout/vList2"/>
    <dgm:cxn modelId="{74B272C0-4B15-433C-85F5-CDC862AC7994}" type="presParOf" srcId="{C32751A5-00EE-4B90-BFF1-ABCC3CECC1D0}" destId="{9AE446F7-88EF-4858-9D00-EAF262E2B505}" srcOrd="1" destOrd="0" presId="urn:microsoft.com/office/officeart/2005/8/layout/vList2"/>
    <dgm:cxn modelId="{8A3EEFC8-6762-4721-A7C2-ACDD36C15CF6}" type="presParOf" srcId="{C32751A5-00EE-4B90-BFF1-ABCC3CECC1D0}" destId="{94B649FA-7F38-44FB-91DF-D4DD83025C34}" srcOrd="2" destOrd="0" presId="urn:microsoft.com/office/officeart/2005/8/layout/vList2"/>
    <dgm:cxn modelId="{541EC801-622A-44B5-801B-C8F4A642A6B2}" type="presParOf" srcId="{C32751A5-00EE-4B90-BFF1-ABCC3CECC1D0}" destId="{0931FDCF-833C-43E5-83EC-249017BC85D4}" srcOrd="3" destOrd="0" presId="urn:microsoft.com/office/officeart/2005/8/layout/vList2"/>
    <dgm:cxn modelId="{76A4AB39-8902-4734-B3B2-9B3F74F24C51}" type="presParOf" srcId="{C32751A5-00EE-4B90-BFF1-ABCC3CECC1D0}" destId="{B725A1F1-30BE-48D9-A8E6-5DF814E19C21}" srcOrd="4" destOrd="0" presId="urn:microsoft.com/office/officeart/2005/8/layout/vList2"/>
    <dgm:cxn modelId="{50B3901D-A9F7-40BE-9C7D-CA640F6A4448}" type="presParOf" srcId="{C32751A5-00EE-4B90-BFF1-ABCC3CECC1D0}" destId="{654A9200-E6FA-488F-A61F-B74770704D51}" srcOrd="5" destOrd="0" presId="urn:microsoft.com/office/officeart/2005/8/layout/vList2"/>
    <dgm:cxn modelId="{D374A544-C1BB-4763-82D7-947F8BA40F8D}" type="presParOf" srcId="{C32751A5-00EE-4B90-BFF1-ABCC3CECC1D0}" destId="{55BFF9FA-7BB3-4E5E-8D6B-1F57DEDD78D6}" srcOrd="6" destOrd="0" presId="urn:microsoft.com/office/officeart/2005/8/layout/vList2"/>
    <dgm:cxn modelId="{DC89EBDA-F02D-4C09-9E30-47939C0465E9}" type="presParOf" srcId="{C32751A5-00EE-4B90-BFF1-ABCC3CECC1D0}" destId="{36187C2B-A653-4EF0-9FE2-0C13AE96E03C}" srcOrd="7" destOrd="0" presId="urn:microsoft.com/office/officeart/2005/8/layout/vList2"/>
    <dgm:cxn modelId="{543F8A3C-BA12-4D69-BF5D-469A2D9916F5}" type="presParOf" srcId="{C32751A5-00EE-4B90-BFF1-ABCC3CECC1D0}" destId="{F0BE5B79-CB8A-44F6-AFAB-D87CF3C2451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B46D67-3E57-4D8B-8EE6-3D79723689FE}" type="doc">
      <dgm:prSet loTypeId="urn:microsoft.com/office/officeart/2005/8/layout/orgChart1" loCatId="hierarchy" qsTypeId="urn:microsoft.com/office/officeart/2005/8/quickstyle/simple4" qsCatId="simple" csTypeId="urn:microsoft.com/office/officeart/2005/8/colors/colorful2" csCatId="colorful"/>
      <dgm:spPr/>
      <dgm:t>
        <a:bodyPr/>
        <a:lstStyle/>
        <a:p>
          <a:endParaRPr lang="en-US"/>
        </a:p>
      </dgm:t>
    </dgm:pt>
    <dgm:pt modelId="{DE28A28A-FC0C-4A7D-AF91-642C1FDEA902}">
      <dgm:prSet/>
      <dgm:spPr/>
      <dgm:t>
        <a:bodyPr/>
        <a:lstStyle/>
        <a:p>
          <a:r>
            <a:rPr lang="en-GB"/>
            <a:t>Fortunately, brain cells do not always perish during a stroke. Rather,the harm is transient. Injured cells may eventually recover andregain lost functions. Damaged brain cells can occasionally bereplaced by healthy ones. </a:t>
          </a:r>
          <a:endParaRPr lang="en-US"/>
        </a:p>
      </dgm:t>
    </dgm:pt>
    <dgm:pt modelId="{369B5A60-295E-483A-A38B-DE58F5F403C3}" type="parTrans" cxnId="{C2E2EE62-07EF-45D8-9F87-F6CEC7EBF73F}">
      <dgm:prSet/>
      <dgm:spPr/>
      <dgm:t>
        <a:bodyPr/>
        <a:lstStyle/>
        <a:p>
          <a:endParaRPr lang="en-US"/>
        </a:p>
      </dgm:t>
    </dgm:pt>
    <dgm:pt modelId="{6A8363BA-21CC-48AC-A0AE-76C554CF33EE}" type="sibTrans" cxnId="{C2E2EE62-07EF-45D8-9F87-F6CEC7EBF73F}">
      <dgm:prSet/>
      <dgm:spPr/>
      <dgm:t>
        <a:bodyPr/>
        <a:lstStyle/>
        <a:p>
          <a:endParaRPr lang="en-US"/>
        </a:p>
      </dgm:t>
    </dgm:pt>
    <dgm:pt modelId="{00DFB9E9-67FC-43B7-AB63-C56559EDC1BB}">
      <dgm:prSet/>
      <dgm:spPr/>
      <dgm:t>
        <a:bodyPr/>
        <a:lstStyle/>
        <a:p>
          <a:r>
            <a:rPr lang="en-GB"/>
            <a:t>In either case, memory, speech, and strength might all improve. Th emain goal of stroke rehabilitation is this healing process.</a:t>
          </a:r>
          <a:endParaRPr lang="en-US"/>
        </a:p>
      </dgm:t>
    </dgm:pt>
    <dgm:pt modelId="{2C7D6DBD-C1CE-468A-BEC4-1A91803ECD2D}" type="parTrans" cxnId="{768E7AB9-C2CA-4D3E-91D5-329FFEA54F7D}">
      <dgm:prSet/>
      <dgm:spPr/>
      <dgm:t>
        <a:bodyPr/>
        <a:lstStyle/>
        <a:p>
          <a:endParaRPr lang="en-US"/>
        </a:p>
      </dgm:t>
    </dgm:pt>
    <dgm:pt modelId="{06E4250F-D21A-4E91-8729-AA0B766421D9}" type="sibTrans" cxnId="{768E7AB9-C2CA-4D3E-91D5-329FFEA54F7D}">
      <dgm:prSet/>
      <dgm:spPr/>
      <dgm:t>
        <a:bodyPr/>
        <a:lstStyle/>
        <a:p>
          <a:endParaRPr lang="en-US"/>
        </a:p>
      </dgm:t>
    </dgm:pt>
    <dgm:pt modelId="{D2154F0D-894D-4489-A6E2-340D270CD126}" type="pres">
      <dgm:prSet presAssocID="{C3B46D67-3E57-4D8B-8EE6-3D79723689FE}" presName="hierChild1" presStyleCnt="0">
        <dgm:presLayoutVars>
          <dgm:orgChart val="1"/>
          <dgm:chPref val="1"/>
          <dgm:dir/>
          <dgm:animOne val="branch"/>
          <dgm:animLvl val="lvl"/>
          <dgm:resizeHandles/>
        </dgm:presLayoutVars>
      </dgm:prSet>
      <dgm:spPr/>
    </dgm:pt>
    <dgm:pt modelId="{B178D996-3945-4177-AAB3-A120C560AD03}" type="pres">
      <dgm:prSet presAssocID="{DE28A28A-FC0C-4A7D-AF91-642C1FDEA902}" presName="hierRoot1" presStyleCnt="0">
        <dgm:presLayoutVars>
          <dgm:hierBranch val="init"/>
        </dgm:presLayoutVars>
      </dgm:prSet>
      <dgm:spPr/>
    </dgm:pt>
    <dgm:pt modelId="{CB2A3596-E1D7-49CD-97DB-7C54AB17C537}" type="pres">
      <dgm:prSet presAssocID="{DE28A28A-FC0C-4A7D-AF91-642C1FDEA902}" presName="rootComposite1" presStyleCnt="0"/>
      <dgm:spPr/>
    </dgm:pt>
    <dgm:pt modelId="{6292A353-967B-46AD-95F5-CD2FF7F985D1}" type="pres">
      <dgm:prSet presAssocID="{DE28A28A-FC0C-4A7D-AF91-642C1FDEA902}" presName="rootText1" presStyleLbl="node0" presStyleIdx="0" presStyleCnt="2">
        <dgm:presLayoutVars>
          <dgm:chPref val="3"/>
        </dgm:presLayoutVars>
      </dgm:prSet>
      <dgm:spPr/>
    </dgm:pt>
    <dgm:pt modelId="{68001A5F-0401-4F97-8F7B-E5A09CCA82BE}" type="pres">
      <dgm:prSet presAssocID="{DE28A28A-FC0C-4A7D-AF91-642C1FDEA902}" presName="rootConnector1" presStyleLbl="node1" presStyleIdx="0" presStyleCnt="0"/>
      <dgm:spPr/>
    </dgm:pt>
    <dgm:pt modelId="{33A2B77F-EC3A-4440-BDB8-43C698323003}" type="pres">
      <dgm:prSet presAssocID="{DE28A28A-FC0C-4A7D-AF91-642C1FDEA902}" presName="hierChild2" presStyleCnt="0"/>
      <dgm:spPr/>
    </dgm:pt>
    <dgm:pt modelId="{7CDC798C-D6B5-45B6-AC9C-6453E90B78C0}" type="pres">
      <dgm:prSet presAssocID="{DE28A28A-FC0C-4A7D-AF91-642C1FDEA902}" presName="hierChild3" presStyleCnt="0"/>
      <dgm:spPr/>
    </dgm:pt>
    <dgm:pt modelId="{FC9F26A0-08DF-4725-955B-EFB3E6A17B46}" type="pres">
      <dgm:prSet presAssocID="{00DFB9E9-67FC-43B7-AB63-C56559EDC1BB}" presName="hierRoot1" presStyleCnt="0">
        <dgm:presLayoutVars>
          <dgm:hierBranch val="init"/>
        </dgm:presLayoutVars>
      </dgm:prSet>
      <dgm:spPr/>
    </dgm:pt>
    <dgm:pt modelId="{B8017ED1-A8D0-4BB1-A1DD-94E2F03D2177}" type="pres">
      <dgm:prSet presAssocID="{00DFB9E9-67FC-43B7-AB63-C56559EDC1BB}" presName="rootComposite1" presStyleCnt="0"/>
      <dgm:spPr/>
    </dgm:pt>
    <dgm:pt modelId="{9DB44F44-1CE9-4418-AF6A-5C0DF81CFBD1}" type="pres">
      <dgm:prSet presAssocID="{00DFB9E9-67FC-43B7-AB63-C56559EDC1BB}" presName="rootText1" presStyleLbl="node0" presStyleIdx="1" presStyleCnt="2">
        <dgm:presLayoutVars>
          <dgm:chPref val="3"/>
        </dgm:presLayoutVars>
      </dgm:prSet>
      <dgm:spPr/>
    </dgm:pt>
    <dgm:pt modelId="{22F9CAFF-2FAE-4436-8F6E-1829BE6749A6}" type="pres">
      <dgm:prSet presAssocID="{00DFB9E9-67FC-43B7-AB63-C56559EDC1BB}" presName="rootConnector1" presStyleLbl="node1" presStyleIdx="0" presStyleCnt="0"/>
      <dgm:spPr/>
    </dgm:pt>
    <dgm:pt modelId="{B1FF27B9-6535-41DA-986D-375659B4CAAF}" type="pres">
      <dgm:prSet presAssocID="{00DFB9E9-67FC-43B7-AB63-C56559EDC1BB}" presName="hierChild2" presStyleCnt="0"/>
      <dgm:spPr/>
    </dgm:pt>
    <dgm:pt modelId="{F9A09CE0-7F9B-454B-8D89-3F313F3FC34F}" type="pres">
      <dgm:prSet presAssocID="{00DFB9E9-67FC-43B7-AB63-C56559EDC1BB}" presName="hierChild3" presStyleCnt="0"/>
      <dgm:spPr/>
    </dgm:pt>
  </dgm:ptLst>
  <dgm:cxnLst>
    <dgm:cxn modelId="{0537A217-034D-4CBE-ACEB-A7A51CA00AD6}" type="presOf" srcId="{DE28A28A-FC0C-4A7D-AF91-642C1FDEA902}" destId="{68001A5F-0401-4F97-8F7B-E5A09CCA82BE}" srcOrd="1" destOrd="0" presId="urn:microsoft.com/office/officeart/2005/8/layout/orgChart1"/>
    <dgm:cxn modelId="{C2E2EE62-07EF-45D8-9F87-F6CEC7EBF73F}" srcId="{C3B46D67-3E57-4D8B-8EE6-3D79723689FE}" destId="{DE28A28A-FC0C-4A7D-AF91-642C1FDEA902}" srcOrd="0" destOrd="0" parTransId="{369B5A60-295E-483A-A38B-DE58F5F403C3}" sibTransId="{6A8363BA-21CC-48AC-A0AE-76C554CF33EE}"/>
    <dgm:cxn modelId="{7C9A7E43-03C2-4B0A-826E-376BAFF401D5}" type="presOf" srcId="{DE28A28A-FC0C-4A7D-AF91-642C1FDEA902}" destId="{6292A353-967B-46AD-95F5-CD2FF7F985D1}" srcOrd="0" destOrd="0" presId="urn:microsoft.com/office/officeart/2005/8/layout/orgChart1"/>
    <dgm:cxn modelId="{D497256A-55F8-42F9-81C3-20DC31B68E44}" type="presOf" srcId="{00DFB9E9-67FC-43B7-AB63-C56559EDC1BB}" destId="{22F9CAFF-2FAE-4436-8F6E-1829BE6749A6}" srcOrd="1" destOrd="0" presId="urn:microsoft.com/office/officeart/2005/8/layout/orgChart1"/>
    <dgm:cxn modelId="{2159A54F-0BDE-45D4-A803-F8A6536FBE23}" type="presOf" srcId="{C3B46D67-3E57-4D8B-8EE6-3D79723689FE}" destId="{D2154F0D-894D-4489-A6E2-340D270CD126}" srcOrd="0" destOrd="0" presId="urn:microsoft.com/office/officeart/2005/8/layout/orgChart1"/>
    <dgm:cxn modelId="{20C68BB4-05B9-4819-B575-78CE736CEDBE}" type="presOf" srcId="{00DFB9E9-67FC-43B7-AB63-C56559EDC1BB}" destId="{9DB44F44-1CE9-4418-AF6A-5C0DF81CFBD1}" srcOrd="0" destOrd="0" presId="urn:microsoft.com/office/officeart/2005/8/layout/orgChart1"/>
    <dgm:cxn modelId="{768E7AB9-C2CA-4D3E-91D5-329FFEA54F7D}" srcId="{C3B46D67-3E57-4D8B-8EE6-3D79723689FE}" destId="{00DFB9E9-67FC-43B7-AB63-C56559EDC1BB}" srcOrd="1" destOrd="0" parTransId="{2C7D6DBD-C1CE-468A-BEC4-1A91803ECD2D}" sibTransId="{06E4250F-D21A-4E91-8729-AA0B766421D9}"/>
    <dgm:cxn modelId="{91D40A2C-B190-488B-BA29-57FC6CEAE46C}" type="presParOf" srcId="{D2154F0D-894D-4489-A6E2-340D270CD126}" destId="{B178D996-3945-4177-AAB3-A120C560AD03}" srcOrd="0" destOrd="0" presId="urn:microsoft.com/office/officeart/2005/8/layout/orgChart1"/>
    <dgm:cxn modelId="{CD7860B0-EF8A-45E5-9071-8BE6CD2F276F}" type="presParOf" srcId="{B178D996-3945-4177-AAB3-A120C560AD03}" destId="{CB2A3596-E1D7-49CD-97DB-7C54AB17C537}" srcOrd="0" destOrd="0" presId="urn:microsoft.com/office/officeart/2005/8/layout/orgChart1"/>
    <dgm:cxn modelId="{C8A8BF1C-2AE6-465F-AF5B-EC1B5CAA0006}" type="presParOf" srcId="{CB2A3596-E1D7-49CD-97DB-7C54AB17C537}" destId="{6292A353-967B-46AD-95F5-CD2FF7F985D1}" srcOrd="0" destOrd="0" presId="urn:microsoft.com/office/officeart/2005/8/layout/orgChart1"/>
    <dgm:cxn modelId="{50A906C6-0720-4FE7-8A1C-27B4639DC93F}" type="presParOf" srcId="{CB2A3596-E1D7-49CD-97DB-7C54AB17C537}" destId="{68001A5F-0401-4F97-8F7B-E5A09CCA82BE}" srcOrd="1" destOrd="0" presId="urn:microsoft.com/office/officeart/2005/8/layout/orgChart1"/>
    <dgm:cxn modelId="{A9C5CA77-2FCD-44C8-B37C-6A04A3B00183}" type="presParOf" srcId="{B178D996-3945-4177-AAB3-A120C560AD03}" destId="{33A2B77F-EC3A-4440-BDB8-43C698323003}" srcOrd="1" destOrd="0" presId="urn:microsoft.com/office/officeart/2005/8/layout/orgChart1"/>
    <dgm:cxn modelId="{2B043987-78EA-4DF3-ADA6-C5C023C79594}" type="presParOf" srcId="{B178D996-3945-4177-AAB3-A120C560AD03}" destId="{7CDC798C-D6B5-45B6-AC9C-6453E90B78C0}" srcOrd="2" destOrd="0" presId="urn:microsoft.com/office/officeart/2005/8/layout/orgChart1"/>
    <dgm:cxn modelId="{70F64CE6-30FC-4A2D-9D4E-0185CB3C2466}" type="presParOf" srcId="{D2154F0D-894D-4489-A6E2-340D270CD126}" destId="{FC9F26A0-08DF-4725-955B-EFB3E6A17B46}" srcOrd="1" destOrd="0" presId="urn:microsoft.com/office/officeart/2005/8/layout/orgChart1"/>
    <dgm:cxn modelId="{31B7C89F-17B2-4DF0-95D6-F9CCF2E35C5B}" type="presParOf" srcId="{FC9F26A0-08DF-4725-955B-EFB3E6A17B46}" destId="{B8017ED1-A8D0-4BB1-A1DD-94E2F03D2177}" srcOrd="0" destOrd="0" presId="urn:microsoft.com/office/officeart/2005/8/layout/orgChart1"/>
    <dgm:cxn modelId="{B953EA9C-7686-4FA4-BC2E-8D8DACB18488}" type="presParOf" srcId="{B8017ED1-A8D0-4BB1-A1DD-94E2F03D2177}" destId="{9DB44F44-1CE9-4418-AF6A-5C0DF81CFBD1}" srcOrd="0" destOrd="0" presId="urn:microsoft.com/office/officeart/2005/8/layout/orgChart1"/>
    <dgm:cxn modelId="{8A6F893F-ABA2-43D3-9A8A-2A5EFED9E55A}" type="presParOf" srcId="{B8017ED1-A8D0-4BB1-A1DD-94E2F03D2177}" destId="{22F9CAFF-2FAE-4436-8F6E-1829BE6749A6}" srcOrd="1" destOrd="0" presId="urn:microsoft.com/office/officeart/2005/8/layout/orgChart1"/>
    <dgm:cxn modelId="{8DC46051-919E-438F-A650-A5BD7EF81829}" type="presParOf" srcId="{FC9F26A0-08DF-4725-955B-EFB3E6A17B46}" destId="{B1FF27B9-6535-41DA-986D-375659B4CAAF}" srcOrd="1" destOrd="0" presId="urn:microsoft.com/office/officeart/2005/8/layout/orgChart1"/>
    <dgm:cxn modelId="{3B565BC1-1D34-43A7-98F5-A017EE3BB1BA}" type="presParOf" srcId="{FC9F26A0-08DF-4725-955B-EFB3E6A17B46}" destId="{F9A09CE0-7F9B-454B-8D89-3F313F3FC34F}"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43E93F-FC14-4A82-B234-5D264B513DE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3D4AE33-44F0-48B9-A3A4-7F9E633D8196}">
      <dgm:prSet/>
      <dgm:spPr/>
      <dgm:t>
        <a:bodyPr/>
        <a:lstStyle/>
        <a:p>
          <a:r>
            <a:rPr lang="en-GB" baseline="0"/>
            <a:t>Cardiovascular disease and diabetes are closely related. Blood vessel walls are damaged by persistently high </a:t>
          </a:r>
          <a:r>
            <a:rPr lang="en-GB"/>
            <a:t>blood glucose</a:t>
          </a:r>
          <a:r>
            <a:rPr lang="en-GB" baseline="0"/>
            <a:t> levels, which stiffen arteries and increase the risk of plaque development. This significantly raises the risk </a:t>
          </a:r>
          <a:r>
            <a:rPr lang="en-GB"/>
            <a:t>of heart</a:t>
          </a:r>
          <a:r>
            <a:rPr lang="en-GB" baseline="0"/>
            <a:t> attack and stroke and speeds up atherosclerosis. </a:t>
          </a:r>
          <a:r>
            <a:rPr lang="en-US"/>
            <a:t>​</a:t>
          </a:r>
        </a:p>
      </dgm:t>
    </dgm:pt>
    <dgm:pt modelId="{C09E0ABB-3841-41AF-A9A4-40DE5EB79B37}" type="parTrans" cxnId="{78EFF647-1370-4C39-9AFD-0FE766040F09}">
      <dgm:prSet/>
      <dgm:spPr/>
      <dgm:t>
        <a:bodyPr/>
        <a:lstStyle/>
        <a:p>
          <a:endParaRPr lang="en-US"/>
        </a:p>
      </dgm:t>
    </dgm:pt>
    <dgm:pt modelId="{F583D690-41C3-443E-B4D6-365638DDFA5C}" type="sibTrans" cxnId="{78EFF647-1370-4C39-9AFD-0FE766040F09}">
      <dgm:prSet/>
      <dgm:spPr/>
      <dgm:t>
        <a:bodyPr/>
        <a:lstStyle/>
        <a:p>
          <a:endParaRPr lang="en-US"/>
        </a:p>
      </dgm:t>
    </dgm:pt>
    <dgm:pt modelId="{9B85F223-C1DF-4109-B4A8-0F1453CA2014}">
      <dgm:prSet/>
      <dgm:spPr/>
      <dgm:t>
        <a:bodyPr/>
        <a:lstStyle/>
        <a:p>
          <a:r>
            <a:rPr lang="en-GB" baseline="0"/>
            <a:t>Therefore, proper management of both illnesses is crucial for long-term health because patients with diabetes </a:t>
          </a:r>
          <a:r>
            <a:rPr lang="en-GB"/>
            <a:t>are considerably</a:t>
          </a:r>
          <a:r>
            <a:rPr lang="en-GB" baseline="0"/>
            <a:t> more likely to develop cardiovascular issues.</a:t>
          </a:r>
          <a:endParaRPr lang="en-US"/>
        </a:p>
      </dgm:t>
    </dgm:pt>
    <dgm:pt modelId="{49EF43F0-E6FE-44E6-B3F2-3EC7461BE0CE}" type="parTrans" cxnId="{E3728465-AD66-4937-9141-58B5C189E635}">
      <dgm:prSet/>
      <dgm:spPr/>
      <dgm:t>
        <a:bodyPr/>
        <a:lstStyle/>
        <a:p>
          <a:endParaRPr lang="en-US"/>
        </a:p>
      </dgm:t>
    </dgm:pt>
    <dgm:pt modelId="{5C91764D-D562-434E-8021-A57D1AF34AF2}" type="sibTrans" cxnId="{E3728465-AD66-4937-9141-58B5C189E635}">
      <dgm:prSet/>
      <dgm:spPr/>
      <dgm:t>
        <a:bodyPr/>
        <a:lstStyle/>
        <a:p>
          <a:endParaRPr lang="en-US"/>
        </a:p>
      </dgm:t>
    </dgm:pt>
    <dgm:pt modelId="{AFDA6072-4ADC-486D-8D05-86EDAE25C0D3}" type="pres">
      <dgm:prSet presAssocID="{EF43E93F-FC14-4A82-B234-5D264B513DED}" presName="hierChild1" presStyleCnt="0">
        <dgm:presLayoutVars>
          <dgm:chPref val="1"/>
          <dgm:dir/>
          <dgm:animOne val="branch"/>
          <dgm:animLvl val="lvl"/>
          <dgm:resizeHandles/>
        </dgm:presLayoutVars>
      </dgm:prSet>
      <dgm:spPr/>
    </dgm:pt>
    <dgm:pt modelId="{7253F1F2-2537-4AE7-92A2-D87ED2A2259D}" type="pres">
      <dgm:prSet presAssocID="{D3D4AE33-44F0-48B9-A3A4-7F9E633D8196}" presName="hierRoot1" presStyleCnt="0"/>
      <dgm:spPr/>
    </dgm:pt>
    <dgm:pt modelId="{0B45B2F9-7FD1-4C72-8F5C-039A521EA6C6}" type="pres">
      <dgm:prSet presAssocID="{D3D4AE33-44F0-48B9-A3A4-7F9E633D8196}" presName="composite" presStyleCnt="0"/>
      <dgm:spPr/>
    </dgm:pt>
    <dgm:pt modelId="{7923401B-FDDD-4A87-B8D4-4ECD801E8D8C}" type="pres">
      <dgm:prSet presAssocID="{D3D4AE33-44F0-48B9-A3A4-7F9E633D8196}" presName="background" presStyleLbl="node0" presStyleIdx="0" presStyleCnt="2"/>
      <dgm:spPr/>
    </dgm:pt>
    <dgm:pt modelId="{950BE3F5-D441-4B9B-AE87-20BD4D3707D2}" type="pres">
      <dgm:prSet presAssocID="{D3D4AE33-44F0-48B9-A3A4-7F9E633D8196}" presName="text" presStyleLbl="fgAcc0" presStyleIdx="0" presStyleCnt="2">
        <dgm:presLayoutVars>
          <dgm:chPref val="3"/>
        </dgm:presLayoutVars>
      </dgm:prSet>
      <dgm:spPr/>
    </dgm:pt>
    <dgm:pt modelId="{16275BEE-FF0F-459B-A139-2CA732B64FEC}" type="pres">
      <dgm:prSet presAssocID="{D3D4AE33-44F0-48B9-A3A4-7F9E633D8196}" presName="hierChild2" presStyleCnt="0"/>
      <dgm:spPr/>
    </dgm:pt>
    <dgm:pt modelId="{ECDF4127-1727-41F8-ACBD-B3333D1EB591}" type="pres">
      <dgm:prSet presAssocID="{9B85F223-C1DF-4109-B4A8-0F1453CA2014}" presName="hierRoot1" presStyleCnt="0"/>
      <dgm:spPr/>
    </dgm:pt>
    <dgm:pt modelId="{A0642A10-A848-479D-B6E4-F0187693B66C}" type="pres">
      <dgm:prSet presAssocID="{9B85F223-C1DF-4109-B4A8-0F1453CA2014}" presName="composite" presStyleCnt="0"/>
      <dgm:spPr/>
    </dgm:pt>
    <dgm:pt modelId="{C91294A7-7DE0-4995-A5EE-91E45D2EB971}" type="pres">
      <dgm:prSet presAssocID="{9B85F223-C1DF-4109-B4A8-0F1453CA2014}" presName="background" presStyleLbl="node0" presStyleIdx="1" presStyleCnt="2"/>
      <dgm:spPr/>
    </dgm:pt>
    <dgm:pt modelId="{0E0C4CDF-62BA-48CE-9F21-79D71CA2C850}" type="pres">
      <dgm:prSet presAssocID="{9B85F223-C1DF-4109-B4A8-0F1453CA2014}" presName="text" presStyleLbl="fgAcc0" presStyleIdx="1" presStyleCnt="2">
        <dgm:presLayoutVars>
          <dgm:chPref val="3"/>
        </dgm:presLayoutVars>
      </dgm:prSet>
      <dgm:spPr/>
    </dgm:pt>
    <dgm:pt modelId="{D22BF31B-AD53-48BE-9909-5C0CB77F7EF7}" type="pres">
      <dgm:prSet presAssocID="{9B85F223-C1DF-4109-B4A8-0F1453CA2014}" presName="hierChild2" presStyleCnt="0"/>
      <dgm:spPr/>
    </dgm:pt>
  </dgm:ptLst>
  <dgm:cxnLst>
    <dgm:cxn modelId="{96EFBA03-87A8-456C-9C86-1EEC19F2355E}" type="presOf" srcId="{D3D4AE33-44F0-48B9-A3A4-7F9E633D8196}" destId="{950BE3F5-D441-4B9B-AE87-20BD4D3707D2}" srcOrd="0" destOrd="0" presId="urn:microsoft.com/office/officeart/2005/8/layout/hierarchy1"/>
    <dgm:cxn modelId="{112D6816-4D34-4640-91AB-AAEFC3C2F9AF}" type="presOf" srcId="{EF43E93F-FC14-4A82-B234-5D264B513DED}" destId="{AFDA6072-4ADC-486D-8D05-86EDAE25C0D3}" srcOrd="0" destOrd="0" presId="urn:microsoft.com/office/officeart/2005/8/layout/hierarchy1"/>
    <dgm:cxn modelId="{E3728465-AD66-4937-9141-58B5C189E635}" srcId="{EF43E93F-FC14-4A82-B234-5D264B513DED}" destId="{9B85F223-C1DF-4109-B4A8-0F1453CA2014}" srcOrd="1" destOrd="0" parTransId="{49EF43F0-E6FE-44E6-B3F2-3EC7461BE0CE}" sibTransId="{5C91764D-D562-434E-8021-A57D1AF34AF2}"/>
    <dgm:cxn modelId="{78EFF647-1370-4C39-9AFD-0FE766040F09}" srcId="{EF43E93F-FC14-4A82-B234-5D264B513DED}" destId="{D3D4AE33-44F0-48B9-A3A4-7F9E633D8196}" srcOrd="0" destOrd="0" parTransId="{C09E0ABB-3841-41AF-A9A4-40DE5EB79B37}" sibTransId="{F583D690-41C3-443E-B4D6-365638DDFA5C}"/>
    <dgm:cxn modelId="{F3EDCE7B-5A6E-449F-B887-64B0BD6BAD94}" type="presOf" srcId="{9B85F223-C1DF-4109-B4A8-0F1453CA2014}" destId="{0E0C4CDF-62BA-48CE-9F21-79D71CA2C850}" srcOrd="0" destOrd="0" presId="urn:microsoft.com/office/officeart/2005/8/layout/hierarchy1"/>
    <dgm:cxn modelId="{8EB7D98A-00FA-4C8D-8E48-28E63C9C0D86}" type="presParOf" srcId="{AFDA6072-4ADC-486D-8D05-86EDAE25C0D3}" destId="{7253F1F2-2537-4AE7-92A2-D87ED2A2259D}" srcOrd="0" destOrd="0" presId="urn:microsoft.com/office/officeart/2005/8/layout/hierarchy1"/>
    <dgm:cxn modelId="{7A62E708-48F5-4439-925D-4181D105D3DA}" type="presParOf" srcId="{7253F1F2-2537-4AE7-92A2-D87ED2A2259D}" destId="{0B45B2F9-7FD1-4C72-8F5C-039A521EA6C6}" srcOrd="0" destOrd="0" presId="urn:microsoft.com/office/officeart/2005/8/layout/hierarchy1"/>
    <dgm:cxn modelId="{B03CF190-2181-44FF-AF5B-DA6510267FD6}" type="presParOf" srcId="{0B45B2F9-7FD1-4C72-8F5C-039A521EA6C6}" destId="{7923401B-FDDD-4A87-B8D4-4ECD801E8D8C}" srcOrd="0" destOrd="0" presId="urn:microsoft.com/office/officeart/2005/8/layout/hierarchy1"/>
    <dgm:cxn modelId="{0CBDAD12-99F4-4831-8B02-203CF0C1FA27}" type="presParOf" srcId="{0B45B2F9-7FD1-4C72-8F5C-039A521EA6C6}" destId="{950BE3F5-D441-4B9B-AE87-20BD4D3707D2}" srcOrd="1" destOrd="0" presId="urn:microsoft.com/office/officeart/2005/8/layout/hierarchy1"/>
    <dgm:cxn modelId="{AF2680A9-9725-41C6-8BD4-B633F89EE784}" type="presParOf" srcId="{7253F1F2-2537-4AE7-92A2-D87ED2A2259D}" destId="{16275BEE-FF0F-459B-A139-2CA732B64FEC}" srcOrd="1" destOrd="0" presId="urn:microsoft.com/office/officeart/2005/8/layout/hierarchy1"/>
    <dgm:cxn modelId="{A10BD13B-5239-4969-8790-A94F23987013}" type="presParOf" srcId="{AFDA6072-4ADC-486D-8D05-86EDAE25C0D3}" destId="{ECDF4127-1727-41F8-ACBD-B3333D1EB591}" srcOrd="1" destOrd="0" presId="urn:microsoft.com/office/officeart/2005/8/layout/hierarchy1"/>
    <dgm:cxn modelId="{79BBC52B-ACD6-4A48-A55E-313373080A1B}" type="presParOf" srcId="{ECDF4127-1727-41F8-ACBD-B3333D1EB591}" destId="{A0642A10-A848-479D-B6E4-F0187693B66C}" srcOrd="0" destOrd="0" presId="urn:microsoft.com/office/officeart/2005/8/layout/hierarchy1"/>
    <dgm:cxn modelId="{91A78883-F4A1-4AF7-A13F-8A4490A30732}" type="presParOf" srcId="{A0642A10-A848-479D-B6E4-F0187693B66C}" destId="{C91294A7-7DE0-4995-A5EE-91E45D2EB971}" srcOrd="0" destOrd="0" presId="urn:microsoft.com/office/officeart/2005/8/layout/hierarchy1"/>
    <dgm:cxn modelId="{ADD38710-9F8B-459E-83A2-457D30AA00E4}" type="presParOf" srcId="{A0642A10-A848-479D-B6E4-F0187693B66C}" destId="{0E0C4CDF-62BA-48CE-9F21-79D71CA2C850}" srcOrd="1" destOrd="0" presId="urn:microsoft.com/office/officeart/2005/8/layout/hierarchy1"/>
    <dgm:cxn modelId="{15CD5A12-269B-4EAA-8F3A-C977836D7C8D}" type="presParOf" srcId="{ECDF4127-1727-41F8-ACBD-B3333D1EB591}" destId="{D22BF31B-AD53-48BE-9909-5C0CB77F7EF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3D53A-942E-4A4A-BC48-9DE514A418AB}">
      <dsp:nvSpPr>
        <dsp:cNvPr id="0" name=""/>
        <dsp:cNvSpPr/>
      </dsp:nvSpPr>
      <dsp:spPr>
        <a:xfrm>
          <a:off x="0" y="173963"/>
          <a:ext cx="6666833" cy="98894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a:t>Cardiovascular Diseases, Including Stroke and Diabetes</a:t>
          </a:r>
          <a:endParaRPr lang="en-US" sz="1400" kern="1200"/>
        </a:p>
      </dsp:txBody>
      <dsp:txXfrm>
        <a:off x="48276" y="222239"/>
        <a:ext cx="6570281" cy="892390"/>
      </dsp:txXfrm>
    </dsp:sp>
    <dsp:sp modelId="{94B649FA-7F38-44FB-91DF-D4DD83025C34}">
      <dsp:nvSpPr>
        <dsp:cNvPr id="0" name=""/>
        <dsp:cNvSpPr/>
      </dsp:nvSpPr>
      <dsp:spPr>
        <a:xfrm>
          <a:off x="0" y="1203226"/>
          <a:ext cx="6666833" cy="988942"/>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What is cardiovascular disease? It can refer to a variety of conditions,</a:t>
          </a:r>
          <a:endParaRPr lang="en-US" sz="1400" kern="1200"/>
        </a:p>
      </dsp:txBody>
      <dsp:txXfrm>
        <a:off x="48276" y="1251502"/>
        <a:ext cx="6570281" cy="892390"/>
      </dsp:txXfrm>
    </dsp:sp>
    <dsp:sp modelId="{B725A1F1-30BE-48D9-A8E6-5DF814E19C21}">
      <dsp:nvSpPr>
        <dsp:cNvPr id="0" name=""/>
        <dsp:cNvSpPr/>
      </dsp:nvSpPr>
      <dsp:spPr>
        <a:xfrm>
          <a:off x="0" y="2232488"/>
          <a:ext cx="6666833" cy="988942"/>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including heart disease, which covers a number issues related to</a:t>
          </a:r>
          <a:endParaRPr lang="en-US" sz="1400" kern="1200"/>
        </a:p>
      </dsp:txBody>
      <dsp:txXfrm>
        <a:off x="48276" y="2280764"/>
        <a:ext cx="6570281" cy="892390"/>
      </dsp:txXfrm>
    </dsp:sp>
    <dsp:sp modelId="{55BFF9FA-7BB3-4E5E-8D6B-1F57DEDD78D6}">
      <dsp:nvSpPr>
        <dsp:cNvPr id="0" name=""/>
        <dsp:cNvSpPr/>
      </dsp:nvSpPr>
      <dsp:spPr>
        <a:xfrm>
          <a:off x="0" y="3261751"/>
          <a:ext cx="6666833" cy="988942"/>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atherosclerosis, as well as heart and blood vessel illness.</a:t>
          </a:r>
          <a:endParaRPr lang="en-US" sz="1400" kern="1200"/>
        </a:p>
      </dsp:txBody>
      <dsp:txXfrm>
        <a:off x="48276" y="3310027"/>
        <a:ext cx="6570281" cy="892390"/>
      </dsp:txXfrm>
    </dsp:sp>
    <dsp:sp modelId="{F0BE5B79-CB8A-44F6-AFAB-D87CF3C24514}">
      <dsp:nvSpPr>
        <dsp:cNvPr id="0" name=""/>
        <dsp:cNvSpPr/>
      </dsp:nvSpPr>
      <dsp:spPr>
        <a:xfrm>
          <a:off x="0" y="4291013"/>
          <a:ext cx="6666833" cy="988942"/>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When a material known as plaque accumulates in the artery walls, atherosclerosis results. This narrows the arteries, making it more difficult for blood to pass through. If a blood clot forms, this can lead to a heart attack or stroke. (American Heart Association, 2024)</a:t>
          </a:r>
          <a:r>
            <a:rPr lang="en-GB" sz="1400" b="1" kern="1200"/>
            <a:t>   </a:t>
          </a:r>
          <a:endParaRPr lang="en-US" sz="1400" kern="1200"/>
        </a:p>
      </dsp:txBody>
      <dsp:txXfrm>
        <a:off x="48276" y="4339289"/>
        <a:ext cx="6570281" cy="8923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2A353-967B-46AD-95F5-CD2FF7F985D1}">
      <dsp:nvSpPr>
        <dsp:cNvPr id="0" name=""/>
        <dsp:cNvSpPr/>
      </dsp:nvSpPr>
      <dsp:spPr>
        <a:xfrm>
          <a:off x="2535" y="986695"/>
          <a:ext cx="4755895" cy="237794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Fortunately, brain cells do not always perish during a stroke. Rather,the harm is transient. Injured cells may eventually recover andregain lost functions. Damaged brain cells can occasionally bereplaced by healthy ones. </a:t>
          </a:r>
          <a:endParaRPr lang="en-US" sz="2400" kern="1200"/>
        </a:p>
      </dsp:txBody>
      <dsp:txXfrm>
        <a:off x="2535" y="986695"/>
        <a:ext cx="4755895" cy="2377947"/>
      </dsp:txXfrm>
    </dsp:sp>
    <dsp:sp modelId="{9DB44F44-1CE9-4418-AF6A-5C0DF81CFBD1}">
      <dsp:nvSpPr>
        <dsp:cNvPr id="0" name=""/>
        <dsp:cNvSpPr/>
      </dsp:nvSpPr>
      <dsp:spPr>
        <a:xfrm>
          <a:off x="5757169" y="986695"/>
          <a:ext cx="4755895" cy="237794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In either case, memory, speech, and strength might all improve. Th emain goal of stroke rehabilitation is this healing process.</a:t>
          </a:r>
          <a:endParaRPr lang="en-US" sz="2400" kern="1200"/>
        </a:p>
      </dsp:txBody>
      <dsp:txXfrm>
        <a:off x="5757169" y="986695"/>
        <a:ext cx="4755895" cy="23779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3401B-FDDD-4A87-B8D4-4ECD801E8D8C}">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0BE3F5-D441-4B9B-AE87-20BD4D3707D2}">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Cardiovascular disease and diabetes are closely related. Blood vessel walls are damaged by persistently high </a:t>
          </a:r>
          <a:r>
            <a:rPr lang="en-GB" sz="2000" kern="1200"/>
            <a:t>blood glucose</a:t>
          </a:r>
          <a:r>
            <a:rPr lang="en-GB" sz="2000" kern="1200" baseline="0"/>
            <a:t> levels, which stiffen arteries and increase the risk of plaque development. This significantly raises the risk </a:t>
          </a:r>
          <a:r>
            <a:rPr lang="en-GB" sz="2000" kern="1200"/>
            <a:t>of heart</a:t>
          </a:r>
          <a:r>
            <a:rPr lang="en-GB" sz="2000" kern="1200" baseline="0"/>
            <a:t> attack and stroke and speeds up atherosclerosis. </a:t>
          </a:r>
          <a:r>
            <a:rPr lang="en-US" sz="2000" kern="1200"/>
            <a:t>​</a:t>
          </a:r>
        </a:p>
      </dsp:txBody>
      <dsp:txXfrm>
        <a:off x="585701" y="1066737"/>
        <a:ext cx="4337991" cy="2693452"/>
      </dsp:txXfrm>
    </dsp:sp>
    <dsp:sp modelId="{C91294A7-7DE0-4995-A5EE-91E45D2EB971}">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0C4CDF-62BA-48CE-9F21-79D71CA2C850}">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baseline="0"/>
            <a:t>Therefore, proper management of both illnesses is crucial for long-term health because patients with diabetes </a:t>
          </a:r>
          <a:r>
            <a:rPr lang="en-GB" sz="2000" kern="1200"/>
            <a:t>are considerably</a:t>
          </a:r>
          <a:r>
            <a:rPr lang="en-GB" sz="2000" kern="1200" baseline="0"/>
            <a:t> more likely to develop cardiovascular issues.</a:t>
          </a:r>
          <a:endParaRPr lang="en-US" sz="20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newsnetwork.mayoclinic.org/discussion/mayo-clinic-q-and-a-evaluation-after-stroke-can-help-identify-cause/" TargetMode="External"/><Relationship Id="rId2" Type="http://schemas.openxmlformats.org/officeDocument/2006/relationships/hyperlink" Target="https://www.heart.org/en/health-topics/consumer-healthcare/what-is-cardiovascular-disease"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newsnetwork.mayoclinic.org/discussion/mayo-clinic-q-and-a-evaluation-after-stroke-can-help-identify-caus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654296" y="726344"/>
            <a:ext cx="7009595" cy="3896839"/>
          </a:xfrm>
        </p:spPr>
        <p:txBody>
          <a:bodyPr anchor="b">
            <a:normAutofit/>
          </a:bodyPr>
          <a:lstStyle/>
          <a:p>
            <a:pPr algn="l"/>
            <a:r>
              <a:rPr lang="en-GB" sz="2600"/>
              <a:t>Name: Nazreen Akhtar </a:t>
            </a:r>
            <a:br>
              <a:rPr lang="en-GB" sz="2600"/>
            </a:br>
            <a:r>
              <a:rPr lang="en-GB" sz="2600"/>
              <a:t>Module: Introduction to Physiology</a:t>
            </a:r>
            <a:br>
              <a:rPr lang="en-GB" sz="2600"/>
            </a:br>
            <a:r>
              <a:rPr lang="en-GB" sz="2600"/>
              <a:t>Module Code: BMHP5023</a:t>
            </a:r>
            <a:br>
              <a:rPr lang="en-GB" sz="2600"/>
            </a:br>
            <a:r>
              <a:rPr lang="en-GB" sz="2600"/>
              <a:t>Lecture: Robert</a:t>
            </a:r>
            <a:br>
              <a:rPr lang="en-GB" sz="2600"/>
            </a:br>
            <a:r>
              <a:rPr lang="en-GB" sz="2600"/>
              <a:t>Assignment Title: Component 2: Presentation (PowerPoint with Voice-Over)</a:t>
            </a:r>
            <a:br>
              <a:rPr lang="en-GB" sz="2600"/>
            </a:br>
            <a:br>
              <a:rPr lang="en-GB" sz="2600"/>
            </a:br>
            <a:endParaRPr lang="en-GB" sz="2600"/>
          </a:p>
        </p:txBody>
      </p:sp>
      <p:pic>
        <p:nvPicPr>
          <p:cNvPr id="5" name="Picture 4">
            <a:extLst>
              <a:ext uri="{FF2B5EF4-FFF2-40B4-BE49-F238E27FC236}">
                <a16:creationId xmlns:a16="http://schemas.microsoft.com/office/drawing/2014/main" id="{0B50F21A-3BA7-4765-B546-4E809BF93355}"/>
              </a:ext>
            </a:extLst>
          </p:cNvPr>
          <p:cNvPicPr>
            <a:picLocks noChangeAspect="1"/>
          </p:cNvPicPr>
          <p:nvPr/>
        </p:nvPicPr>
        <p:blipFill>
          <a:blip r:embed="rId2"/>
          <a:srcRect l="23774" r="45085" b="6250"/>
          <a:stretch>
            <a:fillRect/>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1"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sX0" fmla="*/ 0 w 4242816"/>
              <a:gd name="csY0" fmla="*/ 0 h 18288"/>
              <a:gd name="csX1" fmla="*/ 690973 w 4242816"/>
              <a:gd name="csY1" fmla="*/ 0 h 18288"/>
              <a:gd name="csX2" fmla="*/ 1212233 w 4242816"/>
              <a:gd name="csY2" fmla="*/ 0 h 18288"/>
              <a:gd name="csX3" fmla="*/ 1860778 w 4242816"/>
              <a:gd name="csY3" fmla="*/ 0 h 18288"/>
              <a:gd name="csX4" fmla="*/ 2424466 w 4242816"/>
              <a:gd name="csY4" fmla="*/ 0 h 18288"/>
              <a:gd name="csX5" fmla="*/ 3115439 w 4242816"/>
              <a:gd name="csY5" fmla="*/ 0 h 18288"/>
              <a:gd name="csX6" fmla="*/ 3636699 w 4242816"/>
              <a:gd name="csY6" fmla="*/ 0 h 18288"/>
              <a:gd name="csX7" fmla="*/ 4242816 w 4242816"/>
              <a:gd name="csY7" fmla="*/ 0 h 18288"/>
              <a:gd name="csX8" fmla="*/ 4242816 w 4242816"/>
              <a:gd name="csY8" fmla="*/ 18288 h 18288"/>
              <a:gd name="csX9" fmla="*/ 3636699 w 4242816"/>
              <a:gd name="csY9" fmla="*/ 18288 h 18288"/>
              <a:gd name="csX10" fmla="*/ 3030583 w 4242816"/>
              <a:gd name="csY10" fmla="*/ 18288 h 18288"/>
              <a:gd name="csX11" fmla="*/ 2466894 w 4242816"/>
              <a:gd name="csY11" fmla="*/ 18288 h 18288"/>
              <a:gd name="csX12" fmla="*/ 1988062 w 4242816"/>
              <a:gd name="csY12" fmla="*/ 18288 h 18288"/>
              <a:gd name="csX13" fmla="*/ 1466802 w 4242816"/>
              <a:gd name="csY13" fmla="*/ 18288 h 18288"/>
              <a:gd name="csX14" fmla="*/ 860686 w 4242816"/>
              <a:gd name="csY14" fmla="*/ 18288 h 18288"/>
              <a:gd name="csX15" fmla="*/ 0 w 4242816"/>
              <a:gd name="csY15" fmla="*/ 18288 h 18288"/>
              <a:gd name="csX16" fmla="*/ 0 w 4242816"/>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3" name="Add-in 2">
                <a:extLst>
                  <a:ext uri="{FF2B5EF4-FFF2-40B4-BE49-F238E27FC236}">
                    <a16:creationId xmlns:a16="http://schemas.microsoft.com/office/drawing/2014/main" id="{68FD36AC-B182-3F46-C9BC-C17B98E5D13A}"/>
                  </a:ext>
                </a:extLst>
              </p:cNvPr>
              <p:cNvGraphicFramePr>
                <a:graphicFrameLocks noGrp="1"/>
              </p:cNvGraphicFramePr>
              <p:nvPr>
                <p:extLst>
                  <p:ext uri="{D42A27DB-BD31-4B8C-83A1-F6EECF244321}">
                    <p14:modId xmlns:p14="http://schemas.microsoft.com/office/powerpoint/2010/main" val="2342995986"/>
                  </p:ext>
                </p:extLst>
              </p:nvPr>
            </p:nvGraphicFramePr>
            <p:xfrm>
              <a:off x="1333500" y="5028480"/>
              <a:ext cx="3817189" cy="1258019"/>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3" name="Add-in 2">
                <a:extLst>
                  <a:ext uri="{FF2B5EF4-FFF2-40B4-BE49-F238E27FC236}">
                    <a16:creationId xmlns:a16="http://schemas.microsoft.com/office/drawing/2014/main" id="{68FD36AC-B182-3F46-C9BC-C17B98E5D13A}"/>
                  </a:ext>
                </a:extLst>
              </p:cNvPr>
              <p:cNvPicPr>
                <a:picLocks noGrp="1" noRot="1" noChangeAspect="1" noMove="1" noResize="1" noEditPoints="1" noAdjustHandles="1" noChangeArrowheads="1" noChangeShapeType="1"/>
              </p:cNvPicPr>
              <p:nvPr/>
            </p:nvPicPr>
            <p:blipFill>
              <a:blip r:embed="rId4"/>
              <a:stretch>
                <a:fillRect/>
              </a:stretch>
            </p:blipFill>
            <p:spPr>
              <a:xfrm>
                <a:off x="1333500" y="5028480"/>
                <a:ext cx="3817189" cy="1258019"/>
              </a:xfrm>
              <a:prstGeom prst="rect">
                <a:avLst/>
              </a:prstGeom>
            </p:spPr>
          </p:pic>
        </mc:Fallback>
      </mc:AlternateContent>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CCB74A2A-1332-B1F3-F7DF-7CA4AD98C104}"/>
              </a:ext>
            </a:extLst>
          </p:cNvPr>
          <p:cNvGraphicFramePr>
            <a:graphicFrameLocks noGrp="1"/>
          </p:cNvGraphicFramePr>
          <p:nvPr>
            <p:ph idx="1"/>
            <p:extLst>
              <p:ext uri="{D42A27DB-BD31-4B8C-83A1-F6EECF244321}">
                <p14:modId xmlns:p14="http://schemas.microsoft.com/office/powerpoint/2010/main" val="41968215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8850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EAA56984-E899-AF41-5963-1D539CB94C26}"/>
              </a:ext>
            </a:extLst>
          </p:cNvPr>
          <p:cNvSpPr>
            <a:spLocks noGrp="1"/>
          </p:cNvSpPr>
          <p:nvPr>
            <p:ph idx="1"/>
          </p:nvPr>
        </p:nvSpPr>
        <p:spPr>
          <a:xfrm>
            <a:off x="6503158" y="649480"/>
            <a:ext cx="4862447" cy="5546047"/>
          </a:xfrm>
        </p:spPr>
        <p:txBody>
          <a:bodyPr vert="horz" lIns="91440" tIns="45720" rIns="91440" bIns="45720" rtlCol="0" anchor="ctr">
            <a:normAutofit/>
          </a:bodyPr>
          <a:lstStyle/>
          <a:p>
            <a:pPr>
              <a:buNone/>
            </a:pPr>
            <a:r>
              <a:rPr lang="en-GB" sz="2000">
                <a:ea typeface="+mn-lt"/>
                <a:cs typeface="+mn-lt"/>
              </a:rPr>
              <a:t>The most prevalent kind of stroke is an ischemic stroke. It happens when a blood clot obstructs a blood artery that supplies the brain. Some brain cells start to die when the blood supply to a portion of the brain is cut off. This may result in the loss of abilities like speaking and walking.</a:t>
            </a:r>
            <a:endParaRPr lang="en-US" sz="2000"/>
          </a:p>
          <a:p>
            <a:pPr marL="0" indent="0">
              <a:buNone/>
            </a:pPr>
            <a:r>
              <a:rPr lang="en-GB" sz="2000">
                <a:ea typeface="+mn-lt"/>
                <a:cs typeface="+mn-lt"/>
              </a:rPr>
              <a:t>A hemorrhagic stroke happens when a cerebral blood vessel bursts. The most common cause of this is uncontrolled hypertension.</a:t>
            </a:r>
            <a:endParaRPr lang="en-GB" sz="2000"/>
          </a:p>
        </p:txBody>
      </p:sp>
    </p:spTree>
    <p:extLst>
      <p:ext uri="{BB962C8B-B14F-4D97-AF65-F5344CB8AC3E}">
        <p14:creationId xmlns:p14="http://schemas.microsoft.com/office/powerpoint/2010/main" val="3093110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0F49CFE-9439-634A-FCB7-F27BCC48B55A}"/>
              </a:ext>
            </a:extLst>
          </p:cNvPr>
          <p:cNvPicPr>
            <a:picLocks noChangeAspect="1"/>
          </p:cNvPicPr>
          <p:nvPr/>
        </p:nvPicPr>
        <p:blipFill>
          <a:blip r:embed="rId2">
            <a:duotone>
              <a:schemeClr val="bg2">
                <a:shade val="45000"/>
                <a:satMod val="135000"/>
              </a:schemeClr>
              <a:prstClr val="white"/>
            </a:duotone>
          </a:blip>
          <a:srcRect t="28205" r="9085" b="3609"/>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3948FF-680A-36D0-4E6B-6510B82F6AED}"/>
              </a:ext>
            </a:extLst>
          </p:cNvPr>
          <p:cNvSpPr>
            <a:spLocks noGrp="1"/>
          </p:cNvSpPr>
          <p:nvPr>
            <p:ph type="title"/>
          </p:nvPr>
        </p:nvSpPr>
        <p:spPr>
          <a:xfrm>
            <a:off x="838200" y="365125"/>
            <a:ext cx="10515600" cy="1325563"/>
          </a:xfrm>
        </p:spPr>
        <p:txBody>
          <a:bodyPr>
            <a:normAutofit/>
          </a:bodyPr>
          <a:lstStyle/>
          <a:p>
            <a:endParaRPr lang="en-GB"/>
          </a:p>
        </p:txBody>
      </p:sp>
      <p:graphicFrame>
        <p:nvGraphicFramePr>
          <p:cNvPr id="5" name="Content Placeholder 2">
            <a:extLst>
              <a:ext uri="{FF2B5EF4-FFF2-40B4-BE49-F238E27FC236}">
                <a16:creationId xmlns:a16="http://schemas.microsoft.com/office/drawing/2014/main" id="{AB5B22A8-63F3-F40F-DA2C-4DA6AE4DD1AB}"/>
              </a:ext>
            </a:extLst>
          </p:cNvPr>
          <p:cNvGraphicFramePr>
            <a:graphicFrameLocks noGrp="1"/>
          </p:cNvGraphicFramePr>
          <p:nvPr>
            <p:ph idx="1"/>
            <p:extLst>
              <p:ext uri="{D42A27DB-BD31-4B8C-83A1-F6EECF244321}">
                <p14:modId xmlns:p14="http://schemas.microsoft.com/office/powerpoint/2010/main" val="6846295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0127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3632A1A-B472-A89C-0114-F69216CFAE7D}"/>
              </a:ext>
            </a:extLst>
          </p:cNvPr>
          <p:cNvSpPr txBox="1"/>
          <p:nvPr/>
        </p:nvSpPr>
        <p:spPr>
          <a:xfrm>
            <a:off x="526622" y="2911621"/>
            <a:ext cx="7272066" cy="42045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92822406-4614-C594-CD24-136EE6A56D38}"/>
              </a:ext>
            </a:extLst>
          </p:cNvPr>
          <p:cNvSpPr txBox="1"/>
          <p:nvPr/>
        </p:nvSpPr>
        <p:spPr>
          <a:xfrm>
            <a:off x="1056984" y="2242372"/>
            <a:ext cx="10363199"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endParaRPr lang="en-GB"/>
          </a:p>
          <a:p>
            <a:pPr>
              <a:spcAft>
                <a:spcPts val="600"/>
              </a:spcAft>
            </a:pPr>
            <a:r>
              <a:rPr lang="en-GB" dirty="0"/>
              <a:t>                                                                      </a:t>
            </a: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graphicFrame>
        <p:nvGraphicFramePr>
          <p:cNvPr id="17" name="TextBox 11">
            <a:extLst>
              <a:ext uri="{FF2B5EF4-FFF2-40B4-BE49-F238E27FC236}">
                <a16:creationId xmlns:a16="http://schemas.microsoft.com/office/drawing/2014/main" id="{C54739DE-A7B7-5382-679F-261CB0D6D30F}"/>
              </a:ext>
            </a:extLst>
          </p:cNvPr>
          <p:cNvGraphicFramePr/>
          <p:nvPr>
            <p:extLst>
              <p:ext uri="{D42A27DB-BD31-4B8C-83A1-F6EECF244321}">
                <p14:modId xmlns:p14="http://schemas.microsoft.com/office/powerpoint/2010/main" val="36396602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6164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0BEEEC6-F0C8-394F-B193-EBB9397D6FB4}"/>
              </a:ext>
            </a:extLst>
          </p:cNvPr>
          <p:cNvSpPr txBox="1"/>
          <p:nvPr/>
        </p:nvSpPr>
        <p:spPr>
          <a:xfrm>
            <a:off x="804672" y="2421682"/>
            <a:ext cx="4977578" cy="363928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700">
                <a:solidFill>
                  <a:schemeClr val="tx2"/>
                </a:solidFill>
              </a:rPr>
              <a:t>Anything pertaining to the coronary arteries, the blood vessels that provide oxygen-rich blood to the heart muscle itself, is referred to as coronary is common heart disease. (Mayo Clinic, 2024)</a:t>
            </a:r>
          </a:p>
          <a:p>
            <a:pPr indent="-228600">
              <a:lnSpc>
                <a:spcPct val="90000"/>
              </a:lnSpc>
              <a:spcAft>
                <a:spcPts val="600"/>
              </a:spcAft>
              <a:buFont typeface="Arial" panose="020B0604020202020204" pitchFamily="34" charset="0"/>
              <a:buChar char="•"/>
            </a:pPr>
            <a:r>
              <a:rPr lang="en-US" sz="1700">
                <a:solidFill>
                  <a:schemeClr val="tx2"/>
                </a:solidFill>
              </a:rPr>
              <a:t>For the heart to function correctly, it needs its own blood supply.</a:t>
            </a:r>
          </a:p>
          <a:p>
            <a:pPr indent="-228600">
              <a:lnSpc>
                <a:spcPct val="90000"/>
              </a:lnSpc>
              <a:spcAft>
                <a:spcPts val="600"/>
              </a:spcAft>
              <a:buFont typeface="Arial" panose="020B0604020202020204" pitchFamily="34" charset="0"/>
              <a:buChar char="•"/>
            </a:pPr>
            <a:r>
              <a:rPr lang="en-US" sz="1700">
                <a:solidFill>
                  <a:schemeClr val="tx2"/>
                </a:solidFill>
              </a:rPr>
              <a:t>The word "coronary," which comes from the Latin corona, which means crown, refers to the way the coronary arteries round the outside of the heart like a crown.</a:t>
            </a:r>
          </a:p>
          <a:p>
            <a:pPr indent="-228600">
              <a:lnSpc>
                <a:spcPct val="90000"/>
              </a:lnSpc>
              <a:spcAft>
                <a:spcPts val="600"/>
              </a:spcAft>
              <a:buFont typeface="Arial" panose="020B0604020202020204" pitchFamily="34" charset="0"/>
              <a:buChar char="•"/>
            </a:pPr>
            <a:r>
              <a:rPr lang="en-US" sz="1700">
                <a:solidFill>
                  <a:schemeClr val="tx2"/>
                </a:solidFill>
              </a:rPr>
              <a:t>The cardiac muscle does not receive enough oxygen if these arteries constrict or become clogged. </a:t>
            </a:r>
          </a:p>
          <a:p>
            <a:pPr indent="-228600">
              <a:lnSpc>
                <a:spcPct val="90000"/>
              </a:lnSpc>
              <a:spcAft>
                <a:spcPts val="600"/>
              </a:spcAft>
              <a:buFont typeface="Arial" panose="020B0604020202020204" pitchFamily="34" charset="0"/>
              <a:buChar char="•"/>
            </a:pPr>
            <a:endParaRPr lang="en-US" sz="1700">
              <a:solidFill>
                <a:schemeClr val="tx2"/>
              </a:solidFill>
            </a:endParaRPr>
          </a:p>
          <a:p>
            <a:pPr indent="-228600">
              <a:lnSpc>
                <a:spcPct val="90000"/>
              </a:lnSpc>
              <a:spcAft>
                <a:spcPts val="600"/>
              </a:spcAft>
              <a:buFont typeface="Arial" panose="020B0604020202020204" pitchFamily="34" charset="0"/>
              <a:buChar char="•"/>
            </a:pPr>
            <a:endParaRPr lang="en-US" sz="1700">
              <a:solidFill>
                <a:schemeClr val="tx2"/>
              </a:solidFill>
            </a:endParaRPr>
          </a:p>
          <a:p>
            <a:pPr indent="-228600">
              <a:lnSpc>
                <a:spcPct val="90000"/>
              </a:lnSpc>
              <a:spcAft>
                <a:spcPts val="600"/>
              </a:spcAft>
              <a:buFont typeface="Arial" panose="020B0604020202020204" pitchFamily="34" charset="0"/>
              <a:buChar char="•"/>
            </a:pPr>
            <a:endParaRPr lang="en-US" sz="1700">
              <a:solidFill>
                <a:schemeClr val="tx2"/>
              </a:solidFill>
            </a:endParaRPr>
          </a:p>
        </p:txBody>
      </p:sp>
      <p:grpSp>
        <p:nvGrpSpPr>
          <p:cNvPr id="15" name="Group 14">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6" name="Freeform: Shape 15">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Graphic 7" descr="Heart Organ">
            <a:extLst>
              <a:ext uri="{FF2B5EF4-FFF2-40B4-BE49-F238E27FC236}">
                <a16:creationId xmlns:a16="http://schemas.microsoft.com/office/drawing/2014/main" id="{B3825D8A-8B99-4BDB-D414-5B8D071639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359844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38DE0119-82C9-F0A5-8F04-83F8A84B3E1D}"/>
              </a:ext>
            </a:extLst>
          </p:cNvPr>
          <p:cNvSpPr txBox="1"/>
          <p:nvPr/>
        </p:nvSpPr>
        <p:spPr>
          <a:xfrm>
            <a:off x="1179226" y="2890979"/>
            <a:ext cx="9833548" cy="269397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tx2"/>
                </a:solidFill>
              </a:rPr>
              <a:t>Diabetes raises the risk of stroke, which can harm brain tissue and result impairment or even death. People with diabetes should control their blood pressure, cholesterol, blood glucose, and overweight prevent stroke. In order to receive prompt medical assistance, you and your loved ones should be aware of the signs of a stroke. Cleveland Clinic (2021)</a:t>
            </a:r>
          </a:p>
          <a:p>
            <a:pPr indent="-228600">
              <a:lnSpc>
                <a:spcPct val="90000"/>
              </a:lnSpc>
              <a:spcAft>
                <a:spcPts val="600"/>
              </a:spcAft>
              <a:buFont typeface="Arial" panose="020B0604020202020204" pitchFamily="34" charset="0"/>
              <a:buChar char="•"/>
            </a:pPr>
            <a:endParaRPr lang="en-US">
              <a:solidFill>
                <a:schemeClr val="tx2"/>
              </a:solidFill>
            </a:endParaRPr>
          </a:p>
          <a:p>
            <a:pPr indent="-228600">
              <a:lnSpc>
                <a:spcPct val="90000"/>
              </a:lnSpc>
              <a:spcAft>
                <a:spcPts val="600"/>
              </a:spcAft>
              <a:buFont typeface="Arial" panose="020B0604020202020204" pitchFamily="34" charset="0"/>
              <a:buChar char="•"/>
            </a:pPr>
            <a:endParaRPr lang="en-US">
              <a:solidFill>
                <a:schemeClr val="tx2"/>
              </a:solidFill>
            </a:endParaRPr>
          </a:p>
          <a:p>
            <a:pPr indent="-228600">
              <a:lnSpc>
                <a:spcPct val="90000"/>
              </a:lnSpc>
              <a:spcAft>
                <a:spcPts val="600"/>
              </a:spcAft>
              <a:buFont typeface="Arial" panose="020B0604020202020204" pitchFamily="34" charset="0"/>
              <a:buChar char="•"/>
            </a:pPr>
            <a:endParaRPr lang="en-US">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0BAD2E92-86C5-B442-4A25-F76863712F4B}"/>
              </a:ext>
            </a:extLst>
          </p:cNvPr>
          <p:cNvSpPr txBox="1"/>
          <p:nvPr/>
        </p:nvSpPr>
        <p:spPr>
          <a:xfrm>
            <a:off x="2723744" y="3048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704095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7" name="Freeform: Shape 8">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 name="Picture 1" descr="Evaluation After Stroke ...">
            <a:extLst>
              <a:ext uri="{FF2B5EF4-FFF2-40B4-BE49-F238E27FC236}">
                <a16:creationId xmlns:a16="http://schemas.microsoft.com/office/drawing/2014/main" id="{30E6DD1C-88F5-C066-7DB9-A16291C13A32}"/>
              </a:ext>
            </a:extLst>
          </p:cNvPr>
          <p:cNvPicPr>
            <a:picLocks noChangeAspect="1"/>
          </p:cNvPicPr>
          <p:nvPr/>
        </p:nvPicPr>
        <p:blipFill>
          <a:blip r:embed="rId2"/>
          <a:stretch>
            <a:fillRect/>
          </a:stretch>
        </p:blipFill>
        <p:spPr>
          <a:xfrm>
            <a:off x="1844172" y="689486"/>
            <a:ext cx="8776824" cy="4526833"/>
          </a:xfrm>
          <a:prstGeom prst="rect">
            <a:avLst/>
          </a:prstGeom>
        </p:spPr>
      </p:pic>
    </p:spTree>
    <p:extLst>
      <p:ext uri="{BB962C8B-B14F-4D97-AF65-F5344CB8AC3E}">
        <p14:creationId xmlns:p14="http://schemas.microsoft.com/office/powerpoint/2010/main" val="1653996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7087743C-D82B-395A-B1DD-0FA6C9CF2A2C}"/>
              </a:ext>
            </a:extLst>
          </p:cNvPr>
          <p:cNvSpPr txBox="1"/>
          <p:nvPr/>
        </p:nvSpPr>
        <p:spPr>
          <a:xfrm>
            <a:off x="6503158" y="649480"/>
            <a:ext cx="48624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a:t>Name: John Mills</a:t>
            </a:r>
          </a:p>
          <a:p>
            <a:pPr indent="-228600">
              <a:lnSpc>
                <a:spcPct val="90000"/>
              </a:lnSpc>
              <a:spcAft>
                <a:spcPts val="600"/>
              </a:spcAft>
              <a:buFont typeface="Arial" panose="020B0604020202020204" pitchFamily="34" charset="0"/>
              <a:buChar char="•"/>
            </a:pPr>
            <a:r>
              <a:rPr lang="en-US" sz="1600"/>
              <a:t>Adress: 48 Thorncroft Way, Sutton Coldfield, B74 7HF</a:t>
            </a:r>
          </a:p>
          <a:p>
            <a:pPr indent="-228600">
              <a:lnSpc>
                <a:spcPct val="90000"/>
              </a:lnSpc>
              <a:spcAft>
                <a:spcPts val="600"/>
              </a:spcAft>
              <a:buFont typeface="Arial" panose="020B0604020202020204" pitchFamily="34" charset="0"/>
              <a:buChar char="•"/>
            </a:pPr>
            <a:r>
              <a:rPr lang="en-US" sz="1600"/>
              <a:t>Date of Birth: 12/09/1959</a:t>
            </a:r>
          </a:p>
          <a:p>
            <a:pPr indent="-228600">
              <a:lnSpc>
                <a:spcPct val="90000"/>
              </a:lnSpc>
              <a:spcAft>
                <a:spcPts val="600"/>
              </a:spcAft>
              <a:buFont typeface="Arial" panose="020B0604020202020204" pitchFamily="34" charset="0"/>
              <a:buChar char="•"/>
            </a:pPr>
            <a:r>
              <a:rPr lang="en-US" sz="1600"/>
              <a:t>Contact No: 078456124451</a:t>
            </a:r>
          </a:p>
          <a:p>
            <a:pPr indent="-228600">
              <a:lnSpc>
                <a:spcPct val="90000"/>
              </a:lnSpc>
              <a:spcAft>
                <a:spcPts val="600"/>
              </a:spcAft>
              <a:buFont typeface="Arial" panose="020B0604020202020204" pitchFamily="34" charset="0"/>
              <a:buChar char="•"/>
            </a:pPr>
            <a:r>
              <a:rPr lang="en-US" sz="1600"/>
              <a:t>Emergancey Details: </a:t>
            </a:r>
          </a:p>
          <a:p>
            <a:pPr indent="-228600">
              <a:lnSpc>
                <a:spcPct val="90000"/>
              </a:lnSpc>
              <a:spcAft>
                <a:spcPts val="600"/>
              </a:spcAft>
              <a:buFont typeface="Arial" panose="020B0604020202020204" pitchFamily="34" charset="0"/>
              <a:buChar char="•"/>
            </a:pPr>
            <a:r>
              <a:rPr lang="en-US" sz="1600"/>
              <a:t>NHS No: NI 09 98 76 D</a:t>
            </a:r>
          </a:p>
          <a:p>
            <a:pPr indent="-228600">
              <a:lnSpc>
                <a:spcPct val="90000"/>
              </a:lnSpc>
              <a:spcAft>
                <a:spcPts val="600"/>
              </a:spcAft>
              <a:buFont typeface="Arial" panose="020B0604020202020204" pitchFamily="34" charset="0"/>
              <a:buChar char="•"/>
            </a:pPr>
            <a:r>
              <a:rPr lang="en-US" sz="1600"/>
              <a:t>GP Details: DR Thomas Hamstead Village B64 6NJ</a:t>
            </a:r>
          </a:p>
          <a:p>
            <a:pPr indent="-228600">
              <a:lnSpc>
                <a:spcPct val="90000"/>
              </a:lnSpc>
              <a:spcAft>
                <a:spcPts val="600"/>
              </a:spcAft>
              <a:buFont typeface="Arial" panose="020B0604020202020204" pitchFamily="34" charset="0"/>
              <a:buChar char="•"/>
            </a:pPr>
            <a:r>
              <a:rPr lang="en-US" sz="1600"/>
              <a:t>Medication: Insulin, Methformin</a:t>
            </a:r>
          </a:p>
          <a:p>
            <a:pPr indent="-228600">
              <a:lnSpc>
                <a:spcPct val="90000"/>
              </a:lnSpc>
              <a:spcAft>
                <a:spcPts val="600"/>
              </a:spcAft>
              <a:buFont typeface="Arial" panose="020B0604020202020204" pitchFamily="34" charset="0"/>
              <a:buChar char="•"/>
            </a:pPr>
            <a:r>
              <a:rPr lang="en-US" sz="1600"/>
              <a:t>My First Language: English</a:t>
            </a:r>
          </a:p>
          <a:p>
            <a:pPr indent="-228600">
              <a:lnSpc>
                <a:spcPct val="90000"/>
              </a:lnSpc>
              <a:spcAft>
                <a:spcPts val="600"/>
              </a:spcAft>
              <a:buFont typeface="Arial" panose="020B0604020202020204" pitchFamily="34" charset="0"/>
              <a:buChar char="•"/>
            </a:pPr>
            <a:r>
              <a:rPr lang="en-US" sz="1600"/>
              <a:t>Health Conditions: Siabetes and stroke </a:t>
            </a:r>
          </a:p>
          <a:p>
            <a:pPr indent="-228600">
              <a:lnSpc>
                <a:spcPct val="90000"/>
              </a:lnSpc>
              <a:spcAft>
                <a:spcPts val="600"/>
              </a:spcAft>
              <a:buFont typeface="Arial" panose="020B0604020202020204" pitchFamily="34" charset="0"/>
              <a:buChar char="•"/>
            </a:pPr>
            <a:r>
              <a:rPr lang="en-US" sz="1600"/>
              <a:t>Important Information: Diabetes gloucos level drops</a:t>
            </a:r>
          </a:p>
          <a:p>
            <a:pPr indent="-228600">
              <a:lnSpc>
                <a:spcPct val="90000"/>
              </a:lnSpc>
              <a:spcAft>
                <a:spcPts val="600"/>
              </a:spcAft>
              <a:buFont typeface="Arial" panose="020B0604020202020204" pitchFamily="34" charset="0"/>
              <a:buChar char="•"/>
            </a:pPr>
            <a:r>
              <a:rPr lang="en-US" sz="1600"/>
              <a:t>Next of Kin: Daughter Lilly Mills</a:t>
            </a:r>
          </a:p>
          <a:p>
            <a:pPr indent="-228600">
              <a:lnSpc>
                <a:spcPct val="90000"/>
              </a:lnSpc>
              <a:spcAft>
                <a:spcPts val="600"/>
              </a:spcAft>
              <a:buFont typeface="Arial" panose="020B0604020202020204" pitchFamily="34" charset="0"/>
              <a:buChar char="•"/>
            </a:pPr>
            <a:r>
              <a:rPr lang="en-US" sz="1600"/>
              <a:t>Relantionship: Daughter</a:t>
            </a:r>
          </a:p>
          <a:p>
            <a:pPr indent="-228600">
              <a:lnSpc>
                <a:spcPct val="90000"/>
              </a:lnSpc>
              <a:spcAft>
                <a:spcPts val="600"/>
              </a:spcAft>
              <a:buFont typeface="Arial" panose="020B0604020202020204" pitchFamily="34" charset="0"/>
              <a:buChar char="•"/>
            </a:pPr>
            <a:r>
              <a:rPr lang="en-US" sz="1600"/>
              <a:t>Contact No: 07908564231</a:t>
            </a:r>
          </a:p>
          <a:p>
            <a:pPr indent="-228600">
              <a:lnSpc>
                <a:spcPct val="90000"/>
              </a:lnSpc>
              <a:spcAft>
                <a:spcPts val="600"/>
              </a:spcAft>
              <a:buFont typeface="Arial" panose="020B0604020202020204" pitchFamily="34" charset="0"/>
              <a:buChar char="•"/>
            </a:pPr>
            <a:r>
              <a:rPr lang="en-US" sz="1600"/>
              <a:t>Main Carer Details: Forset James, regular carer and home Nurse</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endParaRPr lang="en-US" sz="1600"/>
          </a:p>
        </p:txBody>
      </p:sp>
    </p:spTree>
    <p:extLst>
      <p:ext uri="{BB962C8B-B14F-4D97-AF65-F5344CB8AC3E}">
        <p14:creationId xmlns:p14="http://schemas.microsoft.com/office/powerpoint/2010/main" val="1041695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 name="Group 1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2" name="Freeform: Shape 1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0532A657-BF23-B0D1-0D36-D35EB48E5AA3}"/>
              </a:ext>
            </a:extLst>
          </p:cNvPr>
          <p:cNvSpPr txBox="1"/>
          <p:nvPr/>
        </p:nvSpPr>
        <p:spPr>
          <a:xfrm>
            <a:off x="6172200" y="804672"/>
            <a:ext cx="5221224" cy="52303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tx2"/>
                </a:solidFill>
              </a:rPr>
              <a:t>A stroke occurs when a portion of the brain's blood supply is cut off or drastically decreased, depriving brain tissue of oxygen and nutrients and resulting in the death of brain cells. Two fundamental kinds of strokes exist. Blood clots in the brain's blood arteries are by far the most common cause of strokes. We refer to these as ischemic strokes. The clots may originate in other areas of the body and go to the brain, or they may result from the brain's arteries constricting and abruptly clotting off, preventing blood flow. Bleeding into or around the brain is a considerably less frequent, but no less serious, kind of stroke. This stroke is hemorrhagic. (https://newsnetwork.mayoclinic.org, 2016)</a:t>
            </a:r>
          </a:p>
        </p:txBody>
      </p:sp>
    </p:spTree>
    <p:extLst>
      <p:ext uri="{BB962C8B-B14F-4D97-AF65-F5344CB8AC3E}">
        <p14:creationId xmlns:p14="http://schemas.microsoft.com/office/powerpoint/2010/main" val="1279213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 name="Group 1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2" name="Freeform: Shape 1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EDA7901A-4E77-3426-5B65-57061413E4B0}"/>
              </a:ext>
            </a:extLst>
          </p:cNvPr>
          <p:cNvSpPr txBox="1"/>
          <p:nvPr/>
        </p:nvSpPr>
        <p:spPr>
          <a:xfrm>
            <a:off x="6172200" y="804672"/>
            <a:ext cx="5221224" cy="52303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tx2"/>
                </a:solidFill>
              </a:rPr>
              <a:t>Patients who have had a stroke may face number of ethical challenges. Neurologists may decide whether to give elderly patients who have been admitted with bleeding and persistent locked-in syndrome medicinal hydration and nutrition. This issue has three pieces that raise further ethical concerns, Are current intracerebral hemorrhage (ICH) prognostic data sets sufficient to make life-or-death decisions. (Bernat and Lukovits, 2020)</a:t>
            </a:r>
          </a:p>
        </p:txBody>
      </p:sp>
    </p:spTree>
    <p:extLst>
      <p:ext uri="{BB962C8B-B14F-4D97-AF65-F5344CB8AC3E}">
        <p14:creationId xmlns:p14="http://schemas.microsoft.com/office/powerpoint/2010/main" val="3429633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0298EB1-CA43-CA7A-0E9B-209B95CEFC53}"/>
              </a:ext>
            </a:extLst>
          </p:cNvPr>
          <p:cNvSpPr txBox="1"/>
          <p:nvPr/>
        </p:nvSpPr>
        <p:spPr>
          <a:xfrm>
            <a:off x="1155548" y="2217343"/>
            <a:ext cx="9880893" cy="39596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100"/>
              <a:t>Reference</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a:t>American Heart Association (2024). </a:t>
            </a:r>
            <a:r>
              <a:rPr lang="en-US" sz="1100" i="1"/>
              <a:t>What is Cardiovascular Disease?</a:t>
            </a:r>
            <a:r>
              <a:rPr lang="en-US" sz="1100"/>
              <a:t> [online] www.heart.org. Available at: </a:t>
            </a:r>
            <a:r>
              <a:rPr lang="en-US" sz="1100">
                <a:hlinkClick r:id="rId2"/>
              </a:rPr>
              <a:t>https://www.heart.org/en/health-topics/consumer-healthcare/what-is-cardiovascular-disease</a:t>
            </a:r>
            <a:r>
              <a:rPr lang="en-US" sz="1100"/>
              <a:t>.</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a:t>Mayo Clinic (2024). </a:t>
            </a:r>
            <a:r>
              <a:rPr lang="en-US" sz="1100" i="1"/>
              <a:t>Coronary Artery Disease</a:t>
            </a:r>
            <a:r>
              <a:rPr lang="en-US" sz="1100"/>
              <a:t>. [online] Mayo Clinic. Available at: https://www.mayoclinic.org/diseases-conditions/coronary-artery-disease/symptoms-causes/syc-20350613.</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a:t>Cleveland Clinic (2021). </a:t>
            </a:r>
            <a:r>
              <a:rPr lang="en-US" sz="1100" i="1"/>
              <a:t>Diabetes and Stroke: Causes, Symptoms, Treatment &amp; Prevention</a:t>
            </a:r>
            <a:r>
              <a:rPr lang="en-US" sz="1100"/>
              <a:t>. [online] Cleveland Clinic. Available at: https://my.clevelandclinic.org/health/diseases/9812-diabetes-and-stroke.</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a:hlinkClick r:id="rId3"/>
              </a:rPr>
              <a:t>Mayo Clinic Q and A: Evaluation After Stroke Can Help Identify Cause - Mayo Clinic News Network</a:t>
            </a: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endParaRPr lang="en-US" sz="1100"/>
          </a:p>
        </p:txBody>
      </p:sp>
    </p:spTree>
    <p:extLst>
      <p:ext uri="{BB962C8B-B14F-4D97-AF65-F5344CB8AC3E}">
        <p14:creationId xmlns:p14="http://schemas.microsoft.com/office/powerpoint/2010/main" val="3197562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25EF9A9-857A-2C6F-45BB-EBF8EDB8B40F}"/>
              </a:ext>
            </a:extLst>
          </p:cNvPr>
          <p:cNvSpPr txBox="1"/>
          <p:nvPr/>
        </p:nvSpPr>
        <p:spPr>
          <a:xfrm>
            <a:off x="1155548" y="2217343"/>
            <a:ext cx="9880893" cy="39596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a:t>https://newsnetwork.mayoclinic.org. (2016). </a:t>
            </a:r>
            <a:r>
              <a:rPr lang="en-US" sz="1300" i="1"/>
              <a:t>Mayo Clinic Q and A: Evaluation After Stroke Can Help Identify Cause</a:t>
            </a:r>
            <a:r>
              <a:rPr lang="en-US" sz="1300"/>
              <a:t>. [online] Available at: </a:t>
            </a:r>
            <a:r>
              <a:rPr lang="en-US" sz="1300">
                <a:hlinkClick r:id="rId2"/>
              </a:rPr>
              <a:t>https://newsnetwork.mayoclinic.org/discussion/mayo-clinic-q-and-a-evaluation-after-stroke-can-help-identify-cause/</a:t>
            </a:r>
            <a:r>
              <a:rPr lang="en-US" sz="1300"/>
              <a:t>.</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a:t>Bernat, J.L. and Lukovits, T.G. (2020). Ethical issues in stroke management. </a:t>
            </a:r>
            <a:r>
              <a:rPr lang="en-US" sz="1300" i="1"/>
              <a:t>Neurology: Clinical Practice</a:t>
            </a:r>
            <a:r>
              <a:rPr lang="en-US" sz="1300"/>
              <a:t>, 11(1), p.10.1212/CPJ.0000000000000925. doi:https://doi.org/10.1212/cpj.0000000000000925.</a:t>
            </a:r>
          </a:p>
        </p:txBody>
      </p:sp>
    </p:spTree>
    <p:extLst>
      <p:ext uri="{BB962C8B-B14F-4D97-AF65-F5344CB8AC3E}">
        <p14:creationId xmlns:p14="http://schemas.microsoft.com/office/powerpoint/2010/main" val="25774764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2.png"/></Relationships>
</file>

<file path=ppt/webextensions/webextension1.xml><?xml version="1.0" encoding="utf-8"?>
<we:webextension xmlns:we="http://schemas.microsoft.com/office/webextensions/webextension/2010/11" id="{3395CA36-EEF8-48A5-B5D2-27E8BBA1C8D8}">
  <we:reference id="wa200003233" version="2.0.0.3" store="en-GB" storeType="OMEX"/>
  <we:alternateReferences>
    <we:reference id="WA200003233" version="2.0.0.3" store="WA200003233" storeType="OMEX"/>
  </we:alternateReferences>
  <we:properties>
    <we:property name="pptInsertionSessionID" value="&quot;60A95D23-774B-4900-B934-14C19302CFA6&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emplate>office theme</Template>
  <TotalTime>3</TotalTime>
  <Words>1037</Words>
  <Application>Microsoft Office PowerPoint</Application>
  <PresentationFormat>Widescreen</PresentationFormat>
  <Paragraphs>78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Name: Nazreen Akhtar  Module: Introduction to Physiology Module Code: BMHP5023 Lecture: Robert Assignment Title: Component 2: Presentation (PowerPoint with Voice-Over)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Nazreen Akhtar (2407802)</cp:lastModifiedBy>
  <cp:revision>525</cp:revision>
  <dcterms:created xsi:type="dcterms:W3CDTF">2025-11-10T20:31:56Z</dcterms:created>
  <dcterms:modified xsi:type="dcterms:W3CDTF">2025-11-16T23:37:24Z</dcterms:modified>
</cp:coreProperties>
</file>