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9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H" userId="843544d1b9cf714d" providerId="LiveId" clId="{16F2CB1E-E1D6-4413-9E39-AACD59734FE4}"/>
    <pc:docChg chg="custSel modSld">
      <pc:chgData name="Eman H" userId="843544d1b9cf714d" providerId="LiveId" clId="{16F2CB1E-E1D6-4413-9E39-AACD59734FE4}" dt="2025-10-07T17:08:25.838" v="3"/>
      <pc:docMkLst>
        <pc:docMk/>
      </pc:docMkLst>
      <pc:sldChg chg="addSp delSp modSp mod">
        <pc:chgData name="Eman H" userId="843544d1b9cf714d" providerId="LiveId" clId="{16F2CB1E-E1D6-4413-9E39-AACD59734FE4}" dt="2025-10-07T17:08:25.838" v="3"/>
        <pc:sldMkLst>
          <pc:docMk/>
          <pc:sldMk cId="3660745166" sldId="256"/>
        </pc:sldMkLst>
        <pc:spChg chg="mod">
          <ac:chgData name="Eman H" userId="843544d1b9cf714d" providerId="LiveId" clId="{16F2CB1E-E1D6-4413-9E39-AACD59734FE4}" dt="2025-10-07T17:08:25.838" v="3"/>
          <ac:spMkLst>
            <pc:docMk/>
            <pc:sldMk cId="3660745166" sldId="256"/>
            <ac:spMk id="5" creationId="{32D00375-8F18-CF39-FD1C-98F120493F2B}"/>
          </ac:spMkLst>
        </pc:spChg>
        <pc:picChg chg="add del">
          <ac:chgData name="Eman H" userId="843544d1b9cf714d" providerId="LiveId" clId="{16F2CB1E-E1D6-4413-9E39-AACD59734FE4}" dt="2025-10-07T17:08:09.027" v="2" actId="478"/>
          <ac:picMkLst>
            <pc:docMk/>
            <pc:sldMk cId="3660745166" sldId="256"/>
            <ac:picMk id="7" creationId="{451FEB20-F99F-45E3-8AEF-02375758935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F97EC0-B73F-473D-83D4-2E4AE64ED9CE}" type="doc">
      <dgm:prSet loTypeId="urn:microsoft.com/office/officeart/2008/layout/RadialCluster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90012738-4BFD-4682-B111-0AFEB42BB617}">
      <dgm:prSet phldrT="[Text]" custT="1"/>
      <dgm:spPr/>
      <dgm:t>
        <a:bodyPr/>
        <a:lstStyle/>
        <a:p>
          <a:r>
            <a:rPr lang="en-US" sz="2000" b="1" dirty="0"/>
            <a:t>Target Role: Nursing Assistant (NHS)</a:t>
          </a:r>
          <a:endParaRPr lang="en-GB" sz="2000" b="1" dirty="0"/>
        </a:p>
      </dgm:t>
    </dgm:pt>
    <dgm:pt modelId="{10F97A09-3EC0-431D-B2CF-EBABAE513D73}" type="parTrans" cxnId="{7D02B6DF-F645-4D7A-9ACD-AB99ABFD2833}">
      <dgm:prSet/>
      <dgm:spPr/>
      <dgm:t>
        <a:bodyPr/>
        <a:lstStyle/>
        <a:p>
          <a:endParaRPr lang="en-GB" sz="2000"/>
        </a:p>
      </dgm:t>
    </dgm:pt>
    <dgm:pt modelId="{3AE9B717-835D-4B65-B907-95B2A1010EEE}" type="sibTrans" cxnId="{7D02B6DF-F645-4D7A-9ACD-AB99ABFD2833}">
      <dgm:prSet/>
      <dgm:spPr/>
      <dgm:t>
        <a:bodyPr/>
        <a:lstStyle/>
        <a:p>
          <a:endParaRPr lang="en-GB" sz="2000"/>
        </a:p>
      </dgm:t>
    </dgm:pt>
    <dgm:pt modelId="{294D5B99-A79B-48F6-8B56-52B59389ACF1}">
      <dgm:prSet custT="1"/>
      <dgm:spPr/>
      <dgm:t>
        <a:bodyPr/>
        <a:lstStyle/>
        <a:p>
          <a:r>
            <a:rPr lang="en-US" sz="2000" dirty="0"/>
            <a:t>Support patients with daily care needs (e.g., washing, eating, mobility) (</a:t>
          </a:r>
          <a:r>
            <a:rPr lang="en-GB" sz="2000" dirty="0"/>
            <a:t>Qahtani et al., 2024)</a:t>
          </a:r>
          <a:endParaRPr lang="en-US" sz="2000" dirty="0"/>
        </a:p>
      </dgm:t>
    </dgm:pt>
    <dgm:pt modelId="{115D1DF8-5798-418B-847C-867201C5F033}" type="sibTrans" cxnId="{072F2BD4-4D69-45D4-8689-45B7BD47BDD2}">
      <dgm:prSet/>
      <dgm:spPr/>
      <dgm:t>
        <a:bodyPr/>
        <a:lstStyle/>
        <a:p>
          <a:endParaRPr lang="en-GB" sz="2000"/>
        </a:p>
      </dgm:t>
    </dgm:pt>
    <dgm:pt modelId="{1A759D86-B514-4FF1-98B0-846E43D6F86D}" type="parTrans" cxnId="{072F2BD4-4D69-45D4-8689-45B7BD47BDD2}">
      <dgm:prSet/>
      <dgm:spPr/>
      <dgm:t>
        <a:bodyPr/>
        <a:lstStyle/>
        <a:p>
          <a:endParaRPr lang="en-GB" sz="2000"/>
        </a:p>
      </dgm:t>
    </dgm:pt>
    <dgm:pt modelId="{F9401BA9-F01D-4D96-ABC9-2E295F7DCC22}">
      <dgm:prSet/>
      <dgm:spPr/>
      <dgm:t>
        <a:bodyPr/>
        <a:lstStyle/>
        <a:p>
          <a:r>
            <a:rPr lang="en-US" sz="2000" dirty="0"/>
            <a:t>Work closely with nurses, doctors, and carers as part of a team (</a:t>
          </a:r>
          <a:r>
            <a:rPr lang="en-GB" sz="2000" dirty="0"/>
            <a:t>Carroll et al., 2024)</a:t>
          </a:r>
          <a:endParaRPr lang="en-US" sz="2000" dirty="0"/>
        </a:p>
      </dgm:t>
    </dgm:pt>
    <dgm:pt modelId="{F334334B-104F-4D28-92E4-6D2713504B6F}" type="sibTrans" cxnId="{7AD12671-6728-48C3-9871-EA6912D6D5CE}">
      <dgm:prSet/>
      <dgm:spPr/>
      <dgm:t>
        <a:bodyPr/>
        <a:lstStyle/>
        <a:p>
          <a:endParaRPr lang="en-GB" sz="2000"/>
        </a:p>
      </dgm:t>
    </dgm:pt>
    <dgm:pt modelId="{F0E0F3B6-5CD9-4F9C-8556-39620EF71EA9}" type="parTrans" cxnId="{7AD12671-6728-48C3-9871-EA6912D6D5CE}">
      <dgm:prSet/>
      <dgm:spPr/>
      <dgm:t>
        <a:bodyPr/>
        <a:lstStyle/>
        <a:p>
          <a:endParaRPr lang="en-GB" sz="2000"/>
        </a:p>
      </dgm:t>
    </dgm:pt>
    <dgm:pt modelId="{57BB48C7-7DC5-4987-A89F-BA5004883DD9}">
      <dgm:prSet custT="1"/>
      <dgm:spPr/>
      <dgm:t>
        <a:bodyPr/>
        <a:lstStyle/>
        <a:p>
          <a:r>
            <a:rPr lang="en-US" sz="2000" dirty="0"/>
            <a:t>Provide comfort and emotional reassurance (</a:t>
          </a:r>
          <a:r>
            <a:rPr lang="en-GB" sz="2000" dirty="0"/>
            <a:t>Richardson, 2025)</a:t>
          </a:r>
          <a:endParaRPr lang="en-US" sz="2000" dirty="0"/>
        </a:p>
      </dgm:t>
    </dgm:pt>
    <dgm:pt modelId="{FEFC9E1F-9CEB-453D-9EEA-381A66144B46}" type="sibTrans" cxnId="{BCDF9A3B-CAD8-41E9-83A2-EF5B3EC52EE8}">
      <dgm:prSet/>
      <dgm:spPr/>
      <dgm:t>
        <a:bodyPr/>
        <a:lstStyle/>
        <a:p>
          <a:endParaRPr lang="en-GB" sz="2000"/>
        </a:p>
      </dgm:t>
    </dgm:pt>
    <dgm:pt modelId="{7FBF472A-F2C8-4335-819C-1D7C0AFA368D}" type="parTrans" cxnId="{BCDF9A3B-CAD8-41E9-83A2-EF5B3EC52EE8}">
      <dgm:prSet/>
      <dgm:spPr/>
      <dgm:t>
        <a:bodyPr/>
        <a:lstStyle/>
        <a:p>
          <a:endParaRPr lang="en-GB" sz="2000"/>
        </a:p>
      </dgm:t>
    </dgm:pt>
    <dgm:pt modelId="{8474CD62-61D0-4530-B3DC-B5C08AA0530B}">
      <dgm:prSet custT="1"/>
      <dgm:spPr/>
      <dgm:t>
        <a:bodyPr/>
        <a:lstStyle/>
        <a:p>
          <a:r>
            <a:rPr lang="en-US" sz="2000" dirty="0"/>
            <a:t>Gain experience that leads to career progression → Nursing Associate → Registered Nurse</a:t>
          </a:r>
        </a:p>
      </dgm:t>
    </dgm:pt>
    <dgm:pt modelId="{43B583BC-0CD9-4CC9-8CBA-6DB6ECF11C30}" type="sibTrans" cxnId="{40CCC6AF-8F06-43ED-AE4E-290655F1BB0E}">
      <dgm:prSet/>
      <dgm:spPr/>
      <dgm:t>
        <a:bodyPr/>
        <a:lstStyle/>
        <a:p>
          <a:endParaRPr lang="en-GB" sz="2000"/>
        </a:p>
      </dgm:t>
    </dgm:pt>
    <dgm:pt modelId="{F9FB269C-C7E5-4EB0-9179-1E825BD306BB}" type="parTrans" cxnId="{40CCC6AF-8F06-43ED-AE4E-290655F1BB0E}">
      <dgm:prSet/>
      <dgm:spPr/>
      <dgm:t>
        <a:bodyPr/>
        <a:lstStyle/>
        <a:p>
          <a:endParaRPr lang="en-GB" sz="2000"/>
        </a:p>
      </dgm:t>
    </dgm:pt>
    <dgm:pt modelId="{E7D0482C-E0B5-4CD3-A9E8-933BB103238C}" type="pres">
      <dgm:prSet presAssocID="{11F97EC0-B73F-473D-83D4-2E4AE64ED9C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CB625C78-58A4-4A12-927B-CC7F520D3E40}" type="pres">
      <dgm:prSet presAssocID="{90012738-4BFD-4682-B111-0AFEB42BB617}" presName="singleCycle" presStyleCnt="0"/>
      <dgm:spPr/>
    </dgm:pt>
    <dgm:pt modelId="{FE860BDB-EF14-4A8B-836B-6B3707400A29}" type="pres">
      <dgm:prSet presAssocID="{90012738-4BFD-4682-B111-0AFEB42BB617}" presName="singleCenter" presStyleLbl="node1" presStyleIdx="0" presStyleCnt="5" custScaleX="145833" custLinFactNeighborY="11">
        <dgm:presLayoutVars>
          <dgm:chMax val="7"/>
          <dgm:chPref val="7"/>
        </dgm:presLayoutVars>
      </dgm:prSet>
      <dgm:spPr/>
    </dgm:pt>
    <dgm:pt modelId="{3F7E425C-3CF6-4583-A9C9-B493B17993AC}" type="pres">
      <dgm:prSet presAssocID="{1A759D86-B514-4FF1-98B0-846E43D6F86D}" presName="Name56" presStyleLbl="parChTrans1D2" presStyleIdx="0" presStyleCnt="4"/>
      <dgm:spPr/>
    </dgm:pt>
    <dgm:pt modelId="{B21B30E9-49C7-4EA1-8C73-014A63750E95}" type="pres">
      <dgm:prSet presAssocID="{294D5B99-A79B-48F6-8B56-52B59389ACF1}" presName="text0" presStyleLbl="node1" presStyleIdx="1" presStyleCnt="5" custScaleX="516169" custRadScaleRad="99978">
        <dgm:presLayoutVars>
          <dgm:bulletEnabled val="1"/>
        </dgm:presLayoutVars>
      </dgm:prSet>
      <dgm:spPr/>
    </dgm:pt>
    <dgm:pt modelId="{95DC31C5-2BE7-4ABD-8AE1-8DD52B2ADAE8}" type="pres">
      <dgm:prSet presAssocID="{7FBF472A-F2C8-4335-819C-1D7C0AFA368D}" presName="Name56" presStyleLbl="parChTrans1D2" presStyleIdx="1" presStyleCnt="4"/>
      <dgm:spPr/>
    </dgm:pt>
    <dgm:pt modelId="{0A50A1C7-2273-4F63-BB19-39E1A7A4085E}" type="pres">
      <dgm:prSet presAssocID="{57BB48C7-7DC5-4987-A89F-BA5004883DD9}" presName="text0" presStyleLbl="node1" presStyleIdx="2" presStyleCnt="5" custScaleX="237522" custScaleY="198906" custRadScaleRad="202718" custRadScaleInc="-507">
        <dgm:presLayoutVars>
          <dgm:bulletEnabled val="1"/>
        </dgm:presLayoutVars>
      </dgm:prSet>
      <dgm:spPr/>
    </dgm:pt>
    <dgm:pt modelId="{E5BA269D-55B7-45DA-B869-8208D0DFEB98}" type="pres">
      <dgm:prSet presAssocID="{F0E0F3B6-5CD9-4F9C-8556-39620EF71EA9}" presName="Name56" presStyleLbl="parChTrans1D2" presStyleIdx="2" presStyleCnt="4"/>
      <dgm:spPr/>
    </dgm:pt>
    <dgm:pt modelId="{AC81C0FA-8DBD-4ACD-9DA5-E98CA767AE50}" type="pres">
      <dgm:prSet presAssocID="{F9401BA9-F01D-4D96-ABC9-2E295F7DCC22}" presName="text0" presStyleLbl="node1" presStyleIdx="3" presStyleCnt="5" custScaleX="516169" custRadScaleRad="100022">
        <dgm:presLayoutVars>
          <dgm:bulletEnabled val="1"/>
        </dgm:presLayoutVars>
      </dgm:prSet>
      <dgm:spPr/>
    </dgm:pt>
    <dgm:pt modelId="{AEFA9EA6-31CE-4343-A748-803C4AE11136}" type="pres">
      <dgm:prSet presAssocID="{F9FB269C-C7E5-4EB0-9179-1E825BD306BB}" presName="Name56" presStyleLbl="parChTrans1D2" presStyleIdx="3" presStyleCnt="4"/>
      <dgm:spPr/>
    </dgm:pt>
    <dgm:pt modelId="{8B8BF1CF-D9B9-47DC-9595-8D7502FA04BA}" type="pres">
      <dgm:prSet presAssocID="{8474CD62-61D0-4530-B3DC-B5C08AA0530B}" presName="text0" presStyleLbl="node1" presStyleIdx="4" presStyleCnt="5" custScaleX="237522" custScaleY="198906" custRadScaleRad="184809" custRadScaleInc="1113">
        <dgm:presLayoutVars>
          <dgm:bulletEnabled val="1"/>
        </dgm:presLayoutVars>
      </dgm:prSet>
      <dgm:spPr/>
    </dgm:pt>
  </dgm:ptLst>
  <dgm:cxnLst>
    <dgm:cxn modelId="{93E59E23-E6EB-4EB0-89DA-3994C2E3E2C8}" type="presOf" srcId="{57BB48C7-7DC5-4987-A89F-BA5004883DD9}" destId="{0A50A1C7-2273-4F63-BB19-39E1A7A4085E}" srcOrd="0" destOrd="0" presId="urn:microsoft.com/office/officeart/2008/layout/RadialCluster"/>
    <dgm:cxn modelId="{BCDF9A3B-CAD8-41E9-83A2-EF5B3EC52EE8}" srcId="{90012738-4BFD-4682-B111-0AFEB42BB617}" destId="{57BB48C7-7DC5-4987-A89F-BA5004883DD9}" srcOrd="1" destOrd="0" parTransId="{7FBF472A-F2C8-4335-819C-1D7C0AFA368D}" sibTransId="{FEFC9E1F-9CEB-453D-9EEA-381A66144B46}"/>
    <dgm:cxn modelId="{47D2F73B-4868-4102-B10D-4EE2C3AD64AE}" type="presOf" srcId="{F9FB269C-C7E5-4EB0-9179-1E825BD306BB}" destId="{AEFA9EA6-31CE-4343-A748-803C4AE11136}" srcOrd="0" destOrd="0" presId="urn:microsoft.com/office/officeart/2008/layout/RadialCluster"/>
    <dgm:cxn modelId="{9AE3E64D-9CA5-46F2-9A89-1563930E78D7}" type="presOf" srcId="{7FBF472A-F2C8-4335-819C-1D7C0AFA368D}" destId="{95DC31C5-2BE7-4ABD-8AE1-8DD52B2ADAE8}" srcOrd="0" destOrd="0" presId="urn:microsoft.com/office/officeart/2008/layout/RadialCluster"/>
    <dgm:cxn modelId="{7AD12671-6728-48C3-9871-EA6912D6D5CE}" srcId="{90012738-4BFD-4682-B111-0AFEB42BB617}" destId="{F9401BA9-F01D-4D96-ABC9-2E295F7DCC22}" srcOrd="2" destOrd="0" parTransId="{F0E0F3B6-5CD9-4F9C-8556-39620EF71EA9}" sibTransId="{F334334B-104F-4D28-92E4-6D2713504B6F}"/>
    <dgm:cxn modelId="{40AA4F81-E7C8-4E46-8042-053E27ABABFE}" type="presOf" srcId="{F9401BA9-F01D-4D96-ABC9-2E295F7DCC22}" destId="{AC81C0FA-8DBD-4ACD-9DA5-E98CA767AE50}" srcOrd="0" destOrd="0" presId="urn:microsoft.com/office/officeart/2008/layout/RadialCluster"/>
    <dgm:cxn modelId="{AE90748F-BA87-43AC-BE38-0093ECB0F903}" type="presOf" srcId="{8474CD62-61D0-4530-B3DC-B5C08AA0530B}" destId="{8B8BF1CF-D9B9-47DC-9595-8D7502FA04BA}" srcOrd="0" destOrd="0" presId="urn:microsoft.com/office/officeart/2008/layout/RadialCluster"/>
    <dgm:cxn modelId="{CB12219B-E3AA-4466-8585-D03D8330B0C0}" type="presOf" srcId="{11F97EC0-B73F-473D-83D4-2E4AE64ED9CE}" destId="{E7D0482C-E0B5-4CD3-A9E8-933BB103238C}" srcOrd="0" destOrd="0" presId="urn:microsoft.com/office/officeart/2008/layout/RadialCluster"/>
    <dgm:cxn modelId="{4E52959C-7ED5-4FC0-B9FC-647CFE1CE678}" type="presOf" srcId="{1A759D86-B514-4FF1-98B0-846E43D6F86D}" destId="{3F7E425C-3CF6-4583-A9C9-B493B17993AC}" srcOrd="0" destOrd="0" presId="urn:microsoft.com/office/officeart/2008/layout/RadialCluster"/>
    <dgm:cxn modelId="{40CCC6AF-8F06-43ED-AE4E-290655F1BB0E}" srcId="{90012738-4BFD-4682-B111-0AFEB42BB617}" destId="{8474CD62-61D0-4530-B3DC-B5C08AA0530B}" srcOrd="3" destOrd="0" parTransId="{F9FB269C-C7E5-4EB0-9179-1E825BD306BB}" sibTransId="{43B583BC-0CD9-4CC9-8CBA-6DB6ECF11C30}"/>
    <dgm:cxn modelId="{556961BB-582B-4B58-A62A-87DD010AFD2C}" type="presOf" srcId="{294D5B99-A79B-48F6-8B56-52B59389ACF1}" destId="{B21B30E9-49C7-4EA1-8C73-014A63750E95}" srcOrd="0" destOrd="0" presId="urn:microsoft.com/office/officeart/2008/layout/RadialCluster"/>
    <dgm:cxn modelId="{072F2BD4-4D69-45D4-8689-45B7BD47BDD2}" srcId="{90012738-4BFD-4682-B111-0AFEB42BB617}" destId="{294D5B99-A79B-48F6-8B56-52B59389ACF1}" srcOrd="0" destOrd="0" parTransId="{1A759D86-B514-4FF1-98B0-846E43D6F86D}" sibTransId="{115D1DF8-5798-418B-847C-867201C5F033}"/>
    <dgm:cxn modelId="{93C86AD9-DE3A-4074-A60D-1FF06D28A612}" type="presOf" srcId="{90012738-4BFD-4682-B111-0AFEB42BB617}" destId="{FE860BDB-EF14-4A8B-836B-6B3707400A29}" srcOrd="0" destOrd="0" presId="urn:microsoft.com/office/officeart/2008/layout/RadialCluster"/>
    <dgm:cxn modelId="{7D02B6DF-F645-4D7A-9ACD-AB99ABFD2833}" srcId="{11F97EC0-B73F-473D-83D4-2E4AE64ED9CE}" destId="{90012738-4BFD-4682-B111-0AFEB42BB617}" srcOrd="0" destOrd="0" parTransId="{10F97A09-3EC0-431D-B2CF-EBABAE513D73}" sibTransId="{3AE9B717-835D-4B65-B907-95B2A1010EEE}"/>
    <dgm:cxn modelId="{ECB5F2FC-5F81-464B-8ED0-23F37E4A5D10}" type="presOf" srcId="{F0E0F3B6-5CD9-4F9C-8556-39620EF71EA9}" destId="{E5BA269D-55B7-45DA-B869-8208D0DFEB98}" srcOrd="0" destOrd="0" presId="urn:microsoft.com/office/officeart/2008/layout/RadialCluster"/>
    <dgm:cxn modelId="{EE9C53C0-C26E-4EFB-9494-72EE0DD8E17B}" type="presParOf" srcId="{E7D0482C-E0B5-4CD3-A9E8-933BB103238C}" destId="{CB625C78-58A4-4A12-927B-CC7F520D3E40}" srcOrd="0" destOrd="0" presId="urn:microsoft.com/office/officeart/2008/layout/RadialCluster"/>
    <dgm:cxn modelId="{9E73A09E-1C3E-46D6-854C-54FFEDF9CD5A}" type="presParOf" srcId="{CB625C78-58A4-4A12-927B-CC7F520D3E40}" destId="{FE860BDB-EF14-4A8B-836B-6B3707400A29}" srcOrd="0" destOrd="0" presId="urn:microsoft.com/office/officeart/2008/layout/RadialCluster"/>
    <dgm:cxn modelId="{EE73B751-4D93-444A-8827-7BFFF5215A16}" type="presParOf" srcId="{CB625C78-58A4-4A12-927B-CC7F520D3E40}" destId="{3F7E425C-3CF6-4583-A9C9-B493B17993AC}" srcOrd="1" destOrd="0" presId="urn:microsoft.com/office/officeart/2008/layout/RadialCluster"/>
    <dgm:cxn modelId="{46CB6689-AF4D-4AF2-B5A1-9225498A089F}" type="presParOf" srcId="{CB625C78-58A4-4A12-927B-CC7F520D3E40}" destId="{B21B30E9-49C7-4EA1-8C73-014A63750E95}" srcOrd="2" destOrd="0" presId="urn:microsoft.com/office/officeart/2008/layout/RadialCluster"/>
    <dgm:cxn modelId="{9004624F-94DE-4118-8D51-13B95262E9AE}" type="presParOf" srcId="{CB625C78-58A4-4A12-927B-CC7F520D3E40}" destId="{95DC31C5-2BE7-4ABD-8AE1-8DD52B2ADAE8}" srcOrd="3" destOrd="0" presId="urn:microsoft.com/office/officeart/2008/layout/RadialCluster"/>
    <dgm:cxn modelId="{AD249ADD-3643-45D8-A568-4A0712C63456}" type="presParOf" srcId="{CB625C78-58A4-4A12-927B-CC7F520D3E40}" destId="{0A50A1C7-2273-4F63-BB19-39E1A7A4085E}" srcOrd="4" destOrd="0" presId="urn:microsoft.com/office/officeart/2008/layout/RadialCluster"/>
    <dgm:cxn modelId="{2FDFACE5-1056-4123-9480-5DBEA0020A6C}" type="presParOf" srcId="{CB625C78-58A4-4A12-927B-CC7F520D3E40}" destId="{E5BA269D-55B7-45DA-B869-8208D0DFEB98}" srcOrd="5" destOrd="0" presId="urn:microsoft.com/office/officeart/2008/layout/RadialCluster"/>
    <dgm:cxn modelId="{4CC47F2E-7E69-4737-873B-3E5A988B0BB5}" type="presParOf" srcId="{CB625C78-58A4-4A12-927B-CC7F520D3E40}" destId="{AC81C0FA-8DBD-4ACD-9DA5-E98CA767AE50}" srcOrd="6" destOrd="0" presId="urn:microsoft.com/office/officeart/2008/layout/RadialCluster"/>
    <dgm:cxn modelId="{22AC6102-5903-44CF-AB01-ACABDE244251}" type="presParOf" srcId="{CB625C78-58A4-4A12-927B-CC7F520D3E40}" destId="{AEFA9EA6-31CE-4343-A748-803C4AE11136}" srcOrd="7" destOrd="0" presId="urn:microsoft.com/office/officeart/2008/layout/RadialCluster"/>
    <dgm:cxn modelId="{0FF6C987-AFF2-473E-9715-1940F78D8F62}" type="presParOf" srcId="{CB625C78-58A4-4A12-927B-CC7F520D3E40}" destId="{8B8BF1CF-D9B9-47DC-9595-8D7502FA04BA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DB937E-8C08-4A3C-B669-7747016FC5D5}" type="doc">
      <dgm:prSet loTypeId="urn:microsoft.com/office/officeart/2005/8/layout/matrix1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DBFDBD2-2AA5-49B6-B7DD-C3E856A6CE49}">
      <dgm:prSet phldrT="[Text]" custT="1"/>
      <dgm:spPr/>
      <dgm:t>
        <a:bodyPr/>
        <a:lstStyle/>
        <a:p>
          <a:r>
            <a:rPr lang="en-GB" sz="2800" b="1" dirty="0">
              <a:solidFill>
                <a:schemeClr val="tx1"/>
              </a:solidFill>
            </a:rPr>
            <a:t>SWOT Analysis</a:t>
          </a:r>
        </a:p>
      </dgm:t>
    </dgm:pt>
    <dgm:pt modelId="{869F5E53-7A15-487F-BD80-5DB1253D7ADE}" type="parTrans" cxnId="{DC3FDE9A-C4BE-4FF8-A659-3E7502352224}">
      <dgm:prSet/>
      <dgm:spPr/>
      <dgm:t>
        <a:bodyPr/>
        <a:lstStyle/>
        <a:p>
          <a:endParaRPr lang="en-GB" sz="1900"/>
        </a:p>
      </dgm:t>
    </dgm:pt>
    <dgm:pt modelId="{86D9A3F5-85D8-4C38-AE3A-48130B784F62}" type="sibTrans" cxnId="{DC3FDE9A-C4BE-4FF8-A659-3E7502352224}">
      <dgm:prSet/>
      <dgm:spPr/>
      <dgm:t>
        <a:bodyPr/>
        <a:lstStyle/>
        <a:p>
          <a:endParaRPr lang="en-GB" sz="1900"/>
        </a:p>
      </dgm:t>
    </dgm:pt>
    <dgm:pt modelId="{81A41704-E466-4CAA-AFF6-017117E22D1B}">
      <dgm:prSet phldrT="[Text]" custT="1"/>
      <dgm:spPr/>
      <dgm:t>
        <a:bodyPr/>
        <a:lstStyle/>
        <a:p>
          <a:pPr>
            <a:buNone/>
          </a:pPr>
          <a:r>
            <a:rPr lang="en-US" sz="2000" b="1" dirty="0">
              <a:solidFill>
                <a:schemeClr val="tx1"/>
              </a:solidFill>
            </a:rPr>
            <a:t>Strengths 💪</a:t>
          </a:r>
          <a:endParaRPr lang="en-GB" sz="2000" dirty="0">
            <a:solidFill>
              <a:schemeClr val="tx1"/>
            </a:solidFill>
          </a:endParaRPr>
        </a:p>
      </dgm:t>
    </dgm:pt>
    <dgm:pt modelId="{1D0C4047-FB11-4577-843D-A0F42B0DB065}" type="parTrans" cxnId="{D634008F-8F16-4EC7-AE87-7E1BD51FA773}">
      <dgm:prSet/>
      <dgm:spPr/>
      <dgm:t>
        <a:bodyPr/>
        <a:lstStyle/>
        <a:p>
          <a:endParaRPr lang="en-GB" sz="1900"/>
        </a:p>
      </dgm:t>
    </dgm:pt>
    <dgm:pt modelId="{65ABFC48-F088-460C-A8BD-04C255238342}" type="sibTrans" cxnId="{D634008F-8F16-4EC7-AE87-7E1BD51FA773}">
      <dgm:prSet/>
      <dgm:spPr/>
      <dgm:t>
        <a:bodyPr/>
        <a:lstStyle/>
        <a:p>
          <a:endParaRPr lang="en-GB" sz="1900"/>
        </a:p>
      </dgm:t>
    </dgm:pt>
    <dgm:pt modelId="{CC78ED0D-2509-4D90-B20F-A72A701C751C}">
      <dgm:prSet phldrT="[Text]" custT="1"/>
      <dgm:spPr/>
      <dgm:t>
        <a:bodyPr/>
        <a:lstStyle/>
        <a:p>
          <a:pPr>
            <a:buNone/>
          </a:pPr>
          <a:r>
            <a:rPr lang="en-US" sz="2000" b="1" dirty="0">
              <a:solidFill>
                <a:schemeClr val="tx1"/>
              </a:solidFill>
            </a:rPr>
            <a:t>Weaknesses ⚠️</a:t>
          </a:r>
          <a:endParaRPr lang="en-GB" sz="2000" dirty="0">
            <a:solidFill>
              <a:schemeClr val="tx1"/>
            </a:solidFill>
          </a:endParaRPr>
        </a:p>
      </dgm:t>
    </dgm:pt>
    <dgm:pt modelId="{ED2B599B-83B9-417D-AB8B-FC453E68EA58}" type="parTrans" cxnId="{87EE8D04-426A-4D30-AF42-E13C2973807E}">
      <dgm:prSet/>
      <dgm:spPr/>
      <dgm:t>
        <a:bodyPr/>
        <a:lstStyle/>
        <a:p>
          <a:endParaRPr lang="en-GB" sz="1900"/>
        </a:p>
      </dgm:t>
    </dgm:pt>
    <dgm:pt modelId="{CDFA7E31-9AE7-4F6E-8EC6-B15F560CF04C}" type="sibTrans" cxnId="{87EE8D04-426A-4D30-AF42-E13C2973807E}">
      <dgm:prSet/>
      <dgm:spPr/>
      <dgm:t>
        <a:bodyPr/>
        <a:lstStyle/>
        <a:p>
          <a:endParaRPr lang="en-GB" sz="1900"/>
        </a:p>
      </dgm:t>
    </dgm:pt>
    <dgm:pt modelId="{A7DB41B7-A3FE-4D15-99CF-DD2530A1E142}">
      <dgm:prSet phldrT="[Text]" custT="1"/>
      <dgm:spPr/>
      <dgm:t>
        <a:bodyPr/>
        <a:lstStyle/>
        <a:p>
          <a:pPr>
            <a:buNone/>
          </a:pPr>
          <a:r>
            <a:rPr lang="en-US" sz="2000" b="1" dirty="0">
              <a:solidFill>
                <a:schemeClr val="tx1"/>
              </a:solidFill>
            </a:rPr>
            <a:t>Opportunities 🌱</a:t>
          </a:r>
          <a:endParaRPr lang="en-GB" sz="2000" dirty="0">
            <a:solidFill>
              <a:schemeClr val="tx1"/>
            </a:solidFill>
          </a:endParaRPr>
        </a:p>
      </dgm:t>
    </dgm:pt>
    <dgm:pt modelId="{5194099C-2A0A-4772-AB6C-32505B09020D}" type="parTrans" cxnId="{246E37F6-2BDB-4402-B5DD-2B0B7818F949}">
      <dgm:prSet/>
      <dgm:spPr/>
      <dgm:t>
        <a:bodyPr/>
        <a:lstStyle/>
        <a:p>
          <a:endParaRPr lang="en-GB" sz="1900"/>
        </a:p>
      </dgm:t>
    </dgm:pt>
    <dgm:pt modelId="{331EF6AF-4A8E-4864-914B-FB7CF1C30BD0}" type="sibTrans" cxnId="{246E37F6-2BDB-4402-B5DD-2B0B7818F949}">
      <dgm:prSet/>
      <dgm:spPr/>
      <dgm:t>
        <a:bodyPr/>
        <a:lstStyle/>
        <a:p>
          <a:endParaRPr lang="en-GB" sz="1900"/>
        </a:p>
      </dgm:t>
    </dgm:pt>
    <dgm:pt modelId="{47B41E1A-6D41-4AC6-853F-677B40346A93}">
      <dgm:prSet phldrT="[Text]" custT="1"/>
      <dgm:spPr/>
      <dgm:t>
        <a:bodyPr/>
        <a:lstStyle/>
        <a:p>
          <a:pPr>
            <a:buNone/>
          </a:pPr>
          <a:r>
            <a:rPr lang="en-US" sz="2000" b="1" dirty="0">
              <a:solidFill>
                <a:schemeClr val="tx1"/>
              </a:solidFill>
            </a:rPr>
            <a:t>Threats 🚨</a:t>
          </a:r>
          <a:endParaRPr lang="en-GB" sz="2000" dirty="0">
            <a:solidFill>
              <a:schemeClr val="tx1"/>
            </a:solidFill>
          </a:endParaRPr>
        </a:p>
      </dgm:t>
    </dgm:pt>
    <dgm:pt modelId="{0F10C5AA-505E-46F8-98C5-AE2D8EB071FA}" type="parTrans" cxnId="{9555687A-BEB7-4497-9DE3-5F90EA53EB47}">
      <dgm:prSet/>
      <dgm:spPr/>
      <dgm:t>
        <a:bodyPr/>
        <a:lstStyle/>
        <a:p>
          <a:endParaRPr lang="en-GB" sz="1900"/>
        </a:p>
      </dgm:t>
    </dgm:pt>
    <dgm:pt modelId="{5B5DB36C-7489-426D-94CB-7518831964AD}" type="sibTrans" cxnId="{9555687A-BEB7-4497-9DE3-5F90EA53EB47}">
      <dgm:prSet/>
      <dgm:spPr/>
      <dgm:t>
        <a:bodyPr/>
        <a:lstStyle/>
        <a:p>
          <a:endParaRPr lang="en-GB" sz="1900"/>
        </a:p>
      </dgm:t>
    </dgm:pt>
    <dgm:pt modelId="{D1B11250-516C-496D-94B2-BD7362E7146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Compassionate and empathetic nature</a:t>
          </a:r>
        </a:p>
      </dgm:t>
    </dgm:pt>
    <dgm:pt modelId="{9B7D5438-4DDF-497F-B58A-B23D997CD411}" type="parTrans" cxnId="{DE39C328-98C9-44AD-8516-EF312571C3A5}">
      <dgm:prSet/>
      <dgm:spPr/>
      <dgm:t>
        <a:bodyPr/>
        <a:lstStyle/>
        <a:p>
          <a:endParaRPr lang="en-GB" sz="1900"/>
        </a:p>
      </dgm:t>
    </dgm:pt>
    <dgm:pt modelId="{3F0E4539-4330-4010-9E04-81D647756685}" type="sibTrans" cxnId="{DE39C328-98C9-44AD-8516-EF312571C3A5}">
      <dgm:prSet/>
      <dgm:spPr/>
      <dgm:t>
        <a:bodyPr/>
        <a:lstStyle/>
        <a:p>
          <a:endParaRPr lang="en-GB" sz="1900"/>
        </a:p>
      </dgm:t>
    </dgm:pt>
    <dgm:pt modelId="{70F6E7B8-B383-4170-9C88-448687272AD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Strong communication and teamwork</a:t>
          </a:r>
        </a:p>
      </dgm:t>
    </dgm:pt>
    <dgm:pt modelId="{45AC0484-1EEB-49AA-9F80-0FDB2267884E}" type="parTrans" cxnId="{1E59A1CC-A69A-47F6-8156-4146533E9C41}">
      <dgm:prSet/>
      <dgm:spPr/>
      <dgm:t>
        <a:bodyPr/>
        <a:lstStyle/>
        <a:p>
          <a:endParaRPr lang="en-GB" sz="1900"/>
        </a:p>
      </dgm:t>
    </dgm:pt>
    <dgm:pt modelId="{25D1C7F4-0363-418E-9C46-8EF7270FDFE2}" type="sibTrans" cxnId="{1E59A1CC-A69A-47F6-8156-4146533E9C41}">
      <dgm:prSet/>
      <dgm:spPr/>
      <dgm:t>
        <a:bodyPr/>
        <a:lstStyle/>
        <a:p>
          <a:endParaRPr lang="en-GB" sz="1900"/>
        </a:p>
      </dgm:t>
    </dgm:pt>
    <dgm:pt modelId="{5E9D1F78-BC7E-46E3-B497-151C1AD3E47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Reliable and good time management</a:t>
          </a:r>
        </a:p>
      </dgm:t>
    </dgm:pt>
    <dgm:pt modelId="{92413F97-3C61-4060-A11C-0BC335C657D5}" type="parTrans" cxnId="{07B0A986-0D6F-491F-B19A-FA2998A0B2E7}">
      <dgm:prSet/>
      <dgm:spPr/>
      <dgm:t>
        <a:bodyPr/>
        <a:lstStyle/>
        <a:p>
          <a:endParaRPr lang="en-GB" sz="1900"/>
        </a:p>
      </dgm:t>
    </dgm:pt>
    <dgm:pt modelId="{5571B5E9-66C1-4006-83E1-856B17A10A1C}" type="sibTrans" cxnId="{07B0A986-0D6F-491F-B19A-FA2998A0B2E7}">
      <dgm:prSet/>
      <dgm:spPr/>
      <dgm:t>
        <a:bodyPr/>
        <a:lstStyle/>
        <a:p>
          <a:endParaRPr lang="en-GB" sz="1900"/>
        </a:p>
      </dgm:t>
    </dgm:pt>
    <dgm:pt modelId="{D64D41A5-654D-42B8-8EA8-A642BE424CA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Committed to continuous learning</a:t>
          </a:r>
        </a:p>
      </dgm:t>
    </dgm:pt>
    <dgm:pt modelId="{910ECD1E-85A9-4BCA-ACE6-BABFBD769E46}" type="parTrans" cxnId="{D6DB1B5D-9CF9-4676-B635-4204443E26A2}">
      <dgm:prSet/>
      <dgm:spPr/>
      <dgm:t>
        <a:bodyPr/>
        <a:lstStyle/>
        <a:p>
          <a:endParaRPr lang="en-GB" sz="1900"/>
        </a:p>
      </dgm:t>
    </dgm:pt>
    <dgm:pt modelId="{8DC77DA0-D85A-403A-8735-171C8DF3100A}" type="sibTrans" cxnId="{D6DB1B5D-9CF9-4676-B635-4204443E26A2}">
      <dgm:prSet/>
      <dgm:spPr/>
      <dgm:t>
        <a:bodyPr/>
        <a:lstStyle/>
        <a:p>
          <a:endParaRPr lang="en-GB" sz="1900"/>
        </a:p>
      </dgm:t>
    </dgm:pt>
    <dgm:pt modelId="{9BC0707C-F874-421A-809C-A9D7B69A112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Limited clinical experience</a:t>
          </a:r>
        </a:p>
      </dgm:t>
    </dgm:pt>
    <dgm:pt modelId="{3BA86174-1F3D-499A-8393-FA67D272AFAA}" type="parTrans" cxnId="{A1FEC452-C990-4C1F-981F-72E4D239CC0D}">
      <dgm:prSet/>
      <dgm:spPr/>
      <dgm:t>
        <a:bodyPr/>
        <a:lstStyle/>
        <a:p>
          <a:endParaRPr lang="en-GB" sz="1900"/>
        </a:p>
      </dgm:t>
    </dgm:pt>
    <dgm:pt modelId="{46538F5F-05E1-46DE-B20F-EB68A8778757}" type="sibTrans" cxnId="{A1FEC452-C990-4C1F-981F-72E4D239CC0D}">
      <dgm:prSet/>
      <dgm:spPr/>
      <dgm:t>
        <a:bodyPr/>
        <a:lstStyle/>
        <a:p>
          <a:endParaRPr lang="en-GB" sz="1900"/>
        </a:p>
      </dgm:t>
    </dgm:pt>
    <dgm:pt modelId="{71A07792-BCF7-415D-84E5-C9FC1B7E92A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Lack confidence in new environments</a:t>
          </a:r>
        </a:p>
      </dgm:t>
    </dgm:pt>
    <dgm:pt modelId="{765254D1-B89B-423B-B48D-50B529BC2327}" type="parTrans" cxnId="{7C2569D8-2F59-43F1-A38D-5F11A0D29670}">
      <dgm:prSet/>
      <dgm:spPr/>
      <dgm:t>
        <a:bodyPr/>
        <a:lstStyle/>
        <a:p>
          <a:endParaRPr lang="en-GB" sz="1900"/>
        </a:p>
      </dgm:t>
    </dgm:pt>
    <dgm:pt modelId="{FCDE8FDD-ED50-41C7-BE5F-E937732A27E4}" type="sibTrans" cxnId="{7C2569D8-2F59-43F1-A38D-5F11A0D29670}">
      <dgm:prSet/>
      <dgm:spPr/>
      <dgm:t>
        <a:bodyPr/>
        <a:lstStyle/>
        <a:p>
          <a:endParaRPr lang="en-GB" sz="1900"/>
        </a:p>
      </dgm:t>
    </dgm:pt>
    <dgm:pt modelId="{12228517-2351-44A1-9E6E-92B9AD23F8A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Need to develop IT/record-keeping skills</a:t>
          </a:r>
        </a:p>
      </dgm:t>
    </dgm:pt>
    <dgm:pt modelId="{D31D2E3C-C0AE-49C8-8DD0-8A857FDE688D}" type="parTrans" cxnId="{C9174146-4913-4FC4-B10E-34C2B7DBC2A0}">
      <dgm:prSet/>
      <dgm:spPr/>
      <dgm:t>
        <a:bodyPr/>
        <a:lstStyle/>
        <a:p>
          <a:endParaRPr lang="en-GB" sz="1900"/>
        </a:p>
      </dgm:t>
    </dgm:pt>
    <dgm:pt modelId="{BEFD5358-066E-46E5-8E49-4F9CEFE2751A}" type="sibTrans" cxnId="{C9174146-4913-4FC4-B10E-34C2B7DBC2A0}">
      <dgm:prSet/>
      <dgm:spPr/>
      <dgm:t>
        <a:bodyPr/>
        <a:lstStyle/>
        <a:p>
          <a:endParaRPr lang="en-GB" sz="1900"/>
        </a:p>
      </dgm:t>
    </dgm:pt>
    <dgm:pt modelId="{B88F7275-0411-4996-90B6-A14F3C6E8E3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Stress in high-pressure situations</a:t>
          </a:r>
        </a:p>
      </dgm:t>
    </dgm:pt>
    <dgm:pt modelId="{0FB8C3D8-010E-43E4-B791-B7949C4E22D3}" type="parTrans" cxnId="{1A93A9D9-E3F4-4A7B-AA98-4227B1FF3C10}">
      <dgm:prSet/>
      <dgm:spPr/>
      <dgm:t>
        <a:bodyPr/>
        <a:lstStyle/>
        <a:p>
          <a:endParaRPr lang="en-GB" sz="1900"/>
        </a:p>
      </dgm:t>
    </dgm:pt>
    <dgm:pt modelId="{576D9E17-C575-447F-B4F4-6EB63A51673D}" type="sibTrans" cxnId="{1A93A9D9-E3F4-4A7B-AA98-4227B1FF3C10}">
      <dgm:prSet/>
      <dgm:spPr/>
      <dgm:t>
        <a:bodyPr/>
        <a:lstStyle/>
        <a:p>
          <a:endParaRPr lang="en-GB" sz="1900"/>
        </a:p>
      </dgm:t>
    </dgm:pt>
    <dgm:pt modelId="{F36CFD61-7F72-4264-B615-725B864CD0CF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NHS training and apprenticeships</a:t>
          </a:r>
        </a:p>
      </dgm:t>
    </dgm:pt>
    <dgm:pt modelId="{9EC981B4-A6F9-4C25-80AE-2580B6661F8C}" type="parTrans" cxnId="{C0ACA98F-8A1F-4AD5-88F2-755F9786B34E}">
      <dgm:prSet/>
      <dgm:spPr/>
      <dgm:t>
        <a:bodyPr/>
        <a:lstStyle/>
        <a:p>
          <a:endParaRPr lang="en-GB" sz="1900"/>
        </a:p>
      </dgm:t>
    </dgm:pt>
    <dgm:pt modelId="{DC0619CE-104A-48C0-A08E-BC23A51E2DA5}" type="sibTrans" cxnId="{C0ACA98F-8A1F-4AD5-88F2-755F9786B34E}">
      <dgm:prSet/>
      <dgm:spPr/>
      <dgm:t>
        <a:bodyPr/>
        <a:lstStyle/>
        <a:p>
          <a:endParaRPr lang="en-GB" sz="1900"/>
        </a:p>
      </dgm:t>
    </dgm:pt>
    <dgm:pt modelId="{1292A890-A5C3-42B4-AC6B-D356F1919077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Strong demand for care staff</a:t>
          </a:r>
        </a:p>
      </dgm:t>
    </dgm:pt>
    <dgm:pt modelId="{97EA04A2-E6A0-4923-B821-A589AA638BAC}" type="parTrans" cxnId="{5056E05F-068C-4413-978E-B7EC63DE5749}">
      <dgm:prSet/>
      <dgm:spPr/>
      <dgm:t>
        <a:bodyPr/>
        <a:lstStyle/>
        <a:p>
          <a:endParaRPr lang="en-GB" sz="1900"/>
        </a:p>
      </dgm:t>
    </dgm:pt>
    <dgm:pt modelId="{0D02E400-ADE7-4268-920C-19FC5405F19C}" type="sibTrans" cxnId="{5056E05F-068C-4413-978E-B7EC63DE5749}">
      <dgm:prSet/>
      <dgm:spPr/>
      <dgm:t>
        <a:bodyPr/>
        <a:lstStyle/>
        <a:p>
          <a:endParaRPr lang="en-GB" sz="1900"/>
        </a:p>
      </dgm:t>
    </dgm:pt>
    <dgm:pt modelId="{809DF582-C395-4458-B2A2-B9E6E2A1E25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Volunteering and networking</a:t>
          </a:r>
        </a:p>
      </dgm:t>
    </dgm:pt>
    <dgm:pt modelId="{1EFA7AEF-A5C6-4EC3-A41D-192100B4E509}" type="parTrans" cxnId="{3EE56ECF-F9DD-45F6-98E0-43488AAF506D}">
      <dgm:prSet/>
      <dgm:spPr/>
      <dgm:t>
        <a:bodyPr/>
        <a:lstStyle/>
        <a:p>
          <a:endParaRPr lang="en-GB" sz="1900"/>
        </a:p>
      </dgm:t>
    </dgm:pt>
    <dgm:pt modelId="{45113C85-3587-4660-BEDD-280E14FF0D9C}" type="sibTrans" cxnId="{3EE56ECF-F9DD-45F6-98E0-43488AAF506D}">
      <dgm:prSet/>
      <dgm:spPr/>
      <dgm:t>
        <a:bodyPr/>
        <a:lstStyle/>
        <a:p>
          <a:endParaRPr lang="en-GB" sz="1900"/>
        </a:p>
      </dgm:t>
    </dgm:pt>
    <dgm:pt modelId="{F44CFE58-04DB-451F-8F4C-41948FD7793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Clear career progression routes</a:t>
          </a:r>
        </a:p>
      </dgm:t>
    </dgm:pt>
    <dgm:pt modelId="{B7C16A8B-7E3C-4858-A7EF-236C4C774656}" type="parTrans" cxnId="{81270712-A37C-47F2-8A1C-FF039ECA738D}">
      <dgm:prSet/>
      <dgm:spPr/>
      <dgm:t>
        <a:bodyPr/>
        <a:lstStyle/>
        <a:p>
          <a:endParaRPr lang="en-GB" sz="1900"/>
        </a:p>
      </dgm:t>
    </dgm:pt>
    <dgm:pt modelId="{99C8FC69-CA7F-49D8-AA2A-27C4AC2BDF14}" type="sibTrans" cxnId="{81270712-A37C-47F2-8A1C-FF039ECA738D}">
      <dgm:prSet/>
      <dgm:spPr/>
      <dgm:t>
        <a:bodyPr/>
        <a:lstStyle/>
        <a:p>
          <a:endParaRPr lang="en-GB" sz="1900"/>
        </a:p>
      </dgm:t>
    </dgm:pt>
    <dgm:pt modelId="{3D4B8109-B7A9-436C-BCBE-7006D9B1085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High competition for NHS roles</a:t>
          </a:r>
        </a:p>
      </dgm:t>
    </dgm:pt>
    <dgm:pt modelId="{0FE132E8-124A-4EF8-96B1-83AC8020C79A}" type="parTrans" cxnId="{70A5B41F-F1F7-4D6A-B9BE-551762444737}">
      <dgm:prSet/>
      <dgm:spPr/>
      <dgm:t>
        <a:bodyPr/>
        <a:lstStyle/>
        <a:p>
          <a:endParaRPr lang="en-GB" sz="1900"/>
        </a:p>
      </dgm:t>
    </dgm:pt>
    <dgm:pt modelId="{392FE4AE-0DD3-4FDA-B456-DE435B6D557E}" type="sibTrans" cxnId="{70A5B41F-F1F7-4D6A-B9BE-551762444737}">
      <dgm:prSet/>
      <dgm:spPr/>
      <dgm:t>
        <a:bodyPr/>
        <a:lstStyle/>
        <a:p>
          <a:endParaRPr lang="en-GB" sz="1900"/>
        </a:p>
      </dgm:t>
    </dgm:pt>
    <dgm:pt modelId="{8459FDFB-D75C-477D-B91F-1A4DEB679C2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Risk of stress and burnout</a:t>
          </a:r>
        </a:p>
      </dgm:t>
    </dgm:pt>
    <dgm:pt modelId="{A6227410-815C-4926-97EF-1FA86CFED5E2}" type="parTrans" cxnId="{A2D1AE8F-B8FC-47FE-9859-3EDC1D57621D}">
      <dgm:prSet/>
      <dgm:spPr/>
      <dgm:t>
        <a:bodyPr/>
        <a:lstStyle/>
        <a:p>
          <a:endParaRPr lang="en-GB" sz="1900"/>
        </a:p>
      </dgm:t>
    </dgm:pt>
    <dgm:pt modelId="{02C83E96-510D-4E10-87BD-1AE1349A0ADD}" type="sibTrans" cxnId="{A2D1AE8F-B8FC-47FE-9859-3EDC1D57621D}">
      <dgm:prSet/>
      <dgm:spPr/>
      <dgm:t>
        <a:bodyPr/>
        <a:lstStyle/>
        <a:p>
          <a:endParaRPr lang="en-GB" sz="1900"/>
        </a:p>
      </dgm:t>
    </dgm:pt>
    <dgm:pt modelId="{7471A82F-2379-4D7E-8AF8-701A16D9ABA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Policy/funding changes</a:t>
          </a:r>
        </a:p>
      </dgm:t>
    </dgm:pt>
    <dgm:pt modelId="{A37485E1-F8B8-4467-AF7F-6E44EA5CEF2E}" type="parTrans" cxnId="{B777647F-A28E-4A7B-9F6E-FD89F25C2AC5}">
      <dgm:prSet/>
      <dgm:spPr/>
      <dgm:t>
        <a:bodyPr/>
        <a:lstStyle/>
        <a:p>
          <a:endParaRPr lang="en-GB" sz="1900"/>
        </a:p>
      </dgm:t>
    </dgm:pt>
    <dgm:pt modelId="{F62108E5-215B-476D-BCB9-97F43B23DE26}" type="sibTrans" cxnId="{B777647F-A28E-4A7B-9F6E-FD89F25C2AC5}">
      <dgm:prSet/>
      <dgm:spPr/>
      <dgm:t>
        <a:bodyPr/>
        <a:lstStyle/>
        <a:p>
          <a:endParaRPr lang="en-GB" sz="1900"/>
        </a:p>
      </dgm:t>
    </dgm:pt>
    <dgm:pt modelId="{D7FB90AC-2B55-4A84-B834-1D4CCDE060C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solidFill>
                <a:schemeClr val="tx1"/>
              </a:solidFill>
            </a:rPr>
            <a:t>Limited experience compared to peers</a:t>
          </a:r>
        </a:p>
      </dgm:t>
    </dgm:pt>
    <dgm:pt modelId="{D407BE33-614C-4EEC-8BE5-B75DDDB75764}" type="parTrans" cxnId="{BC960F03-515E-411B-9B5A-3FC0611F1B7C}">
      <dgm:prSet/>
      <dgm:spPr/>
      <dgm:t>
        <a:bodyPr/>
        <a:lstStyle/>
        <a:p>
          <a:endParaRPr lang="en-GB" sz="1900"/>
        </a:p>
      </dgm:t>
    </dgm:pt>
    <dgm:pt modelId="{540F9C1E-C94F-4AF2-946D-1BB4E27118F0}" type="sibTrans" cxnId="{BC960F03-515E-411B-9B5A-3FC0611F1B7C}">
      <dgm:prSet/>
      <dgm:spPr/>
      <dgm:t>
        <a:bodyPr/>
        <a:lstStyle/>
        <a:p>
          <a:endParaRPr lang="en-GB" sz="1900"/>
        </a:p>
      </dgm:t>
    </dgm:pt>
    <dgm:pt modelId="{3EA25811-8A32-4708-97D9-61261A90FA44}" type="pres">
      <dgm:prSet presAssocID="{55DB937E-8C08-4A3C-B669-7747016FC5D5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096DE25-9822-4B72-B82C-2679D8E1EB72}" type="pres">
      <dgm:prSet presAssocID="{55DB937E-8C08-4A3C-B669-7747016FC5D5}" presName="matrix" presStyleCnt="0"/>
      <dgm:spPr/>
    </dgm:pt>
    <dgm:pt modelId="{B713DA14-4317-4C83-9A9A-D1CD0A648ADC}" type="pres">
      <dgm:prSet presAssocID="{55DB937E-8C08-4A3C-B669-7747016FC5D5}" presName="tile1" presStyleLbl="node1" presStyleIdx="0" presStyleCnt="4"/>
      <dgm:spPr/>
    </dgm:pt>
    <dgm:pt modelId="{5AFCF195-7AD4-44BA-B1ED-994DDA7D2CCD}" type="pres">
      <dgm:prSet presAssocID="{55DB937E-8C08-4A3C-B669-7747016FC5D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52AE717-8030-4275-91A4-4712B1DC1B27}" type="pres">
      <dgm:prSet presAssocID="{55DB937E-8C08-4A3C-B669-7747016FC5D5}" presName="tile2" presStyleLbl="node1" presStyleIdx="1" presStyleCnt="4"/>
      <dgm:spPr/>
    </dgm:pt>
    <dgm:pt modelId="{F2CF46FB-1B86-40A6-9E72-8D9F29CD25B5}" type="pres">
      <dgm:prSet presAssocID="{55DB937E-8C08-4A3C-B669-7747016FC5D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E76375D-55FB-453F-AB42-419FD52DBA54}" type="pres">
      <dgm:prSet presAssocID="{55DB937E-8C08-4A3C-B669-7747016FC5D5}" presName="tile3" presStyleLbl="node1" presStyleIdx="2" presStyleCnt="4"/>
      <dgm:spPr/>
    </dgm:pt>
    <dgm:pt modelId="{49F7D3E8-2665-4964-8ED1-594E94B80702}" type="pres">
      <dgm:prSet presAssocID="{55DB937E-8C08-4A3C-B669-7747016FC5D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E38C07C-38D1-4C79-899A-AE702877AEAD}" type="pres">
      <dgm:prSet presAssocID="{55DB937E-8C08-4A3C-B669-7747016FC5D5}" presName="tile4" presStyleLbl="node1" presStyleIdx="3" presStyleCnt="4"/>
      <dgm:spPr/>
    </dgm:pt>
    <dgm:pt modelId="{FDA856E9-5DEA-452A-A46A-0B1EBB4A3490}" type="pres">
      <dgm:prSet presAssocID="{55DB937E-8C08-4A3C-B669-7747016FC5D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D1484EC-9C04-4331-A435-0F476DAABAF3}" type="pres">
      <dgm:prSet presAssocID="{55DB937E-8C08-4A3C-B669-7747016FC5D5}" presName="centerTile" presStyleLbl="fgShp" presStyleIdx="0" presStyleCnt="1" custScaleY="56087">
        <dgm:presLayoutVars>
          <dgm:chMax val="0"/>
          <dgm:chPref val="0"/>
        </dgm:presLayoutVars>
      </dgm:prSet>
      <dgm:spPr/>
    </dgm:pt>
  </dgm:ptLst>
  <dgm:cxnLst>
    <dgm:cxn modelId="{B3433500-D506-46C9-A588-E4D222C16D1F}" type="presOf" srcId="{809DF582-C395-4458-B2A2-B9E6E2A1E252}" destId="{8E76375D-55FB-453F-AB42-419FD52DBA54}" srcOrd="0" destOrd="3" presId="urn:microsoft.com/office/officeart/2005/8/layout/matrix1"/>
    <dgm:cxn modelId="{BC960F03-515E-411B-9B5A-3FC0611F1B7C}" srcId="{47B41E1A-6D41-4AC6-853F-677B40346A93}" destId="{D7FB90AC-2B55-4A84-B834-1D4CCDE060CE}" srcOrd="3" destOrd="0" parTransId="{D407BE33-614C-4EEC-8BE5-B75DDDB75764}" sibTransId="{540F9C1E-C94F-4AF2-946D-1BB4E27118F0}"/>
    <dgm:cxn modelId="{C20C4104-C7B6-4C51-84EE-284D000081CE}" type="presOf" srcId="{D64D41A5-654D-42B8-8EA8-A642BE424CA3}" destId="{B713DA14-4317-4C83-9A9A-D1CD0A648ADC}" srcOrd="0" destOrd="4" presId="urn:microsoft.com/office/officeart/2005/8/layout/matrix1"/>
    <dgm:cxn modelId="{87EE8D04-426A-4D30-AF42-E13C2973807E}" srcId="{5DBFDBD2-2AA5-49B6-B7DD-C3E856A6CE49}" destId="{CC78ED0D-2509-4D90-B20F-A72A701C751C}" srcOrd="1" destOrd="0" parTransId="{ED2B599B-83B9-417D-AB8B-FC453E68EA58}" sibTransId="{CDFA7E31-9AE7-4F6E-8EC6-B15F560CF04C}"/>
    <dgm:cxn modelId="{97B24E0A-8801-44D4-8EF3-DFE3D6BBF0E9}" type="presOf" srcId="{5E9D1F78-BC7E-46E3-B497-151C1AD3E472}" destId="{B713DA14-4317-4C83-9A9A-D1CD0A648ADC}" srcOrd="0" destOrd="3" presId="urn:microsoft.com/office/officeart/2005/8/layout/matrix1"/>
    <dgm:cxn modelId="{6EE7B710-1078-4774-9F00-85A4D843088B}" type="presOf" srcId="{9BC0707C-F874-421A-809C-A9D7B69A112E}" destId="{552AE717-8030-4275-91A4-4712B1DC1B27}" srcOrd="0" destOrd="1" presId="urn:microsoft.com/office/officeart/2005/8/layout/matrix1"/>
    <dgm:cxn modelId="{2B3F9311-5ED6-4198-A49E-FC4BE1A5515B}" type="presOf" srcId="{55DB937E-8C08-4A3C-B669-7747016FC5D5}" destId="{3EA25811-8A32-4708-97D9-61261A90FA44}" srcOrd="0" destOrd="0" presId="urn:microsoft.com/office/officeart/2005/8/layout/matrix1"/>
    <dgm:cxn modelId="{81270712-A37C-47F2-8A1C-FF039ECA738D}" srcId="{A7DB41B7-A3FE-4D15-99CF-DD2530A1E142}" destId="{F44CFE58-04DB-451F-8F4C-41948FD77935}" srcOrd="3" destOrd="0" parTransId="{B7C16A8B-7E3C-4858-A7EF-236C4C774656}" sibTransId="{99C8FC69-CA7F-49D8-AA2A-27C4AC2BDF14}"/>
    <dgm:cxn modelId="{C05E5513-65C1-4641-A25F-776AA4A792A4}" type="presOf" srcId="{D64D41A5-654D-42B8-8EA8-A642BE424CA3}" destId="{5AFCF195-7AD4-44BA-B1ED-994DDA7D2CCD}" srcOrd="1" destOrd="4" presId="urn:microsoft.com/office/officeart/2005/8/layout/matrix1"/>
    <dgm:cxn modelId="{7023391C-AABC-465C-8343-0FA3FB7415FF}" type="presOf" srcId="{70F6E7B8-B383-4170-9C88-448687272AD8}" destId="{B713DA14-4317-4C83-9A9A-D1CD0A648ADC}" srcOrd="0" destOrd="2" presId="urn:microsoft.com/office/officeart/2005/8/layout/matrix1"/>
    <dgm:cxn modelId="{70A5B41F-F1F7-4D6A-B9BE-551762444737}" srcId="{47B41E1A-6D41-4AC6-853F-677B40346A93}" destId="{3D4B8109-B7A9-436C-BCBE-7006D9B10854}" srcOrd="0" destOrd="0" parTransId="{0FE132E8-124A-4EF8-96B1-83AC8020C79A}" sibTransId="{392FE4AE-0DD3-4FDA-B456-DE435B6D557E}"/>
    <dgm:cxn modelId="{7F00BD24-4DAE-4B25-8064-333B344ABA2E}" type="presOf" srcId="{CC78ED0D-2509-4D90-B20F-A72A701C751C}" destId="{552AE717-8030-4275-91A4-4712B1DC1B27}" srcOrd="0" destOrd="0" presId="urn:microsoft.com/office/officeart/2005/8/layout/matrix1"/>
    <dgm:cxn modelId="{DE39C328-98C9-44AD-8516-EF312571C3A5}" srcId="{81A41704-E466-4CAA-AFF6-017117E22D1B}" destId="{D1B11250-516C-496D-94B2-BD7362E71461}" srcOrd="0" destOrd="0" parTransId="{9B7D5438-4DDF-497F-B58A-B23D997CD411}" sibTransId="{3F0E4539-4330-4010-9E04-81D647756685}"/>
    <dgm:cxn modelId="{1EBC282A-8989-4540-BBAB-195CD3DDE9C5}" type="presOf" srcId="{81A41704-E466-4CAA-AFF6-017117E22D1B}" destId="{5AFCF195-7AD4-44BA-B1ED-994DDA7D2CCD}" srcOrd="1" destOrd="0" presId="urn:microsoft.com/office/officeart/2005/8/layout/matrix1"/>
    <dgm:cxn modelId="{8C70ED2A-8215-4B00-A6DE-CD7B630D86FF}" type="presOf" srcId="{1292A890-A5C3-42B4-AC6B-D356F1919077}" destId="{8E76375D-55FB-453F-AB42-419FD52DBA54}" srcOrd="0" destOrd="2" presId="urn:microsoft.com/office/officeart/2005/8/layout/matrix1"/>
    <dgm:cxn modelId="{F3F9042E-B721-4D3F-B1E9-A29E80B3E86E}" type="presOf" srcId="{12228517-2351-44A1-9E6E-92B9AD23F8AD}" destId="{F2CF46FB-1B86-40A6-9E72-8D9F29CD25B5}" srcOrd="1" destOrd="3" presId="urn:microsoft.com/office/officeart/2005/8/layout/matrix1"/>
    <dgm:cxn modelId="{0A9E452E-BB5A-4D58-A46E-327AE0335541}" type="presOf" srcId="{809DF582-C395-4458-B2A2-B9E6E2A1E252}" destId="{49F7D3E8-2665-4964-8ED1-594E94B80702}" srcOrd="1" destOrd="3" presId="urn:microsoft.com/office/officeart/2005/8/layout/matrix1"/>
    <dgm:cxn modelId="{E507F931-9E0B-4A96-80A4-3037D3FC78C7}" type="presOf" srcId="{CC78ED0D-2509-4D90-B20F-A72A701C751C}" destId="{F2CF46FB-1B86-40A6-9E72-8D9F29CD25B5}" srcOrd="1" destOrd="0" presId="urn:microsoft.com/office/officeart/2005/8/layout/matrix1"/>
    <dgm:cxn modelId="{4CCA153F-638F-4CB0-BD31-49F3B3015925}" type="presOf" srcId="{1292A890-A5C3-42B4-AC6B-D356F1919077}" destId="{49F7D3E8-2665-4964-8ED1-594E94B80702}" srcOrd="1" destOrd="2" presId="urn:microsoft.com/office/officeart/2005/8/layout/matrix1"/>
    <dgm:cxn modelId="{831A363F-A29F-46E8-838F-4497068BE543}" type="presOf" srcId="{71A07792-BCF7-415D-84E5-C9FC1B7E92A7}" destId="{F2CF46FB-1B86-40A6-9E72-8D9F29CD25B5}" srcOrd="1" destOrd="2" presId="urn:microsoft.com/office/officeart/2005/8/layout/matrix1"/>
    <dgm:cxn modelId="{D6DB1B5D-9CF9-4676-B635-4204443E26A2}" srcId="{81A41704-E466-4CAA-AFF6-017117E22D1B}" destId="{D64D41A5-654D-42B8-8EA8-A642BE424CA3}" srcOrd="3" destOrd="0" parTransId="{910ECD1E-85A9-4BCA-ACE6-BABFBD769E46}" sibTransId="{8DC77DA0-D85A-403A-8735-171C8DF3100A}"/>
    <dgm:cxn modelId="{5056E05F-068C-4413-978E-B7EC63DE5749}" srcId="{A7DB41B7-A3FE-4D15-99CF-DD2530A1E142}" destId="{1292A890-A5C3-42B4-AC6B-D356F1919077}" srcOrd="1" destOrd="0" parTransId="{97EA04A2-E6A0-4923-B821-A589AA638BAC}" sibTransId="{0D02E400-ADE7-4268-920C-19FC5405F19C}"/>
    <dgm:cxn modelId="{7FB1FF41-07B3-431C-B748-F51453D23642}" type="presOf" srcId="{8459FDFB-D75C-477D-B91F-1A4DEB679C22}" destId="{FDA856E9-5DEA-452A-A46A-0B1EBB4A3490}" srcOrd="1" destOrd="2" presId="urn:microsoft.com/office/officeart/2005/8/layout/matrix1"/>
    <dgm:cxn modelId="{E7A63F65-5917-45C2-9A3E-5EBB350F453B}" type="presOf" srcId="{D7FB90AC-2B55-4A84-B834-1D4CCDE060CE}" destId="{9E38C07C-38D1-4C79-899A-AE702877AEAD}" srcOrd="0" destOrd="4" presId="urn:microsoft.com/office/officeart/2005/8/layout/matrix1"/>
    <dgm:cxn modelId="{419A3946-ADE4-401E-BBDA-77BBF8169BE5}" type="presOf" srcId="{47B41E1A-6D41-4AC6-853F-677B40346A93}" destId="{FDA856E9-5DEA-452A-A46A-0B1EBB4A3490}" srcOrd="1" destOrd="0" presId="urn:microsoft.com/office/officeart/2005/8/layout/matrix1"/>
    <dgm:cxn modelId="{C9174146-4913-4FC4-B10E-34C2B7DBC2A0}" srcId="{CC78ED0D-2509-4D90-B20F-A72A701C751C}" destId="{12228517-2351-44A1-9E6E-92B9AD23F8AD}" srcOrd="2" destOrd="0" parTransId="{D31D2E3C-C0AE-49C8-8DD0-8A857FDE688D}" sibTransId="{BEFD5358-066E-46E5-8E49-4F9CEFE2751A}"/>
    <dgm:cxn modelId="{34117C67-5C27-4EDE-8F66-DC17EE071B25}" type="presOf" srcId="{B88F7275-0411-4996-90B6-A14F3C6E8E30}" destId="{F2CF46FB-1B86-40A6-9E72-8D9F29CD25B5}" srcOrd="1" destOrd="4" presId="urn:microsoft.com/office/officeart/2005/8/layout/matrix1"/>
    <dgm:cxn modelId="{6DE97A6A-F861-444C-ABAF-7A471E9F9B41}" type="presOf" srcId="{F44CFE58-04DB-451F-8F4C-41948FD77935}" destId="{8E76375D-55FB-453F-AB42-419FD52DBA54}" srcOrd="0" destOrd="4" presId="urn:microsoft.com/office/officeart/2005/8/layout/matrix1"/>
    <dgm:cxn modelId="{B8254A51-61E1-4FA4-AEBA-F83968A89DA4}" type="presOf" srcId="{3D4B8109-B7A9-436C-BCBE-7006D9B10854}" destId="{FDA856E9-5DEA-452A-A46A-0B1EBB4A3490}" srcOrd="1" destOrd="1" presId="urn:microsoft.com/office/officeart/2005/8/layout/matrix1"/>
    <dgm:cxn modelId="{A1FEC452-C990-4C1F-981F-72E4D239CC0D}" srcId="{CC78ED0D-2509-4D90-B20F-A72A701C751C}" destId="{9BC0707C-F874-421A-809C-A9D7B69A112E}" srcOrd="0" destOrd="0" parTransId="{3BA86174-1F3D-499A-8393-FA67D272AFAA}" sibTransId="{46538F5F-05E1-46DE-B20F-EB68A8778757}"/>
    <dgm:cxn modelId="{0F831278-8010-414D-AF17-D2DD661F9A2F}" type="presOf" srcId="{7471A82F-2379-4D7E-8AF8-701A16D9ABA9}" destId="{9E38C07C-38D1-4C79-899A-AE702877AEAD}" srcOrd="0" destOrd="3" presId="urn:microsoft.com/office/officeart/2005/8/layout/matrix1"/>
    <dgm:cxn modelId="{9555687A-BEB7-4497-9DE3-5F90EA53EB47}" srcId="{5DBFDBD2-2AA5-49B6-B7DD-C3E856A6CE49}" destId="{47B41E1A-6D41-4AC6-853F-677B40346A93}" srcOrd="3" destOrd="0" parTransId="{0F10C5AA-505E-46F8-98C5-AE2D8EB071FA}" sibTransId="{5B5DB36C-7489-426D-94CB-7518831964AD}"/>
    <dgm:cxn modelId="{B777647F-A28E-4A7B-9F6E-FD89F25C2AC5}" srcId="{47B41E1A-6D41-4AC6-853F-677B40346A93}" destId="{7471A82F-2379-4D7E-8AF8-701A16D9ABA9}" srcOrd="2" destOrd="0" parTransId="{A37485E1-F8B8-4467-AF7F-6E44EA5CEF2E}" sibTransId="{F62108E5-215B-476D-BCB9-97F43B23DE26}"/>
    <dgm:cxn modelId="{EB9B3281-F756-4BFA-88C2-A2A6DD8A49BF}" type="presOf" srcId="{81A41704-E466-4CAA-AFF6-017117E22D1B}" destId="{B713DA14-4317-4C83-9A9A-D1CD0A648ADC}" srcOrd="0" destOrd="0" presId="urn:microsoft.com/office/officeart/2005/8/layout/matrix1"/>
    <dgm:cxn modelId="{351DCE83-161F-4174-8704-C98D5A67664F}" type="presOf" srcId="{7471A82F-2379-4D7E-8AF8-701A16D9ABA9}" destId="{FDA856E9-5DEA-452A-A46A-0B1EBB4A3490}" srcOrd="1" destOrd="3" presId="urn:microsoft.com/office/officeart/2005/8/layout/matrix1"/>
    <dgm:cxn modelId="{F4F3A386-71FD-4E70-9DF5-39447DEF66E8}" type="presOf" srcId="{71A07792-BCF7-415D-84E5-C9FC1B7E92A7}" destId="{552AE717-8030-4275-91A4-4712B1DC1B27}" srcOrd="0" destOrd="2" presId="urn:microsoft.com/office/officeart/2005/8/layout/matrix1"/>
    <dgm:cxn modelId="{07B0A986-0D6F-491F-B19A-FA2998A0B2E7}" srcId="{81A41704-E466-4CAA-AFF6-017117E22D1B}" destId="{5E9D1F78-BC7E-46E3-B497-151C1AD3E472}" srcOrd="2" destOrd="0" parTransId="{92413F97-3C61-4060-A11C-0BC335C657D5}" sibTransId="{5571B5E9-66C1-4006-83E1-856B17A10A1C}"/>
    <dgm:cxn modelId="{E88AD286-64E6-49E4-A65E-29DF8226940D}" type="presOf" srcId="{5DBFDBD2-2AA5-49B6-B7DD-C3E856A6CE49}" destId="{7D1484EC-9C04-4331-A435-0F476DAABAF3}" srcOrd="0" destOrd="0" presId="urn:microsoft.com/office/officeart/2005/8/layout/matrix1"/>
    <dgm:cxn modelId="{D634008F-8F16-4EC7-AE87-7E1BD51FA773}" srcId="{5DBFDBD2-2AA5-49B6-B7DD-C3E856A6CE49}" destId="{81A41704-E466-4CAA-AFF6-017117E22D1B}" srcOrd="0" destOrd="0" parTransId="{1D0C4047-FB11-4577-843D-A0F42B0DB065}" sibTransId="{65ABFC48-F088-460C-A8BD-04C255238342}"/>
    <dgm:cxn modelId="{C0ACA98F-8A1F-4AD5-88F2-755F9786B34E}" srcId="{A7DB41B7-A3FE-4D15-99CF-DD2530A1E142}" destId="{F36CFD61-7F72-4264-B615-725B864CD0CF}" srcOrd="0" destOrd="0" parTransId="{9EC981B4-A6F9-4C25-80AE-2580B6661F8C}" sibTransId="{DC0619CE-104A-48C0-A08E-BC23A51E2DA5}"/>
    <dgm:cxn modelId="{A2D1AE8F-B8FC-47FE-9859-3EDC1D57621D}" srcId="{47B41E1A-6D41-4AC6-853F-677B40346A93}" destId="{8459FDFB-D75C-477D-B91F-1A4DEB679C22}" srcOrd="1" destOrd="0" parTransId="{A6227410-815C-4926-97EF-1FA86CFED5E2}" sibTransId="{02C83E96-510D-4E10-87BD-1AE1349A0ADD}"/>
    <dgm:cxn modelId="{ECC07E93-7187-4B3A-8A61-9A3F48EA55A5}" type="presOf" srcId="{D7FB90AC-2B55-4A84-B834-1D4CCDE060CE}" destId="{FDA856E9-5DEA-452A-A46A-0B1EBB4A3490}" srcOrd="1" destOrd="4" presId="urn:microsoft.com/office/officeart/2005/8/layout/matrix1"/>
    <dgm:cxn modelId="{24DA9793-BBBB-45E5-AF05-EC2B1A2D3120}" type="presOf" srcId="{D1B11250-516C-496D-94B2-BD7362E71461}" destId="{5AFCF195-7AD4-44BA-B1ED-994DDA7D2CCD}" srcOrd="1" destOrd="1" presId="urn:microsoft.com/office/officeart/2005/8/layout/matrix1"/>
    <dgm:cxn modelId="{7CF18D98-AA10-4F0A-AD27-8FDE00EBBBFB}" type="presOf" srcId="{A7DB41B7-A3FE-4D15-99CF-DD2530A1E142}" destId="{49F7D3E8-2665-4964-8ED1-594E94B80702}" srcOrd="1" destOrd="0" presId="urn:microsoft.com/office/officeart/2005/8/layout/matrix1"/>
    <dgm:cxn modelId="{DC3FDE9A-C4BE-4FF8-A659-3E7502352224}" srcId="{55DB937E-8C08-4A3C-B669-7747016FC5D5}" destId="{5DBFDBD2-2AA5-49B6-B7DD-C3E856A6CE49}" srcOrd="0" destOrd="0" parTransId="{869F5E53-7A15-487F-BD80-5DB1253D7ADE}" sibTransId="{86D9A3F5-85D8-4C38-AE3A-48130B784F62}"/>
    <dgm:cxn modelId="{AF3315A8-8F6B-4BF9-A66C-B04159B91398}" type="presOf" srcId="{5E9D1F78-BC7E-46E3-B497-151C1AD3E472}" destId="{5AFCF195-7AD4-44BA-B1ED-994DDA7D2CCD}" srcOrd="1" destOrd="3" presId="urn:microsoft.com/office/officeart/2005/8/layout/matrix1"/>
    <dgm:cxn modelId="{2411FFAA-6F06-4FAA-A032-66F07CBAEB17}" type="presOf" srcId="{9BC0707C-F874-421A-809C-A9D7B69A112E}" destId="{F2CF46FB-1B86-40A6-9E72-8D9F29CD25B5}" srcOrd="1" destOrd="1" presId="urn:microsoft.com/office/officeart/2005/8/layout/matrix1"/>
    <dgm:cxn modelId="{252921AD-C363-441D-93EE-B6886D3F62D6}" type="presOf" srcId="{A7DB41B7-A3FE-4D15-99CF-DD2530A1E142}" destId="{8E76375D-55FB-453F-AB42-419FD52DBA54}" srcOrd="0" destOrd="0" presId="urn:microsoft.com/office/officeart/2005/8/layout/matrix1"/>
    <dgm:cxn modelId="{2EF5EEAF-5382-46FC-B64D-B50D914124CC}" type="presOf" srcId="{3D4B8109-B7A9-436C-BCBE-7006D9B10854}" destId="{9E38C07C-38D1-4C79-899A-AE702877AEAD}" srcOrd="0" destOrd="1" presId="urn:microsoft.com/office/officeart/2005/8/layout/matrix1"/>
    <dgm:cxn modelId="{BCA9F4B1-B29B-4D69-B6CA-75E426CF2234}" type="presOf" srcId="{F36CFD61-7F72-4264-B615-725B864CD0CF}" destId="{49F7D3E8-2665-4964-8ED1-594E94B80702}" srcOrd="1" destOrd="1" presId="urn:microsoft.com/office/officeart/2005/8/layout/matrix1"/>
    <dgm:cxn modelId="{290093BB-C044-487E-A445-E311CD526B28}" type="presOf" srcId="{47B41E1A-6D41-4AC6-853F-677B40346A93}" destId="{9E38C07C-38D1-4C79-899A-AE702877AEAD}" srcOrd="0" destOrd="0" presId="urn:microsoft.com/office/officeart/2005/8/layout/matrix1"/>
    <dgm:cxn modelId="{FD9EB8BC-774D-4647-B287-99596B40E386}" type="presOf" srcId="{F36CFD61-7F72-4264-B615-725B864CD0CF}" destId="{8E76375D-55FB-453F-AB42-419FD52DBA54}" srcOrd="0" destOrd="1" presId="urn:microsoft.com/office/officeart/2005/8/layout/matrix1"/>
    <dgm:cxn modelId="{F3FDABBE-DA4A-4465-8EDD-24BF5DCE14AE}" type="presOf" srcId="{70F6E7B8-B383-4170-9C88-448687272AD8}" destId="{5AFCF195-7AD4-44BA-B1ED-994DDA7D2CCD}" srcOrd="1" destOrd="2" presId="urn:microsoft.com/office/officeart/2005/8/layout/matrix1"/>
    <dgm:cxn modelId="{042C4BC2-8383-4DF6-96AF-17AF33F59B72}" type="presOf" srcId="{8459FDFB-D75C-477D-B91F-1A4DEB679C22}" destId="{9E38C07C-38D1-4C79-899A-AE702877AEAD}" srcOrd="0" destOrd="2" presId="urn:microsoft.com/office/officeart/2005/8/layout/matrix1"/>
    <dgm:cxn modelId="{98A6B9C8-B1F7-4869-95BE-AEE44394F81E}" type="presOf" srcId="{D1B11250-516C-496D-94B2-BD7362E71461}" destId="{B713DA14-4317-4C83-9A9A-D1CD0A648ADC}" srcOrd="0" destOrd="1" presId="urn:microsoft.com/office/officeart/2005/8/layout/matrix1"/>
    <dgm:cxn modelId="{1E59A1CC-A69A-47F6-8156-4146533E9C41}" srcId="{81A41704-E466-4CAA-AFF6-017117E22D1B}" destId="{70F6E7B8-B383-4170-9C88-448687272AD8}" srcOrd="1" destOrd="0" parTransId="{45AC0484-1EEB-49AA-9F80-0FDB2267884E}" sibTransId="{25D1C7F4-0363-418E-9C46-8EF7270FDFE2}"/>
    <dgm:cxn modelId="{3EE56ECF-F9DD-45F6-98E0-43488AAF506D}" srcId="{A7DB41B7-A3FE-4D15-99CF-DD2530A1E142}" destId="{809DF582-C395-4458-B2A2-B9E6E2A1E252}" srcOrd="2" destOrd="0" parTransId="{1EFA7AEF-A5C6-4EC3-A41D-192100B4E509}" sibTransId="{45113C85-3587-4660-BEDD-280E14FF0D9C}"/>
    <dgm:cxn modelId="{17A85AD7-D5EE-470D-92CA-766BAECEE270}" type="presOf" srcId="{F44CFE58-04DB-451F-8F4C-41948FD77935}" destId="{49F7D3E8-2665-4964-8ED1-594E94B80702}" srcOrd="1" destOrd="4" presId="urn:microsoft.com/office/officeart/2005/8/layout/matrix1"/>
    <dgm:cxn modelId="{7C2569D8-2F59-43F1-A38D-5F11A0D29670}" srcId="{CC78ED0D-2509-4D90-B20F-A72A701C751C}" destId="{71A07792-BCF7-415D-84E5-C9FC1B7E92A7}" srcOrd="1" destOrd="0" parTransId="{765254D1-B89B-423B-B48D-50B529BC2327}" sibTransId="{FCDE8FDD-ED50-41C7-BE5F-E937732A27E4}"/>
    <dgm:cxn modelId="{1A93A9D9-E3F4-4A7B-AA98-4227B1FF3C10}" srcId="{CC78ED0D-2509-4D90-B20F-A72A701C751C}" destId="{B88F7275-0411-4996-90B6-A14F3C6E8E30}" srcOrd="3" destOrd="0" parTransId="{0FB8C3D8-010E-43E4-B791-B7949C4E22D3}" sibTransId="{576D9E17-C575-447F-B4F4-6EB63A51673D}"/>
    <dgm:cxn modelId="{1D3EF7DE-8DBE-4D31-88ED-77520335F2EF}" type="presOf" srcId="{B88F7275-0411-4996-90B6-A14F3C6E8E30}" destId="{552AE717-8030-4275-91A4-4712B1DC1B27}" srcOrd="0" destOrd="4" presId="urn:microsoft.com/office/officeart/2005/8/layout/matrix1"/>
    <dgm:cxn modelId="{483854F2-9C16-4718-A427-405025E84392}" type="presOf" srcId="{12228517-2351-44A1-9E6E-92B9AD23F8AD}" destId="{552AE717-8030-4275-91A4-4712B1DC1B27}" srcOrd="0" destOrd="3" presId="urn:microsoft.com/office/officeart/2005/8/layout/matrix1"/>
    <dgm:cxn modelId="{246E37F6-2BDB-4402-B5DD-2B0B7818F949}" srcId="{5DBFDBD2-2AA5-49B6-B7DD-C3E856A6CE49}" destId="{A7DB41B7-A3FE-4D15-99CF-DD2530A1E142}" srcOrd="2" destOrd="0" parTransId="{5194099C-2A0A-4772-AB6C-32505B09020D}" sibTransId="{331EF6AF-4A8E-4864-914B-FB7CF1C30BD0}"/>
    <dgm:cxn modelId="{5AFFB40B-B811-4ED4-BBD1-59CE324F285F}" type="presParOf" srcId="{3EA25811-8A32-4708-97D9-61261A90FA44}" destId="{0096DE25-9822-4B72-B82C-2679D8E1EB72}" srcOrd="0" destOrd="0" presId="urn:microsoft.com/office/officeart/2005/8/layout/matrix1"/>
    <dgm:cxn modelId="{9835C21F-7B39-4F7A-B08B-6714B0D0A21E}" type="presParOf" srcId="{0096DE25-9822-4B72-B82C-2679D8E1EB72}" destId="{B713DA14-4317-4C83-9A9A-D1CD0A648ADC}" srcOrd="0" destOrd="0" presId="urn:microsoft.com/office/officeart/2005/8/layout/matrix1"/>
    <dgm:cxn modelId="{6D1C568F-313B-489C-B096-98FE9243AB10}" type="presParOf" srcId="{0096DE25-9822-4B72-B82C-2679D8E1EB72}" destId="{5AFCF195-7AD4-44BA-B1ED-994DDA7D2CCD}" srcOrd="1" destOrd="0" presId="urn:microsoft.com/office/officeart/2005/8/layout/matrix1"/>
    <dgm:cxn modelId="{584B0396-9721-4A63-A4F6-EBDCC2AD979A}" type="presParOf" srcId="{0096DE25-9822-4B72-B82C-2679D8E1EB72}" destId="{552AE717-8030-4275-91A4-4712B1DC1B27}" srcOrd="2" destOrd="0" presId="urn:microsoft.com/office/officeart/2005/8/layout/matrix1"/>
    <dgm:cxn modelId="{91C4FCA3-D9B5-408F-8E72-DA7CAD12D792}" type="presParOf" srcId="{0096DE25-9822-4B72-B82C-2679D8E1EB72}" destId="{F2CF46FB-1B86-40A6-9E72-8D9F29CD25B5}" srcOrd="3" destOrd="0" presId="urn:microsoft.com/office/officeart/2005/8/layout/matrix1"/>
    <dgm:cxn modelId="{C7344603-FB71-4AE6-932D-0675029F1F61}" type="presParOf" srcId="{0096DE25-9822-4B72-B82C-2679D8E1EB72}" destId="{8E76375D-55FB-453F-AB42-419FD52DBA54}" srcOrd="4" destOrd="0" presId="urn:microsoft.com/office/officeart/2005/8/layout/matrix1"/>
    <dgm:cxn modelId="{2AA53BA8-BA99-46BC-B50C-714E787CC144}" type="presParOf" srcId="{0096DE25-9822-4B72-B82C-2679D8E1EB72}" destId="{49F7D3E8-2665-4964-8ED1-594E94B80702}" srcOrd="5" destOrd="0" presId="urn:microsoft.com/office/officeart/2005/8/layout/matrix1"/>
    <dgm:cxn modelId="{EEAE7E92-47F5-469B-9621-7464B5F56EB9}" type="presParOf" srcId="{0096DE25-9822-4B72-B82C-2679D8E1EB72}" destId="{9E38C07C-38D1-4C79-899A-AE702877AEAD}" srcOrd="6" destOrd="0" presId="urn:microsoft.com/office/officeart/2005/8/layout/matrix1"/>
    <dgm:cxn modelId="{D90D2A32-9260-412B-B92B-847BABB38479}" type="presParOf" srcId="{0096DE25-9822-4B72-B82C-2679D8E1EB72}" destId="{FDA856E9-5DEA-452A-A46A-0B1EBB4A3490}" srcOrd="7" destOrd="0" presId="urn:microsoft.com/office/officeart/2005/8/layout/matrix1"/>
    <dgm:cxn modelId="{594DEFFA-A6C7-4135-9D2A-0A0FC3233D89}" type="presParOf" srcId="{3EA25811-8A32-4708-97D9-61261A90FA44}" destId="{7D1484EC-9C04-4331-A435-0F476DAABAF3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82470F-DF0A-447B-9DF2-C8AE190E5FEC}" type="doc">
      <dgm:prSet loTypeId="urn:microsoft.com/office/officeart/2005/8/layout/hierarchy2" loCatId="hierarchy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8C3A1567-FE8D-4381-9C62-E7FA4A3BC2EE}">
      <dgm:prSet phldrT="[Text]" custT="1"/>
      <dgm:spPr/>
      <dgm:t>
        <a:bodyPr/>
        <a:lstStyle/>
        <a:p>
          <a:pPr>
            <a:buNone/>
          </a:pPr>
          <a:r>
            <a:rPr lang="en-US" sz="1800" b="1" dirty="0"/>
            <a:t>How I’ll Apply SWOT for Development?</a:t>
          </a:r>
          <a:endParaRPr lang="en-GB" sz="1800" b="1" dirty="0"/>
        </a:p>
      </dgm:t>
    </dgm:pt>
    <dgm:pt modelId="{155E5703-1354-4890-BB2D-B8B0A69D5AC1}" type="parTrans" cxnId="{4A4E3401-0500-4988-8DAD-C415D7F6A5BB}">
      <dgm:prSet/>
      <dgm:spPr/>
      <dgm:t>
        <a:bodyPr/>
        <a:lstStyle/>
        <a:p>
          <a:endParaRPr lang="en-GB" sz="1800"/>
        </a:p>
      </dgm:t>
    </dgm:pt>
    <dgm:pt modelId="{943F363A-A6AC-49E0-96A4-51E049C8BB72}" type="sibTrans" cxnId="{4A4E3401-0500-4988-8DAD-C415D7F6A5BB}">
      <dgm:prSet/>
      <dgm:spPr/>
      <dgm:t>
        <a:bodyPr/>
        <a:lstStyle/>
        <a:p>
          <a:endParaRPr lang="en-GB" sz="1800"/>
        </a:p>
      </dgm:t>
    </dgm:pt>
    <dgm:pt modelId="{BE1B205E-B94C-413C-ADBE-08F4CC8B9BC8}">
      <dgm:prSet custT="1"/>
      <dgm:spPr/>
      <dgm:t>
        <a:bodyPr/>
        <a:lstStyle/>
        <a:p>
          <a:pPr>
            <a:buNone/>
          </a:pPr>
          <a:r>
            <a:rPr lang="en-US" sz="1800" b="1" dirty="0"/>
            <a:t>Use Strengths</a:t>
          </a:r>
        </a:p>
      </dgm:t>
    </dgm:pt>
    <dgm:pt modelId="{4D1D1C79-245B-4DC7-97C5-1CBDC231E05A}" type="parTrans" cxnId="{2A145243-DB61-42E5-8FFF-5CC93FAD35FD}">
      <dgm:prSet custT="1"/>
      <dgm:spPr/>
      <dgm:t>
        <a:bodyPr/>
        <a:lstStyle/>
        <a:p>
          <a:endParaRPr lang="en-GB" sz="1800"/>
        </a:p>
      </dgm:t>
    </dgm:pt>
    <dgm:pt modelId="{C87BF097-C4B9-46CC-B793-401F3676CFDD}" type="sibTrans" cxnId="{2A145243-DB61-42E5-8FFF-5CC93FAD35FD}">
      <dgm:prSet/>
      <dgm:spPr/>
      <dgm:t>
        <a:bodyPr/>
        <a:lstStyle/>
        <a:p>
          <a:endParaRPr lang="en-GB" sz="1800"/>
        </a:p>
      </dgm:t>
    </dgm:pt>
    <dgm:pt modelId="{09DCE7A0-1F10-42D5-8DF5-22DCF6ECBE73}">
      <dgm:prSet custT="1"/>
      <dgm:spPr/>
      <dgm:t>
        <a:bodyPr/>
        <a:lstStyle/>
        <a:p>
          <a:pPr>
            <a:buNone/>
          </a:pPr>
          <a:r>
            <a:rPr lang="en-US" sz="2000" dirty="0"/>
            <a:t>Strong communication → build confidence in new environments</a:t>
          </a:r>
        </a:p>
      </dgm:t>
    </dgm:pt>
    <dgm:pt modelId="{5A9ABEB4-C4C2-408C-A7E2-6639FB5B314F}" type="parTrans" cxnId="{D121B320-21F0-4D85-8D7C-0519EFE100EA}">
      <dgm:prSet custT="1"/>
      <dgm:spPr/>
      <dgm:t>
        <a:bodyPr/>
        <a:lstStyle/>
        <a:p>
          <a:endParaRPr lang="en-GB" sz="1800"/>
        </a:p>
      </dgm:t>
    </dgm:pt>
    <dgm:pt modelId="{3A814118-8E7E-4B64-9E5C-C76E2F594C1A}" type="sibTrans" cxnId="{D121B320-21F0-4D85-8D7C-0519EFE100EA}">
      <dgm:prSet/>
      <dgm:spPr/>
      <dgm:t>
        <a:bodyPr/>
        <a:lstStyle/>
        <a:p>
          <a:endParaRPr lang="en-GB" sz="1800"/>
        </a:p>
      </dgm:t>
    </dgm:pt>
    <dgm:pt modelId="{653BC3D5-3EC0-4C41-B628-189725972C7C}">
      <dgm:prSet custT="1"/>
      <dgm:spPr/>
      <dgm:t>
        <a:bodyPr/>
        <a:lstStyle/>
        <a:p>
          <a:pPr>
            <a:buNone/>
          </a:pPr>
          <a:r>
            <a:rPr lang="en-US" sz="2000"/>
            <a:t>Empathy and </a:t>
          </a:r>
          <a:r>
            <a:rPr lang="en-US" sz="2000" dirty="0"/>
            <a:t>teamwork → manage patient stress effectively</a:t>
          </a:r>
        </a:p>
      </dgm:t>
    </dgm:pt>
    <dgm:pt modelId="{9B626FCF-B90C-4676-903F-F11230C2C795}" type="parTrans" cxnId="{27E57DFD-8390-4533-B036-95E08F67949A}">
      <dgm:prSet custT="1"/>
      <dgm:spPr/>
      <dgm:t>
        <a:bodyPr/>
        <a:lstStyle/>
        <a:p>
          <a:endParaRPr lang="en-GB" sz="1800"/>
        </a:p>
      </dgm:t>
    </dgm:pt>
    <dgm:pt modelId="{58BC0B47-2993-4217-BD11-B825412E9C99}" type="sibTrans" cxnId="{27E57DFD-8390-4533-B036-95E08F67949A}">
      <dgm:prSet/>
      <dgm:spPr/>
      <dgm:t>
        <a:bodyPr/>
        <a:lstStyle/>
        <a:p>
          <a:endParaRPr lang="en-GB" sz="1800"/>
        </a:p>
      </dgm:t>
    </dgm:pt>
    <dgm:pt modelId="{7FCACE33-D13E-4D7E-A9C6-541D9FE9E668}">
      <dgm:prSet custT="1"/>
      <dgm:spPr/>
      <dgm:t>
        <a:bodyPr/>
        <a:lstStyle/>
        <a:p>
          <a:pPr>
            <a:buNone/>
          </a:pPr>
          <a:r>
            <a:rPr lang="en-US" sz="1800" b="1" dirty="0"/>
            <a:t>Overcome Weaknesses</a:t>
          </a:r>
        </a:p>
      </dgm:t>
    </dgm:pt>
    <dgm:pt modelId="{E66AC23A-913B-4544-9BF3-3DF38989FD0F}" type="parTrans" cxnId="{F749705B-60E5-4ED9-9614-83C36C61AD4B}">
      <dgm:prSet custT="1"/>
      <dgm:spPr/>
      <dgm:t>
        <a:bodyPr/>
        <a:lstStyle/>
        <a:p>
          <a:endParaRPr lang="en-GB" sz="1800"/>
        </a:p>
      </dgm:t>
    </dgm:pt>
    <dgm:pt modelId="{477BBAD8-CC07-4801-AC7C-542C0898AEF6}" type="sibTrans" cxnId="{F749705B-60E5-4ED9-9614-83C36C61AD4B}">
      <dgm:prSet/>
      <dgm:spPr/>
      <dgm:t>
        <a:bodyPr/>
        <a:lstStyle/>
        <a:p>
          <a:endParaRPr lang="en-GB" sz="1800"/>
        </a:p>
      </dgm:t>
    </dgm:pt>
    <dgm:pt modelId="{E7C878EA-8459-452A-BD01-DCDC0141B69F}">
      <dgm:prSet custT="1"/>
      <dgm:spPr/>
      <dgm:t>
        <a:bodyPr/>
        <a:lstStyle/>
        <a:p>
          <a:pPr>
            <a:buNone/>
          </a:pPr>
          <a:r>
            <a:rPr lang="en-US" sz="2000" dirty="0"/>
            <a:t>Improve IT skills through NHS e-learning (Day et al., 2025)</a:t>
          </a:r>
        </a:p>
      </dgm:t>
    </dgm:pt>
    <dgm:pt modelId="{328B4AC1-5227-44EE-B7A4-7D2D6FA9CD5D}" type="parTrans" cxnId="{3FB4FB03-0019-44DE-BD73-58BD9DCD9E75}">
      <dgm:prSet custT="1"/>
      <dgm:spPr/>
      <dgm:t>
        <a:bodyPr/>
        <a:lstStyle/>
        <a:p>
          <a:endParaRPr lang="en-GB" sz="1800"/>
        </a:p>
      </dgm:t>
    </dgm:pt>
    <dgm:pt modelId="{CB35DA83-9DFA-4A56-9497-9AB34AA9EF69}" type="sibTrans" cxnId="{3FB4FB03-0019-44DE-BD73-58BD9DCD9E75}">
      <dgm:prSet/>
      <dgm:spPr/>
      <dgm:t>
        <a:bodyPr/>
        <a:lstStyle/>
        <a:p>
          <a:endParaRPr lang="en-GB" sz="1800"/>
        </a:p>
      </dgm:t>
    </dgm:pt>
    <dgm:pt modelId="{D834D64A-38C8-4ACD-A88A-7176239D29D0}">
      <dgm:prSet custT="1"/>
      <dgm:spPr/>
      <dgm:t>
        <a:bodyPr/>
        <a:lstStyle/>
        <a:p>
          <a:pPr>
            <a:buNone/>
          </a:pPr>
          <a:r>
            <a:rPr lang="en-US" sz="2000" dirty="0"/>
            <a:t>Manage stress with resilience/self-care strategies</a:t>
          </a:r>
        </a:p>
      </dgm:t>
    </dgm:pt>
    <dgm:pt modelId="{D0C7E848-2FD1-4C49-A621-3B340FEF0534}" type="parTrans" cxnId="{A1BFDC8B-2B77-4AD0-8E63-B112B147BD32}">
      <dgm:prSet custT="1"/>
      <dgm:spPr/>
      <dgm:t>
        <a:bodyPr/>
        <a:lstStyle/>
        <a:p>
          <a:endParaRPr lang="en-GB" sz="1800"/>
        </a:p>
      </dgm:t>
    </dgm:pt>
    <dgm:pt modelId="{BC78BDA1-65DD-4101-95CA-077F504373A3}" type="sibTrans" cxnId="{A1BFDC8B-2B77-4AD0-8E63-B112B147BD32}">
      <dgm:prSet/>
      <dgm:spPr/>
      <dgm:t>
        <a:bodyPr/>
        <a:lstStyle/>
        <a:p>
          <a:endParaRPr lang="en-GB" sz="1800"/>
        </a:p>
      </dgm:t>
    </dgm:pt>
    <dgm:pt modelId="{31A3F180-2ACC-442D-A36D-35E92DC8881C}">
      <dgm:prSet custT="1"/>
      <dgm:spPr/>
      <dgm:t>
        <a:bodyPr/>
        <a:lstStyle/>
        <a:p>
          <a:pPr>
            <a:buNone/>
          </a:pPr>
          <a:r>
            <a:rPr lang="en-US" sz="1800" b="1" dirty="0" err="1"/>
            <a:t>Utilise</a:t>
          </a:r>
          <a:r>
            <a:rPr lang="en-US" sz="1800" b="1" dirty="0"/>
            <a:t> Opportunities</a:t>
          </a:r>
        </a:p>
      </dgm:t>
    </dgm:pt>
    <dgm:pt modelId="{543F1AD6-4891-4C44-AC24-E8F72C684E10}" type="parTrans" cxnId="{3611F8C5-9DF9-4F2B-BBEA-7299417F59B2}">
      <dgm:prSet custT="1"/>
      <dgm:spPr/>
      <dgm:t>
        <a:bodyPr/>
        <a:lstStyle/>
        <a:p>
          <a:endParaRPr lang="en-GB" sz="1800"/>
        </a:p>
      </dgm:t>
    </dgm:pt>
    <dgm:pt modelId="{B13A86D6-EED3-4360-8C26-72D80FE35BF2}" type="sibTrans" cxnId="{3611F8C5-9DF9-4F2B-BBEA-7299417F59B2}">
      <dgm:prSet/>
      <dgm:spPr/>
      <dgm:t>
        <a:bodyPr/>
        <a:lstStyle/>
        <a:p>
          <a:endParaRPr lang="en-GB" sz="1800"/>
        </a:p>
      </dgm:t>
    </dgm:pt>
    <dgm:pt modelId="{068E77E2-A0F1-4FD4-9E73-11F24F2A8AED}">
      <dgm:prSet custT="1"/>
      <dgm:spPr/>
      <dgm:t>
        <a:bodyPr/>
        <a:lstStyle/>
        <a:p>
          <a:pPr>
            <a:buNone/>
          </a:pPr>
          <a:r>
            <a:rPr lang="en-US" sz="2000" dirty="0"/>
            <a:t>Join NHS apprenticeships and shadow mentors (</a:t>
          </a:r>
          <a:r>
            <a:rPr lang="en-GB" sz="2000" dirty="0"/>
            <a:t>McAdam and Perrin, 2025)</a:t>
          </a:r>
          <a:endParaRPr lang="en-US" sz="2000" dirty="0"/>
        </a:p>
      </dgm:t>
    </dgm:pt>
    <dgm:pt modelId="{3C5C6EC5-AC9A-475A-B845-6C9BE5065098}" type="parTrans" cxnId="{86E7DAB0-5EE9-4490-BDFF-992F65261F47}">
      <dgm:prSet custT="1"/>
      <dgm:spPr/>
      <dgm:t>
        <a:bodyPr/>
        <a:lstStyle/>
        <a:p>
          <a:endParaRPr lang="en-GB" sz="1800"/>
        </a:p>
      </dgm:t>
    </dgm:pt>
    <dgm:pt modelId="{6262BDC6-4A3B-4883-A62B-E8EC968E70C3}" type="sibTrans" cxnId="{86E7DAB0-5EE9-4490-BDFF-992F65261F47}">
      <dgm:prSet/>
      <dgm:spPr/>
      <dgm:t>
        <a:bodyPr/>
        <a:lstStyle/>
        <a:p>
          <a:endParaRPr lang="en-GB" sz="1800"/>
        </a:p>
      </dgm:t>
    </dgm:pt>
    <dgm:pt modelId="{87D8F6F8-D02A-49EE-8F10-CE832649AE13}">
      <dgm:prSet custT="1"/>
      <dgm:spPr/>
      <dgm:t>
        <a:bodyPr/>
        <a:lstStyle/>
        <a:p>
          <a:pPr>
            <a:buNone/>
          </a:pPr>
          <a:r>
            <a:rPr lang="en-US" sz="2000" dirty="0"/>
            <a:t>Volunteer to gain hands-on experience</a:t>
          </a:r>
        </a:p>
      </dgm:t>
    </dgm:pt>
    <dgm:pt modelId="{71496146-95C6-460A-9D1F-50D7E524C152}" type="parTrans" cxnId="{6EC2D42D-6B1F-4A8C-9281-6FED8417B78B}">
      <dgm:prSet custT="1"/>
      <dgm:spPr/>
      <dgm:t>
        <a:bodyPr/>
        <a:lstStyle/>
        <a:p>
          <a:endParaRPr lang="en-GB" sz="1800"/>
        </a:p>
      </dgm:t>
    </dgm:pt>
    <dgm:pt modelId="{AA76124B-64C4-4D66-B70A-2656DD06DBDD}" type="sibTrans" cxnId="{6EC2D42D-6B1F-4A8C-9281-6FED8417B78B}">
      <dgm:prSet/>
      <dgm:spPr/>
      <dgm:t>
        <a:bodyPr/>
        <a:lstStyle/>
        <a:p>
          <a:endParaRPr lang="en-GB" sz="1800"/>
        </a:p>
      </dgm:t>
    </dgm:pt>
    <dgm:pt modelId="{722CC19B-FBC2-4D7A-8E23-5AC32E1129D0}">
      <dgm:prSet custT="1"/>
      <dgm:spPr/>
      <dgm:t>
        <a:bodyPr/>
        <a:lstStyle/>
        <a:p>
          <a:pPr>
            <a:buNone/>
          </a:pPr>
          <a:r>
            <a:rPr lang="en-US" sz="1800" b="1" dirty="0" err="1"/>
            <a:t>Minimise</a:t>
          </a:r>
          <a:r>
            <a:rPr lang="en-US" sz="1800" b="1" dirty="0"/>
            <a:t> Threats</a:t>
          </a:r>
        </a:p>
      </dgm:t>
    </dgm:pt>
    <dgm:pt modelId="{54212D6B-2315-4AA2-A9D1-74EBEECB2914}" type="parTrans" cxnId="{4B7EAE12-31A9-4F64-9A16-D79523F10DD2}">
      <dgm:prSet custT="1"/>
      <dgm:spPr/>
      <dgm:t>
        <a:bodyPr/>
        <a:lstStyle/>
        <a:p>
          <a:endParaRPr lang="en-GB" sz="1800"/>
        </a:p>
      </dgm:t>
    </dgm:pt>
    <dgm:pt modelId="{AD8E47B8-7049-4542-B834-370E56527F41}" type="sibTrans" cxnId="{4B7EAE12-31A9-4F64-9A16-D79523F10DD2}">
      <dgm:prSet/>
      <dgm:spPr/>
      <dgm:t>
        <a:bodyPr/>
        <a:lstStyle/>
        <a:p>
          <a:endParaRPr lang="en-GB" sz="1800"/>
        </a:p>
      </dgm:t>
    </dgm:pt>
    <dgm:pt modelId="{4606BFBC-0F8A-4B75-8960-7BA876E7BDD7}">
      <dgm:prSet custT="1"/>
      <dgm:spPr/>
      <dgm:t>
        <a:bodyPr/>
        <a:lstStyle/>
        <a:p>
          <a:pPr>
            <a:buNone/>
          </a:pPr>
          <a:r>
            <a:rPr lang="en-US" sz="2000" dirty="0"/>
            <a:t>Continuous training to stay competitive</a:t>
          </a:r>
        </a:p>
      </dgm:t>
    </dgm:pt>
    <dgm:pt modelId="{35EE0B38-78E7-45A4-851A-2B0E6A596109}" type="parTrans" cxnId="{6E7D4EBC-7F2F-4DA6-8E5C-D67AB98BD609}">
      <dgm:prSet custT="1"/>
      <dgm:spPr/>
      <dgm:t>
        <a:bodyPr/>
        <a:lstStyle/>
        <a:p>
          <a:endParaRPr lang="en-GB" sz="1800"/>
        </a:p>
      </dgm:t>
    </dgm:pt>
    <dgm:pt modelId="{7EE03778-E236-4EE8-8EA6-CF1D5E8FE199}" type="sibTrans" cxnId="{6E7D4EBC-7F2F-4DA6-8E5C-D67AB98BD609}">
      <dgm:prSet/>
      <dgm:spPr/>
      <dgm:t>
        <a:bodyPr/>
        <a:lstStyle/>
        <a:p>
          <a:endParaRPr lang="en-GB" sz="1800"/>
        </a:p>
      </dgm:t>
    </dgm:pt>
    <dgm:pt modelId="{113F0235-BD03-4E8D-A8AD-6FF91B67280E}">
      <dgm:prSet custT="1"/>
      <dgm:spPr/>
      <dgm:t>
        <a:bodyPr/>
        <a:lstStyle/>
        <a:p>
          <a:pPr>
            <a:buNone/>
          </a:pPr>
          <a:r>
            <a:rPr lang="en-US" sz="2000" dirty="0"/>
            <a:t>Build resilience against burnout through wellbeing practices</a:t>
          </a:r>
        </a:p>
      </dgm:t>
    </dgm:pt>
    <dgm:pt modelId="{4540470B-81CC-48F2-B760-962B1BFD38FF}" type="parTrans" cxnId="{E3E55CDF-2F2A-4E3B-9AB1-2A760082A963}">
      <dgm:prSet custT="1"/>
      <dgm:spPr/>
      <dgm:t>
        <a:bodyPr/>
        <a:lstStyle/>
        <a:p>
          <a:endParaRPr lang="en-GB" sz="1800"/>
        </a:p>
      </dgm:t>
    </dgm:pt>
    <dgm:pt modelId="{E330511C-711B-47DF-ADE0-10C2F93429C0}" type="sibTrans" cxnId="{E3E55CDF-2F2A-4E3B-9AB1-2A760082A963}">
      <dgm:prSet/>
      <dgm:spPr/>
      <dgm:t>
        <a:bodyPr/>
        <a:lstStyle/>
        <a:p>
          <a:endParaRPr lang="en-GB" sz="1800"/>
        </a:p>
      </dgm:t>
    </dgm:pt>
    <dgm:pt modelId="{9BF038E6-CB52-4486-96A9-396F313F32EB}" type="pres">
      <dgm:prSet presAssocID="{D682470F-DF0A-447B-9DF2-C8AE190E5FE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4B3F9D1-7759-454F-9F6B-2EE3A03D831C}" type="pres">
      <dgm:prSet presAssocID="{8C3A1567-FE8D-4381-9C62-E7FA4A3BC2EE}" presName="root1" presStyleCnt="0"/>
      <dgm:spPr/>
    </dgm:pt>
    <dgm:pt modelId="{978755C3-99F4-4595-B655-3D739B35A72F}" type="pres">
      <dgm:prSet presAssocID="{8C3A1567-FE8D-4381-9C62-E7FA4A3BC2EE}" presName="LevelOneTextNode" presStyleLbl="node0" presStyleIdx="0" presStyleCnt="1" custScaleX="153028" custScaleY="178148">
        <dgm:presLayoutVars>
          <dgm:chPref val="3"/>
        </dgm:presLayoutVars>
      </dgm:prSet>
      <dgm:spPr/>
    </dgm:pt>
    <dgm:pt modelId="{3A4A5A83-9405-40DA-B8FB-5AC6F4AEBE71}" type="pres">
      <dgm:prSet presAssocID="{8C3A1567-FE8D-4381-9C62-E7FA4A3BC2EE}" presName="level2hierChild" presStyleCnt="0"/>
      <dgm:spPr/>
    </dgm:pt>
    <dgm:pt modelId="{F592BEC1-0E73-474E-A9DB-5E4F8BCA52F2}" type="pres">
      <dgm:prSet presAssocID="{4D1D1C79-245B-4DC7-97C5-1CBDC231E05A}" presName="conn2-1" presStyleLbl="parChTrans1D2" presStyleIdx="0" presStyleCnt="4"/>
      <dgm:spPr/>
    </dgm:pt>
    <dgm:pt modelId="{C35B8F26-BAA8-400B-8E31-FDC06EB36CB6}" type="pres">
      <dgm:prSet presAssocID="{4D1D1C79-245B-4DC7-97C5-1CBDC231E05A}" presName="connTx" presStyleLbl="parChTrans1D2" presStyleIdx="0" presStyleCnt="4"/>
      <dgm:spPr/>
    </dgm:pt>
    <dgm:pt modelId="{4A2BB440-5607-456D-A781-AA9DA76ACF5A}" type="pres">
      <dgm:prSet presAssocID="{BE1B205E-B94C-413C-ADBE-08F4CC8B9BC8}" presName="root2" presStyleCnt="0"/>
      <dgm:spPr/>
    </dgm:pt>
    <dgm:pt modelId="{536A0FD4-87BD-4276-B169-41A2D99944F8}" type="pres">
      <dgm:prSet presAssocID="{BE1B205E-B94C-413C-ADBE-08F4CC8B9BC8}" presName="LevelTwoTextNode" presStyleLbl="node2" presStyleIdx="0" presStyleCnt="4" custScaleX="177394" custScaleY="133442">
        <dgm:presLayoutVars>
          <dgm:chPref val="3"/>
        </dgm:presLayoutVars>
      </dgm:prSet>
      <dgm:spPr/>
    </dgm:pt>
    <dgm:pt modelId="{C346C863-7892-4D67-BBE6-79A90D8E14A7}" type="pres">
      <dgm:prSet presAssocID="{BE1B205E-B94C-413C-ADBE-08F4CC8B9BC8}" presName="level3hierChild" presStyleCnt="0"/>
      <dgm:spPr/>
    </dgm:pt>
    <dgm:pt modelId="{DA9FA2D4-5D1E-445E-BA2F-CFB2E011D481}" type="pres">
      <dgm:prSet presAssocID="{5A9ABEB4-C4C2-408C-A7E2-6639FB5B314F}" presName="conn2-1" presStyleLbl="parChTrans1D3" presStyleIdx="0" presStyleCnt="8"/>
      <dgm:spPr/>
    </dgm:pt>
    <dgm:pt modelId="{0693EE9A-B0C0-40CD-8FDB-57E0A5761389}" type="pres">
      <dgm:prSet presAssocID="{5A9ABEB4-C4C2-408C-A7E2-6639FB5B314F}" presName="connTx" presStyleLbl="parChTrans1D3" presStyleIdx="0" presStyleCnt="8"/>
      <dgm:spPr/>
    </dgm:pt>
    <dgm:pt modelId="{9386C204-3FD2-49E7-9A0E-01C89E56BE22}" type="pres">
      <dgm:prSet presAssocID="{09DCE7A0-1F10-42D5-8DF5-22DCF6ECBE73}" presName="root2" presStyleCnt="0"/>
      <dgm:spPr/>
    </dgm:pt>
    <dgm:pt modelId="{D499DBAE-B20C-4C93-858B-C5261DE029D6}" type="pres">
      <dgm:prSet presAssocID="{09DCE7A0-1F10-42D5-8DF5-22DCF6ECBE73}" presName="LevelTwoTextNode" presStyleLbl="node3" presStyleIdx="0" presStyleCnt="8" custScaleX="613476">
        <dgm:presLayoutVars>
          <dgm:chPref val="3"/>
        </dgm:presLayoutVars>
      </dgm:prSet>
      <dgm:spPr/>
    </dgm:pt>
    <dgm:pt modelId="{DF93121B-87AC-4DE0-9040-2412D319759A}" type="pres">
      <dgm:prSet presAssocID="{09DCE7A0-1F10-42D5-8DF5-22DCF6ECBE73}" presName="level3hierChild" presStyleCnt="0"/>
      <dgm:spPr/>
    </dgm:pt>
    <dgm:pt modelId="{6C172A3B-4846-4275-A2B1-4D51BF7CF3A3}" type="pres">
      <dgm:prSet presAssocID="{9B626FCF-B90C-4676-903F-F11230C2C795}" presName="conn2-1" presStyleLbl="parChTrans1D3" presStyleIdx="1" presStyleCnt="8"/>
      <dgm:spPr/>
    </dgm:pt>
    <dgm:pt modelId="{9D0EE3D3-82BA-4B1A-9EAC-9C53951FB88F}" type="pres">
      <dgm:prSet presAssocID="{9B626FCF-B90C-4676-903F-F11230C2C795}" presName="connTx" presStyleLbl="parChTrans1D3" presStyleIdx="1" presStyleCnt="8"/>
      <dgm:spPr/>
    </dgm:pt>
    <dgm:pt modelId="{32A376AC-8D7B-4F1E-8753-C2BE9AE5B8C3}" type="pres">
      <dgm:prSet presAssocID="{653BC3D5-3EC0-4C41-B628-189725972C7C}" presName="root2" presStyleCnt="0"/>
      <dgm:spPr/>
    </dgm:pt>
    <dgm:pt modelId="{BCD2E51C-956E-4DE8-AEB3-6EB17A07CB41}" type="pres">
      <dgm:prSet presAssocID="{653BC3D5-3EC0-4C41-B628-189725972C7C}" presName="LevelTwoTextNode" presStyleLbl="node3" presStyleIdx="1" presStyleCnt="8" custScaleX="613476">
        <dgm:presLayoutVars>
          <dgm:chPref val="3"/>
        </dgm:presLayoutVars>
      </dgm:prSet>
      <dgm:spPr/>
    </dgm:pt>
    <dgm:pt modelId="{B82C3A67-EE51-457F-9E84-0C2DEE8CED54}" type="pres">
      <dgm:prSet presAssocID="{653BC3D5-3EC0-4C41-B628-189725972C7C}" presName="level3hierChild" presStyleCnt="0"/>
      <dgm:spPr/>
    </dgm:pt>
    <dgm:pt modelId="{D5EE649E-4B2B-423D-A1A1-0645162F9A4D}" type="pres">
      <dgm:prSet presAssocID="{E66AC23A-913B-4544-9BF3-3DF38989FD0F}" presName="conn2-1" presStyleLbl="parChTrans1D2" presStyleIdx="1" presStyleCnt="4"/>
      <dgm:spPr/>
    </dgm:pt>
    <dgm:pt modelId="{5E6608A1-B442-415E-8A63-9927B21369FE}" type="pres">
      <dgm:prSet presAssocID="{E66AC23A-913B-4544-9BF3-3DF38989FD0F}" presName="connTx" presStyleLbl="parChTrans1D2" presStyleIdx="1" presStyleCnt="4"/>
      <dgm:spPr/>
    </dgm:pt>
    <dgm:pt modelId="{4404D583-CCE2-46E5-B864-3B4B9E7007C4}" type="pres">
      <dgm:prSet presAssocID="{7FCACE33-D13E-4D7E-A9C6-541D9FE9E668}" presName="root2" presStyleCnt="0"/>
      <dgm:spPr/>
    </dgm:pt>
    <dgm:pt modelId="{80C370CC-D64B-4631-824C-2754B8B006C9}" type="pres">
      <dgm:prSet presAssocID="{7FCACE33-D13E-4D7E-A9C6-541D9FE9E668}" presName="LevelTwoTextNode" presStyleLbl="node2" presStyleIdx="1" presStyleCnt="4" custScaleX="177394" custScaleY="133442">
        <dgm:presLayoutVars>
          <dgm:chPref val="3"/>
        </dgm:presLayoutVars>
      </dgm:prSet>
      <dgm:spPr/>
    </dgm:pt>
    <dgm:pt modelId="{8234A44F-FDDE-4D02-98F8-CD8FE7675286}" type="pres">
      <dgm:prSet presAssocID="{7FCACE33-D13E-4D7E-A9C6-541D9FE9E668}" presName="level3hierChild" presStyleCnt="0"/>
      <dgm:spPr/>
    </dgm:pt>
    <dgm:pt modelId="{6DB22D30-5686-47B9-8123-C25B6890AB92}" type="pres">
      <dgm:prSet presAssocID="{328B4AC1-5227-44EE-B7A4-7D2D6FA9CD5D}" presName="conn2-1" presStyleLbl="parChTrans1D3" presStyleIdx="2" presStyleCnt="8"/>
      <dgm:spPr/>
    </dgm:pt>
    <dgm:pt modelId="{C8C14253-4A46-40AE-B240-AD23361B4D08}" type="pres">
      <dgm:prSet presAssocID="{328B4AC1-5227-44EE-B7A4-7D2D6FA9CD5D}" presName="connTx" presStyleLbl="parChTrans1D3" presStyleIdx="2" presStyleCnt="8"/>
      <dgm:spPr/>
    </dgm:pt>
    <dgm:pt modelId="{7A78B938-7E0D-49A5-80E1-8D2231806D0D}" type="pres">
      <dgm:prSet presAssocID="{E7C878EA-8459-452A-BD01-DCDC0141B69F}" presName="root2" presStyleCnt="0"/>
      <dgm:spPr/>
    </dgm:pt>
    <dgm:pt modelId="{36970150-7A9A-4B49-B9FF-88F8B2C5A1B2}" type="pres">
      <dgm:prSet presAssocID="{E7C878EA-8459-452A-BD01-DCDC0141B69F}" presName="LevelTwoTextNode" presStyleLbl="node3" presStyleIdx="2" presStyleCnt="8" custScaleX="613476">
        <dgm:presLayoutVars>
          <dgm:chPref val="3"/>
        </dgm:presLayoutVars>
      </dgm:prSet>
      <dgm:spPr/>
    </dgm:pt>
    <dgm:pt modelId="{C5DF7567-E591-4A11-9231-6365F0CF3C19}" type="pres">
      <dgm:prSet presAssocID="{E7C878EA-8459-452A-BD01-DCDC0141B69F}" presName="level3hierChild" presStyleCnt="0"/>
      <dgm:spPr/>
    </dgm:pt>
    <dgm:pt modelId="{9195E247-4903-4FF2-B3E3-C91B9524017B}" type="pres">
      <dgm:prSet presAssocID="{D0C7E848-2FD1-4C49-A621-3B340FEF0534}" presName="conn2-1" presStyleLbl="parChTrans1D3" presStyleIdx="3" presStyleCnt="8"/>
      <dgm:spPr/>
    </dgm:pt>
    <dgm:pt modelId="{7EA5B12D-D486-4290-B2C7-1818EE374041}" type="pres">
      <dgm:prSet presAssocID="{D0C7E848-2FD1-4C49-A621-3B340FEF0534}" presName="connTx" presStyleLbl="parChTrans1D3" presStyleIdx="3" presStyleCnt="8"/>
      <dgm:spPr/>
    </dgm:pt>
    <dgm:pt modelId="{3C24AA63-62AD-46BC-A7E7-6E3616DCFDEB}" type="pres">
      <dgm:prSet presAssocID="{D834D64A-38C8-4ACD-A88A-7176239D29D0}" presName="root2" presStyleCnt="0"/>
      <dgm:spPr/>
    </dgm:pt>
    <dgm:pt modelId="{8333D01E-2389-4B5F-BAD5-BC40B338D1E6}" type="pres">
      <dgm:prSet presAssocID="{D834D64A-38C8-4ACD-A88A-7176239D29D0}" presName="LevelTwoTextNode" presStyleLbl="node3" presStyleIdx="3" presStyleCnt="8" custScaleX="613476">
        <dgm:presLayoutVars>
          <dgm:chPref val="3"/>
        </dgm:presLayoutVars>
      </dgm:prSet>
      <dgm:spPr/>
    </dgm:pt>
    <dgm:pt modelId="{8A313D4B-2E92-4179-98B8-D5DA43C2CF54}" type="pres">
      <dgm:prSet presAssocID="{D834D64A-38C8-4ACD-A88A-7176239D29D0}" presName="level3hierChild" presStyleCnt="0"/>
      <dgm:spPr/>
    </dgm:pt>
    <dgm:pt modelId="{89BA3029-D9DA-4AB7-85C6-47EA0B6B70DC}" type="pres">
      <dgm:prSet presAssocID="{543F1AD6-4891-4C44-AC24-E8F72C684E10}" presName="conn2-1" presStyleLbl="parChTrans1D2" presStyleIdx="2" presStyleCnt="4"/>
      <dgm:spPr/>
    </dgm:pt>
    <dgm:pt modelId="{4D6F403C-AB75-476B-AEDA-9D84159E3C83}" type="pres">
      <dgm:prSet presAssocID="{543F1AD6-4891-4C44-AC24-E8F72C684E10}" presName="connTx" presStyleLbl="parChTrans1D2" presStyleIdx="2" presStyleCnt="4"/>
      <dgm:spPr/>
    </dgm:pt>
    <dgm:pt modelId="{5C7BAE43-5F68-4B68-B911-7F28F792FB1D}" type="pres">
      <dgm:prSet presAssocID="{31A3F180-2ACC-442D-A36D-35E92DC8881C}" presName="root2" presStyleCnt="0"/>
      <dgm:spPr/>
    </dgm:pt>
    <dgm:pt modelId="{8278C7D5-9DB9-40C7-A200-170840FEDF9C}" type="pres">
      <dgm:prSet presAssocID="{31A3F180-2ACC-442D-A36D-35E92DC8881C}" presName="LevelTwoTextNode" presStyleLbl="node2" presStyleIdx="2" presStyleCnt="4" custScaleX="177394" custScaleY="133442">
        <dgm:presLayoutVars>
          <dgm:chPref val="3"/>
        </dgm:presLayoutVars>
      </dgm:prSet>
      <dgm:spPr/>
    </dgm:pt>
    <dgm:pt modelId="{43629FEE-2424-4CC3-8E68-81769F46C48A}" type="pres">
      <dgm:prSet presAssocID="{31A3F180-2ACC-442D-A36D-35E92DC8881C}" presName="level3hierChild" presStyleCnt="0"/>
      <dgm:spPr/>
    </dgm:pt>
    <dgm:pt modelId="{F1DF11EB-F95C-4B60-81CB-E286504F2F2B}" type="pres">
      <dgm:prSet presAssocID="{3C5C6EC5-AC9A-475A-B845-6C9BE5065098}" presName="conn2-1" presStyleLbl="parChTrans1D3" presStyleIdx="4" presStyleCnt="8"/>
      <dgm:spPr/>
    </dgm:pt>
    <dgm:pt modelId="{67A05880-8FD8-41DE-967E-9881F7924022}" type="pres">
      <dgm:prSet presAssocID="{3C5C6EC5-AC9A-475A-B845-6C9BE5065098}" presName="connTx" presStyleLbl="parChTrans1D3" presStyleIdx="4" presStyleCnt="8"/>
      <dgm:spPr/>
    </dgm:pt>
    <dgm:pt modelId="{A069A7C7-CB58-4D9E-BEDE-09A91B1CA4E4}" type="pres">
      <dgm:prSet presAssocID="{068E77E2-A0F1-4FD4-9E73-11F24F2A8AED}" presName="root2" presStyleCnt="0"/>
      <dgm:spPr/>
    </dgm:pt>
    <dgm:pt modelId="{B95B6712-09FD-4D9E-B1B7-0C5036A5DCD3}" type="pres">
      <dgm:prSet presAssocID="{068E77E2-A0F1-4FD4-9E73-11F24F2A8AED}" presName="LevelTwoTextNode" presStyleLbl="node3" presStyleIdx="4" presStyleCnt="8" custScaleX="613476">
        <dgm:presLayoutVars>
          <dgm:chPref val="3"/>
        </dgm:presLayoutVars>
      </dgm:prSet>
      <dgm:spPr/>
    </dgm:pt>
    <dgm:pt modelId="{667CF5C7-2AC7-4849-9EAE-43A5C06BED4E}" type="pres">
      <dgm:prSet presAssocID="{068E77E2-A0F1-4FD4-9E73-11F24F2A8AED}" presName="level3hierChild" presStyleCnt="0"/>
      <dgm:spPr/>
    </dgm:pt>
    <dgm:pt modelId="{2D1E6749-BE83-4F51-B3F0-2B819332BEC5}" type="pres">
      <dgm:prSet presAssocID="{71496146-95C6-460A-9D1F-50D7E524C152}" presName="conn2-1" presStyleLbl="parChTrans1D3" presStyleIdx="5" presStyleCnt="8"/>
      <dgm:spPr/>
    </dgm:pt>
    <dgm:pt modelId="{83B202E3-867E-49F2-B4A4-08C64C0E7374}" type="pres">
      <dgm:prSet presAssocID="{71496146-95C6-460A-9D1F-50D7E524C152}" presName="connTx" presStyleLbl="parChTrans1D3" presStyleIdx="5" presStyleCnt="8"/>
      <dgm:spPr/>
    </dgm:pt>
    <dgm:pt modelId="{C91F5F5B-5344-44E7-B6FE-FB7CCE8F2F8A}" type="pres">
      <dgm:prSet presAssocID="{87D8F6F8-D02A-49EE-8F10-CE832649AE13}" presName="root2" presStyleCnt="0"/>
      <dgm:spPr/>
    </dgm:pt>
    <dgm:pt modelId="{6D743735-7237-466B-ABAD-49C75B37FED4}" type="pres">
      <dgm:prSet presAssocID="{87D8F6F8-D02A-49EE-8F10-CE832649AE13}" presName="LevelTwoTextNode" presStyleLbl="node3" presStyleIdx="5" presStyleCnt="8" custScaleX="613476">
        <dgm:presLayoutVars>
          <dgm:chPref val="3"/>
        </dgm:presLayoutVars>
      </dgm:prSet>
      <dgm:spPr/>
    </dgm:pt>
    <dgm:pt modelId="{A4722DD7-7603-4870-89F6-7030C1E3C7A5}" type="pres">
      <dgm:prSet presAssocID="{87D8F6F8-D02A-49EE-8F10-CE832649AE13}" presName="level3hierChild" presStyleCnt="0"/>
      <dgm:spPr/>
    </dgm:pt>
    <dgm:pt modelId="{9731DEF3-20C0-4438-A96D-7E62DACCB8A0}" type="pres">
      <dgm:prSet presAssocID="{54212D6B-2315-4AA2-A9D1-74EBEECB2914}" presName="conn2-1" presStyleLbl="parChTrans1D2" presStyleIdx="3" presStyleCnt="4"/>
      <dgm:spPr/>
    </dgm:pt>
    <dgm:pt modelId="{F4D76A7C-0E88-4E4B-AE17-EF90A88BE3B9}" type="pres">
      <dgm:prSet presAssocID="{54212D6B-2315-4AA2-A9D1-74EBEECB2914}" presName="connTx" presStyleLbl="parChTrans1D2" presStyleIdx="3" presStyleCnt="4"/>
      <dgm:spPr/>
    </dgm:pt>
    <dgm:pt modelId="{B8F1FF8A-B1B2-45A8-AB39-97EFB773C3FB}" type="pres">
      <dgm:prSet presAssocID="{722CC19B-FBC2-4D7A-8E23-5AC32E1129D0}" presName="root2" presStyleCnt="0"/>
      <dgm:spPr/>
    </dgm:pt>
    <dgm:pt modelId="{1ABAAD65-0EE3-4C54-9A52-DA20A181A827}" type="pres">
      <dgm:prSet presAssocID="{722CC19B-FBC2-4D7A-8E23-5AC32E1129D0}" presName="LevelTwoTextNode" presStyleLbl="node2" presStyleIdx="3" presStyleCnt="4" custScaleX="177394" custScaleY="133442">
        <dgm:presLayoutVars>
          <dgm:chPref val="3"/>
        </dgm:presLayoutVars>
      </dgm:prSet>
      <dgm:spPr/>
    </dgm:pt>
    <dgm:pt modelId="{D12C0417-B2F6-45A8-A075-FB67B7FA57F0}" type="pres">
      <dgm:prSet presAssocID="{722CC19B-FBC2-4D7A-8E23-5AC32E1129D0}" presName="level3hierChild" presStyleCnt="0"/>
      <dgm:spPr/>
    </dgm:pt>
    <dgm:pt modelId="{E9B932C7-523A-473B-B610-E80CE38763F6}" type="pres">
      <dgm:prSet presAssocID="{35EE0B38-78E7-45A4-851A-2B0E6A596109}" presName="conn2-1" presStyleLbl="parChTrans1D3" presStyleIdx="6" presStyleCnt="8"/>
      <dgm:spPr/>
    </dgm:pt>
    <dgm:pt modelId="{263FA3F4-8B7E-449D-A31C-D5865328D2FA}" type="pres">
      <dgm:prSet presAssocID="{35EE0B38-78E7-45A4-851A-2B0E6A596109}" presName="connTx" presStyleLbl="parChTrans1D3" presStyleIdx="6" presStyleCnt="8"/>
      <dgm:spPr/>
    </dgm:pt>
    <dgm:pt modelId="{2BB1FC59-2BBB-4471-BF43-9DB7F61D49D2}" type="pres">
      <dgm:prSet presAssocID="{4606BFBC-0F8A-4B75-8960-7BA876E7BDD7}" presName="root2" presStyleCnt="0"/>
      <dgm:spPr/>
    </dgm:pt>
    <dgm:pt modelId="{75A02159-5C7D-4D41-9BC4-50902123A5AE}" type="pres">
      <dgm:prSet presAssocID="{4606BFBC-0F8A-4B75-8960-7BA876E7BDD7}" presName="LevelTwoTextNode" presStyleLbl="node3" presStyleIdx="6" presStyleCnt="8" custScaleX="613476">
        <dgm:presLayoutVars>
          <dgm:chPref val="3"/>
        </dgm:presLayoutVars>
      </dgm:prSet>
      <dgm:spPr/>
    </dgm:pt>
    <dgm:pt modelId="{3E29EF54-64B9-44BB-8F19-00614A622626}" type="pres">
      <dgm:prSet presAssocID="{4606BFBC-0F8A-4B75-8960-7BA876E7BDD7}" presName="level3hierChild" presStyleCnt="0"/>
      <dgm:spPr/>
    </dgm:pt>
    <dgm:pt modelId="{396E77B1-D1C9-4E39-A391-03D422CF391A}" type="pres">
      <dgm:prSet presAssocID="{4540470B-81CC-48F2-B760-962B1BFD38FF}" presName="conn2-1" presStyleLbl="parChTrans1D3" presStyleIdx="7" presStyleCnt="8"/>
      <dgm:spPr/>
    </dgm:pt>
    <dgm:pt modelId="{50C99EBD-FC02-4905-83B6-41FF20494554}" type="pres">
      <dgm:prSet presAssocID="{4540470B-81CC-48F2-B760-962B1BFD38FF}" presName="connTx" presStyleLbl="parChTrans1D3" presStyleIdx="7" presStyleCnt="8"/>
      <dgm:spPr/>
    </dgm:pt>
    <dgm:pt modelId="{4470B306-D907-4FBE-9754-33F1F0591E27}" type="pres">
      <dgm:prSet presAssocID="{113F0235-BD03-4E8D-A8AD-6FF91B67280E}" presName="root2" presStyleCnt="0"/>
      <dgm:spPr/>
    </dgm:pt>
    <dgm:pt modelId="{6FFC30C3-4EFD-469C-A54A-A5EBB777B8E8}" type="pres">
      <dgm:prSet presAssocID="{113F0235-BD03-4E8D-A8AD-6FF91B67280E}" presName="LevelTwoTextNode" presStyleLbl="node3" presStyleIdx="7" presStyleCnt="8" custScaleX="613476">
        <dgm:presLayoutVars>
          <dgm:chPref val="3"/>
        </dgm:presLayoutVars>
      </dgm:prSet>
      <dgm:spPr/>
    </dgm:pt>
    <dgm:pt modelId="{FD9C2DA5-443F-4D59-AE61-190AFF4EA4BC}" type="pres">
      <dgm:prSet presAssocID="{113F0235-BD03-4E8D-A8AD-6FF91B67280E}" presName="level3hierChild" presStyleCnt="0"/>
      <dgm:spPr/>
    </dgm:pt>
  </dgm:ptLst>
  <dgm:cxnLst>
    <dgm:cxn modelId="{4A4E3401-0500-4988-8DAD-C415D7F6A5BB}" srcId="{D682470F-DF0A-447B-9DF2-C8AE190E5FEC}" destId="{8C3A1567-FE8D-4381-9C62-E7FA4A3BC2EE}" srcOrd="0" destOrd="0" parTransId="{155E5703-1354-4890-BB2D-B8B0A69D5AC1}" sibTransId="{943F363A-A6AC-49E0-96A4-51E049C8BB72}"/>
    <dgm:cxn modelId="{6544DD01-40A8-4422-9B9D-685691B4E59F}" type="presOf" srcId="{328B4AC1-5227-44EE-B7A4-7D2D6FA9CD5D}" destId="{6DB22D30-5686-47B9-8123-C25B6890AB92}" srcOrd="0" destOrd="0" presId="urn:microsoft.com/office/officeart/2005/8/layout/hierarchy2"/>
    <dgm:cxn modelId="{3FB4FB03-0019-44DE-BD73-58BD9DCD9E75}" srcId="{7FCACE33-D13E-4D7E-A9C6-541D9FE9E668}" destId="{E7C878EA-8459-452A-BD01-DCDC0141B69F}" srcOrd="0" destOrd="0" parTransId="{328B4AC1-5227-44EE-B7A4-7D2D6FA9CD5D}" sibTransId="{CB35DA83-9DFA-4A56-9497-9AB34AA9EF69}"/>
    <dgm:cxn modelId="{4B7EAE12-31A9-4F64-9A16-D79523F10DD2}" srcId="{8C3A1567-FE8D-4381-9C62-E7FA4A3BC2EE}" destId="{722CC19B-FBC2-4D7A-8E23-5AC32E1129D0}" srcOrd="3" destOrd="0" parTransId="{54212D6B-2315-4AA2-A9D1-74EBEECB2914}" sibTransId="{AD8E47B8-7049-4542-B834-370E56527F41}"/>
    <dgm:cxn modelId="{CD1E2818-CAEE-40C2-874D-BE9E4CB9D1EC}" type="presOf" srcId="{4D1D1C79-245B-4DC7-97C5-1CBDC231E05A}" destId="{F592BEC1-0E73-474E-A9DB-5E4F8BCA52F2}" srcOrd="0" destOrd="0" presId="urn:microsoft.com/office/officeart/2005/8/layout/hierarchy2"/>
    <dgm:cxn modelId="{D257DA1D-32C1-45F6-B3D1-633CEBE210FE}" type="presOf" srcId="{4540470B-81CC-48F2-B760-962B1BFD38FF}" destId="{396E77B1-D1C9-4E39-A391-03D422CF391A}" srcOrd="0" destOrd="0" presId="urn:microsoft.com/office/officeart/2005/8/layout/hierarchy2"/>
    <dgm:cxn modelId="{D121B320-21F0-4D85-8D7C-0519EFE100EA}" srcId="{BE1B205E-B94C-413C-ADBE-08F4CC8B9BC8}" destId="{09DCE7A0-1F10-42D5-8DF5-22DCF6ECBE73}" srcOrd="0" destOrd="0" parTransId="{5A9ABEB4-C4C2-408C-A7E2-6639FB5B314F}" sibTransId="{3A814118-8E7E-4B64-9E5C-C76E2F594C1A}"/>
    <dgm:cxn modelId="{A26DC620-9401-4A53-B5A7-AD99F6DB6433}" type="presOf" srcId="{4D1D1C79-245B-4DC7-97C5-1CBDC231E05A}" destId="{C35B8F26-BAA8-400B-8E31-FDC06EB36CB6}" srcOrd="1" destOrd="0" presId="urn:microsoft.com/office/officeart/2005/8/layout/hierarchy2"/>
    <dgm:cxn modelId="{9E66DC26-E933-4BF5-A9EF-1981151BAF8F}" type="presOf" srcId="{31A3F180-2ACC-442D-A36D-35E92DC8881C}" destId="{8278C7D5-9DB9-40C7-A200-170840FEDF9C}" srcOrd="0" destOrd="0" presId="urn:microsoft.com/office/officeart/2005/8/layout/hierarchy2"/>
    <dgm:cxn modelId="{6EC2D42D-6B1F-4A8C-9281-6FED8417B78B}" srcId="{31A3F180-2ACC-442D-A36D-35E92DC8881C}" destId="{87D8F6F8-D02A-49EE-8F10-CE832649AE13}" srcOrd="1" destOrd="0" parTransId="{71496146-95C6-460A-9D1F-50D7E524C152}" sibTransId="{AA76124B-64C4-4D66-B70A-2656DD06DBDD}"/>
    <dgm:cxn modelId="{44C3822E-7E69-4657-BF01-B476FB19FDA1}" type="presOf" srcId="{54212D6B-2315-4AA2-A9D1-74EBEECB2914}" destId="{F4D76A7C-0E88-4E4B-AE17-EF90A88BE3B9}" srcOrd="1" destOrd="0" presId="urn:microsoft.com/office/officeart/2005/8/layout/hierarchy2"/>
    <dgm:cxn modelId="{13357D2F-BE44-4EB2-BD05-1645F1A7F84D}" type="presOf" srcId="{D0C7E848-2FD1-4C49-A621-3B340FEF0534}" destId="{7EA5B12D-D486-4290-B2C7-1818EE374041}" srcOrd="1" destOrd="0" presId="urn:microsoft.com/office/officeart/2005/8/layout/hierarchy2"/>
    <dgm:cxn modelId="{61D94934-C527-4960-9398-187657D28D95}" type="presOf" srcId="{E66AC23A-913B-4544-9BF3-3DF38989FD0F}" destId="{D5EE649E-4B2B-423D-A1A1-0645162F9A4D}" srcOrd="0" destOrd="0" presId="urn:microsoft.com/office/officeart/2005/8/layout/hierarchy2"/>
    <dgm:cxn modelId="{4B34633B-5587-471D-B08A-1DD3DEE671DA}" type="presOf" srcId="{5A9ABEB4-C4C2-408C-A7E2-6639FB5B314F}" destId="{0693EE9A-B0C0-40CD-8FDB-57E0A5761389}" srcOrd="1" destOrd="0" presId="urn:microsoft.com/office/officeart/2005/8/layout/hierarchy2"/>
    <dgm:cxn modelId="{F749705B-60E5-4ED9-9614-83C36C61AD4B}" srcId="{8C3A1567-FE8D-4381-9C62-E7FA4A3BC2EE}" destId="{7FCACE33-D13E-4D7E-A9C6-541D9FE9E668}" srcOrd="1" destOrd="0" parTransId="{E66AC23A-913B-4544-9BF3-3DF38989FD0F}" sibTransId="{477BBAD8-CC07-4801-AC7C-542C0898AEF6}"/>
    <dgm:cxn modelId="{F3DFE75E-4CCA-4689-925A-EFB230988B72}" type="presOf" srcId="{E7C878EA-8459-452A-BD01-DCDC0141B69F}" destId="{36970150-7A9A-4B49-B9FF-88F8B2C5A1B2}" srcOrd="0" destOrd="0" presId="urn:microsoft.com/office/officeart/2005/8/layout/hierarchy2"/>
    <dgm:cxn modelId="{5E961C5F-7F8D-4B46-9D36-36E383B3C54F}" type="presOf" srcId="{D834D64A-38C8-4ACD-A88A-7176239D29D0}" destId="{8333D01E-2389-4B5F-BAD5-BC40B338D1E6}" srcOrd="0" destOrd="0" presId="urn:microsoft.com/office/officeart/2005/8/layout/hierarchy2"/>
    <dgm:cxn modelId="{F0754763-C40B-4CEC-9221-28BCD1BB0BC4}" type="presOf" srcId="{35EE0B38-78E7-45A4-851A-2B0E6A596109}" destId="{263FA3F4-8B7E-449D-A31C-D5865328D2FA}" srcOrd="1" destOrd="0" presId="urn:microsoft.com/office/officeart/2005/8/layout/hierarchy2"/>
    <dgm:cxn modelId="{2A145243-DB61-42E5-8FFF-5CC93FAD35FD}" srcId="{8C3A1567-FE8D-4381-9C62-E7FA4A3BC2EE}" destId="{BE1B205E-B94C-413C-ADBE-08F4CC8B9BC8}" srcOrd="0" destOrd="0" parTransId="{4D1D1C79-245B-4DC7-97C5-1CBDC231E05A}" sibTransId="{C87BF097-C4B9-46CC-B793-401F3676CFDD}"/>
    <dgm:cxn modelId="{7BFA0544-7F52-4C44-876F-87ADDDA21D87}" type="presOf" srcId="{068E77E2-A0F1-4FD4-9E73-11F24F2A8AED}" destId="{B95B6712-09FD-4D9E-B1B7-0C5036A5DCD3}" srcOrd="0" destOrd="0" presId="urn:microsoft.com/office/officeart/2005/8/layout/hierarchy2"/>
    <dgm:cxn modelId="{17FD9847-E61D-491E-BD8A-A3D8D541379E}" type="presOf" srcId="{328B4AC1-5227-44EE-B7A4-7D2D6FA9CD5D}" destId="{C8C14253-4A46-40AE-B240-AD23361B4D08}" srcOrd="1" destOrd="0" presId="urn:microsoft.com/office/officeart/2005/8/layout/hierarchy2"/>
    <dgm:cxn modelId="{3505A647-0F8B-415C-814E-491EC6618A46}" type="presOf" srcId="{35EE0B38-78E7-45A4-851A-2B0E6A596109}" destId="{E9B932C7-523A-473B-B610-E80CE38763F6}" srcOrd="0" destOrd="0" presId="urn:microsoft.com/office/officeart/2005/8/layout/hierarchy2"/>
    <dgm:cxn modelId="{81E3136A-AA10-4026-A1B3-D8E9C28FF118}" type="presOf" srcId="{71496146-95C6-460A-9D1F-50D7E524C152}" destId="{83B202E3-867E-49F2-B4A4-08C64C0E7374}" srcOrd="1" destOrd="0" presId="urn:microsoft.com/office/officeart/2005/8/layout/hierarchy2"/>
    <dgm:cxn modelId="{8AE9D06B-85E2-4690-8F84-7FB2FC04670F}" type="presOf" srcId="{7FCACE33-D13E-4D7E-A9C6-541D9FE9E668}" destId="{80C370CC-D64B-4631-824C-2754B8B006C9}" srcOrd="0" destOrd="0" presId="urn:microsoft.com/office/officeart/2005/8/layout/hierarchy2"/>
    <dgm:cxn modelId="{7832DB6D-BCCD-47AA-98DE-1B7EFDCC54DD}" type="presOf" srcId="{D682470F-DF0A-447B-9DF2-C8AE190E5FEC}" destId="{9BF038E6-CB52-4486-96A9-396F313F32EB}" srcOrd="0" destOrd="0" presId="urn:microsoft.com/office/officeart/2005/8/layout/hierarchy2"/>
    <dgm:cxn modelId="{1F08A450-F1D5-43A5-BF80-048A608EA459}" type="presOf" srcId="{54212D6B-2315-4AA2-A9D1-74EBEECB2914}" destId="{9731DEF3-20C0-4438-A96D-7E62DACCB8A0}" srcOrd="0" destOrd="0" presId="urn:microsoft.com/office/officeart/2005/8/layout/hierarchy2"/>
    <dgm:cxn modelId="{C832E870-1982-49EB-92E0-861C4D2ED5ED}" type="presOf" srcId="{71496146-95C6-460A-9D1F-50D7E524C152}" destId="{2D1E6749-BE83-4F51-B3F0-2B819332BEC5}" srcOrd="0" destOrd="0" presId="urn:microsoft.com/office/officeart/2005/8/layout/hierarchy2"/>
    <dgm:cxn modelId="{03F91951-93AC-41E3-9D8F-11AC0DAC7BB8}" type="presOf" srcId="{BE1B205E-B94C-413C-ADBE-08F4CC8B9BC8}" destId="{536A0FD4-87BD-4276-B169-41A2D99944F8}" srcOrd="0" destOrd="0" presId="urn:microsoft.com/office/officeart/2005/8/layout/hierarchy2"/>
    <dgm:cxn modelId="{8A5AC353-84CF-4D3A-98F0-7B3757FB3C42}" type="presOf" srcId="{113F0235-BD03-4E8D-A8AD-6FF91B67280E}" destId="{6FFC30C3-4EFD-469C-A54A-A5EBB777B8E8}" srcOrd="0" destOrd="0" presId="urn:microsoft.com/office/officeart/2005/8/layout/hierarchy2"/>
    <dgm:cxn modelId="{D5BF1975-FE74-48D2-B63D-EA8486ACE6E5}" type="presOf" srcId="{4540470B-81CC-48F2-B760-962B1BFD38FF}" destId="{50C99EBD-FC02-4905-83B6-41FF20494554}" srcOrd="1" destOrd="0" presId="urn:microsoft.com/office/officeart/2005/8/layout/hierarchy2"/>
    <dgm:cxn modelId="{0565D57B-2844-4CC9-AECE-3CE21601456C}" type="presOf" srcId="{3C5C6EC5-AC9A-475A-B845-6C9BE5065098}" destId="{F1DF11EB-F95C-4B60-81CB-E286504F2F2B}" srcOrd="0" destOrd="0" presId="urn:microsoft.com/office/officeart/2005/8/layout/hierarchy2"/>
    <dgm:cxn modelId="{A1730C7C-1BA3-4C13-9C8A-4A5939A46DB2}" type="presOf" srcId="{4606BFBC-0F8A-4B75-8960-7BA876E7BDD7}" destId="{75A02159-5C7D-4D41-9BC4-50902123A5AE}" srcOrd="0" destOrd="0" presId="urn:microsoft.com/office/officeart/2005/8/layout/hierarchy2"/>
    <dgm:cxn modelId="{A1BFDC8B-2B77-4AD0-8E63-B112B147BD32}" srcId="{7FCACE33-D13E-4D7E-A9C6-541D9FE9E668}" destId="{D834D64A-38C8-4ACD-A88A-7176239D29D0}" srcOrd="1" destOrd="0" parTransId="{D0C7E848-2FD1-4C49-A621-3B340FEF0534}" sibTransId="{BC78BDA1-65DD-4101-95CA-077F504373A3}"/>
    <dgm:cxn modelId="{2795C09B-8100-4BE8-A141-6F6AF14C5979}" type="presOf" srcId="{8C3A1567-FE8D-4381-9C62-E7FA4A3BC2EE}" destId="{978755C3-99F4-4595-B655-3D739B35A72F}" srcOrd="0" destOrd="0" presId="urn:microsoft.com/office/officeart/2005/8/layout/hierarchy2"/>
    <dgm:cxn modelId="{3E1A399C-D2E4-483E-94F1-B70C4CF9598E}" type="presOf" srcId="{D0C7E848-2FD1-4C49-A621-3B340FEF0534}" destId="{9195E247-4903-4FF2-B3E3-C91B9524017B}" srcOrd="0" destOrd="0" presId="urn:microsoft.com/office/officeart/2005/8/layout/hierarchy2"/>
    <dgm:cxn modelId="{944F73AE-C80D-44EA-B288-E1E7CD110E3E}" type="presOf" srcId="{653BC3D5-3EC0-4C41-B628-189725972C7C}" destId="{BCD2E51C-956E-4DE8-AEB3-6EB17A07CB41}" srcOrd="0" destOrd="0" presId="urn:microsoft.com/office/officeart/2005/8/layout/hierarchy2"/>
    <dgm:cxn modelId="{86E7DAB0-5EE9-4490-BDFF-992F65261F47}" srcId="{31A3F180-2ACC-442D-A36D-35E92DC8881C}" destId="{068E77E2-A0F1-4FD4-9E73-11F24F2A8AED}" srcOrd="0" destOrd="0" parTransId="{3C5C6EC5-AC9A-475A-B845-6C9BE5065098}" sibTransId="{6262BDC6-4A3B-4883-A62B-E8EC968E70C3}"/>
    <dgm:cxn modelId="{6E7D4EBC-7F2F-4DA6-8E5C-D67AB98BD609}" srcId="{722CC19B-FBC2-4D7A-8E23-5AC32E1129D0}" destId="{4606BFBC-0F8A-4B75-8960-7BA876E7BDD7}" srcOrd="0" destOrd="0" parTransId="{35EE0B38-78E7-45A4-851A-2B0E6A596109}" sibTransId="{7EE03778-E236-4EE8-8EA6-CF1D5E8FE199}"/>
    <dgm:cxn modelId="{DB4F94C4-4BD0-48ED-B325-844D51B2EEE3}" type="presOf" srcId="{87D8F6F8-D02A-49EE-8F10-CE832649AE13}" destId="{6D743735-7237-466B-ABAD-49C75B37FED4}" srcOrd="0" destOrd="0" presId="urn:microsoft.com/office/officeart/2005/8/layout/hierarchy2"/>
    <dgm:cxn modelId="{3611F8C5-9DF9-4F2B-BBEA-7299417F59B2}" srcId="{8C3A1567-FE8D-4381-9C62-E7FA4A3BC2EE}" destId="{31A3F180-2ACC-442D-A36D-35E92DC8881C}" srcOrd="2" destOrd="0" parTransId="{543F1AD6-4891-4C44-AC24-E8F72C684E10}" sibTransId="{B13A86D6-EED3-4360-8C26-72D80FE35BF2}"/>
    <dgm:cxn modelId="{4B20B6CC-35B6-48DE-8F58-43405754065B}" type="presOf" srcId="{722CC19B-FBC2-4D7A-8E23-5AC32E1129D0}" destId="{1ABAAD65-0EE3-4C54-9A52-DA20A181A827}" srcOrd="0" destOrd="0" presId="urn:microsoft.com/office/officeart/2005/8/layout/hierarchy2"/>
    <dgm:cxn modelId="{BD1AD3D6-6263-4BA8-A9AD-A02B518BB200}" type="presOf" srcId="{9B626FCF-B90C-4676-903F-F11230C2C795}" destId="{9D0EE3D3-82BA-4B1A-9EAC-9C53951FB88F}" srcOrd="1" destOrd="0" presId="urn:microsoft.com/office/officeart/2005/8/layout/hierarchy2"/>
    <dgm:cxn modelId="{E3E55CDF-2F2A-4E3B-9AB1-2A760082A963}" srcId="{722CC19B-FBC2-4D7A-8E23-5AC32E1129D0}" destId="{113F0235-BD03-4E8D-A8AD-6FF91B67280E}" srcOrd="1" destOrd="0" parTransId="{4540470B-81CC-48F2-B760-962B1BFD38FF}" sibTransId="{E330511C-711B-47DF-ADE0-10C2F93429C0}"/>
    <dgm:cxn modelId="{52FB0DE1-DCF9-4CE1-870E-D3EA239E47EA}" type="presOf" srcId="{3C5C6EC5-AC9A-475A-B845-6C9BE5065098}" destId="{67A05880-8FD8-41DE-967E-9881F7924022}" srcOrd="1" destOrd="0" presId="urn:microsoft.com/office/officeart/2005/8/layout/hierarchy2"/>
    <dgm:cxn modelId="{769DA2E5-1BBE-43F0-A383-505E8AED5542}" type="presOf" srcId="{543F1AD6-4891-4C44-AC24-E8F72C684E10}" destId="{89BA3029-D9DA-4AB7-85C6-47EA0B6B70DC}" srcOrd="0" destOrd="0" presId="urn:microsoft.com/office/officeart/2005/8/layout/hierarchy2"/>
    <dgm:cxn modelId="{8EC81EED-B1FE-4B38-9C1A-EB7E55639F4C}" type="presOf" srcId="{09DCE7A0-1F10-42D5-8DF5-22DCF6ECBE73}" destId="{D499DBAE-B20C-4C93-858B-C5261DE029D6}" srcOrd="0" destOrd="0" presId="urn:microsoft.com/office/officeart/2005/8/layout/hierarchy2"/>
    <dgm:cxn modelId="{A57D24F2-A4B0-4C3E-B81E-59F55DB319F3}" type="presOf" srcId="{5A9ABEB4-C4C2-408C-A7E2-6639FB5B314F}" destId="{DA9FA2D4-5D1E-445E-BA2F-CFB2E011D481}" srcOrd="0" destOrd="0" presId="urn:microsoft.com/office/officeart/2005/8/layout/hierarchy2"/>
    <dgm:cxn modelId="{5F7FF7F3-71C4-4B52-9137-E2F7DC6DFE21}" type="presOf" srcId="{543F1AD6-4891-4C44-AC24-E8F72C684E10}" destId="{4D6F403C-AB75-476B-AEDA-9D84159E3C83}" srcOrd="1" destOrd="0" presId="urn:microsoft.com/office/officeart/2005/8/layout/hierarchy2"/>
    <dgm:cxn modelId="{139BA7F5-542E-48D5-BC4B-17372F0DE554}" type="presOf" srcId="{9B626FCF-B90C-4676-903F-F11230C2C795}" destId="{6C172A3B-4846-4275-A2B1-4D51BF7CF3A3}" srcOrd="0" destOrd="0" presId="urn:microsoft.com/office/officeart/2005/8/layout/hierarchy2"/>
    <dgm:cxn modelId="{27E57DFD-8390-4533-B036-95E08F67949A}" srcId="{BE1B205E-B94C-413C-ADBE-08F4CC8B9BC8}" destId="{653BC3D5-3EC0-4C41-B628-189725972C7C}" srcOrd="1" destOrd="0" parTransId="{9B626FCF-B90C-4676-903F-F11230C2C795}" sibTransId="{58BC0B47-2993-4217-BD11-B825412E9C99}"/>
    <dgm:cxn modelId="{EA74E1FF-A795-401C-8E04-7D817F3CC2DD}" type="presOf" srcId="{E66AC23A-913B-4544-9BF3-3DF38989FD0F}" destId="{5E6608A1-B442-415E-8A63-9927B21369FE}" srcOrd="1" destOrd="0" presId="urn:microsoft.com/office/officeart/2005/8/layout/hierarchy2"/>
    <dgm:cxn modelId="{68926DD7-D02E-47C9-AFB7-9A7D8E20C353}" type="presParOf" srcId="{9BF038E6-CB52-4486-96A9-396F313F32EB}" destId="{54B3F9D1-7759-454F-9F6B-2EE3A03D831C}" srcOrd="0" destOrd="0" presId="urn:microsoft.com/office/officeart/2005/8/layout/hierarchy2"/>
    <dgm:cxn modelId="{020DE1E7-8C52-4B7E-9851-C9AB4279B1D7}" type="presParOf" srcId="{54B3F9D1-7759-454F-9F6B-2EE3A03D831C}" destId="{978755C3-99F4-4595-B655-3D739B35A72F}" srcOrd="0" destOrd="0" presId="urn:microsoft.com/office/officeart/2005/8/layout/hierarchy2"/>
    <dgm:cxn modelId="{A7BF6268-DE96-4300-9312-E3CE9EB6C6D7}" type="presParOf" srcId="{54B3F9D1-7759-454F-9F6B-2EE3A03D831C}" destId="{3A4A5A83-9405-40DA-B8FB-5AC6F4AEBE71}" srcOrd="1" destOrd="0" presId="urn:microsoft.com/office/officeart/2005/8/layout/hierarchy2"/>
    <dgm:cxn modelId="{803B2BC5-F363-4AF7-9169-322530E30965}" type="presParOf" srcId="{3A4A5A83-9405-40DA-B8FB-5AC6F4AEBE71}" destId="{F592BEC1-0E73-474E-A9DB-5E4F8BCA52F2}" srcOrd="0" destOrd="0" presId="urn:microsoft.com/office/officeart/2005/8/layout/hierarchy2"/>
    <dgm:cxn modelId="{397173FB-1996-4401-B842-568971E77234}" type="presParOf" srcId="{F592BEC1-0E73-474E-A9DB-5E4F8BCA52F2}" destId="{C35B8F26-BAA8-400B-8E31-FDC06EB36CB6}" srcOrd="0" destOrd="0" presId="urn:microsoft.com/office/officeart/2005/8/layout/hierarchy2"/>
    <dgm:cxn modelId="{1A7F9706-390D-4191-9444-A190DC955BC0}" type="presParOf" srcId="{3A4A5A83-9405-40DA-B8FB-5AC6F4AEBE71}" destId="{4A2BB440-5607-456D-A781-AA9DA76ACF5A}" srcOrd="1" destOrd="0" presId="urn:microsoft.com/office/officeart/2005/8/layout/hierarchy2"/>
    <dgm:cxn modelId="{B0DFDA07-F712-4ABA-B27B-C3064DC462C9}" type="presParOf" srcId="{4A2BB440-5607-456D-A781-AA9DA76ACF5A}" destId="{536A0FD4-87BD-4276-B169-41A2D99944F8}" srcOrd="0" destOrd="0" presId="urn:microsoft.com/office/officeart/2005/8/layout/hierarchy2"/>
    <dgm:cxn modelId="{C4EA79A5-ADE1-4C7A-AA0E-B9A2CCB74EAC}" type="presParOf" srcId="{4A2BB440-5607-456D-A781-AA9DA76ACF5A}" destId="{C346C863-7892-4D67-BBE6-79A90D8E14A7}" srcOrd="1" destOrd="0" presId="urn:microsoft.com/office/officeart/2005/8/layout/hierarchy2"/>
    <dgm:cxn modelId="{EF11F8EF-F691-4CFF-96FF-8DAD79926B0A}" type="presParOf" srcId="{C346C863-7892-4D67-BBE6-79A90D8E14A7}" destId="{DA9FA2D4-5D1E-445E-BA2F-CFB2E011D481}" srcOrd="0" destOrd="0" presId="urn:microsoft.com/office/officeart/2005/8/layout/hierarchy2"/>
    <dgm:cxn modelId="{8BDD9E28-AD59-49C0-A42E-99A1E5868DBD}" type="presParOf" srcId="{DA9FA2D4-5D1E-445E-BA2F-CFB2E011D481}" destId="{0693EE9A-B0C0-40CD-8FDB-57E0A5761389}" srcOrd="0" destOrd="0" presId="urn:microsoft.com/office/officeart/2005/8/layout/hierarchy2"/>
    <dgm:cxn modelId="{757C2816-A8AA-4CB8-8869-F807D2565ABC}" type="presParOf" srcId="{C346C863-7892-4D67-BBE6-79A90D8E14A7}" destId="{9386C204-3FD2-49E7-9A0E-01C89E56BE22}" srcOrd="1" destOrd="0" presId="urn:microsoft.com/office/officeart/2005/8/layout/hierarchy2"/>
    <dgm:cxn modelId="{D52F28BF-F44A-4CC5-AE96-E95B8AADEBE4}" type="presParOf" srcId="{9386C204-3FD2-49E7-9A0E-01C89E56BE22}" destId="{D499DBAE-B20C-4C93-858B-C5261DE029D6}" srcOrd="0" destOrd="0" presId="urn:microsoft.com/office/officeart/2005/8/layout/hierarchy2"/>
    <dgm:cxn modelId="{4DCB5289-9928-4582-A7D8-A1B6F2C1A222}" type="presParOf" srcId="{9386C204-3FD2-49E7-9A0E-01C89E56BE22}" destId="{DF93121B-87AC-4DE0-9040-2412D319759A}" srcOrd="1" destOrd="0" presId="urn:microsoft.com/office/officeart/2005/8/layout/hierarchy2"/>
    <dgm:cxn modelId="{7E48108E-319E-44D8-824A-C255F316C467}" type="presParOf" srcId="{C346C863-7892-4D67-BBE6-79A90D8E14A7}" destId="{6C172A3B-4846-4275-A2B1-4D51BF7CF3A3}" srcOrd="2" destOrd="0" presId="urn:microsoft.com/office/officeart/2005/8/layout/hierarchy2"/>
    <dgm:cxn modelId="{3473AD22-EA02-4DCC-9271-A5C8BE70888A}" type="presParOf" srcId="{6C172A3B-4846-4275-A2B1-4D51BF7CF3A3}" destId="{9D0EE3D3-82BA-4B1A-9EAC-9C53951FB88F}" srcOrd="0" destOrd="0" presId="urn:microsoft.com/office/officeart/2005/8/layout/hierarchy2"/>
    <dgm:cxn modelId="{52A92FAA-333F-40B8-8CED-54C51D927C3E}" type="presParOf" srcId="{C346C863-7892-4D67-BBE6-79A90D8E14A7}" destId="{32A376AC-8D7B-4F1E-8753-C2BE9AE5B8C3}" srcOrd="3" destOrd="0" presId="urn:microsoft.com/office/officeart/2005/8/layout/hierarchy2"/>
    <dgm:cxn modelId="{1177FA6A-4FC4-43D9-AF67-92085A1CE19C}" type="presParOf" srcId="{32A376AC-8D7B-4F1E-8753-C2BE9AE5B8C3}" destId="{BCD2E51C-956E-4DE8-AEB3-6EB17A07CB41}" srcOrd="0" destOrd="0" presId="urn:microsoft.com/office/officeart/2005/8/layout/hierarchy2"/>
    <dgm:cxn modelId="{71066992-FFB0-4115-90F8-8468EE9C3088}" type="presParOf" srcId="{32A376AC-8D7B-4F1E-8753-C2BE9AE5B8C3}" destId="{B82C3A67-EE51-457F-9E84-0C2DEE8CED54}" srcOrd="1" destOrd="0" presId="urn:microsoft.com/office/officeart/2005/8/layout/hierarchy2"/>
    <dgm:cxn modelId="{629A396F-D23F-4682-A823-FFA27B38B0D0}" type="presParOf" srcId="{3A4A5A83-9405-40DA-B8FB-5AC6F4AEBE71}" destId="{D5EE649E-4B2B-423D-A1A1-0645162F9A4D}" srcOrd="2" destOrd="0" presId="urn:microsoft.com/office/officeart/2005/8/layout/hierarchy2"/>
    <dgm:cxn modelId="{35D8169D-9B14-4057-830B-0CCE61F041C6}" type="presParOf" srcId="{D5EE649E-4B2B-423D-A1A1-0645162F9A4D}" destId="{5E6608A1-B442-415E-8A63-9927B21369FE}" srcOrd="0" destOrd="0" presId="urn:microsoft.com/office/officeart/2005/8/layout/hierarchy2"/>
    <dgm:cxn modelId="{CB8A26DA-7BCF-4109-BF04-AAA2F85D931B}" type="presParOf" srcId="{3A4A5A83-9405-40DA-B8FB-5AC6F4AEBE71}" destId="{4404D583-CCE2-46E5-B864-3B4B9E7007C4}" srcOrd="3" destOrd="0" presId="urn:microsoft.com/office/officeart/2005/8/layout/hierarchy2"/>
    <dgm:cxn modelId="{80661225-941D-475D-925B-9DCF11039727}" type="presParOf" srcId="{4404D583-CCE2-46E5-B864-3B4B9E7007C4}" destId="{80C370CC-D64B-4631-824C-2754B8B006C9}" srcOrd="0" destOrd="0" presId="urn:microsoft.com/office/officeart/2005/8/layout/hierarchy2"/>
    <dgm:cxn modelId="{B90E71AD-C576-4F0A-A9E6-8529E817A9BF}" type="presParOf" srcId="{4404D583-CCE2-46E5-B864-3B4B9E7007C4}" destId="{8234A44F-FDDE-4D02-98F8-CD8FE7675286}" srcOrd="1" destOrd="0" presId="urn:microsoft.com/office/officeart/2005/8/layout/hierarchy2"/>
    <dgm:cxn modelId="{28F76CCC-07EF-4517-9684-E703163F0820}" type="presParOf" srcId="{8234A44F-FDDE-4D02-98F8-CD8FE7675286}" destId="{6DB22D30-5686-47B9-8123-C25B6890AB92}" srcOrd="0" destOrd="0" presId="urn:microsoft.com/office/officeart/2005/8/layout/hierarchy2"/>
    <dgm:cxn modelId="{DB055F46-C2B7-40C1-81E9-89C13F6B505F}" type="presParOf" srcId="{6DB22D30-5686-47B9-8123-C25B6890AB92}" destId="{C8C14253-4A46-40AE-B240-AD23361B4D08}" srcOrd="0" destOrd="0" presId="urn:microsoft.com/office/officeart/2005/8/layout/hierarchy2"/>
    <dgm:cxn modelId="{6DE5F93E-EBB5-4C3F-97AC-E26C24499075}" type="presParOf" srcId="{8234A44F-FDDE-4D02-98F8-CD8FE7675286}" destId="{7A78B938-7E0D-49A5-80E1-8D2231806D0D}" srcOrd="1" destOrd="0" presId="urn:microsoft.com/office/officeart/2005/8/layout/hierarchy2"/>
    <dgm:cxn modelId="{175B7E61-DF38-47FD-A705-F89872CF6EFA}" type="presParOf" srcId="{7A78B938-7E0D-49A5-80E1-8D2231806D0D}" destId="{36970150-7A9A-4B49-B9FF-88F8B2C5A1B2}" srcOrd="0" destOrd="0" presId="urn:microsoft.com/office/officeart/2005/8/layout/hierarchy2"/>
    <dgm:cxn modelId="{DC9D4E34-C7D6-4904-91CF-636BD2988DC7}" type="presParOf" srcId="{7A78B938-7E0D-49A5-80E1-8D2231806D0D}" destId="{C5DF7567-E591-4A11-9231-6365F0CF3C19}" srcOrd="1" destOrd="0" presId="urn:microsoft.com/office/officeart/2005/8/layout/hierarchy2"/>
    <dgm:cxn modelId="{2E5F7528-3534-4631-915B-CEA6D5D0F8FB}" type="presParOf" srcId="{8234A44F-FDDE-4D02-98F8-CD8FE7675286}" destId="{9195E247-4903-4FF2-B3E3-C91B9524017B}" srcOrd="2" destOrd="0" presId="urn:microsoft.com/office/officeart/2005/8/layout/hierarchy2"/>
    <dgm:cxn modelId="{E4126F84-4A10-4439-A6F2-6FC4AFCF6B05}" type="presParOf" srcId="{9195E247-4903-4FF2-B3E3-C91B9524017B}" destId="{7EA5B12D-D486-4290-B2C7-1818EE374041}" srcOrd="0" destOrd="0" presId="urn:microsoft.com/office/officeart/2005/8/layout/hierarchy2"/>
    <dgm:cxn modelId="{60144635-C563-4246-B469-A35F40479ADA}" type="presParOf" srcId="{8234A44F-FDDE-4D02-98F8-CD8FE7675286}" destId="{3C24AA63-62AD-46BC-A7E7-6E3616DCFDEB}" srcOrd="3" destOrd="0" presId="urn:microsoft.com/office/officeart/2005/8/layout/hierarchy2"/>
    <dgm:cxn modelId="{899AC0A7-6138-426A-B41C-EE3018FA06D3}" type="presParOf" srcId="{3C24AA63-62AD-46BC-A7E7-6E3616DCFDEB}" destId="{8333D01E-2389-4B5F-BAD5-BC40B338D1E6}" srcOrd="0" destOrd="0" presId="urn:microsoft.com/office/officeart/2005/8/layout/hierarchy2"/>
    <dgm:cxn modelId="{301A35A2-99DF-4F60-B4C1-EF0035F438FA}" type="presParOf" srcId="{3C24AA63-62AD-46BC-A7E7-6E3616DCFDEB}" destId="{8A313D4B-2E92-4179-98B8-D5DA43C2CF54}" srcOrd="1" destOrd="0" presId="urn:microsoft.com/office/officeart/2005/8/layout/hierarchy2"/>
    <dgm:cxn modelId="{3904B5F9-5E97-4205-A1AA-DE685EF1185D}" type="presParOf" srcId="{3A4A5A83-9405-40DA-B8FB-5AC6F4AEBE71}" destId="{89BA3029-D9DA-4AB7-85C6-47EA0B6B70DC}" srcOrd="4" destOrd="0" presId="urn:microsoft.com/office/officeart/2005/8/layout/hierarchy2"/>
    <dgm:cxn modelId="{391DDCD7-0EF9-4A03-AE0E-9EFB8E64AA1E}" type="presParOf" srcId="{89BA3029-D9DA-4AB7-85C6-47EA0B6B70DC}" destId="{4D6F403C-AB75-476B-AEDA-9D84159E3C83}" srcOrd="0" destOrd="0" presId="urn:microsoft.com/office/officeart/2005/8/layout/hierarchy2"/>
    <dgm:cxn modelId="{3571D96C-FB45-42B5-B8F7-AEA282EDD276}" type="presParOf" srcId="{3A4A5A83-9405-40DA-B8FB-5AC6F4AEBE71}" destId="{5C7BAE43-5F68-4B68-B911-7F28F792FB1D}" srcOrd="5" destOrd="0" presId="urn:microsoft.com/office/officeart/2005/8/layout/hierarchy2"/>
    <dgm:cxn modelId="{BA3185C3-AAD5-4698-82EE-9BF18B544FF5}" type="presParOf" srcId="{5C7BAE43-5F68-4B68-B911-7F28F792FB1D}" destId="{8278C7D5-9DB9-40C7-A200-170840FEDF9C}" srcOrd="0" destOrd="0" presId="urn:microsoft.com/office/officeart/2005/8/layout/hierarchy2"/>
    <dgm:cxn modelId="{F76468B4-015F-4E8A-8C19-EEBA2D497F26}" type="presParOf" srcId="{5C7BAE43-5F68-4B68-B911-7F28F792FB1D}" destId="{43629FEE-2424-4CC3-8E68-81769F46C48A}" srcOrd="1" destOrd="0" presId="urn:microsoft.com/office/officeart/2005/8/layout/hierarchy2"/>
    <dgm:cxn modelId="{8A7D5C13-95D2-4A8C-A6BD-32D8301B4F85}" type="presParOf" srcId="{43629FEE-2424-4CC3-8E68-81769F46C48A}" destId="{F1DF11EB-F95C-4B60-81CB-E286504F2F2B}" srcOrd="0" destOrd="0" presId="urn:microsoft.com/office/officeart/2005/8/layout/hierarchy2"/>
    <dgm:cxn modelId="{222E189B-4966-4213-AB75-422D081363FF}" type="presParOf" srcId="{F1DF11EB-F95C-4B60-81CB-E286504F2F2B}" destId="{67A05880-8FD8-41DE-967E-9881F7924022}" srcOrd="0" destOrd="0" presId="urn:microsoft.com/office/officeart/2005/8/layout/hierarchy2"/>
    <dgm:cxn modelId="{80CE6AA2-3FD7-4467-BE12-56F6B1CE480C}" type="presParOf" srcId="{43629FEE-2424-4CC3-8E68-81769F46C48A}" destId="{A069A7C7-CB58-4D9E-BEDE-09A91B1CA4E4}" srcOrd="1" destOrd="0" presId="urn:microsoft.com/office/officeart/2005/8/layout/hierarchy2"/>
    <dgm:cxn modelId="{9A8FE35F-25CB-41B9-8EDC-C26B2EDA61FA}" type="presParOf" srcId="{A069A7C7-CB58-4D9E-BEDE-09A91B1CA4E4}" destId="{B95B6712-09FD-4D9E-B1B7-0C5036A5DCD3}" srcOrd="0" destOrd="0" presId="urn:microsoft.com/office/officeart/2005/8/layout/hierarchy2"/>
    <dgm:cxn modelId="{34189C52-D489-4E2E-B1A9-EB2A8CBD9B9E}" type="presParOf" srcId="{A069A7C7-CB58-4D9E-BEDE-09A91B1CA4E4}" destId="{667CF5C7-2AC7-4849-9EAE-43A5C06BED4E}" srcOrd="1" destOrd="0" presId="urn:microsoft.com/office/officeart/2005/8/layout/hierarchy2"/>
    <dgm:cxn modelId="{B49A650F-5E26-4641-A4F7-DF008F207850}" type="presParOf" srcId="{43629FEE-2424-4CC3-8E68-81769F46C48A}" destId="{2D1E6749-BE83-4F51-B3F0-2B819332BEC5}" srcOrd="2" destOrd="0" presId="urn:microsoft.com/office/officeart/2005/8/layout/hierarchy2"/>
    <dgm:cxn modelId="{8667F2D5-8AC7-4B28-9277-9662675FB116}" type="presParOf" srcId="{2D1E6749-BE83-4F51-B3F0-2B819332BEC5}" destId="{83B202E3-867E-49F2-B4A4-08C64C0E7374}" srcOrd="0" destOrd="0" presId="urn:microsoft.com/office/officeart/2005/8/layout/hierarchy2"/>
    <dgm:cxn modelId="{138248E8-2394-4DD7-9391-09BE94A178BB}" type="presParOf" srcId="{43629FEE-2424-4CC3-8E68-81769F46C48A}" destId="{C91F5F5B-5344-44E7-B6FE-FB7CCE8F2F8A}" srcOrd="3" destOrd="0" presId="urn:microsoft.com/office/officeart/2005/8/layout/hierarchy2"/>
    <dgm:cxn modelId="{F78CA6EB-94BA-4CB0-892F-FE6589A56156}" type="presParOf" srcId="{C91F5F5B-5344-44E7-B6FE-FB7CCE8F2F8A}" destId="{6D743735-7237-466B-ABAD-49C75B37FED4}" srcOrd="0" destOrd="0" presId="urn:microsoft.com/office/officeart/2005/8/layout/hierarchy2"/>
    <dgm:cxn modelId="{D2E30155-2491-44EE-9E96-2EA56DC76738}" type="presParOf" srcId="{C91F5F5B-5344-44E7-B6FE-FB7CCE8F2F8A}" destId="{A4722DD7-7603-4870-89F6-7030C1E3C7A5}" srcOrd="1" destOrd="0" presId="urn:microsoft.com/office/officeart/2005/8/layout/hierarchy2"/>
    <dgm:cxn modelId="{819115C5-859A-40CD-8253-6475AFB970A2}" type="presParOf" srcId="{3A4A5A83-9405-40DA-B8FB-5AC6F4AEBE71}" destId="{9731DEF3-20C0-4438-A96D-7E62DACCB8A0}" srcOrd="6" destOrd="0" presId="urn:microsoft.com/office/officeart/2005/8/layout/hierarchy2"/>
    <dgm:cxn modelId="{0B871102-9A78-49E6-98A1-7F5EE08E9929}" type="presParOf" srcId="{9731DEF3-20C0-4438-A96D-7E62DACCB8A0}" destId="{F4D76A7C-0E88-4E4B-AE17-EF90A88BE3B9}" srcOrd="0" destOrd="0" presId="urn:microsoft.com/office/officeart/2005/8/layout/hierarchy2"/>
    <dgm:cxn modelId="{B1BBD87B-7C3F-4D95-A6A7-6ACA55AA965D}" type="presParOf" srcId="{3A4A5A83-9405-40DA-B8FB-5AC6F4AEBE71}" destId="{B8F1FF8A-B1B2-45A8-AB39-97EFB773C3FB}" srcOrd="7" destOrd="0" presId="urn:microsoft.com/office/officeart/2005/8/layout/hierarchy2"/>
    <dgm:cxn modelId="{49F073A2-0448-4A3C-B5FF-607D61F7D5CE}" type="presParOf" srcId="{B8F1FF8A-B1B2-45A8-AB39-97EFB773C3FB}" destId="{1ABAAD65-0EE3-4C54-9A52-DA20A181A827}" srcOrd="0" destOrd="0" presId="urn:microsoft.com/office/officeart/2005/8/layout/hierarchy2"/>
    <dgm:cxn modelId="{DB1AD46D-F340-4852-9626-B0282D1A2B7B}" type="presParOf" srcId="{B8F1FF8A-B1B2-45A8-AB39-97EFB773C3FB}" destId="{D12C0417-B2F6-45A8-A075-FB67B7FA57F0}" srcOrd="1" destOrd="0" presId="urn:microsoft.com/office/officeart/2005/8/layout/hierarchy2"/>
    <dgm:cxn modelId="{DD75CFEC-5549-4357-B64B-0F2332519FFF}" type="presParOf" srcId="{D12C0417-B2F6-45A8-A075-FB67B7FA57F0}" destId="{E9B932C7-523A-473B-B610-E80CE38763F6}" srcOrd="0" destOrd="0" presId="urn:microsoft.com/office/officeart/2005/8/layout/hierarchy2"/>
    <dgm:cxn modelId="{04B91B55-53D7-4531-B42C-85774EF3EB4C}" type="presParOf" srcId="{E9B932C7-523A-473B-B610-E80CE38763F6}" destId="{263FA3F4-8B7E-449D-A31C-D5865328D2FA}" srcOrd="0" destOrd="0" presId="urn:microsoft.com/office/officeart/2005/8/layout/hierarchy2"/>
    <dgm:cxn modelId="{9CFD31F1-7BC3-4F73-B10E-4A0CB1C7FBB3}" type="presParOf" srcId="{D12C0417-B2F6-45A8-A075-FB67B7FA57F0}" destId="{2BB1FC59-2BBB-4471-BF43-9DB7F61D49D2}" srcOrd="1" destOrd="0" presId="urn:microsoft.com/office/officeart/2005/8/layout/hierarchy2"/>
    <dgm:cxn modelId="{F9D3A9C6-471B-4195-80C2-3DAEEFBFEB1E}" type="presParOf" srcId="{2BB1FC59-2BBB-4471-BF43-9DB7F61D49D2}" destId="{75A02159-5C7D-4D41-9BC4-50902123A5AE}" srcOrd="0" destOrd="0" presId="urn:microsoft.com/office/officeart/2005/8/layout/hierarchy2"/>
    <dgm:cxn modelId="{9AEA1FA4-5D45-4595-B5BA-4C0734278054}" type="presParOf" srcId="{2BB1FC59-2BBB-4471-BF43-9DB7F61D49D2}" destId="{3E29EF54-64B9-44BB-8F19-00614A622626}" srcOrd="1" destOrd="0" presId="urn:microsoft.com/office/officeart/2005/8/layout/hierarchy2"/>
    <dgm:cxn modelId="{762A8361-A4D3-49FD-9887-037ED7ED9210}" type="presParOf" srcId="{D12C0417-B2F6-45A8-A075-FB67B7FA57F0}" destId="{396E77B1-D1C9-4E39-A391-03D422CF391A}" srcOrd="2" destOrd="0" presId="urn:microsoft.com/office/officeart/2005/8/layout/hierarchy2"/>
    <dgm:cxn modelId="{4B17E829-9D23-4F19-9343-A20794379203}" type="presParOf" srcId="{396E77B1-D1C9-4E39-A391-03D422CF391A}" destId="{50C99EBD-FC02-4905-83B6-41FF20494554}" srcOrd="0" destOrd="0" presId="urn:microsoft.com/office/officeart/2005/8/layout/hierarchy2"/>
    <dgm:cxn modelId="{86E42507-43E1-4DB7-AE56-BD948AD50142}" type="presParOf" srcId="{D12C0417-B2F6-45A8-A075-FB67B7FA57F0}" destId="{4470B306-D907-4FBE-9754-33F1F0591E27}" srcOrd="3" destOrd="0" presId="urn:microsoft.com/office/officeart/2005/8/layout/hierarchy2"/>
    <dgm:cxn modelId="{BD673DA0-38E9-4606-8E70-7D4BD31E8ACA}" type="presParOf" srcId="{4470B306-D907-4FBE-9754-33F1F0591E27}" destId="{6FFC30C3-4EFD-469C-A54A-A5EBB777B8E8}" srcOrd="0" destOrd="0" presId="urn:microsoft.com/office/officeart/2005/8/layout/hierarchy2"/>
    <dgm:cxn modelId="{7C31869B-A65A-49BD-9B46-C3E6BE9AE873}" type="presParOf" srcId="{4470B306-D907-4FBE-9754-33F1F0591E27}" destId="{FD9C2DA5-443F-4D59-AE61-190AFF4EA4B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60BDB-EF14-4A8B-836B-6B3707400A29}">
      <dsp:nvSpPr>
        <dsp:cNvPr id="0" name=""/>
        <dsp:cNvSpPr/>
      </dsp:nvSpPr>
      <dsp:spPr>
        <a:xfrm>
          <a:off x="5487672" y="1835356"/>
          <a:ext cx="2293614" cy="157276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Target Role: Nursing Assistant (NHS)</a:t>
          </a:r>
          <a:endParaRPr lang="en-GB" sz="2000" b="1" kern="1200" dirty="0"/>
        </a:p>
      </dsp:txBody>
      <dsp:txXfrm>
        <a:off x="5564448" y="1912132"/>
        <a:ext cx="2140062" cy="1419216"/>
      </dsp:txXfrm>
    </dsp:sp>
    <dsp:sp modelId="{3F7E425C-3CF6-4583-A9C9-B493B17993AC}">
      <dsp:nvSpPr>
        <dsp:cNvPr id="0" name=""/>
        <dsp:cNvSpPr/>
      </dsp:nvSpPr>
      <dsp:spPr>
        <a:xfrm rot="16200000">
          <a:off x="6244134" y="1445011"/>
          <a:ext cx="78069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80690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1B30E9-49C7-4EA1-8C73-014A63750E95}">
      <dsp:nvSpPr>
        <dsp:cNvPr id="0" name=""/>
        <dsp:cNvSpPr/>
      </dsp:nvSpPr>
      <dsp:spPr>
        <a:xfrm>
          <a:off x="3914902" y="911"/>
          <a:ext cx="5439154" cy="105375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Support patients with daily care needs (e.g., washing, eating, mobility) (</a:t>
          </a:r>
          <a:r>
            <a:rPr lang="en-GB" sz="2000" kern="1200" dirty="0"/>
            <a:t>Qahtani et al., 2024)</a:t>
          </a:r>
          <a:endParaRPr lang="en-US" sz="2000" kern="1200" dirty="0"/>
        </a:p>
      </dsp:txBody>
      <dsp:txXfrm>
        <a:off x="3966342" y="52351"/>
        <a:ext cx="5336274" cy="950874"/>
      </dsp:txXfrm>
    </dsp:sp>
    <dsp:sp modelId="{95DC31C5-2BE7-4ABD-8AE1-8DD52B2ADAE8}">
      <dsp:nvSpPr>
        <dsp:cNvPr id="0" name=""/>
        <dsp:cNvSpPr/>
      </dsp:nvSpPr>
      <dsp:spPr>
        <a:xfrm rot="21585938">
          <a:off x="7781279" y="2613273"/>
          <a:ext cx="184654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46542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50A1C7-2273-4F63-BB19-39E1A7A4085E}">
      <dsp:nvSpPr>
        <dsp:cNvPr id="0" name=""/>
        <dsp:cNvSpPr/>
      </dsp:nvSpPr>
      <dsp:spPr>
        <a:xfrm>
          <a:off x="9627814" y="1556386"/>
          <a:ext cx="2502898" cy="209598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 comfort and emotional reassurance (</a:t>
          </a:r>
          <a:r>
            <a:rPr lang="en-GB" sz="2000" kern="1200" dirty="0"/>
            <a:t>Richardson, 2025)</a:t>
          </a:r>
          <a:endParaRPr lang="en-US" sz="2000" kern="1200" dirty="0"/>
        </a:p>
      </dsp:txBody>
      <dsp:txXfrm>
        <a:off x="9730131" y="1658703"/>
        <a:ext cx="2298264" cy="1891347"/>
      </dsp:txXfrm>
    </dsp:sp>
    <dsp:sp modelId="{E5BA269D-55B7-45DA-B869-8208D0DFEB98}">
      <dsp:nvSpPr>
        <dsp:cNvPr id="0" name=""/>
        <dsp:cNvSpPr/>
      </dsp:nvSpPr>
      <dsp:spPr>
        <a:xfrm rot="5400000">
          <a:off x="6244139" y="3798465"/>
          <a:ext cx="78068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80680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81C0FA-8DBD-4ACD-9DA5-E98CA767AE50}">
      <dsp:nvSpPr>
        <dsp:cNvPr id="0" name=""/>
        <dsp:cNvSpPr/>
      </dsp:nvSpPr>
      <dsp:spPr>
        <a:xfrm>
          <a:off x="3914902" y="4188805"/>
          <a:ext cx="5439154" cy="105375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Work closely with nurses, doctors, and carers as part of a team (</a:t>
          </a:r>
          <a:r>
            <a:rPr lang="en-GB" sz="2200" kern="1200" dirty="0"/>
            <a:t>Carroll et al., 2024)</a:t>
          </a:r>
          <a:endParaRPr lang="en-US" sz="2200" kern="1200" dirty="0"/>
        </a:p>
      </dsp:txBody>
      <dsp:txXfrm>
        <a:off x="3966342" y="4240245"/>
        <a:ext cx="5336274" cy="950874"/>
      </dsp:txXfrm>
    </dsp:sp>
    <dsp:sp modelId="{AEFA9EA6-31CE-4343-A748-803C4AE11136}">
      <dsp:nvSpPr>
        <dsp:cNvPr id="0" name=""/>
        <dsp:cNvSpPr/>
      </dsp:nvSpPr>
      <dsp:spPr>
        <a:xfrm rot="10830460">
          <a:off x="4016236" y="2605060"/>
          <a:ext cx="147146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471465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8BF1CF-D9B9-47DC-9595-8D7502FA04BA}">
      <dsp:nvSpPr>
        <dsp:cNvPr id="0" name=""/>
        <dsp:cNvSpPr/>
      </dsp:nvSpPr>
      <dsp:spPr>
        <a:xfrm>
          <a:off x="1513366" y="1539462"/>
          <a:ext cx="2502898" cy="209598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Gain experience that leads to career progression → Nursing Associate → Registered Nurse</a:t>
          </a:r>
        </a:p>
      </dsp:txBody>
      <dsp:txXfrm>
        <a:off x="1615683" y="1641779"/>
        <a:ext cx="2298264" cy="1891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3DA14-4317-4C83-9A9A-D1CD0A648ADC}">
      <dsp:nvSpPr>
        <dsp:cNvPr id="0" name=""/>
        <dsp:cNvSpPr/>
      </dsp:nvSpPr>
      <dsp:spPr>
        <a:xfrm rot="16200000">
          <a:off x="1066927" y="-1066927"/>
          <a:ext cx="2722626" cy="485648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Strengths 💪</a:t>
          </a:r>
          <a:endParaRPr lang="en-GB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Compassionate and empathetic nature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Strong communication and teamwork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Reliable and good time management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Committed to continuous learning</a:t>
          </a:r>
        </a:p>
      </dsp:txBody>
      <dsp:txXfrm rot="5400000">
        <a:off x="0" y="0"/>
        <a:ext cx="4856480" cy="2041969"/>
      </dsp:txXfrm>
    </dsp:sp>
    <dsp:sp modelId="{552AE717-8030-4275-91A4-4712B1DC1B27}">
      <dsp:nvSpPr>
        <dsp:cNvPr id="0" name=""/>
        <dsp:cNvSpPr/>
      </dsp:nvSpPr>
      <dsp:spPr>
        <a:xfrm>
          <a:off x="4856480" y="0"/>
          <a:ext cx="4856480" cy="2722626"/>
        </a:xfrm>
        <a:prstGeom prst="round1Rect">
          <a:avLst/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Weaknesses ⚠️</a:t>
          </a:r>
          <a:endParaRPr lang="en-GB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Limited clinical experience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Lack confidence in new environments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Need to develop IT/record-keeping skills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Stress in high-pressure situations</a:t>
          </a:r>
        </a:p>
      </dsp:txBody>
      <dsp:txXfrm>
        <a:off x="4856480" y="0"/>
        <a:ext cx="4856480" cy="2041969"/>
      </dsp:txXfrm>
    </dsp:sp>
    <dsp:sp modelId="{8E76375D-55FB-453F-AB42-419FD52DBA54}">
      <dsp:nvSpPr>
        <dsp:cNvPr id="0" name=""/>
        <dsp:cNvSpPr/>
      </dsp:nvSpPr>
      <dsp:spPr>
        <a:xfrm rot="10800000">
          <a:off x="0" y="2722626"/>
          <a:ext cx="4856480" cy="2722626"/>
        </a:xfrm>
        <a:prstGeom prst="round1Rect">
          <a:avLst/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Opportunities 🌱</a:t>
          </a:r>
          <a:endParaRPr lang="en-GB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NHS training and apprenticeships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Strong demand for care staff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Volunteering and networking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Clear career progression routes</a:t>
          </a:r>
        </a:p>
      </dsp:txBody>
      <dsp:txXfrm rot="10800000">
        <a:off x="0" y="3403282"/>
        <a:ext cx="4856480" cy="2041969"/>
      </dsp:txXfrm>
    </dsp:sp>
    <dsp:sp modelId="{9E38C07C-38D1-4C79-899A-AE702877AEAD}">
      <dsp:nvSpPr>
        <dsp:cNvPr id="0" name=""/>
        <dsp:cNvSpPr/>
      </dsp:nvSpPr>
      <dsp:spPr>
        <a:xfrm rot="5400000">
          <a:off x="5923407" y="1655698"/>
          <a:ext cx="2722626" cy="4856480"/>
        </a:xfrm>
        <a:prstGeom prst="round1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Threats 🚨</a:t>
          </a:r>
          <a:endParaRPr lang="en-GB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High competition for NHS roles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Risk of stress and burnout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Policy/funding changes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solidFill>
                <a:schemeClr val="tx1"/>
              </a:solidFill>
            </a:rPr>
            <a:t>Limited experience compared to peers</a:t>
          </a:r>
        </a:p>
      </dsp:txBody>
      <dsp:txXfrm rot="-5400000">
        <a:off x="4856480" y="3403282"/>
        <a:ext cx="4856480" cy="2041969"/>
      </dsp:txXfrm>
    </dsp:sp>
    <dsp:sp modelId="{7D1484EC-9C04-4331-A435-0F476DAABAF3}">
      <dsp:nvSpPr>
        <dsp:cNvPr id="0" name=""/>
        <dsp:cNvSpPr/>
      </dsp:nvSpPr>
      <dsp:spPr>
        <a:xfrm>
          <a:off x="3399536" y="2340866"/>
          <a:ext cx="2913888" cy="763519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</a:rPr>
            <a:t>SWOT Analysis</a:t>
          </a:r>
        </a:p>
      </dsp:txBody>
      <dsp:txXfrm>
        <a:off x="3436808" y="2378138"/>
        <a:ext cx="2839344" cy="688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8755C3-99F4-4595-B655-3D739B35A72F}">
      <dsp:nvSpPr>
        <dsp:cNvPr id="0" name=""/>
        <dsp:cNvSpPr/>
      </dsp:nvSpPr>
      <dsp:spPr>
        <a:xfrm>
          <a:off x="269291" y="2073929"/>
          <a:ext cx="1743954" cy="101511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How I’ll Apply SWOT for Development?</a:t>
          </a:r>
          <a:endParaRPr lang="en-GB" sz="1800" b="1" kern="1200" dirty="0"/>
        </a:p>
      </dsp:txBody>
      <dsp:txXfrm>
        <a:off x="299023" y="2103661"/>
        <a:ext cx="1684490" cy="955650"/>
      </dsp:txXfrm>
    </dsp:sp>
    <dsp:sp modelId="{F592BEC1-0E73-474E-A9DB-5E4F8BCA52F2}">
      <dsp:nvSpPr>
        <dsp:cNvPr id="0" name=""/>
        <dsp:cNvSpPr/>
      </dsp:nvSpPr>
      <dsp:spPr>
        <a:xfrm rot="16983315">
          <a:off x="1232160" y="1588622"/>
          <a:ext cx="201802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2018023" y="9932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190721" y="1548104"/>
        <a:ext cx="100901" cy="100901"/>
      </dsp:txXfrm>
    </dsp:sp>
    <dsp:sp modelId="{536A0FD4-87BD-4276-B169-41A2D99944F8}">
      <dsp:nvSpPr>
        <dsp:cNvPr id="0" name=""/>
        <dsp:cNvSpPr/>
      </dsp:nvSpPr>
      <dsp:spPr>
        <a:xfrm>
          <a:off x="2469098" y="235436"/>
          <a:ext cx="2021636" cy="7603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Use Strengths</a:t>
          </a:r>
        </a:p>
      </dsp:txBody>
      <dsp:txXfrm>
        <a:off x="2491369" y="257707"/>
        <a:ext cx="1977094" cy="715831"/>
      </dsp:txXfrm>
    </dsp:sp>
    <dsp:sp modelId="{DA9FA2D4-5D1E-445E-BA2F-CFB2E011D481}">
      <dsp:nvSpPr>
        <dsp:cNvPr id="0" name=""/>
        <dsp:cNvSpPr/>
      </dsp:nvSpPr>
      <dsp:spPr>
        <a:xfrm rot="19457599">
          <a:off x="4437969" y="441868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437766"/>
        <a:ext cx="28069" cy="28069"/>
      </dsp:txXfrm>
    </dsp:sp>
    <dsp:sp modelId="{D499DBAE-B20C-4C93-858B-C5261DE029D6}">
      <dsp:nvSpPr>
        <dsp:cNvPr id="0" name=""/>
        <dsp:cNvSpPr/>
      </dsp:nvSpPr>
      <dsp:spPr>
        <a:xfrm>
          <a:off x="4946587" y="3071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Strong communication → build confidence in new environments</a:t>
          </a:r>
        </a:p>
      </dsp:txBody>
      <dsp:txXfrm>
        <a:off x="4963276" y="19760"/>
        <a:ext cx="6957983" cy="536437"/>
      </dsp:txXfrm>
    </dsp:sp>
    <dsp:sp modelId="{6C172A3B-4846-4275-A2B1-4D51BF7CF3A3}">
      <dsp:nvSpPr>
        <dsp:cNvPr id="0" name=""/>
        <dsp:cNvSpPr/>
      </dsp:nvSpPr>
      <dsp:spPr>
        <a:xfrm rot="2142401">
          <a:off x="4437969" y="769512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765410"/>
        <a:ext cx="28069" cy="28069"/>
      </dsp:txXfrm>
    </dsp:sp>
    <dsp:sp modelId="{BCD2E51C-956E-4DE8-AEB3-6EB17A07CB41}">
      <dsp:nvSpPr>
        <dsp:cNvPr id="0" name=""/>
        <dsp:cNvSpPr/>
      </dsp:nvSpPr>
      <dsp:spPr>
        <a:xfrm>
          <a:off x="4946587" y="658359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Empathy and </a:t>
          </a:r>
          <a:r>
            <a:rPr lang="en-US" sz="2000" kern="1200" dirty="0"/>
            <a:t>teamwork → manage patient stress effectively</a:t>
          </a:r>
        </a:p>
      </dsp:txBody>
      <dsp:txXfrm>
        <a:off x="4963276" y="675048"/>
        <a:ext cx="6957983" cy="536437"/>
      </dsp:txXfrm>
    </dsp:sp>
    <dsp:sp modelId="{D5EE649E-4B2B-423D-A1A1-0645162F9A4D}">
      <dsp:nvSpPr>
        <dsp:cNvPr id="0" name=""/>
        <dsp:cNvSpPr/>
      </dsp:nvSpPr>
      <dsp:spPr>
        <a:xfrm rot="18289469">
          <a:off x="1842046" y="2243909"/>
          <a:ext cx="798250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798250" y="9932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221215" y="2233886"/>
        <a:ext cx="39912" cy="39912"/>
      </dsp:txXfrm>
    </dsp:sp>
    <dsp:sp modelId="{80C370CC-D64B-4631-824C-2754B8B006C9}">
      <dsp:nvSpPr>
        <dsp:cNvPr id="0" name=""/>
        <dsp:cNvSpPr/>
      </dsp:nvSpPr>
      <dsp:spPr>
        <a:xfrm>
          <a:off x="2469098" y="1546012"/>
          <a:ext cx="2021636" cy="7603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Overcome Weaknesses</a:t>
          </a:r>
        </a:p>
      </dsp:txBody>
      <dsp:txXfrm>
        <a:off x="2491369" y="1568283"/>
        <a:ext cx="1977094" cy="715831"/>
      </dsp:txXfrm>
    </dsp:sp>
    <dsp:sp modelId="{6DB22D30-5686-47B9-8123-C25B6890AB92}">
      <dsp:nvSpPr>
        <dsp:cNvPr id="0" name=""/>
        <dsp:cNvSpPr/>
      </dsp:nvSpPr>
      <dsp:spPr>
        <a:xfrm rot="19457599">
          <a:off x="4437969" y="1752443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1748342"/>
        <a:ext cx="28069" cy="28069"/>
      </dsp:txXfrm>
    </dsp:sp>
    <dsp:sp modelId="{36970150-7A9A-4B49-B9FF-88F8B2C5A1B2}">
      <dsp:nvSpPr>
        <dsp:cNvPr id="0" name=""/>
        <dsp:cNvSpPr/>
      </dsp:nvSpPr>
      <dsp:spPr>
        <a:xfrm>
          <a:off x="4946587" y="1313647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Improve IT skills through NHS e-learning (Day et al., 2025)</a:t>
          </a:r>
        </a:p>
      </dsp:txBody>
      <dsp:txXfrm>
        <a:off x="4963276" y="1330336"/>
        <a:ext cx="6957983" cy="536437"/>
      </dsp:txXfrm>
    </dsp:sp>
    <dsp:sp modelId="{9195E247-4903-4FF2-B3E3-C91B9524017B}">
      <dsp:nvSpPr>
        <dsp:cNvPr id="0" name=""/>
        <dsp:cNvSpPr/>
      </dsp:nvSpPr>
      <dsp:spPr>
        <a:xfrm rot="2142401">
          <a:off x="4437969" y="2080087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2075986"/>
        <a:ext cx="28069" cy="28069"/>
      </dsp:txXfrm>
    </dsp:sp>
    <dsp:sp modelId="{8333D01E-2389-4B5F-BAD5-BC40B338D1E6}">
      <dsp:nvSpPr>
        <dsp:cNvPr id="0" name=""/>
        <dsp:cNvSpPr/>
      </dsp:nvSpPr>
      <dsp:spPr>
        <a:xfrm>
          <a:off x="4946587" y="1968934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Manage stress with resilience/self-care strategies</a:t>
          </a:r>
        </a:p>
      </dsp:txBody>
      <dsp:txXfrm>
        <a:off x="4963276" y="1985623"/>
        <a:ext cx="6957983" cy="536437"/>
      </dsp:txXfrm>
    </dsp:sp>
    <dsp:sp modelId="{89BA3029-D9DA-4AB7-85C6-47EA0B6B70DC}">
      <dsp:nvSpPr>
        <dsp:cNvPr id="0" name=""/>
        <dsp:cNvSpPr/>
      </dsp:nvSpPr>
      <dsp:spPr>
        <a:xfrm rot="3310531">
          <a:off x="1842046" y="2899197"/>
          <a:ext cx="798250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798250" y="9932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221215" y="2889174"/>
        <a:ext cx="39912" cy="39912"/>
      </dsp:txXfrm>
    </dsp:sp>
    <dsp:sp modelId="{8278C7D5-9DB9-40C7-A200-170840FEDF9C}">
      <dsp:nvSpPr>
        <dsp:cNvPr id="0" name=""/>
        <dsp:cNvSpPr/>
      </dsp:nvSpPr>
      <dsp:spPr>
        <a:xfrm>
          <a:off x="2469098" y="2856587"/>
          <a:ext cx="2021636" cy="7603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 err="1"/>
            <a:t>Utilise</a:t>
          </a:r>
          <a:r>
            <a:rPr lang="en-US" sz="1800" b="1" kern="1200" dirty="0"/>
            <a:t> Opportunities</a:t>
          </a:r>
        </a:p>
      </dsp:txBody>
      <dsp:txXfrm>
        <a:off x="2491369" y="2878858"/>
        <a:ext cx="1977094" cy="715831"/>
      </dsp:txXfrm>
    </dsp:sp>
    <dsp:sp modelId="{F1DF11EB-F95C-4B60-81CB-E286504F2F2B}">
      <dsp:nvSpPr>
        <dsp:cNvPr id="0" name=""/>
        <dsp:cNvSpPr/>
      </dsp:nvSpPr>
      <dsp:spPr>
        <a:xfrm rot="19457599">
          <a:off x="4437969" y="3063019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3058917"/>
        <a:ext cx="28069" cy="28069"/>
      </dsp:txXfrm>
    </dsp:sp>
    <dsp:sp modelId="{B95B6712-09FD-4D9E-B1B7-0C5036A5DCD3}">
      <dsp:nvSpPr>
        <dsp:cNvPr id="0" name=""/>
        <dsp:cNvSpPr/>
      </dsp:nvSpPr>
      <dsp:spPr>
        <a:xfrm>
          <a:off x="4946587" y="2624222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Join NHS apprenticeships and shadow mentors (</a:t>
          </a:r>
          <a:r>
            <a:rPr lang="en-GB" sz="2000" kern="1200" dirty="0"/>
            <a:t>McAdam and Perrin, 2025)</a:t>
          </a:r>
          <a:endParaRPr lang="en-US" sz="2000" kern="1200" dirty="0"/>
        </a:p>
      </dsp:txBody>
      <dsp:txXfrm>
        <a:off x="4963276" y="2640911"/>
        <a:ext cx="6957983" cy="536437"/>
      </dsp:txXfrm>
    </dsp:sp>
    <dsp:sp modelId="{2D1E6749-BE83-4F51-B3F0-2B819332BEC5}">
      <dsp:nvSpPr>
        <dsp:cNvPr id="0" name=""/>
        <dsp:cNvSpPr/>
      </dsp:nvSpPr>
      <dsp:spPr>
        <a:xfrm rot="2142401">
          <a:off x="4437969" y="3390663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3386561"/>
        <a:ext cx="28069" cy="28069"/>
      </dsp:txXfrm>
    </dsp:sp>
    <dsp:sp modelId="{6D743735-7237-466B-ABAD-49C75B37FED4}">
      <dsp:nvSpPr>
        <dsp:cNvPr id="0" name=""/>
        <dsp:cNvSpPr/>
      </dsp:nvSpPr>
      <dsp:spPr>
        <a:xfrm>
          <a:off x="4946587" y="3279510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Volunteer to gain hands-on experience</a:t>
          </a:r>
        </a:p>
      </dsp:txBody>
      <dsp:txXfrm>
        <a:off x="4963276" y="3296199"/>
        <a:ext cx="6957983" cy="536437"/>
      </dsp:txXfrm>
    </dsp:sp>
    <dsp:sp modelId="{9731DEF3-20C0-4438-A96D-7E62DACCB8A0}">
      <dsp:nvSpPr>
        <dsp:cNvPr id="0" name=""/>
        <dsp:cNvSpPr/>
      </dsp:nvSpPr>
      <dsp:spPr>
        <a:xfrm rot="4616685">
          <a:off x="1232160" y="3554485"/>
          <a:ext cx="201802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2018023" y="9932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190721" y="3513967"/>
        <a:ext cx="100901" cy="100901"/>
      </dsp:txXfrm>
    </dsp:sp>
    <dsp:sp modelId="{1ABAAD65-0EE3-4C54-9A52-DA20A181A827}">
      <dsp:nvSpPr>
        <dsp:cNvPr id="0" name=""/>
        <dsp:cNvSpPr/>
      </dsp:nvSpPr>
      <dsp:spPr>
        <a:xfrm>
          <a:off x="2469098" y="4167163"/>
          <a:ext cx="2021636" cy="76037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 err="1"/>
            <a:t>Minimise</a:t>
          </a:r>
          <a:r>
            <a:rPr lang="en-US" sz="1800" b="1" kern="1200" dirty="0"/>
            <a:t> Threats</a:t>
          </a:r>
        </a:p>
      </dsp:txBody>
      <dsp:txXfrm>
        <a:off x="2491369" y="4189434"/>
        <a:ext cx="1977094" cy="715831"/>
      </dsp:txXfrm>
    </dsp:sp>
    <dsp:sp modelId="{E9B932C7-523A-473B-B610-E80CE38763F6}">
      <dsp:nvSpPr>
        <dsp:cNvPr id="0" name=""/>
        <dsp:cNvSpPr/>
      </dsp:nvSpPr>
      <dsp:spPr>
        <a:xfrm rot="19457599">
          <a:off x="4437969" y="4373594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4369493"/>
        <a:ext cx="28069" cy="28069"/>
      </dsp:txXfrm>
    </dsp:sp>
    <dsp:sp modelId="{75A02159-5C7D-4D41-9BC4-50902123A5AE}">
      <dsp:nvSpPr>
        <dsp:cNvPr id="0" name=""/>
        <dsp:cNvSpPr/>
      </dsp:nvSpPr>
      <dsp:spPr>
        <a:xfrm>
          <a:off x="4946587" y="3934798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Continuous training to stay competitive</a:t>
          </a:r>
        </a:p>
      </dsp:txBody>
      <dsp:txXfrm>
        <a:off x="4963276" y="3951487"/>
        <a:ext cx="6957983" cy="536437"/>
      </dsp:txXfrm>
    </dsp:sp>
    <dsp:sp modelId="{396E77B1-D1C9-4E39-A391-03D422CF391A}">
      <dsp:nvSpPr>
        <dsp:cNvPr id="0" name=""/>
        <dsp:cNvSpPr/>
      </dsp:nvSpPr>
      <dsp:spPr>
        <a:xfrm rot="2142401">
          <a:off x="4437969" y="4701238"/>
          <a:ext cx="5613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561383" y="9932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704626" y="4697136"/>
        <a:ext cx="28069" cy="28069"/>
      </dsp:txXfrm>
    </dsp:sp>
    <dsp:sp modelId="{6FFC30C3-4EFD-469C-A54A-A5EBB777B8E8}">
      <dsp:nvSpPr>
        <dsp:cNvPr id="0" name=""/>
        <dsp:cNvSpPr/>
      </dsp:nvSpPr>
      <dsp:spPr>
        <a:xfrm>
          <a:off x="4946587" y="4590085"/>
          <a:ext cx="6991361" cy="5698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Build resilience against burnout through wellbeing practices</a:t>
          </a:r>
        </a:p>
      </dsp:txBody>
      <dsp:txXfrm>
        <a:off x="4963276" y="4606774"/>
        <a:ext cx="6957983" cy="536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CEF1C4-BF6C-494E-9709-B6AE8D699B5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34E595-2AE7-4076-83A2-368CEFCF5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494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22F55-ED91-431A-97BA-424F55EB36AF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09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6A2A3-D932-4626-8DCD-E364E9488DA9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223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5DF7-9A1C-48E6-BD3B-A42C9B4368C6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069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C3BC8-4385-41B8-BB97-5C3A5D7779D8}" type="datetime1">
              <a:rPr lang="en-GB" smtClean="0"/>
              <a:t>07/10/2025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584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9A7-0F16-4626-855F-C9AEECE522FA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85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D21C9-1385-4B51-9390-2206F00660DA}" type="datetime1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512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6B04-FD41-4CBA-AF8B-12AF24269F54}" type="datetime1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04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DE033-5F3F-4E1F-82BA-469C93435530}" type="datetime1">
              <a:rPr lang="en-GB" smtClean="0"/>
              <a:t>07/10/2025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78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F67BCA7-970A-41DA-9F6B-20D9D6CCF79C}" type="datetime1">
              <a:rPr lang="en-GB" smtClean="0"/>
              <a:t>07/10/2025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950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0184F-EDF4-40A7-A167-1B767A355A71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45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00616-DBF2-4D4F-995D-E967B0F41A89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08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8629BCC-1BFC-465B-ADA7-E5857AB00E03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562F5BE-CC16-455E-86E5-F87AFC3F1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839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7D7CA-062F-025D-A22F-4E7B019855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5562"/>
            <a:ext cx="8991600" cy="1645920"/>
          </a:xfrm>
        </p:spPr>
        <p:txBody>
          <a:bodyPr>
            <a:normAutofit/>
          </a:bodyPr>
          <a:lstStyle/>
          <a:p>
            <a:r>
              <a:rPr lang="en-US" sz="4400" b="1" dirty="0"/>
              <a:t>Personal SWOT Analysis and Development Plan</a:t>
            </a:r>
            <a:endParaRPr lang="en-GB" sz="4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32A5E-6819-78E1-CC9C-BC769F0B25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9800" y="3114675"/>
            <a:ext cx="6873239" cy="137954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Professional Development in the UK Health and Social Care Sector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2D00375-8F18-CF39-FD1C-98F120493F2B}"/>
              </a:ext>
            </a:extLst>
          </p:cNvPr>
          <p:cNvSpPr txBox="1">
            <a:spLocks/>
          </p:cNvSpPr>
          <p:nvPr/>
        </p:nvSpPr>
        <p:spPr>
          <a:xfrm>
            <a:off x="502443" y="4597076"/>
            <a:ext cx="11187113" cy="1990724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400" b="1" dirty="0">
                <a:solidFill>
                  <a:schemeClr val="bg1"/>
                </a:solidFill>
              </a:rPr>
              <a:t>Student ID</a:t>
            </a:r>
            <a:r>
              <a:rPr lang="en-GB" sz="2400" b="1">
                <a:solidFill>
                  <a:schemeClr val="bg1"/>
                </a:solidFill>
              </a:rPr>
              <a:t>: 2421930</a:t>
            </a:r>
            <a:endParaRPr lang="en-GB" sz="2400" b="1" dirty="0">
              <a:solidFill>
                <a:schemeClr val="bg1"/>
              </a:solidFill>
            </a:endParaRPr>
          </a:p>
          <a:p>
            <a:pPr algn="l"/>
            <a:r>
              <a:rPr lang="en-GB" sz="2400" b="1" dirty="0">
                <a:solidFill>
                  <a:schemeClr val="bg1"/>
                </a:solidFill>
              </a:rPr>
              <a:t>Programme: Certificate of Higher Education Skills for the Workplace (Health and Social Care)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</a:rPr>
              <a:t>Module: Professional Development within Health and Social Care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</a:rPr>
              <a:t>Module Code: LCHS4009</a:t>
            </a:r>
          </a:p>
          <a:p>
            <a:endParaRPr lang="en-GB" sz="2800" b="1" dirty="0"/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EB3050C3-E96B-2082-4B72-408C364883D7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4" y="203194"/>
            <a:ext cx="2230756" cy="106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EFB7A2CD-FD16-796C-B135-80A710B06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1200" y="11879"/>
            <a:ext cx="2590800" cy="1050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eate some image without font&#10;&#10;stethoscope, teamwork, learning">
            <a:extLst>
              <a:ext uri="{FF2B5EF4-FFF2-40B4-BE49-F238E27FC236}">
                <a16:creationId xmlns:a16="http://schemas.microsoft.com/office/drawing/2014/main" id="{668166B6-3C8B-A66E-BF2D-855761EAE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529" y="3014339"/>
            <a:ext cx="2796540" cy="186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745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86A75-4A80-1CFF-70B2-9316AF47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233172"/>
            <a:ext cx="8884920" cy="925068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Career Focus</a:t>
            </a:r>
            <a:endParaRPr lang="en-GB" sz="44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EB73F4-75F2-D29B-4848-8B246741E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5720" y="5963412"/>
            <a:ext cx="716280" cy="731520"/>
          </a:xfrm>
        </p:spPr>
        <p:txBody>
          <a:bodyPr/>
          <a:lstStyle/>
          <a:p>
            <a:fld id="{A562F5BE-CC16-455E-86E5-F87AFC3F1312}" type="slidenum">
              <a:rPr lang="en-GB" sz="3200" smtClean="0"/>
              <a:t>2</a:t>
            </a:fld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7EA1344-D4B7-42B0-46EE-1EC15D6D0E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535888"/>
              </p:ext>
            </p:extLst>
          </p:nvPr>
        </p:nvGraphicFramePr>
        <p:xfrm>
          <a:off x="-538480" y="1417320"/>
          <a:ext cx="13268960" cy="5242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Icon of caring hands or nurse with patient. A simple step-ladder or arrow graphic showing: Nursing Assistant → Nursing Associate → Registered Nurse">
            <a:extLst>
              <a:ext uri="{FF2B5EF4-FFF2-40B4-BE49-F238E27FC236}">
                <a16:creationId xmlns:a16="http://schemas.microsoft.com/office/drawing/2014/main" id="{189617DE-C5E8-D8C3-3795-7841A1B19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0444" r="2666" b="16889"/>
          <a:stretch>
            <a:fillRect/>
          </a:stretch>
        </p:blipFill>
        <p:spPr bwMode="auto">
          <a:xfrm>
            <a:off x="9394131" y="163068"/>
            <a:ext cx="2797870" cy="270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499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651E9-17A3-1F25-5337-40088F76D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CBE50-17AF-32E3-6D1C-3764D4140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233172"/>
            <a:ext cx="11658600" cy="73152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Personal SWOT Analysis</a:t>
            </a:r>
            <a:endParaRPr lang="en-GB" sz="44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7D1894-E2E5-3D94-BF79-5F8A55A2C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75720" y="5963412"/>
            <a:ext cx="716280" cy="731520"/>
          </a:xfrm>
        </p:spPr>
        <p:txBody>
          <a:bodyPr/>
          <a:lstStyle/>
          <a:p>
            <a:fld id="{A562F5BE-CC16-455E-86E5-F87AFC3F1312}" type="slidenum">
              <a:rPr lang="en-GB" sz="3200" smtClean="0"/>
              <a:t>3</a:t>
            </a:fld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DBE95D9-153E-6DE1-B999-BB63FFABDE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6210294"/>
              </p:ext>
            </p:extLst>
          </p:nvPr>
        </p:nvGraphicFramePr>
        <p:xfrm>
          <a:off x="1239520" y="1249680"/>
          <a:ext cx="9712960" cy="5445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420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32221-B80D-76CB-D6DD-8AA45BCAD3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334B3-201D-1815-D07D-E640B0979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233172"/>
            <a:ext cx="11658600" cy="73152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Strategic Application</a:t>
            </a:r>
            <a:endParaRPr lang="en-GB" sz="44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BBB91A-64B9-5228-247F-880AEE283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6200" y="6380988"/>
            <a:ext cx="472440" cy="477012"/>
          </a:xfrm>
        </p:spPr>
        <p:txBody>
          <a:bodyPr/>
          <a:lstStyle/>
          <a:p>
            <a:fld id="{A562F5BE-CC16-455E-86E5-F87AFC3F1312}" type="slidenum">
              <a:rPr lang="en-GB" sz="3200" smtClean="0"/>
              <a:t>4</a:t>
            </a:fld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119C5B4-72F0-C45A-BA2D-A2EAF9DD8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6949977"/>
              </p:ext>
            </p:extLst>
          </p:nvPr>
        </p:nvGraphicFramePr>
        <p:xfrm>
          <a:off x="-15240" y="1218015"/>
          <a:ext cx="12207240" cy="5162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2499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FCECD-1384-4053-52AE-8DC68F00D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2F16-F1F6-A7B5-1941-E6D5AF58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233172"/>
            <a:ext cx="11658600" cy="73152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Personal Development Plan (PDP)</a:t>
            </a:r>
            <a:endParaRPr lang="en-GB" sz="44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DDB862-6C86-5F35-E5CD-CC3E3915A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6200" y="6380988"/>
            <a:ext cx="472440" cy="477012"/>
          </a:xfrm>
        </p:spPr>
        <p:txBody>
          <a:bodyPr/>
          <a:lstStyle/>
          <a:p>
            <a:fld id="{A562F5BE-CC16-455E-86E5-F87AFC3F1312}" type="slidenum">
              <a:rPr lang="en-GB" sz="3200" smtClean="0"/>
              <a:t>5</a:t>
            </a:fld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CF5BD3-F7D8-85B1-2EC8-7CB0C0C971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668576"/>
              </p:ext>
            </p:extLst>
          </p:nvPr>
        </p:nvGraphicFramePr>
        <p:xfrm>
          <a:off x="461905" y="1224705"/>
          <a:ext cx="11326235" cy="513085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265247">
                  <a:extLst>
                    <a:ext uri="{9D8B030D-6E8A-4147-A177-3AD203B41FA5}">
                      <a16:colId xmlns:a16="http://schemas.microsoft.com/office/drawing/2014/main" val="3797565448"/>
                    </a:ext>
                  </a:extLst>
                </a:gridCol>
                <a:gridCol w="2759248">
                  <a:extLst>
                    <a:ext uri="{9D8B030D-6E8A-4147-A177-3AD203B41FA5}">
                      <a16:colId xmlns:a16="http://schemas.microsoft.com/office/drawing/2014/main" val="813228045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873315009"/>
                    </a:ext>
                  </a:extLst>
                </a:gridCol>
                <a:gridCol w="1813560">
                  <a:extLst>
                    <a:ext uri="{9D8B030D-6E8A-4147-A177-3AD203B41FA5}">
                      <a16:colId xmlns:a16="http://schemas.microsoft.com/office/drawing/2014/main" val="214898707"/>
                    </a:ext>
                  </a:extLst>
                </a:gridCol>
                <a:gridCol w="1470660">
                  <a:extLst>
                    <a:ext uri="{9D8B030D-6E8A-4147-A177-3AD203B41FA5}">
                      <a16:colId xmlns:a16="http://schemas.microsoft.com/office/drawing/2014/main" val="229041519"/>
                    </a:ext>
                  </a:extLst>
                </a:gridCol>
              </a:tblGrid>
              <a:tr h="6988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Goals</a:t>
                      </a:r>
                      <a:r>
                        <a:rPr lang="en-US" sz="2000" dirty="0"/>
                        <a:t> 🥅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Actions</a:t>
                      </a:r>
                      <a:r>
                        <a:rPr lang="en-US" sz="2000" dirty="0"/>
                        <a:t> 🔑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Support / Resources</a:t>
                      </a:r>
                      <a:r>
                        <a:rPr lang="en-US" sz="2000" dirty="0"/>
                        <a:t> 🤝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Target Date</a:t>
                      </a:r>
                      <a:r>
                        <a:rPr lang="en-US" sz="2000" dirty="0"/>
                        <a:t> 📅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Review Date</a:t>
                      </a:r>
                      <a:r>
                        <a:rPr lang="en-US" sz="2000" dirty="0"/>
                        <a:t> 🔄</a:t>
                      </a:r>
                    </a:p>
                  </a:txBody>
                  <a:tcPr marL="43690" marR="43690" marT="21845" marB="21845" anchor="ctr"/>
                </a:tc>
                <a:extLst>
                  <a:ext uri="{0D108BD9-81ED-4DB2-BD59-A6C34878D82A}">
                    <a16:rowId xmlns:a16="http://schemas.microsoft.com/office/drawing/2014/main" val="3485858982"/>
                  </a:ext>
                </a:extLst>
              </a:tr>
              <a:tr h="93266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Gain clinical experience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Volunteer in NHS ward or local care home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Placement coordinator, NHS staff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6 months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9 months</a:t>
                      </a:r>
                    </a:p>
                  </a:txBody>
                  <a:tcPr marL="43690" marR="43690" marT="21845" marB="21845" anchor="ctr"/>
                </a:tc>
                <a:extLst>
                  <a:ext uri="{0D108BD9-81ED-4DB2-BD59-A6C34878D82A}">
                    <a16:rowId xmlns:a16="http://schemas.microsoft.com/office/drawing/2014/main" val="678536073"/>
                  </a:ext>
                </a:extLst>
              </a:tr>
              <a:tr h="11182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Improve </a:t>
                      </a:r>
                      <a:r>
                        <a:rPr lang="en-US" sz="2000" b="1"/>
                        <a:t>IT and </a:t>
                      </a:r>
                      <a:r>
                        <a:rPr lang="en-US" sz="2000" b="1" dirty="0"/>
                        <a:t>record-keeping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Complete NHS e-learning on digital care records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NHS Learning Hub, workplace mentor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3 months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6 months</a:t>
                      </a:r>
                    </a:p>
                  </a:txBody>
                  <a:tcPr marL="43690" marR="43690" marT="21845" marB="21845" anchor="ctr"/>
                </a:tc>
                <a:extLst>
                  <a:ext uri="{0D108BD9-81ED-4DB2-BD59-A6C34878D82A}">
                    <a16:rowId xmlns:a16="http://schemas.microsoft.com/office/drawing/2014/main" val="403570445"/>
                  </a:ext>
                </a:extLst>
              </a:tr>
              <a:tr h="111821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Build confidence in new environments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Shadow senior Nursing Assistants during shifts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Supervisor, mentor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Ongoing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Every 3 months</a:t>
                      </a:r>
                    </a:p>
                  </a:txBody>
                  <a:tcPr marL="43690" marR="43690" marT="21845" marB="21845" anchor="ctr"/>
                </a:tc>
                <a:extLst>
                  <a:ext uri="{0D108BD9-81ED-4DB2-BD59-A6C34878D82A}">
                    <a16:rowId xmlns:a16="http://schemas.microsoft.com/office/drawing/2014/main" val="3054349392"/>
                  </a:ext>
                </a:extLst>
              </a:tr>
              <a:tr h="122937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Progress career pathway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Apply for Nursing Associate apprenticeship as next step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NHS development programmes, career advisor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/>
                        <a:t>2 years</a:t>
                      </a:r>
                    </a:p>
                  </a:txBody>
                  <a:tcPr marL="43690" marR="43690" marT="21845" marB="2184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/>
                        <a:t>Annual review</a:t>
                      </a:r>
                    </a:p>
                  </a:txBody>
                  <a:tcPr marL="43690" marR="43690" marT="21845" marB="21845" anchor="ctr"/>
                </a:tc>
                <a:extLst>
                  <a:ext uri="{0D108BD9-81ED-4DB2-BD59-A6C34878D82A}">
                    <a16:rowId xmlns:a16="http://schemas.microsoft.com/office/drawing/2014/main" val="2191198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907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81FEEB-8D44-A40D-92F6-58BE1DE6E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AA01F-021A-B7F3-A044-BFDC22244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454779"/>
            <a:ext cx="11658600" cy="73152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References</a:t>
            </a:r>
            <a:endParaRPr lang="en-GB" sz="44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B0564A-0197-DC7E-122F-38D2EBF34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6200" y="6380988"/>
            <a:ext cx="472440" cy="477012"/>
          </a:xfrm>
        </p:spPr>
        <p:txBody>
          <a:bodyPr/>
          <a:lstStyle/>
          <a:p>
            <a:fld id="{A562F5BE-CC16-455E-86E5-F87AFC3F1312}" type="slidenum">
              <a:rPr lang="en-GB" sz="3200" smtClean="0"/>
              <a:t>6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073A76-50A5-7DC9-1A0D-2C19E5174E33}"/>
              </a:ext>
            </a:extLst>
          </p:cNvPr>
          <p:cNvSpPr txBox="1"/>
          <p:nvPr/>
        </p:nvSpPr>
        <p:spPr>
          <a:xfrm>
            <a:off x="381000" y="1308218"/>
            <a:ext cx="11536680" cy="4729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Carroll, R.E., De Vries, K., Goodman, C. and Brown, J. (2024). Health care assistant and registered nurse dyads, working together and apart–a qualitative study.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BMC nursing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23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(1), p.954.</a:t>
            </a:r>
            <a:endParaRPr lang="en-US" sz="20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Day, A., Potter, A., Gilroy, D., Lewis, S. and Young, G. (2025). Collaborative partnerships to improve E‐Learning design: Enhancing information skills training for the healthcare workforce.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Health Information &amp; Libraries Journal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McAdam, K. and Perrin, D. (2025). Exploring mentorship in apprenticeship success: the relationship between construction degree apprentices and their work-based mentors.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Journal of Work-Applied Management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Qahtani, M.N., Bukhari, A.I.R., </a:t>
            </a:r>
            <a:r>
              <a:rPr lang="en-GB" sz="20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Alshuqayri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Y.H., Alanazi, M.S.S., </a:t>
            </a:r>
            <a:r>
              <a:rPr lang="en-GB" sz="20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Alabdullah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M.M., </a:t>
            </a:r>
            <a:r>
              <a:rPr lang="en-GB" sz="20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Alenizi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A.H. and </a:t>
            </a:r>
            <a:r>
              <a:rPr lang="en-GB" sz="20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Aljurais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N.A. (2024). The impact of healthcare assistants and support staff on patient care.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Tec Empresarial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(2), pp.998-1015.</a:t>
            </a:r>
            <a:endParaRPr lang="en-US" sz="20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Richardson, M. (2025). for the Nursing Associate. </a:t>
            </a:r>
            <a:r>
              <a:rPr lang="en-GB" sz="20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The Nursing Associate: Stepping into Practice</a:t>
            </a:r>
            <a:r>
              <a:rPr lang="en-GB" sz="20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67.</a:t>
            </a:r>
            <a:endParaRPr lang="en-US" sz="20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12275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Custom 1">
      <a:majorFont>
        <a:latin typeface="Constantia"/>
        <a:ea typeface=""/>
        <a:cs typeface=""/>
      </a:majorFont>
      <a:minorFont>
        <a:latin typeface="Constanti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34</TotalTime>
  <Words>624</Words>
  <Application>Microsoft Office PowerPoint</Application>
  <PresentationFormat>Widescreen</PresentationFormat>
  <Paragraphs>85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Constantia</vt:lpstr>
      <vt:lpstr>Parcel</vt:lpstr>
      <vt:lpstr>Personal SWOT Analysis and Development Plan</vt:lpstr>
      <vt:lpstr>Career Focus</vt:lpstr>
      <vt:lpstr>Personal SWOT Analysis</vt:lpstr>
      <vt:lpstr>Strategic Application</vt:lpstr>
      <vt:lpstr>Personal Development Plan (PDP)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and Development Plan</dc:title>
  <cp:revision>25</cp:revision>
  <dcterms:created xsi:type="dcterms:W3CDTF">2025-09-19T09:12:57Z</dcterms:created>
  <dcterms:modified xsi:type="dcterms:W3CDTF">2025-10-07T17:08:27Z</dcterms:modified>
</cp:coreProperties>
</file>