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9" r:id="rId4"/>
    <p:sldId id="260" r:id="rId5"/>
    <p:sldId id="261" r:id="rId6"/>
    <p:sldId id="262" r:id="rId7"/>
    <p:sldId id="263" r:id="rId8"/>
    <p:sldId id="258"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0CD064-94F5-A036-4E75-01AD3A07CA80}" v="38" dt="2026-01-20T12:54:22.379"/>
    <p1510:client id="{95AA127C-BC45-7E5A-34DC-68E16189F80C}" v="562" dt="2026-01-19T15:48:14.145"/>
    <p1510:client id="{C1AF862B-9790-29FD-16F2-B0873DB8FDBD}" v="274" dt="2026-01-20T13:25:32.0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 Pickering (2407489)" userId="S::2407489@student.uwtsd.ac.uk::18ee204d-d51e-4e3a-8fa0-f039a145e6a3" providerId="AD" clId="Web-{95AA127C-BC45-7E5A-34DC-68E16189F80C}"/>
    <pc:docChg chg="mod addSld modSld addMainMaster delMainMaster">
      <pc:chgData name="Alex Pickering (2407489)" userId="S::2407489@student.uwtsd.ac.uk::18ee204d-d51e-4e3a-8fa0-f039a145e6a3" providerId="AD" clId="Web-{95AA127C-BC45-7E5A-34DC-68E16189F80C}" dt="2026-01-19T15:48:14.145" v="562" actId="20577"/>
      <pc:docMkLst>
        <pc:docMk/>
      </pc:docMkLst>
      <pc:sldChg chg="modSp mod modClrScheme chgLayout">
        <pc:chgData name="Alex Pickering (2407489)" userId="S::2407489@student.uwtsd.ac.uk::18ee204d-d51e-4e3a-8fa0-f039a145e6a3" providerId="AD" clId="Web-{95AA127C-BC45-7E5A-34DC-68E16189F80C}" dt="2026-01-19T14:57:55.278" v="254"/>
        <pc:sldMkLst>
          <pc:docMk/>
          <pc:sldMk cId="109857222" sldId="256"/>
        </pc:sldMkLst>
        <pc:spChg chg="mod ord">
          <ac:chgData name="Alex Pickering (2407489)" userId="S::2407489@student.uwtsd.ac.uk::18ee204d-d51e-4e3a-8fa0-f039a145e6a3" providerId="AD" clId="Web-{95AA127C-BC45-7E5A-34DC-68E16189F80C}" dt="2026-01-19T14:57:55.278" v="254"/>
          <ac:spMkLst>
            <pc:docMk/>
            <pc:sldMk cId="109857222" sldId="256"/>
            <ac:spMk id="2" creationId="{00000000-0000-0000-0000-000000000000}"/>
          </ac:spMkLst>
        </pc:spChg>
        <pc:spChg chg="mod ord">
          <ac:chgData name="Alex Pickering (2407489)" userId="S::2407489@student.uwtsd.ac.uk::18ee204d-d51e-4e3a-8fa0-f039a145e6a3" providerId="AD" clId="Web-{95AA127C-BC45-7E5A-34DC-68E16189F80C}" dt="2026-01-19T14:57:55.278" v="254"/>
          <ac:spMkLst>
            <pc:docMk/>
            <pc:sldMk cId="109857222" sldId="256"/>
            <ac:spMk id="3" creationId="{00000000-0000-0000-0000-000000000000}"/>
          </ac:spMkLst>
        </pc:spChg>
      </pc:sldChg>
      <pc:sldChg chg="modSp mod modClrScheme chgLayout">
        <pc:chgData name="Alex Pickering (2407489)" userId="S::2407489@student.uwtsd.ac.uk::18ee204d-d51e-4e3a-8fa0-f039a145e6a3" providerId="AD" clId="Web-{95AA127C-BC45-7E5A-34DC-68E16189F80C}" dt="2026-01-19T14:57:55.278" v="254"/>
        <pc:sldMkLst>
          <pc:docMk/>
          <pc:sldMk cId="2005597222" sldId="257"/>
        </pc:sldMkLst>
        <pc:spChg chg="mod ord">
          <ac:chgData name="Alex Pickering (2407489)" userId="S::2407489@student.uwtsd.ac.uk::18ee204d-d51e-4e3a-8fa0-f039a145e6a3" providerId="AD" clId="Web-{95AA127C-BC45-7E5A-34DC-68E16189F80C}" dt="2026-01-19T14:57:55.278" v="254"/>
          <ac:spMkLst>
            <pc:docMk/>
            <pc:sldMk cId="2005597222" sldId="257"/>
            <ac:spMk id="2" creationId="{EA6A56BE-FAAA-B35C-F959-91387E581FD1}"/>
          </ac:spMkLst>
        </pc:spChg>
        <pc:graphicFrameChg chg="mod ord">
          <ac:chgData name="Alex Pickering (2407489)" userId="S::2407489@student.uwtsd.ac.uk::18ee204d-d51e-4e3a-8fa0-f039a145e6a3" providerId="AD" clId="Web-{95AA127C-BC45-7E5A-34DC-68E16189F80C}" dt="2026-01-19T14:57:55.278" v="254"/>
          <ac:graphicFrameMkLst>
            <pc:docMk/>
            <pc:sldMk cId="2005597222" sldId="257"/>
            <ac:graphicFrameMk id="5" creationId="{E19D714B-A5AC-3D83-1617-685C14E882E6}"/>
          </ac:graphicFrameMkLst>
        </pc:graphicFrameChg>
      </pc:sldChg>
      <pc:sldChg chg="modSp mod modClrScheme chgLayout">
        <pc:chgData name="Alex Pickering (2407489)" userId="S::2407489@student.uwtsd.ac.uk::18ee204d-d51e-4e3a-8fa0-f039a145e6a3" providerId="AD" clId="Web-{95AA127C-BC45-7E5A-34DC-68E16189F80C}" dt="2026-01-19T15:36:42.410" v="554" actId="20577"/>
        <pc:sldMkLst>
          <pc:docMk/>
          <pc:sldMk cId="1394281138" sldId="258"/>
        </pc:sldMkLst>
        <pc:spChg chg="mod ord">
          <ac:chgData name="Alex Pickering (2407489)" userId="S::2407489@student.uwtsd.ac.uk::18ee204d-d51e-4e3a-8fa0-f039a145e6a3" providerId="AD" clId="Web-{95AA127C-BC45-7E5A-34DC-68E16189F80C}" dt="2026-01-19T14:57:55.278" v="254"/>
          <ac:spMkLst>
            <pc:docMk/>
            <pc:sldMk cId="1394281138" sldId="258"/>
            <ac:spMk id="2" creationId="{04612699-EAD3-18FC-2F6C-77C715DEA0F2}"/>
          </ac:spMkLst>
        </pc:spChg>
        <pc:spChg chg="mod ord">
          <ac:chgData name="Alex Pickering (2407489)" userId="S::2407489@student.uwtsd.ac.uk::18ee204d-d51e-4e3a-8fa0-f039a145e6a3" providerId="AD" clId="Web-{95AA127C-BC45-7E5A-34DC-68E16189F80C}" dt="2026-01-19T15:36:42.410" v="554" actId="20577"/>
          <ac:spMkLst>
            <pc:docMk/>
            <pc:sldMk cId="1394281138" sldId="258"/>
            <ac:spMk id="3" creationId="{64F59FD3-77FB-4B20-ED8C-CFFECD84CB2A}"/>
          </ac:spMkLst>
        </pc:spChg>
      </pc:sldChg>
      <pc:sldChg chg="addSp modSp new mod modTransition setBg modClrScheme chgLayout">
        <pc:chgData name="Alex Pickering (2407489)" userId="S::2407489@student.uwtsd.ac.uk::18ee204d-d51e-4e3a-8fa0-f039a145e6a3" providerId="AD" clId="Web-{95AA127C-BC45-7E5A-34DC-68E16189F80C}" dt="2026-01-19T15:00:46.204" v="264"/>
        <pc:sldMkLst>
          <pc:docMk/>
          <pc:sldMk cId="871295252" sldId="259"/>
        </pc:sldMkLst>
        <pc:spChg chg="mod ord">
          <ac:chgData name="Alex Pickering (2407489)" userId="S::2407489@student.uwtsd.ac.uk::18ee204d-d51e-4e3a-8fa0-f039a145e6a3" providerId="AD" clId="Web-{95AA127C-BC45-7E5A-34DC-68E16189F80C}" dt="2026-01-19T14:59:00.232" v="256" actId="20577"/>
          <ac:spMkLst>
            <pc:docMk/>
            <pc:sldMk cId="871295252" sldId="259"/>
            <ac:spMk id="2" creationId="{313404FE-FD5E-199C-B4D6-6AB0B6A3345C}"/>
          </ac:spMkLst>
        </pc:spChg>
        <pc:spChg chg="mod ord">
          <ac:chgData name="Alex Pickering (2407489)" userId="S::2407489@student.uwtsd.ac.uk::18ee204d-d51e-4e3a-8fa0-f039a145e6a3" providerId="AD" clId="Web-{95AA127C-BC45-7E5A-34DC-68E16189F80C}" dt="2026-01-19T14:58:32.669" v="255"/>
          <ac:spMkLst>
            <pc:docMk/>
            <pc:sldMk cId="871295252" sldId="259"/>
            <ac:spMk id="3" creationId="{884EB9D9-9733-3A06-CF1A-74F22B40E71A}"/>
          </ac:spMkLst>
        </pc:spChg>
        <pc:spChg chg="mod ord">
          <ac:chgData name="Alex Pickering (2407489)" userId="S::2407489@student.uwtsd.ac.uk::18ee204d-d51e-4e3a-8fa0-f039a145e6a3" providerId="AD" clId="Web-{95AA127C-BC45-7E5A-34DC-68E16189F80C}" dt="2026-01-19T14:58:32.669" v="255"/>
          <ac:spMkLst>
            <pc:docMk/>
            <pc:sldMk cId="871295252" sldId="259"/>
            <ac:spMk id="4" creationId="{575B7050-181D-215F-A869-98E3D6F32023}"/>
          </ac:spMkLst>
        </pc:spChg>
        <pc:spChg chg="mod ord">
          <ac:chgData name="Alex Pickering (2407489)" userId="S::2407489@student.uwtsd.ac.uk::18ee204d-d51e-4e3a-8fa0-f039a145e6a3" providerId="AD" clId="Web-{95AA127C-BC45-7E5A-34DC-68E16189F80C}" dt="2026-01-19T14:58:32.669" v="255"/>
          <ac:spMkLst>
            <pc:docMk/>
            <pc:sldMk cId="871295252" sldId="259"/>
            <ac:spMk id="5" creationId="{27D86B17-9EC6-8EEE-7889-46545723828E}"/>
          </ac:spMkLst>
        </pc:spChg>
        <pc:spChg chg="mod ord">
          <ac:chgData name="Alex Pickering (2407489)" userId="S::2407489@student.uwtsd.ac.uk::18ee204d-d51e-4e3a-8fa0-f039a145e6a3" providerId="AD" clId="Web-{95AA127C-BC45-7E5A-34DC-68E16189F80C}" dt="2026-01-19T14:58:32.669" v="255"/>
          <ac:spMkLst>
            <pc:docMk/>
            <pc:sldMk cId="871295252" sldId="259"/>
            <ac:spMk id="6" creationId="{CE1E8BA2-54CB-115B-7F4A-CEF976F85DD3}"/>
          </ac:spMkLst>
        </pc:spChg>
        <pc:spChg chg="add">
          <ac:chgData name="Alex Pickering (2407489)" userId="S::2407489@student.uwtsd.ac.uk::18ee204d-d51e-4e3a-8fa0-f039a145e6a3" providerId="AD" clId="Web-{95AA127C-BC45-7E5A-34DC-68E16189F80C}" dt="2026-01-19T14:58:32.669" v="255"/>
          <ac:spMkLst>
            <pc:docMk/>
            <pc:sldMk cId="871295252" sldId="259"/>
            <ac:spMk id="11" creationId="{081EA652-8C6A-4E69-BEB9-170809474553}"/>
          </ac:spMkLst>
        </pc:spChg>
        <pc:spChg chg="add">
          <ac:chgData name="Alex Pickering (2407489)" userId="S::2407489@student.uwtsd.ac.uk::18ee204d-d51e-4e3a-8fa0-f039a145e6a3" providerId="AD" clId="Web-{95AA127C-BC45-7E5A-34DC-68E16189F80C}" dt="2026-01-19T14:58:32.669" v="255"/>
          <ac:spMkLst>
            <pc:docMk/>
            <pc:sldMk cId="871295252" sldId="259"/>
            <ac:spMk id="13" creationId="{5298780A-33B9-4EA2-8F67-DE68AD62841B}"/>
          </ac:spMkLst>
        </pc:spChg>
        <pc:spChg chg="add">
          <ac:chgData name="Alex Pickering (2407489)" userId="S::2407489@student.uwtsd.ac.uk::18ee204d-d51e-4e3a-8fa0-f039a145e6a3" providerId="AD" clId="Web-{95AA127C-BC45-7E5A-34DC-68E16189F80C}" dt="2026-01-19T14:58:32.669" v="255"/>
          <ac:spMkLst>
            <pc:docMk/>
            <pc:sldMk cId="871295252" sldId="259"/>
            <ac:spMk id="15" creationId="{7F488E8B-4E1E-4402-8935-D4E6C02615C7}"/>
          </ac:spMkLst>
        </pc:spChg>
        <pc:cxnChg chg="add">
          <ac:chgData name="Alex Pickering (2407489)" userId="S::2407489@student.uwtsd.ac.uk::18ee204d-d51e-4e3a-8fa0-f039a145e6a3" providerId="AD" clId="Web-{95AA127C-BC45-7E5A-34DC-68E16189F80C}" dt="2026-01-19T14:58:32.669" v="255"/>
          <ac:cxnSpMkLst>
            <pc:docMk/>
            <pc:sldMk cId="871295252" sldId="259"/>
            <ac:cxnSpMk id="17" creationId="{23AAC9B5-8015-485C-ACF9-A750390E9A56}"/>
          </ac:cxnSpMkLst>
        </pc:cxnChg>
      </pc:sldChg>
      <pc:sldChg chg="addSp modSp new mod modTransition setBg modClrScheme chgLayout">
        <pc:chgData name="Alex Pickering (2407489)" userId="S::2407489@student.uwtsd.ac.uk::18ee204d-d51e-4e3a-8fa0-f039a145e6a3" providerId="AD" clId="Web-{95AA127C-BC45-7E5A-34DC-68E16189F80C}" dt="2026-01-19T15:00:55.970" v="265"/>
        <pc:sldMkLst>
          <pc:docMk/>
          <pc:sldMk cId="2359239014" sldId="260"/>
        </pc:sldMkLst>
        <pc:spChg chg="mod ord">
          <ac:chgData name="Alex Pickering (2407489)" userId="S::2407489@student.uwtsd.ac.uk::18ee204d-d51e-4e3a-8fa0-f039a145e6a3" providerId="AD" clId="Web-{95AA127C-BC45-7E5A-34DC-68E16189F80C}" dt="2026-01-19T14:59:21.436" v="257"/>
          <ac:spMkLst>
            <pc:docMk/>
            <pc:sldMk cId="2359239014" sldId="260"/>
            <ac:spMk id="2" creationId="{50DC3C8C-133C-819D-3D80-A757B6532D8A}"/>
          </ac:spMkLst>
        </pc:spChg>
        <pc:spChg chg="mod ord">
          <ac:chgData name="Alex Pickering (2407489)" userId="S::2407489@student.uwtsd.ac.uk::18ee204d-d51e-4e3a-8fa0-f039a145e6a3" providerId="AD" clId="Web-{95AA127C-BC45-7E5A-34DC-68E16189F80C}" dt="2026-01-19T15:00:20.625" v="263" actId="20577"/>
          <ac:spMkLst>
            <pc:docMk/>
            <pc:sldMk cId="2359239014" sldId="260"/>
            <ac:spMk id="3" creationId="{D220ABBD-1C99-670A-AE4C-F916C278DCED}"/>
          </ac:spMkLst>
        </pc:spChg>
        <pc:spChg chg="mod ord">
          <ac:chgData name="Alex Pickering (2407489)" userId="S::2407489@student.uwtsd.ac.uk::18ee204d-d51e-4e3a-8fa0-f039a145e6a3" providerId="AD" clId="Web-{95AA127C-BC45-7E5A-34DC-68E16189F80C}" dt="2026-01-19T14:59:21.436" v="257"/>
          <ac:spMkLst>
            <pc:docMk/>
            <pc:sldMk cId="2359239014" sldId="260"/>
            <ac:spMk id="4" creationId="{3EB82210-4139-DE0F-6DFB-837ACB2AB428}"/>
          </ac:spMkLst>
        </pc:spChg>
        <pc:spChg chg="mod ord">
          <ac:chgData name="Alex Pickering (2407489)" userId="S::2407489@student.uwtsd.ac.uk::18ee204d-d51e-4e3a-8fa0-f039a145e6a3" providerId="AD" clId="Web-{95AA127C-BC45-7E5A-34DC-68E16189F80C}" dt="2026-01-19T14:59:21.436" v="257"/>
          <ac:spMkLst>
            <pc:docMk/>
            <pc:sldMk cId="2359239014" sldId="260"/>
            <ac:spMk id="5" creationId="{286D828C-93DF-4CA9-F0E4-6D07DF090FE7}"/>
          </ac:spMkLst>
        </pc:spChg>
        <pc:spChg chg="mod ord">
          <ac:chgData name="Alex Pickering (2407489)" userId="S::2407489@student.uwtsd.ac.uk::18ee204d-d51e-4e3a-8fa0-f039a145e6a3" providerId="AD" clId="Web-{95AA127C-BC45-7E5A-34DC-68E16189F80C}" dt="2026-01-19T14:59:21.436" v="257"/>
          <ac:spMkLst>
            <pc:docMk/>
            <pc:sldMk cId="2359239014" sldId="260"/>
            <ac:spMk id="6" creationId="{9495FDF6-A70E-DA5B-E150-9CC57BB68886}"/>
          </ac:spMkLst>
        </pc:spChg>
        <pc:spChg chg="add">
          <ac:chgData name="Alex Pickering (2407489)" userId="S::2407489@student.uwtsd.ac.uk::18ee204d-d51e-4e3a-8fa0-f039a145e6a3" providerId="AD" clId="Web-{95AA127C-BC45-7E5A-34DC-68E16189F80C}" dt="2026-01-19T14:59:21.436" v="257"/>
          <ac:spMkLst>
            <pc:docMk/>
            <pc:sldMk cId="2359239014" sldId="260"/>
            <ac:spMk id="11" creationId="{907EF6B7-1338-4443-8C46-6A318D952DFD}"/>
          </ac:spMkLst>
        </pc:spChg>
        <pc:spChg chg="add">
          <ac:chgData name="Alex Pickering (2407489)" userId="S::2407489@student.uwtsd.ac.uk::18ee204d-d51e-4e3a-8fa0-f039a145e6a3" providerId="AD" clId="Web-{95AA127C-BC45-7E5A-34DC-68E16189F80C}" dt="2026-01-19T14:59:21.436" v="257"/>
          <ac:spMkLst>
            <pc:docMk/>
            <pc:sldMk cId="2359239014" sldId="260"/>
            <ac:spMk id="13" creationId="{DAAE4CDD-124C-4DCF-9584-B6033B545DD5}"/>
          </ac:spMkLst>
        </pc:spChg>
        <pc:spChg chg="add">
          <ac:chgData name="Alex Pickering (2407489)" userId="S::2407489@student.uwtsd.ac.uk::18ee204d-d51e-4e3a-8fa0-f039a145e6a3" providerId="AD" clId="Web-{95AA127C-BC45-7E5A-34DC-68E16189F80C}" dt="2026-01-19T14:59:21.436" v="257"/>
          <ac:spMkLst>
            <pc:docMk/>
            <pc:sldMk cId="2359239014" sldId="260"/>
            <ac:spMk id="15" creationId="{081E4A58-353D-44AE-B2FC-2A74E2E400F7}"/>
          </ac:spMkLst>
        </pc:spChg>
      </pc:sldChg>
      <pc:sldChg chg="addSp delSp modSp new mod setBg">
        <pc:chgData name="Alex Pickering (2407489)" userId="S::2407489@student.uwtsd.ac.uk::18ee204d-d51e-4e3a-8fa0-f039a145e6a3" providerId="AD" clId="Web-{95AA127C-BC45-7E5A-34DC-68E16189F80C}" dt="2026-01-19T15:48:14.145" v="562" actId="20577"/>
        <pc:sldMkLst>
          <pc:docMk/>
          <pc:sldMk cId="988563672" sldId="261"/>
        </pc:sldMkLst>
        <pc:spChg chg="mod">
          <ac:chgData name="Alex Pickering (2407489)" userId="S::2407489@student.uwtsd.ac.uk::18ee204d-d51e-4e3a-8fa0-f039a145e6a3" providerId="AD" clId="Web-{95AA127C-BC45-7E5A-34DC-68E16189F80C}" dt="2026-01-19T15:47:58.347" v="560"/>
          <ac:spMkLst>
            <pc:docMk/>
            <pc:sldMk cId="988563672" sldId="261"/>
            <ac:spMk id="2" creationId="{DF9F3BBB-4369-0F36-7905-2BB2D7D580C8}"/>
          </ac:spMkLst>
        </pc:spChg>
        <pc:spChg chg="mod">
          <ac:chgData name="Alex Pickering (2407489)" userId="S::2407489@student.uwtsd.ac.uk::18ee204d-d51e-4e3a-8fa0-f039a145e6a3" providerId="AD" clId="Web-{95AA127C-BC45-7E5A-34DC-68E16189F80C}" dt="2026-01-19T15:48:14.145" v="562" actId="20577"/>
          <ac:spMkLst>
            <pc:docMk/>
            <pc:sldMk cId="988563672" sldId="261"/>
            <ac:spMk id="3" creationId="{DDFCD0F8-49C7-BCC9-D948-13FC862ED5F8}"/>
          </ac:spMkLst>
        </pc:spChg>
        <pc:spChg chg="add">
          <ac:chgData name="Alex Pickering (2407489)" userId="S::2407489@student.uwtsd.ac.uk::18ee204d-d51e-4e3a-8fa0-f039a145e6a3" providerId="AD" clId="Web-{95AA127C-BC45-7E5A-34DC-68E16189F80C}" dt="2026-01-19T15:47:58.347" v="560"/>
          <ac:spMkLst>
            <pc:docMk/>
            <pc:sldMk cId="988563672" sldId="261"/>
            <ac:spMk id="8" creationId="{09588DA8-065E-4F6F-8EFD-43104AB2E0CF}"/>
          </ac:spMkLst>
        </pc:spChg>
        <pc:spChg chg="add del">
          <ac:chgData name="Alex Pickering (2407489)" userId="S::2407489@student.uwtsd.ac.uk::18ee204d-d51e-4e3a-8fa0-f039a145e6a3" providerId="AD" clId="Web-{95AA127C-BC45-7E5A-34DC-68E16189F80C}" dt="2026-01-19T15:47:58.331" v="559"/>
          <ac:spMkLst>
            <pc:docMk/>
            <pc:sldMk cId="988563672" sldId="261"/>
            <ac:spMk id="9" creationId="{C0763A76-9F1C-4FC5-82B7-DD475DA461B2}"/>
          </ac:spMkLst>
        </pc:spChg>
        <pc:spChg chg="add">
          <ac:chgData name="Alex Pickering (2407489)" userId="S::2407489@student.uwtsd.ac.uk::18ee204d-d51e-4e3a-8fa0-f039a145e6a3" providerId="AD" clId="Web-{95AA127C-BC45-7E5A-34DC-68E16189F80C}" dt="2026-01-19T15:47:58.347" v="560"/>
          <ac:spMkLst>
            <pc:docMk/>
            <pc:sldMk cId="988563672" sldId="261"/>
            <ac:spMk id="10" creationId="{C4285719-470E-454C-AF62-8323075F1F5B}"/>
          </ac:spMkLst>
        </pc:spChg>
        <pc:spChg chg="add del">
          <ac:chgData name="Alex Pickering (2407489)" userId="S::2407489@student.uwtsd.ac.uk::18ee204d-d51e-4e3a-8fa0-f039a145e6a3" providerId="AD" clId="Web-{95AA127C-BC45-7E5A-34DC-68E16189F80C}" dt="2026-01-19T15:47:58.331" v="559"/>
          <ac:spMkLst>
            <pc:docMk/>
            <pc:sldMk cId="988563672" sldId="261"/>
            <ac:spMk id="11" creationId="{E81BF4F6-F2CF-4984-9D14-D6966D92F99F}"/>
          </ac:spMkLst>
        </pc:spChg>
        <pc:spChg chg="add">
          <ac:chgData name="Alex Pickering (2407489)" userId="S::2407489@student.uwtsd.ac.uk::18ee204d-d51e-4e3a-8fa0-f039a145e6a3" providerId="AD" clId="Web-{95AA127C-BC45-7E5A-34DC-68E16189F80C}" dt="2026-01-19T15:47:58.347" v="560"/>
          <ac:spMkLst>
            <pc:docMk/>
            <pc:sldMk cId="988563672" sldId="261"/>
            <ac:spMk id="12" creationId="{CD9FE4EF-C4D8-49A0-B2FF-81D8DB7D8A24}"/>
          </ac:spMkLst>
        </pc:spChg>
        <pc:spChg chg="add">
          <ac:chgData name="Alex Pickering (2407489)" userId="S::2407489@student.uwtsd.ac.uk::18ee204d-d51e-4e3a-8fa0-f039a145e6a3" providerId="AD" clId="Web-{95AA127C-BC45-7E5A-34DC-68E16189F80C}" dt="2026-01-19T15:47:58.347" v="560"/>
          <ac:spMkLst>
            <pc:docMk/>
            <pc:sldMk cId="988563672" sldId="261"/>
            <ac:spMk id="14" creationId="{4300840D-0A0B-4512-BACA-B439D5B9C57C}"/>
          </ac:spMkLst>
        </pc:spChg>
        <pc:spChg chg="add">
          <ac:chgData name="Alex Pickering (2407489)" userId="S::2407489@student.uwtsd.ac.uk::18ee204d-d51e-4e3a-8fa0-f039a145e6a3" providerId="AD" clId="Web-{95AA127C-BC45-7E5A-34DC-68E16189F80C}" dt="2026-01-19T15:47:58.347" v="560"/>
          <ac:spMkLst>
            <pc:docMk/>
            <pc:sldMk cId="988563672" sldId="261"/>
            <ac:spMk id="16" creationId="{D2B78728-A580-49A7-84F9-6EF6F583ADE0}"/>
          </ac:spMkLst>
        </pc:spChg>
        <pc:spChg chg="add">
          <ac:chgData name="Alex Pickering (2407489)" userId="S::2407489@student.uwtsd.ac.uk::18ee204d-d51e-4e3a-8fa0-f039a145e6a3" providerId="AD" clId="Web-{95AA127C-BC45-7E5A-34DC-68E16189F80C}" dt="2026-01-19T15:47:58.347" v="560"/>
          <ac:spMkLst>
            <pc:docMk/>
            <pc:sldMk cId="988563672" sldId="261"/>
            <ac:spMk id="18" creationId="{38FAA1A1-D861-433F-88FA-1E9D6FD31D11}"/>
          </ac:spMkLst>
        </pc:spChg>
        <pc:spChg chg="add">
          <ac:chgData name="Alex Pickering (2407489)" userId="S::2407489@student.uwtsd.ac.uk::18ee204d-d51e-4e3a-8fa0-f039a145e6a3" providerId="AD" clId="Web-{95AA127C-BC45-7E5A-34DC-68E16189F80C}" dt="2026-01-19T15:47:58.347" v="560"/>
          <ac:spMkLst>
            <pc:docMk/>
            <pc:sldMk cId="988563672" sldId="261"/>
            <ac:spMk id="20" creationId="{8D71EDA1-87BF-4D5D-AB79-F346FD19278A}"/>
          </ac:spMkLst>
        </pc:spChg>
        <pc:picChg chg="add del">
          <ac:chgData name="Alex Pickering (2407489)" userId="S::2407489@student.uwtsd.ac.uk::18ee204d-d51e-4e3a-8fa0-f039a145e6a3" providerId="AD" clId="Web-{95AA127C-BC45-7E5A-34DC-68E16189F80C}" dt="2026-01-19T15:47:58.331" v="559"/>
          <ac:picMkLst>
            <pc:docMk/>
            <pc:sldMk cId="988563672" sldId="261"/>
            <ac:picMk id="5" creationId="{81640B0C-D516-40E0-B9DD-B4FF30533409}"/>
          </ac:picMkLst>
        </pc:picChg>
      </pc:sldChg>
      <pc:sldMasterChg chg="del delSldLayout">
        <pc:chgData name="Alex Pickering (2407489)" userId="S::2407489@student.uwtsd.ac.uk::18ee204d-d51e-4e3a-8fa0-f039a145e6a3" providerId="AD" clId="Web-{95AA127C-BC45-7E5A-34DC-68E16189F80C}" dt="2026-01-19T14:57:55.278" v="254"/>
        <pc:sldMasterMkLst>
          <pc:docMk/>
          <pc:sldMasterMk cId="2576828174" sldId="2147483696"/>
        </pc:sldMasterMkLst>
        <pc:sldLayoutChg chg="del">
          <pc:chgData name="Alex Pickering (2407489)" userId="S::2407489@student.uwtsd.ac.uk::18ee204d-d51e-4e3a-8fa0-f039a145e6a3" providerId="AD" clId="Web-{95AA127C-BC45-7E5A-34DC-68E16189F80C}" dt="2026-01-19T14:57:55.278" v="254"/>
          <pc:sldLayoutMkLst>
            <pc:docMk/>
            <pc:sldMasterMk cId="2576828174" sldId="2147483696"/>
            <pc:sldLayoutMk cId="2790901617" sldId="2147483697"/>
          </pc:sldLayoutMkLst>
        </pc:sldLayoutChg>
        <pc:sldLayoutChg chg="del">
          <pc:chgData name="Alex Pickering (2407489)" userId="S::2407489@student.uwtsd.ac.uk::18ee204d-d51e-4e3a-8fa0-f039a145e6a3" providerId="AD" clId="Web-{95AA127C-BC45-7E5A-34DC-68E16189F80C}" dt="2026-01-19T14:57:55.278" v="254"/>
          <pc:sldLayoutMkLst>
            <pc:docMk/>
            <pc:sldMasterMk cId="2576828174" sldId="2147483696"/>
            <pc:sldLayoutMk cId="3883332705" sldId="2147483698"/>
          </pc:sldLayoutMkLst>
        </pc:sldLayoutChg>
        <pc:sldLayoutChg chg="del">
          <pc:chgData name="Alex Pickering (2407489)" userId="S::2407489@student.uwtsd.ac.uk::18ee204d-d51e-4e3a-8fa0-f039a145e6a3" providerId="AD" clId="Web-{95AA127C-BC45-7E5A-34DC-68E16189F80C}" dt="2026-01-19T14:57:55.278" v="254"/>
          <pc:sldLayoutMkLst>
            <pc:docMk/>
            <pc:sldMasterMk cId="2576828174" sldId="2147483696"/>
            <pc:sldLayoutMk cId="105860129" sldId="2147483699"/>
          </pc:sldLayoutMkLst>
        </pc:sldLayoutChg>
        <pc:sldLayoutChg chg="del">
          <pc:chgData name="Alex Pickering (2407489)" userId="S::2407489@student.uwtsd.ac.uk::18ee204d-d51e-4e3a-8fa0-f039a145e6a3" providerId="AD" clId="Web-{95AA127C-BC45-7E5A-34DC-68E16189F80C}" dt="2026-01-19T14:57:55.278" v="254"/>
          <pc:sldLayoutMkLst>
            <pc:docMk/>
            <pc:sldMasterMk cId="2576828174" sldId="2147483696"/>
            <pc:sldLayoutMk cId="1574561532" sldId="2147483700"/>
          </pc:sldLayoutMkLst>
        </pc:sldLayoutChg>
        <pc:sldLayoutChg chg="del">
          <pc:chgData name="Alex Pickering (2407489)" userId="S::2407489@student.uwtsd.ac.uk::18ee204d-d51e-4e3a-8fa0-f039a145e6a3" providerId="AD" clId="Web-{95AA127C-BC45-7E5A-34DC-68E16189F80C}" dt="2026-01-19T14:57:55.278" v="254"/>
          <pc:sldLayoutMkLst>
            <pc:docMk/>
            <pc:sldMasterMk cId="2576828174" sldId="2147483696"/>
            <pc:sldLayoutMk cId="284201528" sldId="2147483701"/>
          </pc:sldLayoutMkLst>
        </pc:sldLayoutChg>
        <pc:sldLayoutChg chg="del">
          <pc:chgData name="Alex Pickering (2407489)" userId="S::2407489@student.uwtsd.ac.uk::18ee204d-d51e-4e3a-8fa0-f039a145e6a3" providerId="AD" clId="Web-{95AA127C-BC45-7E5A-34DC-68E16189F80C}" dt="2026-01-19T14:57:55.278" v="254"/>
          <pc:sldLayoutMkLst>
            <pc:docMk/>
            <pc:sldMasterMk cId="2576828174" sldId="2147483696"/>
            <pc:sldLayoutMk cId="1493258215" sldId="2147483702"/>
          </pc:sldLayoutMkLst>
        </pc:sldLayoutChg>
        <pc:sldLayoutChg chg="del">
          <pc:chgData name="Alex Pickering (2407489)" userId="S::2407489@student.uwtsd.ac.uk::18ee204d-d51e-4e3a-8fa0-f039a145e6a3" providerId="AD" clId="Web-{95AA127C-BC45-7E5A-34DC-68E16189F80C}" dt="2026-01-19T14:57:55.278" v="254"/>
          <pc:sldLayoutMkLst>
            <pc:docMk/>
            <pc:sldMasterMk cId="2576828174" sldId="2147483696"/>
            <pc:sldLayoutMk cId="3491515594" sldId="2147483703"/>
          </pc:sldLayoutMkLst>
        </pc:sldLayoutChg>
        <pc:sldLayoutChg chg="del">
          <pc:chgData name="Alex Pickering (2407489)" userId="S::2407489@student.uwtsd.ac.uk::18ee204d-d51e-4e3a-8fa0-f039a145e6a3" providerId="AD" clId="Web-{95AA127C-BC45-7E5A-34DC-68E16189F80C}" dt="2026-01-19T14:57:55.278" v="254"/>
          <pc:sldLayoutMkLst>
            <pc:docMk/>
            <pc:sldMasterMk cId="2576828174" sldId="2147483696"/>
            <pc:sldLayoutMk cId="133906601" sldId="2147483704"/>
          </pc:sldLayoutMkLst>
        </pc:sldLayoutChg>
        <pc:sldLayoutChg chg="del">
          <pc:chgData name="Alex Pickering (2407489)" userId="S::2407489@student.uwtsd.ac.uk::18ee204d-d51e-4e3a-8fa0-f039a145e6a3" providerId="AD" clId="Web-{95AA127C-BC45-7E5A-34DC-68E16189F80C}" dt="2026-01-19T14:57:55.278" v="254"/>
          <pc:sldLayoutMkLst>
            <pc:docMk/>
            <pc:sldMasterMk cId="2576828174" sldId="2147483696"/>
            <pc:sldLayoutMk cId="3107261532" sldId="2147483705"/>
          </pc:sldLayoutMkLst>
        </pc:sldLayoutChg>
        <pc:sldLayoutChg chg="del">
          <pc:chgData name="Alex Pickering (2407489)" userId="S::2407489@student.uwtsd.ac.uk::18ee204d-d51e-4e3a-8fa0-f039a145e6a3" providerId="AD" clId="Web-{95AA127C-BC45-7E5A-34DC-68E16189F80C}" dt="2026-01-19T14:57:55.278" v="254"/>
          <pc:sldLayoutMkLst>
            <pc:docMk/>
            <pc:sldMasterMk cId="2576828174" sldId="2147483696"/>
            <pc:sldLayoutMk cId="2028906711" sldId="2147483706"/>
          </pc:sldLayoutMkLst>
        </pc:sldLayoutChg>
        <pc:sldLayoutChg chg="del">
          <pc:chgData name="Alex Pickering (2407489)" userId="S::2407489@student.uwtsd.ac.uk::18ee204d-d51e-4e3a-8fa0-f039a145e6a3" providerId="AD" clId="Web-{95AA127C-BC45-7E5A-34DC-68E16189F80C}" dt="2026-01-19T14:57:55.278" v="254"/>
          <pc:sldLayoutMkLst>
            <pc:docMk/>
            <pc:sldMasterMk cId="2576828174" sldId="2147483696"/>
            <pc:sldLayoutMk cId="1512825102" sldId="2147483707"/>
          </pc:sldLayoutMkLst>
        </pc:sldLayoutChg>
      </pc:sldMasterChg>
      <pc:sldMasterChg chg="add addSldLayout modSldLayout">
        <pc:chgData name="Alex Pickering (2407489)" userId="S::2407489@student.uwtsd.ac.uk::18ee204d-d51e-4e3a-8fa0-f039a145e6a3" providerId="AD" clId="Web-{95AA127C-BC45-7E5A-34DC-68E16189F80C}" dt="2026-01-19T14:57:55.278" v="254"/>
        <pc:sldMasterMkLst>
          <pc:docMk/>
          <pc:sldMasterMk cId="1786469121" sldId="2147483708"/>
        </pc:sldMasterMkLst>
        <pc:sldLayoutChg chg="add mod replId">
          <pc:chgData name="Alex Pickering (2407489)" userId="S::2407489@student.uwtsd.ac.uk::18ee204d-d51e-4e3a-8fa0-f039a145e6a3" providerId="AD" clId="Web-{95AA127C-BC45-7E5A-34DC-68E16189F80C}" dt="2026-01-19T14:57:55.278" v="254"/>
          <pc:sldLayoutMkLst>
            <pc:docMk/>
            <pc:sldMasterMk cId="1786469121" sldId="2147483708"/>
            <pc:sldLayoutMk cId="231238727" sldId="2147483709"/>
          </pc:sldLayoutMkLst>
        </pc:sldLayoutChg>
        <pc:sldLayoutChg chg="add mod replId">
          <pc:chgData name="Alex Pickering (2407489)" userId="S::2407489@student.uwtsd.ac.uk::18ee204d-d51e-4e3a-8fa0-f039a145e6a3" providerId="AD" clId="Web-{95AA127C-BC45-7E5A-34DC-68E16189F80C}" dt="2026-01-19T14:57:55.278" v="254"/>
          <pc:sldLayoutMkLst>
            <pc:docMk/>
            <pc:sldMasterMk cId="1786469121" sldId="2147483708"/>
            <pc:sldLayoutMk cId="2327075115" sldId="2147483710"/>
          </pc:sldLayoutMkLst>
        </pc:sldLayoutChg>
        <pc:sldLayoutChg chg="add mod replId">
          <pc:chgData name="Alex Pickering (2407489)" userId="S::2407489@student.uwtsd.ac.uk::18ee204d-d51e-4e3a-8fa0-f039a145e6a3" providerId="AD" clId="Web-{95AA127C-BC45-7E5A-34DC-68E16189F80C}" dt="2026-01-19T14:57:55.278" v="254"/>
          <pc:sldLayoutMkLst>
            <pc:docMk/>
            <pc:sldMasterMk cId="1786469121" sldId="2147483708"/>
            <pc:sldLayoutMk cId="2367586682" sldId="2147483711"/>
          </pc:sldLayoutMkLst>
        </pc:sldLayoutChg>
        <pc:sldLayoutChg chg="add mod replId">
          <pc:chgData name="Alex Pickering (2407489)" userId="S::2407489@student.uwtsd.ac.uk::18ee204d-d51e-4e3a-8fa0-f039a145e6a3" providerId="AD" clId="Web-{95AA127C-BC45-7E5A-34DC-68E16189F80C}" dt="2026-01-19T14:57:55.278" v="254"/>
          <pc:sldLayoutMkLst>
            <pc:docMk/>
            <pc:sldMasterMk cId="1786469121" sldId="2147483708"/>
            <pc:sldLayoutMk cId="2013168813" sldId="2147483712"/>
          </pc:sldLayoutMkLst>
        </pc:sldLayoutChg>
        <pc:sldLayoutChg chg="add mod replId">
          <pc:chgData name="Alex Pickering (2407489)" userId="S::2407489@student.uwtsd.ac.uk::18ee204d-d51e-4e3a-8fa0-f039a145e6a3" providerId="AD" clId="Web-{95AA127C-BC45-7E5A-34DC-68E16189F80C}" dt="2026-01-19T14:57:55.278" v="254"/>
          <pc:sldLayoutMkLst>
            <pc:docMk/>
            <pc:sldMasterMk cId="1786469121" sldId="2147483708"/>
            <pc:sldLayoutMk cId="189970243" sldId="2147483713"/>
          </pc:sldLayoutMkLst>
        </pc:sldLayoutChg>
        <pc:sldLayoutChg chg="add mod replId">
          <pc:chgData name="Alex Pickering (2407489)" userId="S::2407489@student.uwtsd.ac.uk::18ee204d-d51e-4e3a-8fa0-f039a145e6a3" providerId="AD" clId="Web-{95AA127C-BC45-7E5A-34DC-68E16189F80C}" dt="2026-01-19T14:57:55.278" v="254"/>
          <pc:sldLayoutMkLst>
            <pc:docMk/>
            <pc:sldMasterMk cId="1786469121" sldId="2147483708"/>
            <pc:sldLayoutMk cId="4115241767" sldId="2147483714"/>
          </pc:sldLayoutMkLst>
        </pc:sldLayoutChg>
        <pc:sldLayoutChg chg="add mod replId">
          <pc:chgData name="Alex Pickering (2407489)" userId="S::2407489@student.uwtsd.ac.uk::18ee204d-d51e-4e3a-8fa0-f039a145e6a3" providerId="AD" clId="Web-{95AA127C-BC45-7E5A-34DC-68E16189F80C}" dt="2026-01-19T14:57:55.278" v="254"/>
          <pc:sldLayoutMkLst>
            <pc:docMk/>
            <pc:sldMasterMk cId="1786469121" sldId="2147483708"/>
            <pc:sldLayoutMk cId="2340951012" sldId="2147483715"/>
          </pc:sldLayoutMkLst>
        </pc:sldLayoutChg>
        <pc:sldLayoutChg chg="add mod replId">
          <pc:chgData name="Alex Pickering (2407489)" userId="S::2407489@student.uwtsd.ac.uk::18ee204d-d51e-4e3a-8fa0-f039a145e6a3" providerId="AD" clId="Web-{95AA127C-BC45-7E5A-34DC-68E16189F80C}" dt="2026-01-19T14:57:55.278" v="254"/>
          <pc:sldLayoutMkLst>
            <pc:docMk/>
            <pc:sldMasterMk cId="1786469121" sldId="2147483708"/>
            <pc:sldLayoutMk cId="3235249933" sldId="2147483716"/>
          </pc:sldLayoutMkLst>
        </pc:sldLayoutChg>
        <pc:sldLayoutChg chg="add mod replId">
          <pc:chgData name="Alex Pickering (2407489)" userId="S::2407489@student.uwtsd.ac.uk::18ee204d-d51e-4e3a-8fa0-f039a145e6a3" providerId="AD" clId="Web-{95AA127C-BC45-7E5A-34DC-68E16189F80C}" dt="2026-01-19T14:57:55.278" v="254"/>
          <pc:sldLayoutMkLst>
            <pc:docMk/>
            <pc:sldMasterMk cId="1786469121" sldId="2147483708"/>
            <pc:sldLayoutMk cId="3267172966" sldId="2147483717"/>
          </pc:sldLayoutMkLst>
        </pc:sldLayoutChg>
        <pc:sldLayoutChg chg="add mod replId">
          <pc:chgData name="Alex Pickering (2407489)" userId="S::2407489@student.uwtsd.ac.uk::18ee204d-d51e-4e3a-8fa0-f039a145e6a3" providerId="AD" clId="Web-{95AA127C-BC45-7E5A-34DC-68E16189F80C}" dt="2026-01-19T14:57:55.278" v="254"/>
          <pc:sldLayoutMkLst>
            <pc:docMk/>
            <pc:sldMasterMk cId="1786469121" sldId="2147483708"/>
            <pc:sldLayoutMk cId="2017516036" sldId="2147483718"/>
          </pc:sldLayoutMkLst>
        </pc:sldLayoutChg>
        <pc:sldLayoutChg chg="add mod replId">
          <pc:chgData name="Alex Pickering (2407489)" userId="S::2407489@student.uwtsd.ac.uk::18ee204d-d51e-4e3a-8fa0-f039a145e6a3" providerId="AD" clId="Web-{95AA127C-BC45-7E5A-34DC-68E16189F80C}" dt="2026-01-19T14:57:55.278" v="254"/>
          <pc:sldLayoutMkLst>
            <pc:docMk/>
            <pc:sldMasterMk cId="1786469121" sldId="2147483708"/>
            <pc:sldLayoutMk cId="3830936868" sldId="2147483719"/>
          </pc:sldLayoutMkLst>
        </pc:sldLayoutChg>
      </pc:sldMasterChg>
    </pc:docChg>
  </pc:docChgLst>
  <pc:docChgLst>
    <pc:chgData name="Alex Pickering (2407489)" userId="S::2407489@student.uwtsd.ac.uk::18ee204d-d51e-4e3a-8fa0-f039a145e6a3" providerId="AD" clId="Web-{890CD064-94F5-A036-4E75-01AD3A07CA80}"/>
    <pc:docChg chg="addSld modSld">
      <pc:chgData name="Alex Pickering (2407489)" userId="S::2407489@student.uwtsd.ac.uk::18ee204d-d51e-4e3a-8fa0-f039a145e6a3" providerId="AD" clId="Web-{890CD064-94F5-A036-4E75-01AD3A07CA80}" dt="2026-01-20T12:54:22.317" v="36"/>
      <pc:docMkLst>
        <pc:docMk/>
      </pc:docMkLst>
      <pc:sldChg chg="modSp">
        <pc:chgData name="Alex Pickering (2407489)" userId="S::2407489@student.uwtsd.ac.uk::18ee204d-d51e-4e3a-8fa0-f039a145e6a3" providerId="AD" clId="Web-{890CD064-94F5-A036-4E75-01AD3A07CA80}" dt="2026-01-20T12:53:33.378" v="13" actId="20577"/>
        <pc:sldMkLst>
          <pc:docMk/>
          <pc:sldMk cId="1394281138" sldId="258"/>
        </pc:sldMkLst>
        <pc:spChg chg="mod">
          <ac:chgData name="Alex Pickering (2407489)" userId="S::2407489@student.uwtsd.ac.uk::18ee204d-d51e-4e3a-8fa0-f039a145e6a3" providerId="AD" clId="Web-{890CD064-94F5-A036-4E75-01AD3A07CA80}" dt="2026-01-20T12:53:33.378" v="13" actId="20577"/>
          <ac:spMkLst>
            <pc:docMk/>
            <pc:sldMk cId="1394281138" sldId="258"/>
            <ac:spMk id="3" creationId="{64F59FD3-77FB-4B20-ED8C-CFFECD84CB2A}"/>
          </ac:spMkLst>
        </pc:spChg>
      </pc:sldChg>
      <pc:sldChg chg="modSp new">
        <pc:chgData name="Alex Pickering (2407489)" userId="S::2407489@student.uwtsd.ac.uk::18ee204d-d51e-4e3a-8fa0-f039a145e6a3" providerId="AD" clId="Web-{890CD064-94F5-A036-4E75-01AD3A07CA80}" dt="2026-01-20T12:54:20.129" v="35" actId="20577"/>
        <pc:sldMkLst>
          <pc:docMk/>
          <pc:sldMk cId="618737573" sldId="262"/>
        </pc:sldMkLst>
        <pc:spChg chg="mod">
          <ac:chgData name="Alex Pickering (2407489)" userId="S::2407489@student.uwtsd.ac.uk::18ee204d-d51e-4e3a-8fa0-f039a145e6a3" providerId="AD" clId="Web-{890CD064-94F5-A036-4E75-01AD3A07CA80}" dt="2026-01-20T12:54:20.129" v="35" actId="20577"/>
          <ac:spMkLst>
            <pc:docMk/>
            <pc:sldMk cId="618737573" sldId="262"/>
            <ac:spMk id="3" creationId="{AAC49930-E0BC-C66F-388E-4A62FA3B6FE2}"/>
          </ac:spMkLst>
        </pc:spChg>
      </pc:sldChg>
      <pc:sldChg chg="new">
        <pc:chgData name="Alex Pickering (2407489)" userId="S::2407489@student.uwtsd.ac.uk::18ee204d-d51e-4e3a-8fa0-f039a145e6a3" providerId="AD" clId="Web-{890CD064-94F5-A036-4E75-01AD3A07CA80}" dt="2026-01-20T12:54:22.317" v="36"/>
        <pc:sldMkLst>
          <pc:docMk/>
          <pc:sldMk cId="3765365328" sldId="263"/>
        </pc:sldMkLst>
      </pc:sldChg>
    </pc:docChg>
  </pc:docChgLst>
  <pc:docChgLst>
    <pc:chgData name="Alex Pickering (2407489)" userId="S::2407489@student.uwtsd.ac.uk::18ee204d-d51e-4e3a-8fa0-f039a145e6a3" providerId="AD" clId="Web-{75B34F35-9663-039D-7AA4-DCC463C7E791}"/>
    <pc:docChg chg="mod addSld modSld addMainMaster delMainMaster">
      <pc:chgData name="Alex Pickering (2407489)" userId="S::2407489@student.uwtsd.ac.uk::18ee204d-d51e-4e3a-8fa0-f039a145e6a3" providerId="AD" clId="Web-{75B34F35-9663-039D-7AA4-DCC463C7E791}" dt="2026-01-18T13:15:10.286" v="201" actId="14100"/>
      <pc:docMkLst>
        <pc:docMk/>
      </pc:docMkLst>
      <pc:sldChg chg="addSp delSp modSp mod setBg modClrScheme setClrOvrMap delDesignElem chgLayout">
        <pc:chgData name="Alex Pickering (2407489)" userId="S::2407489@student.uwtsd.ac.uk::18ee204d-d51e-4e3a-8fa0-f039a145e6a3" providerId="AD" clId="Web-{75B34F35-9663-039D-7AA4-DCC463C7E791}" dt="2026-01-18T13:15:10.286" v="201" actId="14100"/>
        <pc:sldMkLst>
          <pc:docMk/>
          <pc:sldMk cId="109857222" sldId="256"/>
        </pc:sldMkLst>
        <pc:spChg chg="mod ord">
          <ac:chgData name="Alex Pickering (2407489)" userId="S::2407489@student.uwtsd.ac.uk::18ee204d-d51e-4e3a-8fa0-f039a145e6a3" providerId="AD" clId="Web-{75B34F35-9663-039D-7AA4-DCC463C7E791}" dt="2026-01-18T13:14:21.532" v="196"/>
          <ac:spMkLst>
            <pc:docMk/>
            <pc:sldMk cId="109857222" sldId="256"/>
            <ac:spMk id="2" creationId="{00000000-0000-0000-0000-000000000000}"/>
          </ac:spMkLst>
        </pc:spChg>
        <pc:spChg chg="mod ord">
          <ac:chgData name="Alex Pickering (2407489)" userId="S::2407489@student.uwtsd.ac.uk::18ee204d-d51e-4e3a-8fa0-f039a145e6a3" providerId="AD" clId="Web-{75B34F35-9663-039D-7AA4-DCC463C7E791}" dt="2026-01-18T13:15:10.286" v="201" actId="14100"/>
          <ac:spMkLst>
            <pc:docMk/>
            <pc:sldMk cId="109857222" sldId="256"/>
            <ac:spMk id="3" creationId="{00000000-0000-0000-0000-000000000000}"/>
          </ac:spMkLst>
        </pc:spChg>
        <pc:picChg chg="add">
          <ac:chgData name="Alex Pickering (2407489)" userId="S::2407489@student.uwtsd.ac.uk::18ee204d-d51e-4e3a-8fa0-f039a145e6a3" providerId="AD" clId="Web-{75B34F35-9663-039D-7AA4-DCC463C7E791}" dt="2026-01-18T12:24:21.715" v="51"/>
          <ac:picMkLst>
            <pc:docMk/>
            <pc:sldMk cId="109857222" sldId="256"/>
            <ac:picMk id="4" creationId="{9D55FA3E-8F38-E3ED-3C49-7F115A0DA072}"/>
          </ac:picMkLst>
        </pc:picChg>
      </pc:sldChg>
      <pc:sldChg chg="addSp delSp modSp new mod modClrScheme chgLayout">
        <pc:chgData name="Alex Pickering (2407489)" userId="S::2407489@student.uwtsd.ac.uk::18ee204d-d51e-4e3a-8fa0-f039a145e6a3" providerId="AD" clId="Web-{75B34F35-9663-039D-7AA4-DCC463C7E791}" dt="2026-01-18T13:14:44.737" v="200" actId="20577"/>
        <pc:sldMkLst>
          <pc:docMk/>
          <pc:sldMk cId="2005597222" sldId="257"/>
        </pc:sldMkLst>
        <pc:spChg chg="mod ord">
          <ac:chgData name="Alex Pickering (2407489)" userId="S::2407489@student.uwtsd.ac.uk::18ee204d-d51e-4e3a-8fa0-f039a145e6a3" providerId="AD" clId="Web-{75B34F35-9663-039D-7AA4-DCC463C7E791}" dt="2026-01-18T13:14:21.532" v="196"/>
          <ac:spMkLst>
            <pc:docMk/>
            <pc:sldMk cId="2005597222" sldId="257"/>
            <ac:spMk id="2" creationId="{EA6A56BE-FAAA-B35C-F959-91387E581FD1}"/>
          </ac:spMkLst>
        </pc:spChg>
        <pc:graphicFrameChg chg="add mod ord modGraphic">
          <ac:chgData name="Alex Pickering (2407489)" userId="S::2407489@student.uwtsd.ac.uk::18ee204d-d51e-4e3a-8fa0-f039a145e6a3" providerId="AD" clId="Web-{75B34F35-9663-039D-7AA4-DCC463C7E791}" dt="2026-01-18T13:14:44.737" v="200" actId="20577"/>
          <ac:graphicFrameMkLst>
            <pc:docMk/>
            <pc:sldMk cId="2005597222" sldId="257"/>
            <ac:graphicFrameMk id="5" creationId="{E19D714B-A5AC-3D83-1617-685C14E882E6}"/>
          </ac:graphicFrameMkLst>
        </pc:graphicFrameChg>
      </pc:sldChg>
      <pc:sldChg chg="modSp new mod modClrScheme chgLayout">
        <pc:chgData name="Alex Pickering (2407489)" userId="S::2407489@student.uwtsd.ac.uk::18ee204d-d51e-4e3a-8fa0-f039a145e6a3" providerId="AD" clId="Web-{75B34F35-9663-039D-7AA4-DCC463C7E791}" dt="2026-01-18T13:14:21.532" v="196"/>
        <pc:sldMkLst>
          <pc:docMk/>
          <pc:sldMk cId="1394281138" sldId="258"/>
        </pc:sldMkLst>
        <pc:spChg chg="mod ord">
          <ac:chgData name="Alex Pickering (2407489)" userId="S::2407489@student.uwtsd.ac.uk::18ee204d-d51e-4e3a-8fa0-f039a145e6a3" providerId="AD" clId="Web-{75B34F35-9663-039D-7AA4-DCC463C7E791}" dt="2026-01-18T13:14:21.532" v="196"/>
          <ac:spMkLst>
            <pc:docMk/>
            <pc:sldMk cId="1394281138" sldId="258"/>
            <ac:spMk id="2" creationId="{04612699-EAD3-18FC-2F6C-77C715DEA0F2}"/>
          </ac:spMkLst>
        </pc:spChg>
        <pc:spChg chg="mod ord">
          <ac:chgData name="Alex Pickering (2407489)" userId="S::2407489@student.uwtsd.ac.uk::18ee204d-d51e-4e3a-8fa0-f039a145e6a3" providerId="AD" clId="Web-{75B34F35-9663-039D-7AA4-DCC463C7E791}" dt="2026-01-18T13:14:21.532" v="196"/>
          <ac:spMkLst>
            <pc:docMk/>
            <pc:sldMk cId="1394281138" sldId="258"/>
            <ac:spMk id="3" creationId="{64F59FD3-77FB-4B20-ED8C-CFFECD84CB2A}"/>
          </ac:spMkLst>
        </pc:spChg>
      </pc:sldChg>
    </pc:docChg>
  </pc:docChgLst>
  <pc:docChgLst>
    <pc:chgData name="Alex Pickering (2407489)" userId="S::2407489@student.uwtsd.ac.uk::18ee204d-d51e-4e3a-8fa0-f039a145e6a3" providerId="AD" clId="Web-{C1AF862B-9790-29FD-16F2-B0873DB8FDBD}"/>
    <pc:docChg chg="modSld">
      <pc:chgData name="Alex Pickering (2407489)" userId="S::2407489@student.uwtsd.ac.uk::18ee204d-d51e-4e3a-8fa0-f039a145e6a3" providerId="AD" clId="Web-{C1AF862B-9790-29FD-16F2-B0873DB8FDBD}" dt="2026-01-20T13:25:32.044" v="273" actId="14100"/>
      <pc:docMkLst>
        <pc:docMk/>
      </pc:docMkLst>
      <pc:sldChg chg="modSp">
        <pc:chgData name="Alex Pickering (2407489)" userId="S::2407489@student.uwtsd.ac.uk::18ee204d-d51e-4e3a-8fa0-f039a145e6a3" providerId="AD" clId="Web-{C1AF862B-9790-29FD-16F2-B0873DB8FDBD}" dt="2026-01-20T13:23:36.384" v="262" actId="20577"/>
        <pc:sldMkLst>
          <pc:docMk/>
          <pc:sldMk cId="2005597222" sldId="257"/>
        </pc:sldMkLst>
        <pc:spChg chg="mod">
          <ac:chgData name="Alex Pickering (2407489)" userId="S::2407489@student.uwtsd.ac.uk::18ee204d-d51e-4e3a-8fa0-f039a145e6a3" providerId="AD" clId="Web-{C1AF862B-9790-29FD-16F2-B0873DB8FDBD}" dt="2026-01-20T13:23:36.384" v="262" actId="20577"/>
          <ac:spMkLst>
            <pc:docMk/>
            <pc:sldMk cId="2005597222" sldId="257"/>
            <ac:spMk id="2" creationId="{EA6A56BE-FAAA-B35C-F959-91387E581FD1}"/>
          </ac:spMkLst>
        </pc:spChg>
      </pc:sldChg>
      <pc:sldChg chg="modSp">
        <pc:chgData name="Alex Pickering (2407489)" userId="S::2407489@student.uwtsd.ac.uk::18ee204d-d51e-4e3a-8fa0-f039a145e6a3" providerId="AD" clId="Web-{C1AF862B-9790-29FD-16F2-B0873DB8FDBD}" dt="2026-01-20T13:25:32.044" v="273" actId="14100"/>
        <pc:sldMkLst>
          <pc:docMk/>
          <pc:sldMk cId="1394281138" sldId="258"/>
        </pc:sldMkLst>
        <pc:spChg chg="mod">
          <ac:chgData name="Alex Pickering (2407489)" userId="S::2407489@student.uwtsd.ac.uk::18ee204d-d51e-4e3a-8fa0-f039a145e6a3" providerId="AD" clId="Web-{C1AF862B-9790-29FD-16F2-B0873DB8FDBD}" dt="2026-01-20T13:25:32.044" v="273" actId="14100"/>
          <ac:spMkLst>
            <pc:docMk/>
            <pc:sldMk cId="1394281138" sldId="258"/>
            <ac:spMk id="2" creationId="{04612699-EAD3-18FC-2F6C-77C715DEA0F2}"/>
          </ac:spMkLst>
        </pc:spChg>
        <pc:spChg chg="mod">
          <ac:chgData name="Alex Pickering (2407489)" userId="S::2407489@student.uwtsd.ac.uk::18ee204d-d51e-4e3a-8fa0-f039a145e6a3" providerId="AD" clId="Web-{C1AF862B-9790-29FD-16F2-B0873DB8FDBD}" dt="2026-01-20T13:25:26.356" v="272" actId="14100"/>
          <ac:spMkLst>
            <pc:docMk/>
            <pc:sldMk cId="1394281138" sldId="258"/>
            <ac:spMk id="3" creationId="{64F59FD3-77FB-4B20-ED8C-CFFECD84CB2A}"/>
          </ac:spMkLst>
        </pc:spChg>
      </pc:sldChg>
      <pc:sldChg chg="modSp">
        <pc:chgData name="Alex Pickering (2407489)" userId="S::2407489@student.uwtsd.ac.uk::18ee204d-d51e-4e3a-8fa0-f039a145e6a3" providerId="AD" clId="Web-{C1AF862B-9790-29FD-16F2-B0873DB8FDBD}" dt="2026-01-20T13:24:30.933" v="263" actId="20577"/>
        <pc:sldMkLst>
          <pc:docMk/>
          <pc:sldMk cId="871295252" sldId="259"/>
        </pc:sldMkLst>
        <pc:spChg chg="mod">
          <ac:chgData name="Alex Pickering (2407489)" userId="S::2407489@student.uwtsd.ac.uk::18ee204d-d51e-4e3a-8fa0-f039a145e6a3" providerId="AD" clId="Web-{C1AF862B-9790-29FD-16F2-B0873DB8FDBD}" dt="2026-01-20T13:24:30.933" v="263" actId="20577"/>
          <ac:spMkLst>
            <pc:docMk/>
            <pc:sldMk cId="871295252" sldId="259"/>
            <ac:spMk id="2" creationId="{313404FE-FD5E-199C-B4D6-6AB0B6A3345C}"/>
          </ac:spMkLst>
        </pc:spChg>
      </pc:sldChg>
      <pc:sldChg chg="modSp">
        <pc:chgData name="Alex Pickering (2407489)" userId="S::2407489@student.uwtsd.ac.uk::18ee204d-d51e-4e3a-8fa0-f039a145e6a3" providerId="AD" clId="Web-{C1AF862B-9790-29FD-16F2-B0873DB8FDBD}" dt="2026-01-20T13:24:40.683" v="264" actId="20577"/>
        <pc:sldMkLst>
          <pc:docMk/>
          <pc:sldMk cId="2359239014" sldId="260"/>
        </pc:sldMkLst>
        <pc:spChg chg="mod">
          <ac:chgData name="Alex Pickering (2407489)" userId="S::2407489@student.uwtsd.ac.uk::18ee204d-d51e-4e3a-8fa0-f039a145e6a3" providerId="AD" clId="Web-{C1AF862B-9790-29FD-16F2-B0873DB8FDBD}" dt="2026-01-20T13:24:40.683" v="264" actId="20577"/>
          <ac:spMkLst>
            <pc:docMk/>
            <pc:sldMk cId="2359239014" sldId="260"/>
            <ac:spMk id="2" creationId="{50DC3C8C-133C-819D-3D80-A757B6532D8A}"/>
          </ac:spMkLst>
        </pc:spChg>
      </pc:sldChg>
      <pc:sldChg chg="modSp">
        <pc:chgData name="Alex Pickering (2407489)" userId="S::2407489@student.uwtsd.ac.uk::18ee204d-d51e-4e3a-8fa0-f039a145e6a3" providerId="AD" clId="Web-{C1AF862B-9790-29FD-16F2-B0873DB8FDBD}" dt="2026-01-20T13:24:53.137" v="265" actId="20577"/>
        <pc:sldMkLst>
          <pc:docMk/>
          <pc:sldMk cId="988563672" sldId="261"/>
        </pc:sldMkLst>
        <pc:spChg chg="mod">
          <ac:chgData name="Alex Pickering (2407489)" userId="S::2407489@student.uwtsd.ac.uk::18ee204d-d51e-4e3a-8fa0-f039a145e6a3" providerId="AD" clId="Web-{C1AF862B-9790-29FD-16F2-B0873DB8FDBD}" dt="2026-01-20T13:24:53.137" v="265" actId="20577"/>
          <ac:spMkLst>
            <pc:docMk/>
            <pc:sldMk cId="988563672" sldId="261"/>
            <ac:spMk id="2" creationId="{DF9F3BBB-4369-0F36-7905-2BB2D7D580C8}"/>
          </ac:spMkLst>
        </pc:spChg>
      </pc:sldChg>
      <pc:sldChg chg="addSp modSp mod setBg">
        <pc:chgData name="Alex Pickering (2407489)" userId="S::2407489@student.uwtsd.ac.uk::18ee204d-d51e-4e3a-8fa0-f039a145e6a3" providerId="AD" clId="Web-{C1AF862B-9790-29FD-16F2-B0873DB8FDBD}" dt="2026-01-20T13:25:00.856" v="266" actId="20577"/>
        <pc:sldMkLst>
          <pc:docMk/>
          <pc:sldMk cId="618737573" sldId="262"/>
        </pc:sldMkLst>
        <pc:spChg chg="mod">
          <ac:chgData name="Alex Pickering (2407489)" userId="S::2407489@student.uwtsd.ac.uk::18ee204d-d51e-4e3a-8fa0-f039a145e6a3" providerId="AD" clId="Web-{C1AF862B-9790-29FD-16F2-B0873DB8FDBD}" dt="2026-01-20T13:25:00.856" v="266" actId="20577"/>
          <ac:spMkLst>
            <pc:docMk/>
            <pc:sldMk cId="618737573" sldId="262"/>
            <ac:spMk id="2" creationId="{39FF7F4C-3D7A-78E1-8858-38BCCA3F0819}"/>
          </ac:spMkLst>
        </pc:spChg>
        <pc:spChg chg="mod">
          <ac:chgData name="Alex Pickering (2407489)" userId="S::2407489@student.uwtsd.ac.uk::18ee204d-d51e-4e3a-8fa0-f039a145e6a3" providerId="AD" clId="Web-{C1AF862B-9790-29FD-16F2-B0873DB8FDBD}" dt="2026-01-20T13:14:54.487" v="95" actId="20577"/>
          <ac:spMkLst>
            <pc:docMk/>
            <pc:sldMk cId="618737573" sldId="262"/>
            <ac:spMk id="3" creationId="{AAC49930-E0BC-C66F-388E-4A62FA3B6FE2}"/>
          </ac:spMkLst>
        </pc:spChg>
        <pc:spChg chg="add">
          <ac:chgData name="Alex Pickering (2407489)" userId="S::2407489@student.uwtsd.ac.uk::18ee204d-d51e-4e3a-8fa0-f039a145e6a3" providerId="AD" clId="Web-{C1AF862B-9790-29FD-16F2-B0873DB8FDBD}" dt="2026-01-20T13:14:34.018" v="93"/>
          <ac:spMkLst>
            <pc:docMk/>
            <pc:sldMk cId="618737573" sldId="262"/>
            <ac:spMk id="8" creationId="{A2679492-7988-4050-9056-542444452411}"/>
          </ac:spMkLst>
        </pc:spChg>
        <pc:spChg chg="add">
          <ac:chgData name="Alex Pickering (2407489)" userId="S::2407489@student.uwtsd.ac.uk::18ee204d-d51e-4e3a-8fa0-f039a145e6a3" providerId="AD" clId="Web-{C1AF862B-9790-29FD-16F2-B0873DB8FDBD}" dt="2026-01-20T13:14:34.018" v="93"/>
          <ac:spMkLst>
            <pc:docMk/>
            <pc:sldMk cId="618737573" sldId="262"/>
            <ac:spMk id="10" creationId="{B091B163-7D61-4891-ABCF-5C13D9C418D0}"/>
          </ac:spMkLst>
        </pc:spChg>
        <pc:grpChg chg="add">
          <ac:chgData name="Alex Pickering (2407489)" userId="S::2407489@student.uwtsd.ac.uk::18ee204d-d51e-4e3a-8fa0-f039a145e6a3" providerId="AD" clId="Web-{C1AF862B-9790-29FD-16F2-B0873DB8FDBD}" dt="2026-01-20T13:14:34.018" v="93"/>
          <ac:grpSpMkLst>
            <pc:docMk/>
            <pc:sldMk cId="618737573" sldId="262"/>
            <ac:grpSpMk id="12" creationId="{0474DF76-993E-44DE-AFB0-C416182ACECF}"/>
          </ac:grpSpMkLst>
        </pc:grpChg>
        <pc:cxnChg chg="add">
          <ac:chgData name="Alex Pickering (2407489)" userId="S::2407489@student.uwtsd.ac.uk::18ee204d-d51e-4e3a-8fa0-f039a145e6a3" providerId="AD" clId="Web-{C1AF862B-9790-29FD-16F2-B0873DB8FDBD}" dt="2026-01-20T13:14:34.018" v="93"/>
          <ac:cxnSpMkLst>
            <pc:docMk/>
            <pc:sldMk cId="618737573" sldId="262"/>
            <ac:cxnSpMk id="17" creationId="{C49DA8F6-BCC1-4447-B54C-57856834B94B}"/>
          </ac:cxnSpMkLst>
        </pc:cxnChg>
      </pc:sldChg>
      <pc:sldChg chg="addSp modSp mod setBg">
        <pc:chgData name="Alex Pickering (2407489)" userId="S::2407489@student.uwtsd.ac.uk::18ee204d-d51e-4e3a-8fa0-f039a145e6a3" providerId="AD" clId="Web-{C1AF862B-9790-29FD-16F2-B0873DB8FDBD}" dt="2026-01-20T13:25:07.996" v="267" actId="20577"/>
        <pc:sldMkLst>
          <pc:docMk/>
          <pc:sldMk cId="3765365328" sldId="263"/>
        </pc:sldMkLst>
        <pc:spChg chg="mod">
          <ac:chgData name="Alex Pickering (2407489)" userId="S::2407489@student.uwtsd.ac.uk::18ee204d-d51e-4e3a-8fa0-f039a145e6a3" providerId="AD" clId="Web-{C1AF862B-9790-29FD-16F2-B0873DB8FDBD}" dt="2026-01-20T13:25:07.996" v="267" actId="20577"/>
          <ac:spMkLst>
            <pc:docMk/>
            <pc:sldMk cId="3765365328" sldId="263"/>
            <ac:spMk id="2" creationId="{537922DF-BFFD-C80B-17AB-86638B6A5F4E}"/>
          </ac:spMkLst>
        </pc:spChg>
        <pc:spChg chg="mod">
          <ac:chgData name="Alex Pickering (2407489)" userId="S::2407489@student.uwtsd.ac.uk::18ee204d-d51e-4e3a-8fa0-f039a145e6a3" providerId="AD" clId="Web-{C1AF862B-9790-29FD-16F2-B0873DB8FDBD}" dt="2026-01-20T13:22:51.898" v="261" actId="20577"/>
          <ac:spMkLst>
            <pc:docMk/>
            <pc:sldMk cId="3765365328" sldId="263"/>
            <ac:spMk id="3" creationId="{72ABF985-86C8-4BE4-9CD0-BB0C8A7B5CC0}"/>
          </ac:spMkLst>
        </pc:spChg>
        <pc:spChg chg="add">
          <ac:chgData name="Alex Pickering (2407489)" userId="S::2407489@student.uwtsd.ac.uk::18ee204d-d51e-4e3a-8fa0-f039a145e6a3" providerId="AD" clId="Web-{C1AF862B-9790-29FD-16F2-B0873DB8FDBD}" dt="2026-01-20T13:22:43.741" v="260"/>
          <ac:spMkLst>
            <pc:docMk/>
            <pc:sldMk cId="3765365328" sldId="263"/>
            <ac:spMk id="8" creationId="{1B15ED52-F352-441B-82BF-E0EA34836D08}"/>
          </ac:spMkLst>
        </pc:spChg>
        <pc:spChg chg="add">
          <ac:chgData name="Alex Pickering (2407489)" userId="S::2407489@student.uwtsd.ac.uk::18ee204d-d51e-4e3a-8fa0-f039a145e6a3" providerId="AD" clId="Web-{C1AF862B-9790-29FD-16F2-B0873DB8FDBD}" dt="2026-01-20T13:22:43.741" v="260"/>
          <ac:spMkLst>
            <pc:docMk/>
            <pc:sldMk cId="3765365328" sldId="263"/>
            <ac:spMk id="10" creationId="{3B2E3793-BFE6-45A2-9B7B-E18844431C99}"/>
          </ac:spMkLst>
        </pc:spChg>
        <pc:spChg chg="add">
          <ac:chgData name="Alex Pickering (2407489)" userId="S::2407489@student.uwtsd.ac.uk::18ee204d-d51e-4e3a-8fa0-f039a145e6a3" providerId="AD" clId="Web-{C1AF862B-9790-29FD-16F2-B0873DB8FDBD}" dt="2026-01-20T13:22:43.741" v="260"/>
          <ac:spMkLst>
            <pc:docMk/>
            <pc:sldMk cId="3765365328" sldId="263"/>
            <ac:spMk id="12" creationId="{BC4C4868-CB8F-4AF9-9CDB-8108F2C19B67}"/>
          </ac:spMkLst>
        </pc:spChg>
        <pc:spChg chg="add">
          <ac:chgData name="Alex Pickering (2407489)" userId="S::2407489@student.uwtsd.ac.uk::18ee204d-d51e-4e3a-8fa0-f039a145e6a3" providerId="AD" clId="Web-{C1AF862B-9790-29FD-16F2-B0873DB8FDBD}" dt="2026-01-20T13:22:43.741" v="260"/>
          <ac:spMkLst>
            <pc:docMk/>
            <pc:sldMk cId="3765365328" sldId="263"/>
            <ac:spMk id="14" creationId="{375E0459-6403-40CD-989D-56A4407CA12E}"/>
          </ac:spMkLst>
        </pc:spChg>
        <pc:spChg chg="add">
          <ac:chgData name="Alex Pickering (2407489)" userId="S::2407489@student.uwtsd.ac.uk::18ee204d-d51e-4e3a-8fa0-f039a145e6a3" providerId="AD" clId="Web-{C1AF862B-9790-29FD-16F2-B0873DB8FDBD}" dt="2026-01-20T13:22:43.741" v="260"/>
          <ac:spMkLst>
            <pc:docMk/>
            <pc:sldMk cId="3765365328" sldId="263"/>
            <ac:spMk id="16" creationId="{53E5B1A8-3AC9-4BD1-9BBC-78CA94F2D1BA}"/>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A7B217-53D9-474D-8053-2A5D63B9C25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A38DFF9-AB54-4B63-838D-18E104EC937A}">
      <dgm:prSet custT="1"/>
      <dgm:spPr/>
      <dgm:t>
        <a:bodyPr/>
        <a:lstStyle/>
        <a:p>
          <a:pPr>
            <a:lnSpc>
              <a:spcPct val="100000"/>
            </a:lnSpc>
          </a:pPr>
          <a:r>
            <a:rPr lang="en-GB" sz="2000"/>
            <a:t>Helping the community, learning new things and gaining valuable experience (Ahmadi, 2013, p. 47).</a:t>
          </a:r>
          <a:endParaRPr lang="en-US" sz="2000"/>
        </a:p>
      </dgm:t>
    </dgm:pt>
    <dgm:pt modelId="{7839EE83-A851-42B6-81D9-7063B14230E2}" type="parTrans" cxnId="{50EFAF89-19F5-4D2E-8050-464FC4600516}">
      <dgm:prSet/>
      <dgm:spPr/>
      <dgm:t>
        <a:bodyPr/>
        <a:lstStyle/>
        <a:p>
          <a:endParaRPr lang="en-US"/>
        </a:p>
      </dgm:t>
    </dgm:pt>
    <dgm:pt modelId="{72FE9EE3-AA85-47DE-AED1-B2918635678F}" type="sibTrans" cxnId="{50EFAF89-19F5-4D2E-8050-464FC4600516}">
      <dgm:prSet/>
      <dgm:spPr/>
      <dgm:t>
        <a:bodyPr/>
        <a:lstStyle/>
        <a:p>
          <a:endParaRPr lang="en-US"/>
        </a:p>
      </dgm:t>
    </dgm:pt>
    <dgm:pt modelId="{33118199-B35C-4EF0-9C70-6D0EEAC8FCE6}">
      <dgm:prSet custT="1"/>
      <dgm:spPr/>
      <dgm:t>
        <a:bodyPr/>
        <a:lstStyle/>
        <a:p>
          <a:pPr>
            <a:lnSpc>
              <a:spcPct val="100000"/>
            </a:lnSpc>
          </a:pPr>
          <a:r>
            <a:rPr lang="en-GB" sz="2000"/>
            <a:t>Volunteering helps improve your confidence and people skills which will help with future employment (Whiteley, 2023)</a:t>
          </a:r>
          <a:endParaRPr lang="en-US" sz="2000"/>
        </a:p>
      </dgm:t>
    </dgm:pt>
    <dgm:pt modelId="{0D7E9115-63DE-4F0A-8591-6FE9AA55265A}" type="parTrans" cxnId="{BE64894F-0FC2-45D0-8299-DF33722AC3C6}">
      <dgm:prSet/>
      <dgm:spPr/>
      <dgm:t>
        <a:bodyPr/>
        <a:lstStyle/>
        <a:p>
          <a:endParaRPr lang="en-US"/>
        </a:p>
      </dgm:t>
    </dgm:pt>
    <dgm:pt modelId="{75E8433B-B43A-4ADE-B6E8-F811A4E289B0}" type="sibTrans" cxnId="{BE64894F-0FC2-45D0-8299-DF33722AC3C6}">
      <dgm:prSet/>
      <dgm:spPr/>
      <dgm:t>
        <a:bodyPr/>
        <a:lstStyle/>
        <a:p>
          <a:endParaRPr lang="en-US"/>
        </a:p>
      </dgm:t>
    </dgm:pt>
    <dgm:pt modelId="{F8D7E8DE-BA60-4251-8321-09E437A4F231}" type="pres">
      <dgm:prSet presAssocID="{69A7B217-53D9-474D-8053-2A5D63B9C252}" presName="root" presStyleCnt="0">
        <dgm:presLayoutVars>
          <dgm:dir/>
          <dgm:resizeHandles val="exact"/>
        </dgm:presLayoutVars>
      </dgm:prSet>
      <dgm:spPr/>
    </dgm:pt>
    <dgm:pt modelId="{4328CB2A-CD15-43F3-A9F2-1E92979EE008}" type="pres">
      <dgm:prSet presAssocID="{5A38DFF9-AB54-4B63-838D-18E104EC937A}" presName="compNode" presStyleCnt="0"/>
      <dgm:spPr/>
    </dgm:pt>
    <dgm:pt modelId="{CF6CEADC-B7F6-4A8A-B1DA-66DBE3E5A6BD}" type="pres">
      <dgm:prSet presAssocID="{5A38DFF9-AB54-4B63-838D-18E104EC937A}" presName="bgRect" presStyleLbl="bgShp" presStyleIdx="0" presStyleCnt="2"/>
      <dgm:spPr/>
    </dgm:pt>
    <dgm:pt modelId="{CE9E1BD5-E433-45BA-8A9D-29EC8143CCAC}" type="pres">
      <dgm:prSet presAssocID="{5A38DFF9-AB54-4B63-838D-18E104EC937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iploma Roll"/>
        </a:ext>
      </dgm:extLst>
    </dgm:pt>
    <dgm:pt modelId="{BDF1B993-C2C5-4C2D-B1EA-A1FF51F443A2}" type="pres">
      <dgm:prSet presAssocID="{5A38DFF9-AB54-4B63-838D-18E104EC937A}" presName="spaceRect" presStyleCnt="0"/>
      <dgm:spPr/>
    </dgm:pt>
    <dgm:pt modelId="{F3EFC122-261B-43F2-AE41-E0C9F528207B}" type="pres">
      <dgm:prSet presAssocID="{5A38DFF9-AB54-4B63-838D-18E104EC937A}" presName="parTx" presStyleLbl="revTx" presStyleIdx="0" presStyleCnt="2">
        <dgm:presLayoutVars>
          <dgm:chMax val="0"/>
          <dgm:chPref val="0"/>
        </dgm:presLayoutVars>
      </dgm:prSet>
      <dgm:spPr/>
    </dgm:pt>
    <dgm:pt modelId="{E78EB7E6-24A3-4C5D-9FB7-15E723EA0E84}" type="pres">
      <dgm:prSet presAssocID="{72FE9EE3-AA85-47DE-AED1-B2918635678F}" presName="sibTrans" presStyleCnt="0"/>
      <dgm:spPr/>
    </dgm:pt>
    <dgm:pt modelId="{81238BD7-3CE6-4D14-AC50-65CC2093D4B4}" type="pres">
      <dgm:prSet presAssocID="{33118199-B35C-4EF0-9C70-6D0EEAC8FCE6}" presName="compNode" presStyleCnt="0"/>
      <dgm:spPr/>
    </dgm:pt>
    <dgm:pt modelId="{FCE4C22D-A601-45F8-B246-9E0AD2CF33AE}" type="pres">
      <dgm:prSet presAssocID="{33118199-B35C-4EF0-9C70-6D0EEAC8FCE6}" presName="bgRect" presStyleLbl="bgShp" presStyleIdx="1" presStyleCnt="2"/>
      <dgm:spPr/>
    </dgm:pt>
    <dgm:pt modelId="{8FA38C7D-3622-4AEA-8987-5B306C90E5ED}" type="pres">
      <dgm:prSet presAssocID="{33118199-B35C-4EF0-9C70-6D0EEAC8FCE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of People"/>
        </a:ext>
      </dgm:extLst>
    </dgm:pt>
    <dgm:pt modelId="{C09AB78C-79DB-4123-8B8C-301D1E6F2F29}" type="pres">
      <dgm:prSet presAssocID="{33118199-B35C-4EF0-9C70-6D0EEAC8FCE6}" presName="spaceRect" presStyleCnt="0"/>
      <dgm:spPr/>
    </dgm:pt>
    <dgm:pt modelId="{2C4BAC78-BFC7-40F7-A303-23D64428BF99}" type="pres">
      <dgm:prSet presAssocID="{33118199-B35C-4EF0-9C70-6D0EEAC8FCE6}" presName="parTx" presStyleLbl="revTx" presStyleIdx="1" presStyleCnt="2">
        <dgm:presLayoutVars>
          <dgm:chMax val="0"/>
          <dgm:chPref val="0"/>
        </dgm:presLayoutVars>
      </dgm:prSet>
      <dgm:spPr/>
    </dgm:pt>
  </dgm:ptLst>
  <dgm:cxnLst>
    <dgm:cxn modelId="{489B0F09-2AAC-4C45-982A-483482C7F91C}" type="presOf" srcId="{33118199-B35C-4EF0-9C70-6D0EEAC8FCE6}" destId="{2C4BAC78-BFC7-40F7-A303-23D64428BF99}" srcOrd="0" destOrd="0" presId="urn:microsoft.com/office/officeart/2018/2/layout/IconVerticalSolidList"/>
    <dgm:cxn modelId="{C347F926-89B4-4A90-A2BA-55C9B94A71BB}" type="presOf" srcId="{69A7B217-53D9-474D-8053-2A5D63B9C252}" destId="{F8D7E8DE-BA60-4251-8321-09E437A4F231}" srcOrd="0" destOrd="0" presId="urn:microsoft.com/office/officeart/2018/2/layout/IconVerticalSolidList"/>
    <dgm:cxn modelId="{BE64894F-0FC2-45D0-8299-DF33722AC3C6}" srcId="{69A7B217-53D9-474D-8053-2A5D63B9C252}" destId="{33118199-B35C-4EF0-9C70-6D0EEAC8FCE6}" srcOrd="1" destOrd="0" parTransId="{0D7E9115-63DE-4F0A-8591-6FE9AA55265A}" sibTransId="{75E8433B-B43A-4ADE-B6E8-F811A4E289B0}"/>
    <dgm:cxn modelId="{50EFAF89-19F5-4D2E-8050-464FC4600516}" srcId="{69A7B217-53D9-474D-8053-2A5D63B9C252}" destId="{5A38DFF9-AB54-4B63-838D-18E104EC937A}" srcOrd="0" destOrd="0" parTransId="{7839EE83-A851-42B6-81D9-7063B14230E2}" sibTransId="{72FE9EE3-AA85-47DE-AED1-B2918635678F}"/>
    <dgm:cxn modelId="{D72717EF-8C5B-41B5-A3FC-9E3B7B1D6480}" type="presOf" srcId="{5A38DFF9-AB54-4B63-838D-18E104EC937A}" destId="{F3EFC122-261B-43F2-AE41-E0C9F528207B}" srcOrd="0" destOrd="0" presId="urn:microsoft.com/office/officeart/2018/2/layout/IconVerticalSolidList"/>
    <dgm:cxn modelId="{0985A014-D6AA-4D00-BDAD-4B4DC0A74E4E}" type="presParOf" srcId="{F8D7E8DE-BA60-4251-8321-09E437A4F231}" destId="{4328CB2A-CD15-43F3-A9F2-1E92979EE008}" srcOrd="0" destOrd="0" presId="urn:microsoft.com/office/officeart/2018/2/layout/IconVerticalSolidList"/>
    <dgm:cxn modelId="{F94D7426-03DF-44D9-8D7E-BA9A001ACF67}" type="presParOf" srcId="{4328CB2A-CD15-43F3-A9F2-1E92979EE008}" destId="{CF6CEADC-B7F6-4A8A-B1DA-66DBE3E5A6BD}" srcOrd="0" destOrd="0" presId="urn:microsoft.com/office/officeart/2018/2/layout/IconVerticalSolidList"/>
    <dgm:cxn modelId="{D246A961-6D1A-4642-92C1-212967DF306E}" type="presParOf" srcId="{4328CB2A-CD15-43F3-A9F2-1E92979EE008}" destId="{CE9E1BD5-E433-45BA-8A9D-29EC8143CCAC}" srcOrd="1" destOrd="0" presId="urn:microsoft.com/office/officeart/2018/2/layout/IconVerticalSolidList"/>
    <dgm:cxn modelId="{D61FF973-2587-431C-9C4F-2618742014EE}" type="presParOf" srcId="{4328CB2A-CD15-43F3-A9F2-1E92979EE008}" destId="{BDF1B993-C2C5-4C2D-B1EA-A1FF51F443A2}" srcOrd="2" destOrd="0" presId="urn:microsoft.com/office/officeart/2018/2/layout/IconVerticalSolidList"/>
    <dgm:cxn modelId="{908FDB9B-A816-45B2-8DE4-739442E56094}" type="presParOf" srcId="{4328CB2A-CD15-43F3-A9F2-1E92979EE008}" destId="{F3EFC122-261B-43F2-AE41-E0C9F528207B}" srcOrd="3" destOrd="0" presId="urn:microsoft.com/office/officeart/2018/2/layout/IconVerticalSolidList"/>
    <dgm:cxn modelId="{C4ED9548-2053-492E-B158-38A2493662E9}" type="presParOf" srcId="{F8D7E8DE-BA60-4251-8321-09E437A4F231}" destId="{E78EB7E6-24A3-4C5D-9FB7-15E723EA0E84}" srcOrd="1" destOrd="0" presId="urn:microsoft.com/office/officeart/2018/2/layout/IconVerticalSolidList"/>
    <dgm:cxn modelId="{51B0E22C-3678-4556-B5F9-960A157987E5}" type="presParOf" srcId="{F8D7E8DE-BA60-4251-8321-09E437A4F231}" destId="{81238BD7-3CE6-4D14-AC50-65CC2093D4B4}" srcOrd="2" destOrd="0" presId="urn:microsoft.com/office/officeart/2018/2/layout/IconVerticalSolidList"/>
    <dgm:cxn modelId="{88FE01D9-CD34-4797-8CEB-2D98E6C376AE}" type="presParOf" srcId="{81238BD7-3CE6-4D14-AC50-65CC2093D4B4}" destId="{FCE4C22D-A601-45F8-B246-9E0AD2CF33AE}" srcOrd="0" destOrd="0" presId="urn:microsoft.com/office/officeart/2018/2/layout/IconVerticalSolidList"/>
    <dgm:cxn modelId="{18972E14-BB22-4C83-B72B-5E9802E2055F}" type="presParOf" srcId="{81238BD7-3CE6-4D14-AC50-65CC2093D4B4}" destId="{8FA38C7D-3622-4AEA-8987-5B306C90E5ED}" srcOrd="1" destOrd="0" presId="urn:microsoft.com/office/officeart/2018/2/layout/IconVerticalSolidList"/>
    <dgm:cxn modelId="{3C5C2548-A9B8-4954-B2BD-430D567AAFEF}" type="presParOf" srcId="{81238BD7-3CE6-4D14-AC50-65CC2093D4B4}" destId="{C09AB78C-79DB-4123-8B8C-301D1E6F2F29}" srcOrd="2" destOrd="0" presId="urn:microsoft.com/office/officeart/2018/2/layout/IconVerticalSolidList"/>
    <dgm:cxn modelId="{9F3A819B-D095-496B-95BE-4C3E39B32CAE}" type="presParOf" srcId="{81238BD7-3CE6-4D14-AC50-65CC2093D4B4}" destId="{2C4BAC78-BFC7-40F7-A303-23D64428BF9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6CEADC-B7F6-4A8A-B1DA-66DBE3E5A6BD}">
      <dsp:nvSpPr>
        <dsp:cNvPr id="0" name=""/>
        <dsp:cNvSpPr/>
      </dsp:nvSpPr>
      <dsp:spPr>
        <a:xfrm>
          <a:off x="0" y="686952"/>
          <a:ext cx="11155680" cy="126822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9E1BD5-E433-45BA-8A9D-29EC8143CCAC}">
      <dsp:nvSpPr>
        <dsp:cNvPr id="0" name=""/>
        <dsp:cNvSpPr/>
      </dsp:nvSpPr>
      <dsp:spPr>
        <a:xfrm>
          <a:off x="383636" y="972302"/>
          <a:ext cx="697521" cy="6975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EFC122-261B-43F2-AE41-E0C9F528207B}">
      <dsp:nvSpPr>
        <dsp:cNvPr id="0" name=""/>
        <dsp:cNvSpPr/>
      </dsp:nvSpPr>
      <dsp:spPr>
        <a:xfrm>
          <a:off x="1464795" y="686952"/>
          <a:ext cx="9690884" cy="1268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220" tIns="134220" rIns="134220" bIns="134220" numCol="1" spcCol="1270" anchor="ctr" anchorCtr="0">
          <a:noAutofit/>
        </a:bodyPr>
        <a:lstStyle/>
        <a:p>
          <a:pPr marL="0" lvl="0" indent="0" algn="l" defTabSz="889000">
            <a:lnSpc>
              <a:spcPct val="100000"/>
            </a:lnSpc>
            <a:spcBef>
              <a:spcPct val="0"/>
            </a:spcBef>
            <a:spcAft>
              <a:spcPct val="35000"/>
            </a:spcAft>
            <a:buNone/>
          </a:pPr>
          <a:r>
            <a:rPr lang="en-GB" sz="2000" kern="1200"/>
            <a:t>Helping the community, learning new things and gaining valuable experience (Ahmadi, 2013, p. 47).</a:t>
          </a:r>
          <a:endParaRPr lang="en-US" sz="2000" kern="1200"/>
        </a:p>
      </dsp:txBody>
      <dsp:txXfrm>
        <a:off x="1464795" y="686952"/>
        <a:ext cx="9690884" cy="1268220"/>
      </dsp:txXfrm>
    </dsp:sp>
    <dsp:sp modelId="{FCE4C22D-A601-45F8-B246-9E0AD2CF33AE}">
      <dsp:nvSpPr>
        <dsp:cNvPr id="0" name=""/>
        <dsp:cNvSpPr/>
      </dsp:nvSpPr>
      <dsp:spPr>
        <a:xfrm>
          <a:off x="0" y="2272229"/>
          <a:ext cx="11155680" cy="126822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38C7D-3622-4AEA-8987-5B306C90E5ED}">
      <dsp:nvSpPr>
        <dsp:cNvPr id="0" name=""/>
        <dsp:cNvSpPr/>
      </dsp:nvSpPr>
      <dsp:spPr>
        <a:xfrm>
          <a:off x="383636" y="2557578"/>
          <a:ext cx="697521" cy="6975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4BAC78-BFC7-40F7-A303-23D64428BF99}">
      <dsp:nvSpPr>
        <dsp:cNvPr id="0" name=""/>
        <dsp:cNvSpPr/>
      </dsp:nvSpPr>
      <dsp:spPr>
        <a:xfrm>
          <a:off x="1464795" y="2272229"/>
          <a:ext cx="9690884" cy="1268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220" tIns="134220" rIns="134220" bIns="134220" numCol="1" spcCol="1270" anchor="ctr" anchorCtr="0">
          <a:noAutofit/>
        </a:bodyPr>
        <a:lstStyle/>
        <a:p>
          <a:pPr marL="0" lvl="0" indent="0" algn="l" defTabSz="889000">
            <a:lnSpc>
              <a:spcPct val="100000"/>
            </a:lnSpc>
            <a:spcBef>
              <a:spcPct val="0"/>
            </a:spcBef>
            <a:spcAft>
              <a:spcPct val="35000"/>
            </a:spcAft>
            <a:buNone/>
          </a:pPr>
          <a:r>
            <a:rPr lang="en-GB" sz="2000" kern="1200"/>
            <a:t>Volunteering helps improve your confidence and people skills which will help with future employment (Whiteley, 2023)</a:t>
          </a:r>
          <a:endParaRPr lang="en-US" sz="2000" kern="1200"/>
        </a:p>
      </dsp:txBody>
      <dsp:txXfrm>
        <a:off x="1464795" y="2272229"/>
        <a:ext cx="9690884" cy="126822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12387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27075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675866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131688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9970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152417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409510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352499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671729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175160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30936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1/20/2026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786469121"/>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myworldofwork.co.uk/job-advice/the-value-of-volunteering?utm_source=chatgpt.com" TargetMode="External"/><Relationship Id="rId3" Type="http://schemas.openxmlformats.org/officeDocument/2006/relationships/hyperlink" Target="https://www.barnardos.org.uk/get-support/support-for-young-people/mental-health/get-support?utm_source=chatgpt.com" TargetMode="External"/><Relationship Id="rId7" Type="http://schemas.openxmlformats.org/officeDocument/2006/relationships/hyperlink" Target="https://www.google.co.uk/books/edition/Transformations_and_Challenges_in_the_Gl/3OCTEAAAQBAJ?hl=en&amp;gbpv=0" TargetMode="External"/><Relationship Id="rId2" Type="http://schemas.openxmlformats.org/officeDocument/2006/relationships/hyperlink" Target="https://www.google.co.uk/books/edition/Volunteering/HCES5a5B5qIC?hl=en&amp;gbpv=1&amp;utm_source=chatgpt.com" TargetMode="External"/><Relationship Id="rId1" Type="http://schemas.openxmlformats.org/officeDocument/2006/relationships/slideLayout" Target="../slideLayouts/slideLayout2.xml"/><Relationship Id="rId6" Type="http://schemas.openxmlformats.org/officeDocument/2006/relationships/hyperlink" Target="https://www.college.police.uk/app/engagement-and-communication/engagement" TargetMode="External"/><Relationship Id="rId11" Type="http://schemas.openxmlformats.org/officeDocument/2006/relationships/hyperlink" Target="https://www.google.co.uk/books/edition/University_Guide_Collection_For_Psycholo/XoKjEAAAQBAJ?hl=en&amp;gbpv=1&amp;utm_source=chatgpt.com" TargetMode="External"/><Relationship Id="rId5" Type="http://schemas.openxmlformats.org/officeDocument/2006/relationships/hyperlink" Target="https://www.ojp.gov/ncjrs/virtual-library/abstracts/building-teamwork-among-officers?utm_source=chatgpt.com" TargetMode="External"/><Relationship Id="rId10" Type="http://schemas.openxmlformats.org/officeDocument/2006/relationships/hyperlink" Target="https://www.police.uk/advice/advice-and-information/victim-support/victim-witness-support/?utm_source=chatgpt.com" TargetMode="External"/><Relationship Id="rId4" Type="http://schemas.openxmlformats.org/officeDocument/2006/relationships/hyperlink" Target="https://www.barnardos.org.uk/get-support/support-for-young-people/leaving-care?utm_source=chatgpt.com" TargetMode="External"/><Relationship Id="rId9" Type="http://schemas.openxmlformats.org/officeDocument/2006/relationships/hyperlink" Target="https://books.google.co.uk/books/edition/Education_Human_Rights_and_Peace_in_Sust/MmwtEAAAQBAJ?hl=en&amp;gbpv=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D55FA3E-8F38-E3ED-3C49-7F115A0DA072}"/>
              </a:ext>
            </a:extLst>
          </p:cNvPr>
          <p:cNvPicPr>
            <a:picLocks noChangeAspect="1"/>
          </p:cNvPicPr>
          <p:nvPr/>
        </p:nvPicPr>
        <p:blipFill>
          <a:blip r:embed="rId2">
            <a:alphaModFix amt="40000"/>
          </a:blip>
          <a:srcRect r="6250" b="6250"/>
          <a:stretch>
            <a:fillRect/>
          </a:stretch>
        </p:blipFill>
        <p:spPr>
          <a:xfrm>
            <a:off x="-2" y="-4"/>
            <a:ext cx="12192001" cy="6858001"/>
          </a:xfrm>
          <a:prstGeom prst="rect">
            <a:avLst/>
          </a:prstGeom>
        </p:spPr>
      </p:pic>
      <p:sp>
        <p:nvSpPr>
          <p:cNvPr id="2" name="Title 1"/>
          <p:cNvSpPr>
            <a:spLocks noGrp="1"/>
          </p:cNvSpPr>
          <p:nvPr>
            <p:ph type="ctrTitle"/>
          </p:nvPr>
        </p:nvSpPr>
        <p:spPr>
          <a:xfrm>
            <a:off x="517870" y="978408"/>
            <a:ext cx="5251219" cy="3313233"/>
          </a:xfrm>
        </p:spPr>
        <p:txBody>
          <a:bodyPr anchor="t">
            <a:normAutofit/>
          </a:bodyPr>
          <a:lstStyle/>
          <a:p>
            <a:pPr>
              <a:lnSpc>
                <a:spcPct val="90000"/>
              </a:lnSpc>
            </a:pPr>
            <a:r>
              <a:rPr lang="en-GB" sz="3300">
                <a:solidFill>
                  <a:srgbClr val="FFFFFF"/>
                </a:solidFill>
              </a:rPr>
              <a:t>Why did I choose this volunteering opportunity to support my future study and work choices? </a:t>
            </a:r>
          </a:p>
        </p:txBody>
      </p:sp>
      <p:sp>
        <p:nvSpPr>
          <p:cNvPr id="3" name="Subtitle 2"/>
          <p:cNvSpPr>
            <a:spLocks noGrp="1"/>
          </p:cNvSpPr>
          <p:nvPr>
            <p:ph type="subTitle" idx="1"/>
          </p:nvPr>
        </p:nvSpPr>
        <p:spPr>
          <a:xfrm>
            <a:off x="6652366" y="4017818"/>
            <a:ext cx="5040785" cy="2087591"/>
          </a:xfrm>
        </p:spPr>
        <p:txBody>
          <a:bodyPr vert="horz" lIns="91440" tIns="45720" rIns="91440" bIns="45720" rtlCol="0" anchor="b">
            <a:normAutofit/>
          </a:bodyPr>
          <a:lstStyle/>
          <a:p>
            <a:r>
              <a:rPr lang="en-GB" sz="2400">
                <a:solidFill>
                  <a:srgbClr val="FFFFFF"/>
                </a:solidFill>
              </a:rPr>
              <a:t>Alex Pickering</a:t>
            </a:r>
          </a:p>
          <a:p>
            <a:r>
              <a:rPr lang="en-GB" sz="2400">
                <a:solidFill>
                  <a:srgbClr val="FFFFFF"/>
                </a:solidFill>
              </a:rPr>
              <a:t>2407489</a:t>
            </a:r>
          </a:p>
          <a:p>
            <a:r>
              <a:rPr lang="en-GB" sz="2400">
                <a:solidFill>
                  <a:srgbClr val="FFFFFF"/>
                </a:solidFill>
              </a:rPr>
              <a:t>BMPL5020</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A56BE-FAAA-B35C-F959-91387E581FD1}"/>
              </a:ext>
            </a:extLst>
          </p:cNvPr>
          <p:cNvSpPr>
            <a:spLocks noGrp="1"/>
          </p:cNvSpPr>
          <p:nvPr>
            <p:ph type="title"/>
          </p:nvPr>
        </p:nvSpPr>
        <p:spPr/>
        <p:txBody>
          <a:bodyPr>
            <a:normAutofit/>
          </a:bodyPr>
          <a:lstStyle/>
          <a:p>
            <a:r>
              <a:rPr lang="en-GB" sz="3300" dirty="0"/>
              <a:t>Why volunteering is important</a:t>
            </a:r>
          </a:p>
        </p:txBody>
      </p:sp>
      <p:graphicFrame>
        <p:nvGraphicFramePr>
          <p:cNvPr id="5" name="Content Placeholder 2">
            <a:extLst>
              <a:ext uri="{FF2B5EF4-FFF2-40B4-BE49-F238E27FC236}">
                <a16:creationId xmlns:a16="http://schemas.microsoft.com/office/drawing/2014/main" id="{E19D714B-A5AC-3D83-1617-685C14E882E6}"/>
              </a:ext>
            </a:extLst>
          </p:cNvPr>
          <p:cNvGraphicFramePr>
            <a:graphicFrameLocks noGrp="1"/>
          </p:cNvGraphicFramePr>
          <p:nvPr>
            <p:ph idx="1"/>
            <p:extLst>
              <p:ext uri="{D42A27DB-BD31-4B8C-83A1-F6EECF244321}">
                <p14:modId xmlns:p14="http://schemas.microsoft.com/office/powerpoint/2010/main" val="792222826"/>
              </p:ext>
            </p:extLst>
          </p:nvPr>
        </p:nvGraphicFramePr>
        <p:xfrm>
          <a:off x="521208" y="2204797"/>
          <a:ext cx="11155680" cy="42274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559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ight Triangle 1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3404FE-FD5E-199C-B4D6-6AB0B6A3345C}"/>
              </a:ext>
            </a:extLst>
          </p:cNvPr>
          <p:cNvSpPr>
            <a:spLocks noGrp="1"/>
          </p:cNvSpPr>
          <p:nvPr>
            <p:ph type="title"/>
          </p:nvPr>
        </p:nvSpPr>
        <p:spPr>
          <a:xfrm>
            <a:off x="1075767" y="1188637"/>
            <a:ext cx="2988234" cy="4480726"/>
          </a:xfrm>
        </p:spPr>
        <p:txBody>
          <a:bodyPr>
            <a:normAutofit/>
          </a:bodyPr>
          <a:lstStyle/>
          <a:p>
            <a:pPr algn="r"/>
            <a:r>
              <a:rPr lang="en-GB" sz="3300" dirty="0"/>
              <a:t>Why I want to become a police officer</a:t>
            </a:r>
            <a:endParaRPr lang="en-GB" sz="3300" dirty="0">
              <a:ea typeface="Calibri Light"/>
              <a:cs typeface="Calibri Light"/>
            </a:endParaRPr>
          </a:p>
        </p:txBody>
      </p:sp>
      <p:sp>
        <p:nvSpPr>
          <p:cNvPr id="5" name="Footer Placeholder 4">
            <a:extLst>
              <a:ext uri="{FF2B5EF4-FFF2-40B4-BE49-F238E27FC236}">
                <a16:creationId xmlns:a16="http://schemas.microsoft.com/office/drawing/2014/main" id="{27D86B17-9EC6-8EEE-7889-46545723828E}"/>
              </a:ext>
            </a:extLst>
          </p:cNvPr>
          <p:cNvSpPr>
            <a:spLocks noGrp="1"/>
          </p:cNvSpPr>
          <p:nvPr>
            <p:ph type="ftr" sz="quarter" idx="11"/>
          </p:nvPr>
        </p:nvSpPr>
        <p:spPr>
          <a:xfrm rot="5400000">
            <a:off x="-2374833" y="3246436"/>
            <a:ext cx="5607882" cy="365125"/>
          </a:xfrm>
        </p:spPr>
        <p:txBody>
          <a:bodyPr anchor="t">
            <a:normAutofit/>
          </a:bodyPr>
          <a:lstStyle/>
          <a:p>
            <a:pPr algn="l"/>
            <a:endParaRPr lang="en-US" sz="1150">
              <a:solidFill>
                <a:schemeClr val="tx1">
                  <a:lumMod val="85000"/>
                  <a:lumOff val="15000"/>
                </a:schemeClr>
              </a:solidFill>
            </a:endParaRPr>
          </a:p>
        </p:txBody>
      </p:sp>
      <p:cxnSp>
        <p:nvCxnSpPr>
          <p:cNvPr id="17" name="Straight Connector 16">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84EB9D9-9733-3A06-CF1A-74F22B40E71A}"/>
              </a:ext>
            </a:extLst>
          </p:cNvPr>
          <p:cNvSpPr>
            <a:spLocks noGrp="1"/>
          </p:cNvSpPr>
          <p:nvPr>
            <p:ph idx="1"/>
          </p:nvPr>
        </p:nvSpPr>
        <p:spPr>
          <a:xfrm>
            <a:off x="5255260" y="1648870"/>
            <a:ext cx="4702848" cy="3560260"/>
          </a:xfrm>
        </p:spPr>
        <p:txBody>
          <a:bodyPr vert="horz" lIns="91440" tIns="45720" rIns="91440" bIns="45720" rtlCol="0" anchor="ctr">
            <a:normAutofit/>
          </a:bodyPr>
          <a:lstStyle/>
          <a:p>
            <a:r>
              <a:rPr lang="en-GB" sz="2400"/>
              <a:t>To help people such as victims and witnesses of crime (Police.uk, 2026).</a:t>
            </a:r>
          </a:p>
          <a:p>
            <a:r>
              <a:rPr lang="en-GB" sz="2400"/>
              <a:t>To be a presence in the community to make them feel secure and safe (College of Policing, 2025). </a:t>
            </a:r>
          </a:p>
        </p:txBody>
      </p:sp>
      <p:sp>
        <p:nvSpPr>
          <p:cNvPr id="4" name="Date Placeholder 3">
            <a:extLst>
              <a:ext uri="{FF2B5EF4-FFF2-40B4-BE49-F238E27FC236}">
                <a16:creationId xmlns:a16="http://schemas.microsoft.com/office/drawing/2014/main" id="{575B7050-181D-215F-A869-98E3D6F32023}"/>
              </a:ext>
            </a:extLst>
          </p:cNvPr>
          <p:cNvSpPr>
            <a:spLocks noGrp="1"/>
          </p:cNvSpPr>
          <p:nvPr>
            <p:ph type="dt" sz="half" idx="10"/>
          </p:nvPr>
        </p:nvSpPr>
        <p:spPr>
          <a:xfrm>
            <a:off x="8976658" y="5769864"/>
            <a:ext cx="2377141" cy="365125"/>
          </a:xfrm>
        </p:spPr>
        <p:txBody>
          <a:bodyPr>
            <a:normAutofit/>
          </a:bodyPr>
          <a:lstStyle/>
          <a:p>
            <a:pPr algn="r">
              <a:spcAft>
                <a:spcPts val="600"/>
              </a:spcAft>
            </a:pPr>
            <a:fld id="{E5B9CA87-19D4-43AE-BA8D-2736DA34A169}" type="datetime1">
              <a:rPr lang="en-US" sz="1150">
                <a:solidFill>
                  <a:srgbClr val="FFFFFF"/>
                </a:solidFill>
              </a:rPr>
              <a:pPr algn="r">
                <a:spcAft>
                  <a:spcPts val="600"/>
                </a:spcAft>
              </a:pPr>
              <a:t>1/20/2026</a:t>
            </a:fld>
            <a:endParaRPr lang="en-US" sz="1150">
              <a:solidFill>
                <a:srgbClr val="FFFFFF"/>
              </a:solidFill>
            </a:endParaRPr>
          </a:p>
        </p:txBody>
      </p:sp>
      <p:sp>
        <p:nvSpPr>
          <p:cNvPr id="6" name="Slide Number Placeholder 5">
            <a:extLst>
              <a:ext uri="{FF2B5EF4-FFF2-40B4-BE49-F238E27FC236}">
                <a16:creationId xmlns:a16="http://schemas.microsoft.com/office/drawing/2014/main" id="{CE1E8BA2-54CB-115B-7F4A-CEF976F85DD3}"/>
              </a:ext>
            </a:extLst>
          </p:cNvPr>
          <p:cNvSpPr>
            <a:spLocks noGrp="1"/>
          </p:cNvSpPr>
          <p:nvPr>
            <p:ph type="sldNum" sz="quarter" idx="12"/>
          </p:nvPr>
        </p:nvSpPr>
        <p:spPr>
          <a:xfrm>
            <a:off x="9683496" y="4892040"/>
            <a:ext cx="1673352" cy="1005840"/>
          </a:xfrm>
        </p:spPr>
        <p:txBody>
          <a:bodyPr>
            <a:normAutofit/>
          </a:bodyPr>
          <a:lstStyle/>
          <a:p>
            <a:pPr>
              <a:lnSpc>
                <a:spcPct val="90000"/>
              </a:lnSpc>
              <a:spcAft>
                <a:spcPts val="600"/>
              </a:spcAft>
            </a:pPr>
            <a:fld id="{A65A5C87-DF58-40C8-B092-1DE63DB4547E}" type="slidenum">
              <a:rPr lang="en-US" sz="6600">
                <a:solidFill>
                  <a:srgbClr val="FFFFFF"/>
                </a:solidFill>
              </a:rPr>
              <a:pPr>
                <a:lnSpc>
                  <a:spcPct val="90000"/>
                </a:lnSpc>
                <a:spcAft>
                  <a:spcPts val="600"/>
                </a:spcAft>
              </a:pPr>
              <a:t>3</a:t>
            </a:fld>
            <a:endParaRPr lang="en-US" sz="6600">
              <a:solidFill>
                <a:srgbClr val="FFFFFF"/>
              </a:solidFill>
            </a:endParaRPr>
          </a:p>
        </p:txBody>
      </p:sp>
    </p:spTree>
    <p:extLst>
      <p:ext uri="{BB962C8B-B14F-4D97-AF65-F5344CB8AC3E}">
        <p14:creationId xmlns:p14="http://schemas.microsoft.com/office/powerpoint/2010/main" val="871295252"/>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DC3C8C-133C-819D-3D80-A757B6532D8A}"/>
              </a:ext>
            </a:extLst>
          </p:cNvPr>
          <p:cNvSpPr>
            <a:spLocks noGrp="1"/>
          </p:cNvSpPr>
          <p:nvPr>
            <p:ph type="title"/>
          </p:nvPr>
        </p:nvSpPr>
        <p:spPr>
          <a:xfrm>
            <a:off x="686834" y="1153572"/>
            <a:ext cx="3200400" cy="4461163"/>
          </a:xfrm>
        </p:spPr>
        <p:txBody>
          <a:bodyPr>
            <a:normAutofit/>
          </a:bodyPr>
          <a:lstStyle/>
          <a:p>
            <a:r>
              <a:rPr lang="en-GB" sz="3300" dirty="0">
                <a:solidFill>
                  <a:srgbClr val="FFFFFF"/>
                </a:solidFill>
              </a:rPr>
              <a:t>Why I chose Barnardo's</a:t>
            </a:r>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20ABBD-1C99-670A-AE4C-F916C278DCED}"/>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400"/>
              <a:t>They help children and young people who experience mental health problems (Barnardo's, 2025).</a:t>
            </a:r>
            <a:endParaRPr lang="en-US" sz="2400">
              <a:ea typeface="Calibri"/>
              <a:cs typeface="Calibri"/>
            </a:endParaRPr>
          </a:p>
          <a:p>
            <a:r>
              <a:rPr lang="en-GB" sz="2400">
                <a:latin typeface="Calibri"/>
                <a:ea typeface="Calibri"/>
                <a:cs typeface="Calibri"/>
              </a:rPr>
              <a:t>Barnardo's offers valuable support to young people who are facing homelessness or about to leave care (Barnardo's, 2026).</a:t>
            </a:r>
          </a:p>
          <a:p>
            <a:endParaRPr lang="en-GB">
              <a:latin typeface="Avenir Next LT Pro"/>
            </a:endParaRPr>
          </a:p>
        </p:txBody>
      </p:sp>
      <p:sp>
        <p:nvSpPr>
          <p:cNvPr id="4" name="Date Placeholder 3">
            <a:extLst>
              <a:ext uri="{FF2B5EF4-FFF2-40B4-BE49-F238E27FC236}">
                <a16:creationId xmlns:a16="http://schemas.microsoft.com/office/drawing/2014/main" id="{3EB82210-4139-DE0F-6DFB-837ACB2AB428}"/>
              </a:ext>
            </a:extLst>
          </p:cNvPr>
          <p:cNvSpPr>
            <a:spLocks noGrp="1"/>
          </p:cNvSpPr>
          <p:nvPr>
            <p:ph type="dt" sz="half" idx="10"/>
          </p:nvPr>
        </p:nvSpPr>
        <p:spPr>
          <a:xfrm>
            <a:off x="838200" y="6356350"/>
            <a:ext cx="1639957" cy="365125"/>
          </a:xfrm>
        </p:spPr>
        <p:txBody>
          <a:bodyPr>
            <a:normAutofit/>
          </a:bodyPr>
          <a:lstStyle/>
          <a:p>
            <a:pPr>
              <a:spcAft>
                <a:spcPts val="600"/>
              </a:spcAft>
            </a:pPr>
            <a:fld id="{C5FB7A35-A38E-4965-A6AB-CDD0C7A814AD}" type="datetime1">
              <a:rPr lang="en-US">
                <a:solidFill>
                  <a:srgbClr val="FFFFFF"/>
                </a:solidFill>
              </a:rPr>
              <a:pPr>
                <a:spcAft>
                  <a:spcPts val="600"/>
                </a:spcAft>
              </a:pPr>
              <a:t>1/20/2026</a:t>
            </a:fld>
            <a:endParaRPr lang="en-US">
              <a:solidFill>
                <a:srgbClr val="FFFFFF"/>
              </a:solidFill>
            </a:endParaRPr>
          </a:p>
        </p:txBody>
      </p:sp>
      <p:sp>
        <p:nvSpPr>
          <p:cNvPr id="5" name="Footer Placeholder 4">
            <a:extLst>
              <a:ext uri="{FF2B5EF4-FFF2-40B4-BE49-F238E27FC236}">
                <a16:creationId xmlns:a16="http://schemas.microsoft.com/office/drawing/2014/main" id="{286D828C-93DF-4CA9-F0E4-6D07DF090FE7}"/>
              </a:ext>
            </a:extLst>
          </p:cNvPr>
          <p:cNvSpPr>
            <a:spLocks noGrp="1"/>
          </p:cNvSpPr>
          <p:nvPr>
            <p:ph type="ftr" sz="quarter" idx="11"/>
          </p:nvPr>
        </p:nvSpPr>
        <p:spPr>
          <a:xfrm>
            <a:off x="4038600" y="6356350"/>
            <a:ext cx="5251174" cy="365125"/>
          </a:xfrm>
        </p:spPr>
        <p:txBody>
          <a:bodyPr>
            <a:normAutofit/>
          </a:bodyPr>
          <a:lstStyle/>
          <a:p>
            <a:endParaRPr lang="en-US"/>
          </a:p>
        </p:txBody>
      </p:sp>
      <p:sp>
        <p:nvSpPr>
          <p:cNvPr id="6" name="Slide Number Placeholder 5">
            <a:extLst>
              <a:ext uri="{FF2B5EF4-FFF2-40B4-BE49-F238E27FC236}">
                <a16:creationId xmlns:a16="http://schemas.microsoft.com/office/drawing/2014/main" id="{9495FDF6-A70E-DA5B-E150-9CC57BB68886}"/>
              </a:ext>
            </a:extLst>
          </p:cNvPr>
          <p:cNvSpPr>
            <a:spLocks noGrp="1"/>
          </p:cNvSpPr>
          <p:nvPr>
            <p:ph type="sldNum" sz="quarter" idx="12"/>
          </p:nvPr>
        </p:nvSpPr>
        <p:spPr>
          <a:xfrm>
            <a:off x="9541564" y="6356350"/>
            <a:ext cx="1812235" cy="365125"/>
          </a:xfrm>
        </p:spPr>
        <p:txBody>
          <a:bodyPr>
            <a:normAutofit/>
          </a:bodyPr>
          <a:lstStyle/>
          <a:p>
            <a:pPr>
              <a:spcAft>
                <a:spcPts val="600"/>
              </a:spcAft>
            </a:pPr>
            <a:fld id="{A65A5C87-DF58-40C8-B092-1DE63DB4547E}" type="slidenum">
              <a:rPr lang="en-US" dirty="0"/>
              <a:pPr>
                <a:spcAft>
                  <a:spcPts val="600"/>
                </a:spcAft>
              </a:pPr>
              <a:t>4</a:t>
            </a:fld>
            <a:endParaRPr lang="en-US"/>
          </a:p>
        </p:txBody>
      </p:sp>
    </p:spTree>
    <p:extLst>
      <p:ext uri="{BB962C8B-B14F-4D97-AF65-F5344CB8AC3E}">
        <p14:creationId xmlns:p14="http://schemas.microsoft.com/office/powerpoint/2010/main" val="2359239014"/>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9F3BBB-4369-0F36-7905-2BB2D7D580C8}"/>
              </a:ext>
            </a:extLst>
          </p:cNvPr>
          <p:cNvSpPr>
            <a:spLocks noGrp="1"/>
          </p:cNvSpPr>
          <p:nvPr>
            <p:ph type="title"/>
          </p:nvPr>
        </p:nvSpPr>
        <p:spPr>
          <a:xfrm>
            <a:off x="466722" y="586855"/>
            <a:ext cx="3201366" cy="3387497"/>
          </a:xfrm>
        </p:spPr>
        <p:txBody>
          <a:bodyPr anchor="b">
            <a:normAutofit/>
          </a:bodyPr>
          <a:lstStyle/>
          <a:p>
            <a:pPr algn="r"/>
            <a:r>
              <a:rPr lang="en-GB" sz="3300" dirty="0">
                <a:solidFill>
                  <a:srgbClr val="FFFFFF"/>
                </a:solidFill>
                <a:ea typeface="Calibri Light"/>
                <a:cs typeface="Calibri Light"/>
              </a:rPr>
              <a:t>Skills I aim to develop through Barnardo's</a:t>
            </a:r>
            <a:endParaRPr lang="en-GB" sz="3300" dirty="0">
              <a:solidFill>
                <a:srgbClr val="FFFFFF"/>
              </a:solidFill>
            </a:endParaRPr>
          </a:p>
        </p:txBody>
      </p:sp>
      <p:sp>
        <p:nvSpPr>
          <p:cNvPr id="3" name="Content Placeholder 2">
            <a:extLst>
              <a:ext uri="{FF2B5EF4-FFF2-40B4-BE49-F238E27FC236}">
                <a16:creationId xmlns:a16="http://schemas.microsoft.com/office/drawing/2014/main" id="{DDFCD0F8-49C7-BCC9-D948-13FC862ED5F8}"/>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400">
                <a:ea typeface="Calibri"/>
                <a:cs typeface="Calibri"/>
              </a:rPr>
              <a:t>Volunteering helps people develop skills, increase their confidence and improve their teamwork and communication abilities </a:t>
            </a:r>
            <a:r>
              <a:rPr lang="en-GB" sz="2400">
                <a:ea typeface="+mn-lt"/>
                <a:cs typeface="+mn-lt"/>
              </a:rPr>
              <a:t>(Marinov, </a:t>
            </a:r>
            <a:r>
              <a:rPr lang="en-GB" sz="2400" err="1">
                <a:ea typeface="+mn-lt"/>
                <a:cs typeface="+mn-lt"/>
              </a:rPr>
              <a:t>Milenkova</a:t>
            </a:r>
            <a:r>
              <a:rPr lang="en-GB" sz="2400">
                <a:ea typeface="+mn-lt"/>
                <a:cs typeface="+mn-lt"/>
              </a:rPr>
              <a:t> and </a:t>
            </a:r>
            <a:r>
              <a:rPr lang="en-GB" sz="2400" err="1">
                <a:ea typeface="+mn-lt"/>
                <a:cs typeface="+mn-lt"/>
              </a:rPr>
              <a:t>Manov</a:t>
            </a:r>
            <a:r>
              <a:rPr lang="en-GB" sz="2400">
                <a:ea typeface="+mn-lt"/>
                <a:cs typeface="+mn-lt"/>
              </a:rPr>
              <a:t>, 2022).</a:t>
            </a:r>
            <a:endParaRPr lang="en-GB" sz="2400">
              <a:ea typeface="Calibri"/>
              <a:cs typeface="Calibri"/>
            </a:endParaRPr>
          </a:p>
          <a:p>
            <a:r>
              <a:rPr lang="en-GB" sz="2400">
                <a:ea typeface="Calibri"/>
                <a:cs typeface="Calibri"/>
              </a:rPr>
              <a:t>A study from people who have experienced volunteering shown that 79% of them stated that they gained experience, new skills and it increased their confidence (My world of work, n.d.) </a:t>
            </a:r>
          </a:p>
        </p:txBody>
      </p:sp>
    </p:spTree>
    <p:extLst>
      <p:ext uri="{BB962C8B-B14F-4D97-AF65-F5344CB8AC3E}">
        <p14:creationId xmlns:p14="http://schemas.microsoft.com/office/powerpoint/2010/main" val="9885636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9FF7F4C-3D7A-78E1-8858-38BCCA3F0819}"/>
              </a:ext>
            </a:extLst>
          </p:cNvPr>
          <p:cNvSpPr>
            <a:spLocks noGrp="1"/>
          </p:cNvSpPr>
          <p:nvPr>
            <p:ph type="title"/>
          </p:nvPr>
        </p:nvSpPr>
        <p:spPr>
          <a:xfrm>
            <a:off x="1188069" y="381935"/>
            <a:ext cx="4008583" cy="5974414"/>
          </a:xfrm>
        </p:spPr>
        <p:txBody>
          <a:bodyPr anchor="ctr">
            <a:normAutofit/>
          </a:bodyPr>
          <a:lstStyle/>
          <a:p>
            <a:r>
              <a:rPr lang="en-US" sz="3300" dirty="0">
                <a:solidFill>
                  <a:srgbClr val="FFFFFF"/>
                </a:solidFill>
                <a:ea typeface="Calibri Light"/>
                <a:cs typeface="Calibri Light"/>
              </a:rPr>
              <a:t>How this volunteering will help my future career in policing</a:t>
            </a:r>
            <a:endParaRPr lang="en-US" sz="3300" dirty="0">
              <a:solidFill>
                <a:srgbClr val="FFFFFF"/>
              </a:solidFill>
            </a:endParaRP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AAC49930-E0BC-C66F-388E-4A62FA3B6FE2}"/>
              </a:ext>
            </a:extLst>
          </p:cNvPr>
          <p:cNvSpPr>
            <a:spLocks noGrp="1"/>
          </p:cNvSpPr>
          <p:nvPr>
            <p:ph idx="1"/>
          </p:nvPr>
        </p:nvSpPr>
        <p:spPr>
          <a:xfrm>
            <a:off x="6297233" y="518400"/>
            <a:ext cx="4771607" cy="5837949"/>
          </a:xfrm>
        </p:spPr>
        <p:txBody>
          <a:bodyPr vert="horz" lIns="91440" tIns="45720" rIns="91440" bIns="45720" rtlCol="0" anchor="ctr">
            <a:normAutofit/>
          </a:bodyPr>
          <a:lstStyle/>
          <a:p>
            <a:r>
              <a:rPr lang="en-US" sz="2400" dirty="0">
                <a:ea typeface="Calibri"/>
                <a:cs typeface="Calibri"/>
              </a:rPr>
              <a:t>Interpersonal communication skills are crucial for police officers </a:t>
            </a:r>
            <a:r>
              <a:rPr lang="en-US" sz="2400" dirty="0">
                <a:ea typeface="+mn-lt"/>
                <a:cs typeface="+mn-lt"/>
              </a:rPr>
              <a:t>(</a:t>
            </a:r>
            <a:r>
              <a:rPr lang="en-US" sz="2400" dirty="0" err="1">
                <a:ea typeface="+mn-lt"/>
                <a:cs typeface="+mn-lt"/>
              </a:rPr>
              <a:t>Nugmanova</a:t>
            </a:r>
            <a:r>
              <a:rPr lang="en-US" sz="2400" dirty="0">
                <a:ea typeface="+mn-lt"/>
                <a:cs typeface="+mn-lt"/>
              </a:rPr>
              <a:t> et al., 2020).</a:t>
            </a:r>
          </a:p>
          <a:p>
            <a:r>
              <a:rPr lang="en-US" sz="2400" dirty="0">
                <a:ea typeface="Calibri"/>
                <a:cs typeface="Calibri"/>
              </a:rPr>
              <a:t>The team working skills that I will gain will help me be a more effective officer (Bergner, 1997).</a:t>
            </a:r>
          </a:p>
          <a:p>
            <a:endParaRPr lang="en-US" sz="2000">
              <a:solidFill>
                <a:schemeClr val="tx1">
                  <a:alpha val="80000"/>
                </a:schemeClr>
              </a:solidFill>
              <a:ea typeface="Calibri"/>
              <a:cs typeface="Calibri"/>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87375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7922DF-BFFD-C80B-17AB-86638B6A5F4E}"/>
              </a:ext>
            </a:extLst>
          </p:cNvPr>
          <p:cNvSpPr>
            <a:spLocks noGrp="1"/>
          </p:cNvSpPr>
          <p:nvPr>
            <p:ph type="title"/>
          </p:nvPr>
        </p:nvSpPr>
        <p:spPr>
          <a:xfrm>
            <a:off x="1371599" y="294538"/>
            <a:ext cx="9895951" cy="1033669"/>
          </a:xfrm>
        </p:spPr>
        <p:txBody>
          <a:bodyPr>
            <a:normAutofit/>
          </a:bodyPr>
          <a:lstStyle/>
          <a:p>
            <a:r>
              <a:rPr lang="en-US" sz="3300" dirty="0">
                <a:solidFill>
                  <a:srgbClr val="FFFFFF"/>
                </a:solidFill>
                <a:ea typeface="Calibri Light"/>
                <a:cs typeface="Calibri Light"/>
              </a:rPr>
              <a:t>Conclusion</a:t>
            </a:r>
            <a:endParaRPr lang="en-US" sz="3300" dirty="0">
              <a:solidFill>
                <a:srgbClr val="FFFFFF"/>
              </a:solidFill>
            </a:endParaRPr>
          </a:p>
        </p:txBody>
      </p:sp>
      <p:sp>
        <p:nvSpPr>
          <p:cNvPr id="3" name="Content Placeholder 2">
            <a:extLst>
              <a:ext uri="{FF2B5EF4-FFF2-40B4-BE49-F238E27FC236}">
                <a16:creationId xmlns:a16="http://schemas.microsoft.com/office/drawing/2014/main" id="{72ABF985-86C8-4BE4-9CD0-BB0C8A7B5CC0}"/>
              </a:ext>
            </a:extLst>
          </p:cNvPr>
          <p:cNvSpPr>
            <a:spLocks noGrp="1"/>
          </p:cNvSpPr>
          <p:nvPr>
            <p:ph idx="1"/>
          </p:nvPr>
        </p:nvSpPr>
        <p:spPr>
          <a:xfrm>
            <a:off x="1371599" y="2318197"/>
            <a:ext cx="9724031" cy="3683358"/>
          </a:xfrm>
        </p:spPr>
        <p:txBody>
          <a:bodyPr vert="horz" lIns="91440" tIns="45720" rIns="91440" bIns="45720" rtlCol="0" anchor="ctr">
            <a:normAutofit/>
          </a:bodyPr>
          <a:lstStyle/>
          <a:p>
            <a:r>
              <a:rPr lang="en-US" sz="2400" dirty="0">
                <a:ea typeface="Calibri"/>
                <a:cs typeface="Calibri"/>
              </a:rPr>
              <a:t>I chose Barnardo's as they help young people in many ways such as supporting young people when they leave care and young people and children who are struggling in life or with mental health problems</a:t>
            </a:r>
          </a:p>
          <a:p>
            <a:r>
              <a:rPr lang="en-US" sz="2400" dirty="0">
                <a:ea typeface="Calibri"/>
                <a:cs typeface="Calibri"/>
              </a:rPr>
              <a:t>Policing also has a key responsibility to safeguard vulnerable people </a:t>
            </a:r>
          </a:p>
          <a:p>
            <a:r>
              <a:rPr lang="en-US" sz="2400" dirty="0">
                <a:ea typeface="Calibri"/>
                <a:cs typeface="Calibri"/>
              </a:rPr>
              <a:t>Volunteering will help prepare me become a police officer as I will develop key skills such as teamwork, communication, experience and confidence </a:t>
            </a:r>
          </a:p>
          <a:p>
            <a:endParaRPr lang="en-US" sz="2000">
              <a:ea typeface="Calibri"/>
              <a:cs typeface="Calibri"/>
            </a:endParaRPr>
          </a:p>
          <a:p>
            <a:endParaRPr lang="en-US" sz="2000">
              <a:ea typeface="Calibri"/>
              <a:cs typeface="Calibri"/>
            </a:endParaRPr>
          </a:p>
        </p:txBody>
      </p:sp>
    </p:spTree>
    <p:extLst>
      <p:ext uri="{BB962C8B-B14F-4D97-AF65-F5344CB8AC3E}">
        <p14:creationId xmlns:p14="http://schemas.microsoft.com/office/powerpoint/2010/main" val="37653653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12699-EAD3-18FC-2F6C-77C715DEA0F2}"/>
              </a:ext>
            </a:extLst>
          </p:cNvPr>
          <p:cNvSpPr>
            <a:spLocks noGrp="1"/>
          </p:cNvSpPr>
          <p:nvPr>
            <p:ph type="title"/>
          </p:nvPr>
        </p:nvSpPr>
        <p:spPr>
          <a:xfrm>
            <a:off x="521208" y="749"/>
            <a:ext cx="11155680" cy="1031513"/>
          </a:xfrm>
        </p:spPr>
        <p:txBody>
          <a:bodyPr>
            <a:normAutofit/>
          </a:bodyPr>
          <a:lstStyle/>
          <a:p>
            <a:r>
              <a:rPr lang="en-GB" sz="3300" u="sng" dirty="0"/>
              <a:t>Reference list</a:t>
            </a:r>
          </a:p>
        </p:txBody>
      </p:sp>
      <p:sp>
        <p:nvSpPr>
          <p:cNvPr id="3" name="Content Placeholder 2">
            <a:extLst>
              <a:ext uri="{FF2B5EF4-FFF2-40B4-BE49-F238E27FC236}">
                <a16:creationId xmlns:a16="http://schemas.microsoft.com/office/drawing/2014/main" id="{64F59FD3-77FB-4B20-ED8C-CFFECD84CB2A}"/>
              </a:ext>
            </a:extLst>
          </p:cNvPr>
          <p:cNvSpPr>
            <a:spLocks noGrp="1"/>
          </p:cNvSpPr>
          <p:nvPr>
            <p:ph idx="1"/>
          </p:nvPr>
        </p:nvSpPr>
        <p:spPr>
          <a:xfrm>
            <a:off x="521208" y="1040026"/>
            <a:ext cx="11669771" cy="5650966"/>
          </a:xfrm>
        </p:spPr>
        <p:txBody>
          <a:bodyPr vert="horz" lIns="91440" tIns="45720" rIns="91440" bIns="45720" rtlCol="0" anchor="t">
            <a:normAutofit/>
          </a:bodyPr>
          <a:lstStyle/>
          <a:p>
            <a:r>
              <a:rPr lang="en-GB" sz="1400" dirty="0">
                <a:ea typeface="+mn-lt"/>
                <a:cs typeface="+mn-lt"/>
              </a:rPr>
              <a:t>Ahmadi, H. (2013) </a:t>
            </a:r>
            <a:r>
              <a:rPr lang="en-GB" sz="1400" i="1" dirty="0">
                <a:ea typeface="+mn-lt"/>
                <a:cs typeface="+mn-lt"/>
              </a:rPr>
              <a:t>Volunteering: Personal, Social and Community Benefits</a:t>
            </a:r>
            <a:r>
              <a:rPr lang="en-GB" sz="1400" dirty="0">
                <a:ea typeface="+mn-lt"/>
                <a:cs typeface="+mn-lt"/>
              </a:rPr>
              <a:t>. Xlibris Corporation LLC. Available at: </a:t>
            </a:r>
            <a:r>
              <a:rPr lang="en-GB" sz="1400" dirty="0">
                <a:ea typeface="+mn-lt"/>
                <a:cs typeface="+mn-lt"/>
                <a:hlinkClick r:id="rId2"/>
              </a:rPr>
              <a:t>https://www.google.co.uk/books/edition/Volunteering/HCES5a5B5qIC?hl=en&amp;gbpv=1</a:t>
            </a:r>
            <a:r>
              <a:rPr lang="en-GB" sz="1400" dirty="0">
                <a:ea typeface="+mn-lt"/>
                <a:cs typeface="+mn-lt"/>
              </a:rPr>
              <a:t> [Accessed 18/01/26].</a:t>
            </a:r>
          </a:p>
          <a:p>
            <a:r>
              <a:rPr lang="en-GB" sz="1400" dirty="0">
                <a:ea typeface="+mn-lt"/>
                <a:cs typeface="+mn-lt"/>
              </a:rPr>
              <a:t>Barnardo’s (2025) </a:t>
            </a:r>
            <a:r>
              <a:rPr lang="en-GB" sz="1400" i="1" dirty="0">
                <a:ea typeface="+mn-lt"/>
                <a:cs typeface="+mn-lt"/>
              </a:rPr>
              <a:t>Get support for young people’s mental health</a:t>
            </a:r>
            <a:r>
              <a:rPr lang="en-GB" sz="1400" dirty="0">
                <a:ea typeface="+mn-lt"/>
                <a:cs typeface="+mn-lt"/>
              </a:rPr>
              <a:t>. Available at: </a:t>
            </a:r>
            <a:r>
              <a:rPr lang="en-GB" sz="1400" dirty="0">
                <a:ea typeface="+mn-lt"/>
                <a:cs typeface="+mn-lt"/>
                <a:hlinkClick r:id="rId3"/>
              </a:rPr>
              <a:t>https://www.barnardos.org.uk/get-support/support-for-young-people/mental-health/get-support</a:t>
            </a:r>
            <a:r>
              <a:rPr lang="en-GB" sz="1400" dirty="0">
                <a:ea typeface="+mn-lt"/>
                <a:cs typeface="+mn-lt"/>
              </a:rPr>
              <a:t> [Accessed: 19 January 2026].</a:t>
            </a:r>
          </a:p>
          <a:p>
            <a:r>
              <a:rPr lang="en-GB" sz="1400" dirty="0">
                <a:ea typeface="+mn-lt"/>
                <a:cs typeface="+mn-lt"/>
              </a:rPr>
              <a:t>Barnardo’s (2026) </a:t>
            </a:r>
            <a:r>
              <a:rPr lang="en-GB" sz="1400" i="1" dirty="0">
                <a:ea typeface="+mn-lt"/>
                <a:cs typeface="+mn-lt"/>
              </a:rPr>
              <a:t>Are you a young person leaving care? Get support</a:t>
            </a:r>
            <a:r>
              <a:rPr lang="en-GB" sz="1400" dirty="0">
                <a:ea typeface="+mn-lt"/>
                <a:cs typeface="+mn-lt"/>
              </a:rPr>
              <a:t>. Available at: </a:t>
            </a:r>
            <a:r>
              <a:rPr lang="en-GB" sz="1400" dirty="0">
                <a:ea typeface="+mn-lt"/>
                <a:cs typeface="+mn-lt"/>
                <a:hlinkClick r:id="rId4"/>
              </a:rPr>
              <a:t>https://www.barnardos.org.uk/get-support/support-for-young-people/leaving-care</a:t>
            </a:r>
            <a:r>
              <a:rPr lang="en-GB" sz="1400" dirty="0">
                <a:ea typeface="+mn-lt"/>
                <a:cs typeface="+mn-lt"/>
              </a:rPr>
              <a:t> [Accessed: 19 January 2026].</a:t>
            </a:r>
          </a:p>
          <a:p>
            <a:r>
              <a:rPr lang="en-GB" sz="1400" dirty="0">
                <a:ea typeface="+mn-lt"/>
                <a:cs typeface="+mn-lt"/>
              </a:rPr>
              <a:t>Bergner, L.L. (1997) </a:t>
            </a:r>
            <a:r>
              <a:rPr lang="en-GB" sz="1400" i="1" dirty="0">
                <a:ea typeface="+mn-lt"/>
                <a:cs typeface="+mn-lt"/>
              </a:rPr>
              <a:t>Building teamwork among officers.</a:t>
            </a:r>
            <a:r>
              <a:rPr lang="en-GB" sz="1400" dirty="0">
                <a:ea typeface="+mn-lt"/>
                <a:cs typeface="+mn-lt"/>
              </a:rPr>
              <a:t> </a:t>
            </a:r>
            <a:r>
              <a:rPr lang="en-GB" sz="1400" i="1" dirty="0">
                <a:ea typeface="+mn-lt"/>
                <a:cs typeface="+mn-lt"/>
              </a:rPr>
              <a:t>Law Enforcement Trainer</a:t>
            </a:r>
            <a:r>
              <a:rPr lang="en-GB" sz="1400" dirty="0">
                <a:ea typeface="+mn-lt"/>
                <a:cs typeface="+mn-lt"/>
              </a:rPr>
              <a:t>, pp. 10–12. Available at: </a:t>
            </a:r>
            <a:r>
              <a:rPr lang="en-GB" sz="1400" dirty="0">
                <a:ea typeface="+mn-lt"/>
                <a:cs typeface="+mn-lt"/>
                <a:hlinkClick r:id="rId5"/>
              </a:rPr>
              <a:t>https://www.ojp.gov/ncjrs/virtual-library/abstracts/building-teamwork-among-officers</a:t>
            </a:r>
            <a:endParaRPr lang="en-GB" sz="1400" dirty="0">
              <a:ea typeface="+mn-lt"/>
              <a:cs typeface="+mn-lt"/>
            </a:endParaRPr>
          </a:p>
          <a:p>
            <a:r>
              <a:rPr lang="en-GB" sz="1400" dirty="0">
                <a:ea typeface="+mn-lt"/>
                <a:cs typeface="+mn-lt"/>
              </a:rPr>
              <a:t>College of Policing (2025) </a:t>
            </a:r>
            <a:r>
              <a:rPr lang="en-GB" sz="1400" i="1" dirty="0">
                <a:ea typeface="+mn-lt"/>
                <a:cs typeface="+mn-lt"/>
              </a:rPr>
              <a:t>Engagement and communication guidance overview</a:t>
            </a:r>
            <a:r>
              <a:rPr lang="en-GB" sz="1400" dirty="0">
                <a:ea typeface="+mn-lt"/>
                <a:cs typeface="+mn-lt"/>
              </a:rPr>
              <a:t>. Available at: </a:t>
            </a:r>
            <a:r>
              <a:rPr lang="en-GB" sz="1400" dirty="0">
                <a:ea typeface="+mn-lt"/>
                <a:cs typeface="+mn-lt"/>
                <a:hlinkClick r:id="rId6"/>
              </a:rPr>
              <a:t>https://www.college.police.uk/app/engagement-and-communication/engagement</a:t>
            </a:r>
            <a:r>
              <a:rPr lang="en-GB" sz="1400" dirty="0">
                <a:ea typeface="+mn-lt"/>
                <a:cs typeface="+mn-lt"/>
              </a:rPr>
              <a:t> [Accessed: 19 January 2026].</a:t>
            </a:r>
          </a:p>
          <a:p>
            <a:r>
              <a:rPr lang="en-GB" sz="1400" dirty="0">
                <a:ea typeface="+mn-lt"/>
                <a:cs typeface="+mn-lt"/>
              </a:rPr>
              <a:t>Marinov, M., </a:t>
            </a:r>
            <a:r>
              <a:rPr lang="en-GB" sz="1400" dirty="0" err="1">
                <a:ea typeface="+mn-lt"/>
                <a:cs typeface="+mn-lt"/>
              </a:rPr>
              <a:t>Milenkova</a:t>
            </a:r>
            <a:r>
              <a:rPr lang="en-GB" sz="1400" dirty="0">
                <a:ea typeface="+mn-lt"/>
                <a:cs typeface="+mn-lt"/>
              </a:rPr>
              <a:t>, V. and </a:t>
            </a:r>
            <a:r>
              <a:rPr lang="en-GB" sz="1400" dirty="0" err="1">
                <a:ea typeface="+mn-lt"/>
                <a:cs typeface="+mn-lt"/>
              </a:rPr>
              <a:t>Manov</a:t>
            </a:r>
            <a:r>
              <a:rPr lang="en-GB" sz="1400" dirty="0">
                <a:ea typeface="+mn-lt"/>
                <a:cs typeface="+mn-lt"/>
              </a:rPr>
              <a:t>, B. (2022) </a:t>
            </a:r>
            <a:r>
              <a:rPr lang="en-GB" sz="1400" i="1" dirty="0">
                <a:ea typeface="+mn-lt"/>
                <a:cs typeface="+mn-lt"/>
              </a:rPr>
              <a:t>Transformations and Challenges in the Global World.</a:t>
            </a:r>
            <a:r>
              <a:rPr lang="en-GB" sz="1400" dirty="0">
                <a:ea typeface="+mn-lt"/>
                <a:cs typeface="+mn-lt"/>
              </a:rPr>
              <a:t> Newcastle upon Tyne: Cambridge Scholars Publishing. Available at: </a:t>
            </a:r>
            <a:r>
              <a:rPr lang="en-GB" sz="1400" dirty="0">
                <a:ea typeface="+mn-lt"/>
                <a:cs typeface="+mn-lt"/>
                <a:hlinkClick r:id="rId7"/>
              </a:rPr>
              <a:t>https://www.google.co.uk/books/edition/Transformations_and_Challenges_in_the_Gl/3OCTEAAAQBAJ?hl=en&amp;gbpv=0</a:t>
            </a:r>
            <a:r>
              <a:rPr lang="en-GB" sz="1400" dirty="0">
                <a:ea typeface="+mn-lt"/>
                <a:cs typeface="+mn-lt"/>
              </a:rPr>
              <a:t> [Accessed: 19 January 2026]. </a:t>
            </a:r>
          </a:p>
          <a:p>
            <a:r>
              <a:rPr lang="en-GB" sz="1400" dirty="0">
                <a:ea typeface="+mn-lt"/>
                <a:cs typeface="+mn-lt"/>
              </a:rPr>
              <a:t>My World of Work (n.d.) </a:t>
            </a:r>
            <a:r>
              <a:rPr lang="en-GB" sz="1400" i="1" dirty="0">
                <a:ea typeface="+mn-lt"/>
                <a:cs typeface="+mn-lt"/>
              </a:rPr>
              <a:t>The value of volunteering</a:t>
            </a:r>
            <a:r>
              <a:rPr lang="en-GB" sz="1400" dirty="0">
                <a:ea typeface="+mn-lt"/>
                <a:cs typeface="+mn-lt"/>
              </a:rPr>
              <a:t>. Available at: </a:t>
            </a:r>
            <a:r>
              <a:rPr lang="en-GB" sz="1400" dirty="0">
                <a:ea typeface="+mn-lt"/>
                <a:cs typeface="+mn-lt"/>
                <a:hlinkClick r:id="rId8"/>
              </a:rPr>
              <a:t>https://www.myworldofwork.co.uk/job-advice/the-value-of-volunteering</a:t>
            </a:r>
            <a:r>
              <a:rPr lang="en-GB" sz="1400" dirty="0">
                <a:ea typeface="+mn-lt"/>
                <a:cs typeface="+mn-lt"/>
              </a:rPr>
              <a:t> [Accessed: 19 January 2026].</a:t>
            </a:r>
          </a:p>
          <a:p>
            <a:r>
              <a:rPr lang="en-GB" sz="1400" dirty="0" err="1">
                <a:ea typeface="+mn-lt"/>
                <a:cs typeface="+mn-lt"/>
              </a:rPr>
              <a:t>Nugmanova</a:t>
            </a:r>
            <a:r>
              <a:rPr lang="en-GB" sz="1400" dirty="0">
                <a:ea typeface="+mn-lt"/>
                <a:cs typeface="+mn-lt"/>
              </a:rPr>
              <a:t>, M., Mikkola, H., Rozanov, A. &amp; </a:t>
            </a:r>
            <a:r>
              <a:rPr lang="en-GB" sz="1400" dirty="0" err="1">
                <a:ea typeface="+mn-lt"/>
                <a:cs typeface="+mn-lt"/>
              </a:rPr>
              <a:t>Komleva</a:t>
            </a:r>
            <a:r>
              <a:rPr lang="en-GB" sz="1400" dirty="0">
                <a:ea typeface="+mn-lt"/>
                <a:cs typeface="+mn-lt"/>
              </a:rPr>
              <a:t>, V., 2020. </a:t>
            </a:r>
            <a:r>
              <a:rPr lang="en-GB" sz="1400" i="1" dirty="0">
                <a:ea typeface="+mn-lt"/>
                <a:cs typeface="+mn-lt"/>
              </a:rPr>
              <a:t>Education, Human Rights and Peace in Sustainable Development</a:t>
            </a:r>
            <a:r>
              <a:rPr lang="en-GB" sz="1400" dirty="0">
                <a:ea typeface="+mn-lt"/>
                <a:cs typeface="+mn-lt"/>
              </a:rPr>
              <a:t> [e-book]. London: </a:t>
            </a:r>
            <a:r>
              <a:rPr lang="en-GB" sz="1400" dirty="0" err="1">
                <a:ea typeface="+mn-lt"/>
                <a:cs typeface="+mn-lt"/>
              </a:rPr>
              <a:t>IntechOpen</a:t>
            </a:r>
            <a:r>
              <a:rPr lang="en-GB" sz="1400" dirty="0">
                <a:ea typeface="+mn-lt"/>
                <a:cs typeface="+mn-lt"/>
              </a:rPr>
              <a:t>. Available at: </a:t>
            </a:r>
            <a:r>
              <a:rPr lang="en-GB" sz="1400" dirty="0">
                <a:ea typeface="+mn-lt"/>
                <a:cs typeface="+mn-lt"/>
                <a:hlinkClick r:id="rId9"/>
              </a:rPr>
              <a:t>https://books.google.co.uk/books/edition/Education_Human_Rights_and_Peace_in_Sust/MmwtEAAAQBAJ?hl=en&amp;gbpv=0</a:t>
            </a:r>
            <a:r>
              <a:rPr lang="en-GB" sz="1400" dirty="0">
                <a:ea typeface="+mn-lt"/>
                <a:cs typeface="+mn-lt"/>
              </a:rPr>
              <a:t> </a:t>
            </a:r>
          </a:p>
          <a:p>
            <a:r>
              <a:rPr lang="en-GB" sz="1400" dirty="0">
                <a:ea typeface="+mn-lt"/>
                <a:cs typeface="+mn-lt"/>
              </a:rPr>
              <a:t>Police.uk (2026) </a:t>
            </a:r>
            <a:r>
              <a:rPr lang="en-GB" sz="1400" i="1" dirty="0">
                <a:ea typeface="+mn-lt"/>
                <a:cs typeface="+mn-lt"/>
              </a:rPr>
              <a:t>Support for victims and witnesses of crime</a:t>
            </a:r>
            <a:r>
              <a:rPr lang="en-GB" sz="1400" dirty="0">
                <a:ea typeface="+mn-lt"/>
                <a:cs typeface="+mn-lt"/>
              </a:rPr>
              <a:t>. Available at: </a:t>
            </a:r>
            <a:r>
              <a:rPr lang="en-GB" sz="1400" dirty="0">
                <a:ea typeface="+mn-lt"/>
                <a:cs typeface="+mn-lt"/>
                <a:hlinkClick r:id="rId10"/>
              </a:rPr>
              <a:t>https://www.police.uk/advice/advice-and-information/victim-support/victim-witness-support/</a:t>
            </a:r>
            <a:r>
              <a:rPr lang="en-GB" sz="1400" dirty="0">
                <a:ea typeface="+mn-lt"/>
                <a:cs typeface="+mn-lt"/>
              </a:rPr>
              <a:t> [Accessed: 19 January 2026].</a:t>
            </a:r>
          </a:p>
          <a:p>
            <a:r>
              <a:rPr lang="en-GB" sz="1400" dirty="0">
                <a:ea typeface="+mn-lt"/>
                <a:cs typeface="+mn-lt"/>
              </a:rPr>
              <a:t>Whiteley, C. (2023) </a:t>
            </a:r>
            <a:r>
              <a:rPr lang="en-GB" sz="1400" i="1" dirty="0">
                <a:ea typeface="+mn-lt"/>
                <a:cs typeface="+mn-lt"/>
              </a:rPr>
              <a:t>University Guide Collection For Psychology Students: An Introductory Series</a:t>
            </a:r>
            <a:r>
              <a:rPr lang="en-GB" sz="1400" dirty="0">
                <a:ea typeface="+mn-lt"/>
                <a:cs typeface="+mn-lt"/>
              </a:rPr>
              <a:t>. CGD Publishing. Available at: </a:t>
            </a:r>
            <a:r>
              <a:rPr lang="en-GB" sz="1400" dirty="0">
                <a:ea typeface="+mn-lt"/>
                <a:cs typeface="+mn-lt"/>
                <a:hlinkClick r:id="rId11"/>
              </a:rPr>
              <a:t>https://www.google.co.uk/books/edition/University_Guide_Collection_For_Psycholo/XoKjEAAAQBAJ?hl=en&amp;gbpv=1</a:t>
            </a:r>
            <a:r>
              <a:rPr lang="en-GB" sz="1400" dirty="0">
                <a:ea typeface="+mn-lt"/>
                <a:cs typeface="+mn-lt"/>
              </a:rPr>
              <a:t> [Accessed 18/01/26].</a:t>
            </a:r>
          </a:p>
        </p:txBody>
      </p:sp>
    </p:spTree>
    <p:extLst>
      <p:ext uri="{BB962C8B-B14F-4D97-AF65-F5344CB8AC3E}">
        <p14:creationId xmlns:p14="http://schemas.microsoft.com/office/powerpoint/2010/main" val="139428113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Why did I choose this volunteering opportunity to support my future study and work choices? </vt:lpstr>
      <vt:lpstr>Why volunteering is important</vt:lpstr>
      <vt:lpstr>Why I want to become a police officer</vt:lpstr>
      <vt:lpstr>Why I chose Barnardo's</vt:lpstr>
      <vt:lpstr>Skills I aim to develop through Barnardo's</vt:lpstr>
      <vt:lpstr>How this volunteering will help my future career in policing</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84</cp:revision>
  <dcterms:created xsi:type="dcterms:W3CDTF">2026-01-18T12:18:51Z</dcterms:created>
  <dcterms:modified xsi:type="dcterms:W3CDTF">2026-01-20T13:25:32Z</dcterms:modified>
</cp:coreProperties>
</file>