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3" r:id="rId6"/>
    <p:sldId id="266" r:id="rId7"/>
    <p:sldId id="268" r:id="rId8"/>
    <p:sldId id="269" r:id="rId9"/>
    <p:sldId id="267" r:id="rId10"/>
    <p:sldId id="27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15/10/2014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3 </a:t>
            </a:r>
            <a:r>
              <a:rPr lang="en-GB" dirty="0" smtClean="0"/>
              <a:t>– Race Circuit Case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Castle Combe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5" t="27294" r="31019" b="23843"/>
          <a:stretch/>
        </p:blipFill>
        <p:spPr bwMode="auto">
          <a:xfrm>
            <a:off x="323528" y="1556792"/>
            <a:ext cx="851034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8326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12103" b="8929"/>
          <a:stretch/>
        </p:blipFill>
        <p:spPr bwMode="auto">
          <a:xfrm>
            <a:off x="63915" y="1412776"/>
            <a:ext cx="9060582" cy="495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5778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 Monitoring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8990"/>
            <a:ext cx="4680520" cy="5088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017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Donington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6" t="9922" b="9524"/>
          <a:stretch/>
        </p:blipFill>
        <p:spPr bwMode="auto">
          <a:xfrm>
            <a:off x="179512" y="1340768"/>
            <a:ext cx="88214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7184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Snetterton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8929" b="9920"/>
          <a:stretch/>
        </p:blipFill>
        <p:spPr bwMode="auto">
          <a:xfrm>
            <a:off x="0" y="1537934"/>
            <a:ext cx="8988425" cy="5053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957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Snetterton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86" y="1556792"/>
            <a:ext cx="7629525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1477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Mallory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9721" r="7300" b="9723"/>
          <a:stretch/>
        </p:blipFill>
        <p:spPr bwMode="auto">
          <a:xfrm>
            <a:off x="251520" y="1412776"/>
            <a:ext cx="8336256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265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 - </a:t>
            </a:r>
            <a:r>
              <a:rPr lang="en-GB" dirty="0" err="1" smtClean="0"/>
              <a:t>Francorchamps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9921" r="2391" b="8335"/>
          <a:stretch/>
        </p:blipFill>
        <p:spPr bwMode="auto">
          <a:xfrm>
            <a:off x="251520" y="1268760"/>
            <a:ext cx="8677424" cy="505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3578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Rally Australia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20040" r="25818" b="13889"/>
          <a:stretch/>
        </p:blipFill>
        <p:spPr bwMode="auto">
          <a:xfrm>
            <a:off x="323528" y="1556792"/>
            <a:ext cx="4378865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7" t="19844" r="18553" b="11189"/>
          <a:stretch/>
        </p:blipFill>
        <p:spPr bwMode="auto">
          <a:xfrm>
            <a:off x="3275856" y="2847690"/>
            <a:ext cx="5336201" cy="369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7605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Kingscliff</a:t>
            </a:r>
            <a:r>
              <a:rPr lang="en-GB" dirty="0" smtClean="0"/>
              <a:t>, Service Park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55892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Kyogle</a:t>
            </a:r>
            <a:r>
              <a:rPr lang="en-GB" dirty="0" smtClean="0"/>
              <a:t>, Service Park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1582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181</TotalTime>
  <Words>32</Words>
  <Application>Microsoft Office PowerPoint</Application>
  <PresentationFormat>On-screen Show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Oriel</vt:lpstr>
      <vt:lpstr>Sustainability through Technology</vt:lpstr>
      <vt:lpstr>Castle Combe</vt:lpstr>
      <vt:lpstr>Rockingham</vt:lpstr>
      <vt:lpstr>Rockingham Monitoring</vt:lpstr>
      <vt:lpstr>Donington</vt:lpstr>
      <vt:lpstr>Snetterton</vt:lpstr>
      <vt:lpstr>Snetterton</vt:lpstr>
      <vt:lpstr>Mallory</vt:lpstr>
      <vt:lpstr>Spa - Francorchamps</vt:lpstr>
      <vt:lpstr>Rally Australia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Tudor, Kerry</cp:lastModifiedBy>
  <cp:revision>9</cp:revision>
  <dcterms:created xsi:type="dcterms:W3CDTF">2014-10-10T09:37:13Z</dcterms:created>
  <dcterms:modified xsi:type="dcterms:W3CDTF">2014-10-15T10:59:04Z</dcterms:modified>
</cp:coreProperties>
</file>