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" y="4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7CD384-E22E-436B-8C5C-84106411B27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7FC9DA6B-6832-4837-A901-2C6FD989C37B}">
      <dgm:prSet/>
      <dgm:spPr/>
      <dgm:t>
        <a:bodyPr/>
        <a:lstStyle/>
        <a:p>
          <a:pPr>
            <a:defRPr cap="all"/>
          </a:pPr>
          <a:r>
            <a:rPr lang="en-US"/>
            <a:t>1.  Coursework (50%)</a:t>
          </a:r>
        </a:p>
      </dgm:t>
    </dgm:pt>
    <dgm:pt modelId="{9AF3ABE1-CF39-46DD-8037-3ACACAAA6ED4}" type="parTrans" cxnId="{BA796CA6-B2EF-47E9-978E-02ADA51D4ED8}">
      <dgm:prSet/>
      <dgm:spPr/>
      <dgm:t>
        <a:bodyPr/>
        <a:lstStyle/>
        <a:p>
          <a:endParaRPr lang="en-US"/>
        </a:p>
      </dgm:t>
    </dgm:pt>
    <dgm:pt modelId="{D8821C22-B900-44BB-B4AE-828C5555D96D}" type="sibTrans" cxnId="{BA796CA6-B2EF-47E9-978E-02ADA51D4ED8}">
      <dgm:prSet/>
      <dgm:spPr/>
      <dgm:t>
        <a:bodyPr/>
        <a:lstStyle/>
        <a:p>
          <a:endParaRPr lang="en-US"/>
        </a:p>
      </dgm:t>
    </dgm:pt>
    <dgm:pt modelId="{3A83E997-04F3-48A6-814F-3ED2BECE2643}">
      <dgm:prSet/>
      <dgm:spPr/>
      <dgm:t>
        <a:bodyPr/>
        <a:lstStyle/>
        <a:p>
          <a:pPr>
            <a:defRPr cap="all"/>
          </a:pPr>
          <a:r>
            <a:rPr lang="en-US" dirty="0"/>
            <a:t>Essay – 1500 words</a:t>
          </a:r>
        </a:p>
      </dgm:t>
    </dgm:pt>
    <dgm:pt modelId="{3E265F21-6D34-4943-BE05-D1C13B7B7082}" type="parTrans" cxnId="{360B3309-915E-49B9-BE20-220A51B67C11}">
      <dgm:prSet/>
      <dgm:spPr/>
      <dgm:t>
        <a:bodyPr/>
        <a:lstStyle/>
        <a:p>
          <a:endParaRPr lang="en-US"/>
        </a:p>
      </dgm:t>
    </dgm:pt>
    <dgm:pt modelId="{9ABB3344-8FDA-4E73-BCDE-2CBA9CF4EFF1}" type="sibTrans" cxnId="{360B3309-915E-49B9-BE20-220A51B67C11}">
      <dgm:prSet/>
      <dgm:spPr/>
      <dgm:t>
        <a:bodyPr/>
        <a:lstStyle/>
        <a:p>
          <a:endParaRPr lang="en-US"/>
        </a:p>
      </dgm:t>
    </dgm:pt>
    <dgm:pt modelId="{97A9F8E6-39D0-4FB4-A07F-E3B6686C4FEF}">
      <dgm:prSet/>
      <dgm:spPr/>
      <dgm:t>
        <a:bodyPr/>
        <a:lstStyle/>
        <a:p>
          <a:pPr>
            <a:defRPr cap="all"/>
          </a:pPr>
          <a:r>
            <a:rPr lang="en-US"/>
            <a:t>2.  Coursework (50%)</a:t>
          </a:r>
        </a:p>
      </dgm:t>
    </dgm:pt>
    <dgm:pt modelId="{6F051155-BEF4-47C7-9B53-12971892E76F}" type="parTrans" cxnId="{70F7FE79-6692-43D4-9A93-2E0C72DBBF41}">
      <dgm:prSet/>
      <dgm:spPr/>
      <dgm:t>
        <a:bodyPr/>
        <a:lstStyle/>
        <a:p>
          <a:endParaRPr lang="en-US"/>
        </a:p>
      </dgm:t>
    </dgm:pt>
    <dgm:pt modelId="{F3EB0AA3-EEF2-40FA-AD8B-9A438E706689}" type="sibTrans" cxnId="{70F7FE79-6692-43D4-9A93-2E0C72DBBF41}">
      <dgm:prSet/>
      <dgm:spPr/>
      <dgm:t>
        <a:bodyPr/>
        <a:lstStyle/>
        <a:p>
          <a:endParaRPr lang="en-US"/>
        </a:p>
      </dgm:t>
    </dgm:pt>
    <dgm:pt modelId="{1A1B1C52-D40B-4672-B1C4-DFF87FBAC599}">
      <dgm:prSet/>
      <dgm:spPr/>
      <dgm:t>
        <a:bodyPr/>
        <a:lstStyle/>
        <a:p>
          <a:pPr>
            <a:defRPr cap="all"/>
          </a:pPr>
          <a:r>
            <a:rPr lang="en-US" dirty="0"/>
            <a:t>Essay – 1500 words</a:t>
          </a:r>
        </a:p>
      </dgm:t>
    </dgm:pt>
    <dgm:pt modelId="{46F00E61-915B-46DD-AAAE-DFC0F01CEF65}" type="parTrans" cxnId="{B89B8A25-6E0F-48D6-AB31-5995F8CD9E79}">
      <dgm:prSet/>
      <dgm:spPr/>
      <dgm:t>
        <a:bodyPr/>
        <a:lstStyle/>
        <a:p>
          <a:endParaRPr lang="en-US"/>
        </a:p>
      </dgm:t>
    </dgm:pt>
    <dgm:pt modelId="{9C623C85-360E-41B7-BC3A-ABA54699432F}" type="sibTrans" cxnId="{B89B8A25-6E0F-48D6-AB31-5995F8CD9E79}">
      <dgm:prSet/>
      <dgm:spPr/>
      <dgm:t>
        <a:bodyPr/>
        <a:lstStyle/>
        <a:p>
          <a:endParaRPr lang="en-US"/>
        </a:p>
      </dgm:t>
    </dgm:pt>
    <dgm:pt modelId="{1FCD08E4-5353-4454-8BD9-57D087518314}" type="pres">
      <dgm:prSet presAssocID="{0F7CD384-E22E-436B-8C5C-84106411B27B}" presName="root" presStyleCnt="0">
        <dgm:presLayoutVars>
          <dgm:dir/>
          <dgm:resizeHandles val="exact"/>
        </dgm:presLayoutVars>
      </dgm:prSet>
      <dgm:spPr/>
    </dgm:pt>
    <dgm:pt modelId="{0867FE9C-14DD-4B09-9435-39536DF8DD37}" type="pres">
      <dgm:prSet presAssocID="{7FC9DA6B-6832-4837-A901-2C6FD989C37B}" presName="compNode" presStyleCnt="0"/>
      <dgm:spPr/>
    </dgm:pt>
    <dgm:pt modelId="{C36B807D-1097-4178-8DFD-B416A399C60E}" type="pres">
      <dgm:prSet presAssocID="{7FC9DA6B-6832-4837-A901-2C6FD989C37B}" presName="iconBgRect" presStyleLbl="bgShp" presStyleIdx="0" presStyleCnt="4"/>
      <dgm:spPr/>
    </dgm:pt>
    <dgm:pt modelId="{5ADD32E8-F3F5-43F4-A345-E2E277A8633F}" type="pres">
      <dgm:prSet presAssocID="{7FC9DA6B-6832-4837-A901-2C6FD989C37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D558507C-576E-4105-A661-6B1D44BC2FFB}" type="pres">
      <dgm:prSet presAssocID="{7FC9DA6B-6832-4837-A901-2C6FD989C37B}" presName="spaceRect" presStyleCnt="0"/>
      <dgm:spPr/>
    </dgm:pt>
    <dgm:pt modelId="{758A5057-2218-498B-A899-91E2AFCE0D7D}" type="pres">
      <dgm:prSet presAssocID="{7FC9DA6B-6832-4837-A901-2C6FD989C37B}" presName="textRect" presStyleLbl="revTx" presStyleIdx="0" presStyleCnt="4">
        <dgm:presLayoutVars>
          <dgm:chMax val="1"/>
          <dgm:chPref val="1"/>
        </dgm:presLayoutVars>
      </dgm:prSet>
      <dgm:spPr/>
    </dgm:pt>
    <dgm:pt modelId="{405B510E-09DA-47B7-B2E8-A724CEA92BFC}" type="pres">
      <dgm:prSet presAssocID="{D8821C22-B900-44BB-B4AE-828C5555D96D}" presName="sibTrans" presStyleCnt="0"/>
      <dgm:spPr/>
    </dgm:pt>
    <dgm:pt modelId="{DA908D66-E74F-4798-B9F9-671E5A5E7BC2}" type="pres">
      <dgm:prSet presAssocID="{3A83E997-04F3-48A6-814F-3ED2BECE2643}" presName="compNode" presStyleCnt="0"/>
      <dgm:spPr/>
    </dgm:pt>
    <dgm:pt modelId="{E0156FC3-D8EA-414A-8C29-3CED9181975D}" type="pres">
      <dgm:prSet presAssocID="{3A83E997-04F3-48A6-814F-3ED2BECE2643}" presName="iconBgRect" presStyleLbl="bgShp" presStyleIdx="1" presStyleCnt="4"/>
      <dgm:spPr/>
    </dgm:pt>
    <dgm:pt modelId="{8A224A4D-0567-4CD9-B56A-AF7E2C7BBB4A}" type="pres">
      <dgm:prSet presAssocID="{3A83E997-04F3-48A6-814F-3ED2BECE264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5FCAA63D-B59A-42E4-8B5A-3922A6B0E9BC}" type="pres">
      <dgm:prSet presAssocID="{3A83E997-04F3-48A6-814F-3ED2BECE2643}" presName="spaceRect" presStyleCnt="0"/>
      <dgm:spPr/>
    </dgm:pt>
    <dgm:pt modelId="{88D45D34-5BCB-4F3A-B2F4-573174563FE7}" type="pres">
      <dgm:prSet presAssocID="{3A83E997-04F3-48A6-814F-3ED2BECE2643}" presName="textRect" presStyleLbl="revTx" presStyleIdx="1" presStyleCnt="4">
        <dgm:presLayoutVars>
          <dgm:chMax val="1"/>
          <dgm:chPref val="1"/>
        </dgm:presLayoutVars>
      </dgm:prSet>
      <dgm:spPr/>
    </dgm:pt>
    <dgm:pt modelId="{AC837C1A-19DF-4C1A-9A80-15A8A1C28B15}" type="pres">
      <dgm:prSet presAssocID="{9ABB3344-8FDA-4E73-BCDE-2CBA9CF4EFF1}" presName="sibTrans" presStyleCnt="0"/>
      <dgm:spPr/>
    </dgm:pt>
    <dgm:pt modelId="{FB36992D-7066-4668-9419-B51BCE2DAEBB}" type="pres">
      <dgm:prSet presAssocID="{97A9F8E6-39D0-4FB4-A07F-E3B6686C4FEF}" presName="compNode" presStyleCnt="0"/>
      <dgm:spPr/>
    </dgm:pt>
    <dgm:pt modelId="{0C8E5BA7-B004-47DC-A818-0281F5ED2AC6}" type="pres">
      <dgm:prSet presAssocID="{97A9F8E6-39D0-4FB4-A07F-E3B6686C4FEF}" presName="iconBgRect" presStyleLbl="bgShp" presStyleIdx="2" presStyleCnt="4"/>
      <dgm:spPr/>
    </dgm:pt>
    <dgm:pt modelId="{48123527-A957-47BB-83CF-F18600F30238}" type="pres">
      <dgm:prSet presAssocID="{97A9F8E6-39D0-4FB4-A07F-E3B6686C4FE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0EA4B8E4-1100-4D14-A793-00C055739DF6}" type="pres">
      <dgm:prSet presAssocID="{97A9F8E6-39D0-4FB4-A07F-E3B6686C4FEF}" presName="spaceRect" presStyleCnt="0"/>
      <dgm:spPr/>
    </dgm:pt>
    <dgm:pt modelId="{401751F1-5936-4014-BAC2-AABF21B98EF6}" type="pres">
      <dgm:prSet presAssocID="{97A9F8E6-39D0-4FB4-A07F-E3B6686C4FEF}" presName="textRect" presStyleLbl="revTx" presStyleIdx="2" presStyleCnt="4">
        <dgm:presLayoutVars>
          <dgm:chMax val="1"/>
          <dgm:chPref val="1"/>
        </dgm:presLayoutVars>
      </dgm:prSet>
      <dgm:spPr/>
    </dgm:pt>
    <dgm:pt modelId="{2BB2939C-AC9C-45AD-AABF-0DBA76B32D24}" type="pres">
      <dgm:prSet presAssocID="{F3EB0AA3-EEF2-40FA-AD8B-9A438E706689}" presName="sibTrans" presStyleCnt="0"/>
      <dgm:spPr/>
    </dgm:pt>
    <dgm:pt modelId="{03438870-B239-4239-B295-08B5B8A0F7FB}" type="pres">
      <dgm:prSet presAssocID="{1A1B1C52-D40B-4672-B1C4-DFF87FBAC599}" presName="compNode" presStyleCnt="0"/>
      <dgm:spPr/>
    </dgm:pt>
    <dgm:pt modelId="{EC7DDFA9-B9C0-40B6-B002-8C9CAAC104B4}" type="pres">
      <dgm:prSet presAssocID="{1A1B1C52-D40B-4672-B1C4-DFF87FBAC599}" presName="iconBgRect" presStyleLbl="bgShp" presStyleIdx="3" presStyleCnt="4"/>
      <dgm:spPr/>
    </dgm:pt>
    <dgm:pt modelId="{0DF444BB-E69E-4E26-BFA1-1E1C337C3805}" type="pres">
      <dgm:prSet presAssocID="{1A1B1C52-D40B-4672-B1C4-DFF87FBAC59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D2204965-9469-45F5-8425-80B2F259B9BE}" type="pres">
      <dgm:prSet presAssocID="{1A1B1C52-D40B-4672-B1C4-DFF87FBAC599}" presName="spaceRect" presStyleCnt="0"/>
      <dgm:spPr/>
    </dgm:pt>
    <dgm:pt modelId="{2F3DE74E-4AAE-4580-9CF5-0C48E325B47A}" type="pres">
      <dgm:prSet presAssocID="{1A1B1C52-D40B-4672-B1C4-DFF87FBAC59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360B3309-915E-49B9-BE20-220A51B67C11}" srcId="{0F7CD384-E22E-436B-8C5C-84106411B27B}" destId="{3A83E997-04F3-48A6-814F-3ED2BECE2643}" srcOrd="1" destOrd="0" parTransId="{3E265F21-6D34-4943-BE05-D1C13B7B7082}" sibTransId="{9ABB3344-8FDA-4E73-BCDE-2CBA9CF4EFF1}"/>
    <dgm:cxn modelId="{AB085F15-BAF4-410F-AA35-073D2DF12F2F}" type="presOf" srcId="{97A9F8E6-39D0-4FB4-A07F-E3B6686C4FEF}" destId="{401751F1-5936-4014-BAC2-AABF21B98EF6}" srcOrd="0" destOrd="0" presId="urn:microsoft.com/office/officeart/2018/5/layout/IconCircleLabelList"/>
    <dgm:cxn modelId="{B89B8A25-6E0F-48D6-AB31-5995F8CD9E79}" srcId="{0F7CD384-E22E-436B-8C5C-84106411B27B}" destId="{1A1B1C52-D40B-4672-B1C4-DFF87FBAC599}" srcOrd="3" destOrd="0" parTransId="{46F00E61-915B-46DD-AAAE-DFC0F01CEF65}" sibTransId="{9C623C85-360E-41B7-BC3A-ABA54699432F}"/>
    <dgm:cxn modelId="{8FD69A25-776D-4FFA-AEAE-0ABD377BCB72}" type="presOf" srcId="{1A1B1C52-D40B-4672-B1C4-DFF87FBAC599}" destId="{2F3DE74E-4AAE-4580-9CF5-0C48E325B47A}" srcOrd="0" destOrd="0" presId="urn:microsoft.com/office/officeart/2018/5/layout/IconCircleLabelList"/>
    <dgm:cxn modelId="{E6EF6B62-A0AF-4F0F-A212-F235BB8506E4}" type="presOf" srcId="{0F7CD384-E22E-436B-8C5C-84106411B27B}" destId="{1FCD08E4-5353-4454-8BD9-57D087518314}" srcOrd="0" destOrd="0" presId="urn:microsoft.com/office/officeart/2018/5/layout/IconCircleLabelList"/>
    <dgm:cxn modelId="{70F7FE79-6692-43D4-9A93-2E0C72DBBF41}" srcId="{0F7CD384-E22E-436B-8C5C-84106411B27B}" destId="{97A9F8E6-39D0-4FB4-A07F-E3B6686C4FEF}" srcOrd="2" destOrd="0" parTransId="{6F051155-BEF4-47C7-9B53-12971892E76F}" sibTransId="{F3EB0AA3-EEF2-40FA-AD8B-9A438E706689}"/>
    <dgm:cxn modelId="{C3BB1F8A-0C95-428D-AD34-7BF2B6B5D3EA}" type="presOf" srcId="{7FC9DA6B-6832-4837-A901-2C6FD989C37B}" destId="{758A5057-2218-498B-A899-91E2AFCE0D7D}" srcOrd="0" destOrd="0" presId="urn:microsoft.com/office/officeart/2018/5/layout/IconCircleLabelList"/>
    <dgm:cxn modelId="{488251A2-57C1-44B4-981F-74813982CDF1}" type="presOf" srcId="{3A83E997-04F3-48A6-814F-3ED2BECE2643}" destId="{88D45D34-5BCB-4F3A-B2F4-573174563FE7}" srcOrd="0" destOrd="0" presId="urn:microsoft.com/office/officeart/2018/5/layout/IconCircleLabelList"/>
    <dgm:cxn modelId="{BA796CA6-B2EF-47E9-978E-02ADA51D4ED8}" srcId="{0F7CD384-E22E-436B-8C5C-84106411B27B}" destId="{7FC9DA6B-6832-4837-A901-2C6FD989C37B}" srcOrd="0" destOrd="0" parTransId="{9AF3ABE1-CF39-46DD-8037-3ACACAAA6ED4}" sibTransId="{D8821C22-B900-44BB-B4AE-828C5555D96D}"/>
    <dgm:cxn modelId="{5594361E-6DBF-43DD-AA8D-5AC67DD9EA5E}" type="presParOf" srcId="{1FCD08E4-5353-4454-8BD9-57D087518314}" destId="{0867FE9C-14DD-4B09-9435-39536DF8DD37}" srcOrd="0" destOrd="0" presId="urn:microsoft.com/office/officeart/2018/5/layout/IconCircleLabelList"/>
    <dgm:cxn modelId="{72705184-A685-443C-8439-9B4F7D178729}" type="presParOf" srcId="{0867FE9C-14DD-4B09-9435-39536DF8DD37}" destId="{C36B807D-1097-4178-8DFD-B416A399C60E}" srcOrd="0" destOrd="0" presId="urn:microsoft.com/office/officeart/2018/5/layout/IconCircleLabelList"/>
    <dgm:cxn modelId="{694F7693-7B48-4B69-9DE9-4EEA3FF4788C}" type="presParOf" srcId="{0867FE9C-14DD-4B09-9435-39536DF8DD37}" destId="{5ADD32E8-F3F5-43F4-A345-E2E277A8633F}" srcOrd="1" destOrd="0" presId="urn:microsoft.com/office/officeart/2018/5/layout/IconCircleLabelList"/>
    <dgm:cxn modelId="{99F9961E-07A8-47C7-9DB3-934761AAA298}" type="presParOf" srcId="{0867FE9C-14DD-4B09-9435-39536DF8DD37}" destId="{D558507C-576E-4105-A661-6B1D44BC2FFB}" srcOrd="2" destOrd="0" presId="urn:microsoft.com/office/officeart/2018/5/layout/IconCircleLabelList"/>
    <dgm:cxn modelId="{C0F11AE6-B271-44EE-AA67-3DFE6E687CD5}" type="presParOf" srcId="{0867FE9C-14DD-4B09-9435-39536DF8DD37}" destId="{758A5057-2218-498B-A899-91E2AFCE0D7D}" srcOrd="3" destOrd="0" presId="urn:microsoft.com/office/officeart/2018/5/layout/IconCircleLabelList"/>
    <dgm:cxn modelId="{B0B7C473-2E2E-491C-A06F-8E963F02D4B8}" type="presParOf" srcId="{1FCD08E4-5353-4454-8BD9-57D087518314}" destId="{405B510E-09DA-47B7-B2E8-A724CEA92BFC}" srcOrd="1" destOrd="0" presId="urn:microsoft.com/office/officeart/2018/5/layout/IconCircleLabelList"/>
    <dgm:cxn modelId="{98D80A96-90DF-491B-8805-4B8A83A28A9C}" type="presParOf" srcId="{1FCD08E4-5353-4454-8BD9-57D087518314}" destId="{DA908D66-E74F-4798-B9F9-671E5A5E7BC2}" srcOrd="2" destOrd="0" presId="urn:microsoft.com/office/officeart/2018/5/layout/IconCircleLabelList"/>
    <dgm:cxn modelId="{FA5C0461-2E3B-41CC-878C-32AA6E25D3D5}" type="presParOf" srcId="{DA908D66-E74F-4798-B9F9-671E5A5E7BC2}" destId="{E0156FC3-D8EA-414A-8C29-3CED9181975D}" srcOrd="0" destOrd="0" presId="urn:microsoft.com/office/officeart/2018/5/layout/IconCircleLabelList"/>
    <dgm:cxn modelId="{E0CB5869-8F74-4306-8B88-DC0BCD903FFC}" type="presParOf" srcId="{DA908D66-E74F-4798-B9F9-671E5A5E7BC2}" destId="{8A224A4D-0567-4CD9-B56A-AF7E2C7BBB4A}" srcOrd="1" destOrd="0" presId="urn:microsoft.com/office/officeart/2018/5/layout/IconCircleLabelList"/>
    <dgm:cxn modelId="{8F280899-04E3-44D0-A05D-1065B56124AE}" type="presParOf" srcId="{DA908D66-E74F-4798-B9F9-671E5A5E7BC2}" destId="{5FCAA63D-B59A-42E4-8B5A-3922A6B0E9BC}" srcOrd="2" destOrd="0" presId="urn:microsoft.com/office/officeart/2018/5/layout/IconCircleLabelList"/>
    <dgm:cxn modelId="{301F4F54-1AEA-4EFA-980C-868936F08A07}" type="presParOf" srcId="{DA908D66-E74F-4798-B9F9-671E5A5E7BC2}" destId="{88D45D34-5BCB-4F3A-B2F4-573174563FE7}" srcOrd="3" destOrd="0" presId="urn:microsoft.com/office/officeart/2018/5/layout/IconCircleLabelList"/>
    <dgm:cxn modelId="{1EA9D453-31B9-4E07-ABC7-292E93C696C4}" type="presParOf" srcId="{1FCD08E4-5353-4454-8BD9-57D087518314}" destId="{AC837C1A-19DF-4C1A-9A80-15A8A1C28B15}" srcOrd="3" destOrd="0" presId="urn:microsoft.com/office/officeart/2018/5/layout/IconCircleLabelList"/>
    <dgm:cxn modelId="{030F4F70-2098-493F-AA66-0227E0C73FEE}" type="presParOf" srcId="{1FCD08E4-5353-4454-8BD9-57D087518314}" destId="{FB36992D-7066-4668-9419-B51BCE2DAEBB}" srcOrd="4" destOrd="0" presId="urn:microsoft.com/office/officeart/2018/5/layout/IconCircleLabelList"/>
    <dgm:cxn modelId="{1ADFB39B-2624-40C8-A22B-884F68B9BF78}" type="presParOf" srcId="{FB36992D-7066-4668-9419-B51BCE2DAEBB}" destId="{0C8E5BA7-B004-47DC-A818-0281F5ED2AC6}" srcOrd="0" destOrd="0" presId="urn:microsoft.com/office/officeart/2018/5/layout/IconCircleLabelList"/>
    <dgm:cxn modelId="{F9B4A8D6-32E3-4892-B968-0F8627328537}" type="presParOf" srcId="{FB36992D-7066-4668-9419-B51BCE2DAEBB}" destId="{48123527-A957-47BB-83CF-F18600F30238}" srcOrd="1" destOrd="0" presId="urn:microsoft.com/office/officeart/2018/5/layout/IconCircleLabelList"/>
    <dgm:cxn modelId="{550B0573-912E-46C9-B8FF-3A851B8F9BBF}" type="presParOf" srcId="{FB36992D-7066-4668-9419-B51BCE2DAEBB}" destId="{0EA4B8E4-1100-4D14-A793-00C055739DF6}" srcOrd="2" destOrd="0" presId="urn:microsoft.com/office/officeart/2018/5/layout/IconCircleLabelList"/>
    <dgm:cxn modelId="{A5EBBF85-538F-46FD-A5B3-2492707F936A}" type="presParOf" srcId="{FB36992D-7066-4668-9419-B51BCE2DAEBB}" destId="{401751F1-5936-4014-BAC2-AABF21B98EF6}" srcOrd="3" destOrd="0" presId="urn:microsoft.com/office/officeart/2018/5/layout/IconCircleLabelList"/>
    <dgm:cxn modelId="{67F4DDF3-D663-4C6B-802A-BCE4E767E583}" type="presParOf" srcId="{1FCD08E4-5353-4454-8BD9-57D087518314}" destId="{2BB2939C-AC9C-45AD-AABF-0DBA76B32D24}" srcOrd="5" destOrd="0" presId="urn:microsoft.com/office/officeart/2018/5/layout/IconCircleLabelList"/>
    <dgm:cxn modelId="{10168020-B874-43D3-9FDE-EBB1CD761433}" type="presParOf" srcId="{1FCD08E4-5353-4454-8BD9-57D087518314}" destId="{03438870-B239-4239-B295-08B5B8A0F7FB}" srcOrd="6" destOrd="0" presId="urn:microsoft.com/office/officeart/2018/5/layout/IconCircleLabelList"/>
    <dgm:cxn modelId="{56E1B4B9-C614-4C26-A835-44DA45C6B7A2}" type="presParOf" srcId="{03438870-B239-4239-B295-08B5B8A0F7FB}" destId="{EC7DDFA9-B9C0-40B6-B002-8C9CAAC104B4}" srcOrd="0" destOrd="0" presId="urn:microsoft.com/office/officeart/2018/5/layout/IconCircleLabelList"/>
    <dgm:cxn modelId="{1CB0201D-7132-4498-901A-627D4B879D07}" type="presParOf" srcId="{03438870-B239-4239-B295-08B5B8A0F7FB}" destId="{0DF444BB-E69E-4E26-BFA1-1E1C337C3805}" srcOrd="1" destOrd="0" presId="urn:microsoft.com/office/officeart/2018/5/layout/IconCircleLabelList"/>
    <dgm:cxn modelId="{EB03A128-48A7-4D0E-AD9A-391775616653}" type="presParOf" srcId="{03438870-B239-4239-B295-08B5B8A0F7FB}" destId="{D2204965-9469-45F5-8425-80B2F259B9BE}" srcOrd="2" destOrd="0" presId="urn:microsoft.com/office/officeart/2018/5/layout/IconCircleLabelList"/>
    <dgm:cxn modelId="{F6C50581-E31D-4D27-80B2-9C70A2F80484}" type="presParOf" srcId="{03438870-B239-4239-B295-08B5B8A0F7FB}" destId="{2F3DE74E-4AAE-4580-9CF5-0C48E325B47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196CF5-6AD6-44A2-94E3-7D2CBB29FF4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B7D7E1ED-BCBE-43E6-8FAD-09804B66B4F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Draft submission 24</a:t>
          </a:r>
          <a:r>
            <a:rPr lang="en-US" baseline="30000" dirty="0"/>
            <a:t>th</a:t>
          </a:r>
          <a:r>
            <a:rPr lang="en-US" dirty="0"/>
            <a:t> </a:t>
          </a:r>
          <a:r>
            <a:rPr lang="en-US" dirty="0" err="1"/>
            <a:t>february</a:t>
          </a:r>
          <a:endParaRPr lang="en-US" dirty="0"/>
        </a:p>
      </dgm:t>
    </dgm:pt>
    <dgm:pt modelId="{FA9A85C6-1F61-40AB-9467-BB4BF772DA3A}" type="parTrans" cxnId="{1DB35924-A888-478D-8F8F-B27352042A75}">
      <dgm:prSet/>
      <dgm:spPr/>
      <dgm:t>
        <a:bodyPr/>
        <a:lstStyle/>
        <a:p>
          <a:endParaRPr lang="en-US"/>
        </a:p>
      </dgm:t>
    </dgm:pt>
    <dgm:pt modelId="{2EEC5DAD-4F69-4DF6-8FCC-FE45610F1346}" type="sibTrans" cxnId="{1DB35924-A888-478D-8F8F-B27352042A75}">
      <dgm:prSet/>
      <dgm:spPr/>
      <dgm:t>
        <a:bodyPr/>
        <a:lstStyle/>
        <a:p>
          <a:endParaRPr lang="en-US"/>
        </a:p>
      </dgm:t>
    </dgm:pt>
    <dgm:pt modelId="{86702BFC-E9B9-4E04-BDE7-F731352A44F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Hand in date 4</a:t>
          </a:r>
          <a:r>
            <a:rPr lang="en-US" baseline="30000" dirty="0"/>
            <a:t>th</a:t>
          </a:r>
          <a:r>
            <a:rPr lang="en-US" dirty="0"/>
            <a:t> march </a:t>
          </a:r>
        </a:p>
      </dgm:t>
    </dgm:pt>
    <dgm:pt modelId="{09658B72-1C19-4FCB-8096-0DC8A92B73F6}" type="parTrans" cxnId="{CE774513-99D9-4F84-873A-2183DCD75A71}">
      <dgm:prSet/>
      <dgm:spPr/>
      <dgm:t>
        <a:bodyPr/>
        <a:lstStyle/>
        <a:p>
          <a:endParaRPr lang="en-US"/>
        </a:p>
      </dgm:t>
    </dgm:pt>
    <dgm:pt modelId="{0939C289-C6E9-4B29-85AE-78F5B9FABC3E}" type="sibTrans" cxnId="{CE774513-99D9-4F84-873A-2183DCD75A71}">
      <dgm:prSet/>
      <dgm:spPr/>
      <dgm:t>
        <a:bodyPr/>
        <a:lstStyle/>
        <a:p>
          <a:endParaRPr lang="en-US"/>
        </a:p>
      </dgm:t>
    </dgm:pt>
    <dgm:pt modelId="{ECEEFD49-45F0-47D5-BFC8-F8E3CE1F538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Feedback on 4</a:t>
          </a:r>
          <a:r>
            <a:rPr lang="en-US" baseline="30000" dirty="0"/>
            <a:t>th</a:t>
          </a:r>
          <a:r>
            <a:rPr lang="en-US" dirty="0"/>
            <a:t> </a:t>
          </a:r>
          <a:r>
            <a:rPr lang="en-US" dirty="0" err="1"/>
            <a:t>april</a:t>
          </a:r>
          <a:endParaRPr lang="en-US" dirty="0"/>
        </a:p>
      </dgm:t>
    </dgm:pt>
    <dgm:pt modelId="{94751E4B-6E1E-460A-8854-5E93BE2249B8}" type="parTrans" cxnId="{4511C0BD-7F9D-448D-A650-B1E5C5023996}">
      <dgm:prSet/>
      <dgm:spPr/>
      <dgm:t>
        <a:bodyPr/>
        <a:lstStyle/>
        <a:p>
          <a:endParaRPr lang="en-US"/>
        </a:p>
      </dgm:t>
    </dgm:pt>
    <dgm:pt modelId="{22E3199B-EE8A-4FE5-A2D4-47E8AA749522}" type="sibTrans" cxnId="{4511C0BD-7F9D-448D-A650-B1E5C5023996}">
      <dgm:prSet/>
      <dgm:spPr/>
      <dgm:t>
        <a:bodyPr/>
        <a:lstStyle/>
        <a:p>
          <a:endParaRPr lang="en-US"/>
        </a:p>
      </dgm:t>
    </dgm:pt>
    <dgm:pt modelId="{5EB1C127-D7FC-4C75-A1A8-311B62492769}" type="pres">
      <dgm:prSet presAssocID="{BB196CF5-6AD6-44A2-94E3-7D2CBB29FF48}" presName="root" presStyleCnt="0">
        <dgm:presLayoutVars>
          <dgm:dir/>
          <dgm:resizeHandles val="exact"/>
        </dgm:presLayoutVars>
      </dgm:prSet>
      <dgm:spPr/>
    </dgm:pt>
    <dgm:pt modelId="{88E62DA5-B463-445C-B0C6-1A8A6D2FC59E}" type="pres">
      <dgm:prSet presAssocID="{B7D7E1ED-BCBE-43E6-8FAD-09804B66B4FC}" presName="compNode" presStyleCnt="0"/>
      <dgm:spPr/>
    </dgm:pt>
    <dgm:pt modelId="{939DEF1D-1D7A-4755-AE21-1B1180F4789D}" type="pres">
      <dgm:prSet presAssocID="{B7D7E1ED-BCBE-43E6-8FAD-09804B66B4FC}" presName="iconBgRect" presStyleLbl="bgShp" presStyleIdx="0" presStyleCnt="3"/>
      <dgm:spPr/>
    </dgm:pt>
    <dgm:pt modelId="{6BF27E43-21B0-4823-903F-C5322A224C4C}" type="pres">
      <dgm:prSet presAssocID="{B7D7E1ED-BCBE-43E6-8FAD-09804B66B4F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F77AC5C-27E9-4968-8EAB-EEED46BBEDA5}" type="pres">
      <dgm:prSet presAssocID="{B7D7E1ED-BCBE-43E6-8FAD-09804B66B4FC}" presName="spaceRect" presStyleCnt="0"/>
      <dgm:spPr/>
    </dgm:pt>
    <dgm:pt modelId="{C3E239F7-3A19-4052-921E-C6A4C730D6CF}" type="pres">
      <dgm:prSet presAssocID="{B7D7E1ED-BCBE-43E6-8FAD-09804B66B4FC}" presName="textRect" presStyleLbl="revTx" presStyleIdx="0" presStyleCnt="3">
        <dgm:presLayoutVars>
          <dgm:chMax val="1"/>
          <dgm:chPref val="1"/>
        </dgm:presLayoutVars>
      </dgm:prSet>
      <dgm:spPr/>
    </dgm:pt>
    <dgm:pt modelId="{C55A9119-28E8-445D-93B0-C22137D66461}" type="pres">
      <dgm:prSet presAssocID="{2EEC5DAD-4F69-4DF6-8FCC-FE45610F1346}" presName="sibTrans" presStyleCnt="0"/>
      <dgm:spPr/>
    </dgm:pt>
    <dgm:pt modelId="{62E3ECAC-767C-4EC6-9644-B8D989E4C0EB}" type="pres">
      <dgm:prSet presAssocID="{86702BFC-E9B9-4E04-BDE7-F731352A44FF}" presName="compNode" presStyleCnt="0"/>
      <dgm:spPr/>
    </dgm:pt>
    <dgm:pt modelId="{1A32CEAB-B24D-4B5E-B70C-FECFB4E5C09B}" type="pres">
      <dgm:prSet presAssocID="{86702BFC-E9B9-4E04-BDE7-F731352A44FF}" presName="iconBgRect" presStyleLbl="bgShp" presStyleIdx="1" presStyleCnt="3"/>
      <dgm:spPr/>
    </dgm:pt>
    <dgm:pt modelId="{6BFFA62A-B415-424D-B8D6-CDAB91821C50}" type="pres">
      <dgm:prSet presAssocID="{86702BFC-E9B9-4E04-BDE7-F731352A44F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C24E2868-E684-465C-8B9E-513852EF8688}" type="pres">
      <dgm:prSet presAssocID="{86702BFC-E9B9-4E04-BDE7-F731352A44FF}" presName="spaceRect" presStyleCnt="0"/>
      <dgm:spPr/>
    </dgm:pt>
    <dgm:pt modelId="{D3181AB0-1DA0-4A0E-B45D-91145AA26148}" type="pres">
      <dgm:prSet presAssocID="{86702BFC-E9B9-4E04-BDE7-F731352A44FF}" presName="textRect" presStyleLbl="revTx" presStyleIdx="1" presStyleCnt="3">
        <dgm:presLayoutVars>
          <dgm:chMax val="1"/>
          <dgm:chPref val="1"/>
        </dgm:presLayoutVars>
      </dgm:prSet>
      <dgm:spPr/>
    </dgm:pt>
    <dgm:pt modelId="{6956EC55-0F83-4EA5-A799-3CE32D30A279}" type="pres">
      <dgm:prSet presAssocID="{0939C289-C6E9-4B29-85AE-78F5B9FABC3E}" presName="sibTrans" presStyleCnt="0"/>
      <dgm:spPr/>
    </dgm:pt>
    <dgm:pt modelId="{D0B25030-1044-4370-95FC-5594485308AC}" type="pres">
      <dgm:prSet presAssocID="{ECEEFD49-45F0-47D5-BFC8-F8E3CE1F5385}" presName="compNode" presStyleCnt="0"/>
      <dgm:spPr/>
    </dgm:pt>
    <dgm:pt modelId="{F09AB448-2DC1-4323-A369-60F4750A8549}" type="pres">
      <dgm:prSet presAssocID="{ECEEFD49-45F0-47D5-BFC8-F8E3CE1F5385}" presName="iconBgRect" presStyleLbl="bgShp" presStyleIdx="2" presStyleCnt="3"/>
      <dgm:spPr/>
    </dgm:pt>
    <dgm:pt modelId="{F34C829C-DA2D-4605-B1CC-0726F2E4AF8F}" type="pres">
      <dgm:prSet presAssocID="{ECEEFD49-45F0-47D5-BFC8-F8E3CE1F538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DEF19090-447C-48E6-AAA5-8C912FE8D485}" type="pres">
      <dgm:prSet presAssocID="{ECEEFD49-45F0-47D5-BFC8-F8E3CE1F5385}" presName="spaceRect" presStyleCnt="0"/>
      <dgm:spPr/>
    </dgm:pt>
    <dgm:pt modelId="{BFCC11EB-794E-43E2-95D9-28452412C4A1}" type="pres">
      <dgm:prSet presAssocID="{ECEEFD49-45F0-47D5-BFC8-F8E3CE1F5385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1B1350D-9052-4C53-8E2B-59A5731F08A8}" type="presOf" srcId="{86702BFC-E9B9-4E04-BDE7-F731352A44FF}" destId="{D3181AB0-1DA0-4A0E-B45D-91145AA26148}" srcOrd="0" destOrd="0" presId="urn:microsoft.com/office/officeart/2018/5/layout/IconCircleLabelList"/>
    <dgm:cxn modelId="{CE774513-99D9-4F84-873A-2183DCD75A71}" srcId="{BB196CF5-6AD6-44A2-94E3-7D2CBB29FF48}" destId="{86702BFC-E9B9-4E04-BDE7-F731352A44FF}" srcOrd="1" destOrd="0" parTransId="{09658B72-1C19-4FCB-8096-0DC8A92B73F6}" sibTransId="{0939C289-C6E9-4B29-85AE-78F5B9FABC3E}"/>
    <dgm:cxn modelId="{1DB35924-A888-478D-8F8F-B27352042A75}" srcId="{BB196CF5-6AD6-44A2-94E3-7D2CBB29FF48}" destId="{B7D7E1ED-BCBE-43E6-8FAD-09804B66B4FC}" srcOrd="0" destOrd="0" parTransId="{FA9A85C6-1F61-40AB-9467-BB4BF772DA3A}" sibTransId="{2EEC5DAD-4F69-4DF6-8FCC-FE45610F1346}"/>
    <dgm:cxn modelId="{D5B39D4A-A7FC-4BC8-9DCB-76DDF5FF3E11}" type="presOf" srcId="{BB196CF5-6AD6-44A2-94E3-7D2CBB29FF48}" destId="{5EB1C127-D7FC-4C75-A1A8-311B62492769}" srcOrd="0" destOrd="0" presId="urn:microsoft.com/office/officeart/2018/5/layout/IconCircleLabelList"/>
    <dgm:cxn modelId="{A62700B4-C033-4355-BF1B-0B3E67909A46}" type="presOf" srcId="{ECEEFD49-45F0-47D5-BFC8-F8E3CE1F5385}" destId="{BFCC11EB-794E-43E2-95D9-28452412C4A1}" srcOrd="0" destOrd="0" presId="urn:microsoft.com/office/officeart/2018/5/layout/IconCircleLabelList"/>
    <dgm:cxn modelId="{4511C0BD-7F9D-448D-A650-B1E5C5023996}" srcId="{BB196CF5-6AD6-44A2-94E3-7D2CBB29FF48}" destId="{ECEEFD49-45F0-47D5-BFC8-F8E3CE1F5385}" srcOrd="2" destOrd="0" parTransId="{94751E4B-6E1E-460A-8854-5E93BE2249B8}" sibTransId="{22E3199B-EE8A-4FE5-A2D4-47E8AA749522}"/>
    <dgm:cxn modelId="{4F36D9EB-034C-4D0C-BD2C-CECEBC8D57E2}" type="presOf" srcId="{B7D7E1ED-BCBE-43E6-8FAD-09804B66B4FC}" destId="{C3E239F7-3A19-4052-921E-C6A4C730D6CF}" srcOrd="0" destOrd="0" presId="urn:microsoft.com/office/officeart/2018/5/layout/IconCircleLabelList"/>
    <dgm:cxn modelId="{6F8FA1B8-2B55-4703-8780-CA7F9ABA6472}" type="presParOf" srcId="{5EB1C127-D7FC-4C75-A1A8-311B62492769}" destId="{88E62DA5-B463-445C-B0C6-1A8A6D2FC59E}" srcOrd="0" destOrd="0" presId="urn:microsoft.com/office/officeart/2018/5/layout/IconCircleLabelList"/>
    <dgm:cxn modelId="{393D54DF-5F3F-432A-A6AB-57ABACAE2DEF}" type="presParOf" srcId="{88E62DA5-B463-445C-B0C6-1A8A6D2FC59E}" destId="{939DEF1D-1D7A-4755-AE21-1B1180F4789D}" srcOrd="0" destOrd="0" presId="urn:microsoft.com/office/officeart/2018/5/layout/IconCircleLabelList"/>
    <dgm:cxn modelId="{082DE56D-1016-40D3-AC90-9660C2D4E6AB}" type="presParOf" srcId="{88E62DA5-B463-445C-B0C6-1A8A6D2FC59E}" destId="{6BF27E43-21B0-4823-903F-C5322A224C4C}" srcOrd="1" destOrd="0" presId="urn:microsoft.com/office/officeart/2018/5/layout/IconCircleLabelList"/>
    <dgm:cxn modelId="{270D90DC-0277-4E82-9339-3B031B6339D8}" type="presParOf" srcId="{88E62DA5-B463-445C-B0C6-1A8A6D2FC59E}" destId="{5F77AC5C-27E9-4968-8EAB-EEED46BBEDA5}" srcOrd="2" destOrd="0" presId="urn:microsoft.com/office/officeart/2018/5/layout/IconCircleLabelList"/>
    <dgm:cxn modelId="{8D47E6FA-83C3-4463-9740-9DCC7D3A61F7}" type="presParOf" srcId="{88E62DA5-B463-445C-B0C6-1A8A6D2FC59E}" destId="{C3E239F7-3A19-4052-921E-C6A4C730D6CF}" srcOrd="3" destOrd="0" presId="urn:microsoft.com/office/officeart/2018/5/layout/IconCircleLabelList"/>
    <dgm:cxn modelId="{B18B37AF-F0E4-4541-9B5F-EF506334D28A}" type="presParOf" srcId="{5EB1C127-D7FC-4C75-A1A8-311B62492769}" destId="{C55A9119-28E8-445D-93B0-C22137D66461}" srcOrd="1" destOrd="0" presId="urn:microsoft.com/office/officeart/2018/5/layout/IconCircleLabelList"/>
    <dgm:cxn modelId="{098B3E4D-F0DF-466B-BBC4-778746BADC0A}" type="presParOf" srcId="{5EB1C127-D7FC-4C75-A1A8-311B62492769}" destId="{62E3ECAC-767C-4EC6-9644-B8D989E4C0EB}" srcOrd="2" destOrd="0" presId="urn:microsoft.com/office/officeart/2018/5/layout/IconCircleLabelList"/>
    <dgm:cxn modelId="{85F30A7D-7A32-4F4F-B010-0B4AB87461A6}" type="presParOf" srcId="{62E3ECAC-767C-4EC6-9644-B8D989E4C0EB}" destId="{1A32CEAB-B24D-4B5E-B70C-FECFB4E5C09B}" srcOrd="0" destOrd="0" presId="urn:microsoft.com/office/officeart/2018/5/layout/IconCircleLabelList"/>
    <dgm:cxn modelId="{F95E82EF-2D04-41BE-8E0D-79386B833073}" type="presParOf" srcId="{62E3ECAC-767C-4EC6-9644-B8D989E4C0EB}" destId="{6BFFA62A-B415-424D-B8D6-CDAB91821C50}" srcOrd="1" destOrd="0" presId="urn:microsoft.com/office/officeart/2018/5/layout/IconCircleLabelList"/>
    <dgm:cxn modelId="{2C6738CC-080A-4E0D-AAE3-53CC6E673383}" type="presParOf" srcId="{62E3ECAC-767C-4EC6-9644-B8D989E4C0EB}" destId="{C24E2868-E684-465C-8B9E-513852EF8688}" srcOrd="2" destOrd="0" presId="urn:microsoft.com/office/officeart/2018/5/layout/IconCircleLabelList"/>
    <dgm:cxn modelId="{53411202-9602-45A4-BC9B-4AD9231C6B28}" type="presParOf" srcId="{62E3ECAC-767C-4EC6-9644-B8D989E4C0EB}" destId="{D3181AB0-1DA0-4A0E-B45D-91145AA26148}" srcOrd="3" destOrd="0" presId="urn:microsoft.com/office/officeart/2018/5/layout/IconCircleLabelList"/>
    <dgm:cxn modelId="{99A3C937-4D3A-4E12-9718-3F3365D415BB}" type="presParOf" srcId="{5EB1C127-D7FC-4C75-A1A8-311B62492769}" destId="{6956EC55-0F83-4EA5-A799-3CE32D30A279}" srcOrd="3" destOrd="0" presId="urn:microsoft.com/office/officeart/2018/5/layout/IconCircleLabelList"/>
    <dgm:cxn modelId="{0350ED95-39F0-4C0F-AA7D-44D05660D84B}" type="presParOf" srcId="{5EB1C127-D7FC-4C75-A1A8-311B62492769}" destId="{D0B25030-1044-4370-95FC-5594485308AC}" srcOrd="4" destOrd="0" presId="urn:microsoft.com/office/officeart/2018/5/layout/IconCircleLabelList"/>
    <dgm:cxn modelId="{AD1C8529-ACAF-4912-BCC2-68A0A67D2A1D}" type="presParOf" srcId="{D0B25030-1044-4370-95FC-5594485308AC}" destId="{F09AB448-2DC1-4323-A369-60F4750A8549}" srcOrd="0" destOrd="0" presId="urn:microsoft.com/office/officeart/2018/5/layout/IconCircleLabelList"/>
    <dgm:cxn modelId="{725776AA-8C30-44BD-AAD8-3B1307B9CF41}" type="presParOf" srcId="{D0B25030-1044-4370-95FC-5594485308AC}" destId="{F34C829C-DA2D-4605-B1CC-0726F2E4AF8F}" srcOrd="1" destOrd="0" presId="urn:microsoft.com/office/officeart/2018/5/layout/IconCircleLabelList"/>
    <dgm:cxn modelId="{9B4CD216-44E0-4CC4-A355-F7F634127A3F}" type="presParOf" srcId="{D0B25030-1044-4370-95FC-5594485308AC}" destId="{DEF19090-447C-48E6-AAA5-8C912FE8D485}" srcOrd="2" destOrd="0" presId="urn:microsoft.com/office/officeart/2018/5/layout/IconCircleLabelList"/>
    <dgm:cxn modelId="{3A251EE8-C809-484D-8DAA-C250DA553D0C}" type="presParOf" srcId="{D0B25030-1044-4370-95FC-5594485308AC}" destId="{BFCC11EB-794E-43E2-95D9-28452412C4A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6B807D-1097-4178-8DFD-B416A399C60E}">
      <dsp:nvSpPr>
        <dsp:cNvPr id="0" name=""/>
        <dsp:cNvSpPr/>
      </dsp:nvSpPr>
      <dsp:spPr>
        <a:xfrm>
          <a:off x="582441" y="869014"/>
          <a:ext cx="1247033" cy="124703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DD32E8-F3F5-43F4-A345-E2E277A8633F}">
      <dsp:nvSpPr>
        <dsp:cNvPr id="0" name=""/>
        <dsp:cNvSpPr/>
      </dsp:nvSpPr>
      <dsp:spPr>
        <a:xfrm>
          <a:off x="848202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8A5057-2218-498B-A899-91E2AFCE0D7D}">
      <dsp:nvSpPr>
        <dsp:cNvPr id="0" name=""/>
        <dsp:cNvSpPr/>
      </dsp:nvSpPr>
      <dsp:spPr>
        <a:xfrm>
          <a:off x="183800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1.  Coursework (50%)</a:t>
          </a:r>
        </a:p>
      </dsp:txBody>
      <dsp:txXfrm>
        <a:off x="183800" y="2504467"/>
        <a:ext cx="2044316" cy="720000"/>
      </dsp:txXfrm>
    </dsp:sp>
    <dsp:sp modelId="{E0156FC3-D8EA-414A-8C29-3CED9181975D}">
      <dsp:nvSpPr>
        <dsp:cNvPr id="0" name=""/>
        <dsp:cNvSpPr/>
      </dsp:nvSpPr>
      <dsp:spPr>
        <a:xfrm>
          <a:off x="2984513" y="869014"/>
          <a:ext cx="1247033" cy="124703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224A4D-0567-4CD9-B56A-AF7E2C7BBB4A}">
      <dsp:nvSpPr>
        <dsp:cNvPr id="0" name=""/>
        <dsp:cNvSpPr/>
      </dsp:nvSpPr>
      <dsp:spPr>
        <a:xfrm>
          <a:off x="3250275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D45D34-5BCB-4F3A-B2F4-573174563FE7}">
      <dsp:nvSpPr>
        <dsp:cNvPr id="0" name=""/>
        <dsp:cNvSpPr/>
      </dsp:nvSpPr>
      <dsp:spPr>
        <a:xfrm>
          <a:off x="2585872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Essay – 1500 words</a:t>
          </a:r>
        </a:p>
      </dsp:txBody>
      <dsp:txXfrm>
        <a:off x="2585872" y="2504467"/>
        <a:ext cx="2044316" cy="720000"/>
      </dsp:txXfrm>
    </dsp:sp>
    <dsp:sp modelId="{0C8E5BA7-B004-47DC-A818-0281F5ED2AC6}">
      <dsp:nvSpPr>
        <dsp:cNvPr id="0" name=""/>
        <dsp:cNvSpPr/>
      </dsp:nvSpPr>
      <dsp:spPr>
        <a:xfrm>
          <a:off x="5386585" y="869014"/>
          <a:ext cx="1247033" cy="124703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123527-A957-47BB-83CF-F18600F30238}">
      <dsp:nvSpPr>
        <dsp:cNvPr id="0" name=""/>
        <dsp:cNvSpPr/>
      </dsp:nvSpPr>
      <dsp:spPr>
        <a:xfrm>
          <a:off x="5652347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1751F1-5936-4014-BAC2-AABF21B98EF6}">
      <dsp:nvSpPr>
        <dsp:cNvPr id="0" name=""/>
        <dsp:cNvSpPr/>
      </dsp:nvSpPr>
      <dsp:spPr>
        <a:xfrm>
          <a:off x="4987944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2.  Coursework (50%)</a:t>
          </a:r>
        </a:p>
      </dsp:txBody>
      <dsp:txXfrm>
        <a:off x="4987944" y="2504467"/>
        <a:ext cx="2044316" cy="720000"/>
      </dsp:txXfrm>
    </dsp:sp>
    <dsp:sp modelId="{EC7DDFA9-B9C0-40B6-B002-8C9CAAC104B4}">
      <dsp:nvSpPr>
        <dsp:cNvPr id="0" name=""/>
        <dsp:cNvSpPr/>
      </dsp:nvSpPr>
      <dsp:spPr>
        <a:xfrm>
          <a:off x="7788658" y="869014"/>
          <a:ext cx="1247033" cy="12470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F444BB-E69E-4E26-BFA1-1E1C337C3805}">
      <dsp:nvSpPr>
        <dsp:cNvPr id="0" name=""/>
        <dsp:cNvSpPr/>
      </dsp:nvSpPr>
      <dsp:spPr>
        <a:xfrm>
          <a:off x="8054419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3DE74E-4AAE-4580-9CF5-0C48E325B47A}">
      <dsp:nvSpPr>
        <dsp:cNvPr id="0" name=""/>
        <dsp:cNvSpPr/>
      </dsp:nvSpPr>
      <dsp:spPr>
        <a:xfrm>
          <a:off x="7390016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Essay – 1500 words</a:t>
          </a:r>
        </a:p>
      </dsp:txBody>
      <dsp:txXfrm>
        <a:off x="7390016" y="2504467"/>
        <a:ext cx="2044316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9DEF1D-1D7A-4755-AE21-1B1180F4789D}">
      <dsp:nvSpPr>
        <dsp:cNvPr id="0" name=""/>
        <dsp:cNvSpPr/>
      </dsp:nvSpPr>
      <dsp:spPr>
        <a:xfrm>
          <a:off x="707812" y="562"/>
          <a:ext cx="1955812" cy="19558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F27E43-21B0-4823-903F-C5322A224C4C}">
      <dsp:nvSpPr>
        <dsp:cNvPr id="0" name=""/>
        <dsp:cNvSpPr/>
      </dsp:nvSpPr>
      <dsp:spPr>
        <a:xfrm>
          <a:off x="1124625" y="417374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E239F7-3A19-4052-921E-C6A4C730D6CF}">
      <dsp:nvSpPr>
        <dsp:cNvPr id="0" name=""/>
        <dsp:cNvSpPr/>
      </dsp:nvSpPr>
      <dsp:spPr>
        <a:xfrm>
          <a:off x="82593" y="256556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 dirty="0"/>
            <a:t>Draft submission 24</a:t>
          </a:r>
          <a:r>
            <a:rPr lang="en-US" sz="2400" kern="1200" baseline="30000" dirty="0"/>
            <a:t>th</a:t>
          </a:r>
          <a:r>
            <a:rPr lang="en-US" sz="2400" kern="1200" dirty="0"/>
            <a:t> </a:t>
          </a:r>
          <a:r>
            <a:rPr lang="en-US" sz="2400" kern="1200" dirty="0" err="1"/>
            <a:t>february</a:t>
          </a:r>
          <a:endParaRPr lang="en-US" sz="2400" kern="1200" dirty="0"/>
        </a:p>
      </dsp:txBody>
      <dsp:txXfrm>
        <a:off x="82593" y="2565562"/>
        <a:ext cx="3206250" cy="720000"/>
      </dsp:txXfrm>
    </dsp:sp>
    <dsp:sp modelId="{1A32CEAB-B24D-4B5E-B70C-FECFB4E5C09B}">
      <dsp:nvSpPr>
        <dsp:cNvPr id="0" name=""/>
        <dsp:cNvSpPr/>
      </dsp:nvSpPr>
      <dsp:spPr>
        <a:xfrm>
          <a:off x="4475156" y="562"/>
          <a:ext cx="1955812" cy="19558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FFA62A-B415-424D-B8D6-CDAB91821C50}">
      <dsp:nvSpPr>
        <dsp:cNvPr id="0" name=""/>
        <dsp:cNvSpPr/>
      </dsp:nvSpPr>
      <dsp:spPr>
        <a:xfrm>
          <a:off x="4891968" y="417374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81AB0-1DA0-4A0E-B45D-91145AA26148}">
      <dsp:nvSpPr>
        <dsp:cNvPr id="0" name=""/>
        <dsp:cNvSpPr/>
      </dsp:nvSpPr>
      <dsp:spPr>
        <a:xfrm>
          <a:off x="3849937" y="256556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 dirty="0"/>
            <a:t>Hand in date 4</a:t>
          </a:r>
          <a:r>
            <a:rPr lang="en-US" sz="2400" kern="1200" baseline="30000" dirty="0"/>
            <a:t>th</a:t>
          </a:r>
          <a:r>
            <a:rPr lang="en-US" sz="2400" kern="1200" dirty="0"/>
            <a:t> march </a:t>
          </a:r>
        </a:p>
      </dsp:txBody>
      <dsp:txXfrm>
        <a:off x="3849937" y="2565562"/>
        <a:ext cx="3206250" cy="720000"/>
      </dsp:txXfrm>
    </dsp:sp>
    <dsp:sp modelId="{F09AB448-2DC1-4323-A369-60F4750A8549}">
      <dsp:nvSpPr>
        <dsp:cNvPr id="0" name=""/>
        <dsp:cNvSpPr/>
      </dsp:nvSpPr>
      <dsp:spPr>
        <a:xfrm>
          <a:off x="8242500" y="562"/>
          <a:ext cx="1955812" cy="195581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4C829C-DA2D-4605-B1CC-0726F2E4AF8F}">
      <dsp:nvSpPr>
        <dsp:cNvPr id="0" name=""/>
        <dsp:cNvSpPr/>
      </dsp:nvSpPr>
      <dsp:spPr>
        <a:xfrm>
          <a:off x="8659312" y="417374"/>
          <a:ext cx="1122187" cy="1122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CC11EB-794E-43E2-95D9-28452412C4A1}">
      <dsp:nvSpPr>
        <dsp:cNvPr id="0" name=""/>
        <dsp:cNvSpPr/>
      </dsp:nvSpPr>
      <dsp:spPr>
        <a:xfrm>
          <a:off x="7617281" y="256556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 dirty="0"/>
            <a:t>Feedback on 4</a:t>
          </a:r>
          <a:r>
            <a:rPr lang="en-US" sz="2400" kern="1200" baseline="30000" dirty="0"/>
            <a:t>th</a:t>
          </a:r>
          <a:r>
            <a:rPr lang="en-US" sz="2400" kern="1200" dirty="0"/>
            <a:t> </a:t>
          </a:r>
          <a:r>
            <a:rPr lang="en-US" sz="2400" kern="1200" dirty="0" err="1"/>
            <a:t>april</a:t>
          </a:r>
          <a:endParaRPr lang="en-US" sz="2400" kern="1200" dirty="0"/>
        </a:p>
      </dsp:txBody>
      <dsp:txXfrm>
        <a:off x="7617281" y="2565562"/>
        <a:ext cx="3206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123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192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089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38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206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385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88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471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218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98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0729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35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7846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62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427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96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8A850-4518-4F0B-BCE9-211A8A6119DB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E52D0F-9C48-4F4E-930C-95CC2CC8E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940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mailto:Sian.turvey@uwtsd.ac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445BA-DE2A-44FA-98CF-86D1A50585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Introduction to the Module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CF5604-814B-4B4A-801D-10C6D3048B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solidFill>
                  <a:schemeClr val="tx2">
                    <a:lumMod val="75000"/>
                  </a:schemeClr>
                </a:solidFill>
              </a:rPr>
              <a:t>Legal Process </a:t>
            </a:r>
            <a:endParaRPr lang="en-GB" sz="5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292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A6F8F-4BFB-4DE1-947F-D78B3EC7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Lecturer 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6126E0-724B-48CF-B86A-F6D44DE8971A}"/>
              </a:ext>
            </a:extLst>
          </p:cNvPr>
          <p:cNvSpPr txBox="1"/>
          <p:nvPr/>
        </p:nvSpPr>
        <p:spPr>
          <a:xfrm>
            <a:off x="5209563" y="2160589"/>
            <a:ext cx="406443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ânTurvey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 (Hons) F.CILEX GDL PGDip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Solicitor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Programme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Manager for Law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Institute of Management and Health Swansea 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Sian.turvey@uwtsd.ac.uk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" name="Content Placeholder 7" descr="A picture containing indoor, person, laying, hairpiece&#10;&#10;Description automatically generated">
            <a:extLst>
              <a:ext uri="{FF2B5EF4-FFF2-40B4-BE49-F238E27FC236}">
                <a16:creationId xmlns:a16="http://schemas.microsoft.com/office/drawing/2014/main" id="{CE418321-54F5-4018-9C64-3583F07E0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0077" y="1741666"/>
            <a:ext cx="4912877" cy="3687840"/>
          </a:xfrm>
        </p:spPr>
      </p:pic>
    </p:spTree>
    <p:extLst>
      <p:ext uri="{BB962C8B-B14F-4D97-AF65-F5344CB8AC3E}">
        <p14:creationId xmlns:p14="http://schemas.microsoft.com/office/powerpoint/2010/main" val="32396213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7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A33EE-0D95-4D4F-80F5-6915BFEA2B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/>
              <a:t>AIM(S)</a:t>
            </a:r>
          </a:p>
          <a:p>
            <a:pPr>
              <a:lnSpc>
                <a:spcPct val="90000"/>
              </a:lnSpc>
            </a:pPr>
            <a:r>
              <a:rPr lang="en-US" sz="1500"/>
              <a:t>•	To equip students with a broad understanding of the operation of the English legal system </a:t>
            </a:r>
          </a:p>
          <a:p>
            <a:pPr>
              <a:lnSpc>
                <a:spcPct val="90000"/>
              </a:lnSpc>
            </a:pPr>
            <a:r>
              <a:rPr lang="en-US" sz="1500"/>
              <a:t>•	To develop students’ critical awareness of the social, political and cultural context in which law operates and its international dimensions </a:t>
            </a:r>
          </a:p>
          <a:p>
            <a:pPr>
              <a:lnSpc>
                <a:spcPct val="90000"/>
              </a:lnSpc>
            </a:pPr>
            <a:r>
              <a:rPr lang="en-US" sz="1500"/>
              <a:t>LEARNING OUTCOMES</a:t>
            </a:r>
          </a:p>
          <a:p>
            <a:pPr>
              <a:lnSpc>
                <a:spcPct val="90000"/>
              </a:lnSpc>
            </a:pPr>
            <a:r>
              <a:rPr lang="en-US" sz="1500"/>
              <a:t>Upon the successful completion of this module, the student should be able to demonstrate the ability to:</a:t>
            </a:r>
          </a:p>
          <a:p>
            <a:pPr>
              <a:lnSpc>
                <a:spcPct val="90000"/>
              </a:lnSpc>
            </a:pPr>
            <a:r>
              <a:rPr lang="en-US" sz="1500"/>
              <a:t>•	Demonstrate knowledge and understanding of the   relevant legislation and the legal process including the relationship between legislation and policies and practices.</a:t>
            </a:r>
          </a:p>
          <a:p>
            <a:pPr>
              <a:lnSpc>
                <a:spcPct val="90000"/>
              </a:lnSpc>
            </a:pPr>
            <a:r>
              <a:rPr lang="en-US" sz="1500"/>
              <a:t>•	Identify and evaluate the fundamental legal techniques of reasoning from precedent and interpreting statutes, including knowledge of fact-finding, </a:t>
            </a:r>
          </a:p>
          <a:p>
            <a:pPr>
              <a:lnSpc>
                <a:spcPct val="90000"/>
              </a:lnSpc>
            </a:pPr>
            <a:endParaRPr lang="en-GB" sz="1500"/>
          </a:p>
        </p:txBody>
      </p:sp>
      <p:sp>
        <p:nvSpPr>
          <p:cNvPr id="30" name="Rectangle 9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31" name="Straight Connector 11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13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Isosceles Triangle 19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7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2B561C-3320-4582-B9D7-E4FF5B9DB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Legal Process </a:t>
            </a: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168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328C68-BF5B-422A-BEDE-7284FF879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US" dirty="0"/>
              <a:t>Assessment </a:t>
            </a:r>
            <a:endParaRPr lang="en-GB" dirty="0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A87D99D-9578-4957-A910-7806C9B14A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1908701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7460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140C05-7417-4652-AC18-A671B3A5D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Assignment 1 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2A23C4-D175-44E9-BD32-E755ADDCC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FDC9719-3BCC-478F-B12B-CEA9334FB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4127" y="-5"/>
            <a:ext cx="7862455" cy="685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686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52" name="Isosceles Triangle 51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5" name="Content Placeholder 44">
            <a:extLst>
              <a:ext uri="{FF2B5EF4-FFF2-40B4-BE49-F238E27FC236}">
                <a16:creationId xmlns:a16="http://schemas.microsoft.com/office/drawing/2014/main" id="{6004FD9B-C428-48A5-9E59-6D1F429E2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Mark Sheet </a:t>
            </a:r>
          </a:p>
        </p:txBody>
      </p:sp>
      <p:pic>
        <p:nvPicPr>
          <p:cNvPr id="11" name="Content Placeholder 10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7092FE2E-E75E-4E83-B307-55013B510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027" y="972608"/>
            <a:ext cx="3589447" cy="4900269"/>
          </a:xfrm>
          <a:prstGeom prst="rect">
            <a:avLst/>
          </a:prstGeom>
        </p:spPr>
      </p:pic>
      <p:sp>
        <p:nvSpPr>
          <p:cNvPr id="54" name="Isosceles Triangle 53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920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BD11ECC6-8551-4768-8DFD-CD41AF420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001"/>
            <a:ext cx="12192000" cy="22859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3657592-CA60-4F45-B1A0-88AA77242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25267" y="-8467"/>
            <a:ext cx="4766733" cy="6866467"/>
            <a:chOff x="7425267" y="-8467"/>
            <a:chExt cx="4766733" cy="686646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6F47E2B4-7DA9-4312-A1F0-C48388B23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96547" y="4572001"/>
              <a:ext cx="393665" cy="2285999"/>
            </a:xfrm>
            <a:prstGeom prst="line">
              <a:avLst/>
            </a:prstGeom>
            <a:ln w="9525">
              <a:solidFill>
                <a:srgbClr val="BFBFB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5B274F7-039F-4BFC-AA98-B51B1D6CB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4572001"/>
              <a:ext cx="3383073" cy="2285999"/>
            </a:xfrm>
            <a:prstGeom prst="line">
              <a:avLst/>
            </a:prstGeom>
            <a:ln w="9525">
              <a:solidFill>
                <a:srgbClr val="BFBFBF">
                  <a:alpha val="69804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23">
              <a:extLst>
                <a:ext uri="{FF2B5EF4-FFF2-40B4-BE49-F238E27FC236}">
                  <a16:creationId xmlns:a16="http://schemas.microsoft.com/office/drawing/2014/main" id="{11A31103-C703-46C9-9D26-497A1ACD5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5">
              <a:extLst>
                <a:ext uri="{FF2B5EF4-FFF2-40B4-BE49-F238E27FC236}">
                  <a16:creationId xmlns:a16="http://schemas.microsoft.com/office/drawing/2014/main" id="{382F955F-FC22-44B8-BDCF-B77580323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1F567692-F087-479A-8931-BD2869C3E4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Rectangle 27">
              <a:extLst>
                <a:ext uri="{FF2B5EF4-FFF2-40B4-BE49-F238E27FC236}">
                  <a16:creationId xmlns:a16="http://schemas.microsoft.com/office/drawing/2014/main" id="{49B3E4CD-0738-4B9D-A14F-1E8694DDF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28">
              <a:extLst>
                <a:ext uri="{FF2B5EF4-FFF2-40B4-BE49-F238E27FC236}">
                  <a16:creationId xmlns:a16="http://schemas.microsoft.com/office/drawing/2014/main" id="{4753B851-AD90-4CCD-85D0-65AA6567D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Rectangle 29">
              <a:extLst>
                <a:ext uri="{FF2B5EF4-FFF2-40B4-BE49-F238E27FC236}">
                  <a16:creationId xmlns:a16="http://schemas.microsoft.com/office/drawing/2014/main" id="{EBF14868-A190-4E21-9522-8977C474C9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Isosceles Triangle 37">
              <a:extLst>
                <a:ext uri="{FF2B5EF4-FFF2-40B4-BE49-F238E27FC236}">
                  <a16:creationId xmlns:a16="http://schemas.microsoft.com/office/drawing/2014/main" id="{BCBB4922-76EE-442B-A649-09873DCE79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9F6A1DA-ACAC-45F2-8957-605AC234C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4765972"/>
            <a:ext cx="8596668" cy="1320800"/>
          </a:xfrm>
        </p:spPr>
        <p:txBody>
          <a:bodyPr anchor="ctr">
            <a:normAutofit/>
          </a:bodyPr>
          <a:lstStyle/>
          <a:p>
            <a:r>
              <a:rPr lang="en-US" sz="4400">
                <a:solidFill>
                  <a:schemeClr val="bg1"/>
                </a:solidFill>
              </a:rPr>
              <a:t>Submission Dates</a:t>
            </a:r>
            <a:endParaRPr lang="en-GB" sz="4400">
              <a:solidFill>
                <a:schemeClr val="bg1"/>
              </a:solidFill>
            </a:endParaRPr>
          </a:p>
        </p:txBody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8E2EB503-A017-4457-A105-53638C97D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2E8CD3-8A53-4D77-A501-D073229C7A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6709385"/>
              </p:ext>
            </p:extLst>
          </p:nvPr>
        </p:nvGraphicFramePr>
        <p:xfrm>
          <a:off x="642938" y="642938"/>
          <a:ext cx="10906125" cy="3286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774618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Introduction to the Module </vt:lpstr>
      <vt:lpstr>Lecturer </vt:lpstr>
      <vt:lpstr>Legal Process </vt:lpstr>
      <vt:lpstr>Assessment </vt:lpstr>
      <vt:lpstr>Assignment 1 </vt:lpstr>
      <vt:lpstr>PowerPoint Presentation</vt:lpstr>
      <vt:lpstr>Submission Dates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Module</dc:title>
  <dc:creator>Bronwen Williams</dc:creator>
  <cp:lastModifiedBy>Sian Turvey</cp:lastModifiedBy>
  <cp:revision>2</cp:revision>
  <dcterms:created xsi:type="dcterms:W3CDTF">2020-09-23T12:37:13Z</dcterms:created>
  <dcterms:modified xsi:type="dcterms:W3CDTF">2022-01-06T18:19:45Z</dcterms:modified>
</cp:coreProperties>
</file>