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13.xml" ContentType="application/vnd.openxmlformats-officedocument.theme+xml"/>
  <Override PartName="/ppt/theme/theme2.xml" ContentType="application/vnd.openxmlformats-officedocument.theme+xml"/>
  <Override PartName="/ppt/theme/theme14.xml" ContentType="application/vnd.openxmlformats-officedocument.theme+xml"/>
  <Override PartName="/ppt/theme/theme3.xml" ContentType="application/vnd.openxmlformats-officedocument.theme+xml"/>
  <Override PartName="/ppt/theme/theme15.xml" ContentType="application/vnd.openxmlformats-officedocument.theme+xml"/>
  <Override PartName="/ppt/theme/theme4.xml" ContentType="application/vnd.openxmlformats-officedocument.theme+xml"/>
  <Override PartName="/ppt/theme/theme16.xml" ContentType="application/vnd.openxmlformats-officedocument.theme+xml"/>
  <Override PartName="/ppt/theme/theme5.xml" ContentType="application/vnd.openxmlformats-officedocument.theme+xml"/>
  <Override PartName="/ppt/theme/theme17.xml" ContentType="application/vnd.openxmlformats-officedocument.theme+xml"/>
  <Override PartName="/ppt/theme/theme6.xml" ContentType="application/vnd.openxmlformats-officedocument.theme+xml"/>
  <Override PartName="/ppt/theme/theme18.xml" ContentType="application/vnd.openxmlformats-officedocument.theme+xml"/>
  <Override PartName="/ppt/theme/theme7.xml" ContentType="application/vnd.openxmlformats-officedocument.theme+xml"/>
  <Override PartName="/ppt/theme/theme10.xml" ContentType="application/vnd.openxmlformats-officedocument.theme+xml"/>
  <Override PartName="/ppt/theme/theme8.xml" ContentType="application/vnd.openxmlformats-officedocument.theme+xml"/>
  <Override PartName="/ppt/theme/theme11.xml" ContentType="application/vnd.openxmlformats-officedocument.theme+xml"/>
  <Override PartName="/ppt/theme/theme9.xml" ContentType="application/vnd.openxmlformats-officedocument.theme+xml"/>
  <Override PartName="/ppt/theme/theme12.xml" ContentType="application/vnd.openxmlformats-officedocument.theme+xml"/>
  <Override PartName="/ppt/notesMasters/_rels/notesMaster1.xml.rels" ContentType="application/vnd.openxmlformats-package.relationships+xml"/>
  <Override PartName="/ppt/notesMasters/notesMaster1.xml" ContentType="application/vnd.openxmlformats-officedocument.presentationml.notesMaster+xml"/>
  <Override PartName="/ppt/slideMasters/_rels/slideMaster9.xml.rels" ContentType="application/vnd.openxmlformats-package.relationships+xml"/>
  <Override PartName="/ppt/slideMasters/_rels/slideMaster10.xml.rels" ContentType="application/vnd.openxmlformats-package.relationships+xml"/>
  <Override PartName="/ppt/slideMasters/_rels/slideMaster1.xml.rels" ContentType="application/vnd.openxmlformats-package.relationships+xml"/>
  <Override PartName="/ppt/slideMasters/_rels/slideMaster12.xml.rels" ContentType="application/vnd.openxmlformats-package.relationships+xml"/>
  <Override PartName="/ppt/slideMasters/_rels/slideMaster11.xml.rels" ContentType="application/vnd.openxmlformats-package.relationships+xml"/>
  <Override PartName="/ppt/slideMasters/_rels/slideMaster8.xml.rels" ContentType="application/vnd.openxmlformats-package.relationships+xml"/>
  <Override PartName="/ppt/slideMasters/_rels/slideMaster17.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16.xml.rels" ContentType="application/vnd.openxmlformats-package.relationships+xml"/>
  <Override PartName="/ppt/slideMasters/_rels/slideMaster5.xml.rels" ContentType="application/vnd.openxmlformats-package.relationships+xml"/>
  <Override PartName="/ppt/slideMasters/_rels/slideMaster15.xml.rels" ContentType="application/vnd.openxmlformats-package.relationships+xml"/>
  <Override PartName="/ppt/slideMasters/_rels/slideMaster4.xml.rels" ContentType="application/vnd.openxmlformats-package.relationships+xml"/>
  <Override PartName="/ppt/slideMasters/_rels/slideMaster14.xml.rels" ContentType="application/vnd.openxmlformats-package.relationships+xml"/>
  <Override PartName="/ppt/slideMasters/_rels/slideMaster3.xml.rels" ContentType="application/vnd.openxmlformats-package.relationships+xml"/>
  <Override PartName="/ppt/slideMasters/_rels/slideMaster13.xml.rels" ContentType="application/vnd.openxmlformats-package.relationships+xml"/>
  <Override PartName="/ppt/slideMasters/_rels/slideMaster2.xml.rels" ContentType="application/vnd.openxmlformats-package.relationships+xml"/>
  <Override PartName="/ppt/slideMasters/slideMaster2.xml" ContentType="application/vnd.openxmlformats-officedocument.presentationml.slideMaster+xml"/>
  <Override PartName="/ppt/slideMasters/slideMaster12.xml" ContentType="application/vnd.openxmlformats-officedocument.presentationml.slideMaster+xml"/>
  <Override PartName="/ppt/slideMasters/slideMaster3.xml" ContentType="application/vnd.openxmlformats-officedocument.presentationml.slideMaster+xml"/>
  <Override PartName="/ppt/slideMasters/slideMaster13.xml" ContentType="application/vnd.openxmlformats-officedocument.presentationml.slideMaster+xml"/>
  <Override PartName="/ppt/slideMasters/slideMaster4.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16.xml" ContentType="application/vnd.openxmlformats-officedocument.presentationml.slideMaster+xml"/>
  <Override PartName="/ppt/slideMasters/slideMaster7.xml" ContentType="application/vnd.openxmlformats-officedocument.presentationml.slideMaster+xml"/>
  <Override PartName="/ppt/slideMasters/slideMaster17.xml" ContentType="application/vnd.openxmlformats-officedocument.presentationml.slideMaster+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9.xml" ContentType="application/vnd.openxmlformats-officedocument.presentationml.slideMaster+xml"/>
  <Override PartName="/ppt/_rels/presentation.xml.rels" ContentType="application/vnd.openxmlformats-package.relationships+xml"/>
  <Override PartName="/ppt/slideLayouts/_rels/slideLayout23.xml.rels" ContentType="application/vnd.openxmlformats-package.relationships+xml"/>
  <Override PartName="/ppt/slideLayouts/_rels/slideLayout17.xml.rels" ContentType="application/vnd.openxmlformats-package.relationships+xml"/>
  <Override PartName="/ppt/slideLayouts/_rels/slideLayout22.xml.rels" ContentType="application/vnd.openxmlformats-package.relationships+xml"/>
  <Override PartName="/ppt/slideLayouts/_rels/slideLayout16.xml.rels" ContentType="application/vnd.openxmlformats-package.relationships+xml"/>
  <Override PartName="/ppt/slideLayouts/_rels/slideLayout19.xml.rels" ContentType="application/vnd.openxmlformats-package.relationships+xml"/>
  <Override PartName="/ppt/slideLayouts/_rels/slideLayout21.xml.rels" ContentType="application/vnd.openxmlformats-package.relationships+xml"/>
  <Override PartName="/ppt/slideLayouts/_rels/slideLayout15.xml.rels" ContentType="application/vnd.openxmlformats-package.relationships+xml"/>
  <Override PartName="/ppt/slideLayouts/_rels/slideLayout20.xml.rels" ContentType="application/vnd.openxmlformats-package.relationships+xml"/>
  <Override PartName="/ppt/slideLayouts/_rels/slideLayout18.xml.rels" ContentType="application/vnd.openxmlformats-package.relationships+xml"/>
  <Override PartName="/ppt/slideLayouts/_rels/slideLayout9.xml.rels" ContentType="application/vnd.openxmlformats-package.relationships+xml"/>
  <Override PartName="/ppt/slideLayouts/_rels/slideLayout14.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20.xml" ContentType="application/vnd.openxmlformats-officedocument.presentationml.slideLayout+xml"/>
  <Override PartName="/ppt/slideLayouts/slideLayout5.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6.xml" ContentType="application/vnd.openxmlformats-officedocument.presentationml.slideLayout+xml"/>
  <Override PartName="/ppt/slideLayouts/slideLayout11.xml" ContentType="application/vnd.openxmlformats-officedocument.presentationml.slideLayout+xml"/>
  <Override PartName="/ppt/slideLayouts/slideLayout22.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23.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9.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1.png" ContentType="image/png"/>
  <Override PartName="/ppt/media/image4.png" ContentType="image/png"/>
  <Override PartName="/ppt/media/image12.png" ContentType="image/png"/>
  <Override PartName="/ppt/media/image5.png" ContentType="image/png"/>
  <Override PartName="/ppt/media/image13.png" ContentType="image/png"/>
  <Override PartName="/ppt/media/image6.png" ContentType="image/png"/>
  <Override PartName="/ppt/media/image7.jpeg" ContentType="image/jpeg"/>
  <Override PartName="/ppt/media/image9.png" ContentType="image/png"/>
  <Override PartName="/ppt/media/image8.jpeg" ContentType="image/jpeg"/>
  <Override PartName="/ppt/media/image17.png" ContentType="image/png"/>
  <Override PartName="/ppt/media/image3.png" ContentType="image/png"/>
  <Override PartName="/ppt/media/image11.png" ContentType="image/png"/>
  <Override PartName="/ppt/media/image2.png" ContentType="image/png"/>
  <Override PartName="/ppt/media/image10.png" ContentType="image/png"/>
  <Override PartName="/ppt/media/image14.jpeg" ContentType="image/jpeg"/>
  <Override PartName="/ppt/media/image20.png" ContentType="image/png"/>
  <Override PartName="/ppt/media/image18.png" ContentType="image/png"/>
  <Override PartName="/ppt/media/image15.jpeg" ContentType="image/jpeg"/>
  <Override PartName="/ppt/media/image16.png" ContentType="image/png"/>
  <Override PartName="/ppt/media/image19.png" ContentType="image/png"/>
  <Override PartName="/ppt/media/image21.png" ContentType="image/png"/>
  <Override PartName="/ppt/slides/slide15.xml" ContentType="application/vnd.openxmlformats-officedocument.presentationml.slide+xml"/>
  <Override PartName="/ppt/slides/slide1.xml" ContentType="application/vnd.openxmlformats-officedocument.presentationml.slide+xml"/>
  <Override PartName="/ppt/slides/_rels/slide23.xml.rels" ContentType="application/vnd.openxmlformats-package.relationships+xml"/>
  <Override PartName="/ppt/slides/_rels/slide6.xml.rels" ContentType="application/vnd.openxmlformats-package.relationships+xml"/>
  <Override PartName="/ppt/slides/_rels/slide22.xml.rels" ContentType="application/vnd.openxmlformats-package.relationships+xml"/>
  <Override PartName="/ppt/slides/_rels/slide5.xml.rels" ContentType="application/vnd.openxmlformats-package.relationships+xml"/>
  <Override PartName="/ppt/slides/_rels/slide14.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15.xml.rels" ContentType="application/vnd.openxmlformats-package.relationships+xml"/>
  <Override PartName="/ppt/slides/_rels/slide13.xml.rels" ContentType="application/vnd.openxmlformats-package.relationships+xml"/>
  <Override PartName="/ppt/slides/_rels/slide12.xml.rels" ContentType="application/vnd.openxmlformats-package.relationships+xml"/>
  <Override PartName="/ppt/slides/_rels/slide9.xml.rels" ContentType="application/vnd.openxmlformats-package.relationships+xml"/>
  <Override PartName="/ppt/slides/_rels/slide19.xml.rels" ContentType="application/vnd.openxmlformats-package.relationships+xml"/>
  <Override PartName="/ppt/slides/_rels/slide8.xml.rels" ContentType="application/vnd.openxmlformats-package.relationships+xml"/>
  <Override PartName="/ppt/slides/_rels/slide11.xml.rels" ContentType="application/vnd.openxmlformats-package.relationships+xml"/>
  <Override PartName="/ppt/slides/_rels/slide18.xml.rels" ContentType="application/vnd.openxmlformats-package.relationships+xml"/>
  <Override PartName="/ppt/slides/_rels/slide17.xml.rels" ContentType="application/vnd.openxmlformats-package.relationships+xml"/>
  <Override PartName="/ppt/slides/_rels/slide2.xml.rels" ContentType="application/vnd.openxmlformats-package.relationships+xml"/>
  <Override PartName="/ppt/slides/_rels/slide16.xml.rels" ContentType="application/vnd.openxmlformats-package.relationships+xml"/>
  <Override PartName="/ppt/slides/_rels/slide7.xml.rels" ContentType="application/vnd.openxmlformats-package.relationships+xml"/>
  <Override PartName="/ppt/slides/_rels/slide10.xml.rels" ContentType="application/vnd.openxmlformats-package.relationships+xml"/>
  <Override PartName="/ppt/slides/_rels/slide1.xml.rels" ContentType="application/vnd.openxmlformats-package.relationships+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17.xml" ContentType="application/vnd.openxmlformats-officedocument.presentationml.slide+xml"/>
  <Override PartName="/ppt/slides/slide10.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11.xml" ContentType="application/vnd.openxmlformats-officedocument.presentationml.slide+xml"/>
  <Override PartName="/ppt/slides/slide1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7.xml" ContentType="application/vnd.openxmlformats-officedocument.presentationml.slide+xml"/>
  <Override PartName="/ppt/slides/slide21.xml" ContentType="application/vnd.openxmlformats-officedocument.presentationml.slide+xml"/>
  <Override PartName="/ppt/slides/slide9.xml" ContentType="application/vnd.openxmlformats-officedocument.presentationml.slide+xml"/>
  <Override PartName="/ppt/slides/slide20.xml" ContentType="application/vnd.openxmlformats-officedocument.presentationml.slide+xml"/>
  <Override PartName="/ppt/slides/slide14.xml" ContentType="application/vnd.openxmlformats-officedocument.presentationml.slide+xml"/>
  <Override PartName="/ppt/slides/slide8.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Slides/_rels/notesSlide4.xml.rels" ContentType="application/vnd.openxmlformats-package.relationships+xml"/>
  <Override PartName="/ppt/notesSlides/notesSlide4.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2" r:id="rId4"/>
    <p:sldMasterId id="2147483654" r:id="rId5"/>
    <p:sldMasterId id="2147483656" r:id="rId6"/>
    <p:sldMasterId id="2147483658" r:id="rId7"/>
    <p:sldMasterId id="2147483660" r:id="rId8"/>
    <p:sldMasterId id="2147483662" r:id="rId9"/>
    <p:sldMasterId id="2147483664" r:id="rId10"/>
    <p:sldMasterId id="2147483666" r:id="rId11"/>
    <p:sldMasterId id="2147483668" r:id="rId12"/>
    <p:sldMasterId id="2147483670" r:id="rId13"/>
    <p:sldMasterId id="2147483672" r:id="rId14"/>
    <p:sldMasterId id="2147483674" r:id="rId15"/>
    <p:sldMasterId id="2147483676" r:id="rId16"/>
    <p:sldMasterId id="2147483684" r:id="rId17"/>
    <p:sldMasterId id="2147483686" r:id="rId18"/>
  </p:sldMasterIdLst>
  <p:notesMasterIdLst>
    <p:notesMasterId r:id="rId19"/>
  </p:notesMasterIdLst>
  <p:sldIdLst>
    <p:sldId id="256" r:id="rId20"/>
    <p:sldId id="257" r:id="rId21"/>
    <p:sldId id="258" r:id="rId22"/>
    <p:sldId id="259" r:id="rId23"/>
    <p:sldId id="260" r:id="rId24"/>
    <p:sldId id="261" r:id="rId25"/>
    <p:sldId id="262" r:id="rId26"/>
    <p:sldId id="263" r:id="rId27"/>
    <p:sldId id="264" r:id="rId28"/>
    <p:sldId id="265" r:id="rId29"/>
    <p:sldId id="266" r:id="rId30"/>
    <p:sldId id="267" r:id="rId31"/>
    <p:sldId id="268" r:id="rId32"/>
    <p:sldId id="269" r:id="rId33"/>
    <p:sldId id="270" r:id="rId34"/>
    <p:sldId id="271" r:id="rId35"/>
    <p:sldId id="272" r:id="rId36"/>
    <p:sldId id="273" r:id="rId37"/>
    <p:sldId id="274" r:id="rId38"/>
    <p:sldId id="275" r:id="rId39"/>
    <p:sldId id="276" r:id="rId40"/>
    <p:sldId id="277" r:id="rId41"/>
    <p:sldId id="278" r:id="rId42"/>
  </p:sldIdLst>
  <p:sldSz cx="9144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Master" Target="slideMasters/slideMaster12.xml"/><Relationship Id="rId14" Type="http://schemas.openxmlformats.org/officeDocument/2006/relationships/slideMaster" Target="slideMasters/slideMaster13.xml"/><Relationship Id="rId15" Type="http://schemas.openxmlformats.org/officeDocument/2006/relationships/slideMaster" Target="slideMasters/slideMaster14.xml"/><Relationship Id="rId16" Type="http://schemas.openxmlformats.org/officeDocument/2006/relationships/slideMaster" Target="slideMasters/slideMaster15.xml"/><Relationship Id="rId17" Type="http://schemas.openxmlformats.org/officeDocument/2006/relationships/slideMaster" Target="slideMasters/slideMaster16.xml"/><Relationship Id="rId18" Type="http://schemas.openxmlformats.org/officeDocument/2006/relationships/slideMaster" Target="slideMasters/slideMaster17.xml"/><Relationship Id="rId19" Type="http://schemas.openxmlformats.org/officeDocument/2006/relationships/notesMaster" Target="notesMasters/notesMaster1.xml"/><Relationship Id="rId20" Type="http://schemas.openxmlformats.org/officeDocument/2006/relationships/slide" Target="slides/slide1.xml"/><Relationship Id="rId21" Type="http://schemas.openxmlformats.org/officeDocument/2006/relationships/slide" Target="slides/slide2.xml"/><Relationship Id="rId22" Type="http://schemas.openxmlformats.org/officeDocument/2006/relationships/slide" Target="slides/slide3.xml"/><Relationship Id="rId23" Type="http://schemas.openxmlformats.org/officeDocument/2006/relationships/slide" Target="slides/slide4.xml"/><Relationship Id="rId24" Type="http://schemas.openxmlformats.org/officeDocument/2006/relationships/slide" Target="slides/slide5.xml"/><Relationship Id="rId25" Type="http://schemas.openxmlformats.org/officeDocument/2006/relationships/slide" Target="slides/slide6.xml"/><Relationship Id="rId26" Type="http://schemas.openxmlformats.org/officeDocument/2006/relationships/slide" Target="slides/slide7.xml"/><Relationship Id="rId27" Type="http://schemas.openxmlformats.org/officeDocument/2006/relationships/slide" Target="slides/slide8.xml"/><Relationship Id="rId28" Type="http://schemas.openxmlformats.org/officeDocument/2006/relationships/slide" Target="slides/slide9.xml"/><Relationship Id="rId29" Type="http://schemas.openxmlformats.org/officeDocument/2006/relationships/slide" Target="slides/slide10.xml"/><Relationship Id="rId30" Type="http://schemas.openxmlformats.org/officeDocument/2006/relationships/slide" Target="slides/slide11.xml"/><Relationship Id="rId31" Type="http://schemas.openxmlformats.org/officeDocument/2006/relationships/slide" Target="slides/slide12.xml"/><Relationship Id="rId32" Type="http://schemas.openxmlformats.org/officeDocument/2006/relationships/slide" Target="slides/slide13.xml"/><Relationship Id="rId33" Type="http://schemas.openxmlformats.org/officeDocument/2006/relationships/slide" Target="slides/slide14.xml"/><Relationship Id="rId34" Type="http://schemas.openxmlformats.org/officeDocument/2006/relationships/slide" Target="slides/slide15.xml"/><Relationship Id="rId35" Type="http://schemas.openxmlformats.org/officeDocument/2006/relationships/slide" Target="slides/slide16.xml"/><Relationship Id="rId36" Type="http://schemas.openxmlformats.org/officeDocument/2006/relationships/slide" Target="slides/slide17.xml"/><Relationship Id="rId37" Type="http://schemas.openxmlformats.org/officeDocument/2006/relationships/slide" Target="slides/slide18.xml"/><Relationship Id="rId38" Type="http://schemas.openxmlformats.org/officeDocument/2006/relationships/slide" Target="slides/slide19.xml"/><Relationship Id="rId39" Type="http://schemas.openxmlformats.org/officeDocument/2006/relationships/slide" Target="slides/slide20.xml"/><Relationship Id="rId40" Type="http://schemas.openxmlformats.org/officeDocument/2006/relationships/slide" Target="slides/slide21.xml"/><Relationship Id="rId41" Type="http://schemas.openxmlformats.org/officeDocument/2006/relationships/slide" Target="slides/slide22.xml"/><Relationship Id="rId42" Type="http://schemas.openxmlformats.org/officeDocument/2006/relationships/slide" Target="slides/slide23.xml"/><Relationship Id="rId43"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18.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pPr algn="ctr"/>
            <a:r>
              <a:rPr b="0" lang="en-GB" sz="4400" strike="noStrike" u="none">
                <a:solidFill>
                  <a:srgbClr val="000000"/>
                </a:solidFill>
                <a:uFillTx/>
                <a:latin typeface="Arial"/>
              </a:rPr>
              <a:t>Click to move the slide</a:t>
            </a:r>
            <a:endParaRPr b="0" lang="en-GB" sz="4400" strike="noStrike" u="none">
              <a:solidFill>
                <a:srgbClr val="000000"/>
              </a:solidFill>
              <a:uFillTx/>
              <a:latin typeface="Arial"/>
            </a:endParaRPr>
          </a:p>
        </p:txBody>
      </p:sp>
      <p:sp>
        <p:nvSpPr>
          <p:cNvPr id="93"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216000">
              <a:buNone/>
            </a:pPr>
            <a:r>
              <a:rPr b="0" lang="en-GB" sz="2000" strike="noStrike" u="none">
                <a:solidFill>
                  <a:srgbClr val="000000"/>
                </a:solidFill>
                <a:uFillTx/>
                <a:latin typeface="Arial"/>
              </a:rPr>
              <a:t>Click to edit the notes format</a:t>
            </a:r>
            <a:endParaRPr b="0" lang="en-GB" sz="2000" strike="noStrike" u="none">
              <a:solidFill>
                <a:srgbClr val="000000"/>
              </a:solidFill>
              <a:uFillTx/>
              <a:latin typeface="Arial"/>
            </a:endParaRPr>
          </a:p>
        </p:txBody>
      </p:sp>
      <p:sp>
        <p:nvSpPr>
          <p:cNvPr id="94"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95" name="PlaceHolder 4"/>
          <p:cNvSpPr>
            <a:spLocks noGrp="1"/>
          </p:cNvSpPr>
          <p:nvPr>
            <p:ph type="dt" idx="52"/>
          </p:nvPr>
        </p:nvSpPr>
        <p:spPr>
          <a:xfrm>
            <a:off x="4278960" y="0"/>
            <a:ext cx="3280680" cy="534240"/>
          </a:xfrm>
          <a:prstGeom prst="rect">
            <a:avLst/>
          </a:prstGeom>
          <a:noFill/>
          <a:ln w="0">
            <a:noFill/>
          </a:ln>
        </p:spPr>
        <p:txBody>
          <a:bodyPr lIns="0" rIns="0" tIns="0" bIns="0" anchor="t">
            <a:noAutofit/>
          </a:bodyPr>
          <a:lstStyle>
            <a:lvl1pPr indent="0" algn="r">
              <a:buNone/>
              <a:defRPr b="0" lang="en-GB" sz="1400" strike="noStrike" u="none">
                <a:solidFill>
                  <a:srgbClr val="000000"/>
                </a:solidFill>
                <a:uFillTx/>
                <a:latin typeface="Times New Roman"/>
              </a:defRPr>
            </a:lvl1pPr>
          </a:lstStyle>
          <a:p>
            <a:pPr indent="0" algn="r">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96" name="PlaceHolder 5"/>
          <p:cNvSpPr>
            <a:spLocks noGrp="1"/>
          </p:cNvSpPr>
          <p:nvPr>
            <p:ph type="ftr" idx="53"/>
          </p:nvPr>
        </p:nvSpPr>
        <p:spPr>
          <a:xfrm>
            <a:off x="0" y="10157400"/>
            <a:ext cx="3280680" cy="534240"/>
          </a:xfrm>
          <a:prstGeom prst="rect">
            <a:avLst/>
          </a:prstGeom>
          <a:noFill/>
          <a:ln w="0">
            <a:noFill/>
          </a:ln>
        </p:spPr>
        <p:txBody>
          <a:bodyPr lIns="0" rIns="0" tIns="0" bIns="0" anchor="b">
            <a:noAutofit/>
          </a:bodyPr>
          <a:lstStyle>
            <a:lvl1pPr indent="0">
              <a:buNone/>
              <a:defRPr b="0" lang="en-GB" sz="1400" strike="noStrike" u="none">
                <a:solidFill>
                  <a:srgbClr val="000000"/>
                </a:solidFill>
                <a:uFillTx/>
                <a:latin typeface="Times New Roman"/>
              </a:defRPr>
            </a:lvl1pPr>
          </a:lstStyle>
          <a:p>
            <a:pPr indent="0">
              <a:buNone/>
            </a:pPr>
            <a:r>
              <a:rPr b="0" lang="en-GB" sz="1400" strike="noStrike" u="none">
                <a:solidFill>
                  <a:srgbClr val="000000"/>
                </a:solidFill>
                <a:uFillTx/>
                <a:latin typeface="Times New Roman"/>
              </a:rPr>
              <a:t> </a:t>
            </a:r>
            <a:endParaRPr b="0" lang="en-GB" sz="1400" strike="noStrike" u="none">
              <a:solidFill>
                <a:srgbClr val="000000"/>
              </a:solidFill>
              <a:uFillTx/>
              <a:latin typeface="Times New Roman"/>
            </a:endParaRPr>
          </a:p>
        </p:txBody>
      </p:sp>
      <p:sp>
        <p:nvSpPr>
          <p:cNvPr id="97" name="PlaceHolder 6"/>
          <p:cNvSpPr>
            <a:spLocks noGrp="1"/>
          </p:cNvSpPr>
          <p:nvPr>
            <p:ph type="sldNum" idx="54"/>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trike="noStrike" u="none">
                <a:solidFill>
                  <a:srgbClr val="000000"/>
                </a:solidFill>
                <a:uFillTx/>
                <a:latin typeface="Times New Roman"/>
              </a:defRPr>
            </a:lvl1pPr>
          </a:lstStyle>
          <a:p>
            <a:pPr indent="0" algn="r">
              <a:buNone/>
            </a:pPr>
            <a:fld id="{0DA42401-4D22-4200-8B05-7CC3F8BBBAC7}" type="slidenum">
              <a:rPr b="0" lang="en-GB" sz="1400" strike="noStrike" u="none">
                <a:solidFill>
                  <a:srgbClr val="000000"/>
                </a:solidFill>
                <a:uFillTx/>
                <a:latin typeface="Times New Roman"/>
              </a:rPr>
              <a:t>1</a:t>
            </a:fld>
            <a:endParaRPr b="0" lang="en-GB" sz="1400" strike="noStrike" u="none">
              <a:solidFill>
                <a:srgbClr val="000000"/>
              </a:solidFill>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PlaceHolder 1"/>
          <p:cNvSpPr>
            <a:spLocks noGrp="1"/>
          </p:cNvSpPr>
          <p:nvPr>
            <p:ph type="sldImg"/>
          </p:nvPr>
        </p:nvSpPr>
        <p:spPr>
          <a:xfrm>
            <a:off x="1143000" y="685800"/>
            <a:ext cx="4571280" cy="3428280"/>
          </a:xfrm>
          <a:prstGeom prst="rect">
            <a:avLst/>
          </a:prstGeom>
          <a:ln w="0">
            <a:noFill/>
          </a:ln>
        </p:spPr>
      </p:sp>
      <p:sp>
        <p:nvSpPr>
          <p:cNvPr id="138" name="PlaceHolder 2"/>
          <p:cNvSpPr>
            <a:spLocks noGrp="1"/>
          </p:cNvSpPr>
          <p:nvPr>
            <p:ph type="body"/>
          </p:nvPr>
        </p:nvSpPr>
        <p:spPr>
          <a:xfrm>
            <a:off x="685800" y="4343400"/>
            <a:ext cx="5485680" cy="4114080"/>
          </a:xfrm>
          <a:prstGeom prst="rect">
            <a:avLst/>
          </a:prstGeom>
          <a:noFill/>
          <a:ln w="0">
            <a:noFill/>
          </a:ln>
        </p:spPr>
        <p:txBody>
          <a:bodyPr lIns="91440" rIns="91440" tIns="45720" bIns="45720" anchor="t">
            <a:noAutofit/>
          </a:bodyPr>
          <a:p>
            <a:pPr marL="216000" indent="-216000">
              <a:buNone/>
            </a:pPr>
            <a:endParaRPr b="0" lang="en-GB" sz="1800" strike="noStrike" u="none">
              <a:solidFill>
                <a:srgbClr val="000000"/>
              </a:solidFill>
              <a:uFillTx/>
              <a:latin typeface="Arial"/>
            </a:endParaRPr>
          </a:p>
        </p:txBody>
      </p:sp>
      <p:sp>
        <p:nvSpPr>
          <p:cNvPr id="139" name="PlaceHolder 3"/>
          <p:cNvSpPr>
            <a:spLocks noGrp="1"/>
          </p:cNvSpPr>
          <p:nvPr>
            <p:ph type="sldNum" idx="55"/>
          </p:nvPr>
        </p:nvSpPr>
        <p:spPr>
          <a:xfrm>
            <a:off x="3884760" y="8685360"/>
            <a:ext cx="2971080" cy="456480"/>
          </a:xfrm>
          <a:prstGeom prst="rect">
            <a:avLst/>
          </a:prstGeom>
          <a:noFill/>
          <a:ln w="0">
            <a:noFill/>
          </a:ln>
        </p:spPr>
        <p:txBody>
          <a:bodyPr lIns="91440" rIns="91440" tIns="45720" bIns="45720" anchor="b">
            <a:noAutofit/>
          </a:bodyPr>
          <a:lstStyle>
            <a:lvl1pPr indent="0" algn="r" defTabSz="914400">
              <a:lnSpc>
                <a:spcPct val="100000"/>
              </a:lnSpc>
              <a:buNone/>
              <a:tabLst>
                <a:tab algn="l" pos="0"/>
              </a:tabLst>
              <a:defRPr b="0" lang="en-GB" sz="1200" strike="noStrike" u="none">
                <a:solidFill>
                  <a:schemeClr val="dk1"/>
                </a:solidFill>
                <a:uFillTx/>
                <a:latin typeface="+mn-lt"/>
                <a:ea typeface="+mn-ea"/>
              </a:defRPr>
            </a:lvl1pPr>
          </a:lstStyle>
          <a:p>
            <a:pPr indent="0" algn="r" defTabSz="914400">
              <a:lnSpc>
                <a:spcPct val="100000"/>
              </a:lnSpc>
              <a:buNone/>
              <a:tabLst>
                <a:tab algn="l" pos="0"/>
              </a:tabLst>
            </a:pPr>
            <a:fld id="{4C336CA1-6CA3-4830-96BF-4249A73FB2C4}" type="slidenum">
              <a:rPr b="0" lang="en-GB" sz="1200" strike="noStrike" u="none">
                <a:solidFill>
                  <a:schemeClr val="dk1"/>
                </a:solidFill>
                <a:uFillTx/>
                <a:latin typeface="+mn-lt"/>
                <a:ea typeface="+mn-ea"/>
              </a:rPr>
              <a:t>&lt;number&gt;</a:t>
            </a:fld>
            <a:endParaRPr b="0" lang="en-GB" sz="1200" strike="noStrike" u="none">
              <a:solidFill>
                <a:srgbClr val="000000"/>
              </a:solidFill>
              <a:uFillTx/>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9.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0.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3.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4.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7.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6"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067CEBA7-D550-481E-A67E-2557E0E4E696}"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75D0C8AD-5E87-49B1-B7DC-74AC3CDA5BC6}"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C5673288-0167-4987-BA1D-7F8B59C5EB0D}" type="slidenum">
              <a:t>&lt;#&gt;</a:t>
            </a:fld>
          </a:p>
        </p:txBody>
      </p:sp>
      <p:sp>
        <p:nvSpPr>
          <p:cNvPr id="4" name="PlaceHolder 3"/>
          <p:cNvSpPr>
            <a:spLocks noGrp="1"/>
          </p:cNvSpPr>
          <p:nvPr>
            <p:ph type="dt" idx="9"/>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19"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A4AB02DD-BE14-40CD-94B1-8759CB4D36A0}"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p>
            <a:r>
              <a:t>Footer</a:t>
            </a:r>
          </a:p>
        </p:txBody>
      </p:sp>
      <p:sp>
        <p:nvSpPr>
          <p:cNvPr id="3" name="PlaceHolder 2"/>
          <p:cNvSpPr>
            <a:spLocks noGrp="1"/>
          </p:cNvSpPr>
          <p:nvPr>
            <p:ph type="sldNum" idx="14"/>
          </p:nvPr>
        </p:nvSpPr>
        <p:spPr/>
        <p:txBody>
          <a:bodyPr/>
          <a:p>
            <a:fld id="{14EFDA4F-43B8-47ED-9211-6324897821DB}" type="slidenum">
              <a:t>&lt;#&gt;</a:t>
            </a:fld>
          </a:p>
        </p:txBody>
      </p:sp>
      <p:sp>
        <p:nvSpPr>
          <p:cNvPr id="4" name="PlaceHolder 3"/>
          <p:cNvSpPr>
            <a:spLocks noGrp="1"/>
          </p:cNvSpPr>
          <p:nvPr>
            <p:ph type="dt" idx="15"/>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30"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31"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5" name="PlaceHolder 4"/>
          <p:cNvSpPr>
            <a:spLocks noGrp="1"/>
          </p:cNvSpPr>
          <p:nvPr>
            <p:ph type="ftr" idx="16"/>
          </p:nvPr>
        </p:nvSpPr>
        <p:spPr/>
        <p:txBody>
          <a:bodyPr/>
          <a:p>
            <a:r>
              <a:t>Footer</a:t>
            </a:r>
          </a:p>
        </p:txBody>
      </p:sp>
      <p:sp>
        <p:nvSpPr>
          <p:cNvPr id="6" name="PlaceHolder 5"/>
          <p:cNvSpPr>
            <a:spLocks noGrp="1"/>
          </p:cNvSpPr>
          <p:nvPr>
            <p:ph type="sldNum" idx="17"/>
          </p:nvPr>
        </p:nvSpPr>
        <p:spPr/>
        <p:txBody>
          <a:bodyPr/>
          <a:p>
            <a:fld id="{34A6E686-CC50-428F-9CE2-FB21F9435FEC}" type="slidenum">
              <a:t>&lt;#&gt;</a:t>
            </a:fld>
          </a:p>
        </p:txBody>
      </p:sp>
      <p:sp>
        <p:nvSpPr>
          <p:cNvPr id="7" name="PlaceHolder 6"/>
          <p:cNvSpPr>
            <a:spLocks noGrp="1"/>
          </p:cNvSpPr>
          <p:nvPr>
            <p:ph type="dt" idx="18"/>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19"/>
          </p:nvPr>
        </p:nvSpPr>
        <p:spPr/>
        <p:txBody>
          <a:bodyPr/>
          <a:p>
            <a:r>
              <a:t>Footer</a:t>
            </a:r>
          </a:p>
        </p:txBody>
      </p:sp>
      <p:sp>
        <p:nvSpPr>
          <p:cNvPr id="3" name="PlaceHolder 2"/>
          <p:cNvSpPr>
            <a:spLocks noGrp="1"/>
          </p:cNvSpPr>
          <p:nvPr>
            <p:ph type="sldNum" idx="20"/>
          </p:nvPr>
        </p:nvSpPr>
        <p:spPr/>
        <p:txBody>
          <a:bodyPr/>
          <a:p>
            <a:fld id="{EC57C2DB-8C29-4779-B84F-F00231AB481F}" type="slidenum">
              <a:t>&lt;#&gt;</a:t>
            </a:fld>
          </a:p>
        </p:txBody>
      </p:sp>
      <p:sp>
        <p:nvSpPr>
          <p:cNvPr id="4" name="PlaceHolder 3"/>
          <p:cNvSpPr>
            <a:spLocks noGrp="1"/>
          </p:cNvSpPr>
          <p:nvPr>
            <p:ph type="dt" idx="2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3" name="PlaceHolder 2"/>
          <p:cNvSpPr>
            <a:spLocks noGrp="1"/>
          </p:cNvSpPr>
          <p:nvPr>
            <p:ph type="ftr" idx="22"/>
          </p:nvPr>
        </p:nvSpPr>
        <p:spPr/>
        <p:txBody>
          <a:bodyPr/>
          <a:p>
            <a:r>
              <a:t>Footer</a:t>
            </a:r>
          </a:p>
        </p:txBody>
      </p:sp>
      <p:sp>
        <p:nvSpPr>
          <p:cNvPr id="4" name="PlaceHolder 3"/>
          <p:cNvSpPr>
            <a:spLocks noGrp="1"/>
          </p:cNvSpPr>
          <p:nvPr>
            <p:ph type="sldNum" idx="23"/>
          </p:nvPr>
        </p:nvSpPr>
        <p:spPr/>
        <p:txBody>
          <a:bodyPr/>
          <a:p>
            <a:fld id="{DEDA1B24-077E-4F5A-B7EF-3AE2881CECDA}" type="slidenum">
              <a:t>&lt;#&gt;</a:t>
            </a:fld>
          </a:p>
        </p:txBody>
      </p:sp>
      <p:sp>
        <p:nvSpPr>
          <p:cNvPr id="5" name="PlaceHolder 4"/>
          <p:cNvSpPr>
            <a:spLocks noGrp="1"/>
          </p:cNvSpPr>
          <p:nvPr>
            <p:ph type="dt" idx="24"/>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Blank">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3" name="PlaceHolder 2"/>
          <p:cNvSpPr>
            <a:spLocks noGrp="1"/>
          </p:cNvSpPr>
          <p:nvPr>
            <p:ph type="ftr" idx="25"/>
          </p:nvPr>
        </p:nvSpPr>
        <p:spPr/>
        <p:txBody>
          <a:bodyPr/>
          <a:p>
            <a:r>
              <a:t>Footer</a:t>
            </a:r>
          </a:p>
        </p:txBody>
      </p:sp>
      <p:sp>
        <p:nvSpPr>
          <p:cNvPr id="4" name="PlaceHolder 3"/>
          <p:cNvSpPr>
            <a:spLocks noGrp="1"/>
          </p:cNvSpPr>
          <p:nvPr>
            <p:ph type="sldNum" idx="26"/>
          </p:nvPr>
        </p:nvSpPr>
        <p:spPr/>
        <p:txBody>
          <a:bodyPr/>
          <a:p>
            <a:fld id="{DFD5E915-8518-4794-8442-DEBD9B7752DD}" type="slidenum">
              <a:t>&lt;#&gt;</a:t>
            </a:fld>
          </a:p>
        </p:txBody>
      </p:sp>
      <p:sp>
        <p:nvSpPr>
          <p:cNvPr id="5" name="PlaceHolder 4"/>
          <p:cNvSpPr>
            <a:spLocks noGrp="1"/>
          </p:cNvSpPr>
          <p:nvPr>
            <p:ph type="dt" idx="27"/>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52"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53"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5" name="PlaceHolder 4"/>
          <p:cNvSpPr>
            <a:spLocks noGrp="1"/>
          </p:cNvSpPr>
          <p:nvPr>
            <p:ph type="ftr" idx="28"/>
          </p:nvPr>
        </p:nvSpPr>
        <p:spPr/>
        <p:txBody>
          <a:bodyPr/>
          <a:p>
            <a:r>
              <a:t>Footer</a:t>
            </a:r>
          </a:p>
        </p:txBody>
      </p:sp>
      <p:sp>
        <p:nvSpPr>
          <p:cNvPr id="6" name="PlaceHolder 5"/>
          <p:cNvSpPr>
            <a:spLocks noGrp="1"/>
          </p:cNvSpPr>
          <p:nvPr>
            <p:ph type="sldNum" idx="29"/>
          </p:nvPr>
        </p:nvSpPr>
        <p:spPr/>
        <p:txBody>
          <a:bodyPr/>
          <a:p>
            <a:fld id="{6E9DF15B-F20F-4F94-9214-70E172296991}" type="slidenum">
              <a:t>&lt;#&gt;</a:t>
            </a:fld>
          </a:p>
        </p:txBody>
      </p:sp>
      <p:sp>
        <p:nvSpPr>
          <p:cNvPr id="7" name="PlaceHolder 6"/>
          <p:cNvSpPr>
            <a:spLocks noGrp="1"/>
          </p:cNvSpPr>
          <p:nvPr>
            <p:ph type="dt" idx="30"/>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Default 1">
    <p:spTree>
      <p:nvGrpSpPr>
        <p:cNvPr id="1" name=""/>
        <p:cNvGrpSpPr/>
        <p:nvPr/>
      </p:nvGrpSpPr>
      <p:grpSpPr>
        <a:xfrm>
          <a:off x="0" y="0"/>
          <a:ext cx="0" cy="0"/>
          <a:chOff x="0" y="0"/>
          <a:chExt cx="0" cy="0"/>
        </a:xfrm>
      </p:grpSpPr>
      <p:sp>
        <p:nvSpPr>
          <p:cNvPr id="2" name="PlaceHolder 1"/>
          <p:cNvSpPr>
            <a:spLocks noGrp="1"/>
          </p:cNvSpPr>
          <p:nvPr>
            <p:ph type="ftr" idx="31"/>
          </p:nvPr>
        </p:nvSpPr>
        <p:spPr/>
        <p:txBody>
          <a:bodyPr/>
          <a:p>
            <a:r>
              <a:t>Footer</a:t>
            </a:r>
          </a:p>
        </p:txBody>
      </p:sp>
      <p:sp>
        <p:nvSpPr>
          <p:cNvPr id="3" name="PlaceHolder 2"/>
          <p:cNvSpPr>
            <a:spLocks noGrp="1"/>
          </p:cNvSpPr>
          <p:nvPr>
            <p:ph type="sldNum" idx="32"/>
          </p:nvPr>
        </p:nvSpPr>
        <p:spPr/>
        <p:txBody>
          <a:bodyPr/>
          <a:p>
            <a:fld id="{778A7AAF-CA3C-4691-A38A-BC31ACE81277}" type="slidenum">
              <a:t>&lt;#&gt;</a:t>
            </a:fld>
          </a:p>
        </p:txBody>
      </p:sp>
      <p:sp>
        <p:nvSpPr>
          <p:cNvPr id="4" name="PlaceHolder 3"/>
          <p:cNvSpPr>
            <a:spLocks noGrp="1"/>
          </p:cNvSpPr>
          <p:nvPr>
            <p:ph type="dt" idx="33"/>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2">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63"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4" name="PlaceHolder 3"/>
          <p:cNvSpPr>
            <a:spLocks noGrp="1"/>
          </p:cNvSpPr>
          <p:nvPr>
            <p:ph type="ftr" idx="34"/>
          </p:nvPr>
        </p:nvSpPr>
        <p:spPr/>
        <p:txBody>
          <a:bodyPr/>
          <a:p>
            <a:r>
              <a:t>Footer</a:t>
            </a:r>
          </a:p>
        </p:txBody>
      </p:sp>
      <p:sp>
        <p:nvSpPr>
          <p:cNvPr id="5" name="PlaceHolder 4"/>
          <p:cNvSpPr>
            <a:spLocks noGrp="1"/>
          </p:cNvSpPr>
          <p:nvPr>
            <p:ph type="sldNum" idx="35"/>
          </p:nvPr>
        </p:nvSpPr>
        <p:spPr/>
        <p:txBody>
          <a:bodyPr/>
          <a:p>
            <a:fld id="{F073F43A-EEAE-4C2E-A29E-D3178F35165A}" type="slidenum">
              <a:t>&lt;#&gt;</a:t>
            </a:fld>
          </a:p>
        </p:txBody>
      </p:sp>
      <p:sp>
        <p:nvSpPr>
          <p:cNvPr id="6" name="PlaceHolder 5"/>
          <p:cNvSpPr>
            <a:spLocks noGrp="1"/>
          </p:cNvSpPr>
          <p:nvPr>
            <p:ph type="dt" idx="36"/>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3">
    <p:spTree>
      <p:nvGrpSpPr>
        <p:cNvPr id="1" name=""/>
        <p:cNvGrpSpPr/>
        <p:nvPr/>
      </p:nvGrpSpPr>
      <p:grpSpPr>
        <a:xfrm>
          <a:off x="0" y="0"/>
          <a:ext cx="0" cy="0"/>
          <a:chOff x="0" y="0"/>
          <a:chExt cx="0" cy="0"/>
        </a:xfrm>
      </p:grpSpPr>
      <p:sp>
        <p:nvSpPr>
          <p:cNvPr id="2" name="PlaceHolder 1"/>
          <p:cNvSpPr>
            <a:spLocks noGrp="1"/>
          </p:cNvSpPr>
          <p:nvPr>
            <p:ph type="ftr" idx="37"/>
          </p:nvPr>
        </p:nvSpPr>
        <p:spPr/>
        <p:txBody>
          <a:bodyPr/>
          <a:p>
            <a:r>
              <a:t>Footer</a:t>
            </a:r>
          </a:p>
        </p:txBody>
      </p:sp>
      <p:sp>
        <p:nvSpPr>
          <p:cNvPr id="3" name="PlaceHolder 2"/>
          <p:cNvSpPr>
            <a:spLocks noGrp="1"/>
          </p:cNvSpPr>
          <p:nvPr>
            <p:ph type="sldNum" idx="38"/>
          </p:nvPr>
        </p:nvSpPr>
        <p:spPr/>
        <p:txBody>
          <a:bodyPr/>
          <a:p>
            <a:fld id="{CABE9C21-38A5-45B9-830E-43F5E6BF1AE8}" type="slidenum">
              <a:t>&lt;#&gt;</a:t>
            </a:fld>
          </a:p>
        </p:txBody>
      </p:sp>
      <p:sp>
        <p:nvSpPr>
          <p:cNvPr id="4" name="PlaceHolder 3"/>
          <p:cNvSpPr>
            <a:spLocks noGrp="1"/>
          </p:cNvSpPr>
          <p:nvPr>
            <p:ph type="dt" idx="39"/>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4">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72"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40"/>
          </p:nvPr>
        </p:nvSpPr>
        <p:spPr/>
        <p:txBody>
          <a:bodyPr/>
          <a:p>
            <a:r>
              <a:t>Footer</a:t>
            </a:r>
          </a:p>
        </p:txBody>
      </p:sp>
      <p:sp>
        <p:nvSpPr>
          <p:cNvPr id="5" name="PlaceHolder 4"/>
          <p:cNvSpPr>
            <a:spLocks noGrp="1"/>
          </p:cNvSpPr>
          <p:nvPr>
            <p:ph type="sldNum" idx="41"/>
          </p:nvPr>
        </p:nvSpPr>
        <p:spPr/>
        <p:txBody>
          <a:bodyPr/>
          <a:p>
            <a:fld id="{A9EAA6C7-8044-4BEF-B55A-B0BF05590C7E}" type="slidenum">
              <a:t>&lt;#&gt;</a:t>
            </a:fld>
          </a:p>
        </p:txBody>
      </p:sp>
      <p:sp>
        <p:nvSpPr>
          <p:cNvPr id="6" name="PlaceHolder 5"/>
          <p:cNvSpPr>
            <a:spLocks noGrp="1"/>
          </p:cNvSpPr>
          <p:nvPr>
            <p:ph type="dt" idx="42"/>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Default 5">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3" name="PlaceHolder 2"/>
          <p:cNvSpPr>
            <a:spLocks noGrp="1"/>
          </p:cNvSpPr>
          <p:nvPr>
            <p:ph type="ftr" idx="43"/>
          </p:nvPr>
        </p:nvSpPr>
        <p:spPr/>
        <p:txBody>
          <a:bodyPr/>
          <a:p>
            <a:r>
              <a:t>Footer</a:t>
            </a:r>
          </a:p>
        </p:txBody>
      </p:sp>
      <p:sp>
        <p:nvSpPr>
          <p:cNvPr id="4" name="PlaceHolder 3"/>
          <p:cNvSpPr>
            <a:spLocks noGrp="1"/>
          </p:cNvSpPr>
          <p:nvPr>
            <p:ph type="sldNum" idx="44"/>
          </p:nvPr>
        </p:nvSpPr>
        <p:spPr/>
        <p:txBody>
          <a:bodyPr/>
          <a:p>
            <a:fld id="{96F631DC-AF04-48F1-AFB9-B744575AF17C}" type="slidenum">
              <a:t>&lt;#&gt;</a:t>
            </a:fld>
          </a:p>
        </p:txBody>
      </p:sp>
      <p:sp>
        <p:nvSpPr>
          <p:cNvPr id="5" name="PlaceHolder 4"/>
          <p:cNvSpPr>
            <a:spLocks noGrp="1"/>
          </p:cNvSpPr>
          <p:nvPr>
            <p:ph type="dt" idx="45"/>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5">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80"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81"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5" name="PlaceHolder 4"/>
          <p:cNvSpPr>
            <a:spLocks noGrp="1"/>
          </p:cNvSpPr>
          <p:nvPr>
            <p:ph type="ftr" idx="43"/>
          </p:nvPr>
        </p:nvSpPr>
        <p:spPr/>
        <p:txBody>
          <a:bodyPr/>
          <a:p>
            <a:r>
              <a:t>Footer</a:t>
            </a:r>
          </a:p>
        </p:txBody>
      </p:sp>
      <p:sp>
        <p:nvSpPr>
          <p:cNvPr id="6" name="PlaceHolder 5"/>
          <p:cNvSpPr>
            <a:spLocks noGrp="1"/>
          </p:cNvSpPr>
          <p:nvPr>
            <p:ph type="sldNum" idx="44"/>
          </p:nvPr>
        </p:nvSpPr>
        <p:spPr/>
        <p:txBody>
          <a:bodyPr/>
          <a:p>
            <a:fld id="{AFD49FB9-50B0-4453-80E0-7C260E58ECFA}" type="slidenum">
              <a:t>&lt;#&gt;</a:t>
            </a:fld>
          </a:p>
        </p:txBody>
      </p:sp>
      <p:sp>
        <p:nvSpPr>
          <p:cNvPr id="7" name="PlaceHolder 6"/>
          <p:cNvSpPr>
            <a:spLocks noGrp="1"/>
          </p:cNvSpPr>
          <p:nvPr>
            <p:ph type="dt" idx="45"/>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5">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83"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43"/>
          </p:nvPr>
        </p:nvSpPr>
        <p:spPr/>
        <p:txBody>
          <a:bodyPr/>
          <a:p>
            <a:r>
              <a:t>Footer</a:t>
            </a:r>
          </a:p>
        </p:txBody>
      </p:sp>
      <p:sp>
        <p:nvSpPr>
          <p:cNvPr id="5" name="PlaceHolder 4"/>
          <p:cNvSpPr>
            <a:spLocks noGrp="1"/>
          </p:cNvSpPr>
          <p:nvPr>
            <p:ph type="sldNum" idx="44"/>
          </p:nvPr>
        </p:nvSpPr>
        <p:spPr/>
        <p:txBody>
          <a:bodyPr/>
          <a:p>
            <a:fld id="{427FD248-C846-437F-9A8E-A26DC41176CC}" type="slidenum">
              <a:t>&lt;#&gt;</a:t>
            </a:fld>
          </a:p>
        </p:txBody>
      </p:sp>
      <p:sp>
        <p:nvSpPr>
          <p:cNvPr id="6" name="PlaceHolder 5"/>
          <p:cNvSpPr>
            <a:spLocks noGrp="1"/>
          </p:cNvSpPr>
          <p:nvPr>
            <p:ph type="dt" idx="45"/>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5">
    <p:spTree>
      <p:nvGrpSpPr>
        <p:cNvPr id="1" name=""/>
        <p:cNvGrpSpPr/>
        <p:nvPr/>
      </p:nvGrpSpPr>
      <p:grpSpPr>
        <a:xfrm>
          <a:off x="0" y="0"/>
          <a:ext cx="0" cy="0"/>
          <a:chOff x="0" y="0"/>
          <a:chExt cx="0" cy="0"/>
        </a:xfrm>
      </p:grpSpPr>
      <p:sp>
        <p:nvSpPr>
          <p:cNvPr id="2" name="PlaceHolder 1"/>
          <p:cNvSpPr>
            <a:spLocks noGrp="1"/>
          </p:cNvSpPr>
          <p:nvPr>
            <p:ph type="ftr" idx="43"/>
          </p:nvPr>
        </p:nvSpPr>
        <p:spPr/>
        <p:txBody>
          <a:bodyPr/>
          <a:p>
            <a:r>
              <a:t>Footer</a:t>
            </a:r>
          </a:p>
        </p:txBody>
      </p:sp>
      <p:sp>
        <p:nvSpPr>
          <p:cNvPr id="3" name="PlaceHolder 2"/>
          <p:cNvSpPr>
            <a:spLocks noGrp="1"/>
          </p:cNvSpPr>
          <p:nvPr>
            <p:ph type="sldNum" idx="44"/>
          </p:nvPr>
        </p:nvSpPr>
        <p:spPr/>
        <p:txBody>
          <a:bodyPr/>
          <a:p>
            <a:fld id="{538705E2-783F-412B-B99F-70CF847C3CCF}" type="slidenum">
              <a:t>&lt;#&gt;</a:t>
            </a:fld>
          </a:p>
        </p:txBody>
      </p:sp>
      <p:sp>
        <p:nvSpPr>
          <p:cNvPr id="4" name="PlaceHolder 3"/>
          <p:cNvSpPr>
            <a:spLocks noGrp="1"/>
          </p:cNvSpPr>
          <p:nvPr>
            <p:ph type="dt" idx="45"/>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Default 5">
    <p:spTree>
      <p:nvGrpSpPr>
        <p:cNvPr id="1" name=""/>
        <p:cNvGrpSpPr/>
        <p:nvPr/>
      </p:nvGrpSpPr>
      <p:grpSpPr>
        <a:xfrm>
          <a:off x="0" y="0"/>
          <a:ext cx="0" cy="0"/>
          <a:chOff x="0" y="0"/>
          <a:chExt cx="0" cy="0"/>
        </a:xfrm>
      </p:grpSpPr>
      <p:sp>
        <p:nvSpPr>
          <p:cNvPr id="2" name="PlaceHolder 1"/>
          <p:cNvSpPr>
            <a:spLocks noGrp="1"/>
          </p:cNvSpPr>
          <p:nvPr>
            <p:ph type="ftr" idx="43"/>
          </p:nvPr>
        </p:nvSpPr>
        <p:spPr/>
        <p:txBody>
          <a:bodyPr/>
          <a:p>
            <a:r>
              <a:t>Footer</a:t>
            </a:r>
          </a:p>
        </p:txBody>
      </p:sp>
      <p:sp>
        <p:nvSpPr>
          <p:cNvPr id="3" name="PlaceHolder 2"/>
          <p:cNvSpPr>
            <a:spLocks noGrp="1"/>
          </p:cNvSpPr>
          <p:nvPr>
            <p:ph type="sldNum" idx="44"/>
          </p:nvPr>
        </p:nvSpPr>
        <p:spPr/>
        <p:txBody>
          <a:bodyPr/>
          <a:p>
            <a:fld id="{0D90721C-01C4-456D-909E-E54A6356807F}" type="slidenum">
              <a:t>&lt;#&gt;</a:t>
            </a:fld>
          </a:p>
        </p:txBody>
      </p:sp>
      <p:sp>
        <p:nvSpPr>
          <p:cNvPr id="4" name="PlaceHolder 3"/>
          <p:cNvSpPr>
            <a:spLocks noGrp="1"/>
          </p:cNvSpPr>
          <p:nvPr>
            <p:ph type="dt" idx="45"/>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5">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Arial"/>
            </a:endParaRPr>
          </a:p>
        </p:txBody>
      </p:sp>
      <p:sp>
        <p:nvSpPr>
          <p:cNvPr id="85"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Arial"/>
            </a:endParaRPr>
          </a:p>
        </p:txBody>
      </p:sp>
      <p:sp>
        <p:nvSpPr>
          <p:cNvPr id="4" name="PlaceHolder 3"/>
          <p:cNvSpPr>
            <a:spLocks noGrp="1"/>
          </p:cNvSpPr>
          <p:nvPr>
            <p:ph type="ftr" idx="43"/>
          </p:nvPr>
        </p:nvSpPr>
        <p:spPr/>
        <p:txBody>
          <a:bodyPr/>
          <a:p>
            <a:r>
              <a:t>Footer</a:t>
            </a:r>
          </a:p>
        </p:txBody>
      </p:sp>
      <p:sp>
        <p:nvSpPr>
          <p:cNvPr id="5" name="PlaceHolder 4"/>
          <p:cNvSpPr>
            <a:spLocks noGrp="1"/>
          </p:cNvSpPr>
          <p:nvPr>
            <p:ph type="sldNum" idx="44"/>
          </p:nvPr>
        </p:nvSpPr>
        <p:spPr/>
        <p:txBody>
          <a:bodyPr/>
          <a:p>
            <a:fld id="{D99CE349-D1AF-4D59-8F08-5F2A16C820A4}" type="slidenum">
              <a:t>&lt;#&gt;</a:t>
            </a:fld>
          </a:p>
        </p:txBody>
      </p:sp>
      <p:sp>
        <p:nvSpPr>
          <p:cNvPr id="6" name="PlaceHolder 5"/>
          <p:cNvSpPr>
            <a:spLocks noGrp="1"/>
          </p:cNvSpPr>
          <p:nvPr>
            <p:ph type="dt" idx="45"/>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5">
    <p:spTree>
      <p:nvGrpSpPr>
        <p:cNvPr id="1" name=""/>
        <p:cNvGrpSpPr/>
        <p:nvPr/>
      </p:nvGrpSpPr>
      <p:grpSpPr>
        <a:xfrm>
          <a:off x="0" y="0"/>
          <a:ext cx="0" cy="0"/>
          <a:chOff x="0" y="0"/>
          <a:chExt cx="0" cy="0"/>
        </a:xfrm>
      </p:grpSpPr>
      <p:sp>
        <p:nvSpPr>
          <p:cNvPr id="2" name="PlaceHolder 1"/>
          <p:cNvSpPr>
            <a:spLocks noGrp="1"/>
          </p:cNvSpPr>
          <p:nvPr>
            <p:ph type="ftr" idx="43"/>
          </p:nvPr>
        </p:nvSpPr>
        <p:spPr/>
        <p:txBody>
          <a:bodyPr/>
          <a:p>
            <a:r>
              <a:t>Footer</a:t>
            </a:r>
          </a:p>
        </p:txBody>
      </p:sp>
      <p:sp>
        <p:nvSpPr>
          <p:cNvPr id="3" name="PlaceHolder 2"/>
          <p:cNvSpPr>
            <a:spLocks noGrp="1"/>
          </p:cNvSpPr>
          <p:nvPr>
            <p:ph type="sldNum" idx="44"/>
          </p:nvPr>
        </p:nvSpPr>
        <p:spPr/>
        <p:txBody>
          <a:bodyPr/>
          <a:p>
            <a:fld id="{FC1D2754-48D6-49C7-BAE9-E1281B97BF7A}" type="slidenum">
              <a:t>&lt;#&gt;</a:t>
            </a:fld>
          </a:p>
        </p:txBody>
      </p:sp>
      <p:sp>
        <p:nvSpPr>
          <p:cNvPr id="4" name="PlaceHolder 3"/>
          <p:cNvSpPr>
            <a:spLocks noGrp="1"/>
          </p:cNvSpPr>
          <p:nvPr>
            <p:ph type="dt" idx="45"/>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spTree>
      <p:nvGrpSpPr>
        <p:cNvPr id="1" name=""/>
        <p:cNvGrpSpPr/>
        <p:nvPr/>
      </p:nvGrpSpPr>
      <p:grpSpPr>
        <a:xfrm>
          <a:off x="0" y="0"/>
          <a:ext cx="0" cy="0"/>
          <a:chOff x="0" y="0"/>
          <a:chExt cx="0" cy="0"/>
        </a:xfrm>
      </p:grpSpPr>
      <p:sp>
        <p:nvSpPr>
          <p:cNvPr id="2" name="PlaceHolder 1"/>
          <p:cNvSpPr>
            <a:spLocks noGrp="1"/>
          </p:cNvSpPr>
          <p:nvPr>
            <p:ph type="ftr" idx="46"/>
          </p:nvPr>
        </p:nvSpPr>
        <p:spPr/>
        <p:txBody>
          <a:bodyPr/>
          <a:p>
            <a:r>
              <a:t>Footer</a:t>
            </a:r>
          </a:p>
        </p:txBody>
      </p:sp>
      <p:sp>
        <p:nvSpPr>
          <p:cNvPr id="3" name="PlaceHolder 2"/>
          <p:cNvSpPr>
            <a:spLocks noGrp="1"/>
          </p:cNvSpPr>
          <p:nvPr>
            <p:ph type="sldNum" idx="47"/>
          </p:nvPr>
        </p:nvSpPr>
        <p:spPr/>
        <p:txBody>
          <a:bodyPr/>
          <a:p>
            <a:fld id="{E56A128D-6B9A-47CD-A524-6A9312EA9A24}" type="slidenum">
              <a:t>&lt;#&gt;</a:t>
            </a:fld>
          </a:p>
        </p:txBody>
      </p:sp>
      <p:sp>
        <p:nvSpPr>
          <p:cNvPr id="4" name="PlaceHolder 3"/>
          <p:cNvSpPr>
            <a:spLocks noGrp="1"/>
          </p:cNvSpPr>
          <p:nvPr>
            <p:ph type="dt" idx="48"/>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spTree>
      <p:nvGrpSpPr>
        <p:cNvPr id="1" name=""/>
        <p:cNvGrpSpPr/>
        <p:nvPr/>
      </p:nvGrpSpPr>
      <p:grpSpPr>
        <a:xfrm>
          <a:off x="0" y="0"/>
          <a:ext cx="0" cy="0"/>
          <a:chOff x="0" y="0"/>
          <a:chExt cx="0" cy="0"/>
        </a:xfrm>
      </p:grpSpPr>
      <p:sp>
        <p:nvSpPr>
          <p:cNvPr id="2" name="PlaceHolder 1"/>
          <p:cNvSpPr>
            <a:spLocks noGrp="1"/>
          </p:cNvSpPr>
          <p:nvPr>
            <p:ph type="ftr" idx="49"/>
          </p:nvPr>
        </p:nvSpPr>
        <p:spPr/>
        <p:txBody>
          <a:bodyPr/>
          <a:p>
            <a:r>
              <a:t>Footer</a:t>
            </a:r>
          </a:p>
        </p:txBody>
      </p:sp>
      <p:sp>
        <p:nvSpPr>
          <p:cNvPr id="3" name="PlaceHolder 2"/>
          <p:cNvSpPr>
            <a:spLocks noGrp="1"/>
          </p:cNvSpPr>
          <p:nvPr>
            <p:ph type="sldNum" idx="50"/>
          </p:nvPr>
        </p:nvSpPr>
        <p:spPr/>
        <p:txBody>
          <a:bodyPr/>
          <a:p>
            <a:fld id="{DA54436A-49D7-4693-95BC-F3A9E5A851E2}" type="slidenum">
              <a:t>&lt;#&gt;</a:t>
            </a:fld>
          </a:p>
        </p:txBody>
      </p:sp>
      <p:sp>
        <p:nvSpPr>
          <p:cNvPr id="4" name="PlaceHolder 3"/>
          <p:cNvSpPr>
            <a:spLocks noGrp="1"/>
          </p:cNvSpPr>
          <p:nvPr>
            <p:ph type="dt" idx="51"/>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3.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4.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5.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6.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7.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slideLayout" Target="../slideLayouts/slideLayout8.xml"/>
</Relationships>
</file>

<file path=ppt/slideMasters/_rels/slideMaster9.xml.rels><?xml version="1.0" encoding="UTF-8"?>
<Relationships xmlns="http://schemas.openxmlformats.org/package/2006/relationships"><Relationship Id="rId1" Type="http://schemas.openxmlformats.org/officeDocument/2006/relationships/theme" Target="../theme/theme9.xml"/><Relationship Id="rId2" Type="http://schemas.openxmlformats.org/officeDocument/2006/relationships/slideLayout" Target="../slideLayouts/slideLayout9.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Relationship Id="rId2" Type="http://schemas.openxmlformats.org/officeDocument/2006/relationships/slideLayout" Target="../slideLayouts/slideLayout10.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Relationship Id="rId2" Type="http://schemas.openxmlformats.org/officeDocument/2006/relationships/slideLayout" Target="../slideLayouts/slideLayout11.xml"/>
</Relationships>
</file>

<file path=ppt/slideMasters/_rels/slideMaster12.xml.rels><?xml version="1.0" encoding="UTF-8"?>
<Relationships xmlns="http://schemas.openxmlformats.org/package/2006/relationships"><Relationship Id="rId1" Type="http://schemas.openxmlformats.org/officeDocument/2006/relationships/theme" Target="../theme/theme12.xml"/><Relationship Id="rId2" Type="http://schemas.openxmlformats.org/officeDocument/2006/relationships/slideLayout" Target="../slideLayouts/slideLayout12.xml"/>
</Relationships>
</file>

<file path=ppt/slideMasters/_rels/slideMaster13.xml.rels><?xml version="1.0" encoding="UTF-8"?>
<Relationships xmlns="http://schemas.openxmlformats.org/package/2006/relationships"><Relationship Id="rId1" Type="http://schemas.openxmlformats.org/officeDocument/2006/relationships/theme" Target="../theme/theme13.xml"/><Relationship Id="rId2" Type="http://schemas.openxmlformats.org/officeDocument/2006/relationships/slideLayout" Target="../slideLayouts/slideLayout13.xml"/>
</Relationships>
</file>

<file path=ppt/slideMasters/_rels/slideMaster14.xml.rels><?xml version="1.0" encoding="UTF-8"?>
<Relationships xmlns="http://schemas.openxmlformats.org/package/2006/relationships"><Relationship Id="rId1" Type="http://schemas.openxmlformats.org/officeDocument/2006/relationships/theme" Target="../theme/theme14.xml"/><Relationship Id="rId2" Type="http://schemas.openxmlformats.org/officeDocument/2006/relationships/slideLayout" Target="../slideLayouts/slideLayout14.xml"/>
</Relationships>
</file>

<file path=ppt/slideMasters/_rels/slideMaster15.xml.rels><?xml version="1.0" encoding="UTF-8"?>
<Relationships xmlns="http://schemas.openxmlformats.org/package/2006/relationships"><Relationship Id="rId1" Type="http://schemas.openxmlformats.org/officeDocument/2006/relationships/theme" Target="../theme/theme15.xml"/><Relationship Id="rId2" Type="http://schemas.openxmlformats.org/officeDocument/2006/relationships/slideLayout" Target="../slideLayouts/slideLayout15.xml"/><Relationship Id="rId3" Type="http://schemas.openxmlformats.org/officeDocument/2006/relationships/slideLayout" Target="../slideLayouts/slideLayout16.xml"/><Relationship Id="rId4" Type="http://schemas.openxmlformats.org/officeDocument/2006/relationships/slideLayout" Target="../slideLayouts/slideLayout17.xml"/><Relationship Id="rId5" Type="http://schemas.openxmlformats.org/officeDocument/2006/relationships/slideLayout" Target="../slideLayouts/slideLayout18.xml"/><Relationship Id="rId6" Type="http://schemas.openxmlformats.org/officeDocument/2006/relationships/slideLayout" Target="../slideLayouts/slideLayout19.xml"/><Relationship Id="rId7" Type="http://schemas.openxmlformats.org/officeDocument/2006/relationships/slideLayout" Target="../slideLayouts/slideLayout20.xml"/><Relationship Id="rId8" Type="http://schemas.openxmlformats.org/officeDocument/2006/relationships/slideLayout" Target="../slideLayouts/slideLayout21.xml"/>
</Relationships>
</file>

<file path=ppt/slideMasters/_rels/slideMaster16.xml.rels><?xml version="1.0" encoding="UTF-8"?>
<Relationships xmlns="http://schemas.openxmlformats.org/package/2006/relationships"><Relationship Id="rId1" Type="http://schemas.openxmlformats.org/officeDocument/2006/relationships/theme" Target="../theme/theme16.xml"/><Relationship Id="rId2" Type="http://schemas.openxmlformats.org/officeDocument/2006/relationships/slideLayout" Target="../slideLayouts/slideLayout22.xml"/>
</Relationships>
</file>

<file path=ppt/slideMasters/_rels/slideMaster17.xml.rels><?xml version="1.0" encoding="UTF-8"?>
<Relationships xmlns="http://schemas.openxmlformats.org/package/2006/relationships"><Relationship Id="rId1" Type="http://schemas.openxmlformats.org/officeDocument/2006/relationships/theme" Target="../theme/theme17.xml"/><Relationship Id="rId2" Type="http://schemas.openxmlformats.org/officeDocument/2006/relationships/slideLayout" Target="../slideLayouts/slideLayout23.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1" name="PlaceHolder 2"/>
          <p:cNvSpPr>
            <a:spLocks noGrp="1"/>
          </p:cNvSpPr>
          <p:nvPr>
            <p:ph type="ftr" idx="1"/>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2" name="PlaceHolder 3"/>
          <p:cNvSpPr>
            <a:spLocks noGrp="1"/>
          </p:cNvSpPr>
          <p:nvPr>
            <p:ph type="sldNum" idx="2"/>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B19CEA0E-0E66-420D-BC7E-B25DEDF59023}"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3" name="PlaceHolder 4"/>
          <p:cNvSpPr>
            <a:spLocks noGrp="1"/>
          </p:cNvSpPr>
          <p:nvPr>
            <p:ph type="dt" idx="3"/>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
        <p:nvSpPr>
          <p:cNvPr id="4"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Arial"/>
              </a:rPr>
              <a:t>Click to edit the outline text format</a:t>
            </a:r>
            <a:endParaRPr b="0" lang="en-GB" sz="32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2800" strike="noStrike" u="none">
                <a:solidFill>
                  <a:srgbClr val="ffffff"/>
                </a:solidFill>
                <a:uFillTx/>
                <a:latin typeface="Arial"/>
              </a:rPr>
              <a:t>Second Outline Level</a:t>
            </a:r>
            <a:endParaRPr b="0" lang="en-GB" sz="2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2400" strike="noStrike" u="none">
                <a:solidFill>
                  <a:srgbClr val="ffffff"/>
                </a:solidFill>
                <a:uFillTx/>
                <a:latin typeface="Arial"/>
              </a:rPr>
              <a:t>Third Outline Level</a:t>
            </a:r>
            <a:endParaRPr b="0" lang="en-GB" sz="24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2000" strike="noStrike" u="none">
                <a:solidFill>
                  <a:srgbClr val="ffffff"/>
                </a:solidFill>
                <a:uFillTx/>
                <a:latin typeface="Arial"/>
              </a:rPr>
              <a:t>Fourth Outline Level</a:t>
            </a:r>
            <a:endParaRPr b="0" lang="en-GB" sz="20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2000" strike="noStrike" u="none">
                <a:solidFill>
                  <a:srgbClr val="ffffff"/>
                </a:solidFill>
                <a:uFillTx/>
                <a:latin typeface="Arial"/>
              </a:rPr>
              <a:t>Fifth Outline Level</a:t>
            </a:r>
            <a:endParaRPr b="0" lang="en-GB" sz="20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2000" strike="noStrike" u="none">
                <a:solidFill>
                  <a:srgbClr val="ffffff"/>
                </a:solidFill>
                <a:uFillTx/>
                <a:latin typeface="Arial"/>
              </a:rPr>
              <a:t>Sixth Outline Level</a:t>
            </a:r>
            <a:endParaRPr b="0" lang="en-GB" sz="20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2000" strike="noStrike" u="none">
                <a:solidFill>
                  <a:srgbClr val="ffffff"/>
                </a:solidFill>
                <a:uFillTx/>
                <a:latin typeface="Arial"/>
              </a:rPr>
              <a:t>Seventh Outline Level</a:t>
            </a:r>
            <a:endParaRPr b="0" lang="en-GB" sz="2000" strike="noStrike" u="none">
              <a:solidFill>
                <a:srgbClr val="ffffff"/>
              </a:solidFill>
              <a:uFillTx/>
              <a:latin typeface="Arial"/>
            </a:endParaRPr>
          </a:p>
        </p:txBody>
      </p:sp>
    </p:spTree>
  </p:cSld>
  <p:clrMap bg1="dk1" tx1="lt1" bg2="dk2" tx2="lt2" accent1="accent1" accent2="accent2" accent3="accent3" accent4="accent4" accent5="accent5" accent6="accent6" hlink="hlink" folHlink="folHlink"/>
  <p:sldLayoutIdLst>
    <p:sldLayoutId id="2147483649" r:id="rId2"/>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7" name="PlaceHolder 1"/>
          <p:cNvSpPr>
            <a:spLocks noGrp="1"/>
          </p:cNvSpPr>
          <p:nvPr>
            <p:ph type="ftr" idx="4"/>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8" name="PlaceHolder 2"/>
          <p:cNvSpPr>
            <a:spLocks noGrp="1"/>
          </p:cNvSpPr>
          <p:nvPr>
            <p:ph type="sldNum" idx="5"/>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17F9564A-9061-4DD3-AA17-E2A3D6BF05C1}"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9" name="PlaceHolder 3"/>
          <p:cNvSpPr>
            <a:spLocks noGrp="1"/>
          </p:cNvSpPr>
          <p:nvPr>
            <p:ph type="dt" idx="6"/>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1" r:id="rId2"/>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10" name="PlaceHolder 1"/>
          <p:cNvSpPr>
            <a:spLocks noGrp="1"/>
          </p:cNvSpPr>
          <p:nvPr>
            <p:ph type="ftr" idx="7"/>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11" name="PlaceHolder 2"/>
          <p:cNvSpPr>
            <a:spLocks noGrp="1"/>
          </p:cNvSpPr>
          <p:nvPr>
            <p:ph type="sldNum" idx="8"/>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B6F2622D-AAAF-4394-9F72-6D4533F9FA2D}"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12" name="PlaceHolder 3"/>
          <p:cNvSpPr>
            <a:spLocks noGrp="1"/>
          </p:cNvSpPr>
          <p:nvPr>
            <p:ph type="dt" idx="9"/>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3" r:id="rId2"/>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14" name="PlaceHolder 2"/>
          <p:cNvSpPr>
            <a:spLocks noGrp="1"/>
          </p:cNvSpPr>
          <p:nvPr>
            <p:ph type="body"/>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15" name="PlaceHolder 3"/>
          <p:cNvSpPr>
            <a:spLocks noGrp="1"/>
          </p:cNvSpPr>
          <p:nvPr>
            <p:ph type="ftr" idx="10"/>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6" name="PlaceHolder 4"/>
          <p:cNvSpPr>
            <a:spLocks noGrp="1"/>
          </p:cNvSpPr>
          <p:nvPr>
            <p:ph type="sldNum" idx="11"/>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68AFDC03-90B9-4098-8631-08DB5F6EFF3E}"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7" name="PlaceHolder 5"/>
          <p:cNvSpPr>
            <a:spLocks noGrp="1"/>
          </p:cNvSpPr>
          <p:nvPr>
            <p:ph type="dt" idx="12"/>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5" r:id="rId2"/>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20" name="PlaceHolder 1"/>
          <p:cNvSpPr>
            <a:spLocks noGrp="1"/>
          </p:cNvSpPr>
          <p:nvPr>
            <p:ph type="ftr" idx="13"/>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21" name="PlaceHolder 2"/>
          <p:cNvSpPr>
            <a:spLocks noGrp="1"/>
          </p:cNvSpPr>
          <p:nvPr>
            <p:ph type="sldNum" idx="14"/>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32A0466-56BB-42FD-B123-020B7D4752E6}"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22" name="PlaceHolder 3"/>
          <p:cNvSpPr>
            <a:spLocks noGrp="1"/>
          </p:cNvSpPr>
          <p:nvPr>
            <p:ph type="dt" idx="15"/>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7" r:id="rId2"/>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24" name="PlaceHolder 2"/>
          <p:cNvSpPr>
            <a:spLocks noGrp="1"/>
          </p:cNvSpPr>
          <p:nvPr>
            <p:ph type="body"/>
          </p:nvPr>
        </p:nvSpPr>
        <p:spPr>
          <a:xfrm>
            <a:off x="45720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25" name="PlaceHolder 3"/>
          <p:cNvSpPr>
            <a:spLocks noGrp="1"/>
          </p:cNvSpPr>
          <p:nvPr>
            <p:ph type="body"/>
          </p:nvPr>
        </p:nvSpPr>
        <p:spPr>
          <a:xfrm>
            <a:off x="467424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26" name="PlaceHolder 4"/>
          <p:cNvSpPr>
            <a:spLocks noGrp="1"/>
          </p:cNvSpPr>
          <p:nvPr>
            <p:ph type="ftr" idx="16"/>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27" name="PlaceHolder 5"/>
          <p:cNvSpPr>
            <a:spLocks noGrp="1"/>
          </p:cNvSpPr>
          <p:nvPr>
            <p:ph type="sldNum" idx="17"/>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191D1934-8644-40A5-8AB0-E8ACB4675E56}"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28" name="PlaceHolder 6"/>
          <p:cNvSpPr>
            <a:spLocks noGrp="1"/>
          </p:cNvSpPr>
          <p:nvPr>
            <p:ph type="dt" idx="18"/>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9" r:id="rId2"/>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32" name="PlaceHolder 1"/>
          <p:cNvSpPr>
            <a:spLocks noGrp="1"/>
          </p:cNvSpPr>
          <p:nvPr>
            <p:ph type="ftr" idx="19"/>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33" name="PlaceHolder 2"/>
          <p:cNvSpPr>
            <a:spLocks noGrp="1"/>
          </p:cNvSpPr>
          <p:nvPr>
            <p:ph type="sldNum" idx="20"/>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E2E818AD-F218-4BAD-A724-E390E0C2253A}"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34" name="PlaceHolder 3"/>
          <p:cNvSpPr>
            <a:spLocks noGrp="1"/>
          </p:cNvSpPr>
          <p:nvPr>
            <p:ph type="dt" idx="21"/>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1" r:id="rId2"/>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36" name="PlaceHolder 2"/>
          <p:cNvSpPr>
            <a:spLocks noGrp="1"/>
          </p:cNvSpPr>
          <p:nvPr>
            <p:ph type="ftr" idx="22"/>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37" name="PlaceHolder 3"/>
          <p:cNvSpPr>
            <a:spLocks noGrp="1"/>
          </p:cNvSpPr>
          <p:nvPr>
            <p:ph type="sldNum" idx="23"/>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AC2A5628-05F2-4D0C-9756-E402F364735E}"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38" name="PlaceHolder 4"/>
          <p:cNvSpPr>
            <a:spLocks noGrp="1"/>
          </p:cNvSpPr>
          <p:nvPr>
            <p:ph type="dt" idx="24"/>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3" r:id="rId2"/>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41" name="PlaceHolder 2"/>
          <p:cNvSpPr>
            <a:spLocks noGrp="1"/>
          </p:cNvSpPr>
          <p:nvPr>
            <p:ph type="ftr" idx="25"/>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42" name="PlaceHolder 3"/>
          <p:cNvSpPr>
            <a:spLocks noGrp="1"/>
          </p:cNvSpPr>
          <p:nvPr>
            <p:ph type="sldNum" idx="26"/>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29824971-3F4E-4FAB-93B9-E902D9B06A7E}"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43" name="PlaceHolder 4"/>
          <p:cNvSpPr>
            <a:spLocks noGrp="1"/>
          </p:cNvSpPr>
          <p:nvPr>
            <p:ph type="dt" idx="27"/>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5" r:id="rId2"/>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46" name="PlaceHolder 2"/>
          <p:cNvSpPr>
            <a:spLocks noGrp="1"/>
          </p:cNvSpPr>
          <p:nvPr>
            <p:ph type="body"/>
          </p:nvPr>
        </p:nvSpPr>
        <p:spPr>
          <a:xfrm>
            <a:off x="45720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47" name="PlaceHolder 3"/>
          <p:cNvSpPr>
            <a:spLocks noGrp="1"/>
          </p:cNvSpPr>
          <p:nvPr>
            <p:ph type="body"/>
          </p:nvPr>
        </p:nvSpPr>
        <p:spPr>
          <a:xfrm>
            <a:off x="467424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48" name="PlaceHolder 4"/>
          <p:cNvSpPr>
            <a:spLocks noGrp="1"/>
          </p:cNvSpPr>
          <p:nvPr>
            <p:ph type="ftr" idx="28"/>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49" name="PlaceHolder 5"/>
          <p:cNvSpPr>
            <a:spLocks noGrp="1"/>
          </p:cNvSpPr>
          <p:nvPr>
            <p:ph type="sldNum" idx="29"/>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70D3C190-BD4A-49DC-ACF7-977E59A52E85}"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50" name="PlaceHolder 6"/>
          <p:cNvSpPr>
            <a:spLocks noGrp="1"/>
          </p:cNvSpPr>
          <p:nvPr>
            <p:ph type="dt" idx="30"/>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7" r:id="rId2"/>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54" name="PlaceHolder 1"/>
          <p:cNvSpPr>
            <a:spLocks noGrp="1"/>
          </p:cNvSpPr>
          <p:nvPr>
            <p:ph type="ftr" idx="31"/>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55" name="PlaceHolder 2"/>
          <p:cNvSpPr>
            <a:spLocks noGrp="1"/>
          </p:cNvSpPr>
          <p:nvPr>
            <p:ph type="sldNum" idx="32"/>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31D29B50-0D50-4E3F-9275-A898B28E888B}"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56" name="PlaceHolder 3"/>
          <p:cNvSpPr>
            <a:spLocks noGrp="1"/>
          </p:cNvSpPr>
          <p:nvPr>
            <p:ph type="dt" idx="33"/>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9" r:id="rId2"/>
  </p:sldLayoutIdLst>
</p:sldMaster>
</file>

<file path=ppt/slideMasters/slideMaster1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58" name="PlaceHolder 2"/>
          <p:cNvSpPr>
            <a:spLocks noGrp="1"/>
          </p:cNvSpPr>
          <p:nvPr>
            <p:ph type="body"/>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59" name="PlaceHolder 3"/>
          <p:cNvSpPr>
            <a:spLocks noGrp="1"/>
          </p:cNvSpPr>
          <p:nvPr>
            <p:ph type="ftr" idx="34"/>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60" name="PlaceHolder 4"/>
          <p:cNvSpPr>
            <a:spLocks noGrp="1"/>
          </p:cNvSpPr>
          <p:nvPr>
            <p:ph type="sldNum" idx="35"/>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DAD7615-963A-435F-A56F-053F547182F9}"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61" name="PlaceHolder 5"/>
          <p:cNvSpPr>
            <a:spLocks noGrp="1"/>
          </p:cNvSpPr>
          <p:nvPr>
            <p:ph type="dt" idx="36"/>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1" r:id="rId2"/>
  </p:sldLayoutIdLst>
</p:sldMaster>
</file>

<file path=ppt/slideMasters/slideMaster1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64" name="PlaceHolder 1"/>
          <p:cNvSpPr>
            <a:spLocks noGrp="1"/>
          </p:cNvSpPr>
          <p:nvPr>
            <p:ph type="ftr" idx="37"/>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65" name="PlaceHolder 2"/>
          <p:cNvSpPr>
            <a:spLocks noGrp="1"/>
          </p:cNvSpPr>
          <p:nvPr>
            <p:ph type="sldNum" idx="38"/>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6C958C6-D580-4807-B883-1489EB8E1808}"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66" name="PlaceHolder 3"/>
          <p:cNvSpPr>
            <a:spLocks noGrp="1"/>
          </p:cNvSpPr>
          <p:nvPr>
            <p:ph type="dt" idx="39"/>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3" r:id="rId2"/>
  </p:sldLayoutIdLst>
</p:sldMaster>
</file>

<file path=ppt/slideMasters/slideMaster1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68" name="PlaceHolder 2"/>
          <p:cNvSpPr>
            <a:spLocks noGrp="1"/>
          </p:cNvSpPr>
          <p:nvPr>
            <p:ph type="ftr" idx="40"/>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69" name="PlaceHolder 3"/>
          <p:cNvSpPr>
            <a:spLocks noGrp="1"/>
          </p:cNvSpPr>
          <p:nvPr>
            <p:ph type="sldNum" idx="41"/>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24A787B-5991-421B-A658-7EFCC4B1B6CF}"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70" name="PlaceHolder 4"/>
          <p:cNvSpPr>
            <a:spLocks noGrp="1"/>
          </p:cNvSpPr>
          <p:nvPr>
            <p:ph type="dt" idx="42"/>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5" r:id="rId2"/>
  </p:sldLayoutIdLst>
</p:sldMaster>
</file>

<file path=ppt/slideMasters/slideMaster1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73" name="PlaceHolder 1"/>
          <p:cNvSpPr>
            <a:spLocks noGrp="1"/>
          </p:cNvSpPr>
          <p:nvPr>
            <p:ph type="ftr" idx="43"/>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74" name="PlaceHolder 2"/>
          <p:cNvSpPr>
            <a:spLocks noGrp="1"/>
          </p:cNvSpPr>
          <p:nvPr>
            <p:ph type="sldNum" idx="44"/>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50FC61C0-73B5-49AD-93D4-13097C9ACA2B}"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75" name="PlaceHolder 3"/>
          <p:cNvSpPr>
            <a:spLocks noGrp="1"/>
          </p:cNvSpPr>
          <p:nvPr>
            <p:ph type="dt" idx="45"/>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76" name="PlaceHolder 4"/>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Arial"/>
              </a:rPr>
              <a:t>Click to edit the title text format</a:t>
            </a:r>
            <a:endParaRPr b="0" lang="en-GB" sz="4400" strike="noStrike" u="none">
              <a:solidFill>
                <a:srgbClr val="ffffff"/>
              </a:solidFill>
              <a:uFillTx/>
              <a:latin typeface="Arial"/>
            </a:endParaRPr>
          </a:p>
        </p:txBody>
      </p:sp>
      <p:sp>
        <p:nvSpPr>
          <p:cNvPr id="77"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Arial"/>
              </a:rPr>
              <a:t>Click to edit the outline text format</a:t>
            </a:r>
            <a:endParaRPr b="0" lang="en-GB" sz="32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2800" strike="noStrike" u="none">
                <a:solidFill>
                  <a:srgbClr val="ffffff"/>
                </a:solidFill>
                <a:uFillTx/>
                <a:latin typeface="Arial"/>
              </a:rPr>
              <a:t>Second Outline Level</a:t>
            </a:r>
            <a:endParaRPr b="0" lang="en-GB" sz="2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2400" strike="noStrike" u="none">
                <a:solidFill>
                  <a:srgbClr val="ffffff"/>
                </a:solidFill>
                <a:uFillTx/>
                <a:latin typeface="Arial"/>
              </a:rPr>
              <a:t>Third Outline Level</a:t>
            </a:r>
            <a:endParaRPr b="0" lang="en-GB" sz="24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2000" strike="noStrike" u="none">
                <a:solidFill>
                  <a:srgbClr val="ffffff"/>
                </a:solidFill>
                <a:uFillTx/>
                <a:latin typeface="Arial"/>
              </a:rPr>
              <a:t>Fourth Outline Level</a:t>
            </a:r>
            <a:endParaRPr b="0" lang="en-GB" sz="20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2000" strike="noStrike" u="none">
                <a:solidFill>
                  <a:srgbClr val="ffffff"/>
                </a:solidFill>
                <a:uFillTx/>
                <a:latin typeface="Arial"/>
              </a:rPr>
              <a:t>Fifth Outline Level</a:t>
            </a:r>
            <a:endParaRPr b="0" lang="en-GB" sz="20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2000" strike="noStrike" u="none">
                <a:solidFill>
                  <a:srgbClr val="ffffff"/>
                </a:solidFill>
                <a:uFillTx/>
                <a:latin typeface="Arial"/>
              </a:rPr>
              <a:t>Sixth Outline Level</a:t>
            </a:r>
            <a:endParaRPr b="0" lang="en-GB" sz="20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2000" strike="noStrike" u="none">
                <a:solidFill>
                  <a:srgbClr val="ffffff"/>
                </a:solidFill>
                <a:uFillTx/>
                <a:latin typeface="Arial"/>
              </a:rPr>
              <a:t>Seventh Outline Level</a:t>
            </a:r>
            <a:endParaRPr b="0" lang="en-GB" sz="2000" strike="noStrike" u="none">
              <a:solidFill>
                <a:srgbClr val="ffffff"/>
              </a:solidFill>
              <a:uFillTx/>
              <a:latin typeface="Arial"/>
            </a:endParaRPr>
          </a:p>
        </p:txBody>
      </p:sp>
    </p:spTree>
  </p:cSld>
  <p:clrMap bg1="dk1" tx1="lt1" bg2="dk2" tx2="lt2" accent1="accent1" accent2="accent2" accent3="accent3" accent4="accent4" accent5="accent5" accent6="accent6" hlink="hlink" folHlink="folHlink"/>
  <p:sldLayoutIdLst>
    <p:sldLayoutId id="2147483677" r:id="rId2"/>
    <p:sldLayoutId id="2147483678" r:id="rId3"/>
    <p:sldLayoutId id="2147483679" r:id="rId4"/>
    <p:sldLayoutId id="2147483680" r:id="rId5"/>
    <p:sldLayoutId id="2147483681" r:id="rId6"/>
    <p:sldLayoutId id="2147483682" r:id="rId7"/>
    <p:sldLayoutId id="2147483683" r:id="rId8"/>
  </p:sldLayoutIdLst>
</p:sldMaster>
</file>

<file path=ppt/slideMasters/slideMaster1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86" name="PlaceHolder 1"/>
          <p:cNvSpPr>
            <a:spLocks noGrp="1"/>
          </p:cNvSpPr>
          <p:nvPr>
            <p:ph type="ftr" idx="46"/>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87" name="PlaceHolder 2"/>
          <p:cNvSpPr>
            <a:spLocks noGrp="1"/>
          </p:cNvSpPr>
          <p:nvPr>
            <p:ph type="sldNum" idx="47"/>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87FCC795-CA29-4910-97BF-C9895ADABA9F}"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88" name="PlaceHolder 3"/>
          <p:cNvSpPr>
            <a:spLocks noGrp="1"/>
          </p:cNvSpPr>
          <p:nvPr>
            <p:ph type="dt" idx="48"/>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5" r:id="rId2"/>
  </p:sldLayoutIdLst>
</p:sldMaster>
</file>

<file path=ppt/slideMasters/slideMaster1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1f497d"/>
        </a:solidFill>
      </p:bgPr>
    </p:bg>
    <p:spTree>
      <p:nvGrpSpPr>
        <p:cNvPr id="1" name=""/>
        <p:cNvGrpSpPr/>
        <p:nvPr/>
      </p:nvGrpSpPr>
      <p:grpSpPr>
        <a:xfrm>
          <a:off x="0" y="0"/>
          <a:ext cx="0" cy="0"/>
          <a:chOff x="0" y="0"/>
          <a:chExt cx="0" cy="0"/>
        </a:xfrm>
      </p:grpSpPr>
      <p:sp>
        <p:nvSpPr>
          <p:cNvPr id="89" name="PlaceHolder 1"/>
          <p:cNvSpPr>
            <a:spLocks noGrp="1"/>
          </p:cNvSpPr>
          <p:nvPr>
            <p:ph type="ftr" idx="49"/>
          </p:nvPr>
        </p:nvSpPr>
        <p:spPr>
          <a:xfrm>
            <a:off x="3124080" y="6356520"/>
            <a:ext cx="289476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90" name="PlaceHolder 2"/>
          <p:cNvSpPr>
            <a:spLocks noGrp="1"/>
          </p:cNvSpPr>
          <p:nvPr>
            <p:ph type="sldNum" idx="50"/>
          </p:nvPr>
        </p:nvSpPr>
        <p:spPr>
          <a:xfrm>
            <a:off x="6553080" y="6356520"/>
            <a:ext cx="2133000" cy="36432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5872FD18-4C81-4244-88F3-8EAA197F91F8}"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91" name="PlaceHolder 3"/>
          <p:cNvSpPr>
            <a:spLocks noGrp="1"/>
          </p:cNvSpPr>
          <p:nvPr>
            <p:ph type="dt" idx="51"/>
          </p:nvPr>
        </p:nvSpPr>
        <p:spPr>
          <a:xfrm>
            <a:off x="457200" y="6356520"/>
            <a:ext cx="2133000" cy="36432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7" r:id="rId2"/>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21.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21.xml"/>
</Relationships>
</file>

<file path=ppt/slides/_rels/slide4.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1.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1.xml"/>
</Relationships>
</file>

<file path=ppt/slides/_rels/slide6.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1.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0.xml"/>
</Relationships>
</file>

<file path=ppt/slides/_rels/slide8.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slideLayout" Target="../slideLayouts/slideLayout21.xml"/>
</Relationships>
</file>

<file path=ppt/slides/_rels/slide9.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1.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1.xml"/>
</Relationships>
</file>

<file path=ppt/slides/_rels/slide11.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21.xml"/>
</Relationships>
</file>

<file path=ppt/slides/_rels/slide12.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1.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4.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1.xml"/>
</Relationships>
</file>

<file path=ppt/slides/_rels/slide1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4.xml"/>
</Relationships>
</file>

<file path=ppt/slides/_rels/slide16.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1.xml"/>
</Relationships>
</file>

<file path=ppt/slides/_rels/slide17.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21.xml"/>
</Relationships>
</file>

<file path=ppt/slides/_rels/slide18.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21.xml"/>
</Relationships>
</file>

<file path=ppt/slides/_rels/slide19.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1.xml"/>
</Relationships>
</file>

<file path=ppt/slides/_rels/slide20.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1.xml"/>
</Relationships>
</file>

<file path=ppt/slides/_rels/slide21.xml.rels><?xml version="1.0" encoding="UTF-8"?>
<Relationships xmlns="http://schemas.openxmlformats.org/package/2006/relationships"><Relationship Id="rId1" Type="http://schemas.openxmlformats.org/officeDocument/2006/relationships/image" Target="../media/image18.png"/><Relationship Id="rId2" Type="http://schemas.openxmlformats.org/officeDocument/2006/relationships/slideLayout" Target="../slideLayouts/slideLayout21.xml"/>
</Relationships>
</file>

<file path=ppt/slides/_rels/slide22.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21.xml"/>
</Relationships>
</file>

<file path=ppt/slides/_rels/slide23.xml.rels><?xml version="1.0" encoding="UTF-8"?>
<Relationships xmlns="http://schemas.openxmlformats.org/package/2006/relationships"><Relationship Id="rId1" Type="http://schemas.openxmlformats.org/officeDocument/2006/relationships/image" Target="../media/image20.png"/><Relationship Id="rId2" Type="http://schemas.openxmlformats.org/officeDocument/2006/relationships/image" Target="../media/image21.png"/><Relationship Id="rId3" Type="http://schemas.openxmlformats.org/officeDocument/2006/relationships/slideLayout" Target="../slideLayouts/slideLayout2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8" name="PlaceHolder 1"/>
          <p:cNvSpPr>
            <a:spLocks noGrp="1"/>
          </p:cNvSpPr>
          <p:nvPr>
            <p:ph type="title"/>
          </p:nvPr>
        </p:nvSpPr>
        <p:spPr>
          <a:xfrm>
            <a:off x="685800" y="2130480"/>
            <a:ext cx="7771680" cy="1469160"/>
          </a:xfrm>
          <a:prstGeom prst="rect">
            <a:avLst/>
          </a:prstGeom>
          <a:noFill/>
          <a:ln w="0">
            <a:noFill/>
          </a:ln>
        </p:spPr>
        <p:txBody>
          <a:bodyPr lIns="91440" rIns="91440" tIns="45720" bIns="45720" anchor="ctr">
            <a:noAutofit/>
          </a:bodyPr>
          <a:p>
            <a:pPr indent="0" algn="ctr" defTabSz="914400">
              <a:lnSpc>
                <a:spcPct val="100000"/>
              </a:lnSpc>
              <a:buNone/>
              <a:tabLst>
                <a:tab algn="l" pos="0"/>
              </a:tabLst>
            </a:pPr>
            <a:r>
              <a:rPr b="0" lang="en-GB" sz="4400" strike="noStrike" u="none">
                <a:solidFill>
                  <a:schemeClr val="lt1"/>
                </a:solidFill>
                <a:uFillTx/>
                <a:latin typeface="Calibri"/>
              </a:rPr>
              <a:t>Identity and Myth</a:t>
            </a:r>
            <a:endParaRPr b="0" lang="en-GB" sz="4400" strike="noStrike" u="none">
              <a:solidFill>
                <a:srgbClr val="ffffff"/>
              </a:solidFill>
              <a:uFillTx/>
              <a:latin typeface="Arial"/>
            </a:endParaRPr>
          </a:p>
        </p:txBody>
      </p:sp>
      <p:sp>
        <p:nvSpPr>
          <p:cNvPr id="99" name="PlaceHolder 2"/>
          <p:cNvSpPr>
            <a:spLocks noGrp="1"/>
          </p:cNvSpPr>
          <p:nvPr>
            <p:ph type="subTitle"/>
          </p:nvPr>
        </p:nvSpPr>
        <p:spPr>
          <a:xfrm>
            <a:off x="1371600" y="3886200"/>
            <a:ext cx="6400080" cy="1751760"/>
          </a:xfrm>
          <a:prstGeom prst="rect">
            <a:avLst/>
          </a:prstGeom>
          <a:noFill/>
          <a:ln w="0">
            <a:noFill/>
          </a:ln>
        </p:spPr>
        <p:txBody>
          <a:bodyPr lIns="91440" rIns="91440" tIns="45720" bIns="45720" anchor="t">
            <a:noAutofit/>
          </a:bodyPr>
          <a:p>
            <a:pPr indent="0" algn="ctr" defTabSz="914400">
              <a:lnSpc>
                <a:spcPct val="100000"/>
              </a:lnSpc>
              <a:spcBef>
                <a:spcPts val="641"/>
              </a:spcBef>
              <a:buNone/>
              <a:tabLst>
                <a:tab algn="l" pos="0"/>
              </a:tabLst>
            </a:pPr>
            <a:r>
              <a:rPr b="0" lang="en-GB" sz="3200" strike="noStrike" u="none">
                <a:solidFill>
                  <a:schemeClr val="lt1">
                    <a:tint val="75000"/>
                  </a:schemeClr>
                </a:solidFill>
                <a:uFillTx/>
                <a:latin typeface="Calibri"/>
              </a:rPr>
              <a:t>The Normans in Italy</a:t>
            </a:r>
            <a:endParaRPr b="0" lang="en-GB" sz="32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0" name="Picture 4" descr="http://upload.wikimedia.org/wikipedia/commons/thumb/e/e9/Italy_1000_AD.svg/2000px-Italy_1000_AD.svg.png"/>
          <p:cNvPicPr/>
          <p:nvPr/>
        </p:nvPicPr>
        <p:blipFill>
          <a:blip r:embed="rId1"/>
          <a:stretch/>
        </p:blipFill>
        <p:spPr>
          <a:xfrm>
            <a:off x="4356000" y="21960"/>
            <a:ext cx="4762080" cy="683532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Picture 4" descr="http://upload.wikimedia.org/wikipedia/commons/thumb/e/e9/Italy_1000_AD.svg/2000px-Italy_1000_AD.svg.png"/>
          <p:cNvPicPr/>
          <p:nvPr/>
        </p:nvPicPr>
        <p:blipFill>
          <a:blip r:embed="rId1"/>
          <a:stretch/>
        </p:blipFill>
        <p:spPr>
          <a:xfrm>
            <a:off x="4356000" y="21960"/>
            <a:ext cx="4762080" cy="6835320"/>
          </a:xfrm>
          <a:prstGeom prst="rect">
            <a:avLst/>
          </a:prstGeom>
          <a:ln w="0">
            <a:noFill/>
          </a:ln>
        </p:spPr>
      </p:pic>
      <p:sp>
        <p:nvSpPr>
          <p:cNvPr id="102" name=""/>
          <p:cNvSpPr txBox="1"/>
          <p:nvPr/>
        </p:nvSpPr>
        <p:spPr>
          <a:xfrm>
            <a:off x="900000" y="5940000"/>
            <a:ext cx="3115440" cy="346320"/>
          </a:xfrm>
          <a:prstGeom prst="rect">
            <a:avLst/>
          </a:prstGeom>
          <a:noFill/>
          <a:ln w="0">
            <a:noFill/>
          </a:ln>
        </p:spPr>
        <p:txBody>
          <a:bodyPr wrap="none" lIns="90000" rIns="90000" tIns="45000" bIns="45000" anchor="t">
            <a:noAutofit/>
          </a:bodyPr>
          <a:p>
            <a:r>
              <a:rPr b="0" lang="en-GB" sz="1800" strike="noStrike" u="none">
                <a:solidFill>
                  <a:srgbClr val="ffffff"/>
                </a:solidFill>
                <a:uFillTx/>
                <a:latin typeface="Arial"/>
              </a:rPr>
              <a:t>maps: Mapmaster, Wikipedia</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3" name="Picture 4" descr="http://upload.wikimedia.org/wikipedia/commons/thumb/7/7b/Italy_and_Illyria_1084_v2.svg/1000px-Italy_and_Illyria_1084_v2.svg.png"/>
          <p:cNvPicPr/>
          <p:nvPr/>
        </p:nvPicPr>
        <p:blipFill>
          <a:blip r:embed="rId1"/>
          <a:stretch/>
        </p:blipFill>
        <p:spPr>
          <a:xfrm>
            <a:off x="1835640" y="9360"/>
            <a:ext cx="5475600" cy="684792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4" name="" descr=""/>
          <p:cNvPicPr/>
          <p:nvPr/>
        </p:nvPicPr>
        <p:blipFill>
          <a:blip r:embed="rId1"/>
          <a:stretch/>
        </p:blipFill>
        <p:spPr>
          <a:xfrm>
            <a:off x="1600560" y="360"/>
            <a:ext cx="6049440" cy="685764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 descr=""/>
          <p:cNvPicPr/>
          <p:nvPr/>
        </p:nvPicPr>
        <p:blipFill>
          <a:blip r:embed="rId1"/>
          <a:stretch/>
        </p:blipFill>
        <p:spPr>
          <a:xfrm>
            <a:off x="1599840" y="0"/>
            <a:ext cx="6050520" cy="6857640"/>
          </a:xfrm>
          <a:prstGeom prst="rect">
            <a:avLst/>
          </a:prstGeom>
          <a:ln w="0">
            <a:noFill/>
          </a:ln>
        </p:spPr>
      </p:pic>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Sources</a:t>
            </a:r>
            <a:endParaRPr b="0" lang="en-GB" sz="4400" strike="noStrike" u="none">
              <a:solidFill>
                <a:srgbClr val="ffffff"/>
              </a:solidFill>
              <a:uFillTx/>
              <a:latin typeface="Gill Sans"/>
            </a:endParaRPr>
          </a:p>
        </p:txBody>
      </p:sp>
      <p:sp>
        <p:nvSpPr>
          <p:cNvPr id="107" name="PlaceHolder 2"/>
          <p:cNvSpPr>
            <a:spLocks noGrp="1"/>
          </p:cNvSpPr>
          <p:nvPr>
            <p:ph/>
          </p:nvPr>
        </p:nvSpPr>
        <p:spPr>
          <a:xfrm>
            <a:off x="360000" y="1418400"/>
            <a:ext cx="8460000" cy="5061600"/>
          </a:xfrm>
          <a:prstGeom prst="rect">
            <a:avLst/>
          </a:prstGeom>
          <a:noFill/>
          <a:ln w="0">
            <a:noFill/>
          </a:ln>
        </p:spPr>
        <p:txBody>
          <a:bodyPr lIns="0" rIns="0" tIns="0" bIns="0" anchor="t">
            <a:normAutofit fontScale="85000" lnSpcReduction="9999"/>
          </a:bodyPr>
          <a:p>
            <a:pPr marL="432000" indent="-324000">
              <a:spcBef>
                <a:spcPts val="1417"/>
              </a:spcBef>
              <a:buClr>
                <a:srgbClr val="ffffff"/>
              </a:buClr>
              <a:buSzPct val="45000"/>
              <a:buFont typeface="Wingdings" charset="2"/>
              <a:buChar char=""/>
            </a:pPr>
            <a:r>
              <a:rPr b="1" lang="en-GB" sz="3200" strike="noStrike" u="none">
                <a:solidFill>
                  <a:srgbClr val="ffffff"/>
                </a:solidFill>
                <a:uFillTx/>
                <a:latin typeface="Calibri"/>
              </a:rPr>
              <a:t>Geoffrey Malaterra</a:t>
            </a:r>
            <a:r>
              <a:rPr b="0" lang="en-GB" sz="3200" strike="noStrike" u="none">
                <a:solidFill>
                  <a:srgbClr val="ffffff"/>
                </a:solidFill>
                <a:uFillTx/>
                <a:latin typeface="Calibri"/>
              </a:rPr>
              <a:t>: Benedictine monk. Transalpine, perhaps from Normandy. Settled at monastery of Sant'Agata, Catania. Wrote </a:t>
            </a:r>
            <a:r>
              <a:rPr b="0" i="1" lang="en-GB" sz="3200" strike="noStrike" u="none">
                <a:solidFill>
                  <a:srgbClr val="ffffff"/>
                </a:solidFill>
                <a:uFillTx/>
                <a:latin typeface="Calibri"/>
              </a:rPr>
              <a:t>De Rebus Gestis Rogerii Calabriae et Siciliae Comitis et Roberti Guiscardi Ducis fratris eius </a:t>
            </a:r>
            <a:r>
              <a:rPr b="0" lang="en-GB" sz="3200" strike="noStrike" u="none">
                <a:solidFill>
                  <a:srgbClr val="ffffff"/>
                </a:solidFill>
                <a:uFillTx/>
                <a:latin typeface="Calibri"/>
              </a:rPr>
              <a:t>probably for Roger, late 1090s.</a:t>
            </a:r>
            <a:endParaRPr b="0" lang="en-GB" sz="3200" strike="noStrike" u="none">
              <a:solidFill>
                <a:srgbClr val="ffffff"/>
              </a:solidFill>
              <a:uFillTx/>
              <a:latin typeface="Calibri"/>
            </a:endParaRPr>
          </a:p>
          <a:p>
            <a:pPr marL="432000" indent="-324000">
              <a:spcBef>
                <a:spcPts val="1417"/>
              </a:spcBef>
              <a:buClr>
                <a:srgbClr val="ffffff"/>
              </a:buClr>
              <a:buSzPct val="45000"/>
              <a:buFont typeface="Wingdings" charset="2"/>
              <a:buChar char=""/>
            </a:pPr>
            <a:r>
              <a:rPr b="1" lang="en-GB" sz="3200" strike="noStrike" u="none">
                <a:solidFill>
                  <a:srgbClr val="ffffff"/>
                </a:solidFill>
                <a:uFillTx/>
                <a:latin typeface="Calibri"/>
              </a:rPr>
              <a:t>William of Apulia</a:t>
            </a:r>
            <a:r>
              <a:rPr b="0" lang="en-GB" sz="3200" strike="noStrike" u="none">
                <a:solidFill>
                  <a:srgbClr val="ffffff"/>
                </a:solidFill>
                <a:uFillTx/>
                <a:latin typeface="Calibri"/>
              </a:rPr>
              <a:t>: layman? Lombard? Wrote </a:t>
            </a:r>
            <a:r>
              <a:rPr b="0" i="1" lang="en-GB" sz="3200" strike="noStrike" u="none">
                <a:solidFill>
                  <a:srgbClr val="ffffff"/>
                </a:solidFill>
                <a:uFillTx/>
                <a:latin typeface="Calibri"/>
              </a:rPr>
              <a:t>Gesta Roberti Wiscardi</a:t>
            </a:r>
            <a:r>
              <a:rPr b="0" lang="en-GB" sz="3200" strike="noStrike" u="none">
                <a:solidFill>
                  <a:srgbClr val="ffffff"/>
                </a:solidFill>
                <a:uFillTx/>
                <a:latin typeface="Calibri"/>
              </a:rPr>
              <a:t>, 1097–9 for Roger Borsa. Hexameters.</a:t>
            </a:r>
            <a:endParaRPr b="0" lang="en-GB" sz="3200" strike="noStrike" u="none">
              <a:solidFill>
                <a:srgbClr val="ffffff"/>
              </a:solidFill>
              <a:uFillTx/>
              <a:latin typeface="Arial"/>
            </a:endParaRPr>
          </a:p>
          <a:p>
            <a:pPr marL="432000" indent="-324000">
              <a:spcBef>
                <a:spcPts val="1417"/>
              </a:spcBef>
              <a:buClr>
                <a:srgbClr val="ffffff"/>
              </a:buClr>
              <a:buSzPct val="45000"/>
              <a:buFont typeface="Wingdings" charset="2"/>
              <a:buChar char=""/>
            </a:pPr>
            <a:r>
              <a:rPr b="1" lang="en-GB" sz="3200" strike="noStrike" u="none">
                <a:solidFill>
                  <a:srgbClr val="ffffff"/>
                </a:solidFill>
                <a:uFillTx/>
                <a:latin typeface="Calibri"/>
              </a:rPr>
              <a:t>Amatus of Montecassino</a:t>
            </a:r>
            <a:r>
              <a:rPr b="0" lang="en-GB" sz="3200" strike="noStrike" u="none">
                <a:solidFill>
                  <a:srgbClr val="ffffff"/>
                </a:solidFill>
                <a:uFillTx/>
                <a:latin typeface="Calibri"/>
              </a:rPr>
              <a:t>: Benedictine monk. Wrote </a:t>
            </a:r>
            <a:r>
              <a:rPr b="0" i="1" lang="en-GB" sz="3200" strike="noStrike" u="none">
                <a:solidFill>
                  <a:srgbClr val="ffffff"/>
                </a:solidFill>
                <a:uFillTx/>
                <a:latin typeface="Calibri"/>
              </a:rPr>
              <a:t>History of the Normans</a:t>
            </a:r>
            <a:r>
              <a:rPr b="0" lang="en-GB" sz="3200" strike="noStrike" u="none">
                <a:solidFill>
                  <a:srgbClr val="ffffff"/>
                </a:solidFill>
                <a:uFillTx/>
                <a:latin typeface="Calibri"/>
              </a:rPr>
              <a:t> perhaps 1080: at this time, Normans became patrons rather than predators of Montecassino. Survives in French version (</a:t>
            </a:r>
            <a:r>
              <a:rPr b="0" i="1" lang="en-GB" sz="3200" strike="noStrike" u="none">
                <a:solidFill>
                  <a:srgbClr val="ffffff"/>
                </a:solidFill>
                <a:uFillTx/>
                <a:latin typeface="Calibri"/>
              </a:rPr>
              <a:t>L'Ystoire de      li Normant</a:t>
            </a:r>
            <a:r>
              <a:rPr b="0" lang="en-GB" sz="3200" strike="noStrike" u="none">
                <a:solidFill>
                  <a:srgbClr val="ffffff"/>
                </a:solidFill>
                <a:uFillTx/>
                <a:latin typeface="Calibri"/>
              </a:rPr>
              <a:t>).</a:t>
            </a:r>
            <a:endParaRPr b="0" lang="en-GB" sz="32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8" name="Picture 2" descr=""/>
          <p:cNvPicPr/>
          <p:nvPr/>
        </p:nvPicPr>
        <p:blipFill>
          <a:blip r:embed="rId1"/>
          <a:stretch/>
        </p:blipFill>
        <p:spPr>
          <a:xfrm>
            <a:off x="0" y="0"/>
            <a:ext cx="4499280" cy="6907680"/>
          </a:xfrm>
          <a:prstGeom prst="rect">
            <a:avLst/>
          </a:prstGeom>
          <a:ln w="0">
            <a:noFill/>
          </a:ln>
        </p:spPr>
      </p:pic>
      <p:pic>
        <p:nvPicPr>
          <p:cNvPr id="109" name="Picture 3" descr=""/>
          <p:cNvPicPr/>
          <p:nvPr/>
        </p:nvPicPr>
        <p:blipFill>
          <a:blip r:embed="rId2"/>
          <a:stretch/>
        </p:blipFill>
        <p:spPr>
          <a:xfrm>
            <a:off x="5004000" y="960480"/>
            <a:ext cx="4139280" cy="589680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0" name="Picture 2" descr="http://www.dauniatur.it/wp/wp-content/uploads/2014/03/Monte-SantAngelo-Santuario-San-Michele-Arcangelo-Grotta-S.-Michele.jpg"/>
          <p:cNvPicPr/>
          <p:nvPr/>
        </p:nvPicPr>
        <p:blipFill>
          <a:blip r:embed="rId1"/>
          <a:stretch/>
        </p:blipFill>
        <p:spPr>
          <a:xfrm>
            <a:off x="1187640" y="620640"/>
            <a:ext cx="6904800" cy="518076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Rectangle 1"/>
          <p:cNvSpPr/>
          <p:nvPr/>
        </p:nvSpPr>
        <p:spPr>
          <a:xfrm>
            <a:off x="0" y="538920"/>
            <a:ext cx="9143280" cy="530172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1800" strike="noStrike" u="none">
                <a:solidFill>
                  <a:schemeClr val="lt1"/>
                </a:solidFill>
                <a:uFillTx/>
                <a:latin typeface="Calibri"/>
              </a:rPr>
              <a:t>While he plundered here and their, he was unable to capture any castrum or city, and so he resorted to a stratagem to enter a certain place, which was very difficult of access since there were many inhabitants, and the monastic community which was living there would allow no stranger to enter. The cunning [Robert] thought up an ingenious trick.[6] He told his people to announce that one of their numbers had died. The latter was placed on a bier as though he was dead, and on Robert’s order was covered with a silk cloth which concealed his face (as it is the custom of Normans to cover bodies). Swords were hidden on the bier under the ‘body’s’ back. The ‘body’ was carried to the entrance of the monastery to be buried there, and this pretended death deceived those who could not be taken in by living men. While a simple funeral service was being conducted the man who was about to buried suddenly sprang up; his companions seized their swords and threw themselves on the inhabitants of the place who had been deceived by this ruse. What could those stupid people do? They could neither fight nor flee, and all were captured. Thus, Robert, you placed your first garrison in a fortress! He did not however destroy the monastery, nor did he expel the monastic community from it. Robert gathered a very powerful force in this castrum, and became even more beloved by his men since he was both mighty in war and wise in counsel. He was called the count of this region, and considered as such especially by those who were accompanied by their own following of knights. One of these was called Torsten, another Hareng, and [there was] the warlike Roger. To these he gave towns in the area which had been conceded to him. </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2" name="Picture 2" descr="http://www.habsburg.net/typo3temp/pics/5fe6f91c55.jpg"/>
          <p:cNvPicPr/>
          <p:nvPr/>
        </p:nvPicPr>
        <p:blipFill>
          <a:blip r:embed="rId1"/>
          <a:stretch/>
        </p:blipFill>
        <p:spPr>
          <a:xfrm>
            <a:off x="755640" y="-122040"/>
            <a:ext cx="4823640" cy="6979320"/>
          </a:xfrm>
          <a:prstGeom prst="rect">
            <a:avLst/>
          </a:prstGeom>
          <a:ln w="0">
            <a:noFill/>
          </a:ln>
        </p:spPr>
      </p:pic>
      <p:sp>
        <p:nvSpPr>
          <p:cNvPr id="113" name="TextBox 1"/>
          <p:cNvSpPr/>
          <p:nvPr/>
        </p:nvSpPr>
        <p:spPr>
          <a:xfrm>
            <a:off x="6012000" y="1124640"/>
            <a:ext cx="2015640" cy="36396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1800" strike="noStrike" u="none">
                <a:solidFill>
                  <a:schemeClr val="lt1"/>
                </a:solidFill>
                <a:uFillTx/>
                <a:latin typeface="Calibri"/>
              </a:rPr>
              <a:t>Pope Leo IX</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4" name="Picture 2" descr=""/>
          <p:cNvPicPr/>
          <p:nvPr/>
        </p:nvPicPr>
        <p:blipFill>
          <a:blip r:embed="rId1"/>
          <a:stretch/>
        </p:blipFill>
        <p:spPr>
          <a:xfrm>
            <a:off x="2411640" y="1052640"/>
            <a:ext cx="4215240" cy="442620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title"/>
          </p:nvPr>
        </p:nvSpPr>
        <p:spPr>
          <a:xfrm>
            <a:off x="685800" y="2130480"/>
            <a:ext cx="7771680" cy="1469160"/>
          </a:xfrm>
          <a:prstGeom prst="rect">
            <a:avLst/>
          </a:prstGeom>
          <a:noFill/>
          <a:ln w="0">
            <a:noFill/>
          </a:ln>
        </p:spPr>
        <p:txBody>
          <a:bodyPr lIns="91440" rIns="91440" tIns="45720" bIns="45720" anchor="ctr">
            <a:noAutofit/>
          </a:bodyPr>
          <a:p>
            <a:pPr indent="0" algn="ctr" defTabSz="914400">
              <a:lnSpc>
                <a:spcPct val="100000"/>
              </a:lnSpc>
              <a:buNone/>
              <a:tabLst>
                <a:tab algn="l" pos="0"/>
              </a:tabLst>
            </a:pPr>
            <a:r>
              <a:rPr b="0" lang="en-GB" sz="4400" strike="noStrike" u="none">
                <a:solidFill>
                  <a:schemeClr val="lt1"/>
                </a:solidFill>
                <a:uFillTx/>
                <a:latin typeface="Calibri"/>
              </a:rPr>
              <a:t>Identity and Myth</a:t>
            </a:r>
            <a:endParaRPr b="0" lang="en-GB" sz="4400" strike="noStrike" u="none">
              <a:solidFill>
                <a:srgbClr val="ffffff"/>
              </a:solidFill>
              <a:uFillTx/>
              <a:latin typeface="Arial"/>
            </a:endParaRPr>
          </a:p>
        </p:txBody>
      </p:sp>
      <p:sp>
        <p:nvSpPr>
          <p:cNvPr id="116" name="PlaceHolder 2"/>
          <p:cNvSpPr>
            <a:spLocks noGrp="1"/>
          </p:cNvSpPr>
          <p:nvPr>
            <p:ph type="subTitle"/>
          </p:nvPr>
        </p:nvSpPr>
        <p:spPr>
          <a:xfrm>
            <a:off x="1371600" y="3886200"/>
            <a:ext cx="6400080" cy="1751760"/>
          </a:xfrm>
          <a:prstGeom prst="rect">
            <a:avLst/>
          </a:prstGeom>
          <a:noFill/>
          <a:ln w="0">
            <a:noFill/>
          </a:ln>
        </p:spPr>
        <p:txBody>
          <a:bodyPr lIns="91440" rIns="91440" tIns="45720" bIns="45720" anchor="t">
            <a:noAutofit/>
          </a:bodyPr>
          <a:p>
            <a:pPr indent="0" algn="ctr" defTabSz="914400">
              <a:lnSpc>
                <a:spcPct val="100000"/>
              </a:lnSpc>
              <a:spcBef>
                <a:spcPts val="641"/>
              </a:spcBef>
              <a:buNone/>
              <a:tabLst>
                <a:tab algn="l" pos="0"/>
              </a:tabLst>
            </a:pPr>
            <a:r>
              <a:rPr b="0" lang="en-GB" sz="3200" strike="noStrike" u="none">
                <a:solidFill>
                  <a:schemeClr val="lt1">
                    <a:tint val="75000"/>
                  </a:schemeClr>
                </a:solidFill>
                <a:uFillTx/>
                <a:latin typeface="Calibri"/>
              </a:rPr>
              <a:t>Normans in Italy Part 2</a:t>
            </a:r>
            <a:endParaRPr b="0" lang="en-GB" sz="32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Picture 2" descr=""/>
          <p:cNvPicPr/>
          <p:nvPr/>
        </p:nvPicPr>
        <p:blipFill>
          <a:blip r:embed="rId1"/>
          <a:stretch/>
        </p:blipFill>
        <p:spPr>
          <a:xfrm>
            <a:off x="53640" y="1097280"/>
            <a:ext cx="9035640" cy="5064840"/>
          </a:xfrm>
          <a:prstGeom prst="rect">
            <a:avLst/>
          </a:prstGeom>
          <a:ln w="0">
            <a:noFill/>
          </a:ln>
        </p:spPr>
      </p:pic>
      <p:sp>
        <p:nvSpPr>
          <p:cNvPr id="118" name="TextBox 1"/>
          <p:cNvSpPr/>
          <p:nvPr/>
        </p:nvSpPr>
        <p:spPr>
          <a:xfrm>
            <a:off x="3708000" y="332640"/>
            <a:ext cx="1583280" cy="363960"/>
          </a:xfrm>
          <a:prstGeom prst="rect">
            <a:avLst/>
          </a:prstGeom>
          <a:noFill/>
          <a:ln w="0">
            <a:noFill/>
          </a:ln>
        </p:spPr>
        <p:style>
          <a:lnRef idx="0"/>
          <a:fillRef idx="0"/>
          <a:effectRef idx="0"/>
          <a:fontRef idx="minor"/>
        </p:style>
        <p:txBody>
          <a:bodyPr lIns="90000" rIns="90000" tIns="45000" bIns="45000" anchor="t">
            <a:spAutoFit/>
          </a:bodyPr>
          <a:p>
            <a:pPr algn="ctr" defTabSz="914400">
              <a:lnSpc>
                <a:spcPct val="100000"/>
              </a:lnSpc>
            </a:pPr>
            <a:r>
              <a:rPr b="0" lang="en-GB" sz="1800" strike="noStrike" u="none">
                <a:solidFill>
                  <a:schemeClr val="lt1"/>
                </a:solidFill>
                <a:uFillTx/>
                <a:latin typeface="Calibri"/>
              </a:rPr>
              <a:t>Gerace Castle</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9" name="Picture 3" descr=""/>
          <p:cNvPicPr/>
          <p:nvPr/>
        </p:nvPicPr>
        <p:blipFill>
          <a:blip r:embed="rId1"/>
          <a:stretch/>
        </p:blipFill>
        <p:spPr>
          <a:xfrm>
            <a:off x="1115640" y="3213000"/>
            <a:ext cx="7848000" cy="3413160"/>
          </a:xfrm>
          <a:prstGeom prst="rect">
            <a:avLst/>
          </a:prstGeom>
          <a:ln w="0">
            <a:noFill/>
          </a:ln>
        </p:spPr>
      </p:pic>
      <p:pic>
        <p:nvPicPr>
          <p:cNvPr id="120" name="Picture 4" descr=""/>
          <p:cNvPicPr/>
          <p:nvPr/>
        </p:nvPicPr>
        <p:blipFill>
          <a:blip r:embed="rId2"/>
          <a:stretch/>
        </p:blipFill>
        <p:spPr>
          <a:xfrm>
            <a:off x="0" y="0"/>
            <a:ext cx="4518000" cy="3388320"/>
          </a:xfrm>
          <a:prstGeom prst="rect">
            <a:avLst/>
          </a:prstGeom>
          <a:ln w="0">
            <a:noFill/>
          </a:ln>
        </p:spPr>
      </p:pic>
      <p:sp>
        <p:nvSpPr>
          <p:cNvPr id="121" name="Rectangle 3"/>
          <p:cNvSpPr/>
          <p:nvPr/>
        </p:nvSpPr>
        <p:spPr>
          <a:xfrm>
            <a:off x="5292000" y="1509840"/>
            <a:ext cx="2519640" cy="63828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600" strike="noStrike" u="none">
                <a:solidFill>
                  <a:schemeClr val="lt1"/>
                </a:solidFill>
                <a:uFillTx/>
                <a:latin typeface="Calibri"/>
              </a:rPr>
              <a:t>Melfi Castle</a:t>
            </a:r>
            <a:endParaRPr b="0" lang="en-GB" sz="36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2" name="Picture 2" descr=""/>
          <p:cNvPicPr/>
          <p:nvPr/>
        </p:nvPicPr>
        <p:blipFill>
          <a:blip r:embed="rId1"/>
          <a:stretch/>
        </p:blipFill>
        <p:spPr>
          <a:xfrm>
            <a:off x="358920" y="260640"/>
            <a:ext cx="8349120" cy="6261840"/>
          </a:xfrm>
          <a:prstGeom prst="rect">
            <a:avLst/>
          </a:prstGeom>
          <a:ln w="0">
            <a:noFill/>
          </a:ln>
        </p:spPr>
      </p:pic>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3" name="Picture 2" descr="http://www.scalea.co.uk/images/ScaleaCastle.jpg"/>
          <p:cNvPicPr/>
          <p:nvPr/>
        </p:nvPicPr>
        <p:blipFill>
          <a:blip r:embed="rId1"/>
          <a:stretch/>
        </p:blipFill>
        <p:spPr>
          <a:xfrm>
            <a:off x="1043640" y="539280"/>
            <a:ext cx="7488360" cy="5612760"/>
          </a:xfrm>
          <a:prstGeom prst="rect">
            <a:avLst/>
          </a:prstGeom>
          <a:ln w="0">
            <a:noFill/>
          </a:ln>
        </p:spPr>
      </p:pic>
      <p:sp>
        <p:nvSpPr>
          <p:cNvPr id="124" name="Rectangle 1"/>
          <p:cNvSpPr/>
          <p:nvPr/>
        </p:nvSpPr>
        <p:spPr>
          <a:xfrm>
            <a:off x="3645360" y="6381360"/>
            <a:ext cx="1559880" cy="36396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1800" strike="noStrike" u="none">
                <a:solidFill>
                  <a:schemeClr val="lt1"/>
                </a:solidFill>
                <a:uFillTx/>
                <a:latin typeface="Calibri"/>
              </a:rPr>
              <a:t>castle in scalea</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5" name="Picture 2" descr="https://farm5.staticflickr.com/4098/4875802070_d5f5fcb371_b.jpg"/>
          <p:cNvPicPr/>
          <p:nvPr/>
        </p:nvPicPr>
        <p:blipFill>
          <a:blip r:embed="rId1"/>
          <a:stretch/>
        </p:blipFill>
        <p:spPr>
          <a:xfrm>
            <a:off x="467640" y="224280"/>
            <a:ext cx="8201160" cy="615348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6" name="Picture 2" descr=""/>
          <p:cNvPicPr/>
          <p:nvPr/>
        </p:nvPicPr>
        <p:blipFill>
          <a:blip r:embed="rId1"/>
          <a:stretch/>
        </p:blipFill>
        <p:spPr>
          <a:xfrm>
            <a:off x="661680" y="188640"/>
            <a:ext cx="7878960" cy="5895000"/>
          </a:xfrm>
          <a:prstGeom prst="rect">
            <a:avLst/>
          </a:prstGeom>
          <a:ln w="0">
            <a:noFill/>
          </a:ln>
        </p:spPr>
      </p:pic>
      <p:sp>
        <p:nvSpPr>
          <p:cNvPr id="127" name="TextBox 1"/>
          <p:cNvSpPr/>
          <p:nvPr/>
        </p:nvSpPr>
        <p:spPr>
          <a:xfrm>
            <a:off x="1672560" y="6212880"/>
            <a:ext cx="5544000" cy="363960"/>
          </a:xfrm>
          <a:prstGeom prst="rect">
            <a:avLst/>
          </a:prstGeom>
          <a:noFill/>
          <a:ln w="0">
            <a:noFill/>
          </a:ln>
        </p:spPr>
        <p:style>
          <a:lnRef idx="0"/>
          <a:fillRef idx="0"/>
          <a:effectRef idx="0"/>
          <a:fontRef idx="minor"/>
        </p:style>
        <p:txBody>
          <a:bodyPr lIns="90000" rIns="90000" tIns="45000" bIns="45000" anchor="t">
            <a:spAutoFit/>
          </a:bodyPr>
          <a:p>
            <a:pPr algn="ctr" defTabSz="914400">
              <a:lnSpc>
                <a:spcPct val="100000"/>
              </a:lnSpc>
            </a:pPr>
            <a:r>
              <a:rPr b="0" lang="it-IT" sz="1800" strike="noStrike" u="none">
                <a:solidFill>
                  <a:schemeClr val="lt1"/>
                </a:solidFill>
                <a:uFillTx/>
                <a:latin typeface="Calibri"/>
              </a:rPr>
              <a:t>Castle del Monte -Puglia, Italy</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28" name="Picture 2" descr=""/>
          <p:cNvPicPr/>
          <p:nvPr/>
        </p:nvPicPr>
        <p:blipFill>
          <a:blip r:embed="rId1"/>
          <a:stretch/>
        </p:blipFill>
        <p:spPr>
          <a:xfrm>
            <a:off x="604800" y="206640"/>
            <a:ext cx="7934040" cy="5958000"/>
          </a:xfrm>
          <a:prstGeom prst="rect">
            <a:avLst/>
          </a:prstGeom>
          <a:ln w="0">
            <a:noFill/>
          </a:ln>
        </p:spPr>
      </p:pic>
      <p:sp>
        <p:nvSpPr>
          <p:cNvPr id="129" name="TextBox 1"/>
          <p:cNvSpPr/>
          <p:nvPr/>
        </p:nvSpPr>
        <p:spPr>
          <a:xfrm>
            <a:off x="2555640" y="6309360"/>
            <a:ext cx="4175640" cy="363960"/>
          </a:xfrm>
          <a:prstGeom prst="rect">
            <a:avLst/>
          </a:prstGeom>
          <a:noFill/>
          <a:ln w="0">
            <a:noFill/>
          </a:ln>
        </p:spPr>
        <p:style>
          <a:lnRef idx="0"/>
          <a:fillRef idx="0"/>
          <a:effectRef idx="0"/>
          <a:fontRef idx="minor"/>
        </p:style>
        <p:txBody>
          <a:bodyPr lIns="90000" rIns="90000" tIns="45000" bIns="45000" anchor="t">
            <a:spAutoFit/>
          </a:bodyPr>
          <a:p>
            <a:pPr algn="ctr" defTabSz="914400">
              <a:lnSpc>
                <a:spcPct val="100000"/>
              </a:lnSpc>
            </a:pPr>
            <a:r>
              <a:rPr b="0" lang="en-GB" sz="1800" strike="noStrike" u="none">
                <a:solidFill>
                  <a:schemeClr val="lt1"/>
                </a:solidFill>
                <a:uFillTx/>
                <a:latin typeface="Calibri"/>
              </a:rPr>
              <a:t>Early Norman castle at Adrano</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0" name="Picture 2" descr=""/>
          <p:cNvPicPr/>
          <p:nvPr/>
        </p:nvPicPr>
        <p:blipFill>
          <a:blip r:embed="rId1"/>
          <a:stretch/>
        </p:blipFill>
        <p:spPr>
          <a:xfrm>
            <a:off x="742320" y="548640"/>
            <a:ext cx="7659000" cy="5695200"/>
          </a:xfrm>
          <a:prstGeom prst="rect">
            <a:avLst/>
          </a:prstGeom>
          <a:ln w="0">
            <a:noFill/>
          </a:ln>
        </p:spPr>
      </p:pic>
      <p:sp>
        <p:nvSpPr>
          <p:cNvPr id="131" name="Rectangle 1"/>
          <p:cNvSpPr/>
          <p:nvPr/>
        </p:nvSpPr>
        <p:spPr>
          <a:xfrm>
            <a:off x="3265200" y="6272640"/>
            <a:ext cx="2612880" cy="36396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1800" strike="noStrike" u="none">
                <a:solidFill>
                  <a:schemeClr val="lt1"/>
                </a:solidFill>
                <a:uFillTx/>
                <a:latin typeface="Calibri"/>
              </a:rPr>
              <a:t>Salemi, the Norman castle</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Picture 2" descr=""/>
          <p:cNvPicPr/>
          <p:nvPr/>
        </p:nvPicPr>
        <p:blipFill>
          <a:blip r:embed="rId1"/>
          <a:stretch/>
        </p:blipFill>
        <p:spPr>
          <a:xfrm>
            <a:off x="575640" y="3141000"/>
            <a:ext cx="7992000" cy="321084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3" name="Picture 2" descr=""/>
          <p:cNvPicPr/>
          <p:nvPr/>
        </p:nvPicPr>
        <p:blipFill>
          <a:blip r:embed="rId1"/>
          <a:stretch/>
        </p:blipFill>
        <p:spPr>
          <a:xfrm>
            <a:off x="3492000" y="332640"/>
            <a:ext cx="5245920" cy="3934440"/>
          </a:xfrm>
          <a:prstGeom prst="rect">
            <a:avLst/>
          </a:prstGeom>
          <a:ln w="0">
            <a:noFill/>
          </a:ln>
        </p:spPr>
      </p:pic>
      <p:sp>
        <p:nvSpPr>
          <p:cNvPr id="134" name="TextBox 1"/>
          <p:cNvSpPr/>
          <p:nvPr/>
        </p:nvSpPr>
        <p:spPr>
          <a:xfrm>
            <a:off x="376920" y="332640"/>
            <a:ext cx="3023640" cy="36396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1800" strike="noStrike" u="none">
                <a:solidFill>
                  <a:schemeClr val="lt1"/>
                </a:solidFill>
                <a:uFillTx/>
                <a:latin typeface="Calibri"/>
              </a:rPr>
              <a:t>Castello di Venere, Erice, Sicily</a:t>
            </a:r>
            <a:endParaRPr b="0" lang="en-GB" sz="1800" strike="noStrike" u="none">
              <a:solidFill>
                <a:srgbClr val="ffffff"/>
              </a:solidFill>
              <a:uFillTx/>
              <a:latin typeface="Arial"/>
            </a:endParaRPr>
          </a:p>
        </p:txBody>
      </p:sp>
      <p:pic>
        <p:nvPicPr>
          <p:cNvPr id="135" name="Picture 3" descr=""/>
          <p:cNvPicPr/>
          <p:nvPr/>
        </p:nvPicPr>
        <p:blipFill>
          <a:blip r:embed="rId2"/>
          <a:stretch/>
        </p:blipFill>
        <p:spPr>
          <a:xfrm>
            <a:off x="179640" y="3214800"/>
            <a:ext cx="4968000" cy="3376080"/>
          </a:xfrm>
          <a:prstGeom prst="rect">
            <a:avLst/>
          </a:prstGeom>
          <a:ln w="0">
            <a:noFill/>
          </a:ln>
        </p:spPr>
      </p:pic>
      <p:sp>
        <p:nvSpPr>
          <p:cNvPr id="136" name="Rectangle 2"/>
          <p:cNvSpPr/>
          <p:nvPr/>
        </p:nvSpPr>
        <p:spPr>
          <a:xfrm>
            <a:off x="5824440" y="5517360"/>
            <a:ext cx="2448000" cy="36396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1800" strike="noStrike" u="none">
                <a:solidFill>
                  <a:schemeClr val="lt1"/>
                </a:solidFill>
                <a:uFillTx/>
                <a:latin typeface="Calibri"/>
              </a:rPr>
              <a:t>Abruzzo - Norman castle</a:t>
            </a:r>
            <a:endParaRPr b="0" lang="en-GB" sz="1800" strike="noStrike" u="none">
              <a:solidFill>
                <a:srgbClr val="ffffff"/>
              </a:solidFill>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6.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8.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9.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0.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6.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8.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1296</TotalTime>
  <Application>LibreOffice/24.8.3.2$MacOSX_X86_64 LibreOffice_project/48a6bac9e7e268aeb4c3483fcf825c94556d9f92</Application>
  <AppVersion>15.0000</AppVersion>
  <Words>404</Words>
  <Paragraphs>15</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2015-02-11T11:11:29Z</dcterms:created>
  <dc:creator>Administrator</dc:creator>
  <dc:description/>
  <dc:language>en-GB</dc:language>
  <cp:lastModifiedBy>KRH</cp:lastModifiedBy>
  <dcterms:modified xsi:type="dcterms:W3CDTF">2025-02-18T09:12:33Z</dcterms:modified>
  <cp:revision>12</cp:revision>
  <dc:subject/>
  <dc:title>Identity and Myth</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vt:i4>
  </property>
  <property fmtid="{D5CDD505-2E9C-101B-9397-08002B2CF9AE}" pid="3" name="PresentationFormat">
    <vt:lpwstr>On-screen Show (4:3)</vt:lpwstr>
  </property>
  <property fmtid="{D5CDD505-2E9C-101B-9397-08002B2CF9AE}" pid="4" name="Slides">
    <vt:i4>21</vt:i4>
  </property>
</Properties>
</file>