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71"/>
  </p:notesMasterIdLst>
  <p:sldIdLst>
    <p:sldId id="961" r:id="rId5"/>
    <p:sldId id="960" r:id="rId6"/>
    <p:sldId id="269" r:id="rId7"/>
    <p:sldId id="940" r:id="rId8"/>
    <p:sldId id="323" r:id="rId9"/>
    <p:sldId id="958" r:id="rId10"/>
    <p:sldId id="957" r:id="rId11"/>
    <p:sldId id="671" r:id="rId12"/>
    <p:sldId id="547" r:id="rId13"/>
    <p:sldId id="950" r:id="rId14"/>
    <p:sldId id="687" r:id="rId15"/>
    <p:sldId id="625" r:id="rId16"/>
    <p:sldId id="685" r:id="rId17"/>
    <p:sldId id="686" r:id="rId18"/>
    <p:sldId id="698" r:id="rId19"/>
    <p:sldId id="657" r:id="rId20"/>
    <p:sldId id="656" r:id="rId21"/>
    <p:sldId id="652" r:id="rId22"/>
    <p:sldId id="910" r:id="rId23"/>
    <p:sldId id="683" r:id="rId24"/>
    <p:sldId id="634" r:id="rId25"/>
    <p:sldId id="635" r:id="rId26"/>
    <p:sldId id="951" r:id="rId27"/>
    <p:sldId id="908" r:id="rId28"/>
    <p:sldId id="939" r:id="rId29"/>
    <p:sldId id="941" r:id="rId30"/>
    <p:sldId id="935" r:id="rId31"/>
    <p:sldId id="936" r:id="rId32"/>
    <p:sldId id="937" r:id="rId33"/>
    <p:sldId id="689" r:id="rId34"/>
    <p:sldId id="691" r:id="rId35"/>
    <p:sldId id="945" r:id="rId36"/>
    <p:sldId id="690" r:id="rId37"/>
    <p:sldId id="659" r:id="rId38"/>
    <p:sldId id="692" r:id="rId39"/>
    <p:sldId id="703" r:id="rId40"/>
    <p:sldId id="947" r:id="rId41"/>
    <p:sldId id="948" r:id="rId42"/>
    <p:sldId id="952" r:id="rId43"/>
    <p:sldId id="949" r:id="rId44"/>
    <p:sldId id="646" r:id="rId45"/>
    <p:sldId id="953" r:id="rId46"/>
    <p:sldId id="694" r:id="rId47"/>
    <p:sldId id="424" r:id="rId48"/>
    <p:sldId id="307" r:id="rId49"/>
    <p:sldId id="311" r:id="rId50"/>
    <p:sldId id="997" r:id="rId51"/>
    <p:sldId id="998" r:id="rId52"/>
    <p:sldId id="601" r:id="rId53"/>
    <p:sldId id="660" r:id="rId54"/>
    <p:sldId id="954" r:id="rId55"/>
    <p:sldId id="655" r:id="rId56"/>
    <p:sldId id="959" r:id="rId57"/>
    <p:sldId id="955" r:id="rId58"/>
    <p:sldId id="906" r:id="rId59"/>
    <p:sldId id="938" r:id="rId60"/>
    <p:sldId id="677" r:id="rId61"/>
    <p:sldId id="943" r:id="rId62"/>
    <p:sldId id="680" r:id="rId63"/>
    <p:sldId id="956" r:id="rId64"/>
    <p:sldId id="928" r:id="rId65"/>
    <p:sldId id="996" r:id="rId66"/>
    <p:sldId id="871" r:id="rId67"/>
    <p:sldId id="289" r:id="rId68"/>
    <p:sldId id="942" r:id="rId69"/>
    <p:sldId id="376" r:id="rId7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961"/>
            <p14:sldId id="960"/>
            <p14:sldId id="269"/>
            <p14:sldId id="940"/>
            <p14:sldId id="323"/>
            <p14:sldId id="958"/>
            <p14:sldId id="957"/>
            <p14:sldId id="671"/>
            <p14:sldId id="547"/>
            <p14:sldId id="950"/>
            <p14:sldId id="687"/>
            <p14:sldId id="625"/>
            <p14:sldId id="685"/>
            <p14:sldId id="686"/>
            <p14:sldId id="698"/>
            <p14:sldId id="657"/>
            <p14:sldId id="656"/>
            <p14:sldId id="652"/>
            <p14:sldId id="910"/>
            <p14:sldId id="683"/>
            <p14:sldId id="634"/>
            <p14:sldId id="635"/>
            <p14:sldId id="951"/>
            <p14:sldId id="908"/>
            <p14:sldId id="939"/>
            <p14:sldId id="941"/>
            <p14:sldId id="935"/>
            <p14:sldId id="936"/>
            <p14:sldId id="937"/>
            <p14:sldId id="689"/>
            <p14:sldId id="691"/>
            <p14:sldId id="945"/>
            <p14:sldId id="690"/>
            <p14:sldId id="659"/>
            <p14:sldId id="692"/>
            <p14:sldId id="703"/>
            <p14:sldId id="947"/>
            <p14:sldId id="948"/>
            <p14:sldId id="952"/>
            <p14:sldId id="949"/>
            <p14:sldId id="646"/>
            <p14:sldId id="953"/>
            <p14:sldId id="694"/>
            <p14:sldId id="424"/>
            <p14:sldId id="307"/>
            <p14:sldId id="311"/>
            <p14:sldId id="997"/>
            <p14:sldId id="998"/>
            <p14:sldId id="601"/>
            <p14:sldId id="660"/>
            <p14:sldId id="954"/>
            <p14:sldId id="655"/>
            <p14:sldId id="959"/>
            <p14:sldId id="955"/>
            <p14:sldId id="906"/>
            <p14:sldId id="938"/>
            <p14:sldId id="677"/>
            <p14:sldId id="943"/>
            <p14:sldId id="680"/>
            <p14:sldId id="956"/>
            <p14:sldId id="928"/>
            <p14:sldId id="996"/>
            <p14:sldId id="871"/>
            <p14:sldId id="289"/>
            <p14:sldId id="942"/>
            <p14:sldId id="3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563C1"/>
    <a:srgbClr val="0A99F4"/>
    <a:srgbClr val="FFC000"/>
    <a:srgbClr val="E7E7E7"/>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5C016E-7E76-4CEF-BD78-72626313EA2A}" v="200" dt="2026-03-26T18:22:44.3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200" autoAdjust="0"/>
    <p:restoredTop sz="63845" autoAdjust="0"/>
  </p:normalViewPr>
  <p:slideViewPr>
    <p:cSldViewPr snapToGrid="0">
      <p:cViewPr varScale="1">
        <p:scale>
          <a:sx n="65" d="100"/>
          <a:sy n="65" d="100"/>
        </p:scale>
        <p:origin x="63" y="306"/>
      </p:cViewPr>
      <p:guideLst/>
    </p:cSldViewPr>
  </p:slideViewPr>
  <p:notesTextViewPr>
    <p:cViewPr>
      <p:scale>
        <a:sx n="1" d="1"/>
        <a:sy n="1" d="1"/>
      </p:scale>
      <p:origin x="0" y="0"/>
    </p:cViewPr>
  </p:notesTextViewPr>
  <p:sorterViewPr>
    <p:cViewPr varScale="1">
      <p:scale>
        <a:sx n="1" d="1"/>
        <a:sy n="1" d="1"/>
      </p:scale>
      <p:origin x="0" y="-2274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delMainMaster modSection">
      <pc:chgData name="James Williams" userId="c957a50b-491f-4d94-b4bc-52aca3e2340d" providerId="ADAL" clId="{24AD1EBB-B856-443B-9200-42FCDD6529A9}" dt="2026-03-26T18:23:52.385" v="10797" actId="255"/>
      <pc:docMkLst>
        <pc:docMk/>
      </pc:docMkLst>
      <pc:sldChg chg="modSp mod modTransition">
        <pc:chgData name="James Williams" userId="c957a50b-491f-4d94-b4bc-52aca3e2340d" providerId="ADAL" clId="{24AD1EBB-B856-443B-9200-42FCDD6529A9}" dt="2026-03-24T16:06:00.827" v="7278" actId="20577"/>
        <pc:sldMkLst>
          <pc:docMk/>
          <pc:sldMk cId="395640300" sldId="269"/>
        </pc:sldMkLst>
        <pc:spChg chg="mod">
          <ac:chgData name="James Williams" userId="c957a50b-491f-4d94-b4bc-52aca3e2340d" providerId="ADAL" clId="{24AD1EBB-B856-443B-9200-42FCDD6529A9}" dt="2026-03-24T16:06:00.827" v="7278" actId="20577"/>
          <ac:spMkLst>
            <pc:docMk/>
            <pc:sldMk cId="395640300" sldId="269"/>
            <ac:spMk id="3" creationId="{4B758968-7626-41FE-A7FF-09DF80DF54AC}"/>
          </ac:spMkLst>
        </pc:spChg>
      </pc:sldChg>
      <pc:sldChg chg="modTransition">
        <pc:chgData name="James Williams" userId="c957a50b-491f-4d94-b4bc-52aca3e2340d" providerId="ADAL" clId="{24AD1EBB-B856-443B-9200-42FCDD6529A9}" dt="2026-03-24T16:05:45.309" v="7277"/>
        <pc:sldMkLst>
          <pc:docMk/>
          <pc:sldMk cId="378194486" sldId="289"/>
        </pc:sldMkLst>
      </pc:sldChg>
      <pc:sldChg chg="modSp mod modTransition">
        <pc:chgData name="James Williams" userId="c957a50b-491f-4d94-b4bc-52aca3e2340d" providerId="ADAL" clId="{24AD1EBB-B856-443B-9200-42FCDD6529A9}" dt="2026-03-24T18:38:37.301" v="9182" actId="13926"/>
        <pc:sldMkLst>
          <pc:docMk/>
          <pc:sldMk cId="1759271262" sldId="307"/>
        </pc:sldMkLst>
        <pc:spChg chg="mod">
          <ac:chgData name="James Williams" userId="c957a50b-491f-4d94-b4bc-52aca3e2340d" providerId="ADAL" clId="{24AD1EBB-B856-443B-9200-42FCDD6529A9}" dt="2026-03-24T18:26:03.956" v="8960" actId="14100"/>
          <ac:spMkLst>
            <pc:docMk/>
            <pc:sldMk cId="1759271262" sldId="307"/>
            <ac:spMk id="2" creationId="{00000000-0000-0000-0000-000000000000}"/>
          </ac:spMkLst>
        </pc:spChg>
        <pc:spChg chg="mod">
          <ac:chgData name="James Williams" userId="c957a50b-491f-4d94-b4bc-52aca3e2340d" providerId="ADAL" clId="{24AD1EBB-B856-443B-9200-42FCDD6529A9}" dt="2026-03-24T18:38:37.301" v="9182" actId="13926"/>
          <ac:spMkLst>
            <pc:docMk/>
            <pc:sldMk cId="1759271262" sldId="307"/>
            <ac:spMk id="3" creationId="{00000000-0000-0000-0000-000000000000}"/>
          </ac:spMkLst>
        </pc:spChg>
      </pc:sldChg>
      <pc:sldChg chg="addSp modSp mod modTransition">
        <pc:chgData name="James Williams" userId="c957a50b-491f-4d94-b4bc-52aca3e2340d" providerId="ADAL" clId="{24AD1EBB-B856-443B-9200-42FCDD6529A9}" dt="2026-03-24T18:32:17.729" v="9038" actId="27636"/>
        <pc:sldMkLst>
          <pc:docMk/>
          <pc:sldMk cId="3380931067" sldId="311"/>
        </pc:sldMkLst>
        <pc:spChg chg="mod">
          <ac:chgData name="James Williams" userId="c957a50b-491f-4d94-b4bc-52aca3e2340d" providerId="ADAL" clId="{24AD1EBB-B856-443B-9200-42FCDD6529A9}" dt="2026-03-24T18:30:05.709" v="8998" actId="14100"/>
          <ac:spMkLst>
            <pc:docMk/>
            <pc:sldMk cId="3380931067" sldId="311"/>
            <ac:spMk id="2" creationId="{00000000-0000-0000-0000-000000000000}"/>
          </ac:spMkLst>
        </pc:spChg>
        <pc:spChg chg="mod">
          <ac:chgData name="James Williams" userId="c957a50b-491f-4d94-b4bc-52aca3e2340d" providerId="ADAL" clId="{24AD1EBB-B856-443B-9200-42FCDD6529A9}" dt="2026-03-24T18:32:17.729" v="9038" actId="27636"/>
          <ac:spMkLst>
            <pc:docMk/>
            <pc:sldMk cId="3380931067" sldId="311"/>
            <ac:spMk id="3" creationId="{00000000-0000-0000-0000-000000000000}"/>
          </ac:spMkLst>
        </pc:spChg>
        <pc:spChg chg="add mod">
          <ac:chgData name="James Williams" userId="c957a50b-491f-4d94-b4bc-52aca3e2340d" providerId="ADAL" clId="{24AD1EBB-B856-443B-9200-42FCDD6529A9}" dt="2026-03-24T18:29:30.605" v="8993" actId="1076"/>
          <ac:spMkLst>
            <pc:docMk/>
            <pc:sldMk cId="3380931067" sldId="311"/>
            <ac:spMk id="4" creationId="{115E5C8E-24E9-AF1B-F726-E0964E24AB35}"/>
          </ac:spMkLst>
        </pc:spChg>
        <pc:grpChg chg="add mod">
          <ac:chgData name="James Williams" userId="c957a50b-491f-4d94-b4bc-52aca3e2340d" providerId="ADAL" clId="{24AD1EBB-B856-443B-9200-42FCDD6529A9}" dt="2026-03-24T18:30:08.816" v="8999" actId="1076"/>
          <ac:grpSpMkLst>
            <pc:docMk/>
            <pc:sldMk cId="3380931067" sldId="311"/>
            <ac:grpSpMk id="5" creationId="{518EA3E3-6205-643E-2F13-B98518054F2D}"/>
          </ac:grpSpMkLst>
        </pc:grpChg>
        <pc:picChg chg="mod">
          <ac:chgData name="James Williams" userId="c957a50b-491f-4d94-b4bc-52aca3e2340d" providerId="ADAL" clId="{24AD1EBB-B856-443B-9200-42FCDD6529A9}" dt="2026-03-24T18:29:58.253" v="8996"/>
          <ac:picMkLst>
            <pc:docMk/>
            <pc:sldMk cId="3380931067" sldId="311"/>
            <ac:picMk id="6" creationId="{6038635A-7157-9113-BB52-E4E48586DBCF}"/>
          </ac:picMkLst>
        </pc:picChg>
        <pc:picChg chg="mod">
          <ac:chgData name="James Williams" userId="c957a50b-491f-4d94-b4bc-52aca3e2340d" providerId="ADAL" clId="{24AD1EBB-B856-443B-9200-42FCDD6529A9}" dt="2026-03-24T18:29:58.253" v="8996"/>
          <ac:picMkLst>
            <pc:docMk/>
            <pc:sldMk cId="3380931067" sldId="311"/>
            <ac:picMk id="7" creationId="{BB511E4D-67F3-F820-3B49-DE71899E62F3}"/>
          </ac:picMkLst>
        </pc:picChg>
      </pc:sldChg>
      <pc:sldChg chg="addSp modSp add mod ord modTransition">
        <pc:chgData name="James Williams" userId="c957a50b-491f-4d94-b4bc-52aca3e2340d" providerId="ADAL" clId="{24AD1EBB-B856-443B-9200-42FCDD6529A9}" dt="2026-03-24T16:05:45.309" v="7277"/>
        <pc:sldMkLst>
          <pc:docMk/>
          <pc:sldMk cId="435546528" sldId="323"/>
        </pc:sldMkLst>
        <pc:spChg chg="mod">
          <ac:chgData name="James Williams" userId="c957a50b-491f-4d94-b4bc-52aca3e2340d" providerId="ADAL" clId="{24AD1EBB-B856-443B-9200-42FCDD6529A9}" dt="2026-03-24T15:07:08.228" v="6951" actId="1076"/>
          <ac:spMkLst>
            <pc:docMk/>
            <pc:sldMk cId="435546528" sldId="323"/>
            <ac:spMk id="2" creationId="{00000000-0000-0000-0000-000000000000}"/>
          </ac:spMkLst>
        </pc:spChg>
        <pc:spChg chg="mod">
          <ac:chgData name="James Williams" userId="c957a50b-491f-4d94-b4bc-52aca3e2340d" providerId="ADAL" clId="{24AD1EBB-B856-443B-9200-42FCDD6529A9}" dt="2026-03-21T12:50:47.912" v="3038" actId="113"/>
          <ac:spMkLst>
            <pc:docMk/>
            <pc:sldMk cId="435546528" sldId="323"/>
            <ac:spMk id="5" creationId="{00000000-0000-0000-0000-000000000000}"/>
          </ac:spMkLst>
        </pc:spChg>
        <pc:picChg chg="mod">
          <ac:chgData name="James Williams" userId="c957a50b-491f-4d94-b4bc-52aca3e2340d" providerId="ADAL" clId="{24AD1EBB-B856-443B-9200-42FCDD6529A9}" dt="2026-03-24T15:07:14.265" v="6953" actId="1076"/>
          <ac:picMkLst>
            <pc:docMk/>
            <pc:sldMk cId="435546528" sldId="323"/>
            <ac:picMk id="4" creationId="{F5AF5770-2242-4B49-A444-EAB339707D9B}"/>
          </ac:picMkLst>
        </pc:picChg>
        <pc:picChg chg="add mod">
          <ac:chgData name="James Williams" userId="c957a50b-491f-4d94-b4bc-52aca3e2340d" providerId="ADAL" clId="{24AD1EBB-B856-443B-9200-42FCDD6529A9}" dt="2026-03-24T15:07:17.619" v="6955" actId="1076"/>
          <ac:picMkLst>
            <pc:docMk/>
            <pc:sldMk cId="435546528" sldId="323"/>
            <ac:picMk id="6" creationId="{EC298AFB-63BE-6E81-0E8E-3265711A4F4B}"/>
          </ac:picMkLst>
        </pc:picChg>
      </pc:sldChg>
      <pc:sldChg chg="modSp add mod ord modTransition">
        <pc:chgData name="James Williams" userId="c957a50b-491f-4d94-b4bc-52aca3e2340d" providerId="ADAL" clId="{24AD1EBB-B856-443B-9200-42FCDD6529A9}" dt="2026-03-24T17:05:15.305" v="7792"/>
        <pc:sldMkLst>
          <pc:docMk/>
          <pc:sldMk cId="4264106260" sldId="376"/>
        </pc:sldMkLst>
        <pc:spChg chg="mod">
          <ac:chgData name="James Williams" userId="c957a50b-491f-4d94-b4bc-52aca3e2340d" providerId="ADAL" clId="{24AD1EBB-B856-443B-9200-42FCDD6529A9}" dt="2026-03-21T16:29:09.152" v="3415" actId="403"/>
          <ac:spMkLst>
            <pc:docMk/>
            <pc:sldMk cId="4264106260" sldId="376"/>
            <ac:spMk id="2" creationId="{61365102-6F14-4FB7-8C3C-AB618E6179A2}"/>
          </ac:spMkLst>
        </pc:spChg>
        <pc:spChg chg="mod">
          <ac:chgData name="James Williams" userId="c957a50b-491f-4d94-b4bc-52aca3e2340d" providerId="ADAL" clId="{24AD1EBB-B856-443B-9200-42FCDD6529A9}" dt="2026-03-21T16:29:51.684" v="3461" actId="5793"/>
          <ac:spMkLst>
            <pc:docMk/>
            <pc:sldMk cId="4264106260" sldId="376"/>
            <ac:spMk id="3" creationId="{2FD8FA0A-BEC7-4BE6-AADB-138B1CDBBC60}"/>
          </ac:spMkLst>
        </pc:spChg>
        <pc:graphicFrameChg chg="mod modGraphic">
          <ac:chgData name="James Williams" userId="c957a50b-491f-4d94-b4bc-52aca3e2340d" providerId="ADAL" clId="{24AD1EBB-B856-443B-9200-42FCDD6529A9}" dt="2026-03-21T16:30:13.061" v="3464" actId="207"/>
          <ac:graphicFrameMkLst>
            <pc:docMk/>
            <pc:sldMk cId="4264106260" sldId="376"/>
            <ac:graphicFrameMk id="11" creationId="{D47B7B7E-3B9F-431E-9750-68D6EF596A05}"/>
          </ac:graphicFrameMkLst>
        </pc:graphicFrameChg>
      </pc:sldChg>
      <pc:sldChg chg="delSp modSp mod modTransition">
        <pc:chgData name="James Williams" userId="c957a50b-491f-4d94-b4bc-52aca3e2340d" providerId="ADAL" clId="{24AD1EBB-B856-443B-9200-42FCDD6529A9}" dt="2026-03-24T18:16:37.970" v="8796" actId="403"/>
        <pc:sldMkLst>
          <pc:docMk/>
          <pc:sldMk cId="1440604790" sldId="424"/>
        </pc:sldMkLst>
        <pc:spChg chg="mod">
          <ac:chgData name="James Williams" userId="c957a50b-491f-4d94-b4bc-52aca3e2340d" providerId="ADAL" clId="{24AD1EBB-B856-443B-9200-42FCDD6529A9}" dt="2026-03-24T18:16:37.970" v="8796" actId="403"/>
          <ac:spMkLst>
            <pc:docMk/>
            <pc:sldMk cId="1440604790" sldId="424"/>
            <ac:spMk id="2" creationId="{00000000-0000-0000-0000-000000000000}"/>
          </ac:spMkLst>
        </pc:spChg>
        <pc:spChg chg="mod">
          <ac:chgData name="James Williams" userId="c957a50b-491f-4d94-b4bc-52aca3e2340d" providerId="ADAL" clId="{24AD1EBB-B856-443B-9200-42FCDD6529A9}" dt="2026-03-24T18:16:25.356" v="8792" actId="403"/>
          <ac:spMkLst>
            <pc:docMk/>
            <pc:sldMk cId="1440604790" sldId="424"/>
            <ac:spMk id="8" creationId="{00000000-0000-0000-0000-000000000000}"/>
          </ac:spMkLst>
        </pc:spChg>
        <pc:spChg chg="mod">
          <ac:chgData name="James Williams" userId="c957a50b-491f-4d94-b4bc-52aca3e2340d" providerId="ADAL" clId="{24AD1EBB-B856-443B-9200-42FCDD6529A9}" dt="2026-03-24T18:15:56.162" v="8781" actId="2085"/>
          <ac:spMkLst>
            <pc:docMk/>
            <pc:sldMk cId="1440604790" sldId="424"/>
            <ac:spMk id="10" creationId="{AD9F145B-C380-4363-A825-0A2AE2145EE8}"/>
          </ac:spMkLst>
        </pc:spChg>
        <pc:picChg chg="mod">
          <ac:chgData name="James Williams" userId="c957a50b-491f-4d94-b4bc-52aca3e2340d" providerId="ADAL" clId="{24AD1EBB-B856-443B-9200-42FCDD6529A9}" dt="2026-03-24T18:16:32.096" v="8795" actId="1076"/>
          <ac:picMkLst>
            <pc:docMk/>
            <pc:sldMk cId="1440604790" sldId="424"/>
            <ac:picMk id="4" creationId="{D46AF544-675B-F36D-048B-BC2A5938E8E1}"/>
          </ac:picMkLst>
        </pc:picChg>
      </pc:sldChg>
      <pc:sldChg chg="modSp mod modTransition">
        <pc:chgData name="James Williams" userId="c957a50b-491f-4d94-b4bc-52aca3e2340d" providerId="ADAL" clId="{24AD1EBB-B856-443B-9200-42FCDD6529A9}" dt="2026-03-24T16:05:45.309" v="7277"/>
        <pc:sldMkLst>
          <pc:docMk/>
          <pc:sldMk cId="3097027556" sldId="547"/>
        </pc:sldMkLst>
        <pc:spChg chg="mod">
          <ac:chgData name="James Williams" userId="c957a50b-491f-4d94-b4bc-52aca3e2340d" providerId="ADAL" clId="{24AD1EBB-B856-443B-9200-42FCDD6529A9}" dt="2026-03-24T12:23:33.042" v="4446" actId="1076"/>
          <ac:spMkLst>
            <pc:docMk/>
            <pc:sldMk cId="3097027556" sldId="547"/>
            <ac:spMk id="2" creationId="{00000000-0000-0000-0000-000000000000}"/>
          </ac:spMkLst>
        </pc:spChg>
        <pc:spChg chg="mod">
          <ac:chgData name="James Williams" userId="c957a50b-491f-4d94-b4bc-52aca3e2340d" providerId="ADAL" clId="{24AD1EBB-B856-443B-9200-42FCDD6529A9}" dt="2026-03-24T12:23:43.352" v="4448" actId="14100"/>
          <ac:spMkLst>
            <pc:docMk/>
            <pc:sldMk cId="3097027556" sldId="547"/>
            <ac:spMk id="10" creationId="{AD9F145B-C380-4363-A825-0A2AE2145EE8}"/>
          </ac:spMkLst>
        </pc:spChg>
        <pc:spChg chg="mod">
          <ac:chgData name="James Williams" userId="c957a50b-491f-4d94-b4bc-52aca3e2340d" providerId="ADAL" clId="{24AD1EBB-B856-443B-9200-42FCDD6529A9}" dt="2026-03-24T12:23:33.042" v="4446" actId="1076"/>
          <ac:spMkLst>
            <pc:docMk/>
            <pc:sldMk cId="3097027556" sldId="547"/>
            <ac:spMk id="11" creationId="{8F4235E4-1EE3-4E26-A0E4-9AD0CAE59ADB}"/>
          </ac:spMkLst>
        </pc:spChg>
        <pc:spChg chg="mod">
          <ac:chgData name="James Williams" userId="c957a50b-491f-4d94-b4bc-52aca3e2340d" providerId="ADAL" clId="{24AD1EBB-B856-443B-9200-42FCDD6529A9}" dt="2026-03-24T15:09:25.965" v="6972" actId="27636"/>
          <ac:spMkLst>
            <pc:docMk/>
            <pc:sldMk cId="3097027556" sldId="547"/>
            <ac:spMk id="13" creationId="{40A2AE0F-91BB-F070-BAD1-F3E3847AC31F}"/>
          </ac:spMkLst>
        </pc:spChg>
        <pc:spChg chg="mod">
          <ac:chgData name="James Williams" userId="c957a50b-491f-4d94-b4bc-52aca3e2340d" providerId="ADAL" clId="{24AD1EBB-B856-443B-9200-42FCDD6529A9}" dt="2026-03-24T15:17:12.045" v="7245" actId="20577"/>
          <ac:spMkLst>
            <pc:docMk/>
            <pc:sldMk cId="3097027556" sldId="547"/>
            <ac:spMk id="14" creationId="{8C17C151-7522-CB92-8966-B8768967F47B}"/>
          </ac:spMkLst>
        </pc:spChg>
        <pc:grpChg chg="mod">
          <ac:chgData name="James Williams" userId="c957a50b-491f-4d94-b4bc-52aca3e2340d" providerId="ADAL" clId="{24AD1EBB-B856-443B-9200-42FCDD6529A9}" dt="2026-03-24T12:23:45.156" v="4449" actId="1076"/>
          <ac:grpSpMkLst>
            <pc:docMk/>
            <pc:sldMk cId="3097027556" sldId="547"/>
            <ac:grpSpMk id="3" creationId="{6B7C02A5-CE35-69FD-3AAD-FDFC603C3F63}"/>
          </ac:grpSpMkLst>
        </pc:grpChg>
      </pc:sldChg>
      <pc:sldChg chg="addSp delSp modSp mod ord modTransition">
        <pc:chgData name="James Williams" userId="c957a50b-491f-4d94-b4bc-52aca3e2340d" providerId="ADAL" clId="{24AD1EBB-B856-443B-9200-42FCDD6529A9}" dt="2026-03-26T18:17:19.623" v="10642"/>
        <pc:sldMkLst>
          <pc:docMk/>
          <pc:sldMk cId="4098691512" sldId="601"/>
        </pc:sldMkLst>
        <pc:spChg chg="mod">
          <ac:chgData name="James Williams" userId="c957a50b-491f-4d94-b4bc-52aca3e2340d" providerId="ADAL" clId="{24AD1EBB-B856-443B-9200-42FCDD6529A9}" dt="2026-03-24T18:21:32.051" v="8865" actId="20577"/>
          <ac:spMkLst>
            <pc:docMk/>
            <pc:sldMk cId="4098691512" sldId="601"/>
            <ac:spMk id="2" creationId="{00000000-0000-0000-0000-000000000000}"/>
          </ac:spMkLst>
        </pc:spChg>
        <pc:spChg chg="mod">
          <ac:chgData name="James Williams" userId="c957a50b-491f-4d94-b4bc-52aca3e2340d" providerId="ADAL" clId="{24AD1EBB-B856-443B-9200-42FCDD6529A9}" dt="2026-03-24T18:21:27.653" v="8860" actId="207"/>
          <ac:spMkLst>
            <pc:docMk/>
            <pc:sldMk cId="4098691512" sldId="601"/>
            <ac:spMk id="3" creationId="{00000000-0000-0000-0000-000000000000}"/>
          </ac:spMkLst>
        </pc:spChg>
      </pc:sldChg>
      <pc:sldChg chg="addSp delSp modSp mod ord modTransition">
        <pc:chgData name="James Williams" userId="c957a50b-491f-4d94-b4bc-52aca3e2340d" providerId="ADAL" clId="{24AD1EBB-B856-443B-9200-42FCDD6529A9}" dt="2026-03-25T11:16:45.621" v="10587" actId="20577"/>
        <pc:sldMkLst>
          <pc:docMk/>
          <pc:sldMk cId="3021282256" sldId="625"/>
        </pc:sldMkLst>
        <pc:spChg chg="mod">
          <ac:chgData name="James Williams" userId="c957a50b-491f-4d94-b4bc-52aca3e2340d" providerId="ADAL" clId="{24AD1EBB-B856-443B-9200-42FCDD6529A9}" dt="2026-03-25T11:16:45.621" v="10587" actId="20577"/>
          <ac:spMkLst>
            <pc:docMk/>
            <pc:sldMk cId="3021282256" sldId="625"/>
            <ac:spMk id="4" creationId="{49FA3C5D-43A3-949C-32D5-F597176BF11E}"/>
          </ac:spMkLst>
        </pc:spChg>
      </pc:sldChg>
      <pc:sldChg chg="addSp modSp mod modTransition modAnim">
        <pc:chgData name="James Williams" userId="c957a50b-491f-4d94-b4bc-52aca3e2340d" providerId="ADAL" clId="{24AD1EBB-B856-443B-9200-42FCDD6529A9}" dt="2026-03-24T16:07:54.797" v="7298" actId="20577"/>
        <pc:sldMkLst>
          <pc:docMk/>
          <pc:sldMk cId="2898379011" sldId="634"/>
        </pc:sldMkLst>
        <pc:spChg chg="mod">
          <ac:chgData name="James Williams" userId="c957a50b-491f-4d94-b4bc-52aca3e2340d" providerId="ADAL" clId="{24AD1EBB-B856-443B-9200-42FCDD6529A9}" dt="2026-03-24T16:06:23.382" v="7280" actId="1076"/>
          <ac:spMkLst>
            <pc:docMk/>
            <pc:sldMk cId="2898379011" sldId="634"/>
            <ac:spMk id="2" creationId="{4B65AB08-A515-FBB5-4921-C3EDB94D96CC}"/>
          </ac:spMkLst>
        </pc:spChg>
        <pc:spChg chg="mod">
          <ac:chgData name="James Williams" userId="c957a50b-491f-4d94-b4bc-52aca3e2340d" providerId="ADAL" clId="{24AD1EBB-B856-443B-9200-42FCDD6529A9}" dt="2026-03-24T16:07:54.797" v="7298" actId="20577"/>
          <ac:spMkLst>
            <pc:docMk/>
            <pc:sldMk cId="2898379011" sldId="634"/>
            <ac:spMk id="3" creationId="{55586A7E-2BBC-0933-B546-FA85AFB77405}"/>
          </ac:spMkLst>
        </pc:spChg>
        <pc:spChg chg="add mod">
          <ac:chgData name="James Williams" userId="c957a50b-491f-4d94-b4bc-52aca3e2340d" providerId="ADAL" clId="{24AD1EBB-B856-443B-9200-42FCDD6529A9}" dt="2026-03-24T16:06:58.794" v="7289" actId="1076"/>
          <ac:spMkLst>
            <pc:docMk/>
            <pc:sldMk cId="2898379011" sldId="634"/>
            <ac:spMk id="6" creationId="{B0C7D3F9-E95F-9CE4-C990-0D5A1180E8C4}"/>
          </ac:spMkLst>
        </pc:spChg>
        <pc:picChg chg="add mod">
          <ac:chgData name="James Williams" userId="c957a50b-491f-4d94-b4bc-52aca3e2340d" providerId="ADAL" clId="{24AD1EBB-B856-443B-9200-42FCDD6529A9}" dt="2026-03-24T16:07:21.507" v="7294" actId="1076"/>
          <ac:picMkLst>
            <pc:docMk/>
            <pc:sldMk cId="2898379011" sldId="634"/>
            <ac:picMk id="5" creationId="{180EBE4A-B332-A466-97E1-74AABF20D90A}"/>
          </ac:picMkLst>
        </pc:picChg>
        <pc:picChg chg="mod">
          <ac:chgData name="James Williams" userId="c957a50b-491f-4d94-b4bc-52aca3e2340d" providerId="ADAL" clId="{24AD1EBB-B856-443B-9200-42FCDD6529A9}" dt="2026-03-24T15:18:37.025" v="7252" actId="1076"/>
          <ac:picMkLst>
            <pc:docMk/>
            <pc:sldMk cId="2898379011" sldId="634"/>
            <ac:picMk id="71682" creationId="{F93044C9-2405-7109-D6BB-30E58CEB17CD}"/>
          </ac:picMkLst>
        </pc:picChg>
      </pc:sldChg>
      <pc:sldChg chg="addSp modSp mod modTransition">
        <pc:chgData name="James Williams" userId="c957a50b-491f-4d94-b4bc-52aca3e2340d" providerId="ADAL" clId="{24AD1EBB-B856-443B-9200-42FCDD6529A9}" dt="2026-03-24T16:32:21.755" v="7425" actId="207"/>
        <pc:sldMkLst>
          <pc:docMk/>
          <pc:sldMk cId="4225962185" sldId="635"/>
        </pc:sldMkLst>
        <pc:spChg chg="mod">
          <ac:chgData name="James Williams" userId="c957a50b-491f-4d94-b4bc-52aca3e2340d" providerId="ADAL" clId="{24AD1EBB-B856-443B-9200-42FCDD6529A9}" dt="2026-03-24T16:08:35.878" v="7304" actId="1076"/>
          <ac:spMkLst>
            <pc:docMk/>
            <pc:sldMk cId="4225962185" sldId="635"/>
            <ac:spMk id="2" creationId="{3E574753-AF45-1CAE-2360-2F4F73FB8463}"/>
          </ac:spMkLst>
        </pc:spChg>
        <pc:spChg chg="mod ord">
          <ac:chgData name="James Williams" userId="c957a50b-491f-4d94-b4bc-52aca3e2340d" providerId="ADAL" clId="{24AD1EBB-B856-443B-9200-42FCDD6529A9}" dt="2026-03-24T16:32:21.755" v="7425" actId="207"/>
          <ac:spMkLst>
            <pc:docMk/>
            <pc:sldMk cId="4225962185" sldId="635"/>
            <ac:spMk id="3" creationId="{289BCC11-FB20-54CF-048B-C18393302A82}"/>
          </ac:spMkLst>
        </pc:spChg>
        <pc:spChg chg="add mod">
          <ac:chgData name="James Williams" userId="c957a50b-491f-4d94-b4bc-52aca3e2340d" providerId="ADAL" clId="{24AD1EBB-B856-443B-9200-42FCDD6529A9}" dt="2026-03-24T16:08:31.119" v="7302" actId="1076"/>
          <ac:spMkLst>
            <pc:docMk/>
            <pc:sldMk cId="4225962185" sldId="635"/>
            <ac:spMk id="4" creationId="{CC5D26B4-E231-12A2-3A04-9E664DFAAAF0}"/>
          </ac:spMkLst>
        </pc:spChg>
        <pc:picChg chg="mod">
          <ac:chgData name="James Williams" userId="c957a50b-491f-4d94-b4bc-52aca3e2340d" providerId="ADAL" clId="{24AD1EBB-B856-443B-9200-42FCDD6529A9}" dt="2026-03-24T16:11:38.177" v="7317" actId="1076"/>
          <ac:picMkLst>
            <pc:docMk/>
            <pc:sldMk cId="4225962185" sldId="635"/>
            <ac:picMk id="5" creationId="{371A0BB5-C2DD-A56F-42CC-5E75475C133C}"/>
          </ac:picMkLst>
        </pc:picChg>
        <pc:picChg chg="add mod">
          <ac:chgData name="James Williams" userId="c957a50b-491f-4d94-b4bc-52aca3e2340d" providerId="ADAL" clId="{24AD1EBB-B856-443B-9200-42FCDD6529A9}" dt="2026-03-24T16:12:23.967" v="7327" actId="1076"/>
          <ac:picMkLst>
            <pc:docMk/>
            <pc:sldMk cId="4225962185" sldId="635"/>
            <ac:picMk id="7" creationId="{A257DB27-D621-622A-76F3-2011E86CE185}"/>
          </ac:picMkLst>
        </pc:picChg>
      </pc:sldChg>
      <pc:sldChg chg="addSp delSp modSp mod modTransition modNotesTx">
        <pc:chgData name="James Williams" userId="c957a50b-491f-4d94-b4bc-52aca3e2340d" providerId="ADAL" clId="{24AD1EBB-B856-443B-9200-42FCDD6529A9}" dt="2026-03-24T18:12:22.348" v="8658" actId="478"/>
        <pc:sldMkLst>
          <pc:docMk/>
          <pc:sldMk cId="4007912793" sldId="646"/>
        </pc:sldMkLst>
        <pc:spChg chg="mod">
          <ac:chgData name="James Williams" userId="c957a50b-491f-4d94-b4bc-52aca3e2340d" providerId="ADAL" clId="{24AD1EBB-B856-443B-9200-42FCDD6529A9}" dt="2026-03-24T18:10:06.408" v="8617" actId="1076"/>
          <ac:spMkLst>
            <pc:docMk/>
            <pc:sldMk cId="4007912793" sldId="646"/>
            <ac:spMk id="2" creationId="{00000000-0000-0000-0000-000000000000}"/>
          </ac:spMkLst>
        </pc:spChg>
        <pc:spChg chg="mod">
          <ac:chgData name="James Williams" userId="c957a50b-491f-4d94-b4bc-52aca3e2340d" providerId="ADAL" clId="{24AD1EBB-B856-443B-9200-42FCDD6529A9}" dt="2026-03-24T18:12:01.560" v="8652" actId="1076"/>
          <ac:spMkLst>
            <pc:docMk/>
            <pc:sldMk cId="4007912793" sldId="646"/>
            <ac:spMk id="8" creationId="{00000000-0000-0000-0000-000000000000}"/>
          </ac:spMkLst>
        </pc:spChg>
        <pc:spChg chg="mod">
          <ac:chgData name="James Williams" userId="c957a50b-491f-4d94-b4bc-52aca3e2340d" providerId="ADAL" clId="{24AD1EBB-B856-443B-9200-42FCDD6529A9}" dt="2026-03-24T18:10:06.408" v="8617" actId="1076"/>
          <ac:spMkLst>
            <pc:docMk/>
            <pc:sldMk cId="4007912793" sldId="646"/>
            <ac:spMk id="10" creationId="{AD9F145B-C380-4363-A825-0A2AE2145EE8}"/>
          </ac:spMkLst>
        </pc:spChg>
        <pc:spChg chg="mod">
          <ac:chgData name="James Williams" userId="c957a50b-491f-4d94-b4bc-52aca3e2340d" providerId="ADAL" clId="{24AD1EBB-B856-443B-9200-42FCDD6529A9}" dt="2026-03-24T18:10:06.408" v="8617" actId="1076"/>
          <ac:spMkLst>
            <pc:docMk/>
            <pc:sldMk cId="4007912793" sldId="646"/>
            <ac:spMk id="11" creationId="{8F4235E4-1EE3-4E26-A0E4-9AD0CAE59ADB}"/>
          </ac:spMkLst>
        </pc:spChg>
        <pc:picChg chg="mod">
          <ac:chgData name="James Williams" userId="c957a50b-491f-4d94-b4bc-52aca3e2340d" providerId="ADAL" clId="{24AD1EBB-B856-443B-9200-42FCDD6529A9}" dt="2026-03-24T18:12:17.704" v="8657" actId="1076"/>
          <ac:picMkLst>
            <pc:docMk/>
            <pc:sldMk cId="4007912793" sldId="646"/>
            <ac:picMk id="76802" creationId="{439CB4B2-30F8-5C0A-E6D0-F36C7D03F43C}"/>
          </ac:picMkLst>
        </pc:picChg>
      </pc:sldChg>
      <pc:sldChg chg="modSp mod modTransition">
        <pc:chgData name="James Williams" userId="c957a50b-491f-4d94-b4bc-52aca3e2340d" providerId="ADAL" clId="{24AD1EBB-B856-443B-9200-42FCDD6529A9}" dt="2026-03-24T16:05:45.309" v="7277"/>
        <pc:sldMkLst>
          <pc:docMk/>
          <pc:sldMk cId="603162793" sldId="652"/>
        </pc:sldMkLst>
        <pc:spChg chg="mod">
          <ac:chgData name="James Williams" userId="c957a50b-491f-4d94-b4bc-52aca3e2340d" providerId="ADAL" clId="{24AD1EBB-B856-443B-9200-42FCDD6529A9}" dt="2026-03-24T15:15:06.846" v="7170" actId="1076"/>
          <ac:spMkLst>
            <pc:docMk/>
            <pc:sldMk cId="603162793" sldId="652"/>
            <ac:spMk id="2" creationId="{C8F21C77-4C84-E4B8-1A18-2861A9177D7E}"/>
          </ac:spMkLst>
        </pc:spChg>
        <pc:spChg chg="mod">
          <ac:chgData name="James Williams" userId="c957a50b-491f-4d94-b4bc-52aca3e2340d" providerId="ADAL" clId="{24AD1EBB-B856-443B-9200-42FCDD6529A9}" dt="2026-03-24T15:15:58.452" v="7182" actId="115"/>
          <ac:spMkLst>
            <pc:docMk/>
            <pc:sldMk cId="603162793" sldId="652"/>
            <ac:spMk id="3" creationId="{95744737-3444-F1DC-9650-AFF1EACCE9ED}"/>
          </ac:spMkLst>
        </pc:spChg>
        <pc:grpChg chg="mod">
          <ac:chgData name="James Williams" userId="c957a50b-491f-4d94-b4bc-52aca3e2340d" providerId="ADAL" clId="{24AD1EBB-B856-443B-9200-42FCDD6529A9}" dt="2026-03-24T15:15:11.768" v="7171" actId="1076"/>
          <ac:grpSpMkLst>
            <pc:docMk/>
            <pc:sldMk cId="603162793" sldId="652"/>
            <ac:grpSpMk id="8" creationId="{811B22F2-5B9C-A14B-A584-501D3D0572D7}"/>
          </ac:grpSpMkLst>
        </pc:grpChg>
      </pc:sldChg>
      <pc:sldChg chg="addSp delSp modSp mod modTransition">
        <pc:chgData name="James Williams" userId="c957a50b-491f-4d94-b4bc-52aca3e2340d" providerId="ADAL" clId="{24AD1EBB-B856-443B-9200-42FCDD6529A9}" dt="2026-03-25T10:52:22.047" v="10543" actId="1076"/>
        <pc:sldMkLst>
          <pc:docMk/>
          <pc:sldMk cId="1741913441" sldId="655"/>
        </pc:sldMkLst>
        <pc:spChg chg="mod">
          <ac:chgData name="James Williams" userId="c957a50b-491f-4d94-b4bc-52aca3e2340d" providerId="ADAL" clId="{24AD1EBB-B856-443B-9200-42FCDD6529A9}" dt="2026-03-25T10:52:15.938" v="10542" actId="14100"/>
          <ac:spMkLst>
            <pc:docMk/>
            <pc:sldMk cId="1741913441" sldId="655"/>
            <ac:spMk id="2" creationId="{1DAF289B-A61A-0428-D8AE-7661B842A4B5}"/>
          </ac:spMkLst>
        </pc:spChg>
        <pc:spChg chg="mod ord">
          <ac:chgData name="James Williams" userId="c957a50b-491f-4d94-b4bc-52aca3e2340d" providerId="ADAL" clId="{24AD1EBB-B856-443B-9200-42FCDD6529A9}" dt="2026-03-25T10:51:47.904" v="10538" actId="1035"/>
          <ac:spMkLst>
            <pc:docMk/>
            <pc:sldMk cId="1741913441" sldId="655"/>
            <ac:spMk id="3" creationId="{09BDB63D-8B1A-E87E-223A-ED260363E09D}"/>
          </ac:spMkLst>
        </pc:spChg>
        <pc:spChg chg="add mod">
          <ac:chgData name="James Williams" userId="c957a50b-491f-4d94-b4bc-52aca3e2340d" providerId="ADAL" clId="{24AD1EBB-B856-443B-9200-42FCDD6529A9}" dt="2026-03-25T10:51:41.079" v="10531" actId="1035"/>
          <ac:spMkLst>
            <pc:docMk/>
            <pc:sldMk cId="1741913441" sldId="655"/>
            <ac:spMk id="4" creationId="{04249B5B-06EC-CE51-195E-A3DDF9B2AA44}"/>
          </ac:spMkLst>
        </pc:spChg>
        <pc:spChg chg="add mod">
          <ac:chgData name="James Williams" userId="c957a50b-491f-4d94-b4bc-52aca3e2340d" providerId="ADAL" clId="{24AD1EBB-B856-443B-9200-42FCDD6529A9}" dt="2026-03-25T10:51:56.362" v="10541" actId="1036"/>
          <ac:spMkLst>
            <pc:docMk/>
            <pc:sldMk cId="1741913441" sldId="655"/>
            <ac:spMk id="7" creationId="{8B4D43F5-2720-EE12-9E27-35CB6B52DCA3}"/>
          </ac:spMkLst>
        </pc:spChg>
        <pc:picChg chg="add mod">
          <ac:chgData name="James Williams" userId="c957a50b-491f-4d94-b4bc-52aca3e2340d" providerId="ADAL" clId="{24AD1EBB-B856-443B-9200-42FCDD6529A9}" dt="2026-03-25T10:52:22.047" v="10543" actId="1076"/>
          <ac:picMkLst>
            <pc:docMk/>
            <pc:sldMk cId="1741913441" sldId="655"/>
            <ac:picMk id="6" creationId="{1012946D-25C7-AA99-9E32-0D99EA5B3E97}"/>
          </ac:picMkLst>
        </pc:picChg>
        <pc:picChg chg="mod">
          <ac:chgData name="James Williams" userId="c957a50b-491f-4d94-b4bc-52aca3e2340d" providerId="ADAL" clId="{24AD1EBB-B856-443B-9200-42FCDD6529A9}" dt="2026-03-24T18:36:08.085" v="9077" actId="1076"/>
          <ac:picMkLst>
            <pc:docMk/>
            <pc:sldMk cId="1741913441" sldId="655"/>
            <ac:picMk id="8" creationId="{90FFDDB1-BD57-4994-8F98-7EE350A7263F}"/>
          </ac:picMkLst>
        </pc:picChg>
        <pc:picChg chg="mod">
          <ac:chgData name="James Williams" userId="c957a50b-491f-4d94-b4bc-52aca3e2340d" providerId="ADAL" clId="{24AD1EBB-B856-443B-9200-42FCDD6529A9}" dt="2026-03-24T18:36:08.085" v="9077" actId="1076"/>
          <ac:picMkLst>
            <pc:docMk/>
            <pc:sldMk cId="1741913441" sldId="655"/>
            <ac:picMk id="14" creationId="{7B3F0BC1-86B2-207E-6436-84634851E43A}"/>
          </ac:picMkLst>
        </pc:picChg>
        <pc:picChg chg="mod">
          <ac:chgData name="James Williams" userId="c957a50b-491f-4d94-b4bc-52aca3e2340d" providerId="ADAL" clId="{24AD1EBB-B856-443B-9200-42FCDD6529A9}" dt="2026-03-24T18:36:08.085" v="9077" actId="1076"/>
          <ac:picMkLst>
            <pc:docMk/>
            <pc:sldMk cId="1741913441" sldId="655"/>
            <ac:picMk id="78850" creationId="{ED607C65-5504-F221-B349-FFCAAEE56500}"/>
          </ac:picMkLst>
        </pc:picChg>
        <pc:picChg chg="mod">
          <ac:chgData name="James Williams" userId="c957a50b-491f-4d94-b4bc-52aca3e2340d" providerId="ADAL" clId="{24AD1EBB-B856-443B-9200-42FCDD6529A9}" dt="2026-03-24T18:36:08.085" v="9077" actId="1076"/>
          <ac:picMkLst>
            <pc:docMk/>
            <pc:sldMk cId="1741913441" sldId="655"/>
            <ac:picMk id="78854" creationId="{E82E9A4C-1799-7D6A-B0D9-9168FB37EA0B}"/>
          </ac:picMkLst>
        </pc:picChg>
        <pc:picChg chg="mod">
          <ac:chgData name="James Williams" userId="c957a50b-491f-4d94-b4bc-52aca3e2340d" providerId="ADAL" clId="{24AD1EBB-B856-443B-9200-42FCDD6529A9}" dt="2026-03-24T18:36:08.085" v="9077" actId="1076"/>
          <ac:picMkLst>
            <pc:docMk/>
            <pc:sldMk cId="1741913441" sldId="655"/>
            <ac:picMk id="78856" creationId="{0E34332C-B8D2-2484-58E8-22CFCF59D3BA}"/>
          </ac:picMkLst>
        </pc:picChg>
        <pc:picChg chg="mod">
          <ac:chgData name="James Williams" userId="c957a50b-491f-4d94-b4bc-52aca3e2340d" providerId="ADAL" clId="{24AD1EBB-B856-443B-9200-42FCDD6529A9}" dt="2026-03-24T18:36:08.085" v="9077" actId="1076"/>
          <ac:picMkLst>
            <pc:docMk/>
            <pc:sldMk cId="1741913441" sldId="655"/>
            <ac:picMk id="78858" creationId="{5A512EFA-314D-7B2D-EC0E-6525D2E3FD79}"/>
          </ac:picMkLst>
        </pc:picChg>
      </pc:sldChg>
      <pc:sldChg chg="addSp modSp mod modTransition">
        <pc:chgData name="James Williams" userId="c957a50b-491f-4d94-b4bc-52aca3e2340d" providerId="ADAL" clId="{24AD1EBB-B856-443B-9200-42FCDD6529A9}" dt="2026-03-24T16:06:38.790" v="7283" actId="1076"/>
        <pc:sldMkLst>
          <pc:docMk/>
          <pc:sldMk cId="3390659899" sldId="656"/>
        </pc:sldMkLst>
        <pc:spChg chg="mod">
          <ac:chgData name="James Williams" userId="c957a50b-491f-4d94-b4bc-52aca3e2340d" providerId="ADAL" clId="{24AD1EBB-B856-443B-9200-42FCDD6529A9}" dt="2026-03-24T15:12:34.046" v="7134" actId="1076"/>
          <ac:spMkLst>
            <pc:docMk/>
            <pc:sldMk cId="3390659899" sldId="656"/>
            <ac:spMk id="2" creationId="{B2BA7797-2BF3-9524-D478-4740047AD875}"/>
          </ac:spMkLst>
        </pc:spChg>
        <pc:spChg chg="mod">
          <ac:chgData name="James Williams" userId="c957a50b-491f-4d94-b4bc-52aca3e2340d" providerId="ADAL" clId="{24AD1EBB-B856-443B-9200-42FCDD6529A9}" dt="2026-03-24T15:14:57.267" v="7169" actId="27636"/>
          <ac:spMkLst>
            <pc:docMk/>
            <pc:sldMk cId="3390659899" sldId="656"/>
            <ac:spMk id="3" creationId="{18FD6FE1-73A4-6CDA-E4CD-3EE7E3DF9759}"/>
          </ac:spMkLst>
        </pc:spChg>
        <pc:spChg chg="add mod">
          <ac:chgData name="James Williams" userId="c957a50b-491f-4d94-b4bc-52aca3e2340d" providerId="ADAL" clId="{24AD1EBB-B856-443B-9200-42FCDD6529A9}" dt="2026-03-24T15:12:49.241" v="7136" actId="1076"/>
          <ac:spMkLst>
            <pc:docMk/>
            <pc:sldMk cId="3390659899" sldId="656"/>
            <ac:spMk id="4" creationId="{BD2EF92F-FD8F-CB7D-EC66-058D01D97594}"/>
          </ac:spMkLst>
        </pc:spChg>
        <pc:picChg chg="add mod">
          <ac:chgData name="James Williams" userId="c957a50b-491f-4d94-b4bc-52aca3e2340d" providerId="ADAL" clId="{24AD1EBB-B856-443B-9200-42FCDD6529A9}" dt="2026-03-24T16:06:38.790" v="7283" actId="1076"/>
          <ac:picMkLst>
            <pc:docMk/>
            <pc:sldMk cId="3390659899" sldId="656"/>
            <ac:picMk id="5" creationId="{26BD3395-3F9E-6DD9-8F32-680E6FD29B70}"/>
          </ac:picMkLst>
        </pc:picChg>
      </pc:sldChg>
      <pc:sldChg chg="delSp modSp mod modTransition">
        <pc:chgData name="James Williams" userId="c957a50b-491f-4d94-b4bc-52aca3e2340d" providerId="ADAL" clId="{24AD1EBB-B856-443B-9200-42FCDD6529A9}" dt="2026-03-24T16:05:45.309" v="7277"/>
        <pc:sldMkLst>
          <pc:docMk/>
          <pc:sldMk cId="3491119389" sldId="657"/>
        </pc:sldMkLst>
        <pc:spChg chg="mod">
          <ac:chgData name="James Williams" userId="c957a50b-491f-4d94-b4bc-52aca3e2340d" providerId="ADAL" clId="{24AD1EBB-B856-443B-9200-42FCDD6529A9}" dt="2026-03-24T16:05:04.222" v="7274" actId="1076"/>
          <ac:spMkLst>
            <pc:docMk/>
            <pc:sldMk cId="3491119389" sldId="657"/>
            <ac:spMk id="2" creationId="{EAE4F72E-A6E3-9DCE-96CE-27539F685BDB}"/>
          </ac:spMkLst>
        </pc:spChg>
        <pc:spChg chg="mod">
          <ac:chgData name="James Williams" userId="c957a50b-491f-4d94-b4bc-52aca3e2340d" providerId="ADAL" clId="{24AD1EBB-B856-443B-9200-42FCDD6529A9}" dt="2026-03-24T16:04:08.819" v="7266" actId="1076"/>
          <ac:spMkLst>
            <pc:docMk/>
            <pc:sldMk cId="3491119389" sldId="657"/>
            <ac:spMk id="3" creationId="{8203D28B-56A4-1DDC-F400-604314C0B44D}"/>
          </ac:spMkLst>
        </pc:spChg>
        <pc:picChg chg="mod topLvl">
          <ac:chgData name="James Williams" userId="c957a50b-491f-4d94-b4bc-52aca3e2340d" providerId="ADAL" clId="{24AD1EBB-B856-443B-9200-42FCDD6529A9}" dt="2026-03-24T16:04:20.690" v="7269" actId="1076"/>
          <ac:picMkLst>
            <pc:docMk/>
            <pc:sldMk cId="3491119389" sldId="657"/>
            <ac:picMk id="5" creationId="{E02D2589-A316-34E8-8506-749F4288F691}"/>
          </ac:picMkLst>
        </pc:picChg>
        <pc:picChg chg="mod topLvl">
          <ac:chgData name="James Williams" userId="c957a50b-491f-4d94-b4bc-52aca3e2340d" providerId="ADAL" clId="{24AD1EBB-B856-443B-9200-42FCDD6529A9}" dt="2026-03-24T16:04:27.387" v="7270" actId="1076"/>
          <ac:picMkLst>
            <pc:docMk/>
            <pc:sldMk cId="3491119389" sldId="657"/>
            <ac:picMk id="6" creationId="{EFD4C0F9-9263-073D-5B6E-BD3860BAE6F0}"/>
          </ac:picMkLst>
        </pc:picChg>
      </pc:sldChg>
      <pc:sldChg chg="addSp modSp add mod modTransition">
        <pc:chgData name="James Williams" userId="c957a50b-491f-4d94-b4bc-52aca3e2340d" providerId="ADAL" clId="{24AD1EBB-B856-443B-9200-42FCDD6529A9}" dt="2026-03-24T18:01:36.985" v="8573" actId="1076"/>
        <pc:sldMkLst>
          <pc:docMk/>
          <pc:sldMk cId="3246447677" sldId="659"/>
        </pc:sldMkLst>
        <pc:spChg chg="mod">
          <ac:chgData name="James Williams" userId="c957a50b-491f-4d94-b4bc-52aca3e2340d" providerId="ADAL" clId="{24AD1EBB-B856-443B-9200-42FCDD6529A9}" dt="2026-03-24T18:00:11.132" v="8562" actId="14100"/>
          <ac:spMkLst>
            <pc:docMk/>
            <pc:sldMk cId="3246447677" sldId="659"/>
            <ac:spMk id="2" creationId="{EAE4F72E-A6E3-9DCE-96CE-27539F685BDB}"/>
          </ac:spMkLst>
        </pc:spChg>
        <pc:spChg chg="mod">
          <ac:chgData name="James Williams" userId="c957a50b-491f-4d94-b4bc-52aca3e2340d" providerId="ADAL" clId="{24AD1EBB-B856-443B-9200-42FCDD6529A9}" dt="2026-03-24T18:00:14.444" v="8563" actId="1076"/>
          <ac:spMkLst>
            <pc:docMk/>
            <pc:sldMk cId="3246447677" sldId="659"/>
            <ac:spMk id="3" creationId="{8203D28B-56A4-1DDC-F400-604314C0B44D}"/>
          </ac:spMkLst>
        </pc:spChg>
        <pc:spChg chg="add mod">
          <ac:chgData name="James Williams" userId="c957a50b-491f-4d94-b4bc-52aca3e2340d" providerId="ADAL" clId="{24AD1EBB-B856-443B-9200-42FCDD6529A9}" dt="2026-03-24T18:01:36.985" v="8573" actId="1076"/>
          <ac:spMkLst>
            <pc:docMk/>
            <pc:sldMk cId="3246447677" sldId="659"/>
            <ac:spMk id="4" creationId="{3B54E6EA-441E-F6DF-7AEB-DA9EC89EE01F}"/>
          </ac:spMkLst>
        </pc:spChg>
        <pc:picChg chg="mod">
          <ac:chgData name="James Williams" userId="c957a50b-491f-4d94-b4bc-52aca3e2340d" providerId="ADAL" clId="{24AD1EBB-B856-443B-9200-42FCDD6529A9}" dt="2026-03-24T18:00:08.107" v="8561" actId="1076"/>
          <ac:picMkLst>
            <pc:docMk/>
            <pc:sldMk cId="3246447677" sldId="659"/>
            <ac:picMk id="80902" creationId="{9BEBAE0F-1DE5-8C3C-FCE3-7C844910B3E9}"/>
          </ac:picMkLst>
        </pc:picChg>
      </pc:sldChg>
      <pc:sldChg chg="addSp delSp modSp mod modTransition">
        <pc:chgData name="James Williams" userId="c957a50b-491f-4d94-b4bc-52aca3e2340d" providerId="ADAL" clId="{24AD1EBB-B856-443B-9200-42FCDD6529A9}" dt="2026-03-25T10:44:58.024" v="10478" actId="20577"/>
        <pc:sldMkLst>
          <pc:docMk/>
          <pc:sldMk cId="3399873689" sldId="660"/>
        </pc:sldMkLst>
        <pc:spChg chg="mod">
          <ac:chgData name="James Williams" userId="c957a50b-491f-4d94-b4bc-52aca3e2340d" providerId="ADAL" clId="{24AD1EBB-B856-443B-9200-42FCDD6529A9}" dt="2026-03-25T10:44:58.024" v="10478" actId="20577"/>
          <ac:spMkLst>
            <pc:docMk/>
            <pc:sldMk cId="3399873689" sldId="660"/>
            <ac:spMk id="2" creationId="{C866E015-C78B-FCD2-FE5C-6CF0751B9922}"/>
          </ac:spMkLst>
        </pc:spChg>
        <pc:spChg chg="mod">
          <ac:chgData name="James Williams" userId="c957a50b-491f-4d94-b4bc-52aca3e2340d" providerId="ADAL" clId="{24AD1EBB-B856-443B-9200-42FCDD6529A9}" dt="2026-03-24T18:23:28.700" v="8930" actId="12"/>
          <ac:spMkLst>
            <pc:docMk/>
            <pc:sldMk cId="3399873689" sldId="660"/>
            <ac:spMk id="3" creationId="{FCF8A212-2C67-01CE-9B37-3F463A28A009}"/>
          </ac:spMkLst>
        </pc:spChg>
        <pc:spChg chg="mod">
          <ac:chgData name="James Williams" userId="c957a50b-491f-4d94-b4bc-52aca3e2340d" providerId="ADAL" clId="{24AD1EBB-B856-443B-9200-42FCDD6529A9}" dt="2026-03-24T18:22:27.372" v="8890" actId="1076"/>
          <ac:spMkLst>
            <pc:docMk/>
            <pc:sldMk cId="3399873689" sldId="660"/>
            <ac:spMk id="4" creationId="{5CDE730E-BB1C-6873-9943-94750B31B75B}"/>
          </ac:spMkLst>
        </pc:spChg>
        <pc:picChg chg="add mod">
          <ac:chgData name="James Williams" userId="c957a50b-491f-4d94-b4bc-52aca3e2340d" providerId="ADAL" clId="{24AD1EBB-B856-443B-9200-42FCDD6529A9}" dt="2026-03-24T18:25:08.773" v="8944" actId="1076"/>
          <ac:picMkLst>
            <pc:docMk/>
            <pc:sldMk cId="3399873689" sldId="660"/>
            <ac:picMk id="6" creationId="{48310EE5-7641-257E-B80A-4283D79CBFCE}"/>
          </ac:picMkLst>
        </pc:picChg>
        <pc:picChg chg="add mod">
          <ac:chgData name="James Williams" userId="c957a50b-491f-4d94-b4bc-52aca3e2340d" providerId="ADAL" clId="{24AD1EBB-B856-443B-9200-42FCDD6529A9}" dt="2026-03-24T18:25:08.773" v="8944" actId="1076"/>
          <ac:picMkLst>
            <pc:docMk/>
            <pc:sldMk cId="3399873689" sldId="660"/>
            <ac:picMk id="7" creationId="{9B102E44-BFBE-E897-2EE5-A6F547B348D4}"/>
          </ac:picMkLst>
        </pc:picChg>
        <pc:picChg chg="add mod">
          <ac:chgData name="James Williams" userId="c957a50b-491f-4d94-b4bc-52aca3e2340d" providerId="ADAL" clId="{24AD1EBB-B856-443B-9200-42FCDD6529A9}" dt="2026-03-24T18:25:08.773" v="8944" actId="1076"/>
          <ac:picMkLst>
            <pc:docMk/>
            <pc:sldMk cId="3399873689" sldId="660"/>
            <ac:picMk id="8" creationId="{6D61CF3C-F52A-12CB-E061-08DCE45EBF8D}"/>
          </ac:picMkLst>
        </pc:picChg>
      </pc:sldChg>
      <pc:sldChg chg="delSp modSp mod ord modTransition">
        <pc:chgData name="James Williams" userId="c957a50b-491f-4d94-b4bc-52aca3e2340d" providerId="ADAL" clId="{24AD1EBB-B856-443B-9200-42FCDD6529A9}" dt="2026-03-24T16:05:45.309" v="7277"/>
        <pc:sldMkLst>
          <pc:docMk/>
          <pc:sldMk cId="669627953" sldId="671"/>
        </pc:sldMkLst>
        <pc:spChg chg="mod">
          <ac:chgData name="James Williams" userId="c957a50b-491f-4d94-b4bc-52aca3e2340d" providerId="ADAL" clId="{24AD1EBB-B856-443B-9200-42FCDD6529A9}" dt="2026-03-24T15:05:36.970" v="6893" actId="27636"/>
          <ac:spMkLst>
            <pc:docMk/>
            <pc:sldMk cId="669627953" sldId="671"/>
            <ac:spMk id="28674" creationId="{BF2CD4AD-9B83-4431-B17C-0432F2160ACC}"/>
          </ac:spMkLst>
        </pc:spChg>
      </pc:sldChg>
      <pc:sldChg chg="modSp mod modTransition">
        <pc:chgData name="James Williams" userId="c957a50b-491f-4d94-b4bc-52aca3e2340d" providerId="ADAL" clId="{24AD1EBB-B856-443B-9200-42FCDD6529A9}" dt="2026-03-24T16:05:45.309" v="7277"/>
        <pc:sldMkLst>
          <pc:docMk/>
          <pc:sldMk cId="416118663" sldId="677"/>
        </pc:sldMkLst>
        <pc:spChg chg="mod">
          <ac:chgData name="James Williams" userId="c957a50b-491f-4d94-b4bc-52aca3e2340d" providerId="ADAL" clId="{24AD1EBB-B856-443B-9200-42FCDD6529A9}" dt="2026-03-21T16:25:29.579" v="3226" actId="20577"/>
          <ac:spMkLst>
            <pc:docMk/>
            <pc:sldMk cId="416118663" sldId="677"/>
            <ac:spMk id="4098" creationId="{2381A66E-8335-14E8-4B76-112429D8F612}"/>
          </ac:spMkLst>
        </pc:spChg>
        <pc:spChg chg="mod">
          <ac:chgData name="James Williams" userId="c957a50b-491f-4d94-b4bc-52aca3e2340d" providerId="ADAL" clId="{24AD1EBB-B856-443B-9200-42FCDD6529A9}" dt="2026-03-21T16:30:40.688" v="3491" actId="13926"/>
          <ac:spMkLst>
            <pc:docMk/>
            <pc:sldMk cId="416118663" sldId="677"/>
            <ac:spMk id="4099" creationId="{4EF03352-1E66-AB96-2FFF-0DECBAE79FB4}"/>
          </ac:spMkLst>
        </pc:spChg>
      </pc:sldChg>
      <pc:sldChg chg="modSp mod modTransition">
        <pc:chgData name="James Williams" userId="c957a50b-491f-4d94-b4bc-52aca3e2340d" providerId="ADAL" clId="{24AD1EBB-B856-443B-9200-42FCDD6529A9}" dt="2026-03-25T12:43:32.459" v="10621" actId="13926"/>
        <pc:sldMkLst>
          <pc:docMk/>
          <pc:sldMk cId="2422339086" sldId="680"/>
        </pc:sldMkLst>
        <pc:spChg chg="mod">
          <ac:chgData name="James Williams" userId="c957a50b-491f-4d94-b4bc-52aca3e2340d" providerId="ADAL" clId="{24AD1EBB-B856-443B-9200-42FCDD6529A9}" dt="2026-03-25T12:43:32.459" v="10621" actId="13926"/>
          <ac:spMkLst>
            <pc:docMk/>
            <pc:sldMk cId="2422339086" sldId="680"/>
            <ac:spMk id="2" creationId="{0F661691-0EC5-07B2-551A-85014D7BCA7E}"/>
          </ac:spMkLst>
        </pc:spChg>
        <pc:spChg chg="mod">
          <ac:chgData name="James Williams" userId="c957a50b-491f-4d94-b4bc-52aca3e2340d" providerId="ADAL" clId="{24AD1EBB-B856-443B-9200-42FCDD6529A9}" dt="2026-03-25T12:38:25.866" v="10620" actId="207"/>
          <ac:spMkLst>
            <pc:docMk/>
            <pc:sldMk cId="2422339086" sldId="680"/>
            <ac:spMk id="3" creationId="{CEEBA707-F3E7-CA17-7F4F-69EE03ACB358}"/>
          </ac:spMkLst>
        </pc:spChg>
      </pc:sldChg>
      <pc:sldChg chg="modSp mod modTransition">
        <pc:chgData name="James Williams" userId="c957a50b-491f-4d94-b4bc-52aca3e2340d" providerId="ADAL" clId="{24AD1EBB-B856-443B-9200-42FCDD6529A9}" dt="2026-03-24T16:05:45.309" v="7277"/>
        <pc:sldMkLst>
          <pc:docMk/>
          <pc:sldMk cId="3214200667" sldId="683"/>
        </pc:sldMkLst>
        <pc:spChg chg="mod">
          <ac:chgData name="James Williams" userId="c957a50b-491f-4d94-b4bc-52aca3e2340d" providerId="ADAL" clId="{24AD1EBB-B856-443B-9200-42FCDD6529A9}" dt="2026-03-24T15:16:20.559" v="7185" actId="1076"/>
          <ac:spMkLst>
            <pc:docMk/>
            <pc:sldMk cId="3214200667" sldId="683"/>
            <ac:spMk id="2" creationId="{D78021EF-F719-8FF8-0761-DC7188EB6B5E}"/>
          </ac:spMkLst>
        </pc:spChg>
      </pc:sldChg>
      <pc:sldChg chg="add">
        <pc:chgData name="James Williams" userId="c957a50b-491f-4d94-b4bc-52aca3e2340d" providerId="ADAL" clId="{24AD1EBB-B856-443B-9200-42FCDD6529A9}" dt="2026-03-24T17:28:39.505" v="8006"/>
        <pc:sldMkLst>
          <pc:docMk/>
          <pc:sldMk cId="65197784" sldId="685"/>
        </pc:sldMkLst>
      </pc:sldChg>
      <pc:sldChg chg="add">
        <pc:chgData name="James Williams" userId="c957a50b-491f-4d94-b4bc-52aca3e2340d" providerId="ADAL" clId="{24AD1EBB-B856-443B-9200-42FCDD6529A9}" dt="2026-03-24T17:28:39.505" v="8006"/>
        <pc:sldMkLst>
          <pc:docMk/>
          <pc:sldMk cId="4274398430" sldId="686"/>
        </pc:sldMkLst>
      </pc:sldChg>
      <pc:sldChg chg="addSp delSp modSp mod modTransition">
        <pc:chgData name="James Williams" userId="c957a50b-491f-4d94-b4bc-52aca3e2340d" providerId="ADAL" clId="{24AD1EBB-B856-443B-9200-42FCDD6529A9}" dt="2026-03-24T18:53:16.538" v="9715" actId="1076"/>
        <pc:sldMkLst>
          <pc:docMk/>
          <pc:sldMk cId="696829722" sldId="687"/>
        </pc:sldMkLst>
        <pc:spChg chg="mod">
          <ac:chgData name="James Williams" userId="c957a50b-491f-4d94-b4bc-52aca3e2340d" providerId="ADAL" clId="{24AD1EBB-B856-443B-9200-42FCDD6529A9}" dt="2026-03-24T15:09:52.411" v="6977" actId="403"/>
          <ac:spMkLst>
            <pc:docMk/>
            <pc:sldMk cId="696829722" sldId="687"/>
            <ac:spMk id="2" creationId="{B3A52F3D-8E71-5024-40E3-C3ED24BDB62F}"/>
          </ac:spMkLst>
        </pc:spChg>
        <pc:spChg chg="mod ord">
          <ac:chgData name="James Williams" userId="c957a50b-491f-4d94-b4bc-52aca3e2340d" providerId="ADAL" clId="{24AD1EBB-B856-443B-9200-42FCDD6529A9}" dt="2026-03-24T15:11:16.048" v="7121" actId="14100"/>
          <ac:spMkLst>
            <pc:docMk/>
            <pc:sldMk cId="696829722" sldId="687"/>
            <ac:spMk id="3" creationId="{7B113769-053E-2A71-4702-F0462299B1E6}"/>
          </ac:spMkLst>
        </pc:spChg>
        <pc:spChg chg="add">
          <ac:chgData name="James Williams" userId="c957a50b-491f-4d94-b4bc-52aca3e2340d" providerId="ADAL" clId="{24AD1EBB-B856-443B-9200-42FCDD6529A9}" dt="2026-03-24T12:46:29.622" v="5217" actId="26606"/>
          <ac:spMkLst>
            <pc:docMk/>
            <pc:sldMk cId="696829722" sldId="687"/>
            <ac:spMk id="59" creationId="{0F8BFD3B-29FB-4A95-BB51-220F8A6C5746}"/>
          </ac:spMkLst>
        </pc:spChg>
        <pc:spChg chg="add">
          <ac:chgData name="James Williams" userId="c957a50b-491f-4d94-b4bc-52aca3e2340d" providerId="ADAL" clId="{24AD1EBB-B856-443B-9200-42FCDD6529A9}" dt="2026-03-24T12:46:29.622" v="5217" actId="26606"/>
          <ac:spMkLst>
            <pc:docMk/>
            <pc:sldMk cId="696829722" sldId="687"/>
            <ac:spMk id="60" creationId="{0EFD753D-6A49-46DD-9E82-AA6E2C62B461}"/>
          </ac:spMkLst>
        </pc:spChg>
        <pc:spChg chg="add">
          <ac:chgData name="James Williams" userId="c957a50b-491f-4d94-b4bc-52aca3e2340d" providerId="ADAL" clId="{24AD1EBB-B856-443B-9200-42FCDD6529A9}" dt="2026-03-24T12:46:29.622" v="5217" actId="26606"/>
          <ac:spMkLst>
            <pc:docMk/>
            <pc:sldMk cId="696829722" sldId="687"/>
            <ac:spMk id="61" creationId="{138A5824-1F4A-4EE7-BC13-5BB48FC0809B}"/>
          </ac:spMkLst>
        </pc:spChg>
        <pc:picChg chg="mod">
          <ac:chgData name="James Williams" userId="c957a50b-491f-4d94-b4bc-52aca3e2340d" providerId="ADAL" clId="{24AD1EBB-B856-443B-9200-42FCDD6529A9}" dt="2026-03-24T12:46:29.595" v="5216" actId="26606"/>
          <ac:picMkLst>
            <pc:docMk/>
            <pc:sldMk cId="696829722" sldId="687"/>
            <ac:picMk id="5" creationId="{8A33E7F7-94B6-A41E-A8B7-576CFB0EA81F}"/>
          </ac:picMkLst>
        </pc:picChg>
        <pc:picChg chg="mod">
          <ac:chgData name="James Williams" userId="c957a50b-491f-4d94-b4bc-52aca3e2340d" providerId="ADAL" clId="{24AD1EBB-B856-443B-9200-42FCDD6529A9}" dt="2026-03-24T12:43:29.939" v="5098" actId="1076"/>
          <ac:picMkLst>
            <pc:docMk/>
            <pc:sldMk cId="696829722" sldId="687"/>
            <ac:picMk id="8" creationId="{7B0780C1-EE90-7C56-9C37-25EAC997F640}"/>
          </ac:picMkLst>
        </pc:picChg>
        <pc:picChg chg="mod ord">
          <ac:chgData name="James Williams" userId="c957a50b-491f-4d94-b4bc-52aca3e2340d" providerId="ADAL" clId="{24AD1EBB-B856-443B-9200-42FCDD6529A9}" dt="2026-03-24T12:46:29.622" v="5217" actId="26606"/>
          <ac:picMkLst>
            <pc:docMk/>
            <pc:sldMk cId="696829722" sldId="687"/>
            <ac:picMk id="10" creationId="{9C18C3DA-2292-E777-061D-099A60C63A92}"/>
          </ac:picMkLst>
        </pc:picChg>
        <pc:picChg chg="mod">
          <ac:chgData name="James Williams" userId="c957a50b-491f-4d94-b4bc-52aca3e2340d" providerId="ADAL" clId="{24AD1EBB-B856-443B-9200-42FCDD6529A9}" dt="2026-03-24T18:53:16.538" v="9715" actId="1076"/>
          <ac:picMkLst>
            <pc:docMk/>
            <pc:sldMk cId="696829722" sldId="687"/>
            <ac:picMk id="12" creationId="{218990BE-A0A6-49D5-6505-A747EEC2AF97}"/>
          </ac:picMkLst>
        </pc:picChg>
        <pc:picChg chg="mod ord">
          <ac:chgData name="James Williams" userId="c957a50b-491f-4d94-b4bc-52aca3e2340d" providerId="ADAL" clId="{24AD1EBB-B856-443B-9200-42FCDD6529A9}" dt="2026-03-24T18:53:16.538" v="9715" actId="1076"/>
          <ac:picMkLst>
            <pc:docMk/>
            <pc:sldMk cId="696829722" sldId="687"/>
            <ac:picMk id="14" creationId="{7E031F75-5665-83C3-D2B3-153FB9765807}"/>
          </ac:picMkLst>
        </pc:picChg>
        <pc:picChg chg="mod ord">
          <ac:chgData name="James Williams" userId="c957a50b-491f-4d94-b4bc-52aca3e2340d" providerId="ADAL" clId="{24AD1EBB-B856-443B-9200-42FCDD6529A9}" dt="2026-03-24T18:53:16.538" v="9715" actId="1076"/>
          <ac:picMkLst>
            <pc:docMk/>
            <pc:sldMk cId="696829722" sldId="687"/>
            <ac:picMk id="16" creationId="{B75090DC-246A-3201-1897-F64ECE10ADA2}"/>
          </ac:picMkLst>
        </pc:picChg>
      </pc:sldChg>
      <pc:sldChg chg="addSp modSp mod ord modTransition">
        <pc:chgData name="James Williams" userId="c957a50b-491f-4d94-b4bc-52aca3e2340d" providerId="ADAL" clId="{24AD1EBB-B856-443B-9200-42FCDD6529A9}" dt="2026-03-24T17:46:30.515" v="8274" actId="14100"/>
        <pc:sldMkLst>
          <pc:docMk/>
          <pc:sldMk cId="2243502009" sldId="689"/>
        </pc:sldMkLst>
        <pc:spChg chg="mod">
          <ac:chgData name="James Williams" userId="c957a50b-491f-4d94-b4bc-52aca3e2340d" providerId="ADAL" clId="{24AD1EBB-B856-443B-9200-42FCDD6529A9}" dt="2026-03-24T17:42:22.844" v="8168" actId="1076"/>
          <ac:spMkLst>
            <pc:docMk/>
            <pc:sldMk cId="2243502009" sldId="689"/>
            <ac:spMk id="2" creationId="{3A9AAC0E-0AF0-5D4A-26DD-3177FA97FA23}"/>
          </ac:spMkLst>
        </pc:spChg>
        <pc:spChg chg="mod">
          <ac:chgData name="James Williams" userId="c957a50b-491f-4d94-b4bc-52aca3e2340d" providerId="ADAL" clId="{24AD1EBB-B856-443B-9200-42FCDD6529A9}" dt="2026-03-24T17:46:30.515" v="8274" actId="14100"/>
          <ac:spMkLst>
            <pc:docMk/>
            <pc:sldMk cId="2243502009" sldId="689"/>
            <ac:spMk id="3" creationId="{DA343A7B-4429-2E8A-061C-99ED78C7A1BB}"/>
          </ac:spMkLst>
        </pc:spChg>
        <pc:spChg chg="add mod">
          <ac:chgData name="James Williams" userId="c957a50b-491f-4d94-b4bc-52aca3e2340d" providerId="ADAL" clId="{24AD1EBB-B856-443B-9200-42FCDD6529A9}" dt="2026-03-24T17:42:19.047" v="8167"/>
          <ac:spMkLst>
            <pc:docMk/>
            <pc:sldMk cId="2243502009" sldId="689"/>
            <ac:spMk id="4" creationId="{BCFCFBCB-4156-EC5F-110C-7AC5880F58C9}"/>
          </ac:spMkLst>
        </pc:spChg>
      </pc:sldChg>
      <pc:sldChg chg="modSp add mod modTransition">
        <pc:chgData name="James Williams" userId="c957a50b-491f-4d94-b4bc-52aca3e2340d" providerId="ADAL" clId="{24AD1EBB-B856-443B-9200-42FCDD6529A9}" dt="2026-03-24T17:50:57.858" v="8392" actId="403"/>
        <pc:sldMkLst>
          <pc:docMk/>
          <pc:sldMk cId="892152791" sldId="690"/>
        </pc:sldMkLst>
        <pc:spChg chg="mod">
          <ac:chgData name="James Williams" userId="c957a50b-491f-4d94-b4bc-52aca3e2340d" providerId="ADAL" clId="{24AD1EBB-B856-443B-9200-42FCDD6529A9}" dt="2026-03-24T17:50:57.858" v="8392" actId="403"/>
          <ac:spMkLst>
            <pc:docMk/>
            <pc:sldMk cId="892152791" sldId="690"/>
            <ac:spMk id="2" creationId="{A8968FD6-2428-EAD3-3164-056B7294E176}"/>
          </ac:spMkLst>
        </pc:spChg>
        <pc:spChg chg="mod">
          <ac:chgData name="James Williams" userId="c957a50b-491f-4d94-b4bc-52aca3e2340d" providerId="ADAL" clId="{24AD1EBB-B856-443B-9200-42FCDD6529A9}" dt="2026-03-24T17:50:50.288" v="8391" actId="13926"/>
          <ac:spMkLst>
            <pc:docMk/>
            <pc:sldMk cId="892152791" sldId="690"/>
            <ac:spMk id="3" creationId="{9E8E868A-7790-86C6-AE75-12FEB8F21F63}"/>
          </ac:spMkLst>
        </pc:spChg>
      </pc:sldChg>
      <pc:sldChg chg="addSp delSp modSp add mod modTransition setBg delDesignElem">
        <pc:chgData name="James Williams" userId="c957a50b-491f-4d94-b4bc-52aca3e2340d" providerId="ADAL" clId="{24AD1EBB-B856-443B-9200-42FCDD6529A9}" dt="2026-03-24T17:54:11.292" v="8448" actId="14100"/>
        <pc:sldMkLst>
          <pc:docMk/>
          <pc:sldMk cId="1229816617" sldId="691"/>
        </pc:sldMkLst>
        <pc:spChg chg="mod">
          <ac:chgData name="James Williams" userId="c957a50b-491f-4d94-b4bc-52aca3e2340d" providerId="ADAL" clId="{24AD1EBB-B856-443B-9200-42FCDD6529A9}" dt="2026-03-24T17:47:39.592" v="8285" actId="403"/>
          <ac:spMkLst>
            <pc:docMk/>
            <pc:sldMk cId="1229816617" sldId="691"/>
            <ac:spMk id="2" creationId="{116AE94E-E9D9-3B65-09DA-4865EDDFEFC4}"/>
          </ac:spMkLst>
        </pc:spChg>
        <pc:spChg chg="add mod">
          <ac:chgData name="James Williams" userId="c957a50b-491f-4d94-b4bc-52aca3e2340d" providerId="ADAL" clId="{24AD1EBB-B856-443B-9200-42FCDD6529A9}" dt="2026-03-24T17:54:11.292" v="8448" actId="14100"/>
          <ac:spMkLst>
            <pc:docMk/>
            <pc:sldMk cId="1229816617" sldId="691"/>
            <ac:spMk id="4" creationId="{069309E0-5580-A3AF-02BD-091060B5C5ED}"/>
          </ac:spMkLst>
        </pc:spChg>
        <pc:spChg chg="mod">
          <ac:chgData name="James Williams" userId="c957a50b-491f-4d94-b4bc-52aca3e2340d" providerId="ADAL" clId="{24AD1EBB-B856-443B-9200-42FCDD6529A9}" dt="2026-03-24T17:54:06.190" v="8446" actId="20577"/>
          <ac:spMkLst>
            <pc:docMk/>
            <pc:sldMk cId="1229816617" sldId="691"/>
            <ac:spMk id="32" creationId="{F0871FDA-35A1-0368-83AE-927BFE194D4D}"/>
          </ac:spMkLst>
        </pc:spChg>
      </pc:sldChg>
      <pc:sldChg chg="addSp modSp add mod modTransition">
        <pc:chgData name="James Williams" userId="c957a50b-491f-4d94-b4bc-52aca3e2340d" providerId="ADAL" clId="{24AD1EBB-B856-443B-9200-42FCDD6529A9}" dt="2026-03-24T18:02:03.841" v="8584" actId="13926"/>
        <pc:sldMkLst>
          <pc:docMk/>
          <pc:sldMk cId="4084528857" sldId="692"/>
        </pc:sldMkLst>
        <pc:spChg chg="mod">
          <ac:chgData name="James Williams" userId="c957a50b-491f-4d94-b4bc-52aca3e2340d" providerId="ADAL" clId="{24AD1EBB-B856-443B-9200-42FCDD6529A9}" dt="2026-03-24T18:02:03.841" v="8584" actId="13926"/>
          <ac:spMkLst>
            <pc:docMk/>
            <pc:sldMk cId="4084528857" sldId="692"/>
            <ac:spMk id="3" creationId="{2B669762-935F-7E4F-3933-FF055769217E}"/>
          </ac:spMkLst>
        </pc:spChg>
        <pc:spChg chg="add mod">
          <ac:chgData name="James Williams" userId="c957a50b-491f-4d94-b4bc-52aca3e2340d" providerId="ADAL" clId="{24AD1EBB-B856-443B-9200-42FCDD6529A9}" dt="2026-03-24T18:01:40.709" v="8574"/>
          <ac:spMkLst>
            <pc:docMk/>
            <pc:sldMk cId="4084528857" sldId="692"/>
            <ac:spMk id="4" creationId="{70B58A3B-FB0C-04E5-2152-7E5F97C7050E}"/>
          </ac:spMkLst>
        </pc:spChg>
      </pc:sldChg>
      <pc:sldChg chg="delSp modSp mod modTransition">
        <pc:chgData name="James Williams" userId="c957a50b-491f-4d94-b4bc-52aca3e2340d" providerId="ADAL" clId="{24AD1EBB-B856-443B-9200-42FCDD6529A9}" dt="2026-03-24T18:15:27.797" v="8780" actId="1076"/>
        <pc:sldMkLst>
          <pc:docMk/>
          <pc:sldMk cId="1882785785" sldId="694"/>
        </pc:sldMkLst>
        <pc:spChg chg="mod">
          <ac:chgData name="James Williams" userId="c957a50b-491f-4d94-b4bc-52aca3e2340d" providerId="ADAL" clId="{24AD1EBB-B856-443B-9200-42FCDD6529A9}" dt="2026-03-24T18:12:38.026" v="8666" actId="403"/>
          <ac:spMkLst>
            <pc:docMk/>
            <pc:sldMk cId="1882785785" sldId="694"/>
            <ac:spMk id="2" creationId="{28F6A5AF-18E9-BD28-D6B8-0DF66DA0C6EC}"/>
          </ac:spMkLst>
        </pc:spChg>
        <pc:spChg chg="mod">
          <ac:chgData name="James Williams" userId="c957a50b-491f-4d94-b4bc-52aca3e2340d" providerId="ADAL" clId="{24AD1EBB-B856-443B-9200-42FCDD6529A9}" dt="2026-03-24T18:13:08.973" v="8669" actId="27636"/>
          <ac:spMkLst>
            <pc:docMk/>
            <pc:sldMk cId="1882785785" sldId="694"/>
            <ac:spMk id="8" creationId="{A95FD9D8-E738-1094-A0C5-F6BF804A17C7}"/>
          </ac:spMkLst>
        </pc:spChg>
        <pc:spChg chg="mod">
          <ac:chgData name="James Williams" userId="c957a50b-491f-4d94-b4bc-52aca3e2340d" providerId="ADAL" clId="{24AD1EBB-B856-443B-9200-42FCDD6529A9}" dt="2026-03-24T18:15:27.797" v="8780" actId="1076"/>
          <ac:spMkLst>
            <pc:docMk/>
            <pc:sldMk cId="1882785785" sldId="694"/>
            <ac:spMk id="10" creationId="{1BBE622C-B4A2-742B-5EE6-38EA30811AF5}"/>
          </ac:spMkLst>
        </pc:spChg>
        <pc:picChg chg="mod">
          <ac:chgData name="James Williams" userId="c957a50b-491f-4d94-b4bc-52aca3e2340d" providerId="ADAL" clId="{24AD1EBB-B856-443B-9200-42FCDD6529A9}" dt="2026-03-24T18:13:20.800" v="8670" actId="1076"/>
          <ac:picMkLst>
            <pc:docMk/>
            <pc:sldMk cId="1882785785" sldId="694"/>
            <ac:picMk id="3" creationId="{DE196C0B-6E3E-096D-13C8-9CC3817085E8}"/>
          </ac:picMkLst>
        </pc:picChg>
      </pc:sldChg>
      <pc:sldChg chg="addSp modSp mod modTransition">
        <pc:chgData name="James Williams" userId="c957a50b-491f-4d94-b4bc-52aca3e2340d" providerId="ADAL" clId="{24AD1EBB-B856-443B-9200-42FCDD6529A9}" dt="2026-03-24T16:05:45.309" v="7277"/>
        <pc:sldMkLst>
          <pc:docMk/>
          <pc:sldMk cId="3629068069" sldId="698"/>
        </pc:sldMkLst>
        <pc:spChg chg="mod">
          <ac:chgData name="James Williams" userId="c957a50b-491f-4d94-b4bc-52aca3e2340d" providerId="ADAL" clId="{24AD1EBB-B856-443B-9200-42FCDD6529A9}" dt="2026-03-24T13:13:16.307" v="5598" actId="1076"/>
          <ac:spMkLst>
            <pc:docMk/>
            <pc:sldMk cId="3629068069" sldId="698"/>
            <ac:spMk id="2" creationId="{57295F1C-B18F-4E95-BE75-B897AB507A40}"/>
          </ac:spMkLst>
        </pc:spChg>
        <pc:spChg chg="mod">
          <ac:chgData name="James Williams" userId="c957a50b-491f-4d94-b4bc-52aca3e2340d" providerId="ADAL" clId="{24AD1EBB-B856-443B-9200-42FCDD6529A9}" dt="2026-03-24T13:12:34.525" v="5591" actId="20577"/>
          <ac:spMkLst>
            <pc:docMk/>
            <pc:sldMk cId="3629068069" sldId="698"/>
            <ac:spMk id="3" creationId="{16C35575-A43B-6210-22AB-7312903A1A53}"/>
          </ac:spMkLst>
        </pc:spChg>
        <pc:picChg chg="add mod">
          <ac:chgData name="James Williams" userId="c957a50b-491f-4d94-b4bc-52aca3e2340d" providerId="ADAL" clId="{24AD1EBB-B856-443B-9200-42FCDD6529A9}" dt="2026-03-24T13:13:18.795" v="5599" actId="1076"/>
          <ac:picMkLst>
            <pc:docMk/>
            <pc:sldMk cId="3629068069" sldId="698"/>
            <ac:picMk id="6" creationId="{1B12B2A3-C4C3-D27F-0DCC-EABD7CF220C2}"/>
          </ac:picMkLst>
        </pc:picChg>
      </pc:sldChg>
      <pc:sldChg chg="add">
        <pc:chgData name="James Williams" userId="c957a50b-491f-4d94-b4bc-52aca3e2340d" providerId="ADAL" clId="{24AD1EBB-B856-443B-9200-42FCDD6529A9}" dt="2026-03-24T18:08:41.947" v="8589"/>
        <pc:sldMkLst>
          <pc:docMk/>
          <pc:sldMk cId="3405698730" sldId="703"/>
        </pc:sldMkLst>
      </pc:sldChg>
      <pc:sldChg chg="modSp mod modTransition">
        <pc:chgData name="James Williams" userId="c957a50b-491f-4d94-b4bc-52aca3e2340d" providerId="ADAL" clId="{24AD1EBB-B856-443B-9200-42FCDD6529A9}" dt="2026-03-24T18:49:37.797" v="9448" actId="20577"/>
        <pc:sldMkLst>
          <pc:docMk/>
          <pc:sldMk cId="2171981741" sldId="871"/>
        </pc:sldMkLst>
        <pc:spChg chg="mod">
          <ac:chgData name="James Williams" userId="c957a50b-491f-4d94-b4bc-52aca3e2340d" providerId="ADAL" clId="{24AD1EBB-B856-443B-9200-42FCDD6529A9}" dt="2026-03-24T18:49:37.797" v="9448" actId="20577"/>
          <ac:spMkLst>
            <pc:docMk/>
            <pc:sldMk cId="2171981741" sldId="871"/>
            <ac:spMk id="12" creationId="{4F11D2B7-5FBE-F512-61A3-00E728EE2EB5}"/>
          </ac:spMkLst>
        </pc:spChg>
      </pc:sldChg>
      <pc:sldChg chg="modSp mod modTransition">
        <pc:chgData name="James Williams" userId="c957a50b-491f-4d94-b4bc-52aca3e2340d" providerId="ADAL" clId="{24AD1EBB-B856-443B-9200-42FCDD6529A9}" dt="2026-03-24T18:46:08.459" v="9282" actId="12"/>
        <pc:sldMkLst>
          <pc:docMk/>
          <pc:sldMk cId="3371131196" sldId="906"/>
        </pc:sldMkLst>
        <pc:spChg chg="mod">
          <ac:chgData name="James Williams" userId="c957a50b-491f-4d94-b4bc-52aca3e2340d" providerId="ADAL" clId="{24AD1EBB-B856-443B-9200-42FCDD6529A9}" dt="2026-03-24T18:43:44.521" v="9240" actId="20577"/>
          <ac:spMkLst>
            <pc:docMk/>
            <pc:sldMk cId="3371131196" sldId="906"/>
            <ac:spMk id="2" creationId="{A2A64FBB-A73E-95B9-91CB-7876BDA28475}"/>
          </ac:spMkLst>
        </pc:spChg>
        <pc:spChg chg="mod">
          <ac:chgData name="James Williams" userId="c957a50b-491f-4d94-b4bc-52aca3e2340d" providerId="ADAL" clId="{24AD1EBB-B856-443B-9200-42FCDD6529A9}" dt="2026-03-24T18:46:08.459" v="9282" actId="12"/>
          <ac:spMkLst>
            <pc:docMk/>
            <pc:sldMk cId="3371131196" sldId="906"/>
            <ac:spMk id="3" creationId="{AC22ECC5-0A97-D48C-0A1F-C27A5F7CD012}"/>
          </ac:spMkLst>
        </pc:spChg>
      </pc:sldChg>
      <pc:sldChg chg="add">
        <pc:chgData name="James Williams" userId="c957a50b-491f-4d94-b4bc-52aca3e2340d" providerId="ADAL" clId="{24AD1EBB-B856-443B-9200-42FCDD6529A9}" dt="2026-03-24T17:28:14.607" v="8004"/>
        <pc:sldMkLst>
          <pc:docMk/>
          <pc:sldMk cId="2287506688" sldId="908"/>
        </pc:sldMkLst>
      </pc:sldChg>
      <pc:sldChg chg="modSp mod modTransition">
        <pc:chgData name="James Williams" userId="c957a50b-491f-4d94-b4bc-52aca3e2340d" providerId="ADAL" clId="{24AD1EBB-B856-443B-9200-42FCDD6529A9}" dt="2026-03-24T16:05:45.309" v="7277"/>
        <pc:sldMkLst>
          <pc:docMk/>
          <pc:sldMk cId="1096445522" sldId="910"/>
        </pc:sldMkLst>
        <pc:spChg chg="mod">
          <ac:chgData name="James Williams" userId="c957a50b-491f-4d94-b4bc-52aca3e2340d" providerId="ADAL" clId="{24AD1EBB-B856-443B-9200-42FCDD6529A9}" dt="2026-03-24T15:16:13.576" v="7184" actId="1076"/>
          <ac:spMkLst>
            <pc:docMk/>
            <pc:sldMk cId="1096445522" sldId="910"/>
            <ac:spMk id="2" creationId="{465079E0-F8F2-4668-8977-46D0CC9D2A4C}"/>
          </ac:spMkLst>
        </pc:spChg>
      </pc:sldChg>
      <pc:sldChg chg="modSp add mod modTransition">
        <pc:chgData name="James Williams" userId="c957a50b-491f-4d94-b4bc-52aca3e2340d" providerId="ADAL" clId="{24AD1EBB-B856-443B-9200-42FCDD6529A9}" dt="2026-03-24T18:49:23.645" v="9447" actId="13926"/>
        <pc:sldMkLst>
          <pc:docMk/>
          <pc:sldMk cId="2022768803" sldId="928"/>
        </pc:sldMkLst>
        <pc:spChg chg="mod">
          <ac:chgData name="James Williams" userId="c957a50b-491f-4d94-b4bc-52aca3e2340d" providerId="ADAL" clId="{24AD1EBB-B856-443B-9200-42FCDD6529A9}" dt="2026-03-24T18:49:23.645" v="9447" actId="13926"/>
          <ac:spMkLst>
            <pc:docMk/>
            <pc:sldMk cId="2022768803" sldId="928"/>
            <ac:spMk id="3" creationId="{381BB90E-7CF3-D06B-4053-88F8B74B762A}"/>
          </ac:spMkLst>
        </pc:spChg>
        <pc:spChg chg="mod">
          <ac:chgData name="James Williams" userId="c957a50b-491f-4d94-b4bc-52aca3e2340d" providerId="ADAL" clId="{24AD1EBB-B856-443B-9200-42FCDD6529A9}" dt="2026-03-24T18:49:05.201" v="9443" actId="1076"/>
          <ac:spMkLst>
            <pc:docMk/>
            <pc:sldMk cId="2022768803" sldId="928"/>
            <ac:spMk id="4" creationId="{3DAB3D0A-90D8-5E1F-1B25-346D697D9E10}"/>
          </ac:spMkLst>
        </pc:spChg>
      </pc:sldChg>
      <pc:sldChg chg="addSp delSp modSp new mod modTransition">
        <pc:chgData name="James Williams" userId="c957a50b-491f-4d94-b4bc-52aca3e2340d" providerId="ADAL" clId="{24AD1EBB-B856-443B-9200-42FCDD6529A9}" dt="2026-03-24T17:30:16.476" v="8022" actId="1076"/>
        <pc:sldMkLst>
          <pc:docMk/>
          <pc:sldMk cId="3576481114" sldId="935"/>
        </pc:sldMkLst>
        <pc:spChg chg="mod">
          <ac:chgData name="James Williams" userId="c957a50b-491f-4d94-b4bc-52aca3e2340d" providerId="ADAL" clId="{24AD1EBB-B856-443B-9200-42FCDD6529A9}" dt="2026-03-24T17:29:32.940" v="8012" actId="14100"/>
          <ac:spMkLst>
            <pc:docMk/>
            <pc:sldMk cId="3576481114" sldId="935"/>
            <ac:spMk id="2" creationId="{6F4F4BAA-603A-6605-A1C1-E7B31F923AA0}"/>
          </ac:spMkLst>
        </pc:spChg>
        <pc:spChg chg="mod">
          <ac:chgData name="James Williams" userId="c957a50b-491f-4d94-b4bc-52aca3e2340d" providerId="ADAL" clId="{24AD1EBB-B856-443B-9200-42FCDD6529A9}" dt="2026-03-24T17:30:13.638" v="8021" actId="14100"/>
          <ac:spMkLst>
            <pc:docMk/>
            <pc:sldMk cId="3576481114" sldId="935"/>
            <ac:spMk id="3" creationId="{956CC048-DDCD-6EA7-21D2-9922A6337081}"/>
          </ac:spMkLst>
        </pc:spChg>
        <pc:spChg chg="add mod">
          <ac:chgData name="James Williams" userId="c957a50b-491f-4d94-b4bc-52aca3e2340d" providerId="ADAL" clId="{24AD1EBB-B856-443B-9200-42FCDD6529A9}" dt="2026-03-16T19:02:11.059" v="2378" actId="1037"/>
          <ac:spMkLst>
            <pc:docMk/>
            <pc:sldMk cId="3576481114" sldId="935"/>
            <ac:spMk id="4" creationId="{EC3DDAC7-60BE-DB7F-A318-E7CA6B78922A}"/>
          </ac:spMkLst>
        </pc:spChg>
        <pc:picChg chg="add mod">
          <ac:chgData name="James Williams" userId="c957a50b-491f-4d94-b4bc-52aca3e2340d" providerId="ADAL" clId="{24AD1EBB-B856-443B-9200-42FCDD6529A9}" dt="2026-03-16T19:02:25.079" v="2383" actId="1076"/>
          <ac:picMkLst>
            <pc:docMk/>
            <pc:sldMk cId="3576481114" sldId="935"/>
            <ac:picMk id="6" creationId="{494DCD64-3B16-C653-C5D6-481A552E0EFD}"/>
          </ac:picMkLst>
        </pc:picChg>
        <pc:picChg chg="add mod">
          <ac:chgData name="James Williams" userId="c957a50b-491f-4d94-b4bc-52aca3e2340d" providerId="ADAL" clId="{24AD1EBB-B856-443B-9200-42FCDD6529A9}" dt="2026-03-16T19:02:23.524" v="2382" actId="1076"/>
          <ac:picMkLst>
            <pc:docMk/>
            <pc:sldMk cId="3576481114" sldId="935"/>
            <ac:picMk id="8" creationId="{0FED9E13-085F-3B27-FD69-E6701D921812}"/>
          </ac:picMkLst>
        </pc:picChg>
        <pc:picChg chg="add mod">
          <ac:chgData name="James Williams" userId="c957a50b-491f-4d94-b4bc-52aca3e2340d" providerId="ADAL" clId="{24AD1EBB-B856-443B-9200-42FCDD6529A9}" dt="2026-03-24T17:29:41.836" v="8014" actId="1076"/>
          <ac:picMkLst>
            <pc:docMk/>
            <pc:sldMk cId="3576481114" sldId="935"/>
            <ac:picMk id="11" creationId="{215B9F10-EBEF-F452-0811-8CBBC7ACB9DB}"/>
          </ac:picMkLst>
        </pc:picChg>
        <pc:picChg chg="add mod">
          <ac:chgData name="James Williams" userId="c957a50b-491f-4d94-b4bc-52aca3e2340d" providerId="ADAL" clId="{24AD1EBB-B856-443B-9200-42FCDD6529A9}" dt="2026-03-24T17:30:16.476" v="8022" actId="1076"/>
          <ac:picMkLst>
            <pc:docMk/>
            <pc:sldMk cId="3576481114" sldId="935"/>
            <ac:picMk id="12" creationId="{C38691A7-F9C0-C0F9-48D5-B043E922B554}"/>
          </ac:picMkLst>
        </pc:picChg>
      </pc:sldChg>
      <pc:sldChg chg="addSp delSp modSp add mod modTransition">
        <pc:chgData name="James Williams" userId="c957a50b-491f-4d94-b4bc-52aca3e2340d" providerId="ADAL" clId="{24AD1EBB-B856-443B-9200-42FCDD6529A9}" dt="2026-03-24T17:14:37.368" v="7848" actId="1076"/>
        <pc:sldMkLst>
          <pc:docMk/>
          <pc:sldMk cId="1192821836" sldId="936"/>
        </pc:sldMkLst>
        <pc:spChg chg="mod">
          <ac:chgData name="James Williams" userId="c957a50b-491f-4d94-b4bc-52aca3e2340d" providerId="ADAL" clId="{24AD1EBB-B856-443B-9200-42FCDD6529A9}" dt="2026-03-24T17:14:09.983" v="7845" actId="14100"/>
          <ac:spMkLst>
            <pc:docMk/>
            <pc:sldMk cId="1192821836" sldId="936"/>
            <ac:spMk id="2" creationId="{49928EB0-2A18-701B-B9BE-6FAD43FBD349}"/>
          </ac:spMkLst>
        </pc:spChg>
        <pc:spChg chg="mod">
          <ac:chgData name="James Williams" userId="c957a50b-491f-4d94-b4bc-52aca3e2340d" providerId="ADAL" clId="{24AD1EBB-B856-443B-9200-42FCDD6529A9}" dt="2026-03-16T18:55:41.101" v="2291" actId="1076"/>
          <ac:spMkLst>
            <pc:docMk/>
            <pc:sldMk cId="1192821836" sldId="936"/>
            <ac:spMk id="3" creationId="{95703D5E-381B-597F-E2C3-B60480E6788A}"/>
          </ac:spMkLst>
        </pc:spChg>
        <pc:picChg chg="add mod">
          <ac:chgData name="James Williams" userId="c957a50b-491f-4d94-b4bc-52aca3e2340d" providerId="ADAL" clId="{24AD1EBB-B856-443B-9200-42FCDD6529A9}" dt="2026-03-24T17:14:37.368" v="7848" actId="1076"/>
          <ac:picMkLst>
            <pc:docMk/>
            <pc:sldMk cId="1192821836" sldId="936"/>
            <ac:picMk id="5" creationId="{921270C6-3F56-636F-CBF2-5A3002977678}"/>
          </ac:picMkLst>
        </pc:picChg>
      </pc:sldChg>
      <pc:sldChg chg="addSp modSp new mod modTransition">
        <pc:chgData name="James Williams" userId="c957a50b-491f-4d94-b4bc-52aca3e2340d" providerId="ADAL" clId="{24AD1EBB-B856-443B-9200-42FCDD6529A9}" dt="2026-03-24T17:15:07.437" v="7855" actId="20577"/>
        <pc:sldMkLst>
          <pc:docMk/>
          <pc:sldMk cId="3808171265" sldId="937"/>
        </pc:sldMkLst>
        <pc:spChg chg="mod">
          <ac:chgData name="James Williams" userId="c957a50b-491f-4d94-b4bc-52aca3e2340d" providerId="ADAL" clId="{24AD1EBB-B856-443B-9200-42FCDD6529A9}" dt="2026-03-24T17:14:57.406" v="7852" actId="20577"/>
          <ac:spMkLst>
            <pc:docMk/>
            <pc:sldMk cId="3808171265" sldId="937"/>
            <ac:spMk id="2" creationId="{7930EAE2-574C-FFE6-0E58-B8B3826CE371}"/>
          </ac:spMkLst>
        </pc:spChg>
        <pc:spChg chg="mod">
          <ac:chgData name="James Williams" userId="c957a50b-491f-4d94-b4bc-52aca3e2340d" providerId="ADAL" clId="{24AD1EBB-B856-443B-9200-42FCDD6529A9}" dt="2026-03-24T17:15:07.437" v="7855" actId="20577"/>
          <ac:spMkLst>
            <pc:docMk/>
            <pc:sldMk cId="3808171265" sldId="937"/>
            <ac:spMk id="3" creationId="{1FFCEF2D-F0D6-67A9-3D50-B5E44431A7FA}"/>
          </ac:spMkLst>
        </pc:spChg>
        <pc:picChg chg="add mod">
          <ac:chgData name="James Williams" userId="c957a50b-491f-4d94-b4bc-52aca3e2340d" providerId="ADAL" clId="{24AD1EBB-B856-443B-9200-42FCDD6529A9}" dt="2026-03-16T19:01:56.153" v="2376" actId="1076"/>
          <ac:picMkLst>
            <pc:docMk/>
            <pc:sldMk cId="3808171265" sldId="937"/>
            <ac:picMk id="4" creationId="{D7B768DB-3DB7-D7F4-6C04-3B49D97125CF}"/>
          </ac:picMkLst>
        </pc:picChg>
      </pc:sldChg>
      <pc:sldChg chg="modSp add mod modTransition">
        <pc:chgData name="James Williams" userId="c957a50b-491f-4d94-b4bc-52aca3e2340d" providerId="ADAL" clId="{24AD1EBB-B856-443B-9200-42FCDD6529A9}" dt="2026-03-24T16:05:45.309" v="7277"/>
        <pc:sldMkLst>
          <pc:docMk/>
          <pc:sldMk cId="674050263" sldId="938"/>
        </pc:sldMkLst>
        <pc:spChg chg="mod">
          <ac:chgData name="James Williams" userId="c957a50b-491f-4d94-b4bc-52aca3e2340d" providerId="ADAL" clId="{24AD1EBB-B856-443B-9200-42FCDD6529A9}" dt="2026-03-17T11:26:38.503" v="2879" actId="1076"/>
          <ac:spMkLst>
            <pc:docMk/>
            <pc:sldMk cId="674050263" sldId="938"/>
            <ac:spMk id="4" creationId="{4E2BE259-5203-8015-0918-846D71F82AC5}"/>
          </ac:spMkLst>
        </pc:spChg>
      </pc:sldChg>
      <pc:sldChg chg="addSp delSp modSp new mod modTransition">
        <pc:chgData name="James Williams" userId="c957a50b-491f-4d94-b4bc-52aca3e2340d" providerId="ADAL" clId="{24AD1EBB-B856-443B-9200-42FCDD6529A9}" dt="2026-03-25T09:56:55.003" v="10463" actId="14100"/>
        <pc:sldMkLst>
          <pc:docMk/>
          <pc:sldMk cId="3960129554" sldId="939"/>
        </pc:sldMkLst>
        <pc:spChg chg="mod">
          <ac:chgData name="James Williams" userId="c957a50b-491f-4d94-b4bc-52aca3e2340d" providerId="ADAL" clId="{24AD1EBB-B856-443B-9200-42FCDD6529A9}" dt="2026-03-21T12:56:14.279" v="3160" actId="113"/>
          <ac:spMkLst>
            <pc:docMk/>
            <pc:sldMk cId="3960129554" sldId="939"/>
            <ac:spMk id="2" creationId="{38C8575E-662A-8093-FCE5-1E95752CB0B3}"/>
          </ac:spMkLst>
        </pc:spChg>
        <pc:spChg chg="mod">
          <ac:chgData name="James Williams" userId="c957a50b-491f-4d94-b4bc-52aca3e2340d" providerId="ADAL" clId="{24AD1EBB-B856-443B-9200-42FCDD6529A9}" dt="2026-03-25T09:56:55.003" v="10463" actId="14100"/>
          <ac:spMkLst>
            <pc:docMk/>
            <pc:sldMk cId="3960129554" sldId="939"/>
            <ac:spMk id="3" creationId="{CD995640-860A-9BC5-E738-FB0D4D34AB22}"/>
          </ac:spMkLst>
        </pc:spChg>
        <pc:spChg chg="add mod">
          <ac:chgData name="James Williams" userId="c957a50b-491f-4d94-b4bc-52aca3e2340d" providerId="ADAL" clId="{24AD1EBB-B856-443B-9200-42FCDD6529A9}" dt="2026-03-21T12:44:40.243" v="2930" actId="1076"/>
          <ac:spMkLst>
            <pc:docMk/>
            <pc:sldMk cId="3960129554" sldId="939"/>
            <ac:spMk id="5" creationId="{0913B0C4-EF0A-060B-D2C5-D16FCC57B83C}"/>
          </ac:spMkLst>
        </pc:spChg>
        <pc:picChg chg="add del mod">
          <ac:chgData name="James Williams" userId="c957a50b-491f-4d94-b4bc-52aca3e2340d" providerId="ADAL" clId="{24AD1EBB-B856-443B-9200-42FCDD6529A9}" dt="2026-03-24T17:09:32.140" v="7814" actId="1076"/>
          <ac:picMkLst>
            <pc:docMk/>
            <pc:sldMk cId="3960129554" sldId="939"/>
            <ac:picMk id="7" creationId="{10123174-3DD7-FD47-E812-E94155700F9A}"/>
          </ac:picMkLst>
        </pc:picChg>
        <pc:picChg chg="add del mod">
          <ac:chgData name="James Williams" userId="c957a50b-491f-4d94-b4bc-52aca3e2340d" providerId="ADAL" clId="{24AD1EBB-B856-443B-9200-42FCDD6529A9}" dt="2026-03-24T17:09:32.140" v="7814" actId="1076"/>
          <ac:picMkLst>
            <pc:docMk/>
            <pc:sldMk cId="3960129554" sldId="939"/>
            <ac:picMk id="9" creationId="{970262C3-A92B-C0E0-E879-BD9D5B5CAA96}"/>
          </ac:picMkLst>
        </pc:picChg>
      </pc:sldChg>
      <pc:sldChg chg="modSp add mod modTransition">
        <pc:chgData name="James Williams" userId="c957a50b-491f-4d94-b4bc-52aca3e2340d" providerId="ADAL" clId="{24AD1EBB-B856-443B-9200-42FCDD6529A9}" dt="2026-03-24T16:05:45.309" v="7277"/>
        <pc:sldMkLst>
          <pc:docMk/>
          <pc:sldMk cId="737134149" sldId="940"/>
        </pc:sldMkLst>
        <pc:spChg chg="mod">
          <ac:chgData name="James Williams" userId="c957a50b-491f-4d94-b4bc-52aca3e2340d" providerId="ADAL" clId="{24AD1EBB-B856-443B-9200-42FCDD6529A9}" dt="2026-03-24T15:06:14.718" v="6911" actId="20577"/>
          <ac:spMkLst>
            <pc:docMk/>
            <pc:sldMk cId="737134149" sldId="940"/>
            <ac:spMk id="3" creationId="{3CED894A-F4C6-4D76-9814-3744BBAE41C5}"/>
          </ac:spMkLst>
        </pc:spChg>
      </pc:sldChg>
      <pc:sldChg chg="modSp add mod modTransition">
        <pc:chgData name="James Williams" userId="c957a50b-491f-4d94-b4bc-52aca3e2340d" providerId="ADAL" clId="{24AD1EBB-B856-443B-9200-42FCDD6529A9}" dt="2026-03-24T17:09:09.735" v="7806" actId="1076"/>
        <pc:sldMkLst>
          <pc:docMk/>
          <pc:sldMk cId="947523641" sldId="941"/>
        </pc:sldMkLst>
        <pc:spChg chg="mod">
          <ac:chgData name="James Williams" userId="c957a50b-491f-4d94-b4bc-52aca3e2340d" providerId="ADAL" clId="{24AD1EBB-B856-443B-9200-42FCDD6529A9}" dt="2026-03-21T12:56:08.097" v="3159" actId="403"/>
          <ac:spMkLst>
            <pc:docMk/>
            <pc:sldMk cId="947523641" sldId="941"/>
            <ac:spMk id="2" creationId="{6E8B3C6C-429C-D9C4-1008-D2F38F22132C}"/>
          </ac:spMkLst>
        </pc:spChg>
        <pc:spChg chg="mod">
          <ac:chgData name="James Williams" userId="c957a50b-491f-4d94-b4bc-52aca3e2340d" providerId="ADAL" clId="{24AD1EBB-B856-443B-9200-42FCDD6529A9}" dt="2026-03-24T17:09:00.820" v="7805" actId="20577"/>
          <ac:spMkLst>
            <pc:docMk/>
            <pc:sldMk cId="947523641" sldId="941"/>
            <ac:spMk id="3" creationId="{288B3DFA-DE90-8D61-C5BE-93A186F78D2C}"/>
          </ac:spMkLst>
        </pc:spChg>
        <pc:picChg chg="mod">
          <ac:chgData name="James Williams" userId="c957a50b-491f-4d94-b4bc-52aca3e2340d" providerId="ADAL" clId="{24AD1EBB-B856-443B-9200-42FCDD6529A9}" dt="2026-03-24T17:09:09.735" v="7806" actId="1076"/>
          <ac:picMkLst>
            <pc:docMk/>
            <pc:sldMk cId="947523641" sldId="941"/>
            <ac:picMk id="7" creationId="{5AD8E23A-75AB-8143-D19D-97AC2C2F5AE4}"/>
          </ac:picMkLst>
        </pc:picChg>
        <pc:picChg chg="mod">
          <ac:chgData name="James Williams" userId="c957a50b-491f-4d94-b4bc-52aca3e2340d" providerId="ADAL" clId="{24AD1EBB-B856-443B-9200-42FCDD6529A9}" dt="2026-03-24T17:09:09.735" v="7806" actId="1076"/>
          <ac:picMkLst>
            <pc:docMk/>
            <pc:sldMk cId="947523641" sldId="941"/>
            <ac:picMk id="9" creationId="{3CE7DF81-BE42-1942-466A-CB9AABA1A551}"/>
          </ac:picMkLst>
        </pc:picChg>
      </pc:sldChg>
      <pc:sldChg chg="add ord">
        <pc:chgData name="James Williams" userId="c957a50b-491f-4d94-b4bc-52aca3e2340d" providerId="ADAL" clId="{24AD1EBB-B856-443B-9200-42FCDD6529A9}" dt="2026-03-24T17:05:26.872" v="7794"/>
        <pc:sldMkLst>
          <pc:docMk/>
          <pc:sldMk cId="2181295194" sldId="942"/>
        </pc:sldMkLst>
      </pc:sldChg>
      <pc:sldChg chg="modSp add mod modTransition">
        <pc:chgData name="James Williams" userId="c957a50b-491f-4d94-b4bc-52aca3e2340d" providerId="ADAL" clId="{24AD1EBB-B856-443B-9200-42FCDD6529A9}" dt="2026-03-24T18:45:00.721" v="9252" actId="20577"/>
        <pc:sldMkLst>
          <pc:docMk/>
          <pc:sldMk cId="241227215" sldId="943"/>
        </pc:sldMkLst>
        <pc:spChg chg="mod">
          <ac:chgData name="James Williams" userId="c957a50b-491f-4d94-b4bc-52aca3e2340d" providerId="ADAL" clId="{24AD1EBB-B856-443B-9200-42FCDD6529A9}" dt="2026-03-24T18:45:00.721" v="9252" actId="20577"/>
          <ac:spMkLst>
            <pc:docMk/>
            <pc:sldMk cId="241227215" sldId="943"/>
            <ac:spMk id="4098" creationId="{25EEFBA0-577B-0F51-D553-92EB52A5CB4C}"/>
          </ac:spMkLst>
        </pc:spChg>
        <pc:spChg chg="mod">
          <ac:chgData name="James Williams" userId="c957a50b-491f-4d94-b4bc-52aca3e2340d" providerId="ADAL" clId="{24AD1EBB-B856-443B-9200-42FCDD6529A9}" dt="2026-03-21T16:36:31.635" v="3847" actId="11"/>
          <ac:spMkLst>
            <pc:docMk/>
            <pc:sldMk cId="241227215" sldId="943"/>
            <ac:spMk id="4099" creationId="{27535E2E-4BC4-3629-A907-37D72BA53745}"/>
          </ac:spMkLst>
        </pc:spChg>
      </pc:sldChg>
      <pc:sldChg chg="modSp add mod ord modTransition">
        <pc:chgData name="James Williams" userId="c957a50b-491f-4d94-b4bc-52aca3e2340d" providerId="ADAL" clId="{24AD1EBB-B856-443B-9200-42FCDD6529A9}" dt="2026-03-24T17:44:57.301" v="8223"/>
        <pc:sldMkLst>
          <pc:docMk/>
          <pc:sldMk cId="331530890" sldId="945"/>
        </pc:sldMkLst>
        <pc:spChg chg="mod">
          <ac:chgData name="James Williams" userId="c957a50b-491f-4d94-b4bc-52aca3e2340d" providerId="ADAL" clId="{24AD1EBB-B856-443B-9200-42FCDD6529A9}" dt="2026-03-24T17:44:35.297" v="8220" actId="403"/>
          <ac:spMkLst>
            <pc:docMk/>
            <pc:sldMk cId="331530890" sldId="945"/>
            <ac:spMk id="2" creationId="{3A9AAC0E-0AF0-5D4A-26DD-3177FA97FA23}"/>
          </ac:spMkLst>
        </pc:spChg>
        <pc:spChg chg="mod">
          <ac:chgData name="James Williams" userId="c957a50b-491f-4d94-b4bc-52aca3e2340d" providerId="ADAL" clId="{24AD1EBB-B856-443B-9200-42FCDD6529A9}" dt="2026-03-24T17:44:27.828" v="8209" actId="20577"/>
          <ac:spMkLst>
            <pc:docMk/>
            <pc:sldMk cId="331530890" sldId="945"/>
            <ac:spMk id="3" creationId="{DA343A7B-4429-2E8A-061C-99ED78C7A1BB}"/>
          </ac:spMkLst>
        </pc:spChg>
      </pc:sldChg>
      <pc:sldChg chg="add">
        <pc:chgData name="James Williams" userId="c957a50b-491f-4d94-b4bc-52aca3e2340d" providerId="ADAL" clId="{24AD1EBB-B856-443B-9200-42FCDD6529A9}" dt="2026-03-24T18:08:41.947" v="8589"/>
        <pc:sldMkLst>
          <pc:docMk/>
          <pc:sldMk cId="2198845667" sldId="947"/>
        </pc:sldMkLst>
      </pc:sldChg>
      <pc:sldChg chg="add">
        <pc:chgData name="James Williams" userId="c957a50b-491f-4d94-b4bc-52aca3e2340d" providerId="ADAL" clId="{24AD1EBB-B856-443B-9200-42FCDD6529A9}" dt="2026-03-24T18:08:41.947" v="8589"/>
        <pc:sldMkLst>
          <pc:docMk/>
          <pc:sldMk cId="4141922606" sldId="948"/>
        </pc:sldMkLst>
      </pc:sldChg>
      <pc:sldChg chg="add">
        <pc:chgData name="James Williams" userId="c957a50b-491f-4d94-b4bc-52aca3e2340d" providerId="ADAL" clId="{24AD1EBB-B856-443B-9200-42FCDD6529A9}" dt="2026-03-24T18:08:41.947" v="8589"/>
        <pc:sldMkLst>
          <pc:docMk/>
          <pc:sldMk cId="759643721" sldId="949"/>
        </pc:sldMkLst>
      </pc:sldChg>
      <pc:sldChg chg="addSp modSp new mod modTransition">
        <pc:chgData name="James Williams" userId="c957a50b-491f-4d94-b4bc-52aca3e2340d" providerId="ADAL" clId="{24AD1EBB-B856-443B-9200-42FCDD6529A9}" dt="2026-03-24T16:05:45.309" v="7277"/>
        <pc:sldMkLst>
          <pc:docMk/>
          <pc:sldMk cId="960765527" sldId="950"/>
        </pc:sldMkLst>
        <pc:spChg chg="mod">
          <ac:chgData name="James Williams" userId="c957a50b-491f-4d94-b4bc-52aca3e2340d" providerId="ADAL" clId="{24AD1EBB-B856-443B-9200-42FCDD6529A9}" dt="2026-03-24T12:48:45.646" v="5284" actId="403"/>
          <ac:spMkLst>
            <pc:docMk/>
            <pc:sldMk cId="960765527" sldId="950"/>
            <ac:spMk id="2" creationId="{64E1B6C1-5D7B-8D33-5F97-FC8D1C58C637}"/>
          </ac:spMkLst>
        </pc:spChg>
        <pc:spChg chg="mod">
          <ac:chgData name="James Williams" userId="c957a50b-491f-4d94-b4bc-52aca3e2340d" providerId="ADAL" clId="{24AD1EBB-B856-443B-9200-42FCDD6529A9}" dt="2026-03-24T12:48:40.917" v="5282" actId="27636"/>
          <ac:spMkLst>
            <pc:docMk/>
            <pc:sldMk cId="960765527" sldId="950"/>
            <ac:spMk id="3" creationId="{3E36BD26-9B02-0165-3024-361DCB87D8DA}"/>
          </ac:spMkLst>
        </pc:spChg>
        <pc:spChg chg="add mod">
          <ac:chgData name="James Williams" userId="c957a50b-491f-4d94-b4bc-52aca3e2340d" providerId="ADAL" clId="{24AD1EBB-B856-443B-9200-42FCDD6529A9}" dt="2026-03-24T12:41:55.464" v="5067" actId="1076"/>
          <ac:spMkLst>
            <pc:docMk/>
            <pc:sldMk cId="960765527" sldId="950"/>
            <ac:spMk id="4" creationId="{7340F903-E41B-8572-64B8-FB26E0F3F8E1}"/>
          </ac:spMkLst>
        </pc:spChg>
        <pc:picChg chg="add mod">
          <ac:chgData name="James Williams" userId="c957a50b-491f-4d94-b4bc-52aca3e2340d" providerId="ADAL" clId="{24AD1EBB-B856-443B-9200-42FCDD6529A9}" dt="2026-03-24T12:48:49.122" v="5285" actId="14100"/>
          <ac:picMkLst>
            <pc:docMk/>
            <pc:sldMk cId="960765527" sldId="950"/>
            <ac:picMk id="5" creationId="{582B6B51-BA65-538D-155E-CEC48B3F51B3}"/>
          </ac:picMkLst>
        </pc:picChg>
      </pc:sldChg>
      <pc:sldChg chg="addSp delSp modSp add mod ord">
        <pc:chgData name="James Williams" userId="c957a50b-491f-4d94-b4bc-52aca3e2340d" providerId="ADAL" clId="{24AD1EBB-B856-443B-9200-42FCDD6529A9}" dt="2026-03-24T16:57:12.708" v="7665" actId="403"/>
        <pc:sldMkLst>
          <pc:docMk/>
          <pc:sldMk cId="1943463444" sldId="951"/>
        </pc:sldMkLst>
        <pc:spChg chg="mod">
          <ac:chgData name="James Williams" userId="c957a50b-491f-4d94-b4bc-52aca3e2340d" providerId="ADAL" clId="{24AD1EBB-B856-443B-9200-42FCDD6529A9}" dt="2026-03-24T16:57:12.708" v="7665" actId="403"/>
          <ac:spMkLst>
            <pc:docMk/>
            <pc:sldMk cId="1943463444" sldId="951"/>
            <ac:spMk id="2" creationId="{DE5DBDC4-BA79-8703-3F00-A924CEE09245}"/>
          </ac:spMkLst>
        </pc:spChg>
        <pc:picChg chg="add mod">
          <ac:chgData name="James Williams" userId="c957a50b-491f-4d94-b4bc-52aca3e2340d" providerId="ADAL" clId="{24AD1EBB-B856-443B-9200-42FCDD6529A9}" dt="2026-03-24T16:57:09.117" v="7664"/>
          <ac:picMkLst>
            <pc:docMk/>
            <pc:sldMk cId="1943463444" sldId="951"/>
            <ac:picMk id="4" creationId="{9680E0F4-F466-833A-F25E-021F1D59E5CE}"/>
          </ac:picMkLst>
        </pc:picChg>
      </pc:sldChg>
      <pc:sldChg chg="add">
        <pc:chgData name="James Williams" userId="c957a50b-491f-4d94-b4bc-52aca3e2340d" providerId="ADAL" clId="{24AD1EBB-B856-443B-9200-42FCDD6529A9}" dt="2026-03-24T18:08:41.947" v="8589"/>
        <pc:sldMkLst>
          <pc:docMk/>
          <pc:sldMk cId="3947879816" sldId="952"/>
        </pc:sldMkLst>
      </pc:sldChg>
      <pc:sldChg chg="addSp delSp modSp new mod">
        <pc:chgData name="James Williams" userId="c957a50b-491f-4d94-b4bc-52aca3e2340d" providerId="ADAL" clId="{24AD1EBB-B856-443B-9200-42FCDD6529A9}" dt="2026-03-24T18:15:08.900" v="8778" actId="1076"/>
        <pc:sldMkLst>
          <pc:docMk/>
          <pc:sldMk cId="658996951" sldId="953"/>
        </pc:sldMkLst>
        <pc:spChg chg="mod">
          <ac:chgData name="James Williams" userId="c957a50b-491f-4d94-b4bc-52aca3e2340d" providerId="ADAL" clId="{24AD1EBB-B856-443B-9200-42FCDD6529A9}" dt="2026-03-24T18:15:04.672" v="8777" actId="20577"/>
          <ac:spMkLst>
            <pc:docMk/>
            <pc:sldMk cId="658996951" sldId="953"/>
            <ac:spMk id="3" creationId="{9E588D14-C30B-D144-DCB3-A8C1807E95CE}"/>
          </ac:spMkLst>
        </pc:spChg>
        <pc:picChg chg="add mod">
          <ac:chgData name="James Williams" userId="c957a50b-491f-4d94-b4bc-52aca3e2340d" providerId="ADAL" clId="{24AD1EBB-B856-443B-9200-42FCDD6529A9}" dt="2026-03-24T18:15:08.900" v="8778" actId="1076"/>
          <ac:picMkLst>
            <pc:docMk/>
            <pc:sldMk cId="658996951" sldId="953"/>
            <ac:picMk id="4" creationId="{08CBF641-460E-ADE3-1400-DC31ACFEAE42}"/>
          </ac:picMkLst>
        </pc:picChg>
      </pc:sldChg>
      <pc:sldChg chg="addSp delSp modSp add mod ord">
        <pc:chgData name="James Williams" userId="c957a50b-491f-4d94-b4bc-52aca3e2340d" providerId="ADAL" clId="{24AD1EBB-B856-443B-9200-42FCDD6529A9}" dt="2026-03-25T09:06:01.831" v="10460" actId="20577"/>
        <pc:sldMkLst>
          <pc:docMk/>
          <pc:sldMk cId="3601617027" sldId="954"/>
        </pc:sldMkLst>
        <pc:spChg chg="mod">
          <ac:chgData name="James Williams" userId="c957a50b-491f-4d94-b4bc-52aca3e2340d" providerId="ADAL" clId="{24AD1EBB-B856-443B-9200-42FCDD6529A9}" dt="2026-03-25T09:05:43.723" v="10443" actId="14100"/>
          <ac:spMkLst>
            <pc:docMk/>
            <pc:sldMk cId="3601617027" sldId="954"/>
            <ac:spMk id="2" creationId="{FECFD094-406E-CAC0-C628-B3F96F73252A}"/>
          </ac:spMkLst>
        </pc:spChg>
        <pc:spChg chg="mod">
          <ac:chgData name="James Williams" userId="c957a50b-491f-4d94-b4bc-52aca3e2340d" providerId="ADAL" clId="{24AD1EBB-B856-443B-9200-42FCDD6529A9}" dt="2026-03-25T09:06:01.831" v="10460" actId="20577"/>
          <ac:spMkLst>
            <pc:docMk/>
            <pc:sldMk cId="3601617027" sldId="954"/>
            <ac:spMk id="3" creationId="{046EC76F-4A1C-12FE-14C5-B61BD00918A5}"/>
          </ac:spMkLst>
        </pc:spChg>
        <pc:spChg chg="del">
          <ac:chgData name="James Williams" userId="c957a50b-491f-4d94-b4bc-52aca3e2340d" providerId="ADAL" clId="{24AD1EBB-B856-443B-9200-42FCDD6529A9}" dt="2026-03-25T09:05:25.996" v="10439" actId="478"/>
          <ac:spMkLst>
            <pc:docMk/>
            <pc:sldMk cId="3601617027" sldId="954"/>
            <ac:spMk id="9" creationId="{996FD620-4994-8DA9-C9AC-58AC149B4D91}"/>
          </ac:spMkLst>
        </pc:spChg>
        <pc:spChg chg="del">
          <ac:chgData name="James Williams" userId="c957a50b-491f-4d94-b4bc-52aca3e2340d" providerId="ADAL" clId="{24AD1EBB-B856-443B-9200-42FCDD6529A9}" dt="2026-03-25T09:05:25.996" v="10439" actId="478"/>
          <ac:spMkLst>
            <pc:docMk/>
            <pc:sldMk cId="3601617027" sldId="954"/>
            <ac:spMk id="15" creationId="{C01CA1FB-9383-C8D6-FF65-3FC83674C56B}"/>
          </ac:spMkLst>
        </pc:spChg>
        <pc:picChg chg="add mod">
          <ac:chgData name="James Williams" userId="c957a50b-491f-4d94-b4bc-52aca3e2340d" providerId="ADAL" clId="{24AD1EBB-B856-443B-9200-42FCDD6529A9}" dt="2026-03-25T09:05:32.336" v="10440"/>
          <ac:picMkLst>
            <pc:docMk/>
            <pc:sldMk cId="3601617027" sldId="954"/>
            <ac:picMk id="5" creationId="{16F45D68-C21C-6A5F-BE49-7C06BA35145D}"/>
          </ac:picMkLst>
        </pc:picChg>
        <pc:picChg chg="mod">
          <ac:chgData name="James Williams" userId="c957a50b-491f-4d94-b4bc-52aca3e2340d" providerId="ADAL" clId="{24AD1EBB-B856-443B-9200-42FCDD6529A9}" dt="2026-03-25T09:05:48.936" v="10444" actId="1076"/>
          <ac:picMkLst>
            <pc:docMk/>
            <pc:sldMk cId="3601617027" sldId="954"/>
            <ac:picMk id="6" creationId="{05BFF220-5BF7-E714-8E17-57A22DCE4AE9}"/>
          </ac:picMkLst>
        </pc:picChg>
        <pc:picChg chg="add mod">
          <ac:chgData name="James Williams" userId="c957a50b-491f-4d94-b4bc-52aca3e2340d" providerId="ADAL" clId="{24AD1EBB-B856-443B-9200-42FCDD6529A9}" dt="2026-03-25T09:05:32.336" v="10440"/>
          <ac:picMkLst>
            <pc:docMk/>
            <pc:sldMk cId="3601617027" sldId="954"/>
            <ac:picMk id="7" creationId="{F5C9ECE0-B7EE-79AA-C21A-5ECFEAFFA2FB}"/>
          </ac:picMkLst>
        </pc:picChg>
        <pc:picChg chg="del">
          <ac:chgData name="James Williams" userId="c957a50b-491f-4d94-b4bc-52aca3e2340d" providerId="ADAL" clId="{24AD1EBB-B856-443B-9200-42FCDD6529A9}" dt="2026-03-25T09:05:25.996" v="10439" actId="478"/>
          <ac:picMkLst>
            <pc:docMk/>
            <pc:sldMk cId="3601617027" sldId="954"/>
            <ac:picMk id="8" creationId="{A66F4F0A-FD77-E152-A58D-0C110195BAAB}"/>
          </ac:picMkLst>
        </pc:picChg>
        <pc:picChg chg="add mod">
          <ac:chgData name="James Williams" userId="c957a50b-491f-4d94-b4bc-52aca3e2340d" providerId="ADAL" clId="{24AD1EBB-B856-443B-9200-42FCDD6529A9}" dt="2026-03-25T09:05:32.336" v="10440"/>
          <ac:picMkLst>
            <pc:docMk/>
            <pc:sldMk cId="3601617027" sldId="954"/>
            <ac:picMk id="10" creationId="{ECBBEE24-C680-BD7E-1FA6-75B844482178}"/>
          </ac:picMkLst>
        </pc:picChg>
        <pc:picChg chg="add mod">
          <ac:chgData name="James Williams" userId="c957a50b-491f-4d94-b4bc-52aca3e2340d" providerId="ADAL" clId="{24AD1EBB-B856-443B-9200-42FCDD6529A9}" dt="2026-03-25T09:05:32.336" v="10440"/>
          <ac:picMkLst>
            <pc:docMk/>
            <pc:sldMk cId="3601617027" sldId="954"/>
            <ac:picMk id="11" creationId="{47E1EF2E-DB4B-5139-AD4D-446689B12EA7}"/>
          </ac:picMkLst>
        </pc:picChg>
        <pc:picChg chg="add mod">
          <ac:chgData name="James Williams" userId="c957a50b-491f-4d94-b4bc-52aca3e2340d" providerId="ADAL" clId="{24AD1EBB-B856-443B-9200-42FCDD6529A9}" dt="2026-03-25T09:05:32.336" v="10440"/>
          <ac:picMkLst>
            <pc:docMk/>
            <pc:sldMk cId="3601617027" sldId="954"/>
            <ac:picMk id="12" creationId="{6DB9A674-964E-5F9C-31A6-1F462DA4CF42}"/>
          </ac:picMkLst>
        </pc:picChg>
        <pc:picChg chg="add mod">
          <ac:chgData name="James Williams" userId="c957a50b-491f-4d94-b4bc-52aca3e2340d" providerId="ADAL" clId="{24AD1EBB-B856-443B-9200-42FCDD6529A9}" dt="2026-03-25T09:05:32.336" v="10440"/>
          <ac:picMkLst>
            <pc:docMk/>
            <pc:sldMk cId="3601617027" sldId="954"/>
            <ac:picMk id="13" creationId="{C175128E-F209-FF69-A6A0-D0E1A5B1CC03}"/>
          </ac:picMkLst>
        </pc:picChg>
        <pc:picChg chg="del">
          <ac:chgData name="James Williams" userId="c957a50b-491f-4d94-b4bc-52aca3e2340d" providerId="ADAL" clId="{24AD1EBB-B856-443B-9200-42FCDD6529A9}" dt="2026-03-25T09:05:25.996" v="10439" actId="478"/>
          <ac:picMkLst>
            <pc:docMk/>
            <pc:sldMk cId="3601617027" sldId="954"/>
            <ac:picMk id="14" creationId="{C22F45BD-957A-1F19-026D-7A88BF01E6C9}"/>
          </ac:picMkLst>
        </pc:picChg>
        <pc:picChg chg="del">
          <ac:chgData name="James Williams" userId="c957a50b-491f-4d94-b4bc-52aca3e2340d" providerId="ADAL" clId="{24AD1EBB-B856-443B-9200-42FCDD6529A9}" dt="2026-03-25T09:05:25.996" v="10439" actId="478"/>
          <ac:picMkLst>
            <pc:docMk/>
            <pc:sldMk cId="3601617027" sldId="954"/>
            <ac:picMk id="78850" creationId="{E9056DB7-F558-85C6-9881-685ED15B8F3C}"/>
          </ac:picMkLst>
        </pc:picChg>
        <pc:picChg chg="del">
          <ac:chgData name="James Williams" userId="c957a50b-491f-4d94-b4bc-52aca3e2340d" providerId="ADAL" clId="{24AD1EBB-B856-443B-9200-42FCDD6529A9}" dt="2026-03-25T09:05:25.996" v="10439" actId="478"/>
          <ac:picMkLst>
            <pc:docMk/>
            <pc:sldMk cId="3601617027" sldId="954"/>
            <ac:picMk id="78854" creationId="{DC7AA6F3-035C-838D-218E-812AFD8D426C}"/>
          </ac:picMkLst>
        </pc:picChg>
        <pc:picChg chg="del">
          <ac:chgData name="James Williams" userId="c957a50b-491f-4d94-b4bc-52aca3e2340d" providerId="ADAL" clId="{24AD1EBB-B856-443B-9200-42FCDD6529A9}" dt="2026-03-25T09:05:25.996" v="10439" actId="478"/>
          <ac:picMkLst>
            <pc:docMk/>
            <pc:sldMk cId="3601617027" sldId="954"/>
            <ac:picMk id="78856" creationId="{6807B499-C895-A6A8-7FB6-7EE92DE0E65D}"/>
          </ac:picMkLst>
        </pc:picChg>
        <pc:picChg chg="del">
          <ac:chgData name="James Williams" userId="c957a50b-491f-4d94-b4bc-52aca3e2340d" providerId="ADAL" clId="{24AD1EBB-B856-443B-9200-42FCDD6529A9}" dt="2026-03-25T09:05:25.996" v="10439" actId="478"/>
          <ac:picMkLst>
            <pc:docMk/>
            <pc:sldMk cId="3601617027" sldId="954"/>
            <ac:picMk id="78858" creationId="{81EF88D7-E276-411E-C76A-2FF638031B91}"/>
          </ac:picMkLst>
        </pc:picChg>
      </pc:sldChg>
      <pc:sldChg chg="modSp add mod">
        <pc:chgData name="James Williams" userId="c957a50b-491f-4d94-b4bc-52aca3e2340d" providerId="ADAL" clId="{24AD1EBB-B856-443B-9200-42FCDD6529A9}" dt="2026-03-25T08:52:33.989" v="10217" actId="13926"/>
        <pc:sldMkLst>
          <pc:docMk/>
          <pc:sldMk cId="514713066" sldId="955"/>
        </pc:sldMkLst>
        <pc:spChg chg="mod">
          <ac:chgData name="James Williams" userId="c957a50b-491f-4d94-b4bc-52aca3e2340d" providerId="ADAL" clId="{24AD1EBB-B856-443B-9200-42FCDD6529A9}" dt="2026-03-24T19:09:01.650" v="9750" actId="115"/>
          <ac:spMkLst>
            <pc:docMk/>
            <pc:sldMk cId="514713066" sldId="955"/>
            <ac:spMk id="2" creationId="{3A4DD060-ADBA-4587-6EE8-FA2541D9A394}"/>
          </ac:spMkLst>
        </pc:spChg>
        <pc:spChg chg="mod">
          <ac:chgData name="James Williams" userId="c957a50b-491f-4d94-b4bc-52aca3e2340d" providerId="ADAL" clId="{24AD1EBB-B856-443B-9200-42FCDD6529A9}" dt="2026-03-25T08:52:33.989" v="10217" actId="13926"/>
          <ac:spMkLst>
            <pc:docMk/>
            <pc:sldMk cId="514713066" sldId="955"/>
            <ac:spMk id="3" creationId="{42D87526-5A11-35F7-1EDD-7259626C9C84}"/>
          </ac:spMkLst>
        </pc:spChg>
        <pc:picChg chg="mod">
          <ac:chgData name="James Williams" userId="c957a50b-491f-4d94-b4bc-52aca3e2340d" providerId="ADAL" clId="{24AD1EBB-B856-443B-9200-42FCDD6529A9}" dt="2026-03-24T19:09:05.310" v="9751" actId="1076"/>
          <ac:picMkLst>
            <pc:docMk/>
            <pc:sldMk cId="514713066" sldId="955"/>
            <ac:picMk id="6" creationId="{1D981357-5A41-9614-57F2-F10C43EC4060}"/>
          </ac:picMkLst>
        </pc:picChg>
      </pc:sldChg>
      <pc:sldChg chg="modSp add mod">
        <pc:chgData name="James Williams" userId="c957a50b-491f-4d94-b4bc-52aca3e2340d" providerId="ADAL" clId="{24AD1EBB-B856-443B-9200-42FCDD6529A9}" dt="2026-03-24T18:47:08.169" v="9330" actId="1076"/>
        <pc:sldMkLst>
          <pc:docMk/>
          <pc:sldMk cId="492693267" sldId="956"/>
        </pc:sldMkLst>
        <pc:spChg chg="mod">
          <ac:chgData name="James Williams" userId="c957a50b-491f-4d94-b4bc-52aca3e2340d" providerId="ADAL" clId="{24AD1EBB-B856-443B-9200-42FCDD6529A9}" dt="2026-03-24T18:47:08.169" v="9330" actId="1076"/>
          <ac:spMkLst>
            <pc:docMk/>
            <pc:sldMk cId="492693267" sldId="956"/>
            <ac:spMk id="4" creationId="{6D09160A-8C24-9D7F-FAF8-2A4851DC5CA1}"/>
          </ac:spMkLst>
        </pc:spChg>
      </pc:sldChg>
      <pc:sldChg chg="modSp add mod">
        <pc:chgData name="James Williams" userId="c957a50b-491f-4d94-b4bc-52aca3e2340d" providerId="ADAL" clId="{24AD1EBB-B856-443B-9200-42FCDD6529A9}" dt="2026-03-24T18:50:18.007" v="9460" actId="20577"/>
        <pc:sldMkLst>
          <pc:docMk/>
          <pc:sldMk cId="1498102414" sldId="957"/>
        </pc:sldMkLst>
        <pc:spChg chg="mod">
          <ac:chgData name="James Williams" userId="c957a50b-491f-4d94-b4bc-52aca3e2340d" providerId="ADAL" clId="{24AD1EBB-B856-443B-9200-42FCDD6529A9}" dt="2026-03-24T18:50:18.007" v="9460" actId="20577"/>
          <ac:spMkLst>
            <pc:docMk/>
            <pc:sldMk cId="1498102414" sldId="957"/>
            <ac:spMk id="4" creationId="{4A924F80-DDBA-9111-EB00-AC6BC48B8C12}"/>
          </ac:spMkLst>
        </pc:spChg>
      </pc:sldChg>
      <pc:sldChg chg="addSp delSp modSp new mod setBg">
        <pc:chgData name="James Williams" userId="c957a50b-491f-4d94-b4bc-52aca3e2340d" providerId="ADAL" clId="{24AD1EBB-B856-443B-9200-42FCDD6529A9}" dt="2026-03-24T18:54:11.625" v="9735" actId="27636"/>
        <pc:sldMkLst>
          <pc:docMk/>
          <pc:sldMk cId="1942905290" sldId="958"/>
        </pc:sldMkLst>
        <pc:spChg chg="mod">
          <ac:chgData name="James Williams" userId="c957a50b-491f-4d94-b4bc-52aca3e2340d" providerId="ADAL" clId="{24AD1EBB-B856-443B-9200-42FCDD6529A9}" dt="2026-03-24T18:54:01.499" v="9729" actId="1076"/>
          <ac:spMkLst>
            <pc:docMk/>
            <pc:sldMk cId="1942905290" sldId="958"/>
            <ac:spMk id="2" creationId="{B795D8AD-8650-C7DC-D77E-975930DB266A}"/>
          </ac:spMkLst>
        </pc:spChg>
        <pc:spChg chg="mod">
          <ac:chgData name="James Williams" userId="c957a50b-491f-4d94-b4bc-52aca3e2340d" providerId="ADAL" clId="{24AD1EBB-B856-443B-9200-42FCDD6529A9}" dt="2026-03-24T18:54:11.625" v="9735" actId="27636"/>
          <ac:spMkLst>
            <pc:docMk/>
            <pc:sldMk cId="1942905290" sldId="958"/>
            <ac:spMk id="3" creationId="{9FD3037C-681B-E0A6-CC74-525596EDE9CC}"/>
          </ac:spMkLst>
        </pc:spChg>
        <pc:spChg chg="add">
          <ac:chgData name="James Williams" userId="c957a50b-491f-4d94-b4bc-52aca3e2340d" providerId="ADAL" clId="{24AD1EBB-B856-443B-9200-42FCDD6529A9}" dt="2026-03-24T18:52:49.923" v="9704" actId="26606"/>
          <ac:spMkLst>
            <pc:docMk/>
            <pc:sldMk cId="1942905290" sldId="958"/>
            <ac:spMk id="8" creationId="{09588DA8-065E-4F6F-8EFD-43104AB2E0CF}"/>
          </ac:spMkLst>
        </pc:spChg>
        <pc:spChg chg="add">
          <ac:chgData name="James Williams" userId="c957a50b-491f-4d94-b4bc-52aca3e2340d" providerId="ADAL" clId="{24AD1EBB-B856-443B-9200-42FCDD6529A9}" dt="2026-03-24T18:52:49.923" v="9704" actId="26606"/>
          <ac:spMkLst>
            <pc:docMk/>
            <pc:sldMk cId="1942905290" sldId="958"/>
            <ac:spMk id="10" creationId="{C4285719-470E-454C-AF62-8323075F1F5B}"/>
          </ac:spMkLst>
        </pc:spChg>
        <pc:spChg chg="add">
          <ac:chgData name="James Williams" userId="c957a50b-491f-4d94-b4bc-52aca3e2340d" providerId="ADAL" clId="{24AD1EBB-B856-443B-9200-42FCDD6529A9}" dt="2026-03-24T18:52:49.923" v="9704" actId="26606"/>
          <ac:spMkLst>
            <pc:docMk/>
            <pc:sldMk cId="1942905290" sldId="958"/>
            <ac:spMk id="12" creationId="{CD9FE4EF-C4D8-49A0-B2FF-81D8DB7D8A24}"/>
          </ac:spMkLst>
        </pc:spChg>
        <pc:spChg chg="add">
          <ac:chgData name="James Williams" userId="c957a50b-491f-4d94-b4bc-52aca3e2340d" providerId="ADAL" clId="{24AD1EBB-B856-443B-9200-42FCDD6529A9}" dt="2026-03-24T18:52:49.923" v="9704" actId="26606"/>
          <ac:spMkLst>
            <pc:docMk/>
            <pc:sldMk cId="1942905290" sldId="958"/>
            <ac:spMk id="14" creationId="{4300840D-0A0B-4512-BACA-B439D5B9C57C}"/>
          </ac:spMkLst>
        </pc:spChg>
        <pc:spChg chg="add">
          <ac:chgData name="James Williams" userId="c957a50b-491f-4d94-b4bc-52aca3e2340d" providerId="ADAL" clId="{24AD1EBB-B856-443B-9200-42FCDD6529A9}" dt="2026-03-24T18:52:49.923" v="9704" actId="26606"/>
          <ac:spMkLst>
            <pc:docMk/>
            <pc:sldMk cId="1942905290" sldId="958"/>
            <ac:spMk id="16" creationId="{D2B78728-A580-49A7-84F9-6EF6F583ADE0}"/>
          </ac:spMkLst>
        </pc:spChg>
        <pc:spChg chg="add">
          <ac:chgData name="James Williams" userId="c957a50b-491f-4d94-b4bc-52aca3e2340d" providerId="ADAL" clId="{24AD1EBB-B856-443B-9200-42FCDD6529A9}" dt="2026-03-24T18:52:49.923" v="9704" actId="26606"/>
          <ac:spMkLst>
            <pc:docMk/>
            <pc:sldMk cId="1942905290" sldId="958"/>
            <ac:spMk id="18" creationId="{38FAA1A1-D861-433F-88FA-1E9D6FD31D11}"/>
          </ac:spMkLst>
        </pc:spChg>
        <pc:spChg chg="add">
          <ac:chgData name="James Williams" userId="c957a50b-491f-4d94-b4bc-52aca3e2340d" providerId="ADAL" clId="{24AD1EBB-B856-443B-9200-42FCDD6529A9}" dt="2026-03-24T18:52:49.923" v="9704" actId="26606"/>
          <ac:spMkLst>
            <pc:docMk/>
            <pc:sldMk cId="1942905290" sldId="958"/>
            <ac:spMk id="20" creationId="{8D71EDA1-87BF-4D5D-AB79-F346FD19278A}"/>
          </ac:spMkLst>
        </pc:spChg>
        <pc:picChg chg="add mod">
          <ac:chgData name="James Williams" userId="c957a50b-491f-4d94-b4bc-52aca3e2340d" providerId="ADAL" clId="{24AD1EBB-B856-443B-9200-42FCDD6529A9}" dt="2026-03-24T18:53:51.118" v="9726" actId="1076"/>
          <ac:picMkLst>
            <pc:docMk/>
            <pc:sldMk cId="1942905290" sldId="958"/>
            <ac:picMk id="4" creationId="{63CB9DFB-0104-BA8B-35F3-9DF5EFD4AAD0}"/>
          </ac:picMkLst>
        </pc:picChg>
        <pc:picChg chg="add mod">
          <ac:chgData name="James Williams" userId="c957a50b-491f-4d94-b4bc-52aca3e2340d" providerId="ADAL" clId="{24AD1EBB-B856-443B-9200-42FCDD6529A9}" dt="2026-03-24T18:53:51.118" v="9726" actId="1076"/>
          <ac:picMkLst>
            <pc:docMk/>
            <pc:sldMk cId="1942905290" sldId="958"/>
            <ac:picMk id="6" creationId="{E38D15C3-CF18-A3A3-AFBE-B140D864A960}"/>
          </ac:picMkLst>
        </pc:picChg>
        <pc:picChg chg="add mod">
          <ac:chgData name="James Williams" userId="c957a50b-491f-4d94-b4bc-52aca3e2340d" providerId="ADAL" clId="{24AD1EBB-B856-443B-9200-42FCDD6529A9}" dt="2026-03-24T18:53:51.118" v="9726" actId="1076"/>
          <ac:picMkLst>
            <pc:docMk/>
            <pc:sldMk cId="1942905290" sldId="958"/>
            <ac:picMk id="7" creationId="{3A41A380-71C1-433E-B039-FDF6C0B83275}"/>
          </ac:picMkLst>
        </pc:picChg>
        <pc:picChg chg="add mod">
          <ac:chgData name="James Williams" userId="c957a50b-491f-4d94-b4bc-52aca3e2340d" providerId="ADAL" clId="{24AD1EBB-B856-443B-9200-42FCDD6529A9}" dt="2026-03-24T18:53:51.118" v="9726" actId="1076"/>
          <ac:picMkLst>
            <pc:docMk/>
            <pc:sldMk cId="1942905290" sldId="958"/>
            <ac:picMk id="11" creationId="{5F782F4A-25E4-21D7-D6F5-C5ED48209045}"/>
          </ac:picMkLst>
        </pc:picChg>
      </pc:sldChg>
      <pc:sldChg chg="modSp add mod ord">
        <pc:chgData name="James Williams" userId="c957a50b-491f-4d94-b4bc-52aca3e2340d" providerId="ADAL" clId="{24AD1EBB-B856-443B-9200-42FCDD6529A9}" dt="2026-03-25T10:53:49.394" v="10555" actId="115"/>
        <pc:sldMkLst>
          <pc:docMk/>
          <pc:sldMk cId="2064640908" sldId="959"/>
        </pc:sldMkLst>
        <pc:spChg chg="mod">
          <ac:chgData name="James Williams" userId="c957a50b-491f-4d94-b4bc-52aca3e2340d" providerId="ADAL" clId="{24AD1EBB-B856-443B-9200-42FCDD6529A9}" dt="2026-03-25T10:53:49.394" v="10555" actId="115"/>
          <ac:spMkLst>
            <pc:docMk/>
            <pc:sldMk cId="2064640908" sldId="959"/>
            <ac:spMk id="3" creationId="{A310EE09-6415-2DF3-EFC5-C14611DC668D}"/>
          </ac:spMkLst>
        </pc:spChg>
      </pc:sldChg>
      <pc:sldChg chg="modSp new add del mod ord">
        <pc:chgData name="James Williams" userId="c957a50b-491f-4d94-b4bc-52aca3e2340d" providerId="ADAL" clId="{24AD1EBB-B856-443B-9200-42FCDD6529A9}" dt="2026-03-25T12:59:27.033" v="10636" actId="2696"/>
        <pc:sldMkLst>
          <pc:docMk/>
          <pc:sldMk cId="3719163350" sldId="960"/>
        </pc:sldMkLst>
        <pc:spChg chg="mod">
          <ac:chgData name="James Williams" userId="c957a50b-491f-4d94-b4bc-52aca3e2340d" providerId="ADAL" clId="{24AD1EBB-B856-443B-9200-42FCDD6529A9}" dt="2026-03-25T10:45:26.636" v="10511" actId="20577"/>
          <ac:spMkLst>
            <pc:docMk/>
            <pc:sldMk cId="3719163350" sldId="960"/>
            <ac:spMk id="2" creationId="{D3EE05B7-12A9-368D-695E-6B31D66E1110}"/>
          </ac:spMkLst>
        </pc:spChg>
        <pc:spChg chg="mod">
          <ac:chgData name="James Williams" userId="c957a50b-491f-4d94-b4bc-52aca3e2340d" providerId="ADAL" clId="{24AD1EBB-B856-443B-9200-42FCDD6529A9}" dt="2026-03-25T10:45:16.863" v="10502" actId="20577"/>
          <ac:spMkLst>
            <pc:docMk/>
            <pc:sldMk cId="3719163350" sldId="960"/>
            <ac:spMk id="3" creationId="{D06E384E-5599-8B5E-A379-4F5F9F9B436A}"/>
          </ac:spMkLst>
        </pc:spChg>
      </pc:sldChg>
      <pc:sldChg chg="modSp new add del mod ord">
        <pc:chgData name="James Williams" userId="c957a50b-491f-4d94-b4bc-52aca3e2340d" providerId="ADAL" clId="{24AD1EBB-B856-443B-9200-42FCDD6529A9}" dt="2026-03-25T13:01:14.220" v="10640"/>
        <pc:sldMkLst>
          <pc:docMk/>
          <pc:sldMk cId="2820816491" sldId="961"/>
        </pc:sldMkLst>
        <pc:spChg chg="mod">
          <ac:chgData name="James Williams" userId="c957a50b-491f-4d94-b4bc-52aca3e2340d" providerId="ADAL" clId="{24AD1EBB-B856-443B-9200-42FCDD6529A9}" dt="2026-03-25T11:25:28.462" v="10606" actId="20577"/>
          <ac:spMkLst>
            <pc:docMk/>
            <pc:sldMk cId="2820816491" sldId="961"/>
            <ac:spMk id="2" creationId="{9F9640BE-F47D-BEEE-42E6-142877C7BA90}"/>
          </ac:spMkLst>
        </pc:spChg>
        <pc:spChg chg="mod">
          <ac:chgData name="James Williams" userId="c957a50b-491f-4d94-b4bc-52aca3e2340d" providerId="ADAL" clId="{24AD1EBB-B856-443B-9200-42FCDD6529A9}" dt="2026-03-25T11:25:24.915" v="10605" actId="20577"/>
          <ac:spMkLst>
            <pc:docMk/>
            <pc:sldMk cId="2820816491" sldId="961"/>
            <ac:spMk id="3" creationId="{478232FF-0295-3203-ACFD-5CE0794BF879}"/>
          </ac:spMkLst>
        </pc:spChg>
      </pc:sldChg>
      <pc:sldChg chg="delSp modSp add mod setBg delDesignElem">
        <pc:chgData name="James Williams" userId="c957a50b-491f-4d94-b4bc-52aca3e2340d" providerId="ADAL" clId="{24AD1EBB-B856-443B-9200-42FCDD6529A9}" dt="2026-03-25T12:59:09.497" v="10634" actId="5793"/>
        <pc:sldMkLst>
          <pc:docMk/>
          <pc:sldMk cId="3137202408" sldId="996"/>
        </pc:sldMkLst>
        <pc:spChg chg="mod">
          <ac:chgData name="James Williams" userId="c957a50b-491f-4d94-b4bc-52aca3e2340d" providerId="ADAL" clId="{24AD1EBB-B856-443B-9200-42FCDD6529A9}" dt="2026-03-25T12:58:35.360" v="10625" actId="208"/>
          <ac:spMkLst>
            <pc:docMk/>
            <pc:sldMk cId="3137202408" sldId="996"/>
            <ac:spMk id="2" creationId="{E630F122-7CA5-D704-C80F-005E8FA7014F}"/>
          </ac:spMkLst>
        </pc:spChg>
        <pc:spChg chg="del">
          <ac:chgData name="James Williams" userId="c957a50b-491f-4d94-b4bc-52aca3e2340d" providerId="ADAL" clId="{24AD1EBB-B856-443B-9200-42FCDD6529A9}" dt="2026-03-25T12:58:03.298" v="10623"/>
          <ac:spMkLst>
            <pc:docMk/>
            <pc:sldMk cId="3137202408" sldId="996"/>
            <ac:spMk id="8" creationId="{4E95015D-B502-B5F8-67AD-CA48005DD1E6}"/>
          </ac:spMkLst>
        </pc:spChg>
        <pc:spChg chg="mod">
          <ac:chgData name="James Williams" userId="c957a50b-491f-4d94-b4bc-52aca3e2340d" providerId="ADAL" clId="{24AD1EBB-B856-443B-9200-42FCDD6529A9}" dt="2026-03-25T12:59:09.497" v="10634" actId="5793"/>
          <ac:spMkLst>
            <pc:docMk/>
            <pc:sldMk cId="3137202408" sldId="996"/>
            <ac:spMk id="9" creationId="{0F8289EC-4E86-9130-F040-F90BF2D3CA67}"/>
          </ac:spMkLst>
        </pc:spChg>
        <pc:spChg chg="del">
          <ac:chgData name="James Williams" userId="c957a50b-491f-4d94-b4bc-52aca3e2340d" providerId="ADAL" clId="{24AD1EBB-B856-443B-9200-42FCDD6529A9}" dt="2026-03-25T12:58:03.298" v="10623"/>
          <ac:spMkLst>
            <pc:docMk/>
            <pc:sldMk cId="3137202408" sldId="996"/>
            <ac:spMk id="10" creationId="{7D5F64FC-D093-C655-7A32-E0AB1CA1ADF3}"/>
          </ac:spMkLst>
        </pc:spChg>
        <pc:spChg chg="del">
          <ac:chgData name="James Williams" userId="c957a50b-491f-4d94-b4bc-52aca3e2340d" providerId="ADAL" clId="{24AD1EBB-B856-443B-9200-42FCDD6529A9}" dt="2026-03-25T12:58:03.298" v="10623"/>
          <ac:spMkLst>
            <pc:docMk/>
            <pc:sldMk cId="3137202408" sldId="996"/>
            <ac:spMk id="12" creationId="{A4917890-351F-9423-ACF9-78703EF08B67}"/>
          </ac:spMkLst>
        </pc:spChg>
        <pc:spChg chg="del">
          <ac:chgData name="James Williams" userId="c957a50b-491f-4d94-b4bc-52aca3e2340d" providerId="ADAL" clId="{24AD1EBB-B856-443B-9200-42FCDD6529A9}" dt="2026-03-25T12:58:03.298" v="10623"/>
          <ac:spMkLst>
            <pc:docMk/>
            <pc:sldMk cId="3137202408" sldId="996"/>
            <ac:spMk id="14" creationId="{9E92C88E-154F-ECF8-BEA7-CDAAC6FA8651}"/>
          </ac:spMkLst>
        </pc:spChg>
        <pc:spChg chg="del">
          <ac:chgData name="James Williams" userId="c957a50b-491f-4d94-b4bc-52aca3e2340d" providerId="ADAL" clId="{24AD1EBB-B856-443B-9200-42FCDD6529A9}" dt="2026-03-25T12:58:03.298" v="10623"/>
          <ac:spMkLst>
            <pc:docMk/>
            <pc:sldMk cId="3137202408" sldId="996"/>
            <ac:spMk id="16" creationId="{2A517A58-AC2E-3F11-E8D4-E7DBAB2C7833}"/>
          </ac:spMkLst>
        </pc:spChg>
        <pc:picChg chg="mod">
          <ac:chgData name="James Williams" userId="c957a50b-491f-4d94-b4bc-52aca3e2340d" providerId="ADAL" clId="{24AD1EBB-B856-443B-9200-42FCDD6529A9}" dt="2026-03-25T12:58:57.440" v="10627" actId="207"/>
          <ac:picMkLst>
            <pc:docMk/>
            <pc:sldMk cId="3137202408" sldId="996"/>
            <ac:picMk id="15" creationId="{1B2A0496-BCFB-0B4E-A62B-DDE55720046B}"/>
          </ac:picMkLst>
        </pc:picChg>
      </pc:sldChg>
      <pc:sldChg chg="modSp add mod">
        <pc:chgData name="James Williams" userId="c957a50b-491f-4d94-b4bc-52aca3e2340d" providerId="ADAL" clId="{24AD1EBB-B856-443B-9200-42FCDD6529A9}" dt="2026-03-26T18:23:52.385" v="10797" actId="255"/>
        <pc:sldMkLst>
          <pc:docMk/>
          <pc:sldMk cId="1749108415" sldId="997"/>
        </pc:sldMkLst>
        <pc:spChg chg="mod">
          <ac:chgData name="James Williams" userId="c957a50b-491f-4d94-b4bc-52aca3e2340d" providerId="ADAL" clId="{24AD1EBB-B856-443B-9200-42FCDD6529A9}" dt="2026-03-26T18:21:49.311" v="10764" actId="20577"/>
          <ac:spMkLst>
            <pc:docMk/>
            <pc:sldMk cId="1749108415" sldId="997"/>
            <ac:spMk id="2" creationId="{55CB2336-AB1D-E361-5B0E-4167856462F1}"/>
          </ac:spMkLst>
        </pc:spChg>
        <pc:spChg chg="mod">
          <ac:chgData name="James Williams" userId="c957a50b-491f-4d94-b4bc-52aca3e2340d" providerId="ADAL" clId="{24AD1EBB-B856-443B-9200-42FCDD6529A9}" dt="2026-03-26T18:23:52.385" v="10797" actId="255"/>
          <ac:spMkLst>
            <pc:docMk/>
            <pc:sldMk cId="1749108415" sldId="997"/>
            <ac:spMk id="3" creationId="{B1EEADE0-F84C-5090-AE21-3B1BE209D431}"/>
          </ac:spMkLst>
        </pc:spChg>
        <pc:spChg chg="mod">
          <ac:chgData name="James Williams" userId="c957a50b-491f-4d94-b4bc-52aca3e2340d" providerId="ADAL" clId="{24AD1EBB-B856-443B-9200-42FCDD6529A9}" dt="2026-03-26T18:17:50.465" v="10666" actId="1076"/>
          <ac:spMkLst>
            <pc:docMk/>
            <pc:sldMk cId="1749108415" sldId="997"/>
            <ac:spMk id="4" creationId="{F763CC50-161E-7B1C-D66F-F395D8CA3E7D}"/>
          </ac:spMkLst>
        </pc:spChg>
        <pc:grpChg chg="mod">
          <ac:chgData name="James Williams" userId="c957a50b-491f-4d94-b4bc-52aca3e2340d" providerId="ADAL" clId="{24AD1EBB-B856-443B-9200-42FCDD6529A9}" dt="2026-03-26T18:17:54.833" v="10668" actId="1076"/>
          <ac:grpSpMkLst>
            <pc:docMk/>
            <pc:sldMk cId="1749108415" sldId="997"/>
            <ac:grpSpMk id="5" creationId="{9A4568C1-ED0E-1BA5-297D-95DA245D15ED}"/>
          </ac:grpSpMkLst>
        </pc:grpChg>
      </pc:sldChg>
      <pc:sldChg chg="delSp modSp add mod">
        <pc:chgData name="James Williams" userId="c957a50b-491f-4d94-b4bc-52aca3e2340d" providerId="ADAL" clId="{24AD1EBB-B856-443B-9200-42FCDD6529A9}" dt="2026-03-26T18:23:18.086" v="10791" actId="1076"/>
        <pc:sldMkLst>
          <pc:docMk/>
          <pc:sldMk cId="2842921844" sldId="998"/>
        </pc:sldMkLst>
        <pc:spChg chg="mod">
          <ac:chgData name="James Williams" userId="c957a50b-491f-4d94-b4bc-52aca3e2340d" providerId="ADAL" clId="{24AD1EBB-B856-443B-9200-42FCDD6529A9}" dt="2026-03-26T18:22:35.141" v="10775" actId="27636"/>
          <ac:spMkLst>
            <pc:docMk/>
            <pc:sldMk cId="2842921844" sldId="998"/>
            <ac:spMk id="2" creationId="{4DC7EAB1-EDE5-5071-8792-B13C8BF79AC2}"/>
          </ac:spMkLst>
        </pc:spChg>
        <pc:spChg chg="mod">
          <ac:chgData name="James Williams" userId="c957a50b-491f-4d94-b4bc-52aca3e2340d" providerId="ADAL" clId="{24AD1EBB-B856-443B-9200-42FCDD6529A9}" dt="2026-03-26T18:23:18.086" v="10791" actId="1076"/>
          <ac:spMkLst>
            <pc:docMk/>
            <pc:sldMk cId="2842921844" sldId="998"/>
            <ac:spMk id="3" creationId="{768C4E3A-BF8F-51AB-27F6-BB5BC762CE0E}"/>
          </ac:spMkLst>
        </pc:spChg>
        <pc:spChg chg="del">
          <ac:chgData name="James Williams" userId="c957a50b-491f-4d94-b4bc-52aca3e2340d" providerId="ADAL" clId="{24AD1EBB-B856-443B-9200-42FCDD6529A9}" dt="2026-03-26T18:22:26.539" v="10770" actId="478"/>
          <ac:spMkLst>
            <pc:docMk/>
            <pc:sldMk cId="2842921844" sldId="998"/>
            <ac:spMk id="4" creationId="{1A0B69A6-6DDA-C035-3172-4D56D156AECA}"/>
          </ac:spMkLst>
        </pc:spChg>
      </pc:sldChg>
      <pc:sldMasterChg chg="delSldLayout">
        <pc:chgData name="James Williams" userId="c957a50b-491f-4d94-b4bc-52aca3e2340d" providerId="ADAL" clId="{24AD1EBB-B856-443B-9200-42FCDD6529A9}" dt="2026-03-17T11:27:31.118" v="2887" actId="2696"/>
        <pc:sldMasterMkLst>
          <pc:docMk/>
          <pc:sldMasterMk cId="3989439080" sldId="2147483672"/>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70eVeqKBgTo"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hoenixnap.com/blog/devops-vs-agile"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3218572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723BE-832E-8B67-70B3-F8B043FC6B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9F4F43-2F85-7D33-A261-CF4B4A81B0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BA730E-168A-42A2-50AF-0868761BB966}"/>
              </a:ext>
            </a:extLst>
          </p:cNvPr>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a:extLst>
              <a:ext uri="{FF2B5EF4-FFF2-40B4-BE49-F238E27FC236}">
                <a16:creationId xmlns:a16="http://schemas.microsoft.com/office/drawing/2014/main" id="{F05EE5F9-93FF-A96C-CB64-A3541CA2BB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71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2226674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7B26E-FC8D-86BE-B44F-6209F59645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337B6D-5FD2-AAF6-0C46-1BE1329023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FF7A4E-AB2A-2FA4-98A2-25F6AB8E5E7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GitHub in VSC: Click </a:t>
            </a:r>
            <a:r>
              <a:rPr lang="en-US" dirty="0"/>
              <a:t>on the Extensions icon in the Activity Bar on the side of VS.</a:t>
            </a:r>
            <a:br>
              <a:rPr lang="en-US" dirty="0"/>
            </a:br>
            <a:r>
              <a:rPr lang="en-US" dirty="0"/>
              <a:t>* </a:t>
            </a:r>
            <a:r>
              <a:rPr lang="en-GB" dirty="0"/>
              <a:t>We can also deploy applications on GitHub using </a:t>
            </a:r>
            <a:r>
              <a:rPr lang="en-GB" dirty="0" err="1"/>
              <a:t>Github</a:t>
            </a:r>
            <a:r>
              <a:rPr lang="en-GB" dirty="0"/>
              <a:t> pages.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86C26A29-EDF0-D857-73C1-1DBE902A3C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8453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478DA-6D23-51ED-4AAA-479E897236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A7D996-EB5B-5A8F-DAF7-C602245E0E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06A915-2962-4395-EB9B-D9305831C3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3E154A-BA05-E670-3876-438544F935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3904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13F0D-DF70-D170-4F27-7C43FD6DA1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900C0-3272-49B7-E32E-990D15E4D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8FD810-94E1-EA12-5877-930DE465B9CB}"/>
              </a:ext>
            </a:extLst>
          </p:cNvPr>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a:extLst>
              <a:ext uri="{FF2B5EF4-FFF2-40B4-BE49-F238E27FC236}">
                <a16:creationId xmlns:a16="http://schemas.microsoft.com/office/drawing/2014/main" id="{1C2FBCFC-2334-F1E5-83C4-E59999A919D3}"/>
              </a:ext>
            </a:extLst>
          </p:cNvPr>
          <p:cNvSpPr>
            <a:spLocks noGrp="1"/>
          </p:cNvSpPr>
          <p:nvPr>
            <p:ph type="sldNum" sz="quarter" idx="5"/>
          </p:nvPr>
        </p:nvSpPr>
        <p:spPr/>
        <p:txBody>
          <a:bodyPr/>
          <a:lstStyle/>
          <a:p>
            <a:fld id="{93445808-0A42-4057-92F6-5314E76B2A59}" type="slidenum">
              <a:rPr lang="en-GB" smtClean="0"/>
              <a:t>15</a:t>
            </a:fld>
            <a:endParaRPr lang="en-GB"/>
          </a:p>
        </p:txBody>
      </p:sp>
    </p:spTree>
    <p:extLst>
      <p:ext uri="{BB962C8B-B14F-4D97-AF65-F5344CB8AC3E}">
        <p14:creationId xmlns:p14="http://schemas.microsoft.com/office/powerpoint/2010/main" val="1819051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effectLst/>
              </a:rPr>
              <a:t>Firebase simplifies app development by handling the backend, allowing developers to focus on the front-end and user experience.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72507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5F6368"/>
                </a:solidFill>
                <a:effectLst/>
                <a:latin typeface="arial" panose="020B0604020202020204" pitchFamily="34" charset="0"/>
              </a:rPr>
              <a:t>IOPS</a:t>
            </a:r>
            <a:r>
              <a:rPr lang="en-US" b="0" i="0" dirty="0">
                <a:solidFill>
                  <a:srgbClr val="4D5156"/>
                </a:solidFill>
                <a:effectLst/>
                <a:latin typeface="arial" panose="020B0604020202020204" pitchFamily="34" charset="0"/>
              </a:rPr>
              <a:t> (input/output operations per second) is a common unit of measurement for storage system performance based on drive speed and workload type.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0523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Puppet video overview: </a:t>
            </a:r>
            <a:r>
              <a:rPr lang="en-US" dirty="0">
                <a:hlinkClick r:id="rId3"/>
              </a:rPr>
              <a:t>Puppet for Network Engineers (CCNA and CCNP Automation) (youtube.com)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551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Bg. For more info. about Agile &amp; DevOps, please </a:t>
            </a:r>
            <a:r>
              <a:rPr lang="en-US" sz="1200" dirty="0">
                <a:hlinkClick r:id="rId3"/>
              </a:rPr>
              <a:t>click-here</a:t>
            </a:r>
            <a:r>
              <a:rPr lang="en-US" sz="1200" dirty="0"/>
              <a:t>.</a:t>
            </a:r>
          </a:p>
        </p:txBody>
      </p:sp>
      <p:sp>
        <p:nvSpPr>
          <p:cNvPr id="4" name="Slide Number Placeholder 3"/>
          <p:cNvSpPr>
            <a:spLocks noGrp="1"/>
          </p:cNvSpPr>
          <p:nvPr>
            <p:ph type="sldNum" sz="quarter" idx="5"/>
          </p:nvPr>
        </p:nvSpPr>
        <p:spPr/>
        <p:txBody>
          <a:bodyPr/>
          <a:lstStyle/>
          <a:p>
            <a:fld id="{93445808-0A42-4057-92F6-5314E76B2A59}" type="slidenum">
              <a:rPr lang="en-GB" smtClean="0"/>
              <a:t>41</a:t>
            </a:fld>
            <a:endParaRPr lang="en-GB"/>
          </a:p>
        </p:txBody>
      </p:sp>
    </p:spTree>
    <p:extLst>
      <p:ext uri="{BB962C8B-B14F-4D97-AF65-F5344CB8AC3E}">
        <p14:creationId xmlns:p14="http://schemas.microsoft.com/office/powerpoint/2010/main" val="3767092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4B917-2C17-BB02-7142-54B6287CFB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2140F3-60A1-697E-0CAC-4DE1874C37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DE9816-3F21-7788-2769-1C9F401890F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442B1EDA-F4EA-C9E5-2BD3-329DF010C0B2}"/>
              </a:ext>
            </a:extLst>
          </p:cNvPr>
          <p:cNvSpPr>
            <a:spLocks noGrp="1"/>
          </p:cNvSpPr>
          <p:nvPr>
            <p:ph type="sldNum" sz="quarter" idx="5"/>
          </p:nvPr>
        </p:nvSpPr>
        <p:spPr/>
        <p:txBody>
          <a:bodyPr/>
          <a:lstStyle/>
          <a:p>
            <a:fld id="{93445808-0A42-4057-92F6-5314E76B2A59}" type="slidenum">
              <a:rPr lang="en-GB" smtClean="0"/>
              <a:t>43</a:t>
            </a:fld>
            <a:endParaRPr lang="en-GB"/>
          </a:p>
        </p:txBody>
      </p:sp>
    </p:spTree>
    <p:extLst>
      <p:ext uri="{BB962C8B-B14F-4D97-AF65-F5344CB8AC3E}">
        <p14:creationId xmlns:p14="http://schemas.microsoft.com/office/powerpoint/2010/main" val="42180119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44</a:t>
            </a:fld>
            <a:endParaRPr lang="en-GB"/>
          </a:p>
        </p:txBody>
      </p:sp>
    </p:spTree>
    <p:extLst>
      <p:ext uri="{BB962C8B-B14F-4D97-AF65-F5344CB8AC3E}">
        <p14:creationId xmlns:p14="http://schemas.microsoft.com/office/powerpoint/2010/main" val="2134846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Continuous improvement is the ongoing improvement of products, services or processes through incremental improvements.</a:t>
            </a:r>
            <a:endParaRPr lang="en-US" sz="800" dirty="0"/>
          </a:p>
          <a:p>
            <a:r>
              <a:rPr lang="en-US" dirty="0"/>
              <a:t>CI is a philosophy which focuses IT away from the internal complexity and towards the external customer. </a:t>
            </a:r>
          </a:p>
          <a:p>
            <a:r>
              <a:rPr lang="en-US" dirty="0"/>
              <a:t>It is a culture shift whereby technology professionals understand the key business drivers first, and then apply technology to meet those drivers.</a:t>
            </a:r>
            <a:endParaRPr lang="en-GB" dirty="0"/>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46</a:t>
            </a:fld>
            <a:endParaRPr lang="en-GB"/>
          </a:p>
        </p:txBody>
      </p:sp>
    </p:spTree>
    <p:extLst>
      <p:ext uri="{BB962C8B-B14F-4D97-AF65-F5344CB8AC3E}">
        <p14:creationId xmlns:p14="http://schemas.microsoft.com/office/powerpoint/2010/main" val="6630287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51D20-6855-D056-3C1B-C471F1BC04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BC851C-4771-B606-BA4F-F1116A4B39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DBE201-1A5F-471B-4D69-DEC67D21FB73}"/>
              </a:ext>
            </a:extLst>
          </p:cNvPr>
          <p:cNvSpPr>
            <a:spLocks noGrp="1"/>
          </p:cNvSpPr>
          <p:nvPr>
            <p:ph type="body" idx="1"/>
          </p:nvPr>
        </p:nvSpPr>
        <p:spPr/>
        <p:txBody>
          <a:bodyPr/>
          <a:lstStyle/>
          <a:p>
            <a:r>
              <a:rPr lang="en-US" dirty="0"/>
              <a:t>Continuous improvement is the ongoing improvement of products, services or processes through incremental improvements.</a:t>
            </a:r>
            <a:endParaRPr lang="en-US" sz="800" dirty="0"/>
          </a:p>
          <a:p>
            <a:r>
              <a:rPr lang="en-US" dirty="0"/>
              <a:t>CI is a philosophy which focuses IT away from the internal complexity and towards the external customer. </a:t>
            </a:r>
          </a:p>
          <a:p>
            <a:r>
              <a:rPr lang="en-US" dirty="0"/>
              <a:t>It is a culture shift whereby technology professionals understand the key business drivers first, and then apply technology to meet those drivers.</a:t>
            </a:r>
            <a:endParaRPr lang="en-GB" dirty="0"/>
          </a:p>
          <a:p>
            <a:endParaRPr lang="en-GB" dirty="0"/>
          </a:p>
        </p:txBody>
      </p:sp>
      <p:sp>
        <p:nvSpPr>
          <p:cNvPr id="4" name="Slide Number Placeholder 3">
            <a:extLst>
              <a:ext uri="{FF2B5EF4-FFF2-40B4-BE49-F238E27FC236}">
                <a16:creationId xmlns:a16="http://schemas.microsoft.com/office/drawing/2014/main" id="{E06DE410-90FF-A727-3DEE-4060EF4155E2}"/>
              </a:ext>
            </a:extLst>
          </p:cNvPr>
          <p:cNvSpPr>
            <a:spLocks noGrp="1"/>
          </p:cNvSpPr>
          <p:nvPr>
            <p:ph type="sldNum" sz="quarter" idx="5"/>
          </p:nvPr>
        </p:nvSpPr>
        <p:spPr/>
        <p:txBody>
          <a:bodyPr/>
          <a:lstStyle/>
          <a:p>
            <a:fld id="{93445808-0A42-4057-92F6-5314E76B2A59}" type="slidenum">
              <a:rPr lang="en-GB" smtClean="0"/>
              <a:t>47</a:t>
            </a:fld>
            <a:endParaRPr lang="en-GB"/>
          </a:p>
        </p:txBody>
      </p:sp>
    </p:spTree>
    <p:extLst>
      <p:ext uri="{BB962C8B-B14F-4D97-AF65-F5344CB8AC3E}">
        <p14:creationId xmlns:p14="http://schemas.microsoft.com/office/powerpoint/2010/main" val="25309558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9CAE58-C733-45EA-947E-2D2BD22297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5665A-0782-4795-CA17-1CB9886B5C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6DCCEF-9439-5AA7-196E-6603DB33549A}"/>
              </a:ext>
            </a:extLst>
          </p:cNvPr>
          <p:cNvSpPr>
            <a:spLocks noGrp="1"/>
          </p:cNvSpPr>
          <p:nvPr>
            <p:ph type="body" idx="1"/>
          </p:nvPr>
        </p:nvSpPr>
        <p:spPr/>
        <p:txBody>
          <a:bodyPr/>
          <a:lstStyle/>
          <a:p>
            <a:r>
              <a:rPr lang="en-US" dirty="0"/>
              <a:t>Continuous improvement is the ongoing improvement of products, services or processes through incremental improvements.</a:t>
            </a:r>
            <a:endParaRPr lang="en-US" sz="800" dirty="0"/>
          </a:p>
          <a:p>
            <a:r>
              <a:rPr lang="en-US" dirty="0"/>
              <a:t>CI is a philosophy which focuses IT away from the internal complexity and towards the external customer. </a:t>
            </a:r>
          </a:p>
          <a:p>
            <a:r>
              <a:rPr lang="en-US" dirty="0"/>
              <a:t>It is a culture shift whereby technology professionals understand the key business drivers first, and then apply technology to meet those drivers.</a:t>
            </a:r>
            <a:endParaRPr lang="en-GB" dirty="0"/>
          </a:p>
          <a:p>
            <a:endParaRPr lang="en-GB" dirty="0"/>
          </a:p>
        </p:txBody>
      </p:sp>
      <p:sp>
        <p:nvSpPr>
          <p:cNvPr id="4" name="Slide Number Placeholder 3">
            <a:extLst>
              <a:ext uri="{FF2B5EF4-FFF2-40B4-BE49-F238E27FC236}">
                <a16:creationId xmlns:a16="http://schemas.microsoft.com/office/drawing/2014/main" id="{ADD88AD3-26E2-26D1-6C20-104BF6A5B75B}"/>
              </a:ext>
            </a:extLst>
          </p:cNvPr>
          <p:cNvSpPr>
            <a:spLocks noGrp="1"/>
          </p:cNvSpPr>
          <p:nvPr>
            <p:ph type="sldNum" sz="quarter" idx="5"/>
          </p:nvPr>
        </p:nvSpPr>
        <p:spPr/>
        <p:txBody>
          <a:bodyPr/>
          <a:lstStyle/>
          <a:p>
            <a:fld id="{93445808-0A42-4057-92F6-5314E76B2A59}" type="slidenum">
              <a:rPr lang="en-GB" smtClean="0"/>
              <a:t>48</a:t>
            </a:fld>
            <a:endParaRPr lang="en-GB"/>
          </a:p>
        </p:txBody>
      </p:sp>
    </p:spTree>
    <p:extLst>
      <p:ext uri="{BB962C8B-B14F-4D97-AF65-F5344CB8AC3E}">
        <p14:creationId xmlns:p14="http://schemas.microsoft.com/office/powerpoint/2010/main" val="3323650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49</a:t>
            </a:fld>
            <a:endParaRPr lang="en-GB"/>
          </a:p>
        </p:txBody>
      </p:sp>
    </p:spTree>
    <p:extLst>
      <p:ext uri="{BB962C8B-B14F-4D97-AF65-F5344CB8AC3E}">
        <p14:creationId xmlns:p14="http://schemas.microsoft.com/office/powerpoint/2010/main" val="858432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Change Management philosophy to create an open supportive culture to facilitate and change and innovation / CI.</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50</a:t>
            </a:fld>
            <a:endParaRPr lang="en-GB"/>
          </a:p>
        </p:txBody>
      </p:sp>
    </p:spTree>
    <p:extLst>
      <p:ext uri="{BB962C8B-B14F-4D97-AF65-F5344CB8AC3E}">
        <p14:creationId xmlns:p14="http://schemas.microsoft.com/office/powerpoint/2010/main" val="9087355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91626-4CB1-9897-BF16-64F28F9E8B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E4FC51-A6B4-BCB3-041F-E448E2FD37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B12C0B-9B93-B1E7-F9BD-48C52625ACE8}"/>
              </a:ext>
            </a:extLst>
          </p:cNvPr>
          <p:cNvSpPr>
            <a:spLocks noGrp="1"/>
          </p:cNvSpPr>
          <p:nvPr>
            <p:ph type="body" idx="1"/>
          </p:nvPr>
        </p:nvSpPr>
        <p:spPr/>
        <p:txBody>
          <a:bodyPr/>
          <a:lstStyle/>
          <a:p>
            <a:r>
              <a:rPr lang="en-GB" altLang="en-US" sz="1800" dirty="0"/>
              <a:t>Bg. </a:t>
            </a:r>
            <a:r>
              <a:rPr lang="en-GB" altLang="en-US" u="sng" dirty="0"/>
              <a:t>PEST Extended / Updated</a:t>
            </a:r>
            <a:endParaRPr lang="en-GB" dirty="0"/>
          </a:p>
          <a:p>
            <a:pPr eaLnBrk="1" hangingPunct="1"/>
            <a:r>
              <a:rPr lang="en-GB" altLang="en-US" dirty="0"/>
              <a:t>Some analysts have added </a:t>
            </a:r>
            <a:r>
              <a:rPr lang="en-GB" altLang="en-US" b="1" dirty="0"/>
              <a:t>Legal</a:t>
            </a:r>
            <a:r>
              <a:rPr lang="en-GB" altLang="en-US" dirty="0"/>
              <a:t> and rearranged the acronym to </a:t>
            </a:r>
            <a:r>
              <a:rPr lang="en-GB" altLang="en-US" b="1" dirty="0"/>
              <a:t>SLEPT.</a:t>
            </a:r>
            <a:endParaRPr lang="en-GB" altLang="en-US" baseline="30000" dirty="0"/>
          </a:p>
          <a:p>
            <a:pPr eaLnBrk="1" hangingPunct="1"/>
            <a:r>
              <a:rPr lang="en-GB" altLang="en-US" dirty="0"/>
              <a:t>The PEST model has been extended to include </a:t>
            </a:r>
            <a:r>
              <a:rPr lang="en-GB" altLang="en-US" b="1" u="sng" dirty="0"/>
              <a:t>Environmental &amp; Ethical</a:t>
            </a:r>
            <a:r>
              <a:rPr lang="en-GB" altLang="en-US" b="1" dirty="0"/>
              <a:t> </a:t>
            </a:r>
            <a:r>
              <a:rPr lang="en-GB" altLang="en-US" dirty="0"/>
              <a:t>considerations, and has expanded PEST and SLEPT to </a:t>
            </a:r>
            <a:r>
              <a:rPr lang="en-GB" altLang="en-US" b="1" dirty="0"/>
              <a:t>PESTLE / PEEEST / STEEPLED</a:t>
            </a:r>
            <a:r>
              <a:rPr lang="en-GB" altLang="en-US" dirty="0"/>
              <a:t> which is more popular in the UK.</a:t>
            </a:r>
            <a:endParaRPr lang="en-GB" altLang="en-US" baseline="30000" dirty="0"/>
          </a:p>
          <a:p>
            <a:pPr eaLnBrk="1" hangingPunct="1"/>
            <a:r>
              <a:rPr lang="en-GB" altLang="en-US" b="1" dirty="0"/>
              <a:t>The simple acronym ‘PEST’ is still widely used with </a:t>
            </a:r>
            <a:r>
              <a:rPr lang="en-GB" altLang="en-US" b="1" u="sng" dirty="0"/>
              <a:t>Legal, Ethical &amp; Environmental</a:t>
            </a:r>
            <a:r>
              <a:rPr lang="en-GB" altLang="en-US" b="1" dirty="0"/>
              <a:t> factors included under the Political category.</a:t>
            </a:r>
          </a:p>
          <a:p>
            <a:endParaRPr lang="en-GB" dirty="0"/>
          </a:p>
        </p:txBody>
      </p:sp>
      <p:sp>
        <p:nvSpPr>
          <p:cNvPr id="4" name="Slide Number Placeholder 3">
            <a:extLst>
              <a:ext uri="{FF2B5EF4-FFF2-40B4-BE49-F238E27FC236}">
                <a16:creationId xmlns:a16="http://schemas.microsoft.com/office/drawing/2014/main" id="{735859E9-5A3F-5DA4-6CD7-4DC796AA71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518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01DFF-458C-890C-77F5-F7A17141B9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45952-9238-36CA-D80D-01D5AC28A7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F7C864-EE46-4FA4-13EA-87A32BF11D22}"/>
              </a:ext>
            </a:extLst>
          </p:cNvPr>
          <p:cNvSpPr>
            <a:spLocks noGrp="1"/>
          </p:cNvSpPr>
          <p:nvPr>
            <p:ph type="body" idx="1"/>
          </p:nvPr>
        </p:nvSpPr>
        <p:spPr/>
        <p:txBody>
          <a:bodyPr/>
          <a:lstStyle/>
          <a:p>
            <a:r>
              <a:rPr lang="en-GB" altLang="en-US" sz="1800" dirty="0"/>
              <a:t>Bg. </a:t>
            </a:r>
            <a:r>
              <a:rPr lang="en-GB" altLang="en-US" u="sng" dirty="0"/>
              <a:t>PEST Extended / Updated</a:t>
            </a:r>
            <a:endParaRPr lang="en-GB" dirty="0"/>
          </a:p>
          <a:p>
            <a:pPr eaLnBrk="1" hangingPunct="1"/>
            <a:r>
              <a:rPr lang="en-GB" altLang="en-US" dirty="0"/>
              <a:t>Some analysts have added </a:t>
            </a:r>
            <a:r>
              <a:rPr lang="en-GB" altLang="en-US" b="1" dirty="0"/>
              <a:t>Legal</a:t>
            </a:r>
            <a:r>
              <a:rPr lang="en-GB" altLang="en-US" dirty="0"/>
              <a:t> and rearranged the acronym to </a:t>
            </a:r>
            <a:r>
              <a:rPr lang="en-GB" altLang="en-US" b="1" dirty="0"/>
              <a:t>SLEPT.</a:t>
            </a:r>
            <a:endParaRPr lang="en-GB" altLang="en-US" baseline="30000" dirty="0"/>
          </a:p>
          <a:p>
            <a:pPr eaLnBrk="1" hangingPunct="1"/>
            <a:r>
              <a:rPr lang="en-GB" altLang="en-US" dirty="0"/>
              <a:t>The PEST model has been extended to include </a:t>
            </a:r>
            <a:r>
              <a:rPr lang="en-GB" altLang="en-US" b="1" u="sng" dirty="0"/>
              <a:t>Environmental &amp; Ethical</a:t>
            </a:r>
            <a:r>
              <a:rPr lang="en-GB" altLang="en-US" b="1" dirty="0"/>
              <a:t> </a:t>
            </a:r>
            <a:r>
              <a:rPr lang="en-GB" altLang="en-US" dirty="0"/>
              <a:t>considerations, and has expanded PEST and SLEPT to </a:t>
            </a:r>
            <a:r>
              <a:rPr lang="en-GB" altLang="en-US" b="1" dirty="0"/>
              <a:t>PESTLE / PEEEST / STEEPLED</a:t>
            </a:r>
            <a:r>
              <a:rPr lang="en-GB" altLang="en-US" dirty="0"/>
              <a:t> which is more popular in the UK.</a:t>
            </a:r>
            <a:endParaRPr lang="en-GB" altLang="en-US" baseline="30000" dirty="0"/>
          </a:p>
          <a:p>
            <a:pPr eaLnBrk="1" hangingPunct="1"/>
            <a:r>
              <a:rPr lang="en-GB" altLang="en-US" b="1" dirty="0"/>
              <a:t>The simple acronym ‘PEST’ is still widely used with </a:t>
            </a:r>
            <a:r>
              <a:rPr lang="en-GB" altLang="en-US" b="1" u="sng" dirty="0"/>
              <a:t>Legal, Ethical &amp; Environmental</a:t>
            </a:r>
            <a:r>
              <a:rPr lang="en-GB" altLang="en-US" b="1" dirty="0"/>
              <a:t> factors included under the Political category.</a:t>
            </a:r>
          </a:p>
          <a:p>
            <a:endParaRPr lang="en-GB" dirty="0"/>
          </a:p>
        </p:txBody>
      </p:sp>
      <p:sp>
        <p:nvSpPr>
          <p:cNvPr id="4" name="Slide Number Placeholder 3">
            <a:extLst>
              <a:ext uri="{FF2B5EF4-FFF2-40B4-BE49-F238E27FC236}">
                <a16:creationId xmlns:a16="http://schemas.microsoft.com/office/drawing/2014/main" id="{7C31AAEA-5EA5-6CB3-71F9-B25E02643D6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4422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2E121-5E08-24DA-2006-E387AED713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F1B3AA-1FF4-31C6-F589-87DA2FFA6B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2E62AB-9909-8FBF-EB3F-F89B9C83FB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0ACF12-321E-D138-A096-C03D7BA354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53470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869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3/26/2026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policyoptions.irpp.org/magazines/innovation-nation/the-innovation-riddle/" TargetMode="External"/><Relationship Id="rId7" Type="http://schemas.openxmlformats.org/officeDocument/2006/relationships/hyperlink" Target="https://policyoptions.irpp.org/magazines/november-2018/policy-innovation-entrepreneurship/"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hyperlink" Target="https://creativecommons.org/licenses/by-nd/3.0/" TargetMode="External"/><Relationship Id="rId5" Type="http://schemas.openxmlformats.org/officeDocument/2006/relationships/hyperlink" Target="https://technofaq.org/posts/2020/09/the-fashion-of-the-future-what-will-tech-bring-next/"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2.jpg"/><Relationship Id="rId9" Type="http://schemas.openxmlformats.org/officeDocument/2006/relationships/hyperlink" Target="https://policyoptions.irpp.org/magazines/january-2017/shifting-the-innovation-conversation-to-prosperity/"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1.png"/><Relationship Id="rId3" Type="http://schemas.openxmlformats.org/officeDocument/2006/relationships/image" Target="../media/image15.png"/><Relationship Id="rId7" Type="http://schemas.openxmlformats.org/officeDocument/2006/relationships/image" Target="../media/image17.png"/><Relationship Id="rId12" Type="http://schemas.openxmlformats.org/officeDocument/2006/relationships/image" Target="../media/image34.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2.svg"/><Relationship Id="rId11" Type="http://schemas.openxmlformats.org/officeDocument/2006/relationships/image" Target="../media/image33.png"/><Relationship Id="rId5" Type="http://schemas.openxmlformats.org/officeDocument/2006/relationships/image" Target="../media/image31.png"/><Relationship Id="rId10" Type="http://schemas.openxmlformats.org/officeDocument/2006/relationships/image" Target="../media/image20.svg"/><Relationship Id="rId4" Type="http://schemas.openxmlformats.org/officeDocument/2006/relationships/image" Target="../media/image16.svg"/><Relationship Id="rId9" Type="http://schemas.openxmlformats.org/officeDocument/2006/relationships/image" Target="../media/image19.png"/><Relationship Id="rId14" Type="http://schemas.openxmlformats.org/officeDocument/2006/relationships/image" Target="../media/image2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fr.wikipedia.org/wiki/GitHub" TargetMode="External"/><Relationship Id="rId3" Type="http://schemas.openxmlformats.org/officeDocument/2006/relationships/hyperlink" Target="https://education.github.com/pack" TargetMode="External"/><Relationship Id="rId7"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github.com/" TargetMode="External"/><Relationship Id="rId5" Type="http://schemas.openxmlformats.org/officeDocument/2006/relationships/hyperlink" Target="https://www.youtube.com/watch?v=0fKg7e37bQE" TargetMode="External"/><Relationship Id="rId10" Type="http://schemas.openxmlformats.org/officeDocument/2006/relationships/image" Target="../media/image37.svg"/><Relationship Id="rId4" Type="http://schemas.openxmlformats.org/officeDocument/2006/relationships/hyperlink" Target="https://www.youtube.com/watch?v=SWYqp7iY_Tc" TargetMode="External"/><Relationship Id="rId9" Type="http://schemas.openxmlformats.org/officeDocument/2006/relationships/image" Target="../media/image36.png"/></Relationships>
</file>

<file path=ppt/slides/_rels/slide14.xml.rels><?xml version="1.0" encoding="UTF-8" standalone="yes"?>
<Relationships xmlns="http://schemas.openxmlformats.org/package/2006/relationships"><Relationship Id="rId8" Type="http://schemas.openxmlformats.org/officeDocument/2006/relationships/hyperlink" Target="https://pngimg.com/download/73352" TargetMode="External"/><Relationship Id="rId3" Type="http://schemas.openxmlformats.org/officeDocument/2006/relationships/hyperlink" Target="https://guides.github.com/activities/hello-world/" TargetMode="External"/><Relationship Id="rId7"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youtube.com/watch?v=RGOj5yH7evk" TargetMode="External"/><Relationship Id="rId11" Type="http://schemas.openxmlformats.org/officeDocument/2006/relationships/hyperlink" Target="https://fr.wikipedia.org/wiki/GitHub" TargetMode="External"/><Relationship Id="rId5" Type="http://schemas.openxmlformats.org/officeDocument/2006/relationships/hyperlink" Target="https://www.youtube.com/watch?v=iv8rSLsi1xo" TargetMode="External"/><Relationship Id="rId10" Type="http://schemas.openxmlformats.org/officeDocument/2006/relationships/image" Target="../media/image35.png"/><Relationship Id="rId4" Type="http://schemas.openxmlformats.org/officeDocument/2006/relationships/hyperlink" Target="https://www.youtube.com/watch?v=PQsJR8ci3J0" TargetMode="External"/><Relationship Id="rId9" Type="http://schemas.openxmlformats.org/officeDocument/2006/relationships/hyperlink" Target="https://github.co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9.svg"/><Relationship Id="rId5" Type="http://schemas.openxmlformats.org/officeDocument/2006/relationships/image" Target="../media/image17.png"/><Relationship Id="rId4" Type="http://schemas.openxmlformats.org/officeDocument/2006/relationships/image" Target="../media/image34.svg"/></Relationships>
</file>

<file path=ppt/slides/_rels/slide16.xml.rels><?xml version="1.0" encoding="UTF-8" standalone="yes"?>
<Relationships xmlns="http://schemas.openxmlformats.org/package/2006/relationships"><Relationship Id="rId8" Type="http://schemas.openxmlformats.org/officeDocument/2006/relationships/hyperlink" Target="https://learn.microsoft.com/en-us/azure/storage/blobs/storage-blob-static-website-host" TargetMode="External"/><Relationship Id="rId13" Type="http://schemas.openxmlformats.org/officeDocument/2006/relationships/hyperlink" Target="https://cloud.google.com/storage/docs/hosting-static-website" TargetMode="External"/><Relationship Id="rId3" Type="http://schemas.openxmlformats.org/officeDocument/2006/relationships/hyperlink" Target="https://www.youtube.com/watch?v=H83xYoC3z4A" TargetMode="External"/><Relationship Id="rId7" Type="http://schemas.openxmlformats.org/officeDocument/2006/relationships/hyperlink" Target="https://learn.microsoft.com/en-us/azure/storage/blobs/storage-blob-static-website" TargetMode="External"/><Relationship Id="rId12" Type="http://schemas.openxmlformats.org/officeDocument/2006/relationships/hyperlink" Target="https://codelabs.developers.google.com/codelabs/cloud-webapp-hosting-gcs#0" TargetMode="External"/><Relationship Id="rId17" Type="http://schemas.openxmlformats.org/officeDocument/2006/relationships/image" Target="../media/image41.svg"/><Relationship Id="rId2" Type="http://schemas.openxmlformats.org/officeDocument/2006/relationships/hyperlink" Target="https://docs.aws.amazon.com/codedeploy/latest/userguide/tutorials-windows-deploy-application.html" TargetMode="External"/><Relationship Id="rId16"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hyperlink" Target="https://www.youtube.com/watch?v=ttmEOLKk3Cw" TargetMode="External"/><Relationship Id="rId11" Type="http://schemas.openxmlformats.org/officeDocument/2006/relationships/hyperlink" Target="https://www.youtube.com/watch?v=KC3Ue-1y4Rg" TargetMode="External"/><Relationship Id="rId5" Type="http://schemas.openxmlformats.org/officeDocument/2006/relationships/hyperlink" Target="https://azure.microsoft.com/en-gb/free/apps/search/?&amp;ef_id=Cj0KCQiApKagBhC1ARIsAFc7Mc5z-D8siZHTqk_fwI6BHdY9qEKvqD58JEyrwriMvuld8Eyz1O151N8aAuVxEALw_wcB:G:s&amp;OCID=AIDcmm3bvqzxp1_SEM_Cj0KCQiApKagBhC1ARIsAFc7Mc5z-D8siZHTqk_fwI6BHdY9qEKvqD58JEyrwriMvuld8Eyz1O151N8aAuVxEALw_wcB:G:s&amp;gclid=Cj0KCQiApKagBhC1ARIsAFc7Mc5z-D8siZHTqk_fwI6BHdY9qEKvqD58JEyrwriMvuld8Eyz1O151N8aAuVxEALw_wcB" TargetMode="External"/><Relationship Id="rId15" Type="http://schemas.openxmlformats.org/officeDocument/2006/relationships/image" Target="../media/image34.svg"/><Relationship Id="rId10" Type="http://schemas.openxmlformats.org/officeDocument/2006/relationships/hyperlink" Target="https://www.youtube.com/watch?v=uEVmD6n8Il0" TargetMode="External"/><Relationship Id="rId4" Type="http://schemas.openxmlformats.org/officeDocument/2006/relationships/hyperlink" Target="https://learn.microsoft.com/en-us/azure/cloud-services-extended-support/overview" TargetMode="External"/><Relationship Id="rId9" Type="http://schemas.openxmlformats.org/officeDocument/2006/relationships/hyperlink" Target="https://cloud.google.com/deploy/docs/deploying-application" TargetMode="External"/><Relationship Id="rId1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hyperlink" Target="https://techbeacon.com/app-dev-testing/5-critical-elements-building-next-generation-cloud-native-apps" TargetMode="External"/><Relationship Id="rId2" Type="http://schemas.openxmlformats.org/officeDocument/2006/relationships/hyperlink" Target="https://www.redhat.com/en/topics/microservices/what-are-microservices" TargetMode="External"/><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hyperlink" Target="https://www.talend.com/resources/monolithic-architecture/" TargetMode="External"/><Relationship Id="rId7" Type="http://schemas.openxmlformats.org/officeDocument/2006/relationships/image" Target="../media/image41.svg"/><Relationship Id="rId2" Type="http://schemas.openxmlformats.org/officeDocument/2006/relationships/hyperlink" Target="https://www.tutorialspoint.com/webservices/what_are_web_services.htm" TargetMode="Externa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hyperlink" Target="https://techbeacon.com/app-dev-testing/5-critical-elements-building-next-generation-cloud-native-apps" TargetMode="External"/><Relationship Id="rId4" Type="http://schemas.openxmlformats.org/officeDocument/2006/relationships/hyperlink" Target="https://www.redhat.com/en/topics/microservices/what-are-microservices" TargetMode="External"/><Relationship Id="rId9" Type="http://schemas.openxmlformats.org/officeDocument/2006/relationships/image" Target="../media/image43.sv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youtube.com/watch?v=9Ik96SBaIvs" TargetMode="External"/><Relationship Id="rId1" Type="http://schemas.openxmlformats.org/officeDocument/2006/relationships/slideLayout" Target="../slideLayouts/slideLayout2.xml"/><Relationship Id="rId4" Type="http://schemas.openxmlformats.org/officeDocument/2006/relationships/hyperlink" Target="https://www.youtube.com/watch?v=osz-MT3AxqA"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youtube.com/watch?v=gFozhTXOx18"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docker.com/" TargetMode="External"/><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8" Type="http://schemas.openxmlformats.org/officeDocument/2006/relationships/hyperlink" Target="https://kubernetes.io/docs/concepts/overview/" TargetMode="External"/><Relationship Id="rId3" Type="http://schemas.openxmlformats.org/officeDocument/2006/relationships/image" Target="../media/image47.png"/><Relationship Id="rId7" Type="http://schemas.openxmlformats.org/officeDocument/2006/relationships/image" Target="../media/image37.svg"/><Relationship Id="rId2" Type="http://schemas.openxmlformats.org/officeDocument/2006/relationships/hyperlink" Target="https://kubernetes.io/" TargetMode="Externa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hyperlink" Target="https://creativecommons.org/licenses/by-sa/3.0/" TargetMode="External"/><Relationship Id="rId4" Type="http://schemas.openxmlformats.org/officeDocument/2006/relationships/hyperlink" Target="https://blog.teracy.com/2017/06/15/how-to-extend-teracy-dev-to-work-with-kubernete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youtube.com/watch?v=TlHvYWVUZyc&amp;t=61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firebase.google.c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hyperlink" Target="https://www.youtube.com/watch?v=vAoB4VbhRzM&amp;t=137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svg"/><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svg"/><Relationship Id="rId4" Type="http://schemas.openxmlformats.org/officeDocument/2006/relationships/image" Target="../media/image52.png"/></Relationships>
</file>

<file path=ppt/slides/_rels/slide27.xml.rels><?xml version="1.0" encoding="UTF-8" standalone="yes"?>
<Relationships xmlns="http://schemas.openxmlformats.org/package/2006/relationships"><Relationship Id="rId3" Type="http://schemas.openxmlformats.org/officeDocument/2006/relationships/hyperlink" Target="https://www.datadoghq.com/" TargetMode="External"/><Relationship Id="rId7" Type="http://schemas.openxmlformats.org/officeDocument/2006/relationships/image" Target="../media/image57.svg"/><Relationship Id="rId2" Type="http://schemas.openxmlformats.org/officeDocument/2006/relationships/hyperlink" Target="https://grafana.com/oss/loki/" TargetMode="Externa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28.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learn.microsoft.com/en-us/azure/azure-monitor/overview" TargetMode="External"/><Relationship Id="rId2" Type="http://schemas.openxmlformats.org/officeDocument/2006/relationships/hyperlink" Target="https://www.manageengine.com/" TargetMode="External"/><Relationship Id="rId1" Type="http://schemas.openxmlformats.org/officeDocument/2006/relationships/slideLayout" Target="../slideLayouts/slideLayout2.xml"/><Relationship Id="rId4" Type="http://schemas.openxmlformats.org/officeDocument/2006/relationships/hyperlink" Target="https://docs.aws.amazon.com/AmazonCloudWatch/latest/monitoring/WhatIsCloudWatch.html"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blog.krishnachaitanya.ch/2016/03/monitor-ec2-memory-usage-using-aws.html" TargetMode="External"/><Relationship Id="rId3" Type="http://schemas.openxmlformats.org/officeDocument/2006/relationships/image" Target="../media/image60.png"/><Relationship Id="rId7" Type="http://schemas.openxmlformats.org/officeDocument/2006/relationships/image" Target="../media/image6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blog.krishnachaitanya.ch/2016/03/monitor-ec2-memory-usage-using-aws.html" TargetMode="External"/><Relationship Id="rId5" Type="http://schemas.openxmlformats.org/officeDocument/2006/relationships/image" Target="../media/image61.png"/><Relationship Id="rId4" Type="http://schemas.openxmlformats.org/officeDocument/2006/relationships/hyperlink" Target="http://stackoverflow.com/questions/27558495/do-we-need-provisioned-iops-for-rds-instance-thats-using-60-iops-according-to-m" TargetMode="External"/><Relationship Id="rId9" Type="http://schemas.openxmlformats.org/officeDocument/2006/relationships/hyperlink" Target="https://www.amazonaws.cn/en/cloudwatch/"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aws.amazon.com/what-is/application-performance-monitoring/#:~:text=Application%20performance%20monitoring%20(APM)%20is,receive%20a%20positive%20application%20experienc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g2.com/software/application-manager" TargetMode="External"/><Relationship Id="rId2" Type="http://schemas.openxmlformats.org/officeDocument/2006/relationships/hyperlink" Target="https://www.manageengine.com/products/applications_manager/" TargetMode="External"/><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hyperlink" Target="https://www.youtube.com/watch?v=aRsYwnFaL-U"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64.gi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slides/_rels/slide37.xml.rels><?xml version="1.0" encoding="UTF-8" standalone="yes"?>
<Relationships xmlns="http://schemas.openxmlformats.org/package/2006/relationships"><Relationship Id="rId3" Type="http://schemas.openxmlformats.org/officeDocument/2006/relationships/hyperlink" Target="https://intune.microsoft.com/" TargetMode="External"/><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hyperlink" Target="https://www.microsoft.com/en-us/download/details.aspx?id=108156" TargetMode="External"/><Relationship Id="rId4" Type="http://schemas.openxmlformats.org/officeDocument/2006/relationships/hyperlink" Target="https://learn.microsoft.com/en-us/intune/"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learn.microsoft.com/en-us/intune/intune-service/fundamentals/tutorial-walkthrough-endpoint-manager" TargetMode="External"/><Relationship Id="rId2" Type="http://schemas.openxmlformats.org/officeDocument/2006/relationships/image" Target="../media/image69.png"/><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3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regale.cloud/microsoft/play/2488/intune-overviews#/1/0" TargetMode="External"/><Relationship Id="rId1" Type="http://schemas.openxmlformats.org/officeDocument/2006/relationships/slideLayout" Target="../slideLayouts/slideLayout2.xml"/><Relationship Id="rId5" Type="http://schemas.openxmlformats.org/officeDocument/2006/relationships/image" Target="../media/image37.svg"/><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devopedia.org/devops" TargetMode="External"/><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devopedia.org/devops"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aws.amazon.com/devops/what-is-devops/#communication" TargetMode="External"/><Relationship Id="rId3" Type="http://schemas.openxmlformats.org/officeDocument/2006/relationships/hyperlink" Target="https://aws.amazon.com/devops/what-is-devops/#integration" TargetMode="External"/><Relationship Id="rId7" Type="http://schemas.openxmlformats.org/officeDocument/2006/relationships/hyperlink" Target="https://aws.amazon.com/devops/what-is-devops/#monitorin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aws.amazon.com/devops/what-is-devops/#iac" TargetMode="External"/><Relationship Id="rId5" Type="http://schemas.openxmlformats.org/officeDocument/2006/relationships/hyperlink" Target="https://aws.amazon.com/devops/what-is-devops/#microservices" TargetMode="External"/><Relationship Id="rId10" Type="http://schemas.openxmlformats.org/officeDocument/2006/relationships/hyperlink" Target="https://devopedia.org/devops" TargetMode="External"/><Relationship Id="rId4" Type="http://schemas.openxmlformats.org/officeDocument/2006/relationships/hyperlink" Target="https://aws.amazon.com/devops/what-is-devops/#cd" TargetMode="External"/><Relationship Id="rId9" Type="http://schemas.openxmlformats.org/officeDocument/2006/relationships/image" Target="../media/image73.png"/></Relationships>
</file>

<file path=ppt/slides/_rels/slide45.xml.rels><?xml version="1.0" encoding="UTF-8" standalone="yes"?>
<Relationships xmlns="http://schemas.openxmlformats.org/package/2006/relationships"><Relationship Id="rId2" Type="http://schemas.openxmlformats.org/officeDocument/2006/relationships/hyperlink" Target="https://www.itil.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slides/_rels/slide4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slides/_rels/slide4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51.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75.svg"/><Relationship Id="rId7" Type="http://schemas.openxmlformats.org/officeDocument/2006/relationships/image" Target="../media/image79.jpeg"/><Relationship Id="rId2" Type="http://schemas.openxmlformats.org/officeDocument/2006/relationships/image" Target="../media/image74.png"/><Relationship Id="rId1" Type="http://schemas.openxmlformats.org/officeDocument/2006/relationships/slideLayout" Target="../slideLayouts/slideLayout2.xml"/><Relationship Id="rId6" Type="http://schemas.openxmlformats.org/officeDocument/2006/relationships/image" Target="../media/image78.jpeg"/><Relationship Id="rId11" Type="http://schemas.openxmlformats.org/officeDocument/2006/relationships/hyperlink" Target="https://behind-the-scenes.net/good-colour-matches-for-red/" TargetMode="External"/><Relationship Id="rId5" Type="http://schemas.openxmlformats.org/officeDocument/2006/relationships/image" Target="../media/image77.jpeg"/><Relationship Id="rId10" Type="http://schemas.openxmlformats.org/officeDocument/2006/relationships/image" Target="../media/image81.jpeg"/><Relationship Id="rId4" Type="http://schemas.openxmlformats.org/officeDocument/2006/relationships/image" Target="../media/image76.png"/><Relationship Id="rId9" Type="http://schemas.openxmlformats.org/officeDocument/2006/relationships/hyperlink" Target="https://www.freepngimg.com/png/87213-ball-wallpaper-adventures-xbox-kinect-computer-disneyland" TargetMode="External"/></Relationships>
</file>

<file path=ppt/slides/_rels/slide52.xml.rels><?xml version="1.0" encoding="UTF-8" standalone="yes"?>
<Relationships xmlns="http://schemas.openxmlformats.org/package/2006/relationships"><Relationship Id="rId8" Type="http://schemas.openxmlformats.org/officeDocument/2006/relationships/image" Target="../media/image81.jpeg"/><Relationship Id="rId13" Type="http://schemas.openxmlformats.org/officeDocument/2006/relationships/hyperlink" Target="https://developer.microsoft.com/en-us/microsoft-store/register/" TargetMode="External"/><Relationship Id="rId3" Type="http://schemas.openxmlformats.org/officeDocument/2006/relationships/image" Target="../media/image77.jpeg"/><Relationship Id="rId7" Type="http://schemas.openxmlformats.org/officeDocument/2006/relationships/hyperlink" Target="https://www.freepngimg.com/png/87213-ball-wallpaper-adventures-xbox-kinect-computer-disneyland" TargetMode="External"/><Relationship Id="rId12" Type="http://schemas.openxmlformats.org/officeDocument/2006/relationships/hyperlink" Target="https://developer.nintendo.com/the-process" TargetMode="External"/><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80.png"/><Relationship Id="rId11" Type="http://schemas.openxmlformats.org/officeDocument/2006/relationships/image" Target="../media/image75.svg"/><Relationship Id="rId5" Type="http://schemas.openxmlformats.org/officeDocument/2006/relationships/image" Target="../media/image79.jpeg"/><Relationship Id="rId15" Type="http://schemas.openxmlformats.org/officeDocument/2006/relationships/hyperlink" Target="http://www.scedev.net/" TargetMode="External"/><Relationship Id="rId10" Type="http://schemas.openxmlformats.org/officeDocument/2006/relationships/image" Target="../media/image74.png"/><Relationship Id="rId4" Type="http://schemas.openxmlformats.org/officeDocument/2006/relationships/image" Target="../media/image78.jpeg"/><Relationship Id="rId9" Type="http://schemas.openxmlformats.org/officeDocument/2006/relationships/hyperlink" Target="https://behind-the-scenes.net/good-colour-matches-for-red/" TargetMode="External"/><Relationship Id="rId14" Type="http://schemas.openxmlformats.org/officeDocument/2006/relationships/hyperlink" Target="https://unity.com/partners/platform/microsoft-xbox-live-creators-program#:~:text=Xbox%20One%20dev%20mode&amp;text=All%20you%20need%20to%20do,game%20with%20the%20Creators%20Program." TargetMode="External"/></Relationships>
</file>

<file path=ppt/slides/_rels/slide53.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image" Target="../media/image77.jpeg"/><Relationship Id="rId7" Type="http://schemas.openxmlformats.org/officeDocument/2006/relationships/hyperlink" Target="https://www.freepngimg.com/png/87213-ball-wallpaper-adventures-xbox-kinect-computer-disneyland" TargetMode="External"/><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80.png"/><Relationship Id="rId11" Type="http://schemas.openxmlformats.org/officeDocument/2006/relationships/image" Target="../media/image75.svg"/><Relationship Id="rId5" Type="http://schemas.openxmlformats.org/officeDocument/2006/relationships/image" Target="../media/image79.jpeg"/><Relationship Id="rId10" Type="http://schemas.openxmlformats.org/officeDocument/2006/relationships/image" Target="../media/image74.png"/><Relationship Id="rId4" Type="http://schemas.openxmlformats.org/officeDocument/2006/relationships/image" Target="../media/image78.jpeg"/><Relationship Id="rId9" Type="http://schemas.openxmlformats.org/officeDocument/2006/relationships/hyperlink" Target="https://behind-the-scenes.net/good-colour-matches-for-red/" TargetMode="External"/></Relationships>
</file>

<file path=ppt/slides/_rels/slide54.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image" Target="../media/image77.jpeg"/><Relationship Id="rId7" Type="http://schemas.openxmlformats.org/officeDocument/2006/relationships/hyperlink" Target="https://www.freepngimg.com/png/87213-ball-wallpaper-adventures-xbox-kinect-computer-disneyland" TargetMode="External"/><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80.png"/><Relationship Id="rId11" Type="http://schemas.openxmlformats.org/officeDocument/2006/relationships/image" Target="../media/image75.svg"/><Relationship Id="rId5" Type="http://schemas.openxmlformats.org/officeDocument/2006/relationships/image" Target="../media/image79.jpeg"/><Relationship Id="rId10" Type="http://schemas.openxmlformats.org/officeDocument/2006/relationships/image" Target="../media/image74.png"/><Relationship Id="rId4" Type="http://schemas.openxmlformats.org/officeDocument/2006/relationships/image" Target="../media/image78.jpeg"/><Relationship Id="rId9" Type="http://schemas.openxmlformats.org/officeDocument/2006/relationships/hyperlink" Target="https://behind-the-scenes.net/good-colour-matches-for-red/"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83.svg"/></Relationships>
</file>

<file path=ppt/slides/_rels/slide63.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slides/_rels/slide64.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svg"/><Relationship Id="rId4" Type="http://schemas.openxmlformats.org/officeDocument/2006/relationships/image" Target="../media/image52.png"/></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640BE-F47D-BEEE-42E6-142877C7BA90}"/>
              </a:ext>
            </a:extLst>
          </p:cNvPr>
          <p:cNvSpPr>
            <a:spLocks noGrp="1"/>
          </p:cNvSpPr>
          <p:nvPr>
            <p:ph type="title"/>
          </p:nvPr>
        </p:nvSpPr>
        <p:spPr/>
        <p:txBody>
          <a:bodyPr/>
          <a:lstStyle/>
          <a:p>
            <a:r>
              <a:rPr lang="en-US" dirty="0"/>
              <a:t>Add slides on:</a:t>
            </a:r>
            <a:endParaRPr lang="en-GB" dirty="0"/>
          </a:p>
        </p:txBody>
      </p:sp>
      <p:sp>
        <p:nvSpPr>
          <p:cNvPr id="3" name="Content Placeholder 2">
            <a:extLst>
              <a:ext uri="{FF2B5EF4-FFF2-40B4-BE49-F238E27FC236}">
                <a16:creationId xmlns:a16="http://schemas.microsoft.com/office/drawing/2014/main" id="{478232FF-0295-3203-ACFD-5CE0794BF879}"/>
              </a:ext>
            </a:extLst>
          </p:cNvPr>
          <p:cNvSpPr>
            <a:spLocks noGrp="1"/>
          </p:cNvSpPr>
          <p:nvPr>
            <p:ph idx="1"/>
          </p:nvPr>
        </p:nvSpPr>
        <p:spPr/>
        <p:txBody>
          <a:bodyPr/>
          <a:lstStyle/>
          <a:p>
            <a:pPr marL="514350" indent="-514350">
              <a:buFont typeface="+mj-lt"/>
              <a:buAutoNum type="arabicPeriod"/>
            </a:pPr>
            <a:r>
              <a:rPr lang="en-US" dirty="0"/>
              <a:t>Netlify.com for Web App hosting and updates</a:t>
            </a:r>
          </a:p>
          <a:p>
            <a:pPr marL="514350" indent="-514350">
              <a:buFont typeface="+mj-lt"/>
              <a:buAutoNum type="arabicPeriod"/>
            </a:pPr>
            <a:r>
              <a:rPr lang="en-US" dirty="0"/>
              <a:t>Add slide: Stitch, Google AI Studio &amp; </a:t>
            </a:r>
            <a:r>
              <a:rPr lang="en-US" dirty="0" err="1"/>
              <a:t>AntiGravity</a:t>
            </a:r>
            <a:r>
              <a:rPr lang="en-US" dirty="0"/>
              <a:t>, Claude for Vibe Web &amp; Mobile prototype dev</a:t>
            </a:r>
          </a:p>
        </p:txBody>
      </p:sp>
    </p:spTree>
    <p:extLst>
      <p:ext uri="{BB962C8B-B14F-4D97-AF65-F5344CB8AC3E}">
        <p14:creationId xmlns:p14="http://schemas.microsoft.com/office/powerpoint/2010/main" val="28208164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E05B7-12A9-368D-695E-6B31D66E1110}"/>
              </a:ext>
            </a:extLst>
          </p:cNvPr>
          <p:cNvSpPr>
            <a:spLocks noGrp="1"/>
          </p:cNvSpPr>
          <p:nvPr>
            <p:ph type="title"/>
          </p:nvPr>
        </p:nvSpPr>
        <p:spPr/>
        <p:txBody>
          <a:bodyPr/>
          <a:lstStyle/>
          <a:p>
            <a:r>
              <a:rPr lang="en-GB" dirty="0"/>
              <a:t>Tutor reminder: Open</a:t>
            </a:r>
          </a:p>
        </p:txBody>
      </p:sp>
      <p:sp>
        <p:nvSpPr>
          <p:cNvPr id="3" name="Content Placeholder 2">
            <a:extLst>
              <a:ext uri="{FF2B5EF4-FFF2-40B4-BE49-F238E27FC236}">
                <a16:creationId xmlns:a16="http://schemas.microsoft.com/office/drawing/2014/main" id="{D06E384E-5599-8B5E-A379-4F5F9F9B436A}"/>
              </a:ext>
            </a:extLst>
          </p:cNvPr>
          <p:cNvSpPr>
            <a:spLocks noGrp="1"/>
          </p:cNvSpPr>
          <p:nvPr>
            <p:ph idx="1"/>
          </p:nvPr>
        </p:nvSpPr>
        <p:spPr/>
        <p:txBody>
          <a:bodyPr/>
          <a:lstStyle/>
          <a:p>
            <a:r>
              <a:rPr lang="en-GB" dirty="0"/>
              <a:t>Tool tabs.</a:t>
            </a:r>
          </a:p>
        </p:txBody>
      </p:sp>
    </p:spTree>
    <p:extLst>
      <p:ext uri="{BB962C8B-B14F-4D97-AF65-F5344CB8AC3E}">
        <p14:creationId xmlns:p14="http://schemas.microsoft.com/office/powerpoint/2010/main" val="3719163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9" name="Rectangle 148">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54F12BAA-5831-EFD4-E522-F475376EAB93}"/>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7" r="18391" b="1"/>
          <a:stretch/>
        </p:blipFill>
        <p:spPr>
          <a:xfrm>
            <a:off x="-24" y="-3"/>
            <a:ext cx="12192000" cy="6858000"/>
          </a:xfrm>
          <a:prstGeom prst="rect">
            <a:avLst/>
          </a:prstGeom>
        </p:spPr>
      </p:pic>
      <p:sp>
        <p:nvSpPr>
          <p:cNvPr id="14" name="Title 1">
            <a:extLst>
              <a:ext uri="{FF2B5EF4-FFF2-40B4-BE49-F238E27FC236}">
                <a16:creationId xmlns:a16="http://schemas.microsoft.com/office/drawing/2014/main" id="{712AF31E-53D6-43AD-BAD1-1D9DAAF3779D}"/>
              </a:ext>
            </a:extLst>
          </p:cNvPr>
          <p:cNvSpPr txBox="1">
            <a:spLocks/>
          </p:cNvSpPr>
          <p:nvPr/>
        </p:nvSpPr>
        <p:spPr>
          <a:xfrm>
            <a:off x="546206" y="1466622"/>
            <a:ext cx="6000591" cy="235573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b="1" kern="1200" dirty="0">
                <a:solidFill>
                  <a:schemeClr val="tx1"/>
                </a:solidFill>
                <a:latin typeface="+mj-lt"/>
                <a:ea typeface="+mj-ea"/>
                <a:cs typeface="+mj-cs"/>
              </a:rPr>
              <a:t>Changemakers: </a:t>
            </a:r>
          </a:p>
          <a:p>
            <a:pPr algn="l">
              <a:spcAft>
                <a:spcPts val="600"/>
              </a:spcAft>
            </a:pPr>
            <a:r>
              <a:rPr lang="en-US" sz="4000" b="1" kern="1200" dirty="0">
                <a:solidFill>
                  <a:schemeClr val="tx1"/>
                </a:solidFill>
                <a:latin typeface="+mj-lt"/>
                <a:ea typeface="+mj-ea"/>
                <a:cs typeface="+mj-cs"/>
              </a:rPr>
              <a:t>Creativity &amp; Value Creation</a:t>
            </a:r>
            <a:endParaRPr lang="en-US" sz="4000" kern="1200" dirty="0">
              <a:solidFill>
                <a:schemeClr val="tx1"/>
              </a:solidFill>
              <a:latin typeface="+mj-lt"/>
              <a:ea typeface="+mj-ea"/>
              <a:cs typeface="+mj-cs"/>
            </a:endParaRPr>
          </a:p>
        </p:txBody>
      </p:sp>
      <p:pic>
        <p:nvPicPr>
          <p:cNvPr id="5" name="Picture 4" descr="Background pattern&#10;&#10;Description automatically generated">
            <a:extLst>
              <a:ext uri="{FF2B5EF4-FFF2-40B4-BE49-F238E27FC236}">
                <a16:creationId xmlns:a16="http://schemas.microsoft.com/office/drawing/2014/main" id="{166A44D0-5EDE-8A5D-4DE1-B838A569A57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2543"/>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16" name="Picture 15" descr="A picture containing night sky&#10;&#10;Description automatically generated">
            <a:extLst>
              <a:ext uri="{FF2B5EF4-FFF2-40B4-BE49-F238E27FC236}">
                <a16:creationId xmlns:a16="http://schemas.microsoft.com/office/drawing/2014/main" id="{D9F7C889-B3DA-17F7-164E-414131BD467B}"/>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7292" r="36056" b="1"/>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729846" y="3375893"/>
            <a:ext cx="5066270" cy="1341835"/>
          </a:xfrm>
          <a:solidFill>
            <a:schemeClr val="accent1">
              <a:alpha val="77000"/>
            </a:schemeClr>
          </a:solidFill>
          <a:ln w="19050">
            <a:solidFill>
              <a:schemeClr val="tx1"/>
            </a:solidFill>
          </a:ln>
        </p:spPr>
        <p:txBody>
          <a:bodyPr vert="horz" lIns="91440" tIns="45720" rIns="91440" bIns="45720" rtlCol="0">
            <a:normAutofit lnSpcReduction="10000"/>
          </a:bodyPr>
          <a:lstStyle/>
          <a:p>
            <a:pPr algn="l"/>
            <a:r>
              <a:rPr lang="en-US" sz="2800" b="1" u="sng" kern="1200" dirty="0">
                <a:solidFill>
                  <a:schemeClr val="tx1"/>
                </a:solidFill>
                <a:latin typeface="+mn-lt"/>
                <a:ea typeface="+mn-ea"/>
                <a:cs typeface="+mn-cs"/>
              </a:rPr>
              <a:t>Assignment 2:</a:t>
            </a:r>
            <a:r>
              <a:rPr lang="en-US" sz="2800" b="1" kern="1200" dirty="0">
                <a:solidFill>
                  <a:schemeClr val="tx1"/>
                </a:solidFill>
                <a:latin typeface="+mn-lt"/>
                <a:ea typeface="+mn-ea"/>
                <a:cs typeface="+mn-cs"/>
              </a:rPr>
              <a:t> </a:t>
            </a:r>
            <a:r>
              <a:rPr lang="en-US" sz="2800" kern="1200" dirty="0">
                <a:solidFill>
                  <a:schemeClr val="tx1"/>
                </a:solidFill>
                <a:latin typeface="+mn-lt"/>
                <a:ea typeface="+mn-ea"/>
                <a:cs typeface="+mn-cs"/>
              </a:rPr>
              <a:t>Task 2 Section 2: </a:t>
            </a:r>
          </a:p>
          <a:p>
            <a:pPr marL="342900" indent="-342900" algn="l">
              <a:buFont typeface="Arial" panose="020B0604020202020204" pitchFamily="34" charset="0"/>
              <a:buChar char="•"/>
            </a:pPr>
            <a:r>
              <a:rPr lang="en-US" sz="2800" kern="1200" dirty="0">
                <a:solidFill>
                  <a:schemeClr val="tx1"/>
                </a:solidFill>
                <a:latin typeface="+mn-lt"/>
                <a:ea typeface="+mn-ea"/>
                <a:cs typeface="+mn-cs"/>
              </a:rPr>
              <a:t>Deployment &amp; Professional considerations</a:t>
            </a:r>
          </a:p>
        </p:txBody>
      </p:sp>
      <p:pic>
        <p:nvPicPr>
          <p:cNvPr id="12" name="Picture 11" descr="A picture containing person&#10;&#10;Description automatically generated">
            <a:extLst>
              <a:ext uri="{FF2B5EF4-FFF2-40B4-BE49-F238E27FC236}">
                <a16:creationId xmlns:a16="http://schemas.microsoft.com/office/drawing/2014/main" id="{B7E2508A-DA47-DFF3-0AFE-C48074BD8840}"/>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9760" r="40403" b="2"/>
          <a:stretch/>
        </p:blipFill>
        <p:spPr>
          <a:xfrm>
            <a:off x="9307676" y="4323902"/>
            <a:ext cx="2884327" cy="2534101"/>
          </a:xfrm>
          <a:prstGeom prst="rect">
            <a:avLst/>
          </a:prstGeom>
        </p:spPr>
      </p:pic>
      <p:sp>
        <p:nvSpPr>
          <p:cNvPr id="7" name="TextBox 6">
            <a:extLst>
              <a:ext uri="{FF2B5EF4-FFF2-40B4-BE49-F238E27FC236}">
                <a16:creationId xmlns:a16="http://schemas.microsoft.com/office/drawing/2014/main" id="{4BA6394F-D923-8D52-04F3-F597E1366952}"/>
              </a:ext>
            </a:extLst>
          </p:cNvPr>
          <p:cNvSpPr txBox="1"/>
          <p:nvPr/>
        </p:nvSpPr>
        <p:spPr>
          <a:xfrm>
            <a:off x="10521085" y="6854294"/>
            <a:ext cx="1154482" cy="138499"/>
          </a:xfrm>
          <a:prstGeom prst="rect">
            <a:avLst/>
          </a:prstGeom>
          <a:noFill/>
        </p:spPr>
        <p:txBody>
          <a:bodyPr wrap="none" rtlCol="0">
            <a:spAutoFit/>
          </a:bodyPr>
          <a:lstStyle/>
          <a:p>
            <a:pPr algn="r">
              <a:spcAft>
                <a:spcPts val="600"/>
              </a:spcAft>
            </a:pPr>
            <a:r>
              <a:rPr lang="en-GB" sz="300" dirty="0">
                <a:solidFill>
                  <a:srgbClr val="FFFFFF"/>
                </a:solidFill>
                <a:hlinkClick r:id="rId5" tooltip="https://technofaq.org/posts/2020/09/the-fashion-of-the-future-what-will-tech-bring-next/">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10" name="TextBox 9">
            <a:extLst>
              <a:ext uri="{FF2B5EF4-FFF2-40B4-BE49-F238E27FC236}">
                <a16:creationId xmlns:a16="http://schemas.microsoft.com/office/drawing/2014/main" id="{4D85FBD0-4EB9-A3C4-7079-B305C3805D93}"/>
              </a:ext>
            </a:extLst>
          </p:cNvPr>
          <p:cNvSpPr txBox="1"/>
          <p:nvPr/>
        </p:nvSpPr>
        <p:spPr>
          <a:xfrm>
            <a:off x="10970324" y="6827213"/>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3" tooltip="https://policyoptions.irpp.org/magazines/innovation-nation/the-innovation-riddle/">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3" name="TextBox 12">
            <a:extLst>
              <a:ext uri="{FF2B5EF4-FFF2-40B4-BE49-F238E27FC236}">
                <a16:creationId xmlns:a16="http://schemas.microsoft.com/office/drawing/2014/main" id="{00FA05B7-5FCF-616E-049C-AACB81932594}"/>
              </a:ext>
            </a:extLst>
          </p:cNvPr>
          <p:cNvSpPr txBox="1"/>
          <p:nvPr/>
        </p:nvSpPr>
        <p:spPr>
          <a:xfrm>
            <a:off x="9232336" y="6850297"/>
            <a:ext cx="1106392" cy="138499"/>
          </a:xfrm>
          <a:prstGeom prst="rect">
            <a:avLst/>
          </a:prstGeom>
          <a:noFill/>
        </p:spPr>
        <p:txBody>
          <a:bodyPr wrap="none" rtlCol="0">
            <a:spAutoFit/>
          </a:bodyPr>
          <a:lstStyle/>
          <a:p>
            <a:pPr algn="r">
              <a:spcAft>
                <a:spcPts val="600"/>
              </a:spcAft>
            </a:pPr>
            <a:r>
              <a:rPr lang="en-GB" sz="300" dirty="0">
                <a:solidFill>
                  <a:srgbClr val="FFFFFF"/>
                </a:solidFill>
                <a:hlinkClick r:id="rId9" tooltip="https://policyoptions.irpp.org/magazines/january-2017/shifting-the-innovation-conversation-to-prosperity/">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7" name="TextBox 16">
            <a:extLst>
              <a:ext uri="{FF2B5EF4-FFF2-40B4-BE49-F238E27FC236}">
                <a16:creationId xmlns:a16="http://schemas.microsoft.com/office/drawing/2014/main" id="{87888FB5-759D-7DF9-2E02-C93D87CA1868}"/>
              </a:ext>
            </a:extLst>
          </p:cNvPr>
          <p:cNvSpPr txBox="1"/>
          <p:nvPr/>
        </p:nvSpPr>
        <p:spPr>
          <a:xfrm>
            <a:off x="8147776" y="6842602"/>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7" tooltip="https://policyoptions.irpp.org/magazines/november-2018/policy-innovation-entrepreneurship/">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Tree>
    <p:extLst>
      <p:ext uri="{BB962C8B-B14F-4D97-AF65-F5344CB8AC3E}">
        <p14:creationId xmlns:p14="http://schemas.microsoft.com/office/powerpoint/2010/main" val="395640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498576"/>
            <a:ext cx="10515600" cy="1325563"/>
          </a:xfrm>
        </p:spPr>
        <p:txBody>
          <a:bodyPr>
            <a:normAutofit/>
          </a:bodyPr>
          <a:lstStyle/>
          <a:p>
            <a:r>
              <a:rPr lang="en-GB" sz="5400" b="1" u="sng" dirty="0">
                <a:solidFill>
                  <a:schemeClr val="bg1"/>
                </a:solidFill>
                <a:highlight>
                  <a:srgbClr val="FFFF00"/>
                </a:highlight>
              </a:rPr>
              <a:t>Support </a:t>
            </a:r>
            <a:r>
              <a:rPr lang="en-GB" sz="5400" b="1" u="sng">
                <a:solidFill>
                  <a:schemeClr val="bg1"/>
                </a:solidFill>
                <a:highlight>
                  <a:srgbClr val="FFFF00"/>
                </a:highlight>
              </a:rPr>
              <a:t>&amp; Feedback</a:t>
            </a:r>
            <a:r>
              <a:rPr lang="en-GB" sz="5400" b="1" u="sng" dirty="0">
                <a:solidFill>
                  <a:schemeClr val="bg1"/>
                </a:solidFill>
                <a:highlight>
                  <a:srgbClr val="FFFF00"/>
                </a:highlight>
              </a:rPr>
              <a:t>:</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708853"/>
            <a:ext cx="11077732" cy="4726066"/>
          </a:xfrm>
        </p:spPr>
        <p:txBody>
          <a:bodyPr>
            <a:normAutofit fontScale="92500" lnSpcReduction="10000"/>
          </a:bodyPr>
          <a:lstStyle/>
          <a:p>
            <a:pPr lvl="1">
              <a:lnSpc>
                <a:spcPct val="120000"/>
              </a:lnSpc>
              <a:spcBef>
                <a:spcPts val="0"/>
              </a:spcBef>
              <a:spcAft>
                <a:spcPts val="600"/>
              </a:spcAft>
            </a:pPr>
            <a:r>
              <a:rPr lang="en-GB" sz="3900" dirty="0">
                <a:cs typeface="Arial" panose="020B0604020202020204" pitchFamily="34" charset="0"/>
              </a:rPr>
              <a:t>Ask Tutor in class or</a:t>
            </a:r>
          </a:p>
          <a:p>
            <a:pPr lvl="1">
              <a:lnSpc>
                <a:spcPct val="120000"/>
              </a:lnSpc>
              <a:spcBef>
                <a:spcPts val="0"/>
              </a:spcBef>
              <a:spcAft>
                <a:spcPts val="600"/>
              </a:spcAft>
            </a:pPr>
            <a:r>
              <a:rPr lang="en-GB" sz="3900" dirty="0">
                <a:cs typeface="Arial" panose="020B0604020202020204" pitchFamily="34" charset="0"/>
              </a:rPr>
              <a:t>Chat or request a call via MS Teams</a:t>
            </a:r>
          </a:p>
          <a:p>
            <a:pPr lvl="2">
              <a:lnSpc>
                <a:spcPct val="120000"/>
              </a:lnSpc>
              <a:spcBef>
                <a:spcPts val="0"/>
              </a:spcBef>
              <a:spcAft>
                <a:spcPts val="600"/>
              </a:spcAft>
            </a:pPr>
            <a:r>
              <a:rPr lang="en-GB" sz="3500" dirty="0">
                <a:cs typeface="Arial" panose="020B0604020202020204" pitchFamily="34" charset="0"/>
              </a:rPr>
              <a:t>+ 1-2-1 private chat &amp; private call available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r>
              <a:rPr lang="en-GB" sz="3600" dirty="0">
                <a:cs typeface="Arial" panose="020B0604020202020204" pitchFamily="34" charset="0"/>
              </a:rPr>
              <a:t>Ask Questions during Activity &amp; Q&amp;A sessions and when needed.</a:t>
            </a: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237551" y="-158560"/>
            <a:ext cx="3341656" cy="2639834"/>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7"/>
          <a:stretch>
            <a:fillRect/>
          </a:stretch>
        </p:blipFill>
        <p:spPr>
          <a:xfrm>
            <a:off x="1847851" y="3802374"/>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8"/>
          <a:stretch>
            <a:fillRect/>
          </a:stretch>
        </p:blipFill>
        <p:spPr>
          <a:xfrm>
            <a:off x="7182205" y="3764273"/>
            <a:ext cx="1266825" cy="904875"/>
          </a:xfrm>
          <a:prstGeom prst="rect">
            <a:avLst/>
          </a:prstGeom>
        </p:spPr>
      </p:pic>
      <p:sp>
        <p:nvSpPr>
          <p:cNvPr id="5" name="Rectangle 4">
            <a:extLst>
              <a:ext uri="{FF2B5EF4-FFF2-40B4-BE49-F238E27FC236}">
                <a16:creationId xmlns:a16="http://schemas.microsoft.com/office/drawing/2014/main" id="{0E7CC103-5C2D-6EE1-0838-655B3BBE32F6}"/>
              </a:ext>
            </a:extLst>
          </p:cNvPr>
          <p:cNvSpPr/>
          <p:nvPr/>
        </p:nvSpPr>
        <p:spPr>
          <a:xfrm>
            <a:off x="95865" y="66368"/>
            <a:ext cx="11968316" cy="665889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71341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80816F2-EFB0-44E7-94C9-B65CB34DF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2"/>
          <p:cNvSpPr>
            <a:spLocks noGrp="1"/>
          </p:cNvSpPr>
          <p:nvPr>
            <p:ph type="title"/>
          </p:nvPr>
        </p:nvSpPr>
        <p:spPr>
          <a:xfrm>
            <a:off x="432619" y="157920"/>
            <a:ext cx="11130116" cy="1487960"/>
          </a:xfrm>
          <a:ln>
            <a:solidFill>
              <a:schemeClr val="tx1"/>
            </a:solidFill>
          </a:ln>
        </p:spPr>
        <p:txBody>
          <a:bodyPr anchor="ctr">
            <a:normAutofit/>
          </a:bodyPr>
          <a:lstStyle/>
          <a:p>
            <a:r>
              <a:rPr lang="en-GB" sz="4800" dirty="0">
                <a:latin typeface="+mn-lt"/>
                <a:cs typeface="Arial" panose="020B0604020202020204" pitchFamily="34" charset="0"/>
              </a:rPr>
              <a:t>Open: </a:t>
            </a:r>
            <a:r>
              <a:rPr lang="en-GB" sz="4800" b="1" dirty="0">
                <a:latin typeface="+mn-lt"/>
                <a:cs typeface="Arial" panose="020B0604020202020204" pitchFamily="34" charset="0"/>
              </a:rPr>
              <a:t>Lecture-tutorial document</a:t>
            </a:r>
          </a:p>
        </p:txBody>
      </p:sp>
      <p:sp>
        <p:nvSpPr>
          <p:cNvPr id="2" name="Content Placeholder 1"/>
          <p:cNvSpPr>
            <a:spLocks noGrp="1"/>
          </p:cNvSpPr>
          <p:nvPr>
            <p:ph idx="1"/>
          </p:nvPr>
        </p:nvSpPr>
        <p:spPr>
          <a:xfrm>
            <a:off x="678822" y="1977449"/>
            <a:ext cx="7701116" cy="2254160"/>
          </a:xfrm>
        </p:spPr>
        <p:txBody>
          <a:bodyPr>
            <a:normAutofit/>
          </a:bodyPr>
          <a:lstStyle/>
          <a:p>
            <a:pPr marL="457200" lvl="1" indent="-457200">
              <a:spcBef>
                <a:spcPts val="1000"/>
              </a:spcBef>
              <a:buFont typeface="+mj-lt"/>
              <a:buAutoNum type="arabicPeriod"/>
            </a:pPr>
            <a:r>
              <a:rPr lang="en-GB" sz="3600" dirty="0"/>
              <a:t>Open your CM Lecture-tutorial document.</a:t>
            </a:r>
          </a:p>
          <a:p>
            <a:pPr marL="457200" lvl="1" indent="-457200">
              <a:spcBef>
                <a:spcPts val="1000"/>
              </a:spcBef>
              <a:buFont typeface="+mj-lt"/>
              <a:buAutoNum type="arabicPeriod"/>
            </a:pPr>
            <a:r>
              <a:rPr lang="en-GB" sz="3600" dirty="0"/>
              <a:t>Note down</a:t>
            </a:r>
            <a:r>
              <a:rPr lang="en-GB" sz="3600" b="1" dirty="0"/>
              <a:t> areas that relate to your project &amp; Activity answers</a:t>
            </a:r>
            <a:r>
              <a:rPr lang="en-GB" sz="3600" dirty="0"/>
              <a:t>.</a:t>
            </a:r>
          </a:p>
        </p:txBody>
      </p:sp>
      <p:pic>
        <p:nvPicPr>
          <p:cNvPr id="4" name="Graphic 3" descr="Lightbulb and gear outline">
            <a:extLst>
              <a:ext uri="{FF2B5EF4-FFF2-40B4-BE49-F238E27FC236}">
                <a16:creationId xmlns:a16="http://schemas.microsoft.com/office/drawing/2014/main" id="{F5AF5770-2242-4B49-A444-EAB339707D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56346" y="1788607"/>
            <a:ext cx="3647664" cy="3647664"/>
          </a:xfrm>
          <a:prstGeom prst="rect">
            <a:avLst/>
          </a:prstGeom>
        </p:spPr>
      </p:pic>
      <p:pic>
        <p:nvPicPr>
          <p:cNvPr id="6" name="Graphic 5" descr="Document with solid fill">
            <a:extLst>
              <a:ext uri="{FF2B5EF4-FFF2-40B4-BE49-F238E27FC236}">
                <a16:creationId xmlns:a16="http://schemas.microsoft.com/office/drawing/2014/main" id="{EC298AFB-63BE-6E81-0E8E-3265711A4F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484248" y="4180347"/>
            <a:ext cx="2359003" cy="2359003"/>
          </a:xfrm>
          <a:prstGeom prst="rect">
            <a:avLst/>
          </a:prstGeom>
        </p:spPr>
      </p:pic>
    </p:spTree>
    <p:extLst>
      <p:ext uri="{BB962C8B-B14F-4D97-AF65-F5344CB8AC3E}">
        <p14:creationId xmlns:p14="http://schemas.microsoft.com/office/powerpoint/2010/main" val="4355465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5D8AD-8650-C7DC-D77E-975930DB266A}"/>
              </a:ext>
            </a:extLst>
          </p:cNvPr>
          <p:cNvSpPr>
            <a:spLocks noGrp="1"/>
          </p:cNvSpPr>
          <p:nvPr>
            <p:ph type="title"/>
          </p:nvPr>
        </p:nvSpPr>
        <p:spPr>
          <a:xfrm>
            <a:off x="474097" y="188649"/>
            <a:ext cx="3201366" cy="1182951"/>
          </a:xfrm>
        </p:spPr>
        <p:txBody>
          <a:bodyPr anchor="b">
            <a:normAutofit/>
          </a:bodyPr>
          <a:lstStyle/>
          <a:p>
            <a:pPr algn="r"/>
            <a:r>
              <a:rPr lang="en-GB" sz="5400" dirty="0">
                <a:solidFill>
                  <a:srgbClr val="FFFFFF"/>
                </a:solidFill>
              </a:rPr>
              <a:t>Overview:</a:t>
            </a:r>
          </a:p>
        </p:txBody>
      </p:sp>
      <p:sp>
        <p:nvSpPr>
          <p:cNvPr id="3" name="Content Placeholder 2">
            <a:extLst>
              <a:ext uri="{FF2B5EF4-FFF2-40B4-BE49-F238E27FC236}">
                <a16:creationId xmlns:a16="http://schemas.microsoft.com/office/drawing/2014/main" id="{9FD3037C-681B-E0A6-CC74-525596EDE9CC}"/>
              </a:ext>
            </a:extLst>
          </p:cNvPr>
          <p:cNvSpPr>
            <a:spLocks noGrp="1"/>
          </p:cNvSpPr>
          <p:nvPr>
            <p:ph idx="1"/>
          </p:nvPr>
        </p:nvSpPr>
        <p:spPr>
          <a:xfrm>
            <a:off x="4417204" y="304980"/>
            <a:ext cx="7580609" cy="4210490"/>
          </a:xfrm>
        </p:spPr>
        <p:txBody>
          <a:bodyPr anchor="ctr">
            <a:normAutofit/>
          </a:bodyPr>
          <a:lstStyle/>
          <a:p>
            <a:pPr marL="0" indent="0">
              <a:buNone/>
            </a:pPr>
            <a:r>
              <a:rPr lang="en-GB" sz="3600" dirty="0"/>
              <a:t>To help you complete the assignment, this deck includes 3 sections:</a:t>
            </a:r>
          </a:p>
          <a:p>
            <a:pPr marL="514350" indent="-514350">
              <a:buFont typeface="+mj-lt"/>
              <a:buAutoNum type="arabicPeriod"/>
            </a:pPr>
            <a:r>
              <a:rPr lang="en-GB" sz="3600" dirty="0"/>
              <a:t>Deployment</a:t>
            </a:r>
          </a:p>
          <a:p>
            <a:pPr marL="514350" indent="-514350">
              <a:buFont typeface="+mj-lt"/>
              <a:buAutoNum type="arabicPeriod"/>
            </a:pPr>
            <a:r>
              <a:rPr lang="en-GB" sz="3600" dirty="0"/>
              <a:t>PEST Analysis for your project within a large organisation</a:t>
            </a:r>
          </a:p>
          <a:p>
            <a:pPr marL="514350" indent="-514350">
              <a:buFont typeface="+mj-lt"/>
              <a:buAutoNum type="arabicPeriod"/>
            </a:pPr>
            <a:r>
              <a:rPr lang="en-GB" sz="3600" dirty="0"/>
              <a:t>Project Review</a:t>
            </a:r>
          </a:p>
        </p:txBody>
      </p:sp>
      <p:pic>
        <p:nvPicPr>
          <p:cNvPr id="4" name="Graphic 3" descr="Server outline">
            <a:extLst>
              <a:ext uri="{FF2B5EF4-FFF2-40B4-BE49-F238E27FC236}">
                <a16:creationId xmlns:a16="http://schemas.microsoft.com/office/drawing/2014/main" id="{63CB9DFB-0104-BA8B-35F3-9DF5EFD4AA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71233" y="4781767"/>
            <a:ext cx="1809936" cy="1809936"/>
          </a:xfrm>
          <a:prstGeom prst="rect">
            <a:avLst/>
          </a:prstGeom>
        </p:spPr>
      </p:pic>
      <p:pic>
        <p:nvPicPr>
          <p:cNvPr id="6" name="Graphic 5" descr="Cloud Computing with solid fill">
            <a:extLst>
              <a:ext uri="{FF2B5EF4-FFF2-40B4-BE49-F238E27FC236}">
                <a16:creationId xmlns:a16="http://schemas.microsoft.com/office/drawing/2014/main" id="{E38D15C3-CF18-A3A3-AFBE-B140D864A96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47746" y="4709072"/>
            <a:ext cx="1795867" cy="1795867"/>
          </a:xfrm>
          <a:prstGeom prst="rect">
            <a:avLst/>
          </a:prstGeom>
        </p:spPr>
      </p:pic>
      <p:pic>
        <p:nvPicPr>
          <p:cNvPr id="7" name="Graphic 6" descr="Programmer female with solid fill">
            <a:extLst>
              <a:ext uri="{FF2B5EF4-FFF2-40B4-BE49-F238E27FC236}">
                <a16:creationId xmlns:a16="http://schemas.microsoft.com/office/drawing/2014/main" id="{3A41A380-71C1-433E-B039-FDF6C0B8327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401829" y="4621633"/>
            <a:ext cx="1962727" cy="1962727"/>
          </a:xfrm>
          <a:prstGeom prst="rect">
            <a:avLst/>
          </a:prstGeom>
        </p:spPr>
      </p:pic>
      <p:pic>
        <p:nvPicPr>
          <p:cNvPr id="11" name="Graphic 10" descr="Online Network with solid fill">
            <a:extLst>
              <a:ext uri="{FF2B5EF4-FFF2-40B4-BE49-F238E27FC236}">
                <a16:creationId xmlns:a16="http://schemas.microsoft.com/office/drawing/2014/main" id="{5F782F4A-25E4-21D7-D6F5-C5ED4820904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793723" y="4792990"/>
            <a:ext cx="1757511" cy="1757511"/>
          </a:xfrm>
          <a:prstGeom prst="rect">
            <a:avLst/>
          </a:prstGeom>
        </p:spPr>
      </p:pic>
    </p:spTree>
    <p:extLst>
      <p:ext uri="{BB962C8B-B14F-4D97-AF65-F5344CB8AC3E}">
        <p14:creationId xmlns:p14="http://schemas.microsoft.com/office/powerpoint/2010/main" val="1942905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0A203B-85C1-74F0-66C5-322C91685CA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AA9D409-615F-E2CC-D3AD-DCFC1057E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E743512-1D77-73A5-C164-64F79EDCA8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C0ED4E8-9C07-B2B6-703D-4276174EF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3E9ACEB5-3281-C514-4F7C-17961847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4B47F4D5-DD52-B602-CC69-7EFABBF6B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2FCCC3EC-366A-F80A-BF1B-863E0278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A924F80-DDBA-9111-EB00-AC6BC48B8C12}"/>
              </a:ext>
            </a:extLst>
          </p:cNvPr>
          <p:cNvSpPr txBox="1"/>
          <p:nvPr/>
        </p:nvSpPr>
        <p:spPr>
          <a:xfrm>
            <a:off x="1416233" y="3646039"/>
            <a:ext cx="9667568" cy="1200329"/>
          </a:xfrm>
          <a:prstGeom prst="rect">
            <a:avLst/>
          </a:prstGeom>
          <a:noFill/>
        </p:spPr>
        <p:txBody>
          <a:bodyPr wrap="square">
            <a:sp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72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000080"/>
                </a:highlight>
                <a:uLnTx/>
                <a:uFillTx/>
                <a:latin typeface="Calibri Light" panose="020F0302020204030204"/>
                <a:ea typeface="+mn-ea"/>
                <a:cs typeface="+mn-cs"/>
              </a:rPr>
              <a:t>Deployment</a:t>
            </a:r>
            <a:endParaRPr kumimoji="0" lang="en-GB" sz="5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000080"/>
              </a:highlight>
              <a:uLnTx/>
              <a:uFillTx/>
              <a:latin typeface="Calibri Light" panose="020F0302020204030204"/>
              <a:ea typeface="+mn-ea"/>
              <a:cs typeface="+mn-cs"/>
            </a:endParaRPr>
          </a:p>
        </p:txBody>
      </p:sp>
    </p:spTree>
    <p:extLst>
      <p:ext uri="{BB962C8B-B14F-4D97-AF65-F5344CB8AC3E}">
        <p14:creationId xmlns:p14="http://schemas.microsoft.com/office/powerpoint/2010/main" val="14981024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672426" y="1706642"/>
            <a:ext cx="10807520" cy="4842823"/>
          </a:xfrm>
        </p:spPr>
        <p:txBody>
          <a:bodyPr>
            <a:normAutofit fontScale="92500" lnSpcReduction="10000"/>
          </a:bodyPr>
          <a:lstStyle/>
          <a:p>
            <a:pPr marL="0" indent="0">
              <a:lnSpc>
                <a:spcPct val="120000"/>
              </a:lnSpc>
              <a:spcBef>
                <a:spcPts val="600"/>
              </a:spcBef>
              <a:buNone/>
            </a:pPr>
            <a:r>
              <a:rPr lang="en-GB" sz="3200" dirty="0"/>
              <a:t>Today’s deck will focus on the</a:t>
            </a:r>
            <a:r>
              <a:rPr lang="en-GB" sz="3200" b="1" dirty="0"/>
              <a:t> ‘</a:t>
            </a:r>
            <a:r>
              <a:rPr lang="en-GB" sz="3200" b="1" dirty="0">
                <a:solidFill>
                  <a:schemeClr val="bg1"/>
                </a:solidFill>
                <a:highlight>
                  <a:srgbClr val="FFFF00"/>
                </a:highlight>
              </a:rPr>
              <a:t>T2:Innovation’</a:t>
            </a:r>
            <a:r>
              <a:rPr lang="en-GB" sz="3200" b="1" dirty="0">
                <a:solidFill>
                  <a:schemeClr val="bg1"/>
                </a:solidFill>
              </a:rPr>
              <a:t> </a:t>
            </a:r>
            <a:r>
              <a:rPr lang="en-GB" sz="3200" dirty="0"/>
              <a:t>section &amp; option of Task 2:</a:t>
            </a:r>
          </a:p>
          <a:p>
            <a:pPr marL="0" lvl="0" indent="0">
              <a:lnSpc>
                <a:spcPct val="120000"/>
              </a:lnSpc>
              <a:spcBef>
                <a:spcPts val="600"/>
              </a:spcBef>
              <a:buNone/>
            </a:pPr>
            <a:r>
              <a:rPr lang="en-GB" sz="3200" dirty="0"/>
              <a:t>Q. </a:t>
            </a:r>
            <a:r>
              <a:rPr lang="en-GB" sz="3200" b="1" dirty="0"/>
              <a:t>T2-Inovation:</a:t>
            </a:r>
          </a:p>
          <a:p>
            <a:pPr>
              <a:lnSpc>
                <a:spcPct val="120000"/>
              </a:lnSpc>
              <a:spcBef>
                <a:spcPts val="600"/>
              </a:spcBef>
            </a:pPr>
            <a:r>
              <a:rPr lang="en-GB" sz="3200" dirty="0"/>
              <a:t>Related to your project idea describe the </a:t>
            </a:r>
            <a:r>
              <a:rPr lang="en-GB" sz="3200" dirty="0">
                <a:solidFill>
                  <a:schemeClr val="bg1"/>
                </a:solidFill>
                <a:highlight>
                  <a:srgbClr val="FFFF00"/>
                </a:highlight>
              </a:rPr>
              <a:t>concepts, methods, practices and tools you would use to develop, deploy, maintain and evolve the practical element of your project </a:t>
            </a:r>
            <a:r>
              <a:rPr lang="en-GB" sz="3200" dirty="0"/>
              <a:t>if it was implemented within a large organisation.</a:t>
            </a:r>
          </a:p>
          <a:p>
            <a:pPr marL="342900" lvl="0" indent="-342900">
              <a:lnSpc>
                <a:spcPct val="120000"/>
              </a:lnSpc>
              <a:spcBef>
                <a:spcPts val="600"/>
              </a:spcBef>
              <a:buFont typeface="Symbol" panose="05050102010706020507" pitchFamily="18" charset="2"/>
              <a:buChar char=""/>
            </a:pPr>
            <a:r>
              <a:rPr lang="en-GB" sz="3200" dirty="0"/>
              <a:t>These concepts, methods, practices and tools will be covered on the following slides.</a:t>
            </a:r>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612129" y="308535"/>
            <a:ext cx="8874142" cy="1508760"/>
          </a:xfrm>
        </p:spPr>
        <p:txBody>
          <a:bodyPr/>
          <a:lstStyle/>
          <a:p>
            <a:pPr marL="457200">
              <a:lnSpc>
                <a:spcPct val="120000"/>
              </a:lnSpc>
              <a:spcBef>
                <a:spcPts val="0"/>
              </a:spcBef>
            </a:pPr>
            <a:r>
              <a:rPr lang="en-GB" b="1" u="sng" dirty="0"/>
              <a:t>Session 2: T2-Innovation</a:t>
            </a:r>
          </a:p>
        </p:txBody>
      </p:sp>
      <p:sp>
        <p:nvSpPr>
          <p:cNvPr id="2" name="Rectangle 1">
            <a:extLst>
              <a:ext uri="{FF2B5EF4-FFF2-40B4-BE49-F238E27FC236}">
                <a16:creationId xmlns:a16="http://schemas.microsoft.com/office/drawing/2014/main" id="{4D120597-C97A-991D-86AA-10B98A905D9C}"/>
              </a:ext>
            </a:extLst>
          </p:cNvPr>
          <p:cNvSpPr/>
          <p:nvPr/>
        </p:nvSpPr>
        <p:spPr>
          <a:xfrm>
            <a:off x="612129" y="6604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AAFB8F-0B94-EC6E-B4D0-DF9EC7CC4E8D}"/>
              </a:ext>
            </a:extLst>
          </p:cNvPr>
          <p:cNvSpPr/>
          <p:nvPr/>
        </p:nvSpPr>
        <p:spPr>
          <a:xfrm>
            <a:off x="672426" y="5060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9627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688" y="191228"/>
            <a:ext cx="9576776" cy="1304481"/>
          </a:xfrm>
        </p:spPr>
        <p:txBody>
          <a:bodyPr anchor="ctr">
            <a:normAutofit/>
          </a:bodyPr>
          <a:lstStyle/>
          <a:p>
            <a:r>
              <a:rPr lang="en-GB" sz="5400" dirty="0">
                <a:latin typeface="Arial" panose="020B0604020202020204" pitchFamily="34" charset="0"/>
                <a:cs typeface="Times New Roman" panose="02020603050405020304" pitchFamily="18" charset="0"/>
              </a:rPr>
              <a:t>Overview</a:t>
            </a:r>
            <a:endParaRPr lang="en-GB" sz="5400" b="1" dirty="0"/>
          </a:p>
        </p:txBody>
      </p:sp>
      <p:sp>
        <p:nvSpPr>
          <p:cNvPr id="10" name="Rectangle 9">
            <a:extLst>
              <a:ext uri="{FF2B5EF4-FFF2-40B4-BE49-F238E27FC236}">
                <a16:creationId xmlns:a16="http://schemas.microsoft.com/office/drawing/2014/main" id="{AD9F145B-C380-4363-A825-0A2AE2145EE8}"/>
              </a:ext>
            </a:extLst>
          </p:cNvPr>
          <p:cNvSpPr/>
          <p:nvPr/>
        </p:nvSpPr>
        <p:spPr>
          <a:xfrm>
            <a:off x="216390" y="276046"/>
            <a:ext cx="8689348"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156093" y="403496"/>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6B7C02A5-CE35-69FD-3AAD-FDFC603C3F63}"/>
              </a:ext>
            </a:extLst>
          </p:cNvPr>
          <p:cNvGrpSpPr/>
          <p:nvPr/>
        </p:nvGrpSpPr>
        <p:grpSpPr>
          <a:xfrm>
            <a:off x="9305112" y="268907"/>
            <a:ext cx="2886888" cy="5983862"/>
            <a:chOff x="8071311" y="134724"/>
            <a:chExt cx="2812289" cy="5812774"/>
          </a:xfrm>
        </p:grpSpPr>
        <p:pic>
          <p:nvPicPr>
            <p:cNvPr id="4" name="Graphic 3" descr="Gantt Chart outline">
              <a:extLst>
                <a:ext uri="{FF2B5EF4-FFF2-40B4-BE49-F238E27FC236}">
                  <a16:creationId xmlns:a16="http://schemas.microsoft.com/office/drawing/2014/main" id="{DCC6B8D8-357A-633B-07A8-D4520CFB51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5" name="Graphic 4" descr="Blueprint outline">
              <a:extLst>
                <a:ext uri="{FF2B5EF4-FFF2-40B4-BE49-F238E27FC236}">
                  <a16:creationId xmlns:a16="http://schemas.microsoft.com/office/drawing/2014/main" id="{6B4DD5C1-CD3F-3219-6151-4368A2E36B4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6" name="Graphic 5" descr="List outline">
              <a:extLst>
                <a:ext uri="{FF2B5EF4-FFF2-40B4-BE49-F238E27FC236}">
                  <a16:creationId xmlns:a16="http://schemas.microsoft.com/office/drawing/2014/main" id="{4C97E4CE-1884-A71F-6FFD-79D0EA68782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7" name="Graphic 6" descr="Target outline">
              <a:extLst>
                <a:ext uri="{FF2B5EF4-FFF2-40B4-BE49-F238E27FC236}">
                  <a16:creationId xmlns:a16="http://schemas.microsoft.com/office/drawing/2014/main" id="{A67D807C-8B1F-1CF3-DCC3-7120C371CAB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
        <p:nvSpPr>
          <p:cNvPr id="13" name="Content Placeholder 2">
            <a:extLst>
              <a:ext uri="{FF2B5EF4-FFF2-40B4-BE49-F238E27FC236}">
                <a16:creationId xmlns:a16="http://schemas.microsoft.com/office/drawing/2014/main" id="{40A2AE0F-91BB-F070-BAD1-F3E3847AC31F}"/>
              </a:ext>
            </a:extLst>
          </p:cNvPr>
          <p:cNvSpPr txBox="1">
            <a:spLocks/>
          </p:cNvSpPr>
          <p:nvPr/>
        </p:nvSpPr>
        <p:spPr>
          <a:xfrm>
            <a:off x="-228186" y="1467439"/>
            <a:ext cx="9445927" cy="501570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0" lvl="2" indent="0">
              <a:lnSpc>
                <a:spcPct val="100000"/>
              </a:lnSpc>
              <a:spcBef>
                <a:spcPts val="0"/>
              </a:spcBef>
              <a:buNone/>
            </a:pPr>
            <a:r>
              <a:rPr lang="en-GB" sz="3600" dirty="0"/>
              <a:t>The following slides will help and support you to answer T2S2 and cover areas such as:</a:t>
            </a:r>
          </a:p>
          <a:p>
            <a:pPr lvl="4">
              <a:lnSpc>
                <a:spcPct val="100000"/>
              </a:lnSpc>
              <a:spcBef>
                <a:spcPts val="0"/>
              </a:spcBef>
            </a:pPr>
            <a:r>
              <a:rPr lang="en-GB" sz="3600" dirty="0"/>
              <a:t>Development</a:t>
            </a:r>
          </a:p>
          <a:p>
            <a:pPr lvl="4">
              <a:lnSpc>
                <a:spcPct val="100000"/>
              </a:lnSpc>
              <a:spcBef>
                <a:spcPts val="0"/>
              </a:spcBef>
            </a:pPr>
            <a:r>
              <a:rPr lang="en-GB" sz="3600" dirty="0"/>
              <a:t>Deployment</a:t>
            </a:r>
          </a:p>
          <a:p>
            <a:pPr lvl="4">
              <a:lnSpc>
                <a:spcPct val="100000"/>
              </a:lnSpc>
              <a:spcBef>
                <a:spcPts val="0"/>
              </a:spcBef>
            </a:pPr>
            <a:r>
              <a:rPr lang="en-GB" sz="3600" dirty="0"/>
              <a:t>Error-checking</a:t>
            </a:r>
          </a:p>
          <a:p>
            <a:pPr lvl="4">
              <a:lnSpc>
                <a:spcPct val="100000"/>
              </a:lnSpc>
              <a:spcBef>
                <a:spcPts val="0"/>
              </a:spcBef>
            </a:pPr>
            <a:r>
              <a:rPr lang="en-GB" sz="3600" dirty="0"/>
              <a:t>End-point Management</a:t>
            </a:r>
          </a:p>
          <a:p>
            <a:pPr lvl="4">
              <a:lnSpc>
                <a:spcPct val="100000"/>
              </a:lnSpc>
              <a:spcBef>
                <a:spcPts val="0"/>
              </a:spcBef>
            </a:pPr>
            <a:r>
              <a:rPr lang="en-GB" sz="3600" dirty="0"/>
              <a:t>DevOps </a:t>
            </a:r>
          </a:p>
          <a:p>
            <a:pPr lvl="4">
              <a:lnSpc>
                <a:spcPct val="100000"/>
              </a:lnSpc>
              <a:spcBef>
                <a:spcPts val="0"/>
              </a:spcBef>
            </a:pPr>
            <a:r>
              <a:rPr lang="en-GB" sz="3600" dirty="0"/>
              <a:t>ITIL</a:t>
            </a:r>
          </a:p>
        </p:txBody>
      </p:sp>
      <p:sp>
        <p:nvSpPr>
          <p:cNvPr id="14" name="TextBox 13">
            <a:extLst>
              <a:ext uri="{FF2B5EF4-FFF2-40B4-BE49-F238E27FC236}">
                <a16:creationId xmlns:a16="http://schemas.microsoft.com/office/drawing/2014/main" id="{8C17C151-7522-CB92-8966-B8768967F47B}"/>
              </a:ext>
            </a:extLst>
          </p:cNvPr>
          <p:cNvSpPr txBox="1"/>
          <p:nvPr/>
        </p:nvSpPr>
        <p:spPr>
          <a:xfrm>
            <a:off x="276688" y="6034217"/>
            <a:ext cx="8821119" cy="707886"/>
          </a:xfrm>
          <a:prstGeom prst="rect">
            <a:avLst/>
          </a:prstGeom>
          <a:noFill/>
          <a:ln w="28575">
            <a:noFill/>
          </a:ln>
        </p:spPr>
        <p:txBody>
          <a:bodyPr wrap="square" rtlCol="0">
            <a:spAutoFit/>
          </a:bodyPr>
          <a:lstStyle/>
          <a:p>
            <a:r>
              <a:rPr lang="en-GB" sz="2000" dirty="0"/>
              <a:t>Bg. Slides are optional reading and cover additional supportive information for further reading if needed*. *As some of these topics are covered in other modules.</a:t>
            </a:r>
          </a:p>
        </p:txBody>
      </p:sp>
    </p:spTree>
    <p:extLst>
      <p:ext uri="{BB962C8B-B14F-4D97-AF65-F5344CB8AC3E}">
        <p14:creationId xmlns:p14="http://schemas.microsoft.com/office/powerpoint/2010/main" val="30970275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B6C1-5D7B-8D33-5F97-FC8D1C58C637}"/>
              </a:ext>
            </a:extLst>
          </p:cNvPr>
          <p:cNvSpPr>
            <a:spLocks noGrp="1"/>
          </p:cNvSpPr>
          <p:nvPr>
            <p:ph type="title"/>
          </p:nvPr>
        </p:nvSpPr>
        <p:spPr>
          <a:xfrm>
            <a:off x="675968" y="328254"/>
            <a:ext cx="10515600" cy="1161333"/>
          </a:xfrm>
          <a:ln>
            <a:solidFill>
              <a:schemeClr val="tx1"/>
            </a:solidFill>
          </a:ln>
        </p:spPr>
        <p:txBody>
          <a:bodyPr/>
          <a:lstStyle/>
          <a:p>
            <a:r>
              <a:rPr lang="en-GB" dirty="0"/>
              <a:t> </a:t>
            </a:r>
            <a:r>
              <a:rPr lang="en-GB" sz="4800" b="1" dirty="0"/>
              <a:t>Development considerations</a:t>
            </a:r>
            <a:endParaRPr lang="en-GB" b="1" dirty="0"/>
          </a:p>
        </p:txBody>
      </p:sp>
      <p:sp>
        <p:nvSpPr>
          <p:cNvPr id="3" name="Content Placeholder 2">
            <a:extLst>
              <a:ext uri="{FF2B5EF4-FFF2-40B4-BE49-F238E27FC236}">
                <a16:creationId xmlns:a16="http://schemas.microsoft.com/office/drawing/2014/main" id="{3E36BD26-9B02-0165-3024-361DCB87D8DA}"/>
              </a:ext>
            </a:extLst>
          </p:cNvPr>
          <p:cNvSpPr>
            <a:spLocks noGrp="1"/>
          </p:cNvSpPr>
          <p:nvPr>
            <p:ph idx="1"/>
          </p:nvPr>
        </p:nvSpPr>
        <p:spPr>
          <a:xfrm>
            <a:off x="736265" y="1667760"/>
            <a:ext cx="11276296" cy="4946891"/>
          </a:xfrm>
        </p:spPr>
        <p:txBody>
          <a:bodyPr>
            <a:normAutofit/>
          </a:bodyPr>
          <a:lstStyle/>
          <a:p>
            <a:r>
              <a:rPr lang="en-GB" b="1" dirty="0"/>
              <a:t>Document</a:t>
            </a:r>
            <a:r>
              <a:rPr lang="en-GB" dirty="0"/>
              <a:t> the tools/software, hardware and other technologies you will use to implement the practical part of your project.</a:t>
            </a:r>
          </a:p>
          <a:p>
            <a:r>
              <a:rPr lang="en-GB" dirty="0"/>
              <a:t>These are project specific, but may include:</a:t>
            </a:r>
          </a:p>
          <a:p>
            <a:pPr lvl="1"/>
            <a:r>
              <a:rPr lang="en-GB" sz="2800" dirty="0"/>
              <a:t>IDE coding environments</a:t>
            </a:r>
          </a:p>
          <a:p>
            <a:pPr lvl="1"/>
            <a:r>
              <a:rPr lang="en-GB" sz="2800" dirty="0"/>
              <a:t>Database platform/tools</a:t>
            </a:r>
          </a:p>
          <a:p>
            <a:pPr lvl="1"/>
            <a:r>
              <a:rPr lang="en-GB" sz="2800" dirty="0"/>
              <a:t>Version control software (optional)</a:t>
            </a:r>
          </a:p>
          <a:p>
            <a:pPr lvl="1"/>
            <a:r>
              <a:rPr lang="en-GB" sz="2800" dirty="0"/>
              <a:t>Server / Hosting (ISP/Cloud platform)</a:t>
            </a:r>
          </a:p>
          <a:p>
            <a:pPr lvl="1"/>
            <a:r>
              <a:rPr lang="en-GB" sz="2800" dirty="0"/>
              <a:t>Networking monitoring tools</a:t>
            </a:r>
          </a:p>
          <a:p>
            <a:pPr lvl="1"/>
            <a:r>
              <a:rPr lang="en-GB" sz="2800" dirty="0"/>
              <a:t>Publishing tools/engines (such as Flutter[Dart], React Native [web </a:t>
            </a:r>
            <a:r>
              <a:rPr lang="en-GB" sz="2800" dirty="0" err="1"/>
              <a:t>hcj</a:t>
            </a:r>
            <a:r>
              <a:rPr lang="en-GB" sz="2800" dirty="0"/>
              <a:t>], Ionic [web </a:t>
            </a:r>
            <a:r>
              <a:rPr lang="en-GB" sz="2800" dirty="0" err="1"/>
              <a:t>hcj</a:t>
            </a:r>
            <a:r>
              <a:rPr lang="en-GB" sz="2800" dirty="0"/>
              <a:t>])</a:t>
            </a:r>
          </a:p>
          <a:p>
            <a:pPr lvl="1"/>
            <a:r>
              <a:rPr lang="en-GB" sz="2800" dirty="0"/>
              <a:t>Other maintenance/update tools</a:t>
            </a:r>
          </a:p>
        </p:txBody>
      </p:sp>
      <p:sp>
        <p:nvSpPr>
          <p:cNvPr id="4" name="Rectangle 3">
            <a:extLst>
              <a:ext uri="{FF2B5EF4-FFF2-40B4-BE49-F238E27FC236}">
                <a16:creationId xmlns:a16="http://schemas.microsoft.com/office/drawing/2014/main" id="{7340F903-E41B-8572-64B8-FB26E0F3F8E1}"/>
              </a:ext>
            </a:extLst>
          </p:cNvPr>
          <p:cNvSpPr/>
          <p:nvPr/>
        </p:nvSpPr>
        <p:spPr>
          <a:xfrm>
            <a:off x="615670" y="506428"/>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Programmer female with solid fill">
            <a:extLst>
              <a:ext uri="{FF2B5EF4-FFF2-40B4-BE49-F238E27FC236}">
                <a16:creationId xmlns:a16="http://schemas.microsoft.com/office/drawing/2014/main" id="{582B6B51-BA65-538D-155E-CEC48B3F51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67917" y="2184544"/>
            <a:ext cx="2634478" cy="2634478"/>
          </a:xfrm>
          <a:prstGeom prst="rect">
            <a:avLst/>
          </a:prstGeom>
        </p:spPr>
      </p:pic>
    </p:spTree>
    <p:extLst>
      <p:ext uri="{BB962C8B-B14F-4D97-AF65-F5344CB8AC3E}">
        <p14:creationId xmlns:p14="http://schemas.microsoft.com/office/powerpoint/2010/main" val="960765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E4C20-89E4-3CA3-E829-C89100FC0CA9}"/>
            </a:ext>
          </a:extLst>
        </p:cNvPr>
        <p:cNvGrpSpPr/>
        <p:nvPr/>
      </p:nvGrpSpPr>
      <p:grpSpPr>
        <a:xfrm>
          <a:off x="0" y="0"/>
          <a:ext cx="0" cy="0"/>
          <a:chOff x="0" y="0"/>
          <a:chExt cx="0" cy="0"/>
        </a:xfrm>
      </p:grpSpPr>
      <p:sp>
        <p:nvSpPr>
          <p:cNvPr id="60" name="Rectangle 59">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5" y="318582"/>
            <a:ext cx="4556762" cy="2028511"/>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A52F3D-8E71-5024-40E3-C3ED24BDB62F}"/>
              </a:ext>
            </a:extLst>
          </p:cNvPr>
          <p:cNvSpPr>
            <a:spLocks noGrp="1"/>
          </p:cNvSpPr>
          <p:nvPr>
            <p:ph type="title"/>
          </p:nvPr>
        </p:nvSpPr>
        <p:spPr>
          <a:xfrm>
            <a:off x="641776" y="637523"/>
            <a:ext cx="3941121" cy="1386733"/>
          </a:xfrm>
        </p:spPr>
        <p:txBody>
          <a:bodyPr>
            <a:normAutofit/>
          </a:bodyPr>
          <a:lstStyle/>
          <a:p>
            <a:r>
              <a:rPr lang="en-GB" sz="6000" b="1" u="sng" dirty="0">
                <a:solidFill>
                  <a:srgbClr val="FFFFFF"/>
                </a:solidFill>
              </a:rPr>
              <a:t>Deployment</a:t>
            </a:r>
          </a:p>
        </p:txBody>
      </p:sp>
      <p:pic>
        <p:nvPicPr>
          <p:cNvPr id="14" name="Graphic 13" descr="Server outline">
            <a:extLst>
              <a:ext uri="{FF2B5EF4-FFF2-40B4-BE49-F238E27FC236}">
                <a16:creationId xmlns:a16="http://schemas.microsoft.com/office/drawing/2014/main" id="{7E031F75-5665-83C3-D2B3-153FB97658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18750" y="318582"/>
            <a:ext cx="1896907" cy="1896907"/>
          </a:xfrm>
          <a:prstGeom prst="rect">
            <a:avLst/>
          </a:prstGeom>
        </p:spPr>
      </p:pic>
      <p:pic>
        <p:nvPicPr>
          <p:cNvPr id="12" name="Graphic 11" descr="Social network with solid fill">
            <a:extLst>
              <a:ext uri="{FF2B5EF4-FFF2-40B4-BE49-F238E27FC236}">
                <a16:creationId xmlns:a16="http://schemas.microsoft.com/office/drawing/2014/main" id="{218990BE-A0A6-49D5-6505-A747EEC2AF9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609105" y="333326"/>
            <a:ext cx="1882162" cy="1882162"/>
          </a:xfrm>
          <a:prstGeom prst="rect">
            <a:avLst/>
          </a:prstGeom>
        </p:spPr>
      </p:pic>
      <p:pic>
        <p:nvPicPr>
          <p:cNvPr id="8" name="Graphic 7" descr="Cloud Computing with solid fill">
            <a:extLst>
              <a:ext uri="{FF2B5EF4-FFF2-40B4-BE49-F238E27FC236}">
                <a16:creationId xmlns:a16="http://schemas.microsoft.com/office/drawing/2014/main" id="{7B0780C1-EE90-7C56-9C37-25EAC997F64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921580" y="333327"/>
            <a:ext cx="1882162" cy="1882162"/>
          </a:xfrm>
          <a:prstGeom prst="rect">
            <a:avLst/>
          </a:prstGeom>
        </p:spPr>
      </p:pic>
      <p:pic>
        <p:nvPicPr>
          <p:cNvPr id="16" name="Graphic 15" descr="Programmer female with solid fill">
            <a:extLst>
              <a:ext uri="{FF2B5EF4-FFF2-40B4-BE49-F238E27FC236}">
                <a16:creationId xmlns:a16="http://schemas.microsoft.com/office/drawing/2014/main" id="{B75090DC-246A-3201-1897-F64ECE10ADA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24156" y="2758930"/>
            <a:ext cx="3654121" cy="3654121"/>
          </a:xfrm>
          <a:prstGeom prst="rect">
            <a:avLst/>
          </a:prstGeom>
        </p:spPr>
      </p:pic>
      <p:sp>
        <p:nvSpPr>
          <p:cNvPr id="59" name="Rectangle 58">
            <a:extLst>
              <a:ext uri="{FF2B5EF4-FFF2-40B4-BE49-F238E27FC236}">
                <a16:creationId xmlns:a16="http://schemas.microsoft.com/office/drawing/2014/main" id="{0F8BFD3B-29FB-4A95-BB51-220F8A6C5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6650" y="2429124"/>
            <a:ext cx="4561251" cy="4108837"/>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B113769-053E-2A71-4702-F0462299B1E6}"/>
              </a:ext>
            </a:extLst>
          </p:cNvPr>
          <p:cNvSpPr>
            <a:spLocks noGrp="1"/>
          </p:cNvSpPr>
          <p:nvPr>
            <p:ph idx="1"/>
          </p:nvPr>
        </p:nvSpPr>
        <p:spPr>
          <a:xfrm>
            <a:off x="5070379" y="2749163"/>
            <a:ext cx="4462941" cy="4108837"/>
          </a:xfrm>
        </p:spPr>
        <p:txBody>
          <a:bodyPr anchor="ctr">
            <a:normAutofit fontScale="92500" lnSpcReduction="20000"/>
          </a:bodyPr>
          <a:lstStyle/>
          <a:p>
            <a:r>
              <a:rPr lang="en-US" sz="3000" dirty="0">
                <a:solidFill>
                  <a:srgbClr val="FFFFFF"/>
                </a:solidFill>
              </a:rPr>
              <a:t>Next, we will look at some deployment methods.</a:t>
            </a:r>
          </a:p>
          <a:p>
            <a:r>
              <a:rPr lang="en-US" sz="3000" dirty="0">
                <a:solidFill>
                  <a:srgbClr val="FFFFFF"/>
                </a:solidFill>
              </a:rPr>
              <a:t>Deployment is typically the process of making a practical implementation available to end users.</a:t>
            </a:r>
          </a:p>
          <a:p>
            <a:r>
              <a:rPr lang="en-US" sz="3000" dirty="0">
                <a:solidFill>
                  <a:srgbClr val="FFFFFF"/>
                </a:solidFill>
              </a:rPr>
              <a:t>The next slide provides a brief overview of some options, before we look at some specific areas that relate to Large Organisations.</a:t>
            </a:r>
          </a:p>
          <a:p>
            <a:endParaRPr lang="en-US" sz="2000" dirty="0">
              <a:solidFill>
                <a:srgbClr val="FFFFFF"/>
              </a:solidFill>
            </a:endParaRPr>
          </a:p>
          <a:p>
            <a:endParaRPr lang="en-US" sz="2000" dirty="0">
              <a:solidFill>
                <a:srgbClr val="FFFFFF"/>
              </a:solidFill>
            </a:endParaRPr>
          </a:p>
        </p:txBody>
      </p:sp>
      <p:pic>
        <p:nvPicPr>
          <p:cNvPr id="5" name="Graphic 4" descr="Rocket with solid fill">
            <a:extLst>
              <a:ext uri="{FF2B5EF4-FFF2-40B4-BE49-F238E27FC236}">
                <a16:creationId xmlns:a16="http://schemas.microsoft.com/office/drawing/2014/main" id="{8A33E7F7-94B6-A41E-A8B7-576CFB0EA81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9951888" y="2539428"/>
            <a:ext cx="1821549" cy="1821549"/>
          </a:xfrm>
          <a:prstGeom prst="rect">
            <a:avLst/>
          </a:prstGeom>
        </p:spPr>
      </p:pic>
      <p:pic>
        <p:nvPicPr>
          <p:cNvPr id="10" name="Graphic 9" descr="Online Network with solid fill">
            <a:extLst>
              <a:ext uri="{FF2B5EF4-FFF2-40B4-BE49-F238E27FC236}">
                <a16:creationId xmlns:a16="http://schemas.microsoft.com/office/drawing/2014/main" id="{9C18C3DA-2292-E777-061D-099A60C63A9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9941679" y="4682710"/>
            <a:ext cx="1841963" cy="1841963"/>
          </a:xfrm>
          <a:prstGeom prst="rect">
            <a:avLst/>
          </a:prstGeom>
        </p:spPr>
      </p:pic>
    </p:spTree>
    <p:extLst>
      <p:ext uri="{BB962C8B-B14F-4D97-AF65-F5344CB8AC3E}">
        <p14:creationId xmlns:p14="http://schemas.microsoft.com/office/powerpoint/2010/main" val="696829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988541" y="1795848"/>
            <a:ext cx="10566055" cy="4509487"/>
          </a:xfrm>
        </p:spPr>
        <p:txBody>
          <a:bodyPr>
            <a:normAutofit/>
          </a:bodyPr>
          <a:lstStyle/>
          <a:p>
            <a:endParaRPr lang="en-US" dirty="0"/>
          </a:p>
          <a:p>
            <a:endParaRPr lang="en-US" dirty="0"/>
          </a:p>
          <a:p>
            <a:endParaRPr lang="en-US" dirty="0"/>
          </a:p>
        </p:txBody>
      </p:sp>
      <p:sp>
        <p:nvSpPr>
          <p:cNvPr id="4" name="Content Placeholder 2">
            <a:extLst>
              <a:ext uri="{FF2B5EF4-FFF2-40B4-BE49-F238E27FC236}">
                <a16:creationId xmlns:a16="http://schemas.microsoft.com/office/drawing/2014/main" id="{49FA3C5D-43A3-949C-32D5-F597176BF11E}"/>
              </a:ext>
            </a:extLst>
          </p:cNvPr>
          <p:cNvSpPr txBox="1">
            <a:spLocks/>
          </p:cNvSpPr>
          <p:nvPr/>
        </p:nvSpPr>
        <p:spPr>
          <a:xfrm>
            <a:off x="83574" y="0"/>
            <a:ext cx="12110884" cy="7167716"/>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5700" b="1" u="sng" dirty="0"/>
              <a:t>Overview:</a:t>
            </a:r>
            <a:r>
              <a:rPr lang="en-US" sz="5700" b="1" dirty="0"/>
              <a:t> </a:t>
            </a:r>
            <a:r>
              <a:rPr lang="en-US" sz="4600" b="1" dirty="0"/>
              <a:t>Some initial deployment options:</a:t>
            </a:r>
          </a:p>
          <a:p>
            <a:pPr>
              <a:lnSpc>
                <a:spcPct val="120000"/>
              </a:lnSpc>
              <a:spcBef>
                <a:spcPts val="0"/>
              </a:spcBef>
              <a:spcAft>
                <a:spcPts val="300"/>
              </a:spcAft>
              <a:buClr>
                <a:srgbClr val="FFFF00"/>
              </a:buClr>
            </a:pPr>
            <a:r>
              <a:rPr lang="en-US" sz="3800" b="1" dirty="0">
                <a:solidFill>
                  <a:schemeClr val="bg1"/>
                </a:solidFill>
                <a:highlight>
                  <a:srgbClr val="FFFF00"/>
                </a:highlight>
              </a:rPr>
              <a:t>Installer file:</a:t>
            </a:r>
            <a:r>
              <a:rPr lang="en-US" sz="3800" b="1" dirty="0">
                <a:solidFill>
                  <a:schemeClr val="bg1"/>
                </a:solidFill>
              </a:rPr>
              <a:t> </a:t>
            </a:r>
            <a:r>
              <a:rPr lang="en-US" sz="3200" dirty="0"/>
              <a:t>Create a packaged install file i.e. a container file with all the code, libraries, assets &amp; other files needed to run your application e.g. an MSIX /.exe file. Publish via </a:t>
            </a:r>
            <a:r>
              <a:rPr lang="en-US" sz="3200" b="1" dirty="0"/>
              <a:t>Visual Studio: installer extension or MSIX Packaging Tool</a:t>
            </a:r>
            <a:r>
              <a:rPr lang="en-US" sz="3200" dirty="0"/>
              <a:t>. Or zip everything up into a </a:t>
            </a:r>
            <a:r>
              <a:rPr lang="en-US" sz="3200" b="1" u="sng" dirty="0"/>
              <a:t>.zip file</a:t>
            </a:r>
            <a:r>
              <a:rPr lang="en-US" sz="3200" dirty="0"/>
              <a:t>. - minus = no auto updates</a:t>
            </a:r>
          </a:p>
          <a:p>
            <a:pPr lvl="1">
              <a:lnSpc>
                <a:spcPct val="120000"/>
              </a:lnSpc>
              <a:spcBef>
                <a:spcPts val="0"/>
              </a:spcBef>
              <a:spcAft>
                <a:spcPts val="300"/>
              </a:spcAft>
              <a:buClr>
                <a:srgbClr val="FFFF00"/>
              </a:buClr>
            </a:pPr>
            <a:r>
              <a:rPr lang="en-US" sz="2900" dirty="0"/>
              <a:t>Bg. MSIX supports built-in automatic updates using an </a:t>
            </a:r>
            <a:r>
              <a:rPr lang="en-US" sz="2900" dirty="0" err="1"/>
              <a:t>AppInstaller</a:t>
            </a:r>
            <a:r>
              <a:rPr lang="en-US" sz="2900" dirty="0"/>
              <a:t> file (a tiny XML file), host your App somewhere publicly reachable e.g. Web server or GitHub.</a:t>
            </a:r>
          </a:p>
          <a:p>
            <a:pPr>
              <a:lnSpc>
                <a:spcPct val="120000"/>
              </a:lnSpc>
              <a:spcBef>
                <a:spcPts val="0"/>
              </a:spcBef>
              <a:spcAft>
                <a:spcPts val="300"/>
              </a:spcAft>
              <a:buClr>
                <a:srgbClr val="FFFF00"/>
              </a:buClr>
            </a:pPr>
            <a:r>
              <a:rPr lang="en-US" sz="3800" b="1" dirty="0">
                <a:solidFill>
                  <a:schemeClr val="bg1"/>
                </a:solidFill>
                <a:highlight>
                  <a:srgbClr val="FFFF00"/>
                </a:highlight>
              </a:rPr>
              <a:t>Online Source:</a:t>
            </a:r>
            <a:r>
              <a:rPr lang="en-US" sz="3800" b="1" dirty="0">
                <a:solidFill>
                  <a:schemeClr val="bg1"/>
                </a:solidFill>
              </a:rPr>
              <a:t> </a:t>
            </a:r>
            <a:r>
              <a:rPr lang="en-US" sz="3200" dirty="0"/>
              <a:t>Upload and make your application available from Google drive / </a:t>
            </a:r>
            <a:r>
              <a:rPr lang="en-US" sz="3200" dirty="0" err="1"/>
              <a:t>Onedrive</a:t>
            </a:r>
            <a:r>
              <a:rPr lang="en-US" sz="3200" dirty="0"/>
              <a:t> / Dropbox or from your </a:t>
            </a:r>
            <a:r>
              <a:rPr lang="en-US" sz="3200" b="1" u="sng" dirty="0"/>
              <a:t>website</a:t>
            </a:r>
            <a:r>
              <a:rPr lang="en-US" sz="3200" b="1" dirty="0"/>
              <a:t> (Download link/button)</a:t>
            </a:r>
            <a:r>
              <a:rPr lang="en-US" sz="3200" dirty="0"/>
              <a:t>. - = no auto updates</a:t>
            </a:r>
          </a:p>
          <a:p>
            <a:pPr>
              <a:lnSpc>
                <a:spcPct val="120000"/>
              </a:lnSpc>
              <a:spcBef>
                <a:spcPts val="0"/>
              </a:spcBef>
              <a:spcAft>
                <a:spcPts val="300"/>
              </a:spcAft>
              <a:buClr>
                <a:srgbClr val="FFFF00"/>
              </a:buClr>
            </a:pPr>
            <a:r>
              <a:rPr lang="en-US" sz="3800" b="1" dirty="0">
                <a:solidFill>
                  <a:schemeClr val="bg1"/>
                </a:solidFill>
                <a:highlight>
                  <a:srgbClr val="FFFF00"/>
                </a:highlight>
              </a:rPr>
              <a:t>Repository:</a:t>
            </a:r>
            <a:r>
              <a:rPr lang="en-US" sz="3800" b="1" dirty="0">
                <a:solidFill>
                  <a:schemeClr val="bg1"/>
                </a:solidFill>
              </a:rPr>
              <a:t> </a:t>
            </a:r>
            <a:r>
              <a:rPr lang="en-US" sz="3200" dirty="0"/>
              <a:t>Or package it up using </a:t>
            </a:r>
            <a:r>
              <a:rPr lang="en-US" sz="3200" b="1" u="sng" dirty="0"/>
              <a:t>Chocolatey</a:t>
            </a:r>
            <a:r>
              <a:rPr lang="en-US" sz="3200" dirty="0"/>
              <a:t> (free, open-source command-line package manager for Windows) and publish to the public Chocolatey Community Repository. Or </a:t>
            </a:r>
            <a:r>
              <a:rPr lang="en-US" sz="3200" b="1" u="sng" dirty="0"/>
              <a:t>Winget</a:t>
            </a:r>
            <a:r>
              <a:rPr lang="en-US" sz="3200" dirty="0"/>
              <a:t> and upload to the Winget </a:t>
            </a:r>
            <a:r>
              <a:rPr lang="en-US" sz="3200" b="1" u="sng" dirty="0" err="1"/>
              <a:t>Github</a:t>
            </a:r>
            <a:r>
              <a:rPr lang="en-US" sz="3200" dirty="0"/>
              <a:t> Repo/Repository.</a:t>
            </a:r>
          </a:p>
          <a:p>
            <a:pPr lvl="1">
              <a:lnSpc>
                <a:spcPct val="120000"/>
              </a:lnSpc>
              <a:spcBef>
                <a:spcPts val="0"/>
              </a:spcBef>
              <a:spcAft>
                <a:spcPts val="300"/>
              </a:spcAft>
              <a:buClr>
                <a:srgbClr val="FFFF00"/>
              </a:buClr>
            </a:pPr>
            <a:r>
              <a:rPr lang="en-US" sz="3200" dirty="0"/>
              <a:t>Upload to GitHub Packages to make the package available for others to download &amp; re-use.</a:t>
            </a:r>
          </a:p>
          <a:p>
            <a:pPr>
              <a:lnSpc>
                <a:spcPct val="120000"/>
              </a:lnSpc>
              <a:spcBef>
                <a:spcPts val="0"/>
              </a:spcBef>
              <a:spcAft>
                <a:spcPts val="300"/>
              </a:spcAft>
              <a:buClr>
                <a:srgbClr val="FFFF00"/>
              </a:buClr>
            </a:pPr>
            <a:r>
              <a:rPr lang="en-US" sz="3800" b="1" dirty="0">
                <a:solidFill>
                  <a:schemeClr val="bg1"/>
                </a:solidFill>
                <a:highlight>
                  <a:srgbClr val="FFFF00"/>
                </a:highlight>
              </a:rPr>
              <a:t>App Store:</a:t>
            </a:r>
            <a:r>
              <a:rPr lang="en-US" sz="3800" b="1" dirty="0">
                <a:solidFill>
                  <a:schemeClr val="bg1"/>
                </a:solidFill>
              </a:rPr>
              <a:t> </a:t>
            </a:r>
            <a:r>
              <a:rPr lang="en-US" sz="3200" dirty="0"/>
              <a:t>Publish through e.g. Microsoft Store, Mac / iOS Apple App Store, Google Play Store (Android)</a:t>
            </a:r>
            <a:br>
              <a:rPr lang="en-US" sz="3200" dirty="0"/>
            </a:br>
            <a:r>
              <a:rPr lang="en-US" sz="3200" dirty="0"/>
              <a:t> or Snap Store, </a:t>
            </a:r>
            <a:r>
              <a:rPr lang="en-US" sz="3200" dirty="0" err="1"/>
              <a:t>Flathub</a:t>
            </a:r>
            <a:r>
              <a:rPr lang="en-US" sz="3200" dirty="0"/>
              <a:t> (</a:t>
            </a:r>
            <a:r>
              <a:rPr lang="en-US" sz="3200" dirty="0" err="1"/>
              <a:t>Flatpak</a:t>
            </a:r>
            <a:r>
              <a:rPr lang="en-US" sz="3200" dirty="0"/>
              <a:t>), APT repo = Linux Packaging Systems: to distribute Linux software.</a:t>
            </a:r>
          </a:p>
          <a:p>
            <a:pPr>
              <a:lnSpc>
                <a:spcPct val="120000"/>
              </a:lnSpc>
              <a:spcBef>
                <a:spcPts val="0"/>
              </a:spcBef>
              <a:spcAft>
                <a:spcPts val="300"/>
              </a:spcAft>
              <a:buClr>
                <a:srgbClr val="FFFF00"/>
              </a:buClr>
            </a:pPr>
            <a:r>
              <a:rPr lang="en-US" sz="3800" b="1" dirty="0">
                <a:solidFill>
                  <a:schemeClr val="bg1"/>
                </a:solidFill>
                <a:highlight>
                  <a:srgbClr val="FFFF00"/>
                </a:highlight>
              </a:rPr>
              <a:t>Hosting:</a:t>
            </a:r>
            <a:r>
              <a:rPr lang="en-US" sz="3800" b="1" dirty="0">
                <a:solidFill>
                  <a:schemeClr val="bg1"/>
                </a:solidFill>
              </a:rPr>
              <a:t> </a:t>
            </a:r>
            <a:r>
              <a:rPr lang="en-US" sz="3200" dirty="0"/>
              <a:t>Use a Web hosting &amp; application provider e.g. Dreamhost.com, GoDaddy.com, HeartInternet.uk, Hostinger.co.uk, IONOS.co.uk, Fasthosts.co.uk, InfinityFree.com</a:t>
            </a:r>
          </a:p>
          <a:p>
            <a:pPr lvl="1">
              <a:lnSpc>
                <a:spcPct val="120000"/>
              </a:lnSpc>
              <a:spcBef>
                <a:spcPts val="0"/>
              </a:spcBef>
              <a:spcAft>
                <a:spcPts val="300"/>
              </a:spcAft>
            </a:pPr>
            <a:r>
              <a:rPr lang="en-US" sz="3200" dirty="0"/>
              <a:t>Hosting space, VPS Virtual Private Server, Physical / Co-location Server.</a:t>
            </a:r>
          </a:p>
          <a:p>
            <a:pPr>
              <a:lnSpc>
                <a:spcPct val="120000"/>
              </a:lnSpc>
              <a:spcBef>
                <a:spcPts val="0"/>
              </a:spcBef>
              <a:spcAft>
                <a:spcPts val="300"/>
              </a:spcAft>
              <a:buClr>
                <a:srgbClr val="FFFF00"/>
              </a:buClr>
            </a:pPr>
            <a:r>
              <a:rPr lang="en-US" sz="3800" b="1" dirty="0">
                <a:solidFill>
                  <a:schemeClr val="bg1"/>
                </a:solidFill>
                <a:highlight>
                  <a:srgbClr val="FFFF00"/>
                </a:highlight>
              </a:rPr>
              <a:t>Cloud:</a:t>
            </a:r>
            <a:r>
              <a:rPr lang="en-US" sz="3800" b="1" dirty="0">
                <a:solidFill>
                  <a:schemeClr val="bg1"/>
                </a:solidFill>
              </a:rPr>
              <a:t> </a:t>
            </a:r>
            <a:r>
              <a:rPr lang="en-US" sz="3200" dirty="0"/>
              <a:t>Deploy an Application/Service, Platform or Network infrastructure using a Cloud Platform e.g. AWS.</a:t>
            </a:r>
          </a:p>
          <a:p>
            <a:pPr>
              <a:lnSpc>
                <a:spcPct val="120000"/>
              </a:lnSpc>
              <a:spcBef>
                <a:spcPts val="0"/>
              </a:spcBef>
              <a:spcAft>
                <a:spcPts val="300"/>
              </a:spcAft>
              <a:buClr>
                <a:srgbClr val="FFFF00"/>
              </a:buClr>
            </a:pPr>
            <a:r>
              <a:rPr lang="en-US" sz="3800" b="1" dirty="0">
                <a:solidFill>
                  <a:schemeClr val="bg1"/>
                </a:solidFill>
                <a:highlight>
                  <a:srgbClr val="FFFF00"/>
                </a:highlight>
              </a:rPr>
              <a:t>Enterprise Deployment tool:</a:t>
            </a:r>
            <a:r>
              <a:rPr lang="en-US" sz="3800" b="1" dirty="0">
                <a:solidFill>
                  <a:schemeClr val="bg1"/>
                </a:solidFill>
              </a:rPr>
              <a:t> </a:t>
            </a:r>
            <a:r>
              <a:rPr lang="en-US" sz="3200" dirty="0"/>
              <a:t>if delivering an App within an organization you could use </a:t>
            </a:r>
            <a:r>
              <a:rPr lang="en-US" sz="3200" b="1" u="sng" dirty="0"/>
              <a:t>Microsoft Intune</a:t>
            </a:r>
            <a:r>
              <a:rPr lang="en-US" sz="3200" dirty="0"/>
              <a:t>.</a:t>
            </a:r>
          </a:p>
          <a:p>
            <a:endParaRPr lang="en-US" dirty="0"/>
          </a:p>
          <a:p>
            <a:endParaRPr lang="en-US" dirty="0"/>
          </a:p>
        </p:txBody>
      </p:sp>
    </p:spTree>
    <p:extLst>
      <p:ext uri="{BB962C8B-B14F-4D97-AF65-F5344CB8AC3E}">
        <p14:creationId xmlns:p14="http://schemas.microsoft.com/office/powerpoint/2010/main" val="3021282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02158-0A74-A7C9-6A7C-2DC7EC626E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D97C7C-6F39-D5F6-1F09-11B7D7AFF5EA}"/>
              </a:ext>
            </a:extLst>
          </p:cNvPr>
          <p:cNvSpPr>
            <a:spLocks noGrp="1"/>
          </p:cNvSpPr>
          <p:nvPr>
            <p:ph type="title"/>
          </p:nvPr>
        </p:nvSpPr>
        <p:spPr>
          <a:xfrm>
            <a:off x="731685" y="299053"/>
            <a:ext cx="9623612" cy="1033669"/>
          </a:xfrm>
        </p:spPr>
        <p:txBody>
          <a:bodyPr>
            <a:normAutofit/>
          </a:bodyPr>
          <a:lstStyle/>
          <a:p>
            <a:r>
              <a:rPr lang="en-GB" sz="5400" dirty="0"/>
              <a:t>Tool: </a:t>
            </a:r>
            <a:r>
              <a:rPr lang="en-GB" sz="5400" b="1" dirty="0"/>
              <a:t>GitHub.com</a:t>
            </a:r>
          </a:p>
        </p:txBody>
      </p:sp>
      <p:sp>
        <p:nvSpPr>
          <p:cNvPr id="15" name="Content Placeholder 2">
            <a:extLst>
              <a:ext uri="{FF2B5EF4-FFF2-40B4-BE49-F238E27FC236}">
                <a16:creationId xmlns:a16="http://schemas.microsoft.com/office/drawing/2014/main" id="{AB14A530-4231-34E4-F40C-7A46EF871CD4}"/>
              </a:ext>
            </a:extLst>
          </p:cNvPr>
          <p:cNvSpPr>
            <a:spLocks noGrp="1"/>
          </p:cNvSpPr>
          <p:nvPr>
            <p:ph idx="1"/>
          </p:nvPr>
        </p:nvSpPr>
        <p:spPr>
          <a:xfrm>
            <a:off x="298434" y="1332722"/>
            <a:ext cx="11595131" cy="5430070"/>
          </a:xfrm>
        </p:spPr>
        <p:txBody>
          <a:bodyPr>
            <a:normAutofit fontScale="77500" lnSpcReduction="20000"/>
          </a:bodyPr>
          <a:lstStyle/>
          <a:p>
            <a:pPr>
              <a:buClr>
                <a:srgbClr val="FFFF00"/>
              </a:buClr>
            </a:pPr>
            <a:r>
              <a:rPr lang="en-GB" b="1" dirty="0">
                <a:solidFill>
                  <a:schemeClr val="bg1"/>
                </a:solidFill>
                <a:highlight>
                  <a:srgbClr val="FFFF00"/>
                </a:highlight>
              </a:rPr>
              <a:t>GitHub</a:t>
            </a:r>
            <a:r>
              <a:rPr lang="en-GB" dirty="0">
                <a:solidFill>
                  <a:schemeClr val="bg1"/>
                </a:solidFill>
                <a:highlight>
                  <a:srgbClr val="FFFF00"/>
                </a:highlight>
              </a:rPr>
              <a:t> is a great tool to develop and deploy applications.</a:t>
            </a:r>
          </a:p>
          <a:p>
            <a:pPr>
              <a:buClr>
                <a:srgbClr val="FFFF00"/>
              </a:buClr>
            </a:pPr>
            <a:r>
              <a:rPr lang="en-GB" dirty="0">
                <a:solidFill>
                  <a:schemeClr val="bg1"/>
                </a:solidFill>
                <a:highlight>
                  <a:srgbClr val="FFFF00"/>
                </a:highlight>
              </a:rPr>
              <a:t>GitHub.com is an online </a:t>
            </a:r>
            <a:r>
              <a:rPr lang="en-GB" b="1" dirty="0">
                <a:solidFill>
                  <a:schemeClr val="bg1"/>
                </a:solidFill>
                <a:highlight>
                  <a:srgbClr val="FFFF00"/>
                </a:highlight>
              </a:rPr>
              <a:t>version control &amp;</a:t>
            </a:r>
            <a:r>
              <a:rPr lang="en-GB" b="1" i="0" dirty="0">
                <a:solidFill>
                  <a:schemeClr val="bg1"/>
                </a:solidFill>
                <a:effectLst/>
                <a:highlight>
                  <a:srgbClr val="FFFF00"/>
                </a:highlight>
              </a:rPr>
              <a:t>.</a:t>
            </a:r>
            <a:r>
              <a:rPr lang="en-GB" b="1" dirty="0">
                <a:solidFill>
                  <a:schemeClr val="bg1"/>
                </a:solidFill>
                <a:highlight>
                  <a:srgbClr val="FFFF00"/>
                </a:highlight>
              </a:rPr>
              <a:t>software development </a:t>
            </a:r>
            <a:r>
              <a:rPr lang="en-GB" dirty="0">
                <a:solidFill>
                  <a:schemeClr val="bg1"/>
                </a:solidFill>
                <a:highlight>
                  <a:srgbClr val="FFFF00"/>
                </a:highlight>
              </a:rPr>
              <a:t>platform.</a:t>
            </a:r>
          </a:p>
          <a:p>
            <a:pPr>
              <a:buClr>
                <a:srgbClr val="FFFF00"/>
              </a:buClr>
            </a:pPr>
            <a:r>
              <a:rPr lang="en-GB" dirty="0">
                <a:solidFill>
                  <a:schemeClr val="bg1"/>
                </a:solidFill>
                <a:highlight>
                  <a:srgbClr val="FFFF00"/>
                </a:highlight>
              </a:rPr>
              <a:t>It is primarily used for S</a:t>
            </a:r>
            <a:r>
              <a:rPr lang="en-GB" b="1" dirty="0">
                <a:solidFill>
                  <a:schemeClr val="bg1"/>
                </a:solidFill>
                <a:highlight>
                  <a:srgbClr val="FFFF00"/>
                </a:highlight>
              </a:rPr>
              <a:t>ource-code Management (SCM).</a:t>
            </a:r>
          </a:p>
          <a:p>
            <a:pPr>
              <a:buClr>
                <a:srgbClr val="FFFF00"/>
              </a:buClr>
            </a:pPr>
            <a:r>
              <a:rPr lang="en-US" dirty="0">
                <a:solidFill>
                  <a:schemeClr val="bg1"/>
                </a:solidFill>
                <a:highlight>
                  <a:srgbClr val="FFFF00"/>
                </a:highlight>
              </a:rPr>
              <a:t>GitHub can be used to deploy and update production/live applications</a:t>
            </a:r>
          </a:p>
          <a:p>
            <a:pPr>
              <a:buClr>
                <a:srgbClr val="FFFF00"/>
              </a:buClr>
            </a:pPr>
            <a:r>
              <a:rPr lang="en-US" dirty="0">
                <a:solidFill>
                  <a:schemeClr val="bg1"/>
                </a:solidFill>
                <a:highlight>
                  <a:srgbClr val="FFFF00"/>
                </a:highlight>
              </a:rPr>
              <a:t>‘GitHub Actions’ can auto deploy updates to our live hosting platform (Azure, AWS, GCP, on‑prem servers, etc.). = Continuous Integration (CI). Our Apps can also auto check </a:t>
            </a:r>
            <a:r>
              <a:rPr lang="en-US" dirty="0" err="1">
                <a:solidFill>
                  <a:schemeClr val="bg1"/>
                </a:solidFill>
                <a:highlight>
                  <a:srgbClr val="FFFF00"/>
                </a:highlight>
              </a:rPr>
              <a:t>Github</a:t>
            </a:r>
            <a:r>
              <a:rPr lang="en-US" dirty="0">
                <a:solidFill>
                  <a:schemeClr val="bg1"/>
                </a:solidFill>
                <a:highlight>
                  <a:srgbClr val="FFFF00"/>
                </a:highlight>
              </a:rPr>
              <a:t> for updates.</a:t>
            </a:r>
            <a:endParaRPr lang="en-GB" dirty="0">
              <a:solidFill>
                <a:schemeClr val="bg1"/>
              </a:solidFill>
              <a:highlight>
                <a:srgbClr val="FFFF00"/>
              </a:highlight>
            </a:endParaRPr>
          </a:p>
          <a:p>
            <a:r>
              <a:rPr lang="en-GB" sz="2400" dirty="0"/>
              <a:t>Commonly used for </a:t>
            </a:r>
            <a:r>
              <a:rPr lang="en-GB" sz="2400" b="1" dirty="0"/>
              <a:t>collaborative</a:t>
            </a:r>
            <a:r>
              <a:rPr lang="en-GB" sz="2400" dirty="0"/>
              <a:t> software development. </a:t>
            </a:r>
          </a:p>
          <a:p>
            <a:r>
              <a:rPr lang="en-GB" sz="2400" b="1" dirty="0"/>
              <a:t>You can use ‘GitHub pages’ to </a:t>
            </a:r>
            <a:r>
              <a:rPr lang="en-US" sz="2400" b="0" i="0" dirty="0">
                <a:effectLst/>
              </a:rPr>
              <a:t>Host Websites &amp; Web applications directly from a GitHub repository.</a:t>
            </a:r>
          </a:p>
          <a:p>
            <a:pPr lvl="1"/>
            <a:r>
              <a:rPr lang="en-US" sz="2000" b="0" i="0" dirty="0">
                <a:effectLst/>
              </a:rPr>
              <a:t>GitHub Pages is a hosting service that takes HTML, CSS, and JavaScript files straight from a GitHub repository.</a:t>
            </a:r>
            <a:endParaRPr lang="en-GB" sz="2000" b="1" dirty="0"/>
          </a:p>
          <a:p>
            <a:r>
              <a:rPr lang="en-US" sz="2400" dirty="0" err="1"/>
              <a:t>Github</a:t>
            </a:r>
            <a:r>
              <a:rPr lang="en-US" sz="2400" dirty="0"/>
              <a:t> is built into Visual Studio and can be integrated into VSC by installing the ‘</a:t>
            </a:r>
            <a:r>
              <a:rPr lang="en-GB" sz="2400" dirty="0"/>
              <a:t>GitHub extension’ from the VSC Marketplace.</a:t>
            </a:r>
          </a:p>
          <a:p>
            <a:r>
              <a:rPr lang="en-GB" sz="2400" dirty="0"/>
              <a:t>Launched in 2008, today it has nearly 200 million developers making it the largest source code host in the world. </a:t>
            </a:r>
          </a:p>
          <a:p>
            <a:r>
              <a:rPr lang="en-GB" sz="2400" dirty="0"/>
              <a:t>Microsoft acquired GitHub in 2018 for $7.5 billion. GitHub will however continue to operate independently as a community, platform and business.</a:t>
            </a:r>
          </a:p>
          <a:p>
            <a:r>
              <a:rPr lang="en-GB" sz="2400" dirty="0"/>
              <a:t>GitHub is free to use. GitHub also provides a </a:t>
            </a:r>
            <a:r>
              <a:rPr lang="en-GB" sz="2400" dirty="0">
                <a:hlinkClick r:id="rId3"/>
              </a:rPr>
              <a:t>GitHub Student Developer Pack </a:t>
            </a:r>
            <a:r>
              <a:rPr lang="en-GB" sz="2400" dirty="0"/>
              <a:t>to allow students </a:t>
            </a:r>
            <a:r>
              <a:rPr lang="en-GB" sz="2400" b="1" dirty="0"/>
              <a:t>free access </a:t>
            </a:r>
            <a:r>
              <a:rPr lang="en-GB" sz="2400" dirty="0"/>
              <a:t>to developer tools. Check it out.</a:t>
            </a:r>
          </a:p>
          <a:p>
            <a:pPr lvl="1">
              <a:buFont typeface="Courier New" panose="02070309020205020404" pitchFamily="49" charset="0"/>
              <a:buChar char="o"/>
            </a:pPr>
            <a:r>
              <a:rPr lang="en-GB" b="1" dirty="0"/>
              <a:t> </a:t>
            </a:r>
            <a:r>
              <a:rPr lang="en-GB" sz="2000" b="1" dirty="0"/>
              <a:t>How to get started: </a:t>
            </a:r>
            <a:r>
              <a:rPr lang="en-GB" sz="2000" dirty="0" err="1"/>
              <a:t>Github</a:t>
            </a:r>
            <a:r>
              <a:rPr lang="en-GB" sz="2000" dirty="0"/>
              <a:t> for Beginners: Overview </a:t>
            </a:r>
            <a:r>
              <a:rPr lang="en-GB" sz="2000" dirty="0">
                <a:hlinkClick r:id="rId4"/>
              </a:rPr>
              <a:t>Video 1</a:t>
            </a:r>
            <a:r>
              <a:rPr lang="en-GB" sz="2000" dirty="0"/>
              <a:t>, </a:t>
            </a:r>
            <a:r>
              <a:rPr lang="en-GB" sz="2000" dirty="0">
                <a:hlinkClick r:id="rId5"/>
              </a:rPr>
              <a:t>Video 2</a:t>
            </a:r>
            <a:r>
              <a:rPr lang="en-GB" sz="2000" dirty="0"/>
              <a:t>.</a:t>
            </a:r>
            <a:endParaRPr lang="en-GB" dirty="0"/>
          </a:p>
        </p:txBody>
      </p:sp>
      <p:pic>
        <p:nvPicPr>
          <p:cNvPr id="4" name="Picture 3" descr="Icon&#10;&#10;Description automatically generated">
            <a:hlinkClick r:id="rId6"/>
            <a:extLst>
              <a:ext uri="{FF2B5EF4-FFF2-40B4-BE49-F238E27FC236}">
                <a16:creationId xmlns:a16="http://schemas.microsoft.com/office/drawing/2014/main" id="{BD38C27A-C09C-4FCD-1677-5B071091A508}"/>
              </a:ext>
            </a:extLst>
          </p:cNvPr>
          <p:cNvPicPr>
            <a:picLocks noChangeAspect="1"/>
          </p:cNvPicPr>
          <p:nvPr/>
        </p:nvPicPr>
        <p:blipFill>
          <a:blip r:embed="rId7"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919028" y="198447"/>
            <a:ext cx="1541287" cy="1541287"/>
          </a:xfrm>
          <a:prstGeom prst="rect">
            <a:avLst/>
          </a:prstGeom>
        </p:spPr>
      </p:pic>
      <p:sp>
        <p:nvSpPr>
          <p:cNvPr id="3" name="Rectangle 2">
            <a:extLst>
              <a:ext uri="{FF2B5EF4-FFF2-40B4-BE49-F238E27FC236}">
                <a16:creationId xmlns:a16="http://schemas.microsoft.com/office/drawing/2014/main" id="{63E68702-3630-18E1-26E4-45F8BD7EB546}"/>
              </a:ext>
            </a:extLst>
          </p:cNvPr>
          <p:cNvSpPr/>
          <p:nvPr/>
        </p:nvSpPr>
        <p:spPr>
          <a:xfrm>
            <a:off x="611091" y="268907"/>
            <a:ext cx="8763638" cy="93243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3AC01EC-452D-3ED7-8B13-F6272BD1B2D6}"/>
              </a:ext>
            </a:extLst>
          </p:cNvPr>
          <p:cNvSpPr/>
          <p:nvPr/>
        </p:nvSpPr>
        <p:spPr>
          <a:xfrm>
            <a:off x="550793" y="29905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Cursor with solid fill">
            <a:extLst>
              <a:ext uri="{FF2B5EF4-FFF2-40B4-BE49-F238E27FC236}">
                <a16:creationId xmlns:a16="http://schemas.microsoft.com/office/drawing/2014/main" id="{4F6CEC7B-4592-0B0C-B5A6-848B75AD9A6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235381" y="1112828"/>
            <a:ext cx="1956619" cy="1956619"/>
          </a:xfrm>
          <a:prstGeom prst="rect">
            <a:avLst/>
          </a:prstGeom>
        </p:spPr>
      </p:pic>
    </p:spTree>
    <p:extLst>
      <p:ext uri="{BB962C8B-B14F-4D97-AF65-F5344CB8AC3E}">
        <p14:creationId xmlns:p14="http://schemas.microsoft.com/office/powerpoint/2010/main" val="651977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5F0C8-CB0C-0D04-A7E1-B7D68DFDF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B8CC5-C4D8-0D0F-46C5-5F7FC3792C26}"/>
              </a:ext>
            </a:extLst>
          </p:cNvPr>
          <p:cNvSpPr>
            <a:spLocks noGrp="1"/>
          </p:cNvSpPr>
          <p:nvPr>
            <p:ph type="title"/>
          </p:nvPr>
        </p:nvSpPr>
        <p:spPr>
          <a:xfrm>
            <a:off x="520390" y="281113"/>
            <a:ext cx="11204577" cy="1312644"/>
          </a:xfrm>
          <a:ln>
            <a:solidFill>
              <a:schemeClr val="tx1"/>
            </a:solidFill>
          </a:ln>
        </p:spPr>
        <p:txBody>
          <a:bodyPr>
            <a:normAutofit/>
          </a:bodyPr>
          <a:lstStyle/>
          <a:p>
            <a:r>
              <a:rPr lang="en-GB" sz="6600" dirty="0">
                <a:solidFill>
                  <a:srgbClr val="FFFFFF"/>
                </a:solidFill>
              </a:rPr>
              <a:t>Bg. </a:t>
            </a:r>
            <a:r>
              <a:rPr lang="en-GB" sz="4800" b="1" u="sng" dirty="0">
                <a:solidFill>
                  <a:srgbClr val="FFFFFF"/>
                </a:solidFill>
              </a:rPr>
              <a:t>GitHub Tutorials</a:t>
            </a:r>
          </a:p>
        </p:txBody>
      </p:sp>
      <p:sp>
        <p:nvSpPr>
          <p:cNvPr id="15" name="Content Placeholder 2">
            <a:extLst>
              <a:ext uri="{FF2B5EF4-FFF2-40B4-BE49-F238E27FC236}">
                <a16:creationId xmlns:a16="http://schemas.microsoft.com/office/drawing/2014/main" id="{2014C57F-A090-9FED-7100-C39B96AC5990}"/>
              </a:ext>
            </a:extLst>
          </p:cNvPr>
          <p:cNvSpPr>
            <a:spLocks noGrp="1"/>
          </p:cNvSpPr>
          <p:nvPr>
            <p:ph idx="1"/>
          </p:nvPr>
        </p:nvSpPr>
        <p:spPr>
          <a:xfrm>
            <a:off x="635639" y="1408341"/>
            <a:ext cx="10024123" cy="4689393"/>
          </a:xfrm>
        </p:spPr>
        <p:txBody>
          <a:bodyPr anchor="ctr">
            <a:normAutofit/>
          </a:bodyPr>
          <a:lstStyle/>
          <a:p>
            <a:pPr marL="0" indent="0">
              <a:spcBef>
                <a:spcPts val="600"/>
              </a:spcBef>
              <a:buNone/>
            </a:pPr>
            <a:r>
              <a:rPr lang="en-GB" dirty="0"/>
              <a:t>For information on how to get started with GitHub, click here:</a:t>
            </a:r>
          </a:p>
          <a:p>
            <a:pPr marL="0" indent="0">
              <a:spcBef>
                <a:spcPts val="600"/>
              </a:spcBef>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hlinkClick r:id="rId3"/>
              </a:rPr>
              <a:t>Get Started with GitHub </a:t>
            </a:r>
            <a:r>
              <a:rPr lang="en-GB" dirty="0"/>
              <a:t>(15min. read)</a:t>
            </a:r>
          </a:p>
          <a:p>
            <a:pPr marL="0" indent="0">
              <a:spcBef>
                <a:spcPts val="600"/>
              </a:spcBef>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Video tutorials: </a:t>
            </a:r>
          </a:p>
          <a:p>
            <a:pPr>
              <a:spcBef>
                <a:spcPts val="600"/>
              </a:spcBef>
            </a:pP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4"/>
              </a:rPr>
              <a:t>What is Git and GitHub and how to use GitHub</a:t>
            </a:r>
            <a:r>
              <a:rPr lang="en-GB" sz="2800" dirty="0">
                <a:effectLst/>
                <a:latin typeface="Calibri" panose="020F0502020204030204" pitchFamily="34" charset="0"/>
                <a:ea typeface="Calibri" panose="020F0502020204030204" pitchFamily="34" charset="0"/>
                <a:cs typeface="Times New Roman" panose="02020603050405020304" pitchFamily="18" charset="0"/>
              </a:rPr>
              <a:t> (30mins)</a:t>
            </a:r>
          </a:p>
          <a:p>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Using </a:t>
            </a:r>
            <a:r>
              <a:rPr lang="en-GB" sz="2800" dirty="0" err="1">
                <a:effectLst/>
                <a:latin typeface="Calibri" panose="020F0502020204030204" pitchFamily="34" charset="0"/>
                <a:ea typeface="Calibri" panose="020F0502020204030204" pitchFamily="34" charset="0"/>
                <a:cs typeface="Times New Roman" panose="02020603050405020304" pitchFamily="18" charset="0"/>
                <a:hlinkClick r:id="rId5"/>
              </a:rPr>
              <a:t>Github</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 online with </a:t>
            </a:r>
            <a:r>
              <a:rPr lang="en-GB" sz="2800" dirty="0" err="1">
                <a:effectLst/>
                <a:latin typeface="Calibri" panose="020F0502020204030204" pitchFamily="34" charset="0"/>
                <a:ea typeface="Calibri" panose="020F0502020204030204" pitchFamily="34" charset="0"/>
                <a:cs typeface="Times New Roman" panose="02020603050405020304" pitchFamily="18" charset="0"/>
                <a:hlinkClick r:id="rId5"/>
              </a:rPr>
              <a:t>Github</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 desktop</a:t>
            </a:r>
            <a:r>
              <a:rPr lang="en-GB" dirty="0">
                <a:latin typeface="Calibri" panose="020F0502020204030204" pitchFamily="34" charset="0"/>
                <a:ea typeface="Calibri" panose="020F0502020204030204" pitchFamily="34" charset="0"/>
                <a:cs typeface="Times New Roman" panose="02020603050405020304" pitchFamily="18" charset="0"/>
                <a:hlinkClick r:id="rId5"/>
              </a:rPr>
              <a:t> </a:t>
            </a:r>
            <a:r>
              <a:rPr lang="en-GB" dirty="0">
                <a:latin typeface="Calibri" panose="020F0502020204030204" pitchFamily="34" charset="0"/>
                <a:ea typeface="Calibri" panose="020F0502020204030204" pitchFamily="34" charset="0"/>
                <a:cs typeface="Times New Roman" panose="02020603050405020304" pitchFamily="18" charset="0"/>
              </a:rPr>
              <a:t>(8mins).</a:t>
            </a:r>
          </a:p>
          <a:p>
            <a:pPr marL="0" indent="0">
              <a:buNone/>
            </a:pPr>
            <a:r>
              <a:rPr lang="en-GB" b="1" dirty="0"/>
              <a:t>Additional tutorials:</a:t>
            </a:r>
          </a:p>
          <a:p>
            <a:pPr>
              <a:spcBef>
                <a:spcPts val="600"/>
              </a:spcBef>
            </a:pPr>
            <a:r>
              <a:rPr lang="en-GB" b="0" i="0" dirty="0">
                <a:effectLst/>
                <a:hlinkClick r:id="rId6"/>
              </a:rPr>
              <a:t>Git and GitHub for Beginners - Crash Course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Complete Guide to Open Source - How to Contribute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Git Tutorial for Beginners - Git &amp; GitHub Fundamentals In Depth</a:t>
            </a:r>
            <a:r>
              <a:rPr lang="en-GB" b="0" i="0" dirty="0">
                <a:effectLst/>
              </a:rPr>
              <a:t>.</a:t>
            </a:r>
          </a:p>
        </p:txBody>
      </p:sp>
      <p:pic>
        <p:nvPicPr>
          <p:cNvPr id="3" name="Picture 2" descr="Icon&#10;&#10;Description automatically generated">
            <a:extLst>
              <a:ext uri="{FF2B5EF4-FFF2-40B4-BE49-F238E27FC236}">
                <a16:creationId xmlns:a16="http://schemas.microsoft.com/office/drawing/2014/main" id="{FC69BB49-D714-BBB8-DBAD-DEB6D03CBDE9}"/>
              </a:ext>
            </a:extLst>
          </p:cNvPr>
          <p:cNvPicPr>
            <a:picLocks noChangeAspect="1"/>
          </p:cNvPicPr>
          <p:nvPr/>
        </p:nvPicPr>
        <p:blipFill>
          <a:blip r:embed="rId7"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261989" y="2206623"/>
            <a:ext cx="2548336" cy="2301465"/>
          </a:xfrm>
          <a:prstGeom prst="rect">
            <a:avLst/>
          </a:prstGeom>
        </p:spPr>
      </p:pic>
      <p:pic>
        <p:nvPicPr>
          <p:cNvPr id="4" name="Picture 3" descr="Icon&#10;&#10;Description automatically generated">
            <a:hlinkClick r:id="rId9"/>
            <a:extLst>
              <a:ext uri="{FF2B5EF4-FFF2-40B4-BE49-F238E27FC236}">
                <a16:creationId xmlns:a16="http://schemas.microsoft.com/office/drawing/2014/main" id="{45BF8089-7C50-7DC1-015F-5AB725136376}"/>
              </a:ext>
            </a:extLst>
          </p:cNvPr>
          <p:cNvPicPr>
            <a:picLocks noChangeAspect="1"/>
          </p:cNvPicPr>
          <p:nvPr/>
        </p:nvPicPr>
        <p:blipFill>
          <a:blip r:embed="rId10"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169660" y="332084"/>
            <a:ext cx="1210701" cy="1210701"/>
          </a:xfrm>
          <a:prstGeom prst="rect">
            <a:avLst/>
          </a:prstGeom>
        </p:spPr>
      </p:pic>
    </p:spTree>
    <p:extLst>
      <p:ext uri="{BB962C8B-B14F-4D97-AF65-F5344CB8AC3E}">
        <p14:creationId xmlns:p14="http://schemas.microsoft.com/office/powerpoint/2010/main" val="4274398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B9347-BB56-9732-DDDC-4D23E1FB063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C35575-A43B-6210-22AB-7312903A1A53}"/>
              </a:ext>
            </a:extLst>
          </p:cNvPr>
          <p:cNvSpPr>
            <a:spLocks noGrp="1"/>
          </p:cNvSpPr>
          <p:nvPr>
            <p:ph idx="1"/>
          </p:nvPr>
        </p:nvSpPr>
        <p:spPr>
          <a:xfrm>
            <a:off x="695465" y="1768049"/>
            <a:ext cx="11029503" cy="4669623"/>
          </a:xfrm>
        </p:spPr>
        <p:txBody>
          <a:bodyPr>
            <a:normAutofit/>
          </a:bodyPr>
          <a:lstStyle/>
          <a:p>
            <a:r>
              <a:rPr lang="en-US" dirty="0"/>
              <a:t>Today it is relatively inexpensive to deploy an Architecture/Application in the Cloud, and there are many options to choose from.</a:t>
            </a:r>
          </a:p>
          <a:p>
            <a:r>
              <a:rPr lang="en-US" dirty="0"/>
              <a:t>Web and Mobile Apps can be built and deployed using Cloud platforms such as: </a:t>
            </a:r>
            <a:r>
              <a:rPr lang="en-US" b="1" dirty="0">
                <a:solidFill>
                  <a:schemeClr val="bg1"/>
                </a:solidFill>
                <a:highlight>
                  <a:srgbClr val="FFFF00"/>
                </a:highlight>
              </a:rPr>
              <a:t>AWS</a:t>
            </a:r>
            <a:r>
              <a:rPr lang="en-US" dirty="0"/>
              <a:t> (Amazon Web services), </a:t>
            </a:r>
            <a:r>
              <a:rPr lang="en-US" b="1" dirty="0">
                <a:solidFill>
                  <a:schemeClr val="bg1"/>
                </a:solidFill>
                <a:highlight>
                  <a:srgbClr val="FFFF00"/>
                </a:highlight>
              </a:rPr>
              <a:t>Microsoft Azure</a:t>
            </a:r>
            <a:r>
              <a:rPr lang="en-US" b="1" dirty="0">
                <a:solidFill>
                  <a:schemeClr val="bg1"/>
                </a:solidFill>
              </a:rPr>
              <a:t> </a:t>
            </a:r>
            <a:r>
              <a:rPr lang="en-US" dirty="0"/>
              <a:t>or</a:t>
            </a:r>
            <a:r>
              <a:rPr lang="en-US" b="1" dirty="0"/>
              <a:t> </a:t>
            </a:r>
            <a:r>
              <a:rPr lang="en-US" b="1" dirty="0">
                <a:solidFill>
                  <a:schemeClr val="bg1"/>
                </a:solidFill>
                <a:highlight>
                  <a:srgbClr val="FFFF00"/>
                </a:highlight>
              </a:rPr>
              <a:t>Google Cloud</a:t>
            </a:r>
            <a:r>
              <a:rPr lang="en-US" b="1" dirty="0"/>
              <a:t>.</a:t>
            </a:r>
          </a:p>
          <a:p>
            <a:r>
              <a:rPr lang="en-US" dirty="0"/>
              <a:t>The Platforms (PAAS) that host the Applications/Services (SAAS) we create and the network infrastructure (IAAS) underlying the platform can all be </a:t>
            </a:r>
            <a:r>
              <a:rPr lang="en-US" b="1" dirty="0"/>
              <a:t>created in the Cloud using these Cloud Platforms</a:t>
            </a:r>
            <a:r>
              <a:rPr lang="en-US" dirty="0"/>
              <a:t>.</a:t>
            </a:r>
          </a:p>
          <a:p>
            <a:r>
              <a:rPr lang="en-US" dirty="0">
                <a:solidFill>
                  <a:schemeClr val="bg1"/>
                </a:solidFill>
                <a:highlight>
                  <a:srgbClr val="FFFF00"/>
                </a:highlight>
              </a:rPr>
              <a:t>You don’t need to deploy your application using these services, but you can state for A2T2S2 that you would use one of these if relevant for your project’s deployment.</a:t>
            </a:r>
            <a:endParaRPr lang="en-US" dirty="0"/>
          </a:p>
          <a:p>
            <a:endParaRPr lang="en-US" dirty="0"/>
          </a:p>
          <a:p>
            <a:endParaRPr lang="en-US" dirty="0"/>
          </a:p>
          <a:p>
            <a:endParaRPr lang="en-US" dirty="0"/>
          </a:p>
        </p:txBody>
      </p:sp>
      <p:pic>
        <p:nvPicPr>
          <p:cNvPr id="5" name="Graphic 4" descr="Rocket with solid fill">
            <a:extLst>
              <a:ext uri="{FF2B5EF4-FFF2-40B4-BE49-F238E27FC236}">
                <a16:creationId xmlns:a16="http://schemas.microsoft.com/office/drawing/2014/main" id="{1248E2D8-8A68-157C-45F1-28922378E4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0"/>
            <a:ext cx="2005914" cy="2005914"/>
          </a:xfrm>
          <a:prstGeom prst="rect">
            <a:avLst/>
          </a:prstGeom>
        </p:spPr>
      </p:pic>
      <p:sp>
        <p:nvSpPr>
          <p:cNvPr id="2" name="Title 1">
            <a:extLst>
              <a:ext uri="{FF2B5EF4-FFF2-40B4-BE49-F238E27FC236}">
                <a16:creationId xmlns:a16="http://schemas.microsoft.com/office/drawing/2014/main" id="{57295F1C-B18F-4E95-BE75-B897AB507A40}"/>
              </a:ext>
            </a:extLst>
          </p:cNvPr>
          <p:cNvSpPr>
            <a:spLocks noGrp="1"/>
          </p:cNvSpPr>
          <p:nvPr>
            <p:ph type="title"/>
          </p:nvPr>
        </p:nvSpPr>
        <p:spPr>
          <a:xfrm>
            <a:off x="1395283" y="532779"/>
            <a:ext cx="9401432" cy="925084"/>
          </a:xfrm>
          <a:solidFill>
            <a:schemeClr val="bg1">
              <a:alpha val="74000"/>
            </a:schemeClr>
          </a:solidFill>
        </p:spPr>
        <p:txBody>
          <a:bodyPr>
            <a:normAutofit/>
          </a:bodyPr>
          <a:lstStyle/>
          <a:p>
            <a:r>
              <a:rPr lang="en-GB" sz="4800" b="1" u="sng" dirty="0"/>
              <a:t>Cloud Deployment</a:t>
            </a:r>
          </a:p>
        </p:txBody>
      </p:sp>
      <p:pic>
        <p:nvPicPr>
          <p:cNvPr id="6" name="Graphic 5" descr="Cloud Computing with solid fill">
            <a:extLst>
              <a:ext uri="{FF2B5EF4-FFF2-40B4-BE49-F238E27FC236}">
                <a16:creationId xmlns:a16="http://schemas.microsoft.com/office/drawing/2014/main" id="{1B12B2A3-C4C3-D27F-0DCC-EABD7CF220C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41194" y="84275"/>
            <a:ext cx="1683774" cy="1683774"/>
          </a:xfrm>
          <a:prstGeom prst="rect">
            <a:avLst/>
          </a:prstGeom>
        </p:spPr>
      </p:pic>
    </p:spTree>
    <p:extLst>
      <p:ext uri="{BB962C8B-B14F-4D97-AF65-F5344CB8AC3E}">
        <p14:creationId xmlns:p14="http://schemas.microsoft.com/office/powerpoint/2010/main" val="36290680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251253" y="76236"/>
            <a:ext cx="10177849" cy="1104365"/>
          </a:xfrm>
        </p:spPr>
        <p:txBody>
          <a:bodyPr>
            <a:normAutofit/>
          </a:bodyPr>
          <a:lstStyle/>
          <a:p>
            <a:r>
              <a:rPr lang="en-GB" sz="6600" b="1" dirty="0"/>
              <a:t>Bg. </a:t>
            </a:r>
            <a:r>
              <a:rPr lang="en-GB" sz="5400" b="1" u="sng" dirty="0"/>
              <a:t>How-to</a:t>
            </a:r>
            <a:r>
              <a:rPr lang="en-GB" b="1" u="sng" dirty="0"/>
              <a:t> </a:t>
            </a:r>
            <a:r>
              <a:rPr lang="en-GB" sz="5400" b="1" u="sng" dirty="0"/>
              <a:t>Deploy in the Cloud</a:t>
            </a:r>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362463" y="1100881"/>
            <a:ext cx="10851293" cy="5558016"/>
          </a:xfrm>
          <a:solidFill>
            <a:schemeClr val="bg1">
              <a:alpha val="75000"/>
            </a:schemeClr>
          </a:solidFill>
        </p:spPr>
        <p:txBody>
          <a:bodyPr>
            <a:normAutofit lnSpcReduction="10000"/>
          </a:bodyPr>
          <a:lstStyle/>
          <a:p>
            <a:pPr>
              <a:lnSpc>
                <a:spcPct val="120000"/>
              </a:lnSpc>
              <a:spcBef>
                <a:spcPts val="0"/>
              </a:spcBef>
              <a:buClr>
                <a:srgbClr val="FFFF00"/>
              </a:buClr>
            </a:pPr>
            <a:r>
              <a:rPr lang="en-US" sz="3300" b="1" dirty="0">
                <a:solidFill>
                  <a:schemeClr val="bg1"/>
                </a:solidFill>
                <a:highlight>
                  <a:srgbClr val="FFFF00"/>
                </a:highlight>
              </a:rPr>
              <a:t>AWS</a:t>
            </a:r>
            <a:r>
              <a:rPr lang="en-US" sz="3300" dirty="0"/>
              <a:t>: </a:t>
            </a:r>
            <a:r>
              <a:rPr lang="en-US" dirty="0">
                <a:hlinkClick r:id="rId2"/>
              </a:rPr>
              <a:t>Steps to deploy an App in AWS</a:t>
            </a:r>
            <a:r>
              <a:rPr lang="en-US" dirty="0"/>
              <a:t>.</a:t>
            </a:r>
          </a:p>
          <a:p>
            <a:pPr lvl="1">
              <a:lnSpc>
                <a:spcPct val="120000"/>
              </a:lnSpc>
              <a:spcBef>
                <a:spcPts val="0"/>
              </a:spcBef>
            </a:pPr>
            <a:r>
              <a:rPr lang="en-US" dirty="0"/>
              <a:t>Note: Creating a website in </a:t>
            </a:r>
            <a:r>
              <a:rPr lang="en-US" dirty="0">
                <a:hlinkClick r:id="rId3"/>
              </a:rPr>
              <a:t>AWS is very easy</a:t>
            </a:r>
            <a:r>
              <a:rPr lang="en-US" dirty="0"/>
              <a:t>.</a:t>
            </a:r>
          </a:p>
          <a:p>
            <a:pPr>
              <a:lnSpc>
                <a:spcPct val="120000"/>
              </a:lnSpc>
              <a:spcBef>
                <a:spcPts val="0"/>
              </a:spcBef>
              <a:buClr>
                <a:srgbClr val="FFFF00"/>
              </a:buClr>
            </a:pPr>
            <a:r>
              <a:rPr lang="en-GB" sz="3300" b="1" dirty="0">
                <a:solidFill>
                  <a:schemeClr val="bg1"/>
                </a:solidFill>
                <a:highlight>
                  <a:srgbClr val="FFFF00"/>
                </a:highlight>
              </a:rPr>
              <a:t>Azure</a:t>
            </a:r>
            <a:r>
              <a:rPr lang="en-GB" dirty="0"/>
              <a:t>: </a:t>
            </a:r>
            <a:r>
              <a:rPr lang="en-GB" dirty="0">
                <a:hlinkClick r:id="rId4"/>
              </a:rPr>
              <a:t>Overview of deploying an App using Azure</a:t>
            </a:r>
            <a:r>
              <a:rPr lang="en-GB" dirty="0"/>
              <a:t>. + </a:t>
            </a:r>
            <a:r>
              <a:rPr lang="en-GB" dirty="0">
                <a:hlinkClick r:id="rId5"/>
              </a:rPr>
              <a:t>Start for free</a:t>
            </a:r>
            <a:r>
              <a:rPr lang="en-GB" dirty="0"/>
              <a:t>. </a:t>
            </a:r>
          </a:p>
          <a:p>
            <a:pPr lvl="1">
              <a:lnSpc>
                <a:spcPct val="120000"/>
              </a:lnSpc>
              <a:spcBef>
                <a:spcPts val="0"/>
              </a:spcBef>
            </a:pPr>
            <a:r>
              <a:rPr lang="en-US" dirty="0"/>
              <a:t>Note: Creating a website in </a:t>
            </a:r>
            <a:r>
              <a:rPr lang="en-US" dirty="0">
                <a:hlinkClick r:id="rId6"/>
              </a:rPr>
              <a:t>Azure is very easy</a:t>
            </a:r>
            <a:r>
              <a:rPr lang="en-US" dirty="0"/>
              <a:t>.</a:t>
            </a:r>
          </a:p>
          <a:p>
            <a:pPr lvl="2">
              <a:lnSpc>
                <a:spcPct val="120000"/>
              </a:lnSpc>
              <a:spcBef>
                <a:spcPts val="0"/>
              </a:spcBef>
            </a:pPr>
            <a:r>
              <a:rPr lang="en-GB" dirty="0"/>
              <a:t>Bg. MS Learn tutorial here: </a:t>
            </a:r>
            <a:r>
              <a:rPr lang="en-US" dirty="0">
                <a:hlinkClick r:id="rId7"/>
              </a:rPr>
              <a:t>Static website hosting in Azure Storage</a:t>
            </a:r>
            <a:endParaRPr lang="en-GB" dirty="0"/>
          </a:p>
          <a:p>
            <a:pPr lvl="2">
              <a:lnSpc>
                <a:spcPct val="120000"/>
              </a:lnSpc>
              <a:spcBef>
                <a:spcPts val="0"/>
              </a:spcBef>
            </a:pPr>
            <a:r>
              <a:rPr lang="en-US" dirty="0"/>
              <a:t>OR Host it with MS Blob: </a:t>
            </a:r>
            <a:r>
              <a:rPr lang="en-US" dirty="0">
                <a:hlinkClick r:id="rId8"/>
              </a:rPr>
              <a:t>Tutorial: Host a static website on Blob.</a:t>
            </a:r>
            <a:endParaRPr lang="en-US" dirty="0"/>
          </a:p>
          <a:p>
            <a:pPr>
              <a:lnSpc>
                <a:spcPct val="120000"/>
              </a:lnSpc>
              <a:spcBef>
                <a:spcPts val="0"/>
              </a:spcBef>
              <a:buClr>
                <a:srgbClr val="FFFF00"/>
              </a:buClr>
            </a:pPr>
            <a:r>
              <a:rPr lang="en-GB" sz="3300" b="1" dirty="0">
                <a:solidFill>
                  <a:schemeClr val="bg1"/>
                </a:solidFill>
                <a:highlight>
                  <a:srgbClr val="FFFF00"/>
                </a:highlight>
              </a:rPr>
              <a:t>Google Cloud</a:t>
            </a:r>
            <a:r>
              <a:rPr lang="en-GB" dirty="0"/>
              <a:t>: </a:t>
            </a:r>
            <a:r>
              <a:rPr lang="en-GB" dirty="0">
                <a:hlinkClick r:id="rId9"/>
              </a:rPr>
              <a:t>How to deploy an App with Google cloud</a:t>
            </a:r>
            <a:r>
              <a:rPr lang="en-GB" dirty="0"/>
              <a:t>.</a:t>
            </a:r>
          </a:p>
          <a:p>
            <a:pPr lvl="1">
              <a:lnSpc>
                <a:spcPct val="120000"/>
              </a:lnSpc>
              <a:spcBef>
                <a:spcPts val="0"/>
              </a:spcBef>
            </a:pPr>
            <a:r>
              <a:rPr lang="en-GB" dirty="0"/>
              <a:t>Br. </a:t>
            </a:r>
            <a:r>
              <a:rPr lang="en-US" dirty="0">
                <a:hlinkClick r:id="rId10"/>
              </a:rPr>
              <a:t>Video (9mins): Ways to Deploy a Node.js App with Google Cloud</a:t>
            </a:r>
            <a:endParaRPr lang="en-US" dirty="0"/>
          </a:p>
          <a:p>
            <a:pPr lvl="1">
              <a:lnSpc>
                <a:spcPct val="120000"/>
              </a:lnSpc>
              <a:spcBef>
                <a:spcPts val="0"/>
              </a:spcBef>
            </a:pPr>
            <a:r>
              <a:rPr lang="en-US" dirty="0"/>
              <a:t>Note: Creating a website in </a:t>
            </a:r>
            <a:r>
              <a:rPr lang="en-US" dirty="0">
                <a:hlinkClick r:id="rId11"/>
              </a:rPr>
              <a:t>GoogleCloud is easy</a:t>
            </a:r>
            <a:r>
              <a:rPr lang="en-US" dirty="0"/>
              <a:t>.</a:t>
            </a:r>
          </a:p>
          <a:p>
            <a:pPr lvl="2">
              <a:lnSpc>
                <a:spcPct val="120000"/>
              </a:lnSpc>
              <a:spcBef>
                <a:spcPts val="0"/>
              </a:spcBef>
            </a:pPr>
            <a:r>
              <a:rPr lang="en-US" dirty="0"/>
              <a:t>Bg. </a:t>
            </a:r>
            <a:r>
              <a:rPr lang="en-US" dirty="0">
                <a:hlinkClick r:id="rId12"/>
              </a:rPr>
              <a:t>Host a Static Website in Google Cloud with Cloud Storage</a:t>
            </a:r>
            <a:endParaRPr lang="en-US" dirty="0"/>
          </a:p>
          <a:p>
            <a:pPr lvl="2">
              <a:lnSpc>
                <a:spcPct val="120000"/>
              </a:lnSpc>
              <a:spcBef>
                <a:spcPts val="0"/>
              </a:spcBef>
            </a:pPr>
            <a:r>
              <a:rPr lang="en-US" dirty="0"/>
              <a:t>Bg. </a:t>
            </a:r>
            <a:r>
              <a:rPr lang="en-US" dirty="0">
                <a:hlinkClick r:id="rId13"/>
              </a:rPr>
              <a:t>Host a static website with Cloud Storage  |  Google Cloud</a:t>
            </a:r>
            <a:endParaRPr lang="en-US" dirty="0"/>
          </a:p>
          <a:p>
            <a:pPr marL="0" indent="0">
              <a:lnSpc>
                <a:spcPct val="120000"/>
              </a:lnSpc>
              <a:spcBef>
                <a:spcPts val="0"/>
              </a:spcBef>
              <a:buClr>
                <a:srgbClr val="FFFF00"/>
              </a:buClr>
              <a:buNone/>
            </a:pPr>
            <a:r>
              <a:rPr lang="en-US" dirty="0"/>
              <a:t>Others: </a:t>
            </a:r>
            <a:r>
              <a:rPr lang="en-US" dirty="0" err="1"/>
              <a:t>DigitalOcean</a:t>
            </a:r>
            <a:r>
              <a:rPr lang="en-US" dirty="0"/>
              <a:t>, Heroku, Oracle.</a:t>
            </a:r>
          </a:p>
          <a:p>
            <a:pPr lvl="1">
              <a:lnSpc>
                <a:spcPct val="120000"/>
              </a:lnSpc>
              <a:spcBef>
                <a:spcPts val="0"/>
              </a:spcBef>
            </a:pPr>
            <a:endParaRPr lang="en-GB" dirty="0"/>
          </a:p>
          <a:p>
            <a:pPr>
              <a:lnSpc>
                <a:spcPct val="120000"/>
              </a:lnSpc>
              <a:spcBef>
                <a:spcPts val="0"/>
              </a:spcBef>
            </a:pPr>
            <a:endParaRPr lang="en-US" dirty="0"/>
          </a:p>
        </p:txBody>
      </p:sp>
      <p:pic>
        <p:nvPicPr>
          <p:cNvPr id="5" name="Graphic 4" descr="Rocket with solid fill">
            <a:extLst>
              <a:ext uri="{FF2B5EF4-FFF2-40B4-BE49-F238E27FC236}">
                <a16:creationId xmlns:a16="http://schemas.microsoft.com/office/drawing/2014/main" id="{E02D2589-A316-34E8-8506-749F4288F691}"/>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rot="20273746">
            <a:off x="8785271" y="3772760"/>
            <a:ext cx="3106926" cy="3106926"/>
          </a:xfrm>
          <a:prstGeom prst="rect">
            <a:avLst/>
          </a:prstGeom>
        </p:spPr>
      </p:pic>
      <p:pic>
        <p:nvPicPr>
          <p:cNvPr id="6" name="Graphic 5" descr="Cloud outline">
            <a:extLst>
              <a:ext uri="{FF2B5EF4-FFF2-40B4-BE49-F238E27FC236}">
                <a16:creationId xmlns:a16="http://schemas.microsoft.com/office/drawing/2014/main" id="{EFD4C0F9-9263-073D-5B6E-BD3860BAE6F0}"/>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9158553" y="1994783"/>
            <a:ext cx="3204023" cy="3204023"/>
          </a:xfrm>
          <a:prstGeom prst="rect">
            <a:avLst/>
          </a:prstGeom>
        </p:spPr>
      </p:pic>
    </p:spTree>
    <p:extLst>
      <p:ext uri="{BB962C8B-B14F-4D97-AF65-F5344CB8AC3E}">
        <p14:creationId xmlns:p14="http://schemas.microsoft.com/office/powerpoint/2010/main" val="34911193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E708F-81E9-2A3B-685A-7A462BA17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BA7797-2BF3-9524-D478-4740047AD875}"/>
              </a:ext>
            </a:extLst>
          </p:cNvPr>
          <p:cNvSpPr>
            <a:spLocks noGrp="1"/>
          </p:cNvSpPr>
          <p:nvPr>
            <p:ph type="title"/>
          </p:nvPr>
        </p:nvSpPr>
        <p:spPr>
          <a:xfrm>
            <a:off x="445341" y="184355"/>
            <a:ext cx="10515600" cy="1023894"/>
          </a:xfrm>
        </p:spPr>
        <p:txBody>
          <a:bodyPr>
            <a:normAutofit/>
          </a:bodyPr>
          <a:lstStyle/>
          <a:p>
            <a:r>
              <a:rPr lang="en-GB" sz="4800" b="1" u="sng" dirty="0"/>
              <a:t>Cloud Native Applications</a:t>
            </a:r>
          </a:p>
        </p:txBody>
      </p:sp>
      <p:sp>
        <p:nvSpPr>
          <p:cNvPr id="3" name="Content Placeholder 2">
            <a:extLst>
              <a:ext uri="{FF2B5EF4-FFF2-40B4-BE49-F238E27FC236}">
                <a16:creationId xmlns:a16="http://schemas.microsoft.com/office/drawing/2014/main" id="{18FD6FE1-73A4-6CDA-E4CD-3EE7E3DF9759}"/>
              </a:ext>
            </a:extLst>
          </p:cNvPr>
          <p:cNvSpPr>
            <a:spLocks noGrp="1"/>
          </p:cNvSpPr>
          <p:nvPr>
            <p:ph idx="1"/>
          </p:nvPr>
        </p:nvSpPr>
        <p:spPr>
          <a:xfrm>
            <a:off x="398854" y="1098794"/>
            <a:ext cx="11301318" cy="5646132"/>
          </a:xfrm>
        </p:spPr>
        <p:txBody>
          <a:bodyPr>
            <a:normAutofit fontScale="92500" lnSpcReduction="20000"/>
          </a:bodyPr>
          <a:lstStyle/>
          <a:p>
            <a:pPr>
              <a:lnSpc>
                <a:spcPct val="120000"/>
              </a:lnSpc>
              <a:spcBef>
                <a:spcPts val="0"/>
              </a:spcBef>
              <a:spcAft>
                <a:spcPts val="600"/>
              </a:spcAft>
            </a:pPr>
            <a:r>
              <a:rPr lang="en-GB" sz="3000" dirty="0"/>
              <a:t>One increasingly popular method of developing and deploying applications in the Cloud is called ‘</a:t>
            </a:r>
            <a:r>
              <a:rPr lang="en-GB" sz="3000" b="1" u="sng" dirty="0"/>
              <a:t>Cloud Native Application development</a:t>
            </a:r>
            <a:r>
              <a:rPr lang="en-GB" sz="3000" dirty="0"/>
              <a:t>’.</a:t>
            </a:r>
          </a:p>
          <a:p>
            <a:pPr>
              <a:lnSpc>
                <a:spcPct val="120000"/>
              </a:lnSpc>
              <a:spcBef>
                <a:spcPts val="0"/>
              </a:spcBef>
              <a:spcAft>
                <a:spcPts val="600"/>
              </a:spcAft>
              <a:buClr>
                <a:srgbClr val="FFFF00"/>
              </a:buClr>
            </a:pPr>
            <a:r>
              <a:rPr lang="en-GB" sz="3000" b="1" dirty="0">
                <a:solidFill>
                  <a:schemeClr val="bg1"/>
                </a:solidFill>
                <a:effectLst/>
                <a:highlight>
                  <a:srgbClr val="FFFF00"/>
                </a:highlight>
                <a:ea typeface="DengXian" panose="02010600030101010101" pitchFamily="2" charset="-122"/>
                <a:cs typeface="Times New Roman" panose="02020603050405020304" pitchFamily="18" charset="0"/>
              </a:rPr>
              <a:t>Cloud Native Applications</a:t>
            </a:r>
            <a:r>
              <a:rPr lang="en-GB" sz="3000" dirty="0">
                <a:solidFill>
                  <a:schemeClr val="bg1"/>
                </a:solidFill>
                <a:effectLst/>
                <a:highlight>
                  <a:srgbClr val="FFFF00"/>
                </a:highlight>
                <a:ea typeface="DengXian" panose="02010600030101010101" pitchFamily="2" charset="-122"/>
                <a:cs typeface="Times New Roman" panose="02020603050405020304" pitchFamily="18" charset="0"/>
              </a:rPr>
              <a:t>:</a:t>
            </a:r>
            <a:r>
              <a:rPr lang="en-GB" sz="3000" dirty="0"/>
              <a:t> </a:t>
            </a:r>
            <a:r>
              <a:rPr lang="en-GB" sz="3000" dirty="0">
                <a:effectLst/>
                <a:ea typeface="DengXian" panose="02010600030101010101" pitchFamily="2" charset="-122"/>
                <a:cs typeface="Times New Roman" panose="02020603050405020304" pitchFamily="18" charset="0"/>
              </a:rPr>
              <a:t>are programs designed for cloud computing architectures. These applications use </a:t>
            </a:r>
            <a:r>
              <a:rPr lang="en-GB" sz="3000" b="1" dirty="0">
                <a:effectLst/>
                <a:ea typeface="DengXian" panose="02010600030101010101" pitchFamily="2" charset="-122"/>
                <a:cs typeface="Times New Roman" panose="02020603050405020304" pitchFamily="18" charset="0"/>
              </a:rPr>
              <a:t>services and infrastructure </a:t>
            </a:r>
            <a:r>
              <a:rPr lang="en-GB" sz="3000" dirty="0">
                <a:effectLst/>
                <a:ea typeface="DengXian" panose="02010600030101010101" pitchFamily="2" charset="-122"/>
                <a:cs typeface="Times New Roman" panose="02020603050405020304" pitchFamily="18" charset="0"/>
              </a:rPr>
              <a:t>from cloud computing providers such as AWS / Microsoft Azure /Google Cloud. </a:t>
            </a:r>
          </a:p>
          <a:p>
            <a:pPr>
              <a:lnSpc>
                <a:spcPct val="120000"/>
              </a:lnSpc>
              <a:spcBef>
                <a:spcPts val="0"/>
              </a:spcBef>
              <a:spcAft>
                <a:spcPts val="600"/>
              </a:spcAft>
              <a:buClr>
                <a:srgbClr val="FFFF00"/>
              </a:buClr>
            </a:pPr>
            <a:r>
              <a:rPr lang="en-GB" sz="3000" b="1" dirty="0">
                <a:solidFill>
                  <a:schemeClr val="bg1"/>
                </a:solidFill>
                <a:effectLst/>
                <a:highlight>
                  <a:srgbClr val="FFFF00"/>
                </a:highlight>
                <a:ea typeface="DengXian" panose="02010600030101010101" pitchFamily="2" charset="-122"/>
                <a:cs typeface="Times New Roman" panose="02020603050405020304" pitchFamily="18" charset="0"/>
              </a:rPr>
              <a:t>All functions are created as container-based microservices that </a:t>
            </a:r>
            <a:r>
              <a:rPr lang="en-US" sz="3000" b="1" dirty="0">
                <a:solidFill>
                  <a:schemeClr val="bg1"/>
                </a:solidFill>
                <a:effectLst/>
                <a:highlight>
                  <a:srgbClr val="FFFF00"/>
                </a:highlight>
                <a:ea typeface="DengXian" panose="02010600030101010101" pitchFamily="2" charset="-122"/>
                <a:cs typeface="Times New Roman" panose="02020603050405020304" pitchFamily="18" charset="0"/>
              </a:rPr>
              <a:t>communicate over APIs</a:t>
            </a:r>
            <a:r>
              <a:rPr lang="en-US" sz="3000" dirty="0">
                <a:effectLst/>
                <a:ea typeface="DengXian" panose="02010600030101010101" pitchFamily="2" charset="-122"/>
                <a:cs typeface="Times New Roman" panose="02020603050405020304" pitchFamily="18" charset="0"/>
              </a:rPr>
              <a:t>.</a:t>
            </a:r>
          </a:p>
          <a:p>
            <a:pPr>
              <a:lnSpc>
                <a:spcPct val="120000"/>
              </a:lnSpc>
              <a:spcBef>
                <a:spcPts val="0"/>
              </a:spcBef>
              <a:spcAft>
                <a:spcPts val="600"/>
              </a:spcAft>
              <a:buClr>
                <a:srgbClr val="FFFF00"/>
              </a:buClr>
            </a:pPr>
            <a:r>
              <a:rPr lang="en-US" sz="3000" dirty="0"/>
              <a:t>I</a:t>
            </a:r>
            <a:r>
              <a:rPr lang="en-US" sz="3000" b="0" i="0" dirty="0">
                <a:effectLst/>
              </a:rPr>
              <a:t>n a microservices architecture, each microservice is typically packaged in a container, to make deployment, management, scaling, and upgrades easier.</a:t>
            </a:r>
            <a:br>
              <a:rPr lang="en-US" sz="3000" b="0" i="0" dirty="0">
                <a:effectLst/>
              </a:rPr>
            </a:br>
            <a:endParaRPr lang="en-US" sz="1400" dirty="0">
              <a:effectLst/>
              <a:ea typeface="DengXian" panose="02010600030101010101" pitchFamily="2" charset="-122"/>
              <a:cs typeface="Times New Roman" panose="02020603050405020304" pitchFamily="18" charset="0"/>
            </a:endParaRPr>
          </a:p>
          <a:p>
            <a:pPr lvl="1">
              <a:lnSpc>
                <a:spcPct val="120000"/>
              </a:lnSpc>
              <a:spcBef>
                <a:spcPts val="0"/>
              </a:spcBef>
              <a:spcAft>
                <a:spcPts val="6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Bg</a:t>
            </a:r>
            <a:r>
              <a:rPr lang="en-US" sz="1400" dirty="0">
                <a:effectLst/>
                <a:latin typeface="Calibri" panose="020F0502020204030204" pitchFamily="34" charset="0"/>
                <a:ea typeface="DengXian" panose="02010600030101010101" pitchFamily="2" charset="-122"/>
                <a:cs typeface="Times New Roman" panose="02020603050405020304" pitchFamily="18" charset="0"/>
              </a:rPr>
              <a:t>. From a software engineering perspective, microservices can be simpler to develop. They’re smaller in scope and therefore smaller in size, which makes it easier for developers to improve them through continuous integration and continuous delivery (CI/CD). They can be written in any programming language. And they can communicate with other microservices through APIs. An API / Application programming interface is a set of programming calls that expose the functionality of an application to developers. </a:t>
            </a:r>
            <a:endParaRPr lang="en-US" sz="1400" dirty="0">
              <a:latin typeface="Calibri" panose="020F0502020204030204" pitchFamily="34" charset="0"/>
              <a:ea typeface="DengXian" panose="02010600030101010101" pitchFamily="2" charset="-122"/>
              <a:cs typeface="Times New Roman" panose="02020603050405020304" pitchFamily="18" charset="0"/>
            </a:endParaRPr>
          </a:p>
          <a:p>
            <a:pPr lvl="1">
              <a:lnSpc>
                <a:spcPct val="120000"/>
              </a:lnSpc>
              <a:spcBef>
                <a:spcPts val="0"/>
              </a:spcBef>
              <a:spcAft>
                <a:spcPts val="600"/>
              </a:spcAft>
            </a:pPr>
            <a:r>
              <a:rPr lang="en-US" sz="1000" dirty="0">
                <a:effectLst/>
                <a:latin typeface="Calibri" panose="020F0502020204030204" pitchFamily="34" charset="0"/>
                <a:ea typeface="DengXian" panose="02010600030101010101" pitchFamily="2" charset="-122"/>
                <a:cs typeface="Times New Roman" panose="02020603050405020304" pitchFamily="18" charset="0"/>
              </a:rPr>
              <a:t>Bg. For more information about microservices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 and for more information on how they work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p:txBody>
      </p:sp>
      <p:sp>
        <p:nvSpPr>
          <p:cNvPr id="4" name="Rectangle 3">
            <a:extLst>
              <a:ext uri="{FF2B5EF4-FFF2-40B4-BE49-F238E27FC236}">
                <a16:creationId xmlns:a16="http://schemas.microsoft.com/office/drawing/2014/main" id="{BD2EF92F-FD8F-CB7D-EC66-058D01D97594}"/>
              </a:ext>
            </a:extLst>
          </p:cNvPr>
          <p:cNvSpPr/>
          <p:nvPr/>
        </p:nvSpPr>
        <p:spPr>
          <a:xfrm>
            <a:off x="324746" y="29381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Cloud Computing with solid fill">
            <a:extLst>
              <a:ext uri="{FF2B5EF4-FFF2-40B4-BE49-F238E27FC236}">
                <a16:creationId xmlns:a16="http://schemas.microsoft.com/office/drawing/2014/main" id="{26BD3395-3F9E-6DD9-8F32-680E6FD29B7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31345" y="18827"/>
            <a:ext cx="1189422" cy="1189422"/>
          </a:xfrm>
          <a:prstGeom prst="rect">
            <a:avLst/>
          </a:prstGeom>
        </p:spPr>
      </p:pic>
    </p:spTree>
    <p:extLst>
      <p:ext uri="{BB962C8B-B14F-4D97-AF65-F5344CB8AC3E}">
        <p14:creationId xmlns:p14="http://schemas.microsoft.com/office/powerpoint/2010/main" val="33906598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010F3-3FDE-C8CE-10CA-F88195AFF6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F21C77-4C84-E4B8-1A18-2861A9177D7E}"/>
              </a:ext>
            </a:extLst>
          </p:cNvPr>
          <p:cNvSpPr>
            <a:spLocks noGrp="1"/>
          </p:cNvSpPr>
          <p:nvPr>
            <p:ph type="title"/>
          </p:nvPr>
        </p:nvSpPr>
        <p:spPr>
          <a:xfrm>
            <a:off x="212124" y="39353"/>
            <a:ext cx="10515600" cy="1325563"/>
          </a:xfrm>
        </p:spPr>
        <p:txBody>
          <a:bodyPr/>
          <a:lstStyle/>
          <a:p>
            <a:r>
              <a:rPr lang="en-GB" sz="4800" b="1" dirty="0"/>
              <a:t>Bg. </a:t>
            </a:r>
            <a:r>
              <a:rPr lang="en-GB" b="1" u="sng" dirty="0"/>
              <a:t>Cloud Native Applications</a:t>
            </a:r>
          </a:p>
        </p:txBody>
      </p:sp>
      <p:sp>
        <p:nvSpPr>
          <p:cNvPr id="3" name="Content Placeholder 2">
            <a:extLst>
              <a:ext uri="{FF2B5EF4-FFF2-40B4-BE49-F238E27FC236}">
                <a16:creationId xmlns:a16="http://schemas.microsoft.com/office/drawing/2014/main" id="{95744737-3444-F1DC-9650-AFF1EACCE9ED}"/>
              </a:ext>
            </a:extLst>
          </p:cNvPr>
          <p:cNvSpPr>
            <a:spLocks noGrp="1"/>
          </p:cNvSpPr>
          <p:nvPr>
            <p:ph idx="1"/>
          </p:nvPr>
        </p:nvSpPr>
        <p:spPr>
          <a:xfrm>
            <a:off x="294503" y="1179191"/>
            <a:ext cx="11685373" cy="5453728"/>
          </a:xfrm>
        </p:spPr>
        <p:txBody>
          <a:bodyPr>
            <a:normAutofit fontScale="77500" lnSpcReduction="20000"/>
          </a:bodyPr>
          <a:lstStyle/>
          <a:p>
            <a:pPr marL="0" indent="0">
              <a:lnSpc>
                <a:spcPct val="110000"/>
              </a:lnSpc>
              <a:spcBef>
                <a:spcPts val="0"/>
              </a:spcBef>
              <a:buNone/>
            </a:pPr>
            <a:r>
              <a:rPr lang="en-GB" b="1" dirty="0">
                <a:effectLst/>
                <a:latin typeface="Calibri" panose="020F0502020204030204" pitchFamily="34" charset="0"/>
                <a:ea typeface="DengXian" panose="02010600030101010101" pitchFamily="2" charset="-122"/>
                <a:cs typeface="Times New Roman" panose="02020603050405020304" pitchFamily="18" charset="0"/>
              </a:rPr>
              <a:t>The trend in software Application development today is towards creating Cloud Native Applications that create microservices.</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0"/>
              </a:spcBef>
              <a:buClr>
                <a:srgbClr val="FFFF00"/>
              </a:buClr>
            </a:pPr>
            <a:r>
              <a:rPr lang="en-GB" b="1" u="sng" dirty="0">
                <a:effectLst/>
                <a:latin typeface="Calibri" panose="020F0502020204030204" pitchFamily="34" charset="0"/>
                <a:ea typeface="DengXian" panose="02010600030101010101" pitchFamily="2" charset="-122"/>
                <a:cs typeface="Times New Roman" panose="02020603050405020304" pitchFamily="18" charset="0"/>
              </a:rPr>
              <a:t>Monolithic Application:</a:t>
            </a:r>
            <a:r>
              <a:rPr lang="en-GB" b="1" u="sng" dirty="0"/>
              <a:t> </a:t>
            </a:r>
            <a:r>
              <a:rPr lang="en-US" dirty="0">
                <a:effectLst/>
                <a:latin typeface="Calibri" panose="020F0502020204030204" pitchFamily="34" charset="0"/>
                <a:ea typeface="DengXian" panose="02010600030101010101" pitchFamily="2" charset="-122"/>
                <a:cs typeface="Times New Roman" panose="02020603050405020304" pitchFamily="18" charset="0"/>
              </a:rPr>
              <a:t>A monolithic application is built as a single unit </a:t>
            </a:r>
            <a:r>
              <a:rPr lang="en-GB" dirty="0">
                <a:effectLst/>
                <a:latin typeface="Calibri" panose="020F0502020204030204" pitchFamily="34" charset="0"/>
                <a:ea typeface="DengXian" panose="02010600030101010101" pitchFamily="2" charset="-122"/>
                <a:cs typeface="Times New Roman" panose="02020603050405020304" pitchFamily="18" charset="0"/>
              </a:rPr>
              <a:t>application where the user interface, code and database are combined into a single program or a 3-tier Web </a:t>
            </a:r>
            <a:r>
              <a:rPr lang="en-US" dirty="0">
                <a:effectLst/>
                <a:latin typeface="Calibri" panose="020F0502020204030204" pitchFamily="34" charset="0"/>
                <a:ea typeface="DengXian" panose="02010600030101010101" pitchFamily="2" charset="-122"/>
                <a:cs typeface="Times New Roman" panose="02020603050405020304" pitchFamily="18" charset="0"/>
              </a:rPr>
              <a:t>application built in three parts: client-side user interface</a:t>
            </a:r>
            <a:r>
              <a:rPr lang="en-GB" dirty="0">
                <a:effectLst/>
                <a:latin typeface="Calibri" panose="020F0502020204030204" pitchFamily="34" charset="0"/>
                <a:ea typeface="DengXian" panose="02010600030101010101" pitchFamily="2" charset="-122"/>
                <a:cs typeface="Times New Roman" panose="02020603050405020304" pitchFamily="18" charset="0"/>
              </a:rPr>
              <a:t>, server program and a</a:t>
            </a:r>
            <a:r>
              <a:rPr lang="en-US" dirty="0">
                <a:effectLst/>
                <a:latin typeface="Calibri" panose="020F0502020204030204" pitchFamily="34" charset="0"/>
                <a:ea typeface="DengXian" panose="02010600030101010101" pitchFamily="2" charset="-122"/>
                <a:cs typeface="Times New Roman" panose="02020603050405020304" pitchFamily="18" charset="0"/>
              </a:rPr>
              <a:t> database</a:t>
            </a:r>
            <a:r>
              <a:rPr lang="en-GB" dirty="0">
                <a:effectLst/>
                <a:latin typeface="Calibri" panose="020F0502020204030204" pitchFamily="34" charset="0"/>
                <a:ea typeface="DengXian" panose="02010600030101010101" pitchFamily="2" charset="-122"/>
                <a:cs typeface="Times New Roman" panose="02020603050405020304" pitchFamily="18" charset="0"/>
              </a:rPr>
              <a:t>. All function are </a:t>
            </a:r>
            <a:r>
              <a:rPr lang="en-US" dirty="0">
                <a:effectLst/>
                <a:latin typeface="Calibri" panose="020F0502020204030204" pitchFamily="34" charset="0"/>
                <a:ea typeface="DengXian" panose="02010600030101010101" pitchFamily="2" charset="-122"/>
                <a:cs typeface="Times New Roman" panose="02020603050405020304" pitchFamily="18" charset="0"/>
              </a:rPr>
              <a:t>tightly coupled</a:t>
            </a:r>
            <a:r>
              <a:rPr lang="en-GB" dirty="0">
                <a:effectLst/>
                <a:latin typeface="Calibri" panose="020F0502020204030204" pitchFamily="34" charset="0"/>
                <a:ea typeface="DengXian" panose="02010600030101010101" pitchFamily="2" charset="-122"/>
                <a:cs typeface="Times New Roman" panose="02020603050405020304" pitchFamily="18" charset="0"/>
              </a:rPr>
              <a:t> in one program/server script file.</a:t>
            </a:r>
          </a:p>
          <a:p>
            <a:pPr>
              <a:lnSpc>
                <a:spcPct val="110000"/>
              </a:lnSpc>
              <a:spcBef>
                <a:spcPts val="0"/>
              </a:spcBef>
              <a:buClr>
                <a:srgbClr val="FFFF00"/>
              </a:buClr>
            </a:pPr>
            <a:r>
              <a:rPr lang="en-GB" b="1" u="sng" dirty="0">
                <a:effectLst/>
                <a:latin typeface="Calibri" panose="020F0502020204030204" pitchFamily="34" charset="0"/>
                <a:ea typeface="DengXian" panose="02010600030101010101" pitchFamily="2" charset="-122"/>
                <a:cs typeface="Times New Roman" panose="02020603050405020304" pitchFamily="18" charset="0"/>
              </a:rPr>
              <a:t>Distributed Computing &amp; SOA:</a:t>
            </a:r>
            <a:r>
              <a:rPr lang="en-GB" b="1" u="sng" dirty="0"/>
              <a:t> </a:t>
            </a:r>
            <a:r>
              <a:rPr lang="en-GB" dirty="0">
                <a:effectLst/>
                <a:latin typeface="Calibri" panose="020F0502020204030204" pitchFamily="34" charset="0"/>
                <a:ea typeface="DengXian" panose="02010600030101010101" pitchFamily="2" charset="-122"/>
                <a:cs typeface="Times New Roman" panose="02020603050405020304" pitchFamily="18" charset="0"/>
              </a:rPr>
              <a:t>Service Oriented Architecture Applications started to decouple key functions and provide them as services using </a:t>
            </a:r>
            <a:r>
              <a:rPr lang="en-GB" b="1" dirty="0">
                <a:effectLst/>
                <a:latin typeface="Calibri" panose="020F0502020204030204" pitchFamily="34" charset="0"/>
                <a:ea typeface="DengXian" panose="02010600030101010101" pitchFamily="2" charset="-122"/>
                <a:cs typeface="Times New Roman" panose="02020603050405020304" pitchFamily="18" charset="0"/>
              </a:rPr>
              <a:t>Web Service languages </a:t>
            </a:r>
            <a:r>
              <a:rPr lang="en-GB" dirty="0">
                <a:effectLst/>
                <a:latin typeface="Calibri" panose="020F0502020204030204" pitchFamily="34" charset="0"/>
                <a:ea typeface="DengXian" panose="02010600030101010101" pitchFamily="2" charset="-122"/>
                <a:cs typeface="Times New Roman" panose="02020603050405020304" pitchFamily="18" charset="0"/>
              </a:rPr>
              <a:t>(such as </a:t>
            </a:r>
            <a:r>
              <a:rPr lang="en-GB"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XML, SOAP, WSDL</a:t>
            </a:r>
            <a:r>
              <a:rPr lang="en-GB" dirty="0">
                <a:effectLst/>
                <a:latin typeface="Calibri" panose="020F0502020204030204" pitchFamily="34" charset="0"/>
                <a:ea typeface="DengXian" panose="02010600030101010101" pitchFamily="2" charset="-122"/>
                <a:cs typeface="Times New Roman" panose="02020603050405020304" pitchFamily="18" charset="0"/>
              </a:rPr>
              <a:t>). Typically, still working as 3/n-tier architecture although many servers could be used to ensure fault-tolerance, redundancy, scalability and up-time. But it was not very flexible, efficient or scalable.</a:t>
            </a:r>
          </a:p>
          <a:p>
            <a:pPr>
              <a:lnSpc>
                <a:spcPct val="110000"/>
              </a:lnSpc>
              <a:spcBef>
                <a:spcPts val="0"/>
              </a:spcBef>
              <a:buClr>
                <a:srgbClr val="FFFF00"/>
              </a:buClr>
            </a:pPr>
            <a:r>
              <a:rPr lang="en-GB" b="1" u="sng" dirty="0">
                <a:effectLst/>
                <a:latin typeface="Calibri" panose="020F0502020204030204" pitchFamily="34" charset="0"/>
                <a:ea typeface="DengXian" panose="02010600030101010101" pitchFamily="2" charset="-122"/>
                <a:cs typeface="Times New Roman" panose="02020603050405020304" pitchFamily="18" charset="0"/>
              </a:rPr>
              <a:t>Cloud Native Applications</a:t>
            </a:r>
            <a:r>
              <a:rPr lang="en-GB" u="sng" dirty="0">
                <a:effectLst/>
                <a:latin typeface="Calibri" panose="020F0502020204030204" pitchFamily="34" charset="0"/>
                <a:ea typeface="DengXian" panose="02010600030101010101" pitchFamily="2" charset="-122"/>
                <a:cs typeface="Times New Roman" panose="02020603050405020304" pitchFamily="18" charset="0"/>
              </a:rPr>
              <a:t>:</a:t>
            </a:r>
            <a:r>
              <a:rPr lang="en-GB" u="sng" dirty="0"/>
              <a:t> </a:t>
            </a:r>
            <a:r>
              <a:rPr lang="en-GB" dirty="0">
                <a:effectLst/>
                <a:latin typeface="Calibri" panose="020F0502020204030204" pitchFamily="34" charset="0"/>
                <a:ea typeface="DengXian" panose="02010600030101010101" pitchFamily="2" charset="-122"/>
                <a:cs typeface="Times New Roman" panose="02020603050405020304" pitchFamily="18" charset="0"/>
              </a:rPr>
              <a:t>are programs designed for a cloud computing architectures. These applications use services and infrastructure from cloud computing providers such as AWS / Microsoft Azure /Google Cloud. </a:t>
            </a:r>
            <a:r>
              <a:rPr lang="en-GB"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All functions are created as de-coupled container-based microservices that </a:t>
            </a:r>
            <a:r>
              <a:rPr lang="en-US"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communicate over APIs</a:t>
            </a:r>
            <a:r>
              <a:rPr lang="en-US" dirty="0">
                <a:effectLst/>
                <a:latin typeface="Calibri" panose="020F0502020204030204" pitchFamily="34" charset="0"/>
                <a:ea typeface="DengXian" panose="02010600030101010101" pitchFamily="2" charset="-122"/>
                <a:cs typeface="Times New Roman" panose="02020603050405020304" pitchFamily="18" charset="0"/>
              </a:rPr>
              <a:t>. </a:t>
            </a:r>
            <a:r>
              <a:rPr lang="en-GB" dirty="0">
                <a:effectLst/>
                <a:latin typeface="Calibri" panose="020F0502020204030204" pitchFamily="34" charset="0"/>
                <a:ea typeface="DengXian" panose="02010600030101010101" pitchFamily="2" charset="-122"/>
                <a:cs typeface="Times New Roman" panose="02020603050405020304" pitchFamily="18" charset="0"/>
              </a:rPr>
              <a:t>M</a:t>
            </a:r>
            <a:r>
              <a:rPr lang="en-US" dirty="0" err="1">
                <a:effectLst/>
                <a:latin typeface="Calibri" panose="020F0502020204030204" pitchFamily="34" charset="0"/>
                <a:ea typeface="DengXian" panose="02010600030101010101" pitchFamily="2" charset="-122"/>
                <a:cs typeface="Times New Roman" panose="02020603050405020304" pitchFamily="18" charset="0"/>
              </a:rPr>
              <a:t>croservices</a:t>
            </a:r>
            <a:r>
              <a:rPr lang="en-US" dirty="0">
                <a:effectLst/>
                <a:latin typeface="Calibri" panose="020F0502020204030204" pitchFamily="34" charset="0"/>
                <a:ea typeface="DengXian" panose="02010600030101010101" pitchFamily="2" charset="-122"/>
                <a:cs typeface="Times New Roman" panose="02020603050405020304" pitchFamily="18" charset="0"/>
              </a:rPr>
              <a:t> are small applications deployed independently as loosely coupled services, tied together through application integration (APIs). </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lvl="1">
              <a:lnSpc>
                <a:spcPct val="110000"/>
              </a:lnSpc>
              <a:spcBef>
                <a:spcPts val="0"/>
              </a:spcBef>
            </a:pPr>
            <a:r>
              <a:rPr lang="en-GB" sz="1400" dirty="0">
                <a:effectLst/>
                <a:latin typeface="Calibri" panose="020F0502020204030204" pitchFamily="34" charset="0"/>
                <a:ea typeface="DengXian" panose="02010600030101010101" pitchFamily="2" charset="-122"/>
                <a:cs typeface="Times New Roman" panose="02020603050405020304" pitchFamily="18" charset="0"/>
              </a:rPr>
              <a:t>Bg</a:t>
            </a:r>
            <a:r>
              <a:rPr lang="en-US" sz="1400" dirty="0">
                <a:effectLst/>
                <a:latin typeface="Calibri" panose="020F0502020204030204" pitchFamily="34" charset="0"/>
                <a:ea typeface="DengXian" panose="02010600030101010101" pitchFamily="2" charset="-122"/>
                <a:cs typeface="Times New Roman" panose="02020603050405020304" pitchFamily="18" charset="0"/>
              </a:rPr>
              <a:t>. From a software engineering perspective, microservices can be simpler to develop. They’re smaller in scope and therefore smaller in size, which makes it easier for developers to improve them through continuous integration and continuous delivery (CI/CD). They can be written in any programming language. And they can communicate with other microservices through APIs. An application programming interface (API) is a set of programming calls that expose the functionality of an application to developers. (</a:t>
            </a:r>
            <a:r>
              <a:rPr lang="en-US"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ref</a:t>
            </a:r>
            <a:r>
              <a:rPr lang="en-US" sz="14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lvl="2">
              <a:lnSpc>
                <a:spcPct val="110000"/>
              </a:lnSpc>
              <a:spcBef>
                <a:spcPts val="0"/>
              </a:spcBef>
            </a:pPr>
            <a:r>
              <a:rPr lang="en-US" sz="1000" dirty="0">
                <a:effectLst/>
                <a:latin typeface="Calibri" panose="020F0502020204030204" pitchFamily="34" charset="0"/>
                <a:ea typeface="DengXian" panose="02010600030101010101" pitchFamily="2" charset="-122"/>
                <a:cs typeface="Times New Roman" panose="02020603050405020304" pitchFamily="18" charset="0"/>
              </a:rPr>
              <a:t>Bg. For more information about microservices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 and for more information on how they work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10000"/>
              </a:lnSpc>
              <a:spcBef>
                <a:spcPts val="0"/>
              </a:spcBef>
              <a:buNone/>
            </a:pPr>
            <a:endParaRPr lang="en-US" dirty="0"/>
          </a:p>
        </p:txBody>
      </p:sp>
      <p:grpSp>
        <p:nvGrpSpPr>
          <p:cNvPr id="8" name="Group 7">
            <a:extLst>
              <a:ext uri="{FF2B5EF4-FFF2-40B4-BE49-F238E27FC236}">
                <a16:creationId xmlns:a16="http://schemas.microsoft.com/office/drawing/2014/main" id="{811B22F2-5B9C-A14B-A584-501D3D0572D7}"/>
              </a:ext>
            </a:extLst>
          </p:cNvPr>
          <p:cNvGrpSpPr/>
          <p:nvPr/>
        </p:nvGrpSpPr>
        <p:grpSpPr>
          <a:xfrm>
            <a:off x="9916298" y="-498939"/>
            <a:ext cx="2145957" cy="2145957"/>
            <a:chOff x="9334500" y="-370843"/>
            <a:chExt cx="2145957" cy="2145957"/>
          </a:xfrm>
        </p:grpSpPr>
        <p:pic>
          <p:nvPicPr>
            <p:cNvPr id="5" name="Graphic 4" descr="Cloud outline">
              <a:extLst>
                <a:ext uri="{FF2B5EF4-FFF2-40B4-BE49-F238E27FC236}">
                  <a16:creationId xmlns:a16="http://schemas.microsoft.com/office/drawing/2014/main" id="{DEB2B3D0-6F53-EA74-11D5-C766ABB9B9D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334500" y="-370843"/>
              <a:ext cx="2145957" cy="2145957"/>
            </a:xfrm>
            <a:prstGeom prst="rect">
              <a:avLst/>
            </a:prstGeom>
          </p:spPr>
        </p:pic>
        <p:pic>
          <p:nvPicPr>
            <p:cNvPr id="7" name="Graphic 6" descr="Single gear outline">
              <a:extLst>
                <a:ext uri="{FF2B5EF4-FFF2-40B4-BE49-F238E27FC236}">
                  <a16:creationId xmlns:a16="http://schemas.microsoft.com/office/drawing/2014/main" id="{69E483C2-CD4D-D8A3-750E-E3F0B498869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895702" y="340851"/>
              <a:ext cx="914400" cy="914400"/>
            </a:xfrm>
            <a:prstGeom prst="rect">
              <a:avLst/>
            </a:prstGeom>
          </p:spPr>
        </p:pic>
      </p:grpSp>
    </p:spTree>
    <p:extLst>
      <p:ext uri="{BB962C8B-B14F-4D97-AF65-F5344CB8AC3E}">
        <p14:creationId xmlns:p14="http://schemas.microsoft.com/office/powerpoint/2010/main" val="603162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C41A9-93AA-75AB-F5E3-3E5AF89A46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5079E0-F8F2-4668-8977-46D0CC9D2A4C}"/>
              </a:ext>
            </a:extLst>
          </p:cNvPr>
          <p:cNvSpPr>
            <a:spLocks noGrp="1"/>
          </p:cNvSpPr>
          <p:nvPr>
            <p:ph type="title"/>
          </p:nvPr>
        </p:nvSpPr>
        <p:spPr>
          <a:xfrm>
            <a:off x="429763" y="422791"/>
            <a:ext cx="10515600" cy="1023894"/>
          </a:xfrm>
        </p:spPr>
        <p:txBody>
          <a:bodyPr>
            <a:normAutofit/>
          </a:bodyPr>
          <a:lstStyle/>
          <a:p>
            <a:r>
              <a:rPr lang="en-GB" sz="6000" b="1" dirty="0"/>
              <a:t>Bg. </a:t>
            </a:r>
            <a:r>
              <a:rPr lang="en-GB" sz="4800" b="1" u="sng" dirty="0"/>
              <a:t>Cloud Native Applications</a:t>
            </a:r>
          </a:p>
        </p:txBody>
      </p:sp>
      <p:sp>
        <p:nvSpPr>
          <p:cNvPr id="3" name="Content Placeholder 2">
            <a:extLst>
              <a:ext uri="{FF2B5EF4-FFF2-40B4-BE49-F238E27FC236}">
                <a16:creationId xmlns:a16="http://schemas.microsoft.com/office/drawing/2014/main" id="{1DFDD73A-A38A-18BF-6A6A-86DC6ECF1F06}"/>
              </a:ext>
            </a:extLst>
          </p:cNvPr>
          <p:cNvSpPr>
            <a:spLocks noGrp="1"/>
          </p:cNvSpPr>
          <p:nvPr>
            <p:ph idx="1"/>
          </p:nvPr>
        </p:nvSpPr>
        <p:spPr>
          <a:xfrm>
            <a:off x="563761" y="1446685"/>
            <a:ext cx="10069960" cy="5196187"/>
          </a:xfrm>
        </p:spPr>
        <p:txBody>
          <a:bodyPr>
            <a:normAutofit/>
          </a:bodyPr>
          <a:lstStyle/>
          <a:p>
            <a:r>
              <a:rPr lang="en-GB" sz="2400" dirty="0"/>
              <a:t>The following </a:t>
            </a:r>
            <a:r>
              <a:rPr lang="en-GB" sz="2400" dirty="0">
                <a:hlinkClick r:id="rId2"/>
              </a:rPr>
              <a:t>video</a:t>
            </a:r>
            <a:r>
              <a:rPr lang="en-GB" sz="2400" dirty="0"/>
              <a:t> provides a 3.45min overview:</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p:txBody>
      </p:sp>
      <p:pic>
        <p:nvPicPr>
          <p:cNvPr id="5" name="Picture 4">
            <a:hlinkClick r:id="rId2"/>
            <a:extLst>
              <a:ext uri="{FF2B5EF4-FFF2-40B4-BE49-F238E27FC236}">
                <a16:creationId xmlns:a16="http://schemas.microsoft.com/office/drawing/2014/main" id="{9B72F297-7442-213A-A684-0E397258F677}"/>
              </a:ext>
            </a:extLst>
          </p:cNvPr>
          <p:cNvPicPr>
            <a:picLocks noChangeAspect="1"/>
          </p:cNvPicPr>
          <p:nvPr/>
        </p:nvPicPr>
        <p:blipFill>
          <a:blip r:embed="rId3"/>
          <a:stretch>
            <a:fillRect/>
          </a:stretch>
        </p:blipFill>
        <p:spPr>
          <a:xfrm>
            <a:off x="850356" y="1893297"/>
            <a:ext cx="8072417" cy="4541912"/>
          </a:xfrm>
          <a:prstGeom prst="rect">
            <a:avLst/>
          </a:prstGeom>
        </p:spPr>
      </p:pic>
      <p:sp>
        <p:nvSpPr>
          <p:cNvPr id="6" name="TextBox 5">
            <a:extLst>
              <a:ext uri="{FF2B5EF4-FFF2-40B4-BE49-F238E27FC236}">
                <a16:creationId xmlns:a16="http://schemas.microsoft.com/office/drawing/2014/main" id="{AC56C537-42A3-72DE-9CCE-F1374FC89285}"/>
              </a:ext>
            </a:extLst>
          </p:cNvPr>
          <p:cNvSpPr txBox="1"/>
          <p:nvPr/>
        </p:nvSpPr>
        <p:spPr>
          <a:xfrm>
            <a:off x="9033386" y="5628933"/>
            <a:ext cx="3074883"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Bg. For an illustrated overview of traditional v Cloud Native</a:t>
            </a:r>
            <a:b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 please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4"/>
              </a:rPr>
              <a:t>click-here</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096445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076BE-3A71-7CE7-B34A-D8550F6E64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8021EF-F719-8FF8-0761-DC7188EB6B5E}"/>
              </a:ext>
            </a:extLst>
          </p:cNvPr>
          <p:cNvSpPr>
            <a:spLocks noGrp="1"/>
          </p:cNvSpPr>
          <p:nvPr>
            <p:ph type="title"/>
          </p:nvPr>
        </p:nvSpPr>
        <p:spPr>
          <a:xfrm>
            <a:off x="305897" y="223289"/>
            <a:ext cx="11403226" cy="1023894"/>
          </a:xfrm>
        </p:spPr>
        <p:txBody>
          <a:bodyPr>
            <a:normAutofit/>
          </a:bodyPr>
          <a:lstStyle/>
          <a:p>
            <a:r>
              <a:rPr lang="en-GB" sz="5400" b="1" dirty="0"/>
              <a:t>Bg. </a:t>
            </a:r>
            <a:r>
              <a:rPr lang="en-GB" b="1" u="sng" dirty="0"/>
              <a:t>Video Overview</a:t>
            </a:r>
            <a:r>
              <a:rPr lang="en-GB" b="1" dirty="0"/>
              <a:t>: </a:t>
            </a:r>
            <a:r>
              <a:rPr lang="en-GB" sz="4400" dirty="0"/>
              <a:t>Containers (First 2mins only)</a:t>
            </a:r>
            <a:endParaRPr lang="en-GB" b="1" dirty="0"/>
          </a:p>
        </p:txBody>
      </p:sp>
      <p:pic>
        <p:nvPicPr>
          <p:cNvPr id="12" name="Picture 11">
            <a:hlinkClick r:id="rId2"/>
            <a:extLst>
              <a:ext uri="{FF2B5EF4-FFF2-40B4-BE49-F238E27FC236}">
                <a16:creationId xmlns:a16="http://schemas.microsoft.com/office/drawing/2014/main" id="{351B80C0-BC35-D906-EE88-E60D2E6BEBE0}"/>
              </a:ext>
            </a:extLst>
          </p:cNvPr>
          <p:cNvPicPr>
            <a:picLocks noChangeAspect="1"/>
          </p:cNvPicPr>
          <p:nvPr/>
        </p:nvPicPr>
        <p:blipFill>
          <a:blip r:embed="rId3"/>
          <a:stretch>
            <a:fillRect/>
          </a:stretch>
        </p:blipFill>
        <p:spPr>
          <a:xfrm>
            <a:off x="1804369" y="1446685"/>
            <a:ext cx="8583262" cy="4896905"/>
          </a:xfrm>
          <a:prstGeom prst="rect">
            <a:avLst/>
          </a:prstGeom>
        </p:spPr>
      </p:pic>
    </p:spTree>
    <p:extLst>
      <p:ext uri="{BB962C8B-B14F-4D97-AF65-F5344CB8AC3E}">
        <p14:creationId xmlns:p14="http://schemas.microsoft.com/office/powerpoint/2010/main" val="32142006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7033B-9811-10A8-790B-F5F278EA7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65AB08-A515-FBB5-4921-C3EDB94D96CC}"/>
              </a:ext>
            </a:extLst>
          </p:cNvPr>
          <p:cNvSpPr>
            <a:spLocks noGrp="1"/>
          </p:cNvSpPr>
          <p:nvPr>
            <p:ph type="title"/>
          </p:nvPr>
        </p:nvSpPr>
        <p:spPr>
          <a:xfrm>
            <a:off x="518650" y="164712"/>
            <a:ext cx="10515600" cy="1325563"/>
          </a:xfrm>
        </p:spPr>
        <p:txBody>
          <a:bodyPr>
            <a:normAutofit/>
          </a:bodyPr>
          <a:lstStyle/>
          <a:p>
            <a:r>
              <a:rPr lang="en-GB" sz="6000" b="1" u="sng" dirty="0"/>
              <a:t>Tool:</a:t>
            </a:r>
            <a:r>
              <a:rPr lang="en-GB" sz="6000" b="1" dirty="0"/>
              <a:t> Docker</a:t>
            </a:r>
          </a:p>
        </p:txBody>
      </p:sp>
      <p:sp>
        <p:nvSpPr>
          <p:cNvPr id="3" name="Content Placeholder 2">
            <a:extLst>
              <a:ext uri="{FF2B5EF4-FFF2-40B4-BE49-F238E27FC236}">
                <a16:creationId xmlns:a16="http://schemas.microsoft.com/office/drawing/2014/main" id="{55586A7E-2BBC-0933-B546-FA85AFB77405}"/>
              </a:ext>
            </a:extLst>
          </p:cNvPr>
          <p:cNvSpPr>
            <a:spLocks noGrp="1"/>
          </p:cNvSpPr>
          <p:nvPr>
            <p:ph idx="1"/>
          </p:nvPr>
        </p:nvSpPr>
        <p:spPr>
          <a:xfrm>
            <a:off x="523103" y="1393652"/>
            <a:ext cx="11145794" cy="5165125"/>
          </a:xfrm>
        </p:spPr>
        <p:txBody>
          <a:bodyPr>
            <a:normAutofit fontScale="92500"/>
          </a:bodyPr>
          <a:lstStyle/>
          <a:p>
            <a:r>
              <a:rPr lang="en-US" dirty="0"/>
              <a:t>Docker (</a:t>
            </a:r>
            <a:r>
              <a:rPr lang="en-US" dirty="0">
                <a:hlinkClick r:id="rId2"/>
              </a:rPr>
              <a:t>Docker.com</a:t>
            </a:r>
            <a:r>
              <a:rPr lang="en-US" dirty="0"/>
              <a:t>) is a popular open-source </a:t>
            </a:r>
            <a:r>
              <a:rPr lang="en-US" b="1" u="sng" dirty="0"/>
              <a:t>containerization software</a:t>
            </a:r>
            <a:r>
              <a:rPr lang="en-US" dirty="0"/>
              <a:t>. </a:t>
            </a:r>
          </a:p>
          <a:p>
            <a:r>
              <a:rPr lang="en-US" dirty="0"/>
              <a:t>Docker allows software applications to be </a:t>
            </a:r>
            <a:r>
              <a:rPr lang="en-US" b="1" u="sng" dirty="0"/>
              <a:t>deployed and run in containers</a:t>
            </a:r>
            <a:r>
              <a:rPr lang="en-US" dirty="0"/>
              <a:t>. </a:t>
            </a:r>
          </a:p>
          <a:p>
            <a:r>
              <a:rPr lang="en-US" dirty="0"/>
              <a:t>Docker allows developers to build, test, and deploy applications. </a:t>
            </a:r>
          </a:p>
          <a:p>
            <a:r>
              <a:rPr lang="en-US" dirty="0"/>
              <a:t>It automates and speeds up application deployment </a:t>
            </a:r>
            <a:r>
              <a:rPr lang="en-US" b="1" dirty="0"/>
              <a:t>across many platforms</a:t>
            </a:r>
            <a:r>
              <a:rPr lang="en-US" dirty="0"/>
              <a:t>.</a:t>
            </a:r>
          </a:p>
          <a:p>
            <a:r>
              <a:rPr lang="en-US" dirty="0"/>
              <a:t>Docker can package an application and its dependencies (libraries) in a virtual container and run it across many platforms such as Linux, Windows, or macOS, or to run in any cloud (e.g. AWS or Azure) or non-cloud environment such as on local machines, on-prem private local networks or cloud platforms.</a:t>
            </a:r>
          </a:p>
          <a:p>
            <a:r>
              <a:rPr lang="en-US" dirty="0"/>
              <a:t>Containers include everything the application needs to run including libraries, system tools, code, and runtime environment*. Allowing it to run anywhere.</a:t>
            </a:r>
          </a:p>
          <a:p>
            <a:pPr marL="0" indent="0">
              <a:buNone/>
            </a:pPr>
            <a:r>
              <a:rPr lang="en-US" sz="1900" dirty="0"/>
              <a:t>Bg. * R</a:t>
            </a:r>
            <a:r>
              <a:rPr lang="en-US" sz="2000" dirty="0"/>
              <a:t>untime environment e.g. </a:t>
            </a:r>
            <a:r>
              <a:rPr lang="en-US" sz="1900" dirty="0"/>
              <a:t>Java Virtual Machine (JVM) for Java applications, the . NET runtime for .NET applications, and the Python interpreter for Python applications</a:t>
            </a:r>
          </a:p>
        </p:txBody>
      </p:sp>
      <p:pic>
        <p:nvPicPr>
          <p:cNvPr id="71682" name="Picture 2">
            <a:hlinkClick r:id="rId2"/>
            <a:extLst>
              <a:ext uri="{FF2B5EF4-FFF2-40B4-BE49-F238E27FC236}">
                <a16:creationId xmlns:a16="http://schemas.microsoft.com/office/drawing/2014/main" id="{F93044C9-2405-7109-D6BB-30E58CEB17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1397" y="167159"/>
            <a:ext cx="3847500" cy="961875"/>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ursor with solid fill">
            <a:extLst>
              <a:ext uri="{FF2B5EF4-FFF2-40B4-BE49-F238E27FC236}">
                <a16:creationId xmlns:a16="http://schemas.microsoft.com/office/drawing/2014/main" id="{180EBE4A-B332-A466-97E1-74AABF20D90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166270" y="511965"/>
            <a:ext cx="1956619" cy="1956619"/>
          </a:xfrm>
          <a:prstGeom prst="rect">
            <a:avLst/>
          </a:prstGeom>
        </p:spPr>
      </p:pic>
      <p:sp>
        <p:nvSpPr>
          <p:cNvPr id="6" name="Rectangle 5">
            <a:extLst>
              <a:ext uri="{FF2B5EF4-FFF2-40B4-BE49-F238E27FC236}">
                <a16:creationId xmlns:a16="http://schemas.microsoft.com/office/drawing/2014/main" id="{B0C7D3F9-E95F-9CE4-C990-0D5A1180E8C4}"/>
              </a:ext>
            </a:extLst>
          </p:cNvPr>
          <p:cNvSpPr/>
          <p:nvPr/>
        </p:nvSpPr>
        <p:spPr>
          <a:xfrm>
            <a:off x="408320" y="346555"/>
            <a:ext cx="110330" cy="96187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8379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00614A-9123-48AF-2096-03DFBAB064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574753-AF45-1CAE-2360-2F4F73FB8463}"/>
              </a:ext>
            </a:extLst>
          </p:cNvPr>
          <p:cNvSpPr>
            <a:spLocks noGrp="1"/>
          </p:cNvSpPr>
          <p:nvPr>
            <p:ph type="title"/>
          </p:nvPr>
        </p:nvSpPr>
        <p:spPr>
          <a:xfrm>
            <a:off x="513835" y="280763"/>
            <a:ext cx="9440332" cy="1325563"/>
          </a:xfrm>
        </p:spPr>
        <p:txBody>
          <a:bodyPr>
            <a:normAutofit/>
          </a:bodyPr>
          <a:lstStyle/>
          <a:p>
            <a:r>
              <a:rPr lang="en-GB" sz="6000" b="1" u="sng" dirty="0"/>
              <a:t>Tool:</a:t>
            </a:r>
            <a:r>
              <a:rPr lang="en-GB" sz="6000" b="1" dirty="0"/>
              <a:t> Kubernetes</a:t>
            </a:r>
          </a:p>
        </p:txBody>
      </p:sp>
      <p:sp>
        <p:nvSpPr>
          <p:cNvPr id="11" name="Rectangle 10">
            <a:extLst>
              <a:ext uri="{FF2B5EF4-FFF2-40B4-BE49-F238E27FC236}">
                <a16:creationId xmlns:a16="http://schemas.microsoft.com/office/drawing/2014/main" id="{A37FFF16-BA09-FDAA-BC9B-0F00B82E2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Icon&#10;&#10;Description automatically generated">
            <a:hlinkClick r:id="rId2"/>
            <a:extLst>
              <a:ext uri="{FF2B5EF4-FFF2-40B4-BE49-F238E27FC236}">
                <a16:creationId xmlns:a16="http://schemas.microsoft.com/office/drawing/2014/main" id="{371A0BB5-C2DD-A56F-42CC-5E75475C133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64497" y="250588"/>
            <a:ext cx="1269356" cy="1231274"/>
          </a:xfrm>
          <a:prstGeom prst="rect">
            <a:avLst/>
          </a:prstGeom>
        </p:spPr>
      </p:pic>
      <p:sp>
        <p:nvSpPr>
          <p:cNvPr id="6" name="TextBox 5">
            <a:extLst>
              <a:ext uri="{FF2B5EF4-FFF2-40B4-BE49-F238E27FC236}">
                <a16:creationId xmlns:a16="http://schemas.microsoft.com/office/drawing/2014/main" id="{E75DAF7C-0C41-3525-446C-D7667397B19F}"/>
              </a:ext>
            </a:extLst>
          </p:cNvPr>
          <p:cNvSpPr txBox="1"/>
          <p:nvPr/>
        </p:nvSpPr>
        <p:spPr>
          <a:xfrm>
            <a:off x="9884958" y="6657945"/>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blog.teracy.com/2017/06/15/how-to-extend-teracy-dev-to-work-with-kubernete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CC5D26B4-E231-12A2-3A04-9E664DFAAAF0}"/>
              </a:ext>
            </a:extLst>
          </p:cNvPr>
          <p:cNvSpPr/>
          <p:nvPr/>
        </p:nvSpPr>
        <p:spPr>
          <a:xfrm>
            <a:off x="403505" y="419354"/>
            <a:ext cx="110330" cy="96187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Cursor with solid fill">
            <a:extLst>
              <a:ext uri="{FF2B5EF4-FFF2-40B4-BE49-F238E27FC236}">
                <a16:creationId xmlns:a16="http://schemas.microsoft.com/office/drawing/2014/main" id="{A257DB27-D621-622A-76F3-2011E86CE18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667540">
            <a:off x="10465873" y="628016"/>
            <a:ext cx="1956619" cy="1956619"/>
          </a:xfrm>
          <a:prstGeom prst="rect">
            <a:avLst/>
          </a:prstGeom>
        </p:spPr>
      </p:pic>
      <p:sp>
        <p:nvSpPr>
          <p:cNvPr id="3" name="Content Placeholder 2">
            <a:extLst>
              <a:ext uri="{FF2B5EF4-FFF2-40B4-BE49-F238E27FC236}">
                <a16:creationId xmlns:a16="http://schemas.microsoft.com/office/drawing/2014/main" id="{289BCC11-FB20-54CF-048B-C18393302A82}"/>
              </a:ext>
            </a:extLst>
          </p:cNvPr>
          <p:cNvSpPr>
            <a:spLocks noGrp="1"/>
          </p:cNvSpPr>
          <p:nvPr>
            <p:ph idx="1"/>
          </p:nvPr>
        </p:nvSpPr>
        <p:spPr>
          <a:xfrm>
            <a:off x="513835" y="1606326"/>
            <a:ext cx="10820018" cy="4832320"/>
          </a:xfrm>
        </p:spPr>
        <p:txBody>
          <a:bodyPr>
            <a:normAutofit/>
          </a:bodyPr>
          <a:lstStyle/>
          <a:p>
            <a:r>
              <a:rPr lang="en-US" sz="2400" dirty="0"/>
              <a:t>Kubernetes (</a:t>
            </a:r>
            <a:r>
              <a:rPr lang="en-GB" sz="2400" dirty="0">
                <a:solidFill>
                  <a:srgbClr val="0563C1"/>
                </a:solidFill>
                <a:hlinkClick r:id="rId2">
                  <a:extLst>
                    <a:ext uri="{A12FA001-AC4F-418D-AE19-62706E023703}">
                      <ahyp:hlinkClr xmlns:ahyp="http://schemas.microsoft.com/office/drawing/2018/hyperlinkcolor" val="tx"/>
                    </a:ext>
                  </a:extLst>
                </a:hlinkClick>
              </a:rPr>
              <a:t>https://kubernetes.io</a:t>
            </a:r>
            <a:r>
              <a:rPr lang="en-GB" sz="2400" dirty="0"/>
              <a:t>)</a:t>
            </a:r>
            <a:r>
              <a:rPr lang="en-US" sz="2400" dirty="0"/>
              <a:t> is an </a:t>
            </a:r>
            <a:r>
              <a:rPr lang="en-US" sz="2400" b="1" dirty="0"/>
              <a:t>open-source </a:t>
            </a:r>
            <a:r>
              <a:rPr lang="en-US" sz="2400" b="1" u="sng" dirty="0"/>
              <a:t>Container management system</a:t>
            </a:r>
            <a:r>
              <a:rPr lang="en-US" sz="2400" dirty="0"/>
              <a:t> for </a:t>
            </a:r>
            <a:r>
              <a:rPr lang="en-US" sz="2400" b="1" u="sng" dirty="0"/>
              <a:t>automating deployment</a:t>
            </a:r>
            <a:r>
              <a:rPr lang="en-US" sz="2400" b="1" dirty="0"/>
              <a:t> </a:t>
            </a:r>
            <a:r>
              <a:rPr lang="en-US" sz="2400" dirty="0"/>
              <a:t>and management of containerized applications.</a:t>
            </a:r>
            <a:endParaRPr lang="en-GB" sz="2400" dirty="0"/>
          </a:p>
          <a:p>
            <a:r>
              <a:rPr lang="en-US" sz="2400" dirty="0">
                <a:solidFill>
                  <a:schemeClr val="bg1"/>
                </a:solidFill>
                <a:highlight>
                  <a:srgbClr val="FFFF00"/>
                </a:highlight>
              </a:rPr>
              <a:t>It groups containers that make up an application </a:t>
            </a:r>
            <a:r>
              <a:rPr lang="en-US" sz="2400" dirty="0"/>
              <a:t>(e.g. Interface, Application, Database) into logical units for easy management.</a:t>
            </a:r>
          </a:p>
          <a:p>
            <a:r>
              <a:rPr lang="en-US" sz="2400" dirty="0"/>
              <a:t>Google open-sourced Kubernetes in 2014.</a:t>
            </a:r>
          </a:p>
          <a:p>
            <a:r>
              <a:rPr lang="en-US" sz="2400" dirty="0">
                <a:solidFill>
                  <a:schemeClr val="bg1"/>
                </a:solidFill>
                <a:highlight>
                  <a:srgbClr val="FFFF00"/>
                </a:highlight>
              </a:rPr>
              <a:t>While Docker creates the containers, Kubernetes facilitates their deployment and scales/replicates them to ensure high availability for end users. </a:t>
            </a:r>
          </a:p>
          <a:p>
            <a:r>
              <a:rPr lang="en-US" sz="2400" dirty="0"/>
              <a:t>Docker and Kubernetes are frequently used together, particularly when creating and working with multiple containers.</a:t>
            </a:r>
          </a:p>
          <a:p>
            <a:r>
              <a:rPr lang="en-US" sz="2400" dirty="0"/>
              <a:t>Docker is often used first to create the containers, then Kubernetes to manage them.</a:t>
            </a:r>
          </a:p>
          <a:p>
            <a:pPr marL="0" indent="0">
              <a:buNone/>
            </a:pPr>
            <a:r>
              <a:rPr lang="en-US" sz="2000" dirty="0"/>
              <a:t>For more information about K8 / Kubernetes, please </a:t>
            </a:r>
            <a:r>
              <a:rPr lang="en-US" sz="2000" dirty="0">
                <a:hlinkClick r:id="rId8"/>
              </a:rPr>
              <a:t>click-here</a:t>
            </a:r>
            <a:r>
              <a:rPr lang="en-US" sz="2000" dirty="0"/>
              <a:t>.</a:t>
            </a:r>
          </a:p>
        </p:txBody>
      </p:sp>
    </p:spTree>
    <p:extLst>
      <p:ext uri="{BB962C8B-B14F-4D97-AF65-F5344CB8AC3E}">
        <p14:creationId xmlns:p14="http://schemas.microsoft.com/office/powerpoint/2010/main" val="42259621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DC7F4-1527-A8B1-7614-51E550BC6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5DBDC4-BA79-8703-3F00-A924CEE09245}"/>
              </a:ext>
            </a:extLst>
          </p:cNvPr>
          <p:cNvSpPr>
            <a:spLocks noGrp="1"/>
          </p:cNvSpPr>
          <p:nvPr>
            <p:ph type="title"/>
          </p:nvPr>
        </p:nvSpPr>
        <p:spPr>
          <a:xfrm>
            <a:off x="305897" y="223289"/>
            <a:ext cx="11403226" cy="1023894"/>
          </a:xfrm>
        </p:spPr>
        <p:txBody>
          <a:bodyPr>
            <a:normAutofit/>
          </a:bodyPr>
          <a:lstStyle/>
          <a:p>
            <a:r>
              <a:rPr lang="en-GB" sz="6000" b="1" dirty="0"/>
              <a:t>Bg. </a:t>
            </a:r>
            <a:r>
              <a:rPr lang="en-GB" b="1" u="sng" dirty="0"/>
              <a:t>Video Overview</a:t>
            </a:r>
            <a:r>
              <a:rPr lang="en-GB" b="1" dirty="0"/>
              <a:t>: Kubernetes</a:t>
            </a:r>
          </a:p>
        </p:txBody>
      </p:sp>
      <p:pic>
        <p:nvPicPr>
          <p:cNvPr id="4" name="Picture 3">
            <a:hlinkClick r:id="rId2"/>
            <a:extLst>
              <a:ext uri="{FF2B5EF4-FFF2-40B4-BE49-F238E27FC236}">
                <a16:creationId xmlns:a16="http://schemas.microsoft.com/office/drawing/2014/main" id="{9680E0F4-F466-833A-F25E-021F1D59E5CE}"/>
              </a:ext>
            </a:extLst>
          </p:cNvPr>
          <p:cNvPicPr>
            <a:picLocks noChangeAspect="1"/>
          </p:cNvPicPr>
          <p:nvPr/>
        </p:nvPicPr>
        <p:blipFill>
          <a:blip r:embed="rId3"/>
          <a:stretch>
            <a:fillRect/>
          </a:stretch>
        </p:blipFill>
        <p:spPr>
          <a:xfrm>
            <a:off x="2481197" y="1401097"/>
            <a:ext cx="6763276" cy="4941170"/>
          </a:xfrm>
          <a:prstGeom prst="rect">
            <a:avLst/>
          </a:prstGeom>
        </p:spPr>
      </p:pic>
    </p:spTree>
    <p:extLst>
      <p:ext uri="{BB962C8B-B14F-4D97-AF65-F5344CB8AC3E}">
        <p14:creationId xmlns:p14="http://schemas.microsoft.com/office/powerpoint/2010/main" val="19434634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E211-4109-D0D6-4715-90CCB9142B0D}"/>
              </a:ext>
            </a:extLst>
          </p:cNvPr>
          <p:cNvSpPr>
            <a:spLocks noGrp="1"/>
          </p:cNvSpPr>
          <p:nvPr>
            <p:ph type="title"/>
          </p:nvPr>
        </p:nvSpPr>
        <p:spPr>
          <a:xfrm>
            <a:off x="277761" y="149788"/>
            <a:ext cx="10515600" cy="1325563"/>
          </a:xfrm>
          <a:ln>
            <a:solidFill>
              <a:schemeClr val="tx1"/>
            </a:solidFill>
          </a:ln>
        </p:spPr>
        <p:txBody>
          <a:bodyPr>
            <a:normAutofit/>
          </a:bodyPr>
          <a:lstStyle/>
          <a:p>
            <a:r>
              <a:rPr lang="en-GB" sz="5400" u="sng" dirty="0"/>
              <a:t>Tool</a:t>
            </a:r>
            <a:r>
              <a:rPr lang="en-GB" sz="5400" dirty="0"/>
              <a:t>: </a:t>
            </a:r>
            <a:r>
              <a:rPr lang="en-GB" sz="5400" dirty="0">
                <a:solidFill>
                  <a:schemeClr val="bg1"/>
                </a:solidFill>
                <a:highlight>
                  <a:srgbClr val="FFFF00"/>
                </a:highlight>
              </a:rPr>
              <a:t>Firebase</a:t>
            </a:r>
          </a:p>
        </p:txBody>
      </p:sp>
      <p:sp>
        <p:nvSpPr>
          <p:cNvPr id="3" name="Content Placeholder 2">
            <a:extLst>
              <a:ext uri="{FF2B5EF4-FFF2-40B4-BE49-F238E27FC236}">
                <a16:creationId xmlns:a16="http://schemas.microsoft.com/office/drawing/2014/main" id="{23E9D312-71CC-0FB2-5DB3-65AD9B5F032B}"/>
              </a:ext>
            </a:extLst>
          </p:cNvPr>
          <p:cNvSpPr>
            <a:spLocks noGrp="1"/>
          </p:cNvSpPr>
          <p:nvPr>
            <p:ph idx="1"/>
          </p:nvPr>
        </p:nvSpPr>
        <p:spPr>
          <a:xfrm>
            <a:off x="653845" y="1690686"/>
            <a:ext cx="10515600" cy="4864971"/>
          </a:xfrm>
        </p:spPr>
        <p:txBody>
          <a:bodyPr>
            <a:normAutofit fontScale="92500" lnSpcReduction="20000"/>
          </a:bodyPr>
          <a:lstStyle/>
          <a:p>
            <a:pPr>
              <a:lnSpc>
                <a:spcPct val="110000"/>
              </a:lnSpc>
              <a:spcBef>
                <a:spcPts val="0"/>
              </a:spcBef>
              <a:spcAft>
                <a:spcPts val="600"/>
              </a:spcAft>
              <a:buClr>
                <a:srgbClr val="FFFF00"/>
              </a:buClr>
            </a:pPr>
            <a:r>
              <a:rPr lang="en-US" sz="3100" b="0" i="0" dirty="0">
                <a:solidFill>
                  <a:schemeClr val="bg1"/>
                </a:solidFill>
                <a:effectLst/>
                <a:highlight>
                  <a:srgbClr val="FFFF00"/>
                </a:highlight>
              </a:rPr>
              <a:t>Google Firebase</a:t>
            </a:r>
            <a:r>
              <a:rPr lang="en-US" sz="3100" b="0" i="0" dirty="0">
                <a:solidFill>
                  <a:schemeClr val="bg1"/>
                </a:solidFill>
                <a:effectLst/>
              </a:rPr>
              <a:t> </a:t>
            </a:r>
            <a:r>
              <a:rPr lang="en-US" sz="3100" b="0" i="0" dirty="0">
                <a:effectLst/>
              </a:rPr>
              <a:t>is a Backend-as-a-Service (BaaS) platform, a Google-cloud suite that provides tools to help developers </a:t>
            </a:r>
            <a:r>
              <a:rPr lang="en-US" sz="3100" b="0" i="0" dirty="0">
                <a:solidFill>
                  <a:schemeClr val="bg1"/>
                </a:solidFill>
                <a:effectLst/>
                <a:highlight>
                  <a:srgbClr val="FFFF00"/>
                </a:highlight>
              </a:rPr>
              <a:t>build, deploy, and manage mobile and web applications</a:t>
            </a:r>
            <a:r>
              <a:rPr lang="en-US" sz="3100" b="0" i="0" dirty="0">
                <a:effectLst/>
              </a:rPr>
              <a:t>, offering features such as real-time databases, </a:t>
            </a:r>
            <a:r>
              <a:rPr lang="en-US" sz="3100" dirty="0"/>
              <a:t>cloud storage, </a:t>
            </a:r>
            <a:r>
              <a:rPr lang="en-US" sz="3100" b="0" i="0" dirty="0">
                <a:effectLst/>
              </a:rPr>
              <a:t>user authentication, storage, and more. + Now with Gen.AI (Gemini – built-in)</a:t>
            </a:r>
          </a:p>
          <a:p>
            <a:pPr>
              <a:lnSpc>
                <a:spcPct val="110000"/>
              </a:lnSpc>
              <a:spcBef>
                <a:spcPts val="0"/>
              </a:spcBef>
              <a:spcAft>
                <a:spcPts val="600"/>
              </a:spcAft>
              <a:buClr>
                <a:srgbClr val="FFFF00"/>
              </a:buClr>
            </a:pPr>
            <a:r>
              <a:rPr lang="en-US" sz="3100" b="0" i="0" dirty="0">
                <a:solidFill>
                  <a:schemeClr val="bg1"/>
                </a:solidFill>
                <a:effectLst/>
                <a:highlight>
                  <a:srgbClr val="FFFF00"/>
                </a:highlight>
              </a:rPr>
              <a:t>Firebase offers real-time data synchronization, instant updates and notifications to all connected clients.</a:t>
            </a:r>
          </a:p>
          <a:p>
            <a:pPr>
              <a:lnSpc>
                <a:spcPct val="110000"/>
              </a:lnSpc>
              <a:spcBef>
                <a:spcPts val="0"/>
              </a:spcBef>
              <a:spcAft>
                <a:spcPts val="600"/>
              </a:spcAft>
              <a:buClr>
                <a:srgbClr val="FFFF00"/>
              </a:buClr>
            </a:pPr>
            <a:r>
              <a:rPr lang="en-US" sz="3100" b="0" i="0" dirty="0">
                <a:solidFill>
                  <a:schemeClr val="bg1"/>
                </a:solidFill>
                <a:effectLst/>
                <a:highlight>
                  <a:srgbClr val="FFFF00"/>
                </a:highlight>
              </a:rPr>
              <a:t>Firebase Analytics also helps developers track user behavior and app performance</a:t>
            </a:r>
            <a:r>
              <a:rPr lang="en-US" sz="3100" dirty="0">
                <a:solidFill>
                  <a:schemeClr val="bg1"/>
                </a:solidFill>
                <a:highlight>
                  <a:srgbClr val="FFFF00"/>
                </a:highlight>
              </a:rPr>
              <a:t>.</a:t>
            </a:r>
          </a:p>
          <a:p>
            <a:pPr marL="0" indent="0">
              <a:lnSpc>
                <a:spcPct val="110000"/>
              </a:lnSpc>
              <a:spcBef>
                <a:spcPts val="0"/>
              </a:spcBef>
              <a:spcAft>
                <a:spcPts val="600"/>
              </a:spcAft>
              <a:buNone/>
            </a:pPr>
            <a:r>
              <a:rPr lang="en-US" sz="3100" dirty="0"/>
              <a:t>Home: </a:t>
            </a:r>
            <a:r>
              <a:rPr lang="en-US" sz="3100" dirty="0">
                <a:solidFill>
                  <a:srgbClr val="0563C1"/>
                </a:solidFill>
                <a:hlinkClick r:id="rId3">
                  <a:extLst>
                    <a:ext uri="{A12FA001-AC4F-418D-AE19-62706E023703}">
                      <ahyp:hlinkClr xmlns:ahyp="http://schemas.microsoft.com/office/drawing/2018/hyperlinkcolor" val="tx"/>
                    </a:ext>
                  </a:extLst>
                </a:hlinkClick>
              </a:rPr>
              <a:t>https://firebase.google.com/</a:t>
            </a:r>
            <a:r>
              <a:rPr lang="en-US" sz="3100" dirty="0">
                <a:solidFill>
                  <a:srgbClr val="0563C1"/>
                </a:solidFill>
              </a:rPr>
              <a:t> </a:t>
            </a:r>
            <a:br>
              <a:rPr lang="en-US" sz="3100" dirty="0"/>
            </a:br>
            <a:r>
              <a:rPr lang="en-US" sz="3100" dirty="0"/>
              <a:t>Video overview: </a:t>
            </a:r>
            <a:r>
              <a:rPr lang="en-US" sz="3100" dirty="0">
                <a:solidFill>
                  <a:srgbClr val="0563C1"/>
                </a:solidFill>
                <a:hlinkClick r:id="rId4">
                  <a:extLst>
                    <a:ext uri="{A12FA001-AC4F-418D-AE19-62706E023703}">
                      <ahyp:hlinkClr xmlns:ahyp="http://schemas.microsoft.com/office/drawing/2018/hyperlinkcolor" val="tx"/>
                    </a:ext>
                  </a:extLst>
                </a:hlinkClick>
              </a:rPr>
              <a:t>Firebase in 100 seconds</a:t>
            </a:r>
            <a:endParaRPr lang="en-US" sz="3100" dirty="0">
              <a:solidFill>
                <a:srgbClr val="0563C1"/>
              </a:solidFill>
            </a:endParaRPr>
          </a:p>
          <a:p>
            <a:pPr>
              <a:lnSpc>
                <a:spcPct val="110000"/>
              </a:lnSpc>
              <a:spcBef>
                <a:spcPts val="0"/>
              </a:spcBef>
              <a:spcAft>
                <a:spcPts val="600"/>
              </a:spcAft>
            </a:pPr>
            <a:endParaRPr lang="en-GB" dirty="0"/>
          </a:p>
        </p:txBody>
      </p:sp>
      <p:pic>
        <p:nvPicPr>
          <p:cNvPr id="6" name="Picture 5">
            <a:extLst>
              <a:ext uri="{FF2B5EF4-FFF2-40B4-BE49-F238E27FC236}">
                <a16:creationId xmlns:a16="http://schemas.microsoft.com/office/drawing/2014/main" id="{9EEA6B3D-F052-B49B-540B-CC07D6D4FFFB}"/>
              </a:ext>
            </a:extLst>
          </p:cNvPr>
          <p:cNvPicPr>
            <a:picLocks noChangeAspect="1"/>
          </p:cNvPicPr>
          <p:nvPr/>
        </p:nvPicPr>
        <p:blipFill>
          <a:blip r:embed="rId5"/>
          <a:stretch>
            <a:fillRect/>
          </a:stretch>
        </p:blipFill>
        <p:spPr>
          <a:xfrm>
            <a:off x="7997619" y="149788"/>
            <a:ext cx="3976686" cy="1325562"/>
          </a:xfrm>
          <a:prstGeom prst="rect">
            <a:avLst/>
          </a:prstGeom>
        </p:spPr>
      </p:pic>
      <p:sp>
        <p:nvSpPr>
          <p:cNvPr id="5" name="TextBox 4">
            <a:extLst>
              <a:ext uri="{FF2B5EF4-FFF2-40B4-BE49-F238E27FC236}">
                <a16:creationId xmlns:a16="http://schemas.microsoft.com/office/drawing/2014/main" id="{8173D596-D797-2F1A-7DF4-8243B61E9713}"/>
              </a:ext>
            </a:extLst>
          </p:cNvPr>
          <p:cNvSpPr txBox="1"/>
          <p:nvPr/>
        </p:nvSpPr>
        <p:spPr>
          <a:xfrm>
            <a:off x="7048193" y="5331232"/>
            <a:ext cx="4489962" cy="954107"/>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Firebase has a free tier and is free for small projects.</a:t>
            </a:r>
          </a:p>
        </p:txBody>
      </p:sp>
    </p:spTree>
    <p:extLst>
      <p:ext uri="{BB962C8B-B14F-4D97-AF65-F5344CB8AC3E}">
        <p14:creationId xmlns:p14="http://schemas.microsoft.com/office/powerpoint/2010/main" val="22875066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8575E-662A-8093-FCE5-1E95752CB0B3}"/>
              </a:ext>
            </a:extLst>
          </p:cNvPr>
          <p:cNvSpPr>
            <a:spLocks noGrp="1"/>
          </p:cNvSpPr>
          <p:nvPr>
            <p:ph type="title"/>
          </p:nvPr>
        </p:nvSpPr>
        <p:spPr>
          <a:ln>
            <a:solidFill>
              <a:schemeClr val="tx1"/>
            </a:solidFill>
          </a:ln>
        </p:spPr>
        <p:txBody>
          <a:bodyPr/>
          <a:lstStyle/>
          <a:p>
            <a:r>
              <a:rPr lang="en-GB" dirty="0"/>
              <a:t> 5min Activity - Case Study: </a:t>
            </a:r>
            <a:r>
              <a:rPr lang="en-GB" b="1" dirty="0"/>
              <a:t>Horizon System</a:t>
            </a:r>
          </a:p>
        </p:txBody>
      </p:sp>
      <p:sp>
        <p:nvSpPr>
          <p:cNvPr id="3" name="Content Placeholder 2">
            <a:extLst>
              <a:ext uri="{FF2B5EF4-FFF2-40B4-BE49-F238E27FC236}">
                <a16:creationId xmlns:a16="http://schemas.microsoft.com/office/drawing/2014/main" id="{CD995640-860A-9BC5-E738-FB0D4D34AB22}"/>
              </a:ext>
            </a:extLst>
          </p:cNvPr>
          <p:cNvSpPr>
            <a:spLocks noGrp="1"/>
          </p:cNvSpPr>
          <p:nvPr>
            <p:ph idx="1"/>
          </p:nvPr>
        </p:nvSpPr>
        <p:spPr>
          <a:xfrm>
            <a:off x="838200" y="1825625"/>
            <a:ext cx="10515600" cy="4117975"/>
          </a:xfrm>
        </p:spPr>
        <p:txBody>
          <a:bodyPr/>
          <a:lstStyle/>
          <a:p>
            <a:pPr marL="0" indent="0">
              <a:buNone/>
            </a:pPr>
            <a:r>
              <a:rPr lang="en-GB" sz="3600" dirty="0"/>
              <a:t>Research or AI/prompt to answer the following question: </a:t>
            </a:r>
          </a:p>
          <a:p>
            <a:pPr marL="742950" indent="-742950">
              <a:buClr>
                <a:srgbClr val="FFFF00"/>
              </a:buClr>
              <a:buFont typeface="+mj-lt"/>
              <a:buAutoNum type="arabicPeriod"/>
            </a:pPr>
            <a:r>
              <a:rPr lang="en-GB" sz="4000" dirty="0">
                <a:solidFill>
                  <a:schemeClr val="bg1"/>
                </a:solidFill>
                <a:highlight>
                  <a:srgbClr val="FFFF00"/>
                </a:highlight>
              </a:rPr>
              <a:t>Q. What caused the bugs and problems in the Horizon Post Office Computer Software System? </a:t>
            </a:r>
          </a:p>
          <a:p>
            <a:pPr marL="742950" indent="-742950">
              <a:buFont typeface="+mj-lt"/>
              <a:buAutoNum type="arabicPeriod"/>
            </a:pPr>
            <a:r>
              <a:rPr lang="en-GB" sz="3600" dirty="0"/>
              <a:t>Document a summary.</a:t>
            </a:r>
            <a:endParaRPr lang="en-GB" dirty="0"/>
          </a:p>
          <a:p>
            <a:endParaRPr lang="en-GB" dirty="0"/>
          </a:p>
        </p:txBody>
      </p:sp>
      <p:sp>
        <p:nvSpPr>
          <p:cNvPr id="5" name="Rectangle 4">
            <a:extLst>
              <a:ext uri="{FF2B5EF4-FFF2-40B4-BE49-F238E27FC236}">
                <a16:creationId xmlns:a16="http://schemas.microsoft.com/office/drawing/2014/main" id="{0913B0C4-EF0A-060B-D2C5-D16FCC57B83C}"/>
              </a:ext>
            </a:extLst>
          </p:cNvPr>
          <p:cNvSpPr/>
          <p:nvPr/>
        </p:nvSpPr>
        <p:spPr>
          <a:xfrm>
            <a:off x="777902" y="55068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Programmer male outline">
            <a:extLst>
              <a:ext uri="{FF2B5EF4-FFF2-40B4-BE49-F238E27FC236}">
                <a16:creationId xmlns:a16="http://schemas.microsoft.com/office/drawing/2014/main" id="{10123174-3DD7-FD47-E812-E94155700F9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21908" y="4336026"/>
            <a:ext cx="1519083" cy="1519083"/>
          </a:xfrm>
          <a:prstGeom prst="rect">
            <a:avLst/>
          </a:prstGeom>
        </p:spPr>
      </p:pic>
      <p:pic>
        <p:nvPicPr>
          <p:cNvPr id="9" name="Graphic 8" descr="Programmer female outline">
            <a:extLst>
              <a:ext uri="{FF2B5EF4-FFF2-40B4-BE49-F238E27FC236}">
                <a16:creationId xmlns:a16="http://schemas.microsoft.com/office/drawing/2014/main" id="{970262C3-A92B-C0E0-E879-BD9D5B5CAA9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43856" y="4336026"/>
            <a:ext cx="1519083" cy="1519083"/>
          </a:xfrm>
          <a:prstGeom prst="rect">
            <a:avLst/>
          </a:prstGeom>
        </p:spPr>
      </p:pic>
    </p:spTree>
    <p:extLst>
      <p:ext uri="{BB962C8B-B14F-4D97-AF65-F5344CB8AC3E}">
        <p14:creationId xmlns:p14="http://schemas.microsoft.com/office/powerpoint/2010/main" val="3960129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96432-66F8-495C-86CD-309896C035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B3C6C-429C-D9C4-1008-D2F38F22132C}"/>
              </a:ext>
            </a:extLst>
          </p:cNvPr>
          <p:cNvSpPr>
            <a:spLocks noGrp="1"/>
          </p:cNvSpPr>
          <p:nvPr>
            <p:ph type="title"/>
          </p:nvPr>
        </p:nvSpPr>
        <p:spPr>
          <a:ln>
            <a:solidFill>
              <a:schemeClr val="tx1"/>
            </a:solidFill>
          </a:ln>
        </p:spPr>
        <p:txBody>
          <a:bodyPr>
            <a:normAutofit/>
          </a:bodyPr>
          <a:lstStyle/>
          <a:p>
            <a:r>
              <a:rPr lang="en-GB" sz="4800" dirty="0"/>
              <a:t> Activity: </a:t>
            </a:r>
            <a:r>
              <a:rPr lang="en-GB" sz="4800" b="1" dirty="0"/>
              <a:t>Horizon System</a:t>
            </a:r>
          </a:p>
        </p:txBody>
      </p:sp>
      <p:sp>
        <p:nvSpPr>
          <p:cNvPr id="3" name="Content Placeholder 2">
            <a:extLst>
              <a:ext uri="{FF2B5EF4-FFF2-40B4-BE49-F238E27FC236}">
                <a16:creationId xmlns:a16="http://schemas.microsoft.com/office/drawing/2014/main" id="{288B3DFA-DE90-8D61-C5BE-93A186F78D2C}"/>
              </a:ext>
            </a:extLst>
          </p:cNvPr>
          <p:cNvSpPr>
            <a:spLocks noGrp="1"/>
          </p:cNvSpPr>
          <p:nvPr>
            <p:ph idx="1"/>
          </p:nvPr>
        </p:nvSpPr>
        <p:spPr/>
        <p:txBody>
          <a:bodyPr>
            <a:normAutofit/>
          </a:bodyPr>
          <a:lstStyle/>
          <a:p>
            <a:pPr marL="0" indent="0">
              <a:buNone/>
            </a:pPr>
            <a:r>
              <a:rPr lang="en-GB" sz="3600" dirty="0"/>
              <a:t>Research/AI-prompt and document an answer to the following question: </a:t>
            </a:r>
          </a:p>
          <a:p>
            <a:pPr marL="742950" indent="-742950">
              <a:buClr>
                <a:srgbClr val="FFFF00"/>
              </a:buClr>
              <a:buFont typeface="+mj-lt"/>
              <a:buAutoNum type="arabicPeriod"/>
            </a:pPr>
            <a:r>
              <a:rPr lang="en-GB" sz="3600" dirty="0">
                <a:solidFill>
                  <a:schemeClr val="bg1"/>
                </a:solidFill>
                <a:highlight>
                  <a:srgbClr val="FFFF00"/>
                </a:highlight>
              </a:rPr>
              <a:t>Q. What Development tools, methods and best practices could be used to prevent the flaws in the Horizon Post Office Computer Software System before it was released?</a:t>
            </a:r>
          </a:p>
          <a:p>
            <a:pPr marL="742950" indent="-742950">
              <a:buClr>
                <a:srgbClr val="FFFF00"/>
              </a:buClr>
              <a:buFont typeface="+mj-lt"/>
              <a:buAutoNum type="arabicPeriod"/>
            </a:pPr>
            <a:r>
              <a:rPr lang="en-GB" sz="3600" dirty="0"/>
              <a:t>Document a summary.</a:t>
            </a:r>
            <a:endParaRPr lang="en-GB" sz="3600" dirty="0">
              <a:solidFill>
                <a:schemeClr val="bg1"/>
              </a:solidFill>
              <a:highlight>
                <a:srgbClr val="FFFF00"/>
              </a:highlight>
            </a:endParaRPr>
          </a:p>
          <a:p>
            <a:endParaRPr lang="en-GB" dirty="0"/>
          </a:p>
        </p:txBody>
      </p:sp>
      <p:sp>
        <p:nvSpPr>
          <p:cNvPr id="5" name="Rectangle 4">
            <a:extLst>
              <a:ext uri="{FF2B5EF4-FFF2-40B4-BE49-F238E27FC236}">
                <a16:creationId xmlns:a16="http://schemas.microsoft.com/office/drawing/2014/main" id="{B57305CA-D4B1-1AAA-95DF-2696B50AE4E8}"/>
              </a:ext>
            </a:extLst>
          </p:cNvPr>
          <p:cNvSpPr/>
          <p:nvPr/>
        </p:nvSpPr>
        <p:spPr>
          <a:xfrm>
            <a:off x="777902" y="55068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Programmer male outline">
            <a:extLst>
              <a:ext uri="{FF2B5EF4-FFF2-40B4-BE49-F238E27FC236}">
                <a16:creationId xmlns:a16="http://schemas.microsoft.com/office/drawing/2014/main" id="{5AD8E23A-75AB-8143-D19D-97AC2C2F5AE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85671" y="365125"/>
            <a:ext cx="1246181" cy="1246181"/>
          </a:xfrm>
          <a:prstGeom prst="rect">
            <a:avLst/>
          </a:prstGeom>
        </p:spPr>
      </p:pic>
      <p:pic>
        <p:nvPicPr>
          <p:cNvPr id="9" name="Graphic 8" descr="Programmer female outline">
            <a:extLst>
              <a:ext uri="{FF2B5EF4-FFF2-40B4-BE49-F238E27FC236}">
                <a16:creationId xmlns:a16="http://schemas.microsoft.com/office/drawing/2014/main" id="{3CE7DF81-BE42-1942-466A-CB9AABA1A55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107619" y="365125"/>
            <a:ext cx="1246181" cy="1246181"/>
          </a:xfrm>
          <a:prstGeom prst="rect">
            <a:avLst/>
          </a:prstGeom>
        </p:spPr>
      </p:pic>
    </p:spTree>
    <p:extLst>
      <p:ext uri="{BB962C8B-B14F-4D97-AF65-F5344CB8AC3E}">
        <p14:creationId xmlns:p14="http://schemas.microsoft.com/office/powerpoint/2010/main" val="947523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F4BAA-603A-6605-A1C1-E7B31F923AA0}"/>
              </a:ext>
            </a:extLst>
          </p:cNvPr>
          <p:cNvSpPr>
            <a:spLocks noGrp="1"/>
          </p:cNvSpPr>
          <p:nvPr>
            <p:ph type="title"/>
          </p:nvPr>
        </p:nvSpPr>
        <p:spPr>
          <a:xfrm>
            <a:off x="611090" y="391446"/>
            <a:ext cx="10826284" cy="1006475"/>
          </a:xfrm>
          <a:ln>
            <a:solidFill>
              <a:schemeClr val="tx1"/>
            </a:solidFill>
          </a:ln>
        </p:spPr>
        <p:txBody>
          <a:bodyPr>
            <a:normAutofit/>
          </a:bodyPr>
          <a:lstStyle/>
          <a:p>
            <a:r>
              <a:rPr lang="en-GB" sz="4800" dirty="0"/>
              <a:t> </a:t>
            </a:r>
            <a:r>
              <a:rPr lang="en-GB" sz="4800" b="1" dirty="0"/>
              <a:t>Software Errors &amp; Alerts</a:t>
            </a:r>
          </a:p>
        </p:txBody>
      </p:sp>
      <p:sp>
        <p:nvSpPr>
          <p:cNvPr id="3" name="Content Placeholder 2">
            <a:extLst>
              <a:ext uri="{FF2B5EF4-FFF2-40B4-BE49-F238E27FC236}">
                <a16:creationId xmlns:a16="http://schemas.microsoft.com/office/drawing/2014/main" id="{956CC048-DDCD-6EA7-21D2-9922A6337081}"/>
              </a:ext>
            </a:extLst>
          </p:cNvPr>
          <p:cNvSpPr>
            <a:spLocks noGrp="1"/>
          </p:cNvSpPr>
          <p:nvPr>
            <p:ph idx="1"/>
          </p:nvPr>
        </p:nvSpPr>
        <p:spPr>
          <a:xfrm>
            <a:off x="650898" y="1624028"/>
            <a:ext cx="10631617" cy="4351338"/>
          </a:xfrm>
        </p:spPr>
        <p:txBody>
          <a:bodyPr/>
          <a:lstStyle/>
          <a:p>
            <a:pPr marL="0" indent="0">
              <a:buNone/>
            </a:pPr>
            <a:r>
              <a:rPr lang="en-GB" dirty="0">
                <a:solidFill>
                  <a:schemeClr val="bg1"/>
                </a:solidFill>
                <a:highlight>
                  <a:srgbClr val="FFFF00"/>
                </a:highlight>
              </a:rPr>
              <a:t>To avoid releasing software with any significant errors and bugs. It is important to test the software with appropriate tools and users such as:</a:t>
            </a:r>
          </a:p>
          <a:p>
            <a:pPr>
              <a:buClr>
                <a:schemeClr val="tx1"/>
              </a:buClr>
            </a:pPr>
            <a:r>
              <a:rPr lang="en-GB" b="1" dirty="0">
                <a:solidFill>
                  <a:schemeClr val="bg1"/>
                </a:solidFill>
                <a:highlight>
                  <a:srgbClr val="FFFF00"/>
                </a:highlight>
              </a:rPr>
              <a:t>Grafana</a:t>
            </a:r>
            <a:r>
              <a:rPr lang="en-GB" dirty="0">
                <a:solidFill>
                  <a:schemeClr val="bg1"/>
                </a:solidFill>
                <a:highlight>
                  <a:srgbClr val="FFFF00"/>
                </a:highlight>
              </a:rPr>
              <a:t> </a:t>
            </a:r>
            <a:r>
              <a:rPr lang="en-GB" b="1" dirty="0">
                <a:solidFill>
                  <a:schemeClr val="bg1"/>
                </a:solidFill>
                <a:highlight>
                  <a:srgbClr val="FFFF00"/>
                </a:highlight>
              </a:rPr>
              <a:t>Loki</a:t>
            </a:r>
            <a:r>
              <a:rPr lang="en-GB" dirty="0">
                <a:solidFill>
                  <a:schemeClr val="bg1"/>
                </a:solidFill>
                <a:highlight>
                  <a:srgbClr val="FFFF00"/>
                </a:highlight>
              </a:rPr>
              <a:t> </a:t>
            </a:r>
            <a:r>
              <a:rPr lang="en-GB" dirty="0"/>
              <a:t>(Free &amp; Open Source) and </a:t>
            </a:r>
            <a:r>
              <a:rPr lang="en-GB" b="1" dirty="0">
                <a:solidFill>
                  <a:schemeClr val="bg1"/>
                </a:solidFill>
                <a:highlight>
                  <a:srgbClr val="FFFF00"/>
                </a:highlight>
              </a:rPr>
              <a:t>Datadog</a:t>
            </a:r>
            <a:r>
              <a:rPr lang="en-GB" b="1" dirty="0">
                <a:solidFill>
                  <a:schemeClr val="bg1"/>
                </a:solidFill>
              </a:rPr>
              <a:t> </a:t>
            </a:r>
            <a:r>
              <a:rPr lang="en-GB" dirty="0"/>
              <a:t>(Free &amp; Premium levels),</a:t>
            </a:r>
            <a:r>
              <a:rPr lang="en-GB" b="1" dirty="0"/>
              <a:t> </a:t>
            </a:r>
            <a:r>
              <a:rPr lang="en-GB" dirty="0"/>
              <a:t>these are among the top industry-standard tools </a:t>
            </a:r>
            <a:r>
              <a:rPr lang="en-GB" dirty="0">
                <a:solidFill>
                  <a:schemeClr val="bg1"/>
                </a:solidFill>
                <a:highlight>
                  <a:srgbClr val="FFFF00"/>
                </a:highlight>
              </a:rPr>
              <a:t>for error logging, tracking, and alerting during development and post-production updates:</a:t>
            </a:r>
          </a:p>
          <a:p>
            <a:pPr lvl="1"/>
            <a:r>
              <a:rPr lang="en-GB" sz="2800" b="1" dirty="0"/>
              <a:t>Grafana</a:t>
            </a:r>
            <a:r>
              <a:rPr lang="en-GB" sz="2800" dirty="0"/>
              <a:t> </a:t>
            </a:r>
            <a:r>
              <a:rPr lang="en-GB" sz="2800" b="1" dirty="0"/>
              <a:t>Loki: </a:t>
            </a:r>
            <a:r>
              <a:rPr lang="en-GB" sz="2800" u="sng" dirty="0">
                <a:solidFill>
                  <a:srgbClr val="0563C1"/>
                </a:solidFill>
                <a:hlinkClick r:id="rId2">
                  <a:extLst>
                    <a:ext uri="{A12FA001-AC4F-418D-AE19-62706E023703}">
                      <ahyp:hlinkClr xmlns:ahyp="http://schemas.microsoft.com/office/drawing/2018/hyperlinkcolor" val="tx"/>
                    </a:ext>
                  </a:extLst>
                </a:hlinkClick>
              </a:rPr>
              <a:t>https://grafana.com/oss/loki/</a:t>
            </a:r>
            <a:endParaRPr lang="en-GB" sz="2800" b="1" u="sng" dirty="0">
              <a:solidFill>
                <a:srgbClr val="0563C1"/>
              </a:solidFill>
            </a:endParaRPr>
          </a:p>
          <a:p>
            <a:pPr lvl="1"/>
            <a:r>
              <a:rPr lang="en-GB" sz="2800" b="1" dirty="0"/>
              <a:t>Datadog</a:t>
            </a:r>
            <a:r>
              <a:rPr lang="en-GB" sz="2800" dirty="0"/>
              <a:t>: </a:t>
            </a:r>
            <a:r>
              <a:rPr lang="en-GB" sz="2800" u="sng" dirty="0">
                <a:solidFill>
                  <a:srgbClr val="0563C1"/>
                </a:solidFill>
                <a:hlinkClick r:id="rId3">
                  <a:extLst>
                    <a:ext uri="{A12FA001-AC4F-418D-AE19-62706E023703}">
                      <ahyp:hlinkClr xmlns:ahyp="http://schemas.microsoft.com/office/drawing/2018/hyperlinkcolor" val="tx"/>
                    </a:ext>
                  </a:extLst>
                </a:hlinkClick>
              </a:rPr>
              <a:t>https://www.datadoghq.com/</a:t>
            </a:r>
            <a:endParaRPr lang="en-GB" sz="2800" dirty="0">
              <a:solidFill>
                <a:srgbClr val="0563C1"/>
              </a:solidFill>
            </a:endParaRPr>
          </a:p>
          <a:p>
            <a:endParaRPr lang="en-GB" dirty="0"/>
          </a:p>
        </p:txBody>
      </p:sp>
      <p:sp>
        <p:nvSpPr>
          <p:cNvPr id="4" name="Rectangle 3">
            <a:extLst>
              <a:ext uri="{FF2B5EF4-FFF2-40B4-BE49-F238E27FC236}">
                <a16:creationId xmlns:a16="http://schemas.microsoft.com/office/drawing/2014/main" id="{EC3DDAC7-60BE-DB7F-A318-E7CA6B78922A}"/>
              </a:ext>
            </a:extLst>
          </p:cNvPr>
          <p:cNvSpPr/>
          <p:nvPr/>
        </p:nvSpPr>
        <p:spPr>
          <a:xfrm>
            <a:off x="562748" y="49219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94DCD64-3B16-C653-C5D6-481A552E0EFD}"/>
              </a:ext>
            </a:extLst>
          </p:cNvPr>
          <p:cNvPicPr>
            <a:picLocks noChangeAspect="1"/>
          </p:cNvPicPr>
          <p:nvPr/>
        </p:nvPicPr>
        <p:blipFill>
          <a:blip r:embed="rId4"/>
          <a:stretch>
            <a:fillRect/>
          </a:stretch>
        </p:blipFill>
        <p:spPr>
          <a:xfrm>
            <a:off x="1497881" y="5496509"/>
            <a:ext cx="4790768" cy="1085907"/>
          </a:xfrm>
          <a:prstGeom prst="rect">
            <a:avLst/>
          </a:prstGeom>
          <a:ln>
            <a:solidFill>
              <a:schemeClr val="tx1"/>
            </a:solidFill>
          </a:ln>
        </p:spPr>
      </p:pic>
      <p:pic>
        <p:nvPicPr>
          <p:cNvPr id="8" name="Picture 7">
            <a:extLst>
              <a:ext uri="{FF2B5EF4-FFF2-40B4-BE49-F238E27FC236}">
                <a16:creationId xmlns:a16="http://schemas.microsoft.com/office/drawing/2014/main" id="{0FED9E13-085F-3B27-FD69-E6701D921812}"/>
              </a:ext>
            </a:extLst>
          </p:cNvPr>
          <p:cNvPicPr>
            <a:picLocks noChangeAspect="1"/>
          </p:cNvPicPr>
          <p:nvPr/>
        </p:nvPicPr>
        <p:blipFill>
          <a:blip r:embed="rId5"/>
          <a:stretch>
            <a:fillRect/>
          </a:stretch>
        </p:blipFill>
        <p:spPr>
          <a:xfrm>
            <a:off x="6474544" y="5467963"/>
            <a:ext cx="4219575" cy="1143000"/>
          </a:xfrm>
          <a:prstGeom prst="rect">
            <a:avLst/>
          </a:prstGeom>
        </p:spPr>
      </p:pic>
      <p:pic>
        <p:nvPicPr>
          <p:cNvPr id="11" name="Graphic 10" descr="Bug outline">
            <a:extLst>
              <a:ext uri="{FF2B5EF4-FFF2-40B4-BE49-F238E27FC236}">
                <a16:creationId xmlns:a16="http://schemas.microsoft.com/office/drawing/2014/main" id="{215B9F10-EBEF-F452-0811-8CBBC7ACB9D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441858" y="437483"/>
            <a:ext cx="914400" cy="914400"/>
          </a:xfrm>
          <a:prstGeom prst="rect">
            <a:avLst/>
          </a:prstGeom>
        </p:spPr>
      </p:pic>
      <p:pic>
        <p:nvPicPr>
          <p:cNvPr id="12" name="Graphic 11" descr="Bug outline">
            <a:extLst>
              <a:ext uri="{FF2B5EF4-FFF2-40B4-BE49-F238E27FC236}">
                <a16:creationId xmlns:a16="http://schemas.microsoft.com/office/drawing/2014/main" id="{C38691A7-F9C0-C0F9-48D5-B043E922B55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20679889">
            <a:off x="9941154" y="3407652"/>
            <a:ext cx="1669026" cy="1669026"/>
          </a:xfrm>
          <a:prstGeom prst="rect">
            <a:avLst/>
          </a:prstGeom>
        </p:spPr>
      </p:pic>
    </p:spTree>
    <p:extLst>
      <p:ext uri="{BB962C8B-B14F-4D97-AF65-F5344CB8AC3E}">
        <p14:creationId xmlns:p14="http://schemas.microsoft.com/office/powerpoint/2010/main" val="3576481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F6BCF-CA71-D59C-DF46-9C25ABF2F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928EB0-2A18-701B-B9BE-6FAD43FBD349}"/>
              </a:ext>
            </a:extLst>
          </p:cNvPr>
          <p:cNvSpPr>
            <a:spLocks noGrp="1"/>
          </p:cNvSpPr>
          <p:nvPr>
            <p:ph type="title"/>
          </p:nvPr>
        </p:nvSpPr>
        <p:spPr>
          <a:xfrm>
            <a:off x="274842" y="170220"/>
            <a:ext cx="11295268" cy="756659"/>
          </a:xfrm>
          <a:ln>
            <a:solidFill>
              <a:schemeClr val="tx1"/>
            </a:solidFill>
          </a:ln>
        </p:spPr>
        <p:txBody>
          <a:bodyPr>
            <a:normAutofit fontScale="90000"/>
          </a:bodyPr>
          <a:lstStyle/>
          <a:p>
            <a:r>
              <a:rPr lang="en-GB" sz="6700" dirty="0"/>
              <a:t>Bg. </a:t>
            </a:r>
            <a:r>
              <a:rPr lang="en-GB" sz="4800" u="sng" dirty="0"/>
              <a:t>Software Errors &amp; Alerts:</a:t>
            </a:r>
          </a:p>
        </p:txBody>
      </p:sp>
      <p:sp>
        <p:nvSpPr>
          <p:cNvPr id="3" name="Content Placeholder 2">
            <a:extLst>
              <a:ext uri="{FF2B5EF4-FFF2-40B4-BE49-F238E27FC236}">
                <a16:creationId xmlns:a16="http://schemas.microsoft.com/office/drawing/2014/main" id="{95703D5E-381B-597F-E2C3-B60480E6788A}"/>
              </a:ext>
            </a:extLst>
          </p:cNvPr>
          <p:cNvSpPr>
            <a:spLocks noGrp="1"/>
          </p:cNvSpPr>
          <p:nvPr>
            <p:ph idx="1"/>
          </p:nvPr>
        </p:nvSpPr>
        <p:spPr>
          <a:xfrm>
            <a:off x="274842" y="1003982"/>
            <a:ext cx="11722971" cy="5683798"/>
          </a:xfrm>
        </p:spPr>
        <p:txBody>
          <a:bodyPr>
            <a:normAutofit fontScale="62500" lnSpcReduction="20000"/>
          </a:bodyPr>
          <a:lstStyle/>
          <a:p>
            <a:pPr marL="0" indent="0">
              <a:buNone/>
            </a:pPr>
            <a:r>
              <a:rPr lang="en-GB" b="1" dirty="0"/>
              <a:t>Error logging software </a:t>
            </a:r>
            <a:r>
              <a:rPr lang="en-GB" dirty="0"/>
              <a:t>is used by large organisations to log software bugs when it's being developed and used and can alert developers of problems. These tools send unhandled exceptions, set up error rate alerts, and integrate with project management tools like </a:t>
            </a:r>
            <a:r>
              <a:rPr lang="en-GB" b="1" dirty="0"/>
              <a:t>Jira</a:t>
            </a:r>
            <a:r>
              <a:rPr lang="en-GB" dirty="0"/>
              <a:t> or </a:t>
            </a:r>
            <a:r>
              <a:rPr lang="en-GB" b="1" dirty="0"/>
              <a:t>GitHub Issues</a:t>
            </a:r>
            <a:r>
              <a:rPr lang="en-GB" dirty="0"/>
              <a:t> to streamline development workflow.</a:t>
            </a:r>
          </a:p>
          <a:p>
            <a:pPr marL="0" indent="0">
              <a:buNone/>
            </a:pPr>
            <a:r>
              <a:rPr lang="en-GB" b="1" dirty="0">
                <a:highlight>
                  <a:srgbClr val="0000FF"/>
                </a:highlight>
              </a:rPr>
              <a:t>Top 3 Industry Leaders:</a:t>
            </a:r>
            <a:endParaRPr lang="en-GB" dirty="0">
              <a:highlight>
                <a:srgbClr val="0000FF"/>
              </a:highlight>
            </a:endParaRPr>
          </a:p>
          <a:p>
            <a:pPr lvl="0"/>
            <a:r>
              <a:rPr lang="en-GB" b="1" dirty="0">
                <a:solidFill>
                  <a:schemeClr val="bg1"/>
                </a:solidFill>
                <a:highlight>
                  <a:srgbClr val="00FFFF"/>
                </a:highlight>
              </a:rPr>
              <a:t>Sentry:</a:t>
            </a:r>
            <a:r>
              <a:rPr lang="en-GB" dirty="0">
                <a:solidFill>
                  <a:schemeClr val="bg1"/>
                </a:solidFill>
                <a:highlight>
                  <a:srgbClr val="00FFFF"/>
                </a:highlight>
              </a:rPr>
              <a:t> </a:t>
            </a:r>
            <a:r>
              <a:rPr lang="en-GB" dirty="0"/>
              <a:t>The market leader for developer-centric error tracking. It offers deep context (stack traces, user environment, breadcrumbs) for frontend, backend, and mobile applications. It connects errors directly to Git commits and provides real-time alerts via Slack or email.</a:t>
            </a:r>
          </a:p>
          <a:p>
            <a:pPr lvl="0"/>
            <a:r>
              <a:rPr lang="en-GB" b="1" dirty="0">
                <a:solidFill>
                  <a:schemeClr val="bg1"/>
                </a:solidFill>
                <a:highlight>
                  <a:srgbClr val="00FFFF"/>
                </a:highlight>
              </a:rPr>
              <a:t>Datadog Error Tracking:</a:t>
            </a:r>
            <a:r>
              <a:rPr lang="en-GB" dirty="0">
                <a:solidFill>
                  <a:schemeClr val="bg1"/>
                </a:solidFill>
                <a:highlight>
                  <a:srgbClr val="00FFFF"/>
                </a:highlight>
              </a:rPr>
              <a:t> </a:t>
            </a:r>
            <a:r>
              <a:rPr lang="en-GB" dirty="0"/>
              <a:t>A comprehensive observability platform suitable for cloud-native teams. It automatically groups similar errors into ‘issues’ across logs, APM, and user monitoring, allowing for prioritisation and intelligent alerting.</a:t>
            </a:r>
          </a:p>
          <a:p>
            <a:pPr lvl="0"/>
            <a:r>
              <a:rPr lang="en-GB" b="1" dirty="0">
                <a:solidFill>
                  <a:schemeClr val="bg1"/>
                </a:solidFill>
                <a:highlight>
                  <a:srgbClr val="00FFFF"/>
                </a:highlight>
              </a:rPr>
              <a:t>Rollbar:</a:t>
            </a:r>
            <a:r>
              <a:rPr lang="en-GB" dirty="0">
                <a:solidFill>
                  <a:schemeClr val="bg1"/>
                </a:solidFill>
                <a:highlight>
                  <a:srgbClr val="00FFFF"/>
                </a:highlight>
              </a:rPr>
              <a:t> </a:t>
            </a:r>
            <a:r>
              <a:rPr lang="en-GB" dirty="0"/>
              <a:t>A continuous code improvement platform that focuses on real-time alerting. It excels at grouping similar errors and integrating with CI/CD tools to instantly notify developers of errors introduced by new code deployments. </a:t>
            </a:r>
          </a:p>
          <a:p>
            <a:pPr marL="0" indent="0">
              <a:buNone/>
            </a:pPr>
            <a:r>
              <a:rPr lang="en-GB" b="1" dirty="0">
                <a:highlight>
                  <a:srgbClr val="0000FF"/>
                </a:highlight>
              </a:rPr>
              <a:t>Top Open-Source / Self-Hosted Tools:</a:t>
            </a:r>
            <a:endParaRPr lang="en-GB" dirty="0">
              <a:highlight>
                <a:srgbClr val="0000FF"/>
              </a:highlight>
            </a:endParaRPr>
          </a:p>
          <a:p>
            <a:pPr lvl="0"/>
            <a:r>
              <a:rPr lang="en-GB" b="1" dirty="0">
                <a:solidFill>
                  <a:schemeClr val="bg1"/>
                </a:solidFill>
                <a:highlight>
                  <a:srgbClr val="00FFFF"/>
                </a:highlight>
              </a:rPr>
              <a:t>Grafana Loki / Grafana Faro:</a:t>
            </a:r>
            <a:r>
              <a:rPr lang="en-GB" dirty="0">
                <a:solidFill>
                  <a:schemeClr val="bg1"/>
                </a:solidFill>
                <a:highlight>
                  <a:srgbClr val="00FFFF"/>
                </a:highlight>
              </a:rPr>
              <a:t> </a:t>
            </a:r>
            <a:r>
              <a:rPr lang="en-GB" dirty="0"/>
              <a:t>Grafana is excellent at visualizing data, while </a:t>
            </a:r>
            <a:r>
              <a:rPr lang="en-GB" b="1" dirty="0"/>
              <a:t>Loki</a:t>
            </a:r>
            <a:r>
              <a:rPr lang="en-GB" dirty="0"/>
              <a:t> acts as a log aggregation system to query ‘error’ level logs and set alerts. Grafana Faro is their web SDK for capturing frontend errors, making it a strong open-source, cohesive choice.</a:t>
            </a:r>
          </a:p>
          <a:p>
            <a:pPr lvl="0"/>
            <a:r>
              <a:rPr lang="en-GB" b="1" dirty="0" err="1">
                <a:solidFill>
                  <a:schemeClr val="bg1"/>
                </a:solidFill>
                <a:highlight>
                  <a:srgbClr val="00FFFF"/>
                </a:highlight>
              </a:rPr>
              <a:t>GlitchTip</a:t>
            </a:r>
            <a:r>
              <a:rPr lang="en-GB" b="1" dirty="0">
                <a:solidFill>
                  <a:schemeClr val="bg1"/>
                </a:solidFill>
                <a:highlight>
                  <a:srgbClr val="00FFFF"/>
                </a:highlight>
              </a:rPr>
              <a:t>:</a:t>
            </a:r>
            <a:r>
              <a:rPr lang="en-GB" dirty="0">
                <a:solidFill>
                  <a:schemeClr val="bg1"/>
                </a:solidFill>
                <a:highlight>
                  <a:srgbClr val="00FFFF"/>
                </a:highlight>
              </a:rPr>
              <a:t> </a:t>
            </a:r>
            <a:r>
              <a:rPr lang="en-GB" dirty="0"/>
              <a:t>Developer-centric error tracking that provides real-time alerts. A straightforward, open-source alternative to Sentry.</a:t>
            </a:r>
          </a:p>
          <a:p>
            <a:pPr lvl="0"/>
            <a:r>
              <a:rPr lang="en-GB" b="1" dirty="0" err="1">
                <a:solidFill>
                  <a:schemeClr val="bg1"/>
                </a:solidFill>
                <a:highlight>
                  <a:srgbClr val="00FFFF"/>
                </a:highlight>
              </a:rPr>
              <a:t>SigNoz</a:t>
            </a:r>
            <a:r>
              <a:rPr lang="en-GB" b="1" dirty="0">
                <a:solidFill>
                  <a:schemeClr val="bg1"/>
                </a:solidFill>
                <a:highlight>
                  <a:srgbClr val="00FFFF"/>
                </a:highlight>
              </a:rPr>
              <a:t>:</a:t>
            </a:r>
            <a:r>
              <a:rPr lang="en-GB" dirty="0">
                <a:solidFill>
                  <a:schemeClr val="bg1"/>
                </a:solidFill>
                <a:highlight>
                  <a:srgbClr val="00FFFF"/>
                </a:highlight>
              </a:rPr>
              <a:t> </a:t>
            </a:r>
            <a:r>
              <a:rPr lang="en-GB" dirty="0"/>
              <a:t>A unified observability platform built on </a:t>
            </a:r>
            <a:r>
              <a:rPr lang="en-GB" dirty="0" err="1"/>
              <a:t>OpenTelemetry</a:t>
            </a:r>
            <a:r>
              <a:rPr lang="en-GB" dirty="0"/>
              <a:t>, which lets you see logs, metrics, and traces in one dashboard. </a:t>
            </a:r>
          </a:p>
          <a:p>
            <a:pPr marL="0" indent="0">
              <a:buNone/>
            </a:pPr>
            <a:r>
              <a:rPr lang="en-GB" b="1" dirty="0">
                <a:highlight>
                  <a:srgbClr val="0000FF"/>
                </a:highlight>
              </a:rPr>
              <a:t>Other Useful tools:</a:t>
            </a:r>
            <a:endParaRPr lang="en-GB" dirty="0">
              <a:highlight>
                <a:srgbClr val="0000FF"/>
              </a:highlight>
            </a:endParaRPr>
          </a:p>
          <a:p>
            <a:pPr lvl="0"/>
            <a:r>
              <a:rPr lang="en-GB" b="1" dirty="0" err="1">
                <a:solidFill>
                  <a:schemeClr val="bg1"/>
                </a:solidFill>
                <a:highlight>
                  <a:srgbClr val="00FFFF"/>
                </a:highlight>
              </a:rPr>
              <a:t>LogRocket</a:t>
            </a:r>
            <a:r>
              <a:rPr lang="en-GB" b="1" dirty="0">
                <a:solidFill>
                  <a:schemeClr val="bg1"/>
                </a:solidFill>
                <a:highlight>
                  <a:srgbClr val="00FFFF"/>
                </a:highlight>
              </a:rPr>
              <a:t>:</a:t>
            </a:r>
            <a:r>
              <a:rPr lang="en-GB" dirty="0">
                <a:solidFill>
                  <a:schemeClr val="bg1"/>
                </a:solidFill>
                <a:highlight>
                  <a:srgbClr val="00FFFF"/>
                </a:highlight>
              </a:rPr>
              <a:t> </a:t>
            </a:r>
            <a:r>
              <a:rPr lang="en-GB" dirty="0"/>
              <a:t>Focuses on session replay. It records what users do on a website, so when an error occurs, developers can watch a video-like replay of the actions that led to the bug.</a:t>
            </a:r>
          </a:p>
          <a:p>
            <a:endParaRPr lang="en-GB" dirty="0"/>
          </a:p>
        </p:txBody>
      </p:sp>
      <p:pic>
        <p:nvPicPr>
          <p:cNvPr id="5" name="Graphic 4" descr="Single gear with solid fill">
            <a:extLst>
              <a:ext uri="{FF2B5EF4-FFF2-40B4-BE49-F238E27FC236}">
                <a16:creationId xmlns:a16="http://schemas.microsoft.com/office/drawing/2014/main" id="{921270C6-3F56-636F-CBF2-5A300297767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55710" y="91349"/>
            <a:ext cx="914400" cy="914400"/>
          </a:xfrm>
          <a:prstGeom prst="rect">
            <a:avLst/>
          </a:prstGeom>
        </p:spPr>
      </p:pic>
    </p:spTree>
    <p:extLst>
      <p:ext uri="{BB962C8B-B14F-4D97-AF65-F5344CB8AC3E}">
        <p14:creationId xmlns:p14="http://schemas.microsoft.com/office/powerpoint/2010/main" val="11928218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0EAE2-574C-FFE6-0E58-B8B3826CE371}"/>
              </a:ext>
            </a:extLst>
          </p:cNvPr>
          <p:cNvSpPr>
            <a:spLocks noGrp="1"/>
          </p:cNvSpPr>
          <p:nvPr>
            <p:ph type="title"/>
          </p:nvPr>
        </p:nvSpPr>
        <p:spPr>
          <a:xfrm>
            <a:off x="358878" y="276634"/>
            <a:ext cx="11366090" cy="1360436"/>
          </a:xfrm>
          <a:ln>
            <a:solidFill>
              <a:schemeClr val="tx1"/>
            </a:solidFill>
          </a:ln>
        </p:spPr>
        <p:txBody>
          <a:bodyPr>
            <a:normAutofit/>
          </a:bodyPr>
          <a:lstStyle/>
          <a:p>
            <a:r>
              <a:rPr lang="en-GB" sz="6000" dirty="0"/>
              <a:t>Bg. </a:t>
            </a:r>
            <a:r>
              <a:rPr lang="en-GB" sz="4800" b="1" dirty="0"/>
              <a:t>Recommended: Error logging software</a:t>
            </a:r>
            <a:endParaRPr lang="en-GB" sz="4800" dirty="0"/>
          </a:p>
        </p:txBody>
      </p:sp>
      <p:sp>
        <p:nvSpPr>
          <p:cNvPr id="3" name="Content Placeholder 2">
            <a:extLst>
              <a:ext uri="{FF2B5EF4-FFF2-40B4-BE49-F238E27FC236}">
                <a16:creationId xmlns:a16="http://schemas.microsoft.com/office/drawing/2014/main" id="{1FFCEF2D-F0D6-67A9-3D50-B5E44431A7FA}"/>
              </a:ext>
            </a:extLst>
          </p:cNvPr>
          <p:cNvSpPr>
            <a:spLocks noGrp="1"/>
          </p:cNvSpPr>
          <p:nvPr>
            <p:ph idx="1"/>
          </p:nvPr>
        </p:nvSpPr>
        <p:spPr>
          <a:xfrm>
            <a:off x="911941" y="1921490"/>
            <a:ext cx="10515600" cy="4351338"/>
          </a:xfrm>
        </p:spPr>
        <p:txBody>
          <a:bodyPr/>
          <a:lstStyle/>
          <a:p>
            <a:pPr lvl="0">
              <a:buClr>
                <a:schemeClr val="tx1"/>
              </a:buClr>
            </a:pPr>
            <a:r>
              <a:rPr lang="en-GB" sz="3200" b="1" dirty="0">
                <a:solidFill>
                  <a:schemeClr val="bg1"/>
                </a:solidFill>
                <a:highlight>
                  <a:srgbClr val="00FFFF"/>
                </a:highlight>
              </a:rPr>
              <a:t>Sentry</a:t>
            </a:r>
            <a:r>
              <a:rPr lang="en-GB" sz="3200" dirty="0"/>
              <a:t> is often best for </a:t>
            </a:r>
            <a:r>
              <a:rPr lang="en-GB" sz="3200" b="1" dirty="0"/>
              <a:t>Developers (Web/Mobile)</a:t>
            </a:r>
            <a:endParaRPr lang="en-GB" sz="3200" dirty="0"/>
          </a:p>
          <a:p>
            <a:pPr lvl="0">
              <a:buClr>
                <a:schemeClr val="tx1"/>
              </a:buClr>
            </a:pPr>
            <a:r>
              <a:rPr lang="en-GB" sz="3200" b="1" dirty="0">
                <a:solidFill>
                  <a:schemeClr val="bg1"/>
                </a:solidFill>
                <a:highlight>
                  <a:srgbClr val="00FFFF"/>
                </a:highlight>
              </a:rPr>
              <a:t>Datadog</a:t>
            </a:r>
            <a:r>
              <a:rPr lang="en-GB" sz="3200" dirty="0"/>
              <a:t> is often best for </a:t>
            </a:r>
            <a:r>
              <a:rPr lang="en-GB" sz="3200" b="1" dirty="0"/>
              <a:t>Cloud Observability</a:t>
            </a:r>
            <a:endParaRPr lang="en-GB" sz="3200" dirty="0"/>
          </a:p>
          <a:p>
            <a:pPr lvl="0">
              <a:buClr>
                <a:schemeClr val="tx1"/>
              </a:buClr>
            </a:pPr>
            <a:r>
              <a:rPr lang="en-GB" sz="3200" b="1" dirty="0" err="1">
                <a:solidFill>
                  <a:schemeClr val="bg1"/>
                </a:solidFill>
                <a:highlight>
                  <a:srgbClr val="00FFFF"/>
                </a:highlight>
              </a:rPr>
              <a:t>GlitchTip</a:t>
            </a:r>
            <a:r>
              <a:rPr lang="en-GB" sz="3200" dirty="0"/>
              <a:t> or </a:t>
            </a:r>
            <a:r>
              <a:rPr lang="en-GB" sz="3200" dirty="0" err="1"/>
              <a:t>SigNoz</a:t>
            </a:r>
            <a:r>
              <a:rPr lang="en-GB" sz="3200" dirty="0"/>
              <a:t> for </a:t>
            </a:r>
            <a:r>
              <a:rPr lang="en-GB" sz="3200" b="1" dirty="0"/>
              <a:t>Source / Self-Hosted</a:t>
            </a:r>
            <a:endParaRPr lang="en-GB" sz="3200" dirty="0"/>
          </a:p>
          <a:p>
            <a:pPr lvl="0">
              <a:buClr>
                <a:schemeClr val="tx1"/>
              </a:buClr>
            </a:pPr>
            <a:r>
              <a:rPr lang="en-GB" sz="3200" b="1" dirty="0">
                <a:solidFill>
                  <a:schemeClr val="bg1"/>
                </a:solidFill>
                <a:highlight>
                  <a:srgbClr val="00FFFF"/>
                </a:highlight>
              </a:rPr>
              <a:t>Grafana</a:t>
            </a:r>
            <a:r>
              <a:rPr lang="en-GB" sz="3200" dirty="0"/>
              <a:t> or </a:t>
            </a:r>
            <a:r>
              <a:rPr lang="en-GB" sz="3200" dirty="0" err="1"/>
              <a:t>LogRocket</a:t>
            </a:r>
            <a:r>
              <a:rPr lang="en-GB" sz="3200" dirty="0"/>
              <a:t> best for </a:t>
            </a:r>
            <a:r>
              <a:rPr lang="en-GB" sz="3200" b="1" dirty="0"/>
              <a:t>Visualizing/Visual feedback</a:t>
            </a:r>
            <a:r>
              <a:rPr lang="en-GB" sz="3200" dirty="0"/>
              <a:t>.</a:t>
            </a:r>
          </a:p>
          <a:p>
            <a:endParaRPr lang="en-GB" dirty="0"/>
          </a:p>
        </p:txBody>
      </p:sp>
      <p:pic>
        <p:nvPicPr>
          <p:cNvPr id="4" name="Picture 3">
            <a:extLst>
              <a:ext uri="{FF2B5EF4-FFF2-40B4-BE49-F238E27FC236}">
                <a16:creationId xmlns:a16="http://schemas.microsoft.com/office/drawing/2014/main" id="{D7B768DB-3DB7-D7F4-6C04-3B49D97125CF}"/>
              </a:ext>
            </a:extLst>
          </p:cNvPr>
          <p:cNvPicPr>
            <a:picLocks noChangeAspect="1"/>
          </p:cNvPicPr>
          <p:nvPr/>
        </p:nvPicPr>
        <p:blipFill>
          <a:blip r:embed="rId2"/>
          <a:stretch>
            <a:fillRect/>
          </a:stretch>
        </p:blipFill>
        <p:spPr>
          <a:xfrm>
            <a:off x="3574676" y="4590436"/>
            <a:ext cx="5042647" cy="1143000"/>
          </a:xfrm>
          <a:prstGeom prst="rect">
            <a:avLst/>
          </a:prstGeom>
          <a:ln>
            <a:solidFill>
              <a:schemeClr val="tx1"/>
            </a:solidFill>
          </a:ln>
        </p:spPr>
      </p:pic>
    </p:spTree>
    <p:extLst>
      <p:ext uri="{BB962C8B-B14F-4D97-AF65-F5344CB8AC3E}">
        <p14:creationId xmlns:p14="http://schemas.microsoft.com/office/powerpoint/2010/main" val="38081712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AC0E-0AF0-5D4A-26DD-3177FA97FA23}"/>
              </a:ext>
            </a:extLst>
          </p:cNvPr>
          <p:cNvSpPr>
            <a:spLocks noGrp="1"/>
          </p:cNvSpPr>
          <p:nvPr>
            <p:ph type="title"/>
          </p:nvPr>
        </p:nvSpPr>
        <p:spPr>
          <a:xfrm>
            <a:off x="433804" y="199434"/>
            <a:ext cx="10941908" cy="991279"/>
          </a:xfrm>
        </p:spPr>
        <p:txBody>
          <a:bodyPr/>
          <a:lstStyle/>
          <a:p>
            <a:r>
              <a:rPr lang="en-GB" b="1" u="sng" dirty="0"/>
              <a:t>APM </a:t>
            </a:r>
            <a:r>
              <a:rPr lang="en-US" b="1" u="sng" dirty="0"/>
              <a:t>Application Performance Monitoring </a:t>
            </a:r>
            <a:r>
              <a:rPr lang="en-GB" b="1" u="sng" dirty="0"/>
              <a:t>tools</a:t>
            </a:r>
          </a:p>
        </p:txBody>
      </p:sp>
      <p:sp>
        <p:nvSpPr>
          <p:cNvPr id="3" name="Content Placeholder 2">
            <a:extLst>
              <a:ext uri="{FF2B5EF4-FFF2-40B4-BE49-F238E27FC236}">
                <a16:creationId xmlns:a16="http://schemas.microsoft.com/office/drawing/2014/main" id="{DA343A7B-4429-2E8A-061C-99ED78C7A1BB}"/>
              </a:ext>
            </a:extLst>
          </p:cNvPr>
          <p:cNvSpPr>
            <a:spLocks noGrp="1"/>
          </p:cNvSpPr>
          <p:nvPr>
            <p:ph idx="1"/>
          </p:nvPr>
        </p:nvSpPr>
        <p:spPr>
          <a:xfrm>
            <a:off x="399158" y="1111311"/>
            <a:ext cx="11495416" cy="5777900"/>
          </a:xfrm>
        </p:spPr>
        <p:txBody>
          <a:bodyPr>
            <a:normAutofit/>
          </a:bodyPr>
          <a:lstStyle/>
          <a:p>
            <a:pPr>
              <a:lnSpc>
                <a:spcPct val="110000"/>
              </a:lnSpc>
              <a:spcBef>
                <a:spcPts val="0"/>
              </a:spcBef>
              <a:spcAft>
                <a:spcPts val="600"/>
              </a:spcAft>
              <a:buClr>
                <a:srgbClr val="FFFF00"/>
              </a:buClr>
            </a:pPr>
            <a:r>
              <a:rPr lang="en-US" dirty="0">
                <a:solidFill>
                  <a:schemeClr val="bg1"/>
                </a:solidFill>
                <a:highlight>
                  <a:srgbClr val="FFFF00"/>
                </a:highlight>
              </a:rPr>
              <a:t>Application performance monitoring (APM) is the process of using software tools to monitor the performance of applications.</a:t>
            </a:r>
          </a:p>
          <a:p>
            <a:pPr>
              <a:lnSpc>
                <a:spcPct val="110000"/>
              </a:lnSpc>
              <a:spcBef>
                <a:spcPts val="0"/>
              </a:spcBef>
              <a:spcAft>
                <a:spcPts val="600"/>
              </a:spcAft>
              <a:buClr>
                <a:srgbClr val="FFFF00"/>
              </a:buClr>
            </a:pPr>
            <a:r>
              <a:rPr lang="en-US" dirty="0">
                <a:solidFill>
                  <a:schemeClr val="bg1"/>
                </a:solidFill>
                <a:highlight>
                  <a:srgbClr val="FFFF00"/>
                </a:highlight>
              </a:rPr>
              <a:t>APM tools deliver real-time data and insights into the performance of applications. So IT/Tech teams can troubleshoot any issues.</a:t>
            </a:r>
          </a:p>
          <a:p>
            <a:pPr>
              <a:lnSpc>
                <a:spcPct val="110000"/>
              </a:lnSpc>
              <a:spcBef>
                <a:spcPts val="0"/>
              </a:spcBef>
              <a:spcAft>
                <a:spcPts val="600"/>
              </a:spcAft>
              <a:buClr>
                <a:srgbClr val="FFFF00"/>
              </a:buClr>
            </a:pPr>
            <a:r>
              <a:rPr lang="en-US" dirty="0">
                <a:solidFill>
                  <a:schemeClr val="bg1"/>
                </a:solidFill>
                <a:highlight>
                  <a:srgbClr val="FFFF00"/>
                </a:highlight>
              </a:rPr>
              <a:t>Used by: </a:t>
            </a:r>
            <a:r>
              <a:rPr lang="en-US" b="1" dirty="0">
                <a:solidFill>
                  <a:schemeClr val="bg1"/>
                </a:solidFill>
                <a:highlight>
                  <a:srgbClr val="FFFF00"/>
                </a:highlight>
              </a:rPr>
              <a:t>DevOps engineers</a:t>
            </a:r>
            <a:r>
              <a:rPr lang="en-US" dirty="0">
                <a:solidFill>
                  <a:schemeClr val="bg1"/>
                </a:solidFill>
                <a:highlight>
                  <a:srgbClr val="FFFF00"/>
                </a:highlight>
              </a:rPr>
              <a:t>, </a:t>
            </a:r>
            <a:r>
              <a:rPr lang="en-US" b="1" dirty="0">
                <a:solidFill>
                  <a:schemeClr val="bg1"/>
                </a:solidFill>
                <a:highlight>
                  <a:srgbClr val="FFFF00"/>
                </a:highlight>
              </a:rPr>
              <a:t>developers</a:t>
            </a:r>
            <a:r>
              <a:rPr lang="en-US" dirty="0">
                <a:solidFill>
                  <a:schemeClr val="bg1"/>
                </a:solidFill>
                <a:highlight>
                  <a:srgbClr val="FFFF00"/>
                </a:highlight>
              </a:rPr>
              <a:t>, and </a:t>
            </a:r>
            <a:r>
              <a:rPr lang="en-US" b="1" dirty="0">
                <a:solidFill>
                  <a:schemeClr val="bg1"/>
                </a:solidFill>
                <a:highlight>
                  <a:srgbClr val="FFFF00"/>
                </a:highlight>
              </a:rPr>
              <a:t>IT managers</a:t>
            </a:r>
          </a:p>
          <a:p>
            <a:pPr>
              <a:lnSpc>
                <a:spcPct val="110000"/>
              </a:lnSpc>
              <a:spcBef>
                <a:spcPts val="0"/>
              </a:spcBef>
              <a:spcAft>
                <a:spcPts val="600"/>
              </a:spcAft>
            </a:pPr>
            <a:r>
              <a:rPr lang="en-US" dirty="0"/>
              <a:t>APM helps to ensure digital services run smoothly, with minimal downtime, with the latest updates. </a:t>
            </a:r>
          </a:p>
          <a:p>
            <a:pPr>
              <a:lnSpc>
                <a:spcPct val="110000"/>
              </a:lnSpc>
              <a:spcBef>
                <a:spcPts val="0"/>
              </a:spcBef>
              <a:spcAft>
                <a:spcPts val="600"/>
              </a:spcAft>
            </a:pPr>
            <a:r>
              <a:rPr lang="en-US" dirty="0"/>
              <a:t>APM tools are used to monitor local applications, cloud applications and hybrid applications. </a:t>
            </a:r>
          </a:p>
          <a:p>
            <a:pPr>
              <a:lnSpc>
                <a:spcPct val="110000"/>
              </a:lnSpc>
              <a:spcBef>
                <a:spcPts val="0"/>
              </a:spcBef>
              <a:spcAft>
                <a:spcPts val="600"/>
              </a:spcAft>
            </a:pPr>
            <a:r>
              <a:rPr lang="en-US" dirty="0">
                <a:solidFill>
                  <a:schemeClr val="bg1"/>
                </a:solidFill>
                <a:highlight>
                  <a:srgbClr val="FFFF00"/>
                </a:highlight>
              </a:rPr>
              <a:t>Example tools include:</a:t>
            </a:r>
            <a:r>
              <a:rPr lang="en-US" dirty="0">
                <a:solidFill>
                  <a:schemeClr val="bg1"/>
                </a:solidFill>
              </a:rPr>
              <a:t> </a:t>
            </a:r>
            <a:r>
              <a:rPr lang="en-US" dirty="0">
                <a:hlinkClick r:id="rId2"/>
              </a:rPr>
              <a:t>Manage Engine</a:t>
            </a:r>
            <a:r>
              <a:rPr lang="en-US" dirty="0"/>
              <a:t>, </a:t>
            </a:r>
            <a:r>
              <a:rPr lang="en-GB" dirty="0">
                <a:hlinkClick r:id="rId3"/>
              </a:rPr>
              <a:t>Azure Monitor</a:t>
            </a:r>
            <a:r>
              <a:rPr lang="en-GB" dirty="0"/>
              <a:t> and </a:t>
            </a:r>
            <a:r>
              <a:rPr lang="en-GB" dirty="0">
                <a:hlinkClick r:id="rId4"/>
              </a:rPr>
              <a:t>Amazon CloudWatch</a:t>
            </a:r>
            <a:r>
              <a:rPr lang="en-GB" dirty="0"/>
              <a:t>.</a:t>
            </a:r>
          </a:p>
        </p:txBody>
      </p:sp>
      <p:sp>
        <p:nvSpPr>
          <p:cNvPr id="4" name="Rectangle 3">
            <a:extLst>
              <a:ext uri="{FF2B5EF4-FFF2-40B4-BE49-F238E27FC236}">
                <a16:creationId xmlns:a16="http://schemas.microsoft.com/office/drawing/2014/main" id="{BCFCFBCB-4156-EC5F-110C-7AC5880F58C9}"/>
              </a:ext>
            </a:extLst>
          </p:cNvPr>
          <p:cNvSpPr/>
          <p:nvPr/>
        </p:nvSpPr>
        <p:spPr>
          <a:xfrm>
            <a:off x="340749" y="185071"/>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35020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AE94E-E9D9-3B65-09DA-4865EDDFEFC4}"/>
              </a:ext>
            </a:extLst>
          </p:cNvPr>
          <p:cNvSpPr>
            <a:spLocks noGrp="1"/>
          </p:cNvSpPr>
          <p:nvPr>
            <p:ph type="title"/>
          </p:nvPr>
        </p:nvSpPr>
        <p:spPr>
          <a:xfrm>
            <a:off x="1198181" y="84146"/>
            <a:ext cx="9795637" cy="784077"/>
          </a:xfrm>
        </p:spPr>
        <p:txBody>
          <a:bodyPr vert="horz" lIns="91440" tIns="45720" rIns="91440" bIns="45720" rtlCol="0" anchor="b">
            <a:normAutofit fontScale="90000"/>
          </a:bodyPr>
          <a:lstStyle/>
          <a:p>
            <a:pPr algn="ctr"/>
            <a:r>
              <a:rPr lang="en-US" sz="5400" b="1" u="sng" dirty="0">
                <a:solidFill>
                  <a:schemeClr val="bg1"/>
                </a:solidFill>
                <a:highlight>
                  <a:srgbClr val="FFFF00"/>
                </a:highlight>
              </a:rPr>
              <a:t>Amazon CloudWatch</a:t>
            </a:r>
          </a:p>
        </p:txBody>
      </p:sp>
      <p:pic>
        <p:nvPicPr>
          <p:cNvPr id="28" name="Picture 27" descr="A screenshot of a graph&#10;&#10;Description automatically generated">
            <a:extLst>
              <a:ext uri="{FF2B5EF4-FFF2-40B4-BE49-F238E27FC236}">
                <a16:creationId xmlns:a16="http://schemas.microsoft.com/office/drawing/2014/main" id="{EDF9FDA5-4B22-E479-7FF9-D6FDED383B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0570" y="1638962"/>
            <a:ext cx="5053404" cy="4421727"/>
          </a:xfrm>
          <a:prstGeom prst="rect">
            <a:avLst/>
          </a:prstGeom>
        </p:spPr>
      </p:pic>
      <p:pic>
        <p:nvPicPr>
          <p:cNvPr id="30" name="Content Placeholder 4" descr="A screenshot of a computer&#10;&#10;Description automatically generated">
            <a:extLst>
              <a:ext uri="{FF2B5EF4-FFF2-40B4-BE49-F238E27FC236}">
                <a16:creationId xmlns:a16="http://schemas.microsoft.com/office/drawing/2014/main" id="{DB7EEBCA-6417-3A86-7228-29E856A4028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052152" y="2721476"/>
            <a:ext cx="5435611" cy="4063119"/>
          </a:xfrm>
          <a:prstGeom prst="rect">
            <a:avLst/>
          </a:prstGeom>
        </p:spPr>
      </p:pic>
      <p:pic>
        <p:nvPicPr>
          <p:cNvPr id="26" name="Picture 25" descr="A screenshot of a computer&#10;&#10;Description automatically generated">
            <a:extLst>
              <a:ext uri="{FF2B5EF4-FFF2-40B4-BE49-F238E27FC236}">
                <a16:creationId xmlns:a16="http://schemas.microsoft.com/office/drawing/2014/main" id="{0992B8CD-8CA7-5737-CC72-271B0E31BFA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780319" y="2826300"/>
            <a:ext cx="5411681" cy="4031700"/>
          </a:xfrm>
          <a:prstGeom prst="rect">
            <a:avLst/>
          </a:prstGeom>
        </p:spPr>
      </p:pic>
      <p:sp>
        <p:nvSpPr>
          <p:cNvPr id="32" name="TextBox 31">
            <a:extLst>
              <a:ext uri="{FF2B5EF4-FFF2-40B4-BE49-F238E27FC236}">
                <a16:creationId xmlns:a16="http://schemas.microsoft.com/office/drawing/2014/main" id="{F0871FDA-35A1-0368-83AE-927BFE194D4D}"/>
              </a:ext>
            </a:extLst>
          </p:cNvPr>
          <p:cNvSpPr txBox="1"/>
          <p:nvPr/>
        </p:nvSpPr>
        <p:spPr>
          <a:xfrm>
            <a:off x="385963" y="807965"/>
            <a:ext cx="1077104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These images show Amazon CloudWatch tool monitoring the system, storage and application performance on a Linux and Windows Server.</a:t>
            </a:r>
          </a:p>
        </p:txBody>
      </p:sp>
      <p:sp>
        <p:nvSpPr>
          <p:cNvPr id="4" name="TextBox 3">
            <a:extLst>
              <a:ext uri="{FF2B5EF4-FFF2-40B4-BE49-F238E27FC236}">
                <a16:creationId xmlns:a16="http://schemas.microsoft.com/office/drawing/2014/main" id="{069309E0-5580-A3AF-02BD-091060B5C5ED}"/>
              </a:ext>
            </a:extLst>
          </p:cNvPr>
          <p:cNvSpPr txBox="1"/>
          <p:nvPr/>
        </p:nvSpPr>
        <p:spPr>
          <a:xfrm>
            <a:off x="5439366" y="1643889"/>
            <a:ext cx="5238465" cy="830997"/>
          </a:xfrm>
          <a:prstGeom prst="rect">
            <a:avLst/>
          </a:prstGeom>
          <a:noFill/>
          <a:ln>
            <a:solidFill>
              <a:schemeClr val="tx1"/>
            </a:solidFill>
          </a:ln>
        </p:spPr>
        <p:txBody>
          <a:bodyPr wrap="square">
            <a:spAutoFit/>
          </a:bodyPr>
          <a:lstStyle/>
          <a:p>
            <a:r>
              <a:rPr lang="en-US" sz="2400" b="0" i="0" dirty="0">
                <a:solidFill>
                  <a:schemeClr val="bg1"/>
                </a:solidFill>
                <a:effectLst/>
                <a:highlight>
                  <a:srgbClr val="FFFF00"/>
                </a:highlight>
                <a:latin typeface="Google Sans"/>
              </a:rPr>
              <a:t>Amazon CloudWatch has a free tier:</a:t>
            </a:r>
            <a:r>
              <a:rPr lang="en-US" sz="2400" b="0" i="0" dirty="0">
                <a:solidFill>
                  <a:schemeClr val="bg1"/>
                </a:solidFill>
                <a:effectLst/>
                <a:latin typeface="Google Sans"/>
              </a:rPr>
              <a:t> </a:t>
            </a:r>
            <a:r>
              <a:rPr lang="en-US" sz="2400" b="0" i="0" dirty="0">
                <a:effectLst/>
                <a:latin typeface="Google Sans"/>
                <a:hlinkClick r:id="rId9"/>
              </a:rPr>
              <a:t>click-here</a:t>
            </a:r>
            <a:r>
              <a:rPr lang="en-US" sz="2400" b="0" i="0" dirty="0">
                <a:effectLst/>
                <a:latin typeface="Google Sans"/>
              </a:rPr>
              <a:t>.</a:t>
            </a:r>
            <a:r>
              <a:rPr lang="en-GB" sz="2400" dirty="0">
                <a:solidFill>
                  <a:prstClr val="white"/>
                </a:solidFill>
              </a:rPr>
              <a:t> Best for AWS environments.</a:t>
            </a:r>
            <a:endParaRPr lang="en-GB" sz="2400" dirty="0"/>
          </a:p>
        </p:txBody>
      </p:sp>
    </p:spTree>
    <p:extLst>
      <p:ext uri="{BB962C8B-B14F-4D97-AF65-F5344CB8AC3E}">
        <p14:creationId xmlns:p14="http://schemas.microsoft.com/office/powerpoint/2010/main" val="12298166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AC0E-0AF0-5D4A-26DD-3177FA97FA23}"/>
              </a:ext>
            </a:extLst>
          </p:cNvPr>
          <p:cNvSpPr>
            <a:spLocks noGrp="1"/>
          </p:cNvSpPr>
          <p:nvPr>
            <p:ph type="title"/>
          </p:nvPr>
        </p:nvSpPr>
        <p:spPr>
          <a:xfrm>
            <a:off x="280087" y="306579"/>
            <a:ext cx="10941908" cy="1325563"/>
          </a:xfrm>
        </p:spPr>
        <p:txBody>
          <a:bodyPr>
            <a:normAutofit fontScale="90000"/>
          </a:bodyPr>
          <a:lstStyle/>
          <a:p>
            <a:r>
              <a:rPr lang="en-GB" sz="6700" b="1" dirty="0"/>
              <a:t>Bg. </a:t>
            </a:r>
            <a:r>
              <a:rPr lang="en-GB" b="1" u="sng" dirty="0"/>
              <a:t>APM </a:t>
            </a:r>
            <a:r>
              <a:rPr lang="en-US" b="1" u="sng" dirty="0"/>
              <a:t>Application Performance Monitoring </a:t>
            </a:r>
            <a:r>
              <a:rPr lang="en-GB" b="1" u="sng" dirty="0"/>
              <a:t>tools</a:t>
            </a:r>
          </a:p>
        </p:txBody>
      </p:sp>
      <p:sp>
        <p:nvSpPr>
          <p:cNvPr id="3" name="Content Placeholder 2">
            <a:extLst>
              <a:ext uri="{FF2B5EF4-FFF2-40B4-BE49-F238E27FC236}">
                <a16:creationId xmlns:a16="http://schemas.microsoft.com/office/drawing/2014/main" id="{DA343A7B-4429-2E8A-061C-99ED78C7A1BB}"/>
              </a:ext>
            </a:extLst>
          </p:cNvPr>
          <p:cNvSpPr>
            <a:spLocks noGrp="1"/>
          </p:cNvSpPr>
          <p:nvPr>
            <p:ph idx="1"/>
          </p:nvPr>
        </p:nvSpPr>
        <p:spPr>
          <a:xfrm>
            <a:off x="706395" y="1537301"/>
            <a:ext cx="10515600" cy="4351338"/>
          </a:xfrm>
        </p:spPr>
        <p:txBody>
          <a:bodyPr>
            <a:normAutofit fontScale="92500" lnSpcReduction="10000"/>
          </a:bodyPr>
          <a:lstStyle/>
          <a:p>
            <a:r>
              <a:rPr lang="en-US" dirty="0"/>
              <a:t>Application performance monitoring (APM) is the process of using software tools to monitor the performance of applications, particularly business-critical applications.</a:t>
            </a:r>
          </a:p>
          <a:p>
            <a:r>
              <a:rPr lang="en-US" dirty="0"/>
              <a:t>APM tools deliver real-time data and insights into the performance of applications. Then, IT teams, DevOps, and site engineers can troubleshoot any issues.</a:t>
            </a:r>
          </a:p>
          <a:p>
            <a:r>
              <a:rPr lang="en-US" dirty="0"/>
              <a:t>(APM) is integral to an enterprise's success. It helps ensure digital services run smoothly, with minimal downtime, and that customers consistently receive positive experiences. </a:t>
            </a:r>
          </a:p>
          <a:p>
            <a:r>
              <a:rPr lang="en-US" dirty="0"/>
              <a:t>APM tools are used to monitor local applications, cloud applications and services and hybrid applications.</a:t>
            </a:r>
          </a:p>
        </p:txBody>
      </p:sp>
    </p:spTree>
    <p:extLst>
      <p:ext uri="{BB962C8B-B14F-4D97-AF65-F5344CB8AC3E}">
        <p14:creationId xmlns:p14="http://schemas.microsoft.com/office/powerpoint/2010/main" val="3315308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68FD6-2428-EAD3-3164-056B7294E176}"/>
              </a:ext>
            </a:extLst>
          </p:cNvPr>
          <p:cNvSpPr>
            <a:spLocks noGrp="1"/>
          </p:cNvSpPr>
          <p:nvPr>
            <p:ph type="title"/>
          </p:nvPr>
        </p:nvSpPr>
        <p:spPr>
          <a:xfrm>
            <a:off x="302740" y="88169"/>
            <a:ext cx="11051060" cy="925086"/>
          </a:xfrm>
        </p:spPr>
        <p:txBody>
          <a:bodyPr>
            <a:normAutofit fontScale="90000"/>
          </a:bodyPr>
          <a:lstStyle/>
          <a:p>
            <a:r>
              <a:rPr lang="en-US" sz="6000" b="1" dirty="0"/>
              <a:t>Bg. </a:t>
            </a:r>
            <a:r>
              <a:rPr lang="en-US" b="1" u="sng" dirty="0"/>
              <a:t>APM tools commonly track the following metrics:</a:t>
            </a:r>
            <a:endParaRPr lang="en-GB" b="1" u="sng" dirty="0"/>
          </a:p>
        </p:txBody>
      </p:sp>
      <p:sp>
        <p:nvSpPr>
          <p:cNvPr id="3" name="Content Placeholder 2">
            <a:extLst>
              <a:ext uri="{FF2B5EF4-FFF2-40B4-BE49-F238E27FC236}">
                <a16:creationId xmlns:a16="http://schemas.microsoft.com/office/drawing/2014/main" id="{9E8E868A-7790-86C6-AE75-12FEB8F21F63}"/>
              </a:ext>
            </a:extLst>
          </p:cNvPr>
          <p:cNvSpPr>
            <a:spLocks noGrp="1"/>
          </p:cNvSpPr>
          <p:nvPr>
            <p:ph idx="1"/>
          </p:nvPr>
        </p:nvSpPr>
        <p:spPr>
          <a:xfrm>
            <a:off x="302740" y="1013255"/>
            <a:ext cx="11708028" cy="5626442"/>
          </a:xfrm>
        </p:spPr>
        <p:txBody>
          <a:bodyPr>
            <a:normAutofit fontScale="92500" lnSpcReduction="20000"/>
          </a:bodyPr>
          <a:lstStyle/>
          <a:p>
            <a:pPr algn="l">
              <a:lnSpc>
                <a:spcPct val="110000"/>
              </a:lnSpc>
              <a:spcBef>
                <a:spcPts val="600"/>
              </a:spcBef>
            </a:pPr>
            <a:r>
              <a:rPr lang="en-US" sz="1800" dirty="0"/>
              <a:t>“</a:t>
            </a:r>
            <a:r>
              <a:rPr lang="en-US" sz="2200" b="1" dirty="0">
                <a:solidFill>
                  <a:schemeClr val="bg1"/>
                </a:solidFill>
                <a:highlight>
                  <a:srgbClr val="00FFFF"/>
                </a:highlight>
              </a:rPr>
              <a:t>CPU usage: </a:t>
            </a:r>
            <a:r>
              <a:rPr lang="en-US" sz="1800" dirty="0"/>
              <a:t>APM solutions can monitor CPU metrics like CPU usage and memory demands. This ensures your application is getting the compute resources it requires to operate adequately.</a:t>
            </a:r>
          </a:p>
          <a:p>
            <a:pPr algn="l">
              <a:lnSpc>
                <a:spcPct val="110000"/>
              </a:lnSpc>
              <a:spcBef>
                <a:spcPts val="600"/>
              </a:spcBef>
            </a:pPr>
            <a:r>
              <a:rPr lang="en-US" sz="2200" b="1" dirty="0">
                <a:solidFill>
                  <a:schemeClr val="bg1"/>
                </a:solidFill>
                <a:highlight>
                  <a:srgbClr val="00FFFF"/>
                </a:highlight>
              </a:rPr>
              <a:t>Response times</a:t>
            </a:r>
            <a:r>
              <a:rPr lang="en-US" sz="1800" b="1" dirty="0">
                <a:solidFill>
                  <a:schemeClr val="bg1"/>
                </a:solidFill>
                <a:highlight>
                  <a:srgbClr val="00FFFF"/>
                </a:highlight>
              </a:rPr>
              <a:t>: </a:t>
            </a:r>
            <a:r>
              <a:rPr lang="en-US" sz="1800" dirty="0"/>
              <a:t>Response times are significant for enterprises, as your users expect to be able to access services without delay. APM solutions measure against an acceptable baseline performance for response times and alert you if response times fall below the threshold.</a:t>
            </a:r>
          </a:p>
          <a:p>
            <a:pPr algn="l">
              <a:lnSpc>
                <a:spcPct val="110000"/>
              </a:lnSpc>
              <a:spcBef>
                <a:spcPts val="600"/>
              </a:spcBef>
            </a:pPr>
            <a:r>
              <a:rPr lang="en-US" sz="2200" b="1" dirty="0">
                <a:solidFill>
                  <a:schemeClr val="bg1"/>
                </a:solidFill>
                <a:highlight>
                  <a:srgbClr val="00FFFF"/>
                </a:highlight>
              </a:rPr>
              <a:t>Error rates: </a:t>
            </a:r>
            <a:r>
              <a:rPr lang="en-US" sz="1800" dirty="0"/>
              <a:t>APM software monitors applications to record and report error rates. An example of an error would be when a web inquiry times out or a database query fails. APM will deliver alerts when the error rate rises above predefined parameters—for example, when 5% of the last 50 requests have resulted in an error.</a:t>
            </a:r>
          </a:p>
          <a:p>
            <a:pPr algn="l">
              <a:lnSpc>
                <a:spcPct val="110000"/>
              </a:lnSpc>
              <a:spcBef>
                <a:spcPts val="600"/>
              </a:spcBef>
            </a:pPr>
            <a:r>
              <a:rPr lang="en-US" sz="2200" b="1" dirty="0">
                <a:solidFill>
                  <a:schemeClr val="bg1"/>
                </a:solidFill>
                <a:highlight>
                  <a:srgbClr val="00FFFF"/>
                </a:highlight>
              </a:rPr>
              <a:t>Transaction tracing: </a:t>
            </a:r>
            <a:r>
              <a:rPr lang="en-US" sz="1800" dirty="0"/>
              <a:t>Transaction tracing in APM gives you an accurate picture of single transactions carried out in an application. Information captured in transaction tracing includes available function calls, external calls, and database calls. It monitors the transaction request from start to finish.</a:t>
            </a:r>
          </a:p>
          <a:p>
            <a:pPr algn="l">
              <a:lnSpc>
                <a:spcPct val="110000"/>
              </a:lnSpc>
              <a:spcBef>
                <a:spcPts val="600"/>
              </a:spcBef>
            </a:pPr>
            <a:r>
              <a:rPr lang="en-US" sz="2200" b="1" dirty="0">
                <a:solidFill>
                  <a:schemeClr val="bg1"/>
                </a:solidFill>
                <a:highlight>
                  <a:srgbClr val="00FFFF"/>
                </a:highlight>
              </a:rPr>
              <a:t>Instances: </a:t>
            </a:r>
            <a:r>
              <a:rPr lang="en-US" sz="1800" dirty="0"/>
              <a:t>An APM solution can monitor and report how many server or application instances your applications are running. It can alert you to scale up or down to meet user demand.</a:t>
            </a:r>
          </a:p>
          <a:p>
            <a:pPr algn="l">
              <a:lnSpc>
                <a:spcPct val="110000"/>
              </a:lnSpc>
              <a:spcBef>
                <a:spcPts val="600"/>
              </a:spcBef>
            </a:pPr>
            <a:r>
              <a:rPr lang="en-US" sz="2200" b="1" dirty="0">
                <a:solidFill>
                  <a:schemeClr val="bg1"/>
                </a:solidFill>
                <a:highlight>
                  <a:srgbClr val="00FFFF"/>
                </a:highlight>
              </a:rPr>
              <a:t>Requests: </a:t>
            </a:r>
            <a:r>
              <a:rPr lang="en-US" sz="1800" dirty="0"/>
              <a:t>APM software monitors how many user requests your application receives. By monitoring the traffic, the software can send alerts if it spots any anomalies. For example, it can alert you to unexpected increases in requests, large numbers of requests from the same user, or unusually low requests.</a:t>
            </a:r>
          </a:p>
          <a:p>
            <a:pPr algn="l">
              <a:lnSpc>
                <a:spcPct val="110000"/>
              </a:lnSpc>
              <a:spcBef>
                <a:spcPts val="600"/>
              </a:spcBef>
            </a:pPr>
            <a:r>
              <a:rPr lang="en-US" sz="2200" b="1" dirty="0">
                <a:solidFill>
                  <a:schemeClr val="bg1"/>
                </a:solidFill>
                <a:highlight>
                  <a:srgbClr val="00FFFF"/>
                </a:highlight>
              </a:rPr>
              <a:t>Uptime: </a:t>
            </a:r>
            <a:r>
              <a:rPr lang="en-US" sz="1800" dirty="0"/>
              <a:t>Uptime is critically important for enterprises providing online services. Many service level agreements (SLAs) only allow a percentage point of downtime across predetermined periods. APM monitors application availability and compares levels to those agreed upon by the service provider and customer.”</a:t>
            </a:r>
          </a:p>
          <a:p>
            <a:pPr marL="0" indent="0">
              <a:lnSpc>
                <a:spcPct val="110000"/>
              </a:lnSpc>
              <a:spcBef>
                <a:spcPts val="600"/>
              </a:spcBef>
              <a:buNone/>
            </a:pPr>
            <a:r>
              <a:rPr lang="en-GB" sz="1800" dirty="0"/>
              <a:t>[</a:t>
            </a:r>
            <a:r>
              <a:rPr lang="en-GB" sz="1800" dirty="0">
                <a:hlinkClick r:id="rId2"/>
              </a:rPr>
              <a:t>r</a:t>
            </a:r>
            <a:r>
              <a:rPr lang="en-GB" sz="1800" dirty="0"/>
              <a:t>]</a:t>
            </a:r>
          </a:p>
        </p:txBody>
      </p:sp>
    </p:spTree>
    <p:extLst>
      <p:ext uri="{BB962C8B-B14F-4D97-AF65-F5344CB8AC3E}">
        <p14:creationId xmlns:p14="http://schemas.microsoft.com/office/powerpoint/2010/main" val="8921527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354791" y="260544"/>
            <a:ext cx="10892480" cy="1325563"/>
          </a:xfrm>
          <a:ln>
            <a:solidFill>
              <a:schemeClr val="tx1"/>
            </a:solidFill>
          </a:ln>
        </p:spPr>
        <p:txBody>
          <a:bodyPr>
            <a:normAutofit/>
          </a:bodyPr>
          <a:lstStyle/>
          <a:p>
            <a:r>
              <a:rPr lang="en-GB" sz="5400" b="1" u="sng" dirty="0"/>
              <a:t>Tool:</a:t>
            </a:r>
            <a:r>
              <a:rPr lang="en-GB" sz="5400" b="1" dirty="0"/>
              <a:t> App Manager</a:t>
            </a:r>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409699" y="1586105"/>
            <a:ext cx="10892481" cy="4351338"/>
          </a:xfrm>
        </p:spPr>
        <p:txBody>
          <a:bodyPr>
            <a:noAutofit/>
          </a:bodyPr>
          <a:lstStyle/>
          <a:p>
            <a:pPr marL="342900" lvl="0" indent="-342900">
              <a:lnSpc>
                <a:spcPct val="100000"/>
              </a:lnSpc>
              <a:spcBef>
                <a:spcPts val="600"/>
              </a:spcBef>
              <a:tabLst>
                <a:tab pos="457200" algn="l"/>
              </a:tabLst>
            </a:pPr>
            <a:r>
              <a:rPr lang="en-US" b="1" dirty="0"/>
              <a:t>App Manager </a:t>
            </a:r>
            <a:r>
              <a:rPr lang="en-US" dirty="0"/>
              <a:t>formally called ‘ManageEngine Applications Manager</a:t>
            </a:r>
            <a:r>
              <a:rPr lang="en-US" b="1" dirty="0"/>
              <a:t>’ </a:t>
            </a:r>
            <a:r>
              <a:rPr lang="en-GB" dirty="0">
                <a:effectLst/>
                <a:ea typeface="DengXian" panose="02010600030101010101" pitchFamily="2" charset="-122"/>
                <a:cs typeface="Times New Roman" panose="02020603050405020304" pitchFamily="18" charset="0"/>
              </a:rPr>
              <a:t>by </a:t>
            </a:r>
            <a:r>
              <a:rPr lang="en-GB" dirty="0">
                <a:effectLst/>
                <a:ea typeface="DengXian" panose="02010600030101010101" pitchFamily="2" charset="-122"/>
                <a:cs typeface="Times New Roman" panose="02020603050405020304" pitchFamily="18" charset="0"/>
                <a:hlinkClick r:id="rId2"/>
              </a:rPr>
              <a:t>ManageEngine.com</a:t>
            </a:r>
            <a:r>
              <a:rPr lang="en-GB" dirty="0">
                <a:effectLst/>
                <a:ea typeface="DengXian" panose="02010600030101010101" pitchFamily="2" charset="-122"/>
                <a:cs typeface="Times New Roman" panose="02020603050405020304" pitchFamily="18" charset="0"/>
              </a:rPr>
              <a:t>, </a:t>
            </a:r>
            <a:r>
              <a:rPr lang="en-US" dirty="0">
                <a:effectLst/>
                <a:ea typeface="DengXian" panose="02010600030101010101" pitchFamily="2" charset="-122"/>
                <a:cs typeface="Times New Roman" panose="02020603050405020304" pitchFamily="18" charset="0"/>
              </a:rPr>
              <a:t>is a popular </a:t>
            </a:r>
            <a:r>
              <a:rPr lang="en-US" b="1" dirty="0">
                <a:solidFill>
                  <a:schemeClr val="bg1"/>
                </a:solidFill>
                <a:highlight>
                  <a:srgbClr val="FFFF00"/>
                </a:highlight>
                <a:ea typeface="DengXian" panose="02010600030101010101" pitchFamily="2" charset="-122"/>
                <a:cs typeface="Times New Roman" panose="02020603050405020304" pitchFamily="18" charset="0"/>
              </a:rPr>
              <a:t>A</a:t>
            </a:r>
            <a:r>
              <a:rPr lang="en-US" b="1" dirty="0">
                <a:solidFill>
                  <a:schemeClr val="bg1"/>
                </a:solidFill>
                <a:effectLst/>
                <a:highlight>
                  <a:srgbClr val="FFFF00"/>
                </a:highlight>
                <a:ea typeface="DengXian" panose="02010600030101010101" pitchFamily="2" charset="-122"/>
                <a:cs typeface="Times New Roman" panose="02020603050405020304" pitchFamily="18" charset="0"/>
              </a:rPr>
              <a:t>pplication</a:t>
            </a:r>
            <a:r>
              <a:rPr lang="en-US" dirty="0">
                <a:solidFill>
                  <a:schemeClr val="bg1"/>
                </a:solidFill>
                <a:effectLst/>
                <a:highlight>
                  <a:srgbClr val="FFFF00"/>
                </a:highlight>
                <a:ea typeface="DengXian" panose="02010600030101010101" pitchFamily="2" charset="-122"/>
                <a:cs typeface="Times New Roman" panose="02020603050405020304" pitchFamily="18" charset="0"/>
              </a:rPr>
              <a:t> </a:t>
            </a:r>
            <a:r>
              <a:rPr lang="en-US" b="1" dirty="0">
                <a:solidFill>
                  <a:schemeClr val="bg1"/>
                </a:solidFill>
                <a:effectLst/>
                <a:highlight>
                  <a:srgbClr val="FFFF00"/>
                </a:highlight>
                <a:ea typeface="DengXian" panose="02010600030101010101" pitchFamily="2" charset="-122"/>
                <a:cs typeface="Times New Roman" panose="02020603050405020304" pitchFamily="18" charset="0"/>
              </a:rPr>
              <a:t>performance monitoring software tool </a:t>
            </a:r>
            <a:r>
              <a:rPr lang="en-US" dirty="0">
                <a:effectLst/>
                <a:ea typeface="DengXian" panose="02010600030101010101" pitchFamily="2" charset="-122"/>
                <a:cs typeface="Times New Roman" panose="02020603050405020304" pitchFamily="18" charset="0"/>
              </a:rPr>
              <a:t>that monitors the performance of </a:t>
            </a:r>
            <a:r>
              <a:rPr lang="en-US" dirty="0">
                <a:ea typeface="DengXian" panose="02010600030101010101" pitchFamily="2" charset="-122"/>
                <a:cs typeface="Times New Roman" panose="02020603050405020304" pitchFamily="18" charset="0"/>
              </a:rPr>
              <a:t>local and cloud </a:t>
            </a:r>
            <a:r>
              <a:rPr lang="en-US" dirty="0">
                <a:effectLst/>
                <a:ea typeface="DengXian" panose="02010600030101010101" pitchFamily="2" charset="-122"/>
                <a:cs typeface="Times New Roman" panose="02020603050405020304" pitchFamily="18" charset="0"/>
              </a:rPr>
              <a:t>applications. </a:t>
            </a:r>
          </a:p>
          <a:p>
            <a:pPr marL="342900" lvl="0" indent="-342900">
              <a:lnSpc>
                <a:spcPct val="100000"/>
              </a:lnSpc>
              <a:spcBef>
                <a:spcPts val="600"/>
              </a:spcBef>
              <a:buFont typeface="Arial" panose="020B0604020202020204" pitchFamily="34" charset="0"/>
              <a:buChar char="•"/>
              <a:tabLst>
                <a:tab pos="457200" algn="l"/>
              </a:tabLst>
            </a:pPr>
            <a:r>
              <a:rPr lang="en-US" dirty="0">
                <a:solidFill>
                  <a:schemeClr val="bg1"/>
                </a:solidFill>
                <a:effectLst/>
                <a:highlight>
                  <a:srgbClr val="FFFF00"/>
                </a:highlight>
                <a:ea typeface="DengXian" panose="02010600030101010101" pitchFamily="2" charset="-122"/>
                <a:cs typeface="Times New Roman" panose="02020603050405020304" pitchFamily="18" charset="0"/>
              </a:rPr>
              <a:t>It helps identify and solve performance issues with applications via </a:t>
            </a:r>
            <a:r>
              <a:rPr lang="en-US" b="1" dirty="0">
                <a:solidFill>
                  <a:schemeClr val="bg1"/>
                </a:solidFill>
                <a:effectLst/>
                <a:highlight>
                  <a:srgbClr val="FFFF00"/>
                </a:highlight>
                <a:ea typeface="DengXian" panose="02010600030101010101" pitchFamily="2" charset="-122"/>
                <a:cs typeface="Times New Roman" panose="02020603050405020304" pitchFamily="18" charset="0"/>
              </a:rPr>
              <a:t>notifications</a:t>
            </a:r>
            <a:r>
              <a:rPr lang="en-US" dirty="0">
                <a:solidFill>
                  <a:schemeClr val="bg1"/>
                </a:solidFill>
                <a:effectLst/>
                <a:highlight>
                  <a:srgbClr val="FFFF00"/>
                </a:highlight>
                <a:ea typeface="DengXian" panose="02010600030101010101" pitchFamily="2" charset="-122"/>
                <a:cs typeface="Times New Roman" panose="02020603050405020304" pitchFamily="18" charset="0"/>
              </a:rPr>
              <a:t> </a:t>
            </a:r>
            <a:r>
              <a:rPr lang="en-US" dirty="0">
                <a:effectLst/>
                <a:ea typeface="DengXian" panose="02010600030101010101" pitchFamily="2" charset="-122"/>
                <a:cs typeface="Times New Roman" panose="02020603050405020304" pitchFamily="18" charset="0"/>
              </a:rPr>
              <a:t>and </a:t>
            </a:r>
            <a:r>
              <a:rPr lang="en-US" b="1" dirty="0">
                <a:effectLst/>
                <a:ea typeface="DengXian" panose="02010600030101010101" pitchFamily="2" charset="-122"/>
                <a:cs typeface="Times New Roman" panose="02020603050405020304" pitchFamily="18" charset="0"/>
              </a:rPr>
              <a:t>Administration dashboard </a:t>
            </a:r>
            <a:r>
              <a:rPr lang="en-US" dirty="0">
                <a:effectLst/>
                <a:ea typeface="DengXian" panose="02010600030101010101" pitchFamily="2" charset="-122"/>
                <a:cs typeface="Times New Roman" panose="02020603050405020304" pitchFamily="18" charset="0"/>
              </a:rPr>
              <a:t>overview interface.</a:t>
            </a:r>
          </a:p>
          <a:p>
            <a:pPr marL="342900" indent="-342900">
              <a:lnSpc>
                <a:spcPct val="100000"/>
              </a:lnSpc>
              <a:spcBef>
                <a:spcPts val="600"/>
              </a:spcBef>
              <a:tabLst>
                <a:tab pos="457200" algn="l"/>
              </a:tabLst>
            </a:pPr>
            <a:r>
              <a:rPr lang="en-GB" dirty="0">
                <a:solidFill>
                  <a:schemeClr val="bg1"/>
                </a:solidFill>
                <a:highlight>
                  <a:srgbClr val="FFFF00"/>
                </a:highlight>
              </a:rPr>
              <a:t>Best for Hybrid environments (e.g. AWS/Azure + On-prem servers).</a:t>
            </a:r>
            <a:endParaRPr lang="en-GB" dirty="0">
              <a:solidFill>
                <a:schemeClr val="bg1"/>
              </a:solidFill>
              <a:effectLst/>
              <a:highlight>
                <a:srgbClr val="FFFF00"/>
              </a:highlight>
              <a:ea typeface="DengXian" panose="02010600030101010101" pitchFamily="2" charset="-122"/>
              <a:cs typeface="Times New Roman" panose="02020603050405020304" pitchFamily="18" charset="0"/>
            </a:endParaRPr>
          </a:p>
          <a:p>
            <a:pPr marL="342900" lvl="0" indent="-342900">
              <a:lnSpc>
                <a:spcPct val="100000"/>
              </a:lnSpc>
              <a:spcBef>
                <a:spcPts val="600"/>
              </a:spcBef>
              <a:buFont typeface="Arial" panose="020B0604020202020204" pitchFamily="34" charset="0"/>
              <a:buChar char="•"/>
              <a:tabLst>
                <a:tab pos="457200" algn="l"/>
              </a:tabLst>
            </a:pPr>
            <a:r>
              <a:rPr lang="en-GB" dirty="0">
                <a:effectLst/>
                <a:ea typeface="DengXian" panose="02010600030101010101" pitchFamily="2" charset="-122"/>
                <a:cs typeface="Times New Roman" panose="02020603050405020304" pitchFamily="18" charset="0"/>
              </a:rPr>
              <a:t>‘</a:t>
            </a:r>
            <a:r>
              <a:rPr lang="en-GB" b="1" dirty="0">
                <a:effectLst/>
                <a:ea typeface="DengXian" panose="02010600030101010101" pitchFamily="2" charset="-122"/>
                <a:cs typeface="Times New Roman" panose="02020603050405020304" pitchFamily="18" charset="0"/>
              </a:rPr>
              <a:t>App Manager</a:t>
            </a:r>
            <a:r>
              <a:rPr lang="en-GB" dirty="0">
                <a:effectLst/>
                <a:ea typeface="DengXian" panose="02010600030101010101" pitchFamily="2" charset="-122"/>
                <a:cs typeface="Times New Roman" panose="02020603050405020304" pitchFamily="18" charset="0"/>
              </a:rPr>
              <a:t>’ is used by many </a:t>
            </a:r>
            <a:r>
              <a:rPr lang="en-US" dirty="0">
                <a:effectLst/>
                <a:ea typeface="DengXian" panose="02010600030101010101" pitchFamily="2" charset="-122"/>
                <a:cs typeface="Times New Roman" panose="02020603050405020304" pitchFamily="18" charset="0"/>
              </a:rPr>
              <a:t>Organizations as an Application Management tool to improve IT service delivery</a:t>
            </a:r>
            <a:r>
              <a:rPr lang="en-US" dirty="0">
                <a:ea typeface="DengXian" panose="02010600030101010101" pitchFamily="2" charset="-122"/>
                <a:cs typeface="Times New Roman" panose="02020603050405020304" pitchFamily="18" charset="0"/>
              </a:rPr>
              <a:t>, </a:t>
            </a:r>
            <a:r>
              <a:rPr lang="en-US" b="1" dirty="0">
                <a:effectLst/>
                <a:ea typeface="DengXian" panose="02010600030101010101" pitchFamily="2" charset="-122"/>
                <a:cs typeface="Times New Roman" panose="02020603050405020304" pitchFamily="18" charset="0"/>
              </a:rPr>
              <a:t>IT and DevOps processes </a:t>
            </a:r>
            <a:r>
              <a:rPr lang="en-US" dirty="0">
                <a:effectLst/>
                <a:ea typeface="DengXian" panose="02010600030101010101" pitchFamily="2" charset="-122"/>
                <a:cs typeface="Times New Roman" panose="02020603050405020304" pitchFamily="18" charset="0"/>
              </a:rPr>
              <a:t>and the end-user experience.</a:t>
            </a:r>
            <a:endParaRPr lang="en-GB" dirty="0">
              <a:effectLst/>
              <a:ea typeface="DengXian" panose="02010600030101010101" pitchFamily="2" charset="-122"/>
              <a:cs typeface="Times New Roman" panose="02020603050405020304" pitchFamily="18" charset="0"/>
            </a:endParaRPr>
          </a:p>
          <a:p>
            <a:pPr lvl="1">
              <a:lnSpc>
                <a:spcPct val="100000"/>
              </a:lnSpc>
              <a:spcBef>
                <a:spcPts val="600"/>
              </a:spcBef>
            </a:pPr>
            <a:r>
              <a:rPr lang="en-US" dirty="0">
                <a:effectLst/>
                <a:ea typeface="DengXian" panose="02010600030101010101" pitchFamily="2" charset="-122"/>
                <a:cs typeface="Times New Roman" panose="02020603050405020304" pitchFamily="18" charset="0"/>
              </a:rPr>
              <a:t>Bg. For additional Application Manager software </a:t>
            </a:r>
            <a:r>
              <a:rPr lang="en-US" u="sng" dirty="0">
                <a:solidFill>
                  <a:srgbClr val="0563C1"/>
                </a:solidFill>
                <a:effectLst/>
                <a:ea typeface="DengXian" panose="02010600030101010101" pitchFamily="2" charset="-122"/>
                <a:cs typeface="Times New Roman" panose="02020603050405020304" pitchFamily="18" charset="0"/>
                <a:hlinkClick r:id="rId3"/>
              </a:rPr>
              <a:t>click-here</a:t>
            </a:r>
            <a:r>
              <a:rPr lang="en-US" dirty="0"/>
              <a:t> and </a:t>
            </a:r>
            <a:r>
              <a:rPr lang="en-US" dirty="0">
                <a:hlinkClick r:id="rId4"/>
              </a:rPr>
              <a:t>here</a:t>
            </a:r>
            <a:r>
              <a:rPr lang="en-US" dirty="0"/>
              <a:t>.</a:t>
            </a:r>
            <a:br>
              <a:rPr lang="en-US" dirty="0"/>
            </a:br>
            <a:endParaRPr lang="en-GB" dirty="0"/>
          </a:p>
          <a:p>
            <a:pPr>
              <a:lnSpc>
                <a:spcPct val="100000"/>
              </a:lnSpc>
              <a:spcBef>
                <a:spcPts val="600"/>
              </a:spcBef>
            </a:pPr>
            <a:endParaRPr lang="en-US" dirty="0"/>
          </a:p>
        </p:txBody>
      </p:sp>
      <p:pic>
        <p:nvPicPr>
          <p:cNvPr id="80902" name="Picture 6" descr="ManageEngine - IT Operations and Service Management Software">
            <a:extLst>
              <a:ext uri="{FF2B5EF4-FFF2-40B4-BE49-F238E27FC236}">
                <a16:creationId xmlns:a16="http://schemas.microsoft.com/office/drawing/2014/main" id="{9BEBAE0F-1DE5-8C3C-FCE3-7C844910B3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9474" y="402194"/>
            <a:ext cx="5058032" cy="104226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B54E6EA-441E-F6DF-7AEB-DA9EC89EE01F}"/>
              </a:ext>
            </a:extLst>
          </p:cNvPr>
          <p:cNvSpPr/>
          <p:nvPr/>
        </p:nvSpPr>
        <p:spPr>
          <a:xfrm>
            <a:off x="310100" y="469120"/>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6447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ECCE6-DFD8-993E-3EC5-FF07B959F3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A2BF0-B5BE-0582-655E-DAC05FD1D819}"/>
              </a:ext>
            </a:extLst>
          </p:cNvPr>
          <p:cNvSpPr>
            <a:spLocks noGrp="1"/>
          </p:cNvSpPr>
          <p:nvPr>
            <p:ph type="title"/>
          </p:nvPr>
        </p:nvSpPr>
        <p:spPr>
          <a:xfrm>
            <a:off x="406999" y="67917"/>
            <a:ext cx="10515600" cy="1126571"/>
          </a:xfrm>
        </p:spPr>
        <p:txBody>
          <a:bodyPr>
            <a:normAutofit/>
          </a:bodyPr>
          <a:lstStyle/>
          <a:p>
            <a:r>
              <a:rPr lang="en-GB" sz="4800" b="1" u="sng" dirty="0"/>
              <a:t>App Manager: Application monitoring</a:t>
            </a:r>
          </a:p>
        </p:txBody>
      </p:sp>
      <p:sp>
        <p:nvSpPr>
          <p:cNvPr id="3" name="Content Placeholder 2">
            <a:extLst>
              <a:ext uri="{FF2B5EF4-FFF2-40B4-BE49-F238E27FC236}">
                <a16:creationId xmlns:a16="http://schemas.microsoft.com/office/drawing/2014/main" id="{2B669762-935F-7E4F-3933-FF055769217E}"/>
              </a:ext>
            </a:extLst>
          </p:cNvPr>
          <p:cNvSpPr>
            <a:spLocks noGrp="1"/>
          </p:cNvSpPr>
          <p:nvPr>
            <p:ph idx="1"/>
          </p:nvPr>
        </p:nvSpPr>
        <p:spPr>
          <a:xfrm>
            <a:off x="159350" y="1084433"/>
            <a:ext cx="11406574" cy="4673816"/>
          </a:xfrm>
        </p:spPr>
        <p:txBody>
          <a:bodyPr>
            <a:noAutofit/>
          </a:bodyPr>
          <a:lstStyle/>
          <a:p>
            <a:pPr marL="342900" lvl="0" indent="-342900">
              <a:lnSpc>
                <a:spcPct val="100000"/>
              </a:lnSpc>
              <a:spcBef>
                <a:spcPts val="600"/>
              </a:spcBef>
              <a:buFont typeface="Arial" panose="020B0604020202020204" pitchFamily="34" charset="0"/>
              <a:buChar char="•"/>
              <a:tabLst>
                <a:tab pos="457200" algn="l"/>
              </a:tabLst>
            </a:pPr>
            <a:r>
              <a:rPr lang="en-GB" dirty="0">
                <a:ea typeface="DengXian" panose="02010600030101010101" pitchFamily="2" charset="-122"/>
                <a:cs typeface="Times New Roman" panose="02020603050405020304" pitchFamily="18" charset="0"/>
              </a:rPr>
              <a:t>The image here shows ‘</a:t>
            </a:r>
            <a:r>
              <a:rPr lang="en-GB" b="1" dirty="0">
                <a:ea typeface="DengXian" panose="02010600030101010101" pitchFamily="2" charset="-122"/>
                <a:cs typeface="Times New Roman" panose="02020603050405020304" pitchFamily="18" charset="0"/>
              </a:rPr>
              <a:t>App Manger</a:t>
            </a:r>
            <a:r>
              <a:rPr lang="en-GB" dirty="0">
                <a:ea typeface="DengXian" panose="02010600030101010101" pitchFamily="2" charset="-122"/>
                <a:cs typeface="Times New Roman" panose="02020603050405020304" pitchFamily="18" charset="0"/>
              </a:rPr>
              <a:t>’ monitoring system resources, including recent ‘</a:t>
            </a:r>
            <a:r>
              <a:rPr lang="en-GB" b="1" dirty="0">
                <a:ea typeface="DengXian" panose="02010600030101010101" pitchFamily="2" charset="-122"/>
                <a:cs typeface="Times New Roman" panose="02020603050405020304" pitchFamily="18" charset="0"/>
              </a:rPr>
              <a:t>alarms’,</a:t>
            </a:r>
            <a:r>
              <a:rPr lang="en-GB" dirty="0">
                <a:ea typeface="DengXian" panose="02010600030101010101" pitchFamily="2" charset="-122"/>
                <a:cs typeface="Times New Roman" panose="02020603050405020304" pitchFamily="18" charset="0"/>
              </a:rPr>
              <a:t> such as alerting the ‘</a:t>
            </a:r>
            <a:r>
              <a:rPr lang="en-GB" b="1" dirty="0">
                <a:solidFill>
                  <a:schemeClr val="bg1"/>
                </a:solidFill>
                <a:highlight>
                  <a:srgbClr val="FFFF00"/>
                </a:highlight>
                <a:ea typeface="DengXian" panose="02010600030101010101" pitchFamily="2" charset="-122"/>
                <a:cs typeface="Times New Roman" panose="02020603050405020304" pitchFamily="18" charset="0"/>
              </a:rPr>
              <a:t>Tomcat Server is down</a:t>
            </a:r>
            <a:r>
              <a:rPr lang="en-GB" dirty="0">
                <a:ea typeface="DengXian" panose="02010600030101010101" pitchFamily="2" charset="-122"/>
                <a:cs typeface="Times New Roman" panose="02020603050405020304" pitchFamily="18" charset="0"/>
              </a:rPr>
              <a:t>’ for troubleshooting.</a:t>
            </a:r>
            <a:endParaRPr lang="en-US" dirty="0"/>
          </a:p>
        </p:txBody>
      </p:sp>
      <p:pic>
        <p:nvPicPr>
          <p:cNvPr id="80908" name="Picture 12" descr="Applications Manager - Product Overview">
            <a:extLst>
              <a:ext uri="{FF2B5EF4-FFF2-40B4-BE49-F238E27FC236}">
                <a16:creationId xmlns:a16="http://schemas.microsoft.com/office/drawing/2014/main" id="{C60928FF-E5A7-14FF-863D-5013921477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9335" y="1990893"/>
            <a:ext cx="6782228" cy="479918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0B58A3B-FB0C-04E5-2152-7E5F97C7050E}"/>
              </a:ext>
            </a:extLst>
          </p:cNvPr>
          <p:cNvSpPr/>
          <p:nvPr/>
        </p:nvSpPr>
        <p:spPr>
          <a:xfrm>
            <a:off x="340749" y="185071"/>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84528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2AA99-50F1-5E27-B899-CD4CE6A455C2}"/>
              </a:ext>
            </a:extLst>
          </p:cNvPr>
          <p:cNvSpPr>
            <a:spLocks noGrp="1"/>
          </p:cNvSpPr>
          <p:nvPr>
            <p:ph type="title"/>
          </p:nvPr>
        </p:nvSpPr>
        <p:spPr>
          <a:xfrm>
            <a:off x="526745" y="306744"/>
            <a:ext cx="9635948" cy="1107512"/>
          </a:xfrm>
          <a:ln>
            <a:solidFill>
              <a:schemeClr val="tx1"/>
            </a:solidFill>
          </a:ln>
        </p:spPr>
        <p:txBody>
          <a:bodyPr>
            <a:normAutofit/>
          </a:bodyPr>
          <a:lstStyle/>
          <a:p>
            <a:r>
              <a:rPr lang="en-GB" sz="4800" b="1" u="sng" dirty="0"/>
              <a:t>Tools for Updates</a:t>
            </a:r>
          </a:p>
        </p:txBody>
      </p:sp>
      <p:sp>
        <p:nvSpPr>
          <p:cNvPr id="3" name="Content Placeholder 2">
            <a:extLst>
              <a:ext uri="{FF2B5EF4-FFF2-40B4-BE49-F238E27FC236}">
                <a16:creationId xmlns:a16="http://schemas.microsoft.com/office/drawing/2014/main" id="{5817A3F2-88A0-135F-956A-8285A04C8F82}"/>
              </a:ext>
            </a:extLst>
          </p:cNvPr>
          <p:cNvSpPr>
            <a:spLocks noGrp="1"/>
          </p:cNvSpPr>
          <p:nvPr>
            <p:ph idx="1"/>
          </p:nvPr>
        </p:nvSpPr>
        <p:spPr>
          <a:xfrm>
            <a:off x="487410" y="1499060"/>
            <a:ext cx="11161535" cy="5234962"/>
          </a:xfrm>
        </p:spPr>
        <p:txBody>
          <a:bodyPr>
            <a:normAutofit fontScale="70000" lnSpcReduction="20000"/>
          </a:bodyPr>
          <a:lstStyle/>
          <a:p>
            <a:pPr>
              <a:lnSpc>
                <a:spcPct val="120000"/>
              </a:lnSpc>
              <a:spcBef>
                <a:spcPts val="0"/>
              </a:spcBef>
              <a:spcAft>
                <a:spcPts val="600"/>
              </a:spcAft>
            </a:pPr>
            <a:r>
              <a:rPr lang="en-GB" sz="4100" dirty="0"/>
              <a:t>For wide-scale large application deployment &amp; updates in large Organisations, you can use </a:t>
            </a:r>
            <a:r>
              <a:rPr lang="en-GB" sz="4100" b="1" dirty="0">
                <a:solidFill>
                  <a:schemeClr val="bg1"/>
                </a:solidFill>
                <a:highlight>
                  <a:srgbClr val="FFFF00"/>
                </a:highlight>
              </a:rPr>
              <a:t>Microsoft Endpoint Configuration manager or </a:t>
            </a:r>
            <a:r>
              <a:rPr lang="en-GB" sz="4100" b="1" dirty="0" err="1">
                <a:solidFill>
                  <a:schemeClr val="bg1"/>
                </a:solidFill>
                <a:highlight>
                  <a:srgbClr val="FFFF00"/>
                </a:highlight>
              </a:rPr>
              <a:t>JumpCloud</a:t>
            </a:r>
            <a:r>
              <a:rPr lang="en-GB" sz="4100" dirty="0"/>
              <a:t> to deploy applications &amp; system updates on-prem across user nodes throughout a Microsoft network. Or</a:t>
            </a:r>
          </a:p>
          <a:p>
            <a:pPr lvl="1">
              <a:lnSpc>
                <a:spcPct val="120000"/>
              </a:lnSpc>
              <a:spcBef>
                <a:spcPts val="0"/>
              </a:spcBef>
              <a:spcAft>
                <a:spcPts val="600"/>
              </a:spcAft>
              <a:buClr>
                <a:schemeClr val="tx1"/>
              </a:buClr>
            </a:pPr>
            <a:r>
              <a:rPr lang="en-GB" sz="4100" b="1" dirty="0">
                <a:solidFill>
                  <a:schemeClr val="bg1"/>
                </a:solidFill>
                <a:highlight>
                  <a:srgbClr val="FFFF00"/>
                </a:highlight>
              </a:rPr>
              <a:t>Ansible</a:t>
            </a:r>
            <a:r>
              <a:rPr lang="en-GB" sz="4100" dirty="0"/>
              <a:t> and/or </a:t>
            </a:r>
            <a:r>
              <a:rPr lang="en-GB" sz="4100" b="1" dirty="0">
                <a:solidFill>
                  <a:schemeClr val="bg1"/>
                </a:solidFill>
                <a:highlight>
                  <a:srgbClr val="FFFF00"/>
                </a:highlight>
              </a:rPr>
              <a:t>Puppet</a:t>
            </a:r>
            <a:r>
              <a:rPr lang="en-GB" sz="4100" dirty="0"/>
              <a:t> for Linux environment automation/updates. </a:t>
            </a:r>
          </a:p>
          <a:p>
            <a:pPr marL="0" indent="0">
              <a:lnSpc>
                <a:spcPct val="120000"/>
              </a:lnSpc>
              <a:spcBef>
                <a:spcPts val="0"/>
              </a:spcBef>
              <a:spcAft>
                <a:spcPts val="600"/>
              </a:spcAft>
              <a:buClr>
                <a:schemeClr val="tx1"/>
              </a:buClr>
              <a:buNone/>
            </a:pPr>
            <a:r>
              <a:rPr lang="en-GB" sz="4000" dirty="0"/>
              <a:t>Bg.</a:t>
            </a:r>
          </a:p>
          <a:p>
            <a:pPr lvl="1">
              <a:lnSpc>
                <a:spcPct val="120000"/>
              </a:lnSpc>
              <a:spcBef>
                <a:spcPts val="0"/>
              </a:spcBef>
              <a:spcAft>
                <a:spcPts val="600"/>
              </a:spcAft>
              <a:buClr>
                <a:schemeClr val="tx1"/>
              </a:buClr>
            </a:pPr>
            <a:r>
              <a:rPr lang="en-GB" sz="2600" b="1" dirty="0"/>
              <a:t>Chef</a:t>
            </a:r>
            <a:r>
              <a:rPr lang="en-GB" sz="2600" dirty="0"/>
              <a:t> for Linux Cloud and hybrid configuration management.</a:t>
            </a:r>
          </a:p>
          <a:p>
            <a:pPr lvl="1">
              <a:lnSpc>
                <a:spcPct val="120000"/>
              </a:lnSpc>
              <a:spcBef>
                <a:spcPts val="0"/>
              </a:spcBef>
              <a:spcAft>
                <a:spcPts val="600"/>
              </a:spcAft>
              <a:buClr>
                <a:schemeClr val="tx1"/>
              </a:buClr>
            </a:pPr>
            <a:r>
              <a:rPr lang="en-US" sz="2600" b="1" dirty="0"/>
              <a:t>AWS </a:t>
            </a:r>
            <a:r>
              <a:rPr lang="en-US" sz="2600" b="1" dirty="0" err="1"/>
              <a:t>OpsWorks</a:t>
            </a:r>
            <a:r>
              <a:rPr lang="en-US" sz="2600" b="1" dirty="0"/>
              <a:t> </a:t>
            </a:r>
            <a:r>
              <a:rPr lang="en-US" sz="2600" dirty="0"/>
              <a:t>/ </a:t>
            </a:r>
            <a:r>
              <a:rPr lang="en-US" sz="2600" b="1" dirty="0"/>
              <a:t>Azure Arc </a:t>
            </a:r>
            <a:r>
              <a:rPr lang="en-US" sz="2600" dirty="0"/>
              <a:t>for cloud or hybrid configuration management. </a:t>
            </a:r>
          </a:p>
          <a:p>
            <a:pPr lvl="2">
              <a:lnSpc>
                <a:spcPct val="120000"/>
              </a:lnSpc>
              <a:spcBef>
                <a:spcPts val="0"/>
              </a:spcBef>
              <a:spcAft>
                <a:spcPts val="600"/>
              </a:spcAft>
            </a:pPr>
            <a:r>
              <a:rPr lang="en-US" sz="2600" dirty="0"/>
              <a:t>Note: AWS </a:t>
            </a:r>
            <a:r>
              <a:rPr lang="en-US" sz="2600" dirty="0" err="1"/>
              <a:t>OpWorks</a:t>
            </a:r>
            <a:r>
              <a:rPr lang="en-US" sz="2600" dirty="0"/>
              <a:t> are instances of Chef and Puppet. </a:t>
            </a:r>
          </a:p>
          <a:p>
            <a:pPr>
              <a:lnSpc>
                <a:spcPct val="120000"/>
              </a:lnSpc>
              <a:spcBef>
                <a:spcPts val="0"/>
              </a:spcBef>
              <a:spcAft>
                <a:spcPts val="600"/>
              </a:spcAft>
              <a:buClr>
                <a:schemeClr val="tx1"/>
              </a:buClr>
            </a:pPr>
            <a:r>
              <a:rPr lang="en-GB" sz="2600" b="1" dirty="0"/>
              <a:t>Note: Use Docker &amp; Kubernetes </a:t>
            </a:r>
            <a:r>
              <a:rPr lang="en-GB" sz="2600" dirty="0"/>
              <a:t>for application management, deployment &amp; updates in a cloud or hybrid environment</a:t>
            </a:r>
            <a:r>
              <a:rPr lang="en-GB" dirty="0"/>
              <a:t>.</a:t>
            </a:r>
          </a:p>
        </p:txBody>
      </p:sp>
      <p:grpSp>
        <p:nvGrpSpPr>
          <p:cNvPr id="4" name="Group 3">
            <a:extLst>
              <a:ext uri="{FF2B5EF4-FFF2-40B4-BE49-F238E27FC236}">
                <a16:creationId xmlns:a16="http://schemas.microsoft.com/office/drawing/2014/main" id="{18B31045-B00E-527F-0A93-4BC91BF8B663}"/>
              </a:ext>
            </a:extLst>
          </p:cNvPr>
          <p:cNvGrpSpPr/>
          <p:nvPr/>
        </p:nvGrpSpPr>
        <p:grpSpPr>
          <a:xfrm>
            <a:off x="10029323" y="-50750"/>
            <a:ext cx="2030361" cy="2030361"/>
            <a:chOff x="10029323" y="-50750"/>
            <a:chExt cx="2030361" cy="2030361"/>
          </a:xfrm>
        </p:grpSpPr>
        <p:pic>
          <p:nvPicPr>
            <p:cNvPr id="5" name="Graphic 4" descr="Arrow circle outline">
              <a:extLst>
                <a:ext uri="{FF2B5EF4-FFF2-40B4-BE49-F238E27FC236}">
                  <a16:creationId xmlns:a16="http://schemas.microsoft.com/office/drawing/2014/main" id="{72D5F280-79E9-2E5E-1991-65363D64905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04513" y="499856"/>
              <a:ext cx="914400" cy="914400"/>
            </a:xfrm>
            <a:prstGeom prst="rect">
              <a:avLst/>
            </a:prstGeom>
          </p:spPr>
        </p:pic>
        <p:pic>
          <p:nvPicPr>
            <p:cNvPr id="7" name="Graphic 6" descr="Arrow circle outline">
              <a:extLst>
                <a:ext uri="{FF2B5EF4-FFF2-40B4-BE49-F238E27FC236}">
                  <a16:creationId xmlns:a16="http://schemas.microsoft.com/office/drawing/2014/main" id="{CC44A76D-45C6-4DFF-D2FD-EEE93857858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9323" y="-50750"/>
              <a:ext cx="2030361" cy="2030361"/>
            </a:xfrm>
            <a:prstGeom prst="rect">
              <a:avLst/>
            </a:prstGeom>
          </p:spPr>
        </p:pic>
      </p:grpSp>
      <p:sp>
        <p:nvSpPr>
          <p:cNvPr id="8" name="Rectangle 7">
            <a:extLst>
              <a:ext uri="{FF2B5EF4-FFF2-40B4-BE49-F238E27FC236}">
                <a16:creationId xmlns:a16="http://schemas.microsoft.com/office/drawing/2014/main" id="{727E24C1-BB71-3350-BBB8-402211CCAC88}"/>
              </a:ext>
            </a:extLst>
          </p:cNvPr>
          <p:cNvSpPr/>
          <p:nvPr/>
        </p:nvSpPr>
        <p:spPr>
          <a:xfrm>
            <a:off x="487410" y="406296"/>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56987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6B408-F815-AA95-7A06-154C5560BD40}"/>
              </a:ext>
            </a:extLst>
          </p:cNvPr>
          <p:cNvSpPr>
            <a:spLocks noGrp="1"/>
          </p:cNvSpPr>
          <p:nvPr>
            <p:ph type="title"/>
          </p:nvPr>
        </p:nvSpPr>
        <p:spPr>
          <a:xfrm>
            <a:off x="594852" y="36871"/>
            <a:ext cx="10515600" cy="1325563"/>
          </a:xfrm>
        </p:spPr>
        <p:txBody>
          <a:bodyPr>
            <a:normAutofit/>
          </a:bodyPr>
          <a:lstStyle/>
          <a:p>
            <a:r>
              <a:rPr lang="en-GB" sz="5400" b="1" u="sng" dirty="0"/>
              <a:t>Microsoft Intune</a:t>
            </a:r>
          </a:p>
        </p:txBody>
      </p:sp>
      <p:pic>
        <p:nvPicPr>
          <p:cNvPr id="1026" name="Picture 2">
            <a:extLst>
              <a:ext uri="{FF2B5EF4-FFF2-40B4-BE49-F238E27FC236}">
                <a16:creationId xmlns:a16="http://schemas.microsoft.com/office/drawing/2014/main" id="{81AAD63D-33A6-EAF2-25CE-5E92AD91C0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16001" y="36871"/>
            <a:ext cx="1459789" cy="143059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5FC69C51-EAF2-CBCF-DDF6-4CB5521DD1AD}"/>
              </a:ext>
            </a:extLst>
          </p:cNvPr>
          <p:cNvSpPr/>
          <p:nvPr/>
        </p:nvSpPr>
        <p:spPr>
          <a:xfrm>
            <a:off x="340749" y="185071"/>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548E803-2DAA-8EF1-B88C-463D901899F5}"/>
              </a:ext>
            </a:extLst>
          </p:cNvPr>
          <p:cNvSpPr>
            <a:spLocks noGrp="1"/>
          </p:cNvSpPr>
          <p:nvPr>
            <p:ph idx="1"/>
          </p:nvPr>
        </p:nvSpPr>
        <p:spPr>
          <a:xfrm>
            <a:off x="340749" y="1255712"/>
            <a:ext cx="11256399" cy="5877233"/>
          </a:xfrm>
        </p:spPr>
        <p:txBody>
          <a:bodyPr>
            <a:normAutofit fontScale="25000" lnSpcReduction="20000"/>
          </a:bodyPr>
          <a:lstStyle/>
          <a:p>
            <a:pPr>
              <a:lnSpc>
                <a:spcPct val="120000"/>
              </a:lnSpc>
              <a:spcBef>
                <a:spcPts val="0"/>
              </a:spcBef>
              <a:spcAft>
                <a:spcPts val="300"/>
              </a:spcAft>
            </a:pPr>
            <a:r>
              <a:rPr lang="en-GB" sz="9600" dirty="0">
                <a:solidFill>
                  <a:schemeClr val="bg1"/>
                </a:solidFill>
                <a:highlight>
                  <a:srgbClr val="FFFF00"/>
                </a:highlight>
              </a:rPr>
              <a:t>Microsoft Intune is a </a:t>
            </a:r>
            <a:r>
              <a:rPr lang="en-GB" sz="9600" b="1" dirty="0">
                <a:solidFill>
                  <a:schemeClr val="bg1"/>
                </a:solidFill>
                <a:highlight>
                  <a:srgbClr val="FFFF00"/>
                </a:highlight>
              </a:rPr>
              <a:t>cloud‑based endpoint management solution</a:t>
            </a:r>
            <a:r>
              <a:rPr lang="en-GB" sz="9600" dirty="0">
                <a:solidFill>
                  <a:schemeClr val="bg1"/>
                </a:solidFill>
                <a:highlight>
                  <a:srgbClr val="FFFF00"/>
                </a:highlight>
              </a:rPr>
              <a:t> that enables organisations to centrally manage devices, secure data, enforce policies, and deploy applications across Window and other platforms inc. macOS, iOS/iPadOS, and Android. </a:t>
            </a:r>
          </a:p>
          <a:p>
            <a:pPr>
              <a:lnSpc>
                <a:spcPct val="120000"/>
              </a:lnSpc>
              <a:spcBef>
                <a:spcPts val="0"/>
              </a:spcBef>
            </a:pPr>
            <a:r>
              <a:rPr lang="en-GB" sz="8000" dirty="0"/>
              <a:t>It provides </a:t>
            </a:r>
            <a:r>
              <a:rPr lang="en-GB" sz="8000" b="1" dirty="0"/>
              <a:t>security, access, and device management</a:t>
            </a:r>
            <a:r>
              <a:rPr lang="en-GB" sz="8000" dirty="0"/>
              <a:t> under one platform. </a:t>
            </a:r>
          </a:p>
          <a:p>
            <a:pPr>
              <a:lnSpc>
                <a:spcPct val="120000"/>
              </a:lnSpc>
              <a:spcBef>
                <a:spcPts val="0"/>
              </a:spcBef>
            </a:pPr>
            <a:r>
              <a:rPr lang="en-GB" sz="8000" dirty="0"/>
              <a:t>Intune is a </a:t>
            </a:r>
            <a:r>
              <a:rPr lang="en-GB" sz="8000" b="1" dirty="0"/>
              <a:t>cloud service</a:t>
            </a:r>
            <a:r>
              <a:rPr lang="en-GB" sz="8000" dirty="0"/>
              <a:t>, managed via the web-based </a:t>
            </a:r>
            <a:r>
              <a:rPr lang="en-GB" sz="8000" b="1" dirty="0"/>
              <a:t>Microsoft Intune Admin </a:t>
            </a:r>
            <a:r>
              <a:rPr lang="en-GB" sz="8000" b="1" dirty="0" err="1"/>
              <a:t>Center</a:t>
            </a:r>
            <a:r>
              <a:rPr lang="en-GB" sz="8000" dirty="0"/>
              <a:t>: </a:t>
            </a:r>
            <a:r>
              <a:rPr lang="en-GB" sz="9600" u="sng" dirty="0">
                <a:highlight>
                  <a:srgbClr val="FFFF00"/>
                </a:highlight>
                <a:hlinkClick r:id="rId3"/>
              </a:rPr>
              <a:t>https://intune.microsoft.com</a:t>
            </a:r>
            <a:r>
              <a:rPr lang="en-GB" sz="9600" dirty="0">
                <a:highlight>
                  <a:srgbClr val="FFFF00"/>
                </a:highlight>
              </a:rPr>
              <a:t> </a:t>
            </a:r>
          </a:p>
          <a:p>
            <a:pPr>
              <a:lnSpc>
                <a:spcPct val="120000"/>
              </a:lnSpc>
              <a:spcBef>
                <a:spcPts val="0"/>
              </a:spcBef>
            </a:pPr>
            <a:r>
              <a:rPr lang="en-GB" sz="8000" dirty="0"/>
              <a:t>It allows IT teams to:</a:t>
            </a:r>
          </a:p>
          <a:p>
            <a:pPr lvl="1">
              <a:lnSpc>
                <a:spcPct val="120000"/>
              </a:lnSpc>
              <a:spcBef>
                <a:spcPts val="0"/>
              </a:spcBef>
            </a:pPr>
            <a:r>
              <a:rPr lang="en-GB" sz="8000" dirty="0" err="1"/>
              <a:t>Enroll</a:t>
            </a:r>
            <a:r>
              <a:rPr lang="en-GB" sz="8000" dirty="0"/>
              <a:t> and configure devices &amp; manage and deploy applications</a:t>
            </a:r>
          </a:p>
          <a:p>
            <a:pPr lvl="1">
              <a:lnSpc>
                <a:spcPct val="120000"/>
              </a:lnSpc>
              <a:spcBef>
                <a:spcPts val="0"/>
              </a:spcBef>
            </a:pPr>
            <a:r>
              <a:rPr lang="en-GB" sz="8000" dirty="0"/>
              <a:t>Apply compliance, security, and conditional access policies</a:t>
            </a:r>
          </a:p>
          <a:p>
            <a:pPr lvl="1">
              <a:lnSpc>
                <a:spcPct val="120000"/>
              </a:lnSpc>
              <a:spcBef>
                <a:spcPts val="0"/>
              </a:spcBef>
            </a:pPr>
            <a:r>
              <a:rPr lang="en-GB" sz="8000" dirty="0"/>
              <a:t>Protect company data at the app level (including BYOD)</a:t>
            </a:r>
          </a:p>
          <a:p>
            <a:pPr>
              <a:lnSpc>
                <a:spcPct val="120000"/>
              </a:lnSpc>
              <a:spcBef>
                <a:spcPts val="0"/>
              </a:spcBef>
            </a:pPr>
            <a:r>
              <a:rPr lang="en-GB" sz="8000" b="1" dirty="0"/>
              <a:t>Home: </a:t>
            </a:r>
            <a:r>
              <a:rPr lang="en-GB" sz="8000" b="1" u="sng" dirty="0">
                <a:solidFill>
                  <a:srgbClr val="0563C1"/>
                </a:solidFill>
                <a:hlinkClick r:id="rId3">
                  <a:extLst>
                    <a:ext uri="{A12FA001-AC4F-418D-AE19-62706E023703}">
                      <ahyp:hlinkClr xmlns:ahyp="http://schemas.microsoft.com/office/drawing/2018/hyperlinkcolor" val="tx"/>
                    </a:ext>
                  </a:extLst>
                </a:hlinkClick>
              </a:rPr>
              <a:t>https://intune.microsoft.com/</a:t>
            </a:r>
            <a:r>
              <a:rPr lang="en-GB" sz="8000" b="1" u="sng" dirty="0">
                <a:solidFill>
                  <a:srgbClr val="0563C1"/>
                </a:solidFill>
              </a:rPr>
              <a:t>. </a:t>
            </a:r>
            <a:r>
              <a:rPr lang="en-GB" sz="8000" b="1" dirty="0"/>
              <a:t>Documentation:</a:t>
            </a:r>
            <a:r>
              <a:rPr lang="en-GB" sz="8000" dirty="0"/>
              <a:t> </a:t>
            </a:r>
            <a:r>
              <a:rPr lang="en-GB" sz="8000" b="1" u="sng" dirty="0">
                <a:hlinkClick r:id="rId4"/>
              </a:rPr>
              <a:t>https://learn.microsoft.com/en-us/intune/</a:t>
            </a:r>
            <a:endParaRPr lang="en-GB" sz="8000" dirty="0"/>
          </a:p>
          <a:p>
            <a:pPr>
              <a:lnSpc>
                <a:spcPct val="120000"/>
              </a:lnSpc>
              <a:spcBef>
                <a:spcPts val="0"/>
              </a:spcBef>
            </a:pPr>
            <a:r>
              <a:rPr lang="en-GB" sz="8000" dirty="0"/>
              <a:t>The </a:t>
            </a:r>
            <a:r>
              <a:rPr lang="en-GB" sz="8000" b="1" dirty="0"/>
              <a:t>Company Portal app</a:t>
            </a:r>
            <a:r>
              <a:rPr lang="en-GB" sz="8000" dirty="0"/>
              <a:t> can be downloaded, and allows users to </a:t>
            </a:r>
            <a:r>
              <a:rPr lang="en-GB" sz="8000" dirty="0" err="1"/>
              <a:t>enroll</a:t>
            </a:r>
            <a:r>
              <a:rPr lang="en-GB" sz="8000" dirty="0"/>
              <a:t> devices &amp; access managed apps.</a:t>
            </a:r>
          </a:p>
          <a:p>
            <a:pPr lvl="0">
              <a:lnSpc>
                <a:spcPct val="120000"/>
              </a:lnSpc>
              <a:spcBef>
                <a:spcPts val="0"/>
              </a:spcBef>
            </a:pPr>
            <a:r>
              <a:rPr lang="en-GB" sz="8000" b="1" dirty="0"/>
              <a:t>Windows Company Portal download</a:t>
            </a:r>
            <a:r>
              <a:rPr lang="en-GB" sz="8000" dirty="0"/>
              <a:t>: from Microsoft Store or</a:t>
            </a:r>
            <a:br>
              <a:rPr lang="en-GB" sz="8000" dirty="0"/>
            </a:br>
            <a:r>
              <a:rPr lang="en-GB" sz="8000" u="sng" dirty="0">
                <a:hlinkClick r:id="rId5"/>
              </a:rPr>
              <a:t>https://www.microsoft.com/en-us/download/details.aspx?id=108156</a:t>
            </a:r>
            <a:r>
              <a:rPr lang="en-GB" sz="8000" dirty="0"/>
              <a:t> </a:t>
            </a:r>
          </a:p>
          <a:p>
            <a:pPr>
              <a:lnSpc>
                <a:spcPct val="120000"/>
              </a:lnSpc>
              <a:spcBef>
                <a:spcPts val="0"/>
              </a:spcBef>
            </a:pPr>
            <a:r>
              <a:rPr lang="en-GB" sz="8000" dirty="0"/>
              <a:t>This portal App supports Windows client (e.g. Windows 10/11) devices and allows employees to securely access company resources.</a:t>
            </a:r>
          </a:p>
          <a:p>
            <a:pPr>
              <a:lnSpc>
                <a:spcPct val="120000"/>
              </a:lnSpc>
              <a:spcBef>
                <a:spcPts val="0"/>
              </a:spcBef>
              <a:spcAft>
                <a:spcPts val="300"/>
              </a:spcAft>
            </a:pPr>
            <a:endParaRPr lang="en-GB" dirty="0"/>
          </a:p>
        </p:txBody>
      </p:sp>
    </p:spTree>
    <p:extLst>
      <p:ext uri="{BB962C8B-B14F-4D97-AF65-F5344CB8AC3E}">
        <p14:creationId xmlns:p14="http://schemas.microsoft.com/office/powerpoint/2010/main" val="21988456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5E87C-172F-DD0D-AA83-084FDE850E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9E1156-072E-72FF-6DAD-C6FC7F9FF9E3}"/>
              </a:ext>
            </a:extLst>
          </p:cNvPr>
          <p:cNvSpPr>
            <a:spLocks noGrp="1"/>
          </p:cNvSpPr>
          <p:nvPr>
            <p:ph type="title"/>
          </p:nvPr>
        </p:nvSpPr>
        <p:spPr>
          <a:xfrm>
            <a:off x="594852" y="36871"/>
            <a:ext cx="10515600" cy="1325563"/>
          </a:xfrm>
        </p:spPr>
        <p:txBody>
          <a:bodyPr>
            <a:normAutofit/>
          </a:bodyPr>
          <a:lstStyle/>
          <a:p>
            <a:r>
              <a:rPr lang="en-GB" sz="5400" b="1" u="sng" dirty="0"/>
              <a:t>Microsoft Intune Admin </a:t>
            </a:r>
            <a:r>
              <a:rPr lang="en-GB" sz="5400" b="1" u="sng" dirty="0" err="1"/>
              <a:t>Center</a:t>
            </a:r>
            <a:endParaRPr lang="en-GB" sz="5400" b="1" u="sng" dirty="0"/>
          </a:p>
        </p:txBody>
      </p:sp>
      <p:pic>
        <p:nvPicPr>
          <p:cNvPr id="1026" name="Picture 2">
            <a:extLst>
              <a:ext uri="{FF2B5EF4-FFF2-40B4-BE49-F238E27FC236}">
                <a16:creationId xmlns:a16="http://schemas.microsoft.com/office/drawing/2014/main" id="{D042EA5A-AB7F-2747-73B2-BD05B2513E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16001" y="36871"/>
            <a:ext cx="1459789" cy="143059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71D25C8-F2C4-54F0-8517-661B0A06AAC4}"/>
              </a:ext>
            </a:extLst>
          </p:cNvPr>
          <p:cNvSpPr/>
          <p:nvPr/>
        </p:nvSpPr>
        <p:spPr>
          <a:xfrm>
            <a:off x="340749" y="185071"/>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896C26-EFBB-8CB2-9082-F36A4EB17B2D}"/>
              </a:ext>
            </a:extLst>
          </p:cNvPr>
          <p:cNvSpPr>
            <a:spLocks noGrp="1"/>
          </p:cNvSpPr>
          <p:nvPr>
            <p:ph idx="1"/>
          </p:nvPr>
        </p:nvSpPr>
        <p:spPr>
          <a:xfrm>
            <a:off x="340750" y="1255712"/>
            <a:ext cx="7055566" cy="5877233"/>
          </a:xfrm>
        </p:spPr>
        <p:txBody>
          <a:bodyPr>
            <a:normAutofit/>
          </a:bodyPr>
          <a:lstStyle/>
          <a:p>
            <a:pPr>
              <a:lnSpc>
                <a:spcPct val="120000"/>
              </a:lnSpc>
              <a:spcBef>
                <a:spcPts val="0"/>
              </a:spcBef>
              <a:spcAft>
                <a:spcPts val="300"/>
              </a:spcAft>
              <a:buClr>
                <a:srgbClr val="FFFF00"/>
              </a:buClr>
            </a:pPr>
            <a:r>
              <a:rPr lang="en-US" sz="2400" dirty="0">
                <a:solidFill>
                  <a:schemeClr val="bg1"/>
                </a:solidFill>
                <a:highlight>
                  <a:srgbClr val="FFFF00"/>
                </a:highlight>
              </a:rPr>
              <a:t>The</a:t>
            </a:r>
            <a:r>
              <a:rPr lang="en-US" sz="2400" dirty="0">
                <a:highlight>
                  <a:srgbClr val="FFFF00"/>
                </a:highlight>
              </a:rPr>
              <a:t> </a:t>
            </a:r>
            <a:r>
              <a:rPr lang="en-US" sz="2400" b="1" u="sng" dirty="0">
                <a:solidFill>
                  <a:srgbClr val="0563C1"/>
                </a:solidFill>
                <a:highlight>
                  <a:srgbClr val="FFFF00"/>
                </a:highlight>
                <a:hlinkClick r:id="rId3"/>
              </a:rPr>
              <a:t>Microsoft Intune admin center </a:t>
            </a:r>
            <a:r>
              <a:rPr lang="en-US" sz="2400" dirty="0">
                <a:solidFill>
                  <a:schemeClr val="bg1"/>
                </a:solidFill>
                <a:highlight>
                  <a:srgbClr val="FFFF00"/>
                </a:highlight>
              </a:rPr>
              <a:t>features a web-based dashboard, located at </a:t>
            </a:r>
            <a:r>
              <a:rPr lang="en-US" sz="2400" u="sng" dirty="0">
                <a:solidFill>
                  <a:srgbClr val="0563C1"/>
                </a:solidFill>
                <a:highlight>
                  <a:srgbClr val="FFFF00"/>
                </a:highlight>
              </a:rPr>
              <a:t>endpoint.microsoft.com</a:t>
            </a:r>
            <a:r>
              <a:rPr lang="en-US" sz="2400" dirty="0">
                <a:solidFill>
                  <a:schemeClr val="bg1"/>
                </a:solidFill>
                <a:highlight>
                  <a:srgbClr val="FFFF00"/>
                </a:highlight>
              </a:rPr>
              <a:t>, allows us to manage devices, apps, and security policies. </a:t>
            </a:r>
          </a:p>
          <a:p>
            <a:pPr>
              <a:lnSpc>
                <a:spcPct val="120000"/>
              </a:lnSpc>
              <a:spcBef>
                <a:spcPts val="0"/>
              </a:spcBef>
              <a:spcAft>
                <a:spcPts val="300"/>
              </a:spcAft>
              <a:buClr>
                <a:srgbClr val="FFFF00"/>
              </a:buClr>
            </a:pPr>
            <a:r>
              <a:rPr lang="en-US" sz="2400" dirty="0">
                <a:solidFill>
                  <a:schemeClr val="bg1"/>
                </a:solidFill>
                <a:highlight>
                  <a:srgbClr val="FFFF00"/>
                </a:highlight>
              </a:rPr>
              <a:t>The interface allows us to manage: Devices, App &amp; Users.</a:t>
            </a:r>
          </a:p>
          <a:p>
            <a:pPr marL="0" indent="0">
              <a:lnSpc>
                <a:spcPct val="120000"/>
              </a:lnSpc>
              <a:spcBef>
                <a:spcPts val="0"/>
              </a:spcBef>
              <a:spcAft>
                <a:spcPts val="300"/>
              </a:spcAft>
              <a:buNone/>
            </a:pPr>
            <a:r>
              <a:rPr lang="en-GB" sz="2000" dirty="0"/>
              <a:t>Note: </a:t>
            </a:r>
            <a:r>
              <a:rPr lang="en-GB" sz="2000" b="1" dirty="0"/>
              <a:t>Microsoft Endpoint Manager </a:t>
            </a:r>
            <a:r>
              <a:rPr lang="en-GB" sz="2000" dirty="0"/>
              <a:t>is a branding umbrella that includes </a:t>
            </a:r>
            <a:r>
              <a:rPr lang="en-GB" sz="2000" b="1" dirty="0"/>
              <a:t>Microsoft Intune</a:t>
            </a:r>
            <a:r>
              <a:rPr lang="en-GB" sz="2000" dirty="0"/>
              <a:t>, with Intune serving as its core cloud-based component. Microsoft Endpoint Manager was a unified platform combining Intune (cloud) with Configuration Manager (on-premises), but Microsoft has rebranded this entire family simply to Microsoft Intune.</a:t>
            </a:r>
          </a:p>
          <a:p>
            <a:pPr>
              <a:lnSpc>
                <a:spcPct val="120000"/>
              </a:lnSpc>
              <a:spcBef>
                <a:spcPts val="0"/>
              </a:spcBef>
              <a:spcAft>
                <a:spcPts val="300"/>
              </a:spcAft>
            </a:pPr>
            <a:endParaRPr lang="en-GB" sz="2400" dirty="0">
              <a:solidFill>
                <a:schemeClr val="bg1"/>
              </a:solidFill>
              <a:highlight>
                <a:srgbClr val="FFFF00"/>
              </a:highlight>
            </a:endParaRPr>
          </a:p>
        </p:txBody>
      </p:sp>
      <p:pic>
        <p:nvPicPr>
          <p:cNvPr id="2050" name="Picture 2" descr="Disable 3rd Party Password Managers via Endpoint Manager (Intune) –  Practice Protect Support">
            <a:extLst>
              <a:ext uri="{FF2B5EF4-FFF2-40B4-BE49-F238E27FC236}">
                <a16:creationId xmlns:a16="http://schemas.microsoft.com/office/drawing/2014/main" id="{6CFA39E4-86DE-F4B2-748F-1143BC2233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9671" y="1725094"/>
            <a:ext cx="4724400" cy="434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19226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20655-12F6-FFE7-A3C4-C693D4F01428}"/>
              </a:ext>
            </a:extLst>
          </p:cNvPr>
          <p:cNvSpPr>
            <a:spLocks noGrp="1"/>
          </p:cNvSpPr>
          <p:nvPr>
            <p:ph type="title"/>
          </p:nvPr>
        </p:nvSpPr>
        <p:spPr>
          <a:xfrm>
            <a:off x="358877" y="59118"/>
            <a:ext cx="10515600" cy="1325563"/>
          </a:xfrm>
        </p:spPr>
        <p:txBody>
          <a:bodyPr>
            <a:normAutofit/>
          </a:bodyPr>
          <a:lstStyle/>
          <a:p>
            <a:r>
              <a:rPr lang="en-GB" dirty="0">
                <a:solidFill>
                  <a:schemeClr val="bg1"/>
                </a:solidFill>
                <a:highlight>
                  <a:srgbClr val="FFFF00"/>
                </a:highlight>
              </a:rPr>
              <a:t>Show:</a:t>
            </a:r>
            <a:r>
              <a:rPr lang="en-GB" dirty="0">
                <a:solidFill>
                  <a:schemeClr val="bg1"/>
                </a:solidFill>
              </a:rPr>
              <a:t> </a:t>
            </a:r>
            <a:r>
              <a:rPr lang="en-GB" dirty="0"/>
              <a:t>Click-here for an inter-active </a:t>
            </a:r>
            <a:r>
              <a:rPr lang="en-US" dirty="0"/>
              <a:t>overview of how Intune manages devices:</a:t>
            </a:r>
            <a:endParaRPr lang="en-GB" dirty="0"/>
          </a:p>
        </p:txBody>
      </p:sp>
      <p:pic>
        <p:nvPicPr>
          <p:cNvPr id="5" name="Picture 4">
            <a:hlinkClick r:id="rId2"/>
            <a:extLst>
              <a:ext uri="{FF2B5EF4-FFF2-40B4-BE49-F238E27FC236}">
                <a16:creationId xmlns:a16="http://schemas.microsoft.com/office/drawing/2014/main" id="{9D12440B-D65F-9605-2438-29024BEBBB61}"/>
              </a:ext>
            </a:extLst>
          </p:cNvPr>
          <p:cNvPicPr>
            <a:picLocks noChangeAspect="1"/>
          </p:cNvPicPr>
          <p:nvPr/>
        </p:nvPicPr>
        <p:blipFill>
          <a:blip r:embed="rId3"/>
          <a:stretch>
            <a:fillRect/>
          </a:stretch>
        </p:blipFill>
        <p:spPr>
          <a:xfrm>
            <a:off x="0" y="1554288"/>
            <a:ext cx="12192000" cy="4132881"/>
          </a:xfrm>
          <a:prstGeom prst="rect">
            <a:avLst/>
          </a:prstGeom>
        </p:spPr>
      </p:pic>
      <p:pic>
        <p:nvPicPr>
          <p:cNvPr id="6" name="Graphic 5" descr="Cursor with solid fill">
            <a:extLst>
              <a:ext uri="{FF2B5EF4-FFF2-40B4-BE49-F238E27FC236}">
                <a16:creationId xmlns:a16="http://schemas.microsoft.com/office/drawing/2014/main" id="{2C34F1AB-7862-4C08-2335-8BE4523D759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847661" y="4021391"/>
            <a:ext cx="3331556" cy="3331556"/>
          </a:xfrm>
          <a:prstGeom prst="rect">
            <a:avLst/>
          </a:prstGeom>
        </p:spPr>
      </p:pic>
      <p:sp>
        <p:nvSpPr>
          <p:cNvPr id="9" name="TextBox 8">
            <a:extLst>
              <a:ext uri="{FF2B5EF4-FFF2-40B4-BE49-F238E27FC236}">
                <a16:creationId xmlns:a16="http://schemas.microsoft.com/office/drawing/2014/main" id="{51E03969-C3A2-E67B-2539-01480B7733FB}"/>
              </a:ext>
            </a:extLst>
          </p:cNvPr>
          <p:cNvSpPr txBox="1"/>
          <p:nvPr/>
        </p:nvSpPr>
        <p:spPr>
          <a:xfrm>
            <a:off x="3246796" y="1386572"/>
            <a:ext cx="6280662" cy="1200329"/>
          </a:xfrm>
          <a:prstGeom prst="rect">
            <a:avLst/>
          </a:prstGeom>
          <a:solidFill>
            <a:schemeClr val="bg1">
              <a:lumMod val="95000"/>
              <a:lumOff val="5000"/>
            </a:schemeClr>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If relevant for your project, click the image above to go through a visual overview of how you can use MS Intune to manage devices.</a:t>
            </a:r>
          </a:p>
        </p:txBody>
      </p:sp>
    </p:spTree>
    <p:extLst>
      <p:ext uri="{BB962C8B-B14F-4D97-AF65-F5344CB8AC3E}">
        <p14:creationId xmlns:p14="http://schemas.microsoft.com/office/powerpoint/2010/main" val="39478798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1CCE7-CDDC-60B5-6AEB-3C03E94325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7F6DDF-5532-3F04-8242-5CEF96F84A96}"/>
              </a:ext>
            </a:extLst>
          </p:cNvPr>
          <p:cNvSpPr>
            <a:spLocks noGrp="1"/>
          </p:cNvSpPr>
          <p:nvPr>
            <p:ph type="title"/>
          </p:nvPr>
        </p:nvSpPr>
        <p:spPr>
          <a:xfrm>
            <a:off x="260011" y="265471"/>
            <a:ext cx="11420018" cy="1275735"/>
          </a:xfrm>
        </p:spPr>
        <p:txBody>
          <a:bodyPr>
            <a:normAutofit fontScale="90000"/>
          </a:bodyPr>
          <a:lstStyle/>
          <a:p>
            <a:r>
              <a:rPr lang="en-GB" sz="5300" b="1" dirty="0">
                <a:solidFill>
                  <a:schemeClr val="bg1"/>
                </a:solidFill>
                <a:highlight>
                  <a:srgbClr val="FFFF00"/>
                </a:highlight>
              </a:rPr>
              <a:t>MS Intune</a:t>
            </a:r>
            <a:r>
              <a:rPr lang="en-GB" sz="4700" b="1" dirty="0">
                <a:solidFill>
                  <a:schemeClr val="bg1"/>
                </a:solidFill>
                <a:highlight>
                  <a:srgbClr val="FFFF00"/>
                </a:highlight>
              </a:rPr>
              <a:t>:</a:t>
            </a:r>
            <a:r>
              <a:rPr lang="en-GB" sz="4700" b="1" dirty="0">
                <a:solidFill>
                  <a:schemeClr val="bg1"/>
                </a:solidFill>
              </a:rPr>
              <a:t> </a:t>
            </a:r>
            <a:r>
              <a:rPr lang="en-GB" sz="4700" b="1" u="sng" dirty="0"/>
              <a:t>Application Deployment &amp; Maintenance</a:t>
            </a:r>
            <a:br>
              <a:rPr lang="en-GB" u="sng" dirty="0"/>
            </a:br>
            <a:endParaRPr lang="en-GB" sz="5400" b="1" u="sng" dirty="0"/>
          </a:p>
        </p:txBody>
      </p:sp>
      <p:pic>
        <p:nvPicPr>
          <p:cNvPr id="1026" name="Picture 2">
            <a:extLst>
              <a:ext uri="{FF2B5EF4-FFF2-40B4-BE49-F238E27FC236}">
                <a16:creationId xmlns:a16="http://schemas.microsoft.com/office/drawing/2014/main" id="{443377C9-12B5-85FD-11CD-482292EF5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02050" y="1541206"/>
            <a:ext cx="1459789" cy="143059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84EB3E7-AADE-20A2-FB2D-6A5304BB6B7C}"/>
              </a:ext>
            </a:extLst>
          </p:cNvPr>
          <p:cNvSpPr>
            <a:spLocks noGrp="1"/>
          </p:cNvSpPr>
          <p:nvPr>
            <p:ph idx="1"/>
          </p:nvPr>
        </p:nvSpPr>
        <p:spPr>
          <a:xfrm>
            <a:off x="341821" y="1071358"/>
            <a:ext cx="11256399" cy="5587540"/>
          </a:xfrm>
        </p:spPr>
        <p:txBody>
          <a:bodyPr>
            <a:normAutofit/>
          </a:bodyPr>
          <a:lstStyle/>
          <a:p>
            <a:pPr marL="0" indent="0">
              <a:lnSpc>
                <a:spcPct val="100000"/>
              </a:lnSpc>
              <a:spcBef>
                <a:spcPts val="0"/>
              </a:spcBef>
              <a:spcAft>
                <a:spcPts val="300"/>
              </a:spcAft>
              <a:buNone/>
            </a:pPr>
            <a:r>
              <a:rPr lang="en-GB" dirty="0">
                <a:solidFill>
                  <a:schemeClr val="bg1"/>
                </a:solidFill>
                <a:highlight>
                  <a:srgbClr val="FFFF00"/>
                </a:highlight>
              </a:rPr>
              <a:t>Intune simplifies app </a:t>
            </a:r>
            <a:r>
              <a:rPr lang="en-GB" b="1" dirty="0">
                <a:solidFill>
                  <a:schemeClr val="bg1"/>
                </a:solidFill>
                <a:highlight>
                  <a:srgbClr val="FFFF00"/>
                </a:highlight>
              </a:rPr>
              <a:t>deployment</a:t>
            </a:r>
            <a:r>
              <a:rPr lang="en-GB" dirty="0">
                <a:solidFill>
                  <a:schemeClr val="bg1"/>
                </a:solidFill>
                <a:highlight>
                  <a:srgbClr val="FFFF00"/>
                </a:highlight>
              </a:rPr>
              <a:t> by enabling organisations to:</a:t>
            </a:r>
          </a:p>
          <a:p>
            <a:pPr lvl="0">
              <a:lnSpc>
                <a:spcPct val="100000"/>
              </a:lnSpc>
              <a:spcBef>
                <a:spcPts val="0"/>
              </a:spcBef>
              <a:spcAft>
                <a:spcPts val="300"/>
              </a:spcAft>
            </a:pPr>
            <a:r>
              <a:rPr lang="en-GB" b="1" dirty="0"/>
              <a:t>Deploy apps </a:t>
            </a:r>
            <a:r>
              <a:rPr lang="en-GB" dirty="0"/>
              <a:t>across Windows, macOS, iOS, and Android devices</a:t>
            </a:r>
          </a:p>
          <a:p>
            <a:pPr lvl="0">
              <a:lnSpc>
                <a:spcPct val="100000"/>
              </a:lnSpc>
              <a:spcBef>
                <a:spcPts val="0"/>
              </a:spcBef>
              <a:spcAft>
                <a:spcPts val="300"/>
              </a:spcAft>
            </a:pPr>
            <a:r>
              <a:rPr lang="en-GB" dirty="0"/>
              <a:t>Use </a:t>
            </a:r>
            <a:r>
              <a:rPr lang="en-GB" b="1" dirty="0"/>
              <a:t>Managed Google Play</a:t>
            </a:r>
            <a:r>
              <a:rPr lang="en-GB" dirty="0"/>
              <a:t> for Android app deployment</a:t>
            </a:r>
          </a:p>
          <a:p>
            <a:pPr lvl="0">
              <a:lnSpc>
                <a:spcPct val="100000"/>
              </a:lnSpc>
              <a:spcBef>
                <a:spcPts val="0"/>
              </a:spcBef>
              <a:spcAft>
                <a:spcPts val="300"/>
              </a:spcAft>
            </a:pPr>
            <a:r>
              <a:rPr lang="en-GB" dirty="0"/>
              <a:t>Deploy Microsoft 365 apps across enrolled devices</a:t>
            </a:r>
          </a:p>
          <a:p>
            <a:pPr marL="0" indent="0">
              <a:lnSpc>
                <a:spcPct val="100000"/>
              </a:lnSpc>
              <a:spcBef>
                <a:spcPts val="0"/>
              </a:spcBef>
              <a:spcAft>
                <a:spcPts val="300"/>
              </a:spcAft>
              <a:buNone/>
            </a:pPr>
            <a:r>
              <a:rPr lang="en-GB" dirty="0">
                <a:solidFill>
                  <a:schemeClr val="bg1"/>
                </a:solidFill>
                <a:highlight>
                  <a:srgbClr val="FFFF00"/>
                </a:highlight>
              </a:rPr>
              <a:t>Intune supports maintaining applications after deployment by:</a:t>
            </a:r>
          </a:p>
          <a:p>
            <a:pPr lvl="0">
              <a:lnSpc>
                <a:spcPct val="100000"/>
              </a:lnSpc>
              <a:spcBef>
                <a:spcPts val="0"/>
              </a:spcBef>
              <a:spcAft>
                <a:spcPts val="300"/>
              </a:spcAft>
            </a:pPr>
            <a:r>
              <a:rPr lang="en-GB" dirty="0"/>
              <a:t>Enforcing app updates automatically</a:t>
            </a:r>
          </a:p>
          <a:p>
            <a:pPr lvl="0">
              <a:lnSpc>
                <a:spcPct val="100000"/>
              </a:lnSpc>
              <a:spcBef>
                <a:spcPts val="0"/>
              </a:spcBef>
              <a:spcAft>
                <a:spcPts val="300"/>
              </a:spcAft>
            </a:pPr>
            <a:r>
              <a:rPr lang="en-GB" dirty="0"/>
              <a:t>Monitoring device and app health with built‑in analytics (e.g. Crash notifications &amp; reports)</a:t>
            </a:r>
          </a:p>
          <a:p>
            <a:pPr lvl="0">
              <a:lnSpc>
                <a:spcPct val="100000"/>
              </a:lnSpc>
              <a:spcBef>
                <a:spcPts val="0"/>
              </a:spcBef>
              <a:spcAft>
                <a:spcPts val="300"/>
              </a:spcAft>
            </a:pPr>
            <a:r>
              <a:rPr lang="en-GB" dirty="0"/>
              <a:t>Provides </a:t>
            </a:r>
            <a:r>
              <a:rPr lang="en-GB" b="1" dirty="0"/>
              <a:t>Windows Autopatch</a:t>
            </a:r>
            <a:r>
              <a:rPr lang="en-GB" dirty="0"/>
              <a:t> to manage OS and app updates </a:t>
            </a:r>
          </a:p>
          <a:p>
            <a:pPr marL="0" indent="0">
              <a:lnSpc>
                <a:spcPct val="100000"/>
              </a:lnSpc>
              <a:spcBef>
                <a:spcPts val="0"/>
              </a:spcBef>
              <a:spcAft>
                <a:spcPts val="300"/>
              </a:spcAft>
              <a:buNone/>
            </a:pPr>
            <a:r>
              <a:rPr lang="en-GB" dirty="0">
                <a:solidFill>
                  <a:schemeClr val="bg1"/>
                </a:solidFill>
                <a:highlight>
                  <a:srgbClr val="FFFF00"/>
                </a:highlight>
              </a:rPr>
              <a:t>Admin/IT can remotely:</a:t>
            </a:r>
          </a:p>
          <a:p>
            <a:pPr lvl="0">
              <a:lnSpc>
                <a:spcPct val="100000"/>
              </a:lnSpc>
              <a:spcBef>
                <a:spcPts val="0"/>
              </a:spcBef>
              <a:spcAft>
                <a:spcPts val="300"/>
              </a:spcAft>
            </a:pPr>
            <a:r>
              <a:rPr lang="en-GB" dirty="0"/>
              <a:t>Troubleshoot devices, Update &amp; remove apps and data.</a:t>
            </a:r>
          </a:p>
        </p:txBody>
      </p:sp>
    </p:spTree>
    <p:extLst>
      <p:ext uri="{BB962C8B-B14F-4D97-AF65-F5344CB8AC3E}">
        <p14:creationId xmlns:p14="http://schemas.microsoft.com/office/powerpoint/2010/main" val="7596437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724" y="120622"/>
            <a:ext cx="9576776" cy="972095"/>
          </a:xfrm>
        </p:spPr>
        <p:txBody>
          <a:bodyPr anchor="ctr">
            <a:normAutofit/>
          </a:bodyPr>
          <a:lstStyle/>
          <a:p>
            <a:r>
              <a:rPr lang="en-US" sz="5400" b="1" dirty="0"/>
              <a:t>Term: DevOps</a:t>
            </a:r>
            <a:endParaRPr lang="en-GB" sz="5400" b="1" dirty="0"/>
          </a:p>
        </p:txBody>
      </p:sp>
      <p:sp>
        <p:nvSpPr>
          <p:cNvPr id="8" name="Content Placeholder 2"/>
          <p:cNvSpPr>
            <a:spLocks noGrp="1"/>
          </p:cNvSpPr>
          <p:nvPr>
            <p:ph idx="1"/>
          </p:nvPr>
        </p:nvSpPr>
        <p:spPr>
          <a:xfrm>
            <a:off x="340724" y="1035376"/>
            <a:ext cx="11179888" cy="4108174"/>
          </a:xfrm>
        </p:spPr>
        <p:txBody>
          <a:bodyPr>
            <a:normAutofit/>
          </a:bodyPr>
          <a:lstStyle/>
          <a:p>
            <a:pPr marL="0" indent="0" algn="l">
              <a:lnSpc>
                <a:spcPct val="100000"/>
              </a:lnSpc>
              <a:spcBef>
                <a:spcPts val="0"/>
              </a:spcBef>
              <a:spcAft>
                <a:spcPts val="100"/>
              </a:spcAft>
              <a:buNone/>
            </a:pPr>
            <a:r>
              <a:rPr lang="en-US" sz="2400" dirty="0"/>
              <a:t>The evolution of software development has three significant milestones. </a:t>
            </a:r>
          </a:p>
          <a:p>
            <a:pPr algn="l">
              <a:lnSpc>
                <a:spcPct val="100000"/>
              </a:lnSpc>
              <a:spcBef>
                <a:spcPts val="0"/>
              </a:spcBef>
              <a:spcAft>
                <a:spcPts val="100"/>
              </a:spcAft>
            </a:pPr>
            <a:r>
              <a:rPr lang="en-US" sz="2400" b="1" dirty="0"/>
              <a:t>First</a:t>
            </a:r>
            <a:r>
              <a:rPr lang="en-US" sz="2400" dirty="0"/>
              <a:t> was the </a:t>
            </a:r>
            <a:r>
              <a:rPr lang="en-US" sz="2400" dirty="0">
                <a:solidFill>
                  <a:schemeClr val="bg1"/>
                </a:solidFill>
                <a:highlight>
                  <a:srgbClr val="FFFF00"/>
                </a:highlight>
              </a:rPr>
              <a:t>’</a:t>
            </a:r>
            <a:r>
              <a:rPr lang="en-US" sz="2400" b="1" dirty="0">
                <a:solidFill>
                  <a:schemeClr val="bg1"/>
                </a:solidFill>
                <a:highlight>
                  <a:srgbClr val="FFFF00"/>
                </a:highlight>
              </a:rPr>
              <a:t>waterfall method</a:t>
            </a:r>
            <a:r>
              <a:rPr lang="en-US" sz="2400" b="1" dirty="0"/>
              <a:t>’</a:t>
            </a:r>
            <a:r>
              <a:rPr lang="en-US" sz="2400" dirty="0"/>
              <a:t>. Then came the </a:t>
            </a:r>
            <a:r>
              <a:rPr lang="en-US" sz="2400" b="1" dirty="0">
                <a:solidFill>
                  <a:schemeClr val="bg1"/>
                </a:solidFill>
                <a:highlight>
                  <a:srgbClr val="FFFF00"/>
                </a:highlight>
              </a:rPr>
              <a:t>Agile methodology</a:t>
            </a:r>
            <a:r>
              <a:rPr lang="en-US" sz="2400" dirty="0"/>
              <a:t>.</a:t>
            </a:r>
          </a:p>
          <a:p>
            <a:pPr algn="l">
              <a:lnSpc>
                <a:spcPct val="100000"/>
              </a:lnSpc>
              <a:spcBef>
                <a:spcPts val="0"/>
              </a:spcBef>
              <a:spcAft>
                <a:spcPts val="100"/>
              </a:spcAft>
            </a:pPr>
            <a:r>
              <a:rPr lang="en-US" sz="2400" dirty="0"/>
              <a:t>Now, </a:t>
            </a:r>
            <a:r>
              <a:rPr lang="en-US" sz="2400" b="1" dirty="0">
                <a:solidFill>
                  <a:schemeClr val="bg1"/>
                </a:solidFill>
                <a:highlight>
                  <a:srgbClr val="FFFF00"/>
                </a:highlight>
              </a:rPr>
              <a:t>DevOps</a:t>
            </a:r>
            <a:r>
              <a:rPr lang="en-US" sz="2400" dirty="0">
                <a:solidFill>
                  <a:schemeClr val="bg1"/>
                </a:solidFill>
                <a:highlight>
                  <a:srgbClr val="FFFF00"/>
                </a:highlight>
              </a:rPr>
              <a:t> seeks to unite </a:t>
            </a:r>
            <a:r>
              <a:rPr lang="en-US" sz="2400" b="1" dirty="0">
                <a:solidFill>
                  <a:schemeClr val="bg1"/>
                </a:solidFill>
                <a:highlight>
                  <a:srgbClr val="FFFF00"/>
                </a:highlight>
              </a:rPr>
              <a:t>development and operations </a:t>
            </a:r>
            <a:r>
              <a:rPr lang="en-US" sz="2400" dirty="0">
                <a:solidFill>
                  <a:schemeClr val="bg1"/>
                </a:solidFill>
                <a:highlight>
                  <a:srgbClr val="FFFF00"/>
                </a:highlight>
              </a:rPr>
              <a:t>to work together as a single team.</a:t>
            </a:r>
          </a:p>
          <a:p>
            <a:pPr algn="l">
              <a:lnSpc>
                <a:spcPct val="100000"/>
              </a:lnSpc>
              <a:spcBef>
                <a:spcPts val="0"/>
              </a:spcBef>
              <a:spcAft>
                <a:spcPts val="100"/>
              </a:spcAft>
            </a:pPr>
            <a:r>
              <a:rPr lang="en-US" sz="2400" b="1" dirty="0">
                <a:solidFill>
                  <a:schemeClr val="bg1"/>
                </a:solidFill>
                <a:highlight>
                  <a:srgbClr val="FFFF00"/>
                </a:highlight>
              </a:rPr>
              <a:t>DevOps</a:t>
            </a:r>
            <a:r>
              <a:rPr lang="en-US" sz="2400" dirty="0">
                <a:solidFill>
                  <a:schemeClr val="bg1"/>
                </a:solidFill>
                <a:highlight>
                  <a:srgbClr val="FFFF00"/>
                </a:highlight>
              </a:rPr>
              <a:t> seeks to improve collaboration, increase productivity, and deliver better end-user results. </a:t>
            </a:r>
          </a:p>
          <a:p>
            <a:pPr algn="l">
              <a:lnSpc>
                <a:spcPct val="100000"/>
              </a:lnSpc>
              <a:spcBef>
                <a:spcPts val="0"/>
              </a:spcBef>
              <a:spcAft>
                <a:spcPts val="100"/>
              </a:spcAft>
            </a:pPr>
            <a:r>
              <a:rPr lang="en-US" sz="2400" dirty="0"/>
              <a:t>DevOps development focuses a number of key stages which typically include developing, building, testing, deploying and *</a:t>
            </a:r>
            <a:r>
              <a:rPr lang="en-US" sz="2400" b="1" dirty="0">
                <a:solidFill>
                  <a:schemeClr val="bg1"/>
                </a:solidFill>
                <a:highlight>
                  <a:srgbClr val="FFFF00"/>
                </a:highlight>
              </a:rPr>
              <a:t>monitoring</a:t>
            </a:r>
            <a:r>
              <a:rPr lang="en-US" sz="2400" dirty="0"/>
              <a:t>*.</a:t>
            </a:r>
          </a:p>
          <a:p>
            <a:pPr algn="l">
              <a:lnSpc>
                <a:spcPct val="100000"/>
              </a:lnSpc>
              <a:spcBef>
                <a:spcPts val="0"/>
              </a:spcBef>
              <a:spcAft>
                <a:spcPts val="100"/>
              </a:spcAft>
              <a:buClr>
                <a:srgbClr val="FFFF00"/>
              </a:buClr>
            </a:pPr>
            <a:r>
              <a:rPr lang="en-US" sz="2400" dirty="0">
                <a:solidFill>
                  <a:schemeClr val="bg1"/>
                </a:solidFill>
                <a:highlight>
                  <a:srgbClr val="FFFF00"/>
                </a:highlight>
              </a:rPr>
              <a:t>DevOps is an extension of agile</a:t>
            </a:r>
            <a:r>
              <a:rPr lang="en-US" sz="2400" dirty="0"/>
              <a:t>, when used together, both practices improve software development, deployment and </a:t>
            </a:r>
            <a:r>
              <a:rPr lang="en-US" sz="2400" dirty="0">
                <a:solidFill>
                  <a:schemeClr val="bg1"/>
                </a:solidFill>
                <a:highlight>
                  <a:srgbClr val="FFFF00"/>
                </a:highlight>
              </a:rPr>
              <a:t>continuous improvement</a:t>
            </a:r>
            <a:r>
              <a:rPr lang="en-US" sz="2400" dirty="0"/>
              <a:t>, that lead to better products.</a:t>
            </a:r>
          </a:p>
        </p:txBody>
      </p:sp>
      <p:sp>
        <p:nvSpPr>
          <p:cNvPr id="10" name="Rectangle 9">
            <a:extLst>
              <a:ext uri="{FF2B5EF4-FFF2-40B4-BE49-F238E27FC236}">
                <a16:creationId xmlns:a16="http://schemas.microsoft.com/office/drawing/2014/main" id="{AD9F145B-C380-4363-A825-0A2AE2145EE8}"/>
              </a:ext>
            </a:extLst>
          </p:cNvPr>
          <p:cNvSpPr/>
          <p:nvPr/>
        </p:nvSpPr>
        <p:spPr>
          <a:xfrm>
            <a:off x="280426" y="205440"/>
            <a:ext cx="10909522" cy="82993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220129" y="332890"/>
            <a:ext cx="120595" cy="59987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6802" name="Picture 2" descr="digram of the Phases of DevOps Pipeline">
            <a:extLst>
              <a:ext uri="{FF2B5EF4-FFF2-40B4-BE49-F238E27FC236}">
                <a16:creationId xmlns:a16="http://schemas.microsoft.com/office/drawing/2014/main" id="{439CB4B2-30F8-5C0A-E6D0-F36C7D03F4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3750" y="4551036"/>
            <a:ext cx="7924800"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7912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588D14-C30B-D144-DCB3-A8C1807E95CE}"/>
              </a:ext>
            </a:extLst>
          </p:cNvPr>
          <p:cNvSpPr>
            <a:spLocks noGrp="1"/>
          </p:cNvSpPr>
          <p:nvPr>
            <p:ph idx="1"/>
          </p:nvPr>
        </p:nvSpPr>
        <p:spPr>
          <a:xfrm>
            <a:off x="639097" y="225425"/>
            <a:ext cx="10515600" cy="4351338"/>
          </a:xfrm>
        </p:spPr>
        <p:txBody>
          <a:bodyPr/>
          <a:lstStyle/>
          <a:p>
            <a:r>
              <a:rPr lang="en-US" dirty="0"/>
              <a:t>Developers focus on writing code and creating new features, while operations teams are responsible for maintaining and ensuring software/systems runs smoothly.</a:t>
            </a:r>
          </a:p>
          <a:p>
            <a:r>
              <a:rPr lang="en-US" dirty="0"/>
              <a:t>DevOps is a culture, fostering collaboration between both teams, bringing them together to enhance system and software performance.</a:t>
            </a:r>
            <a:endParaRPr lang="en-GB" dirty="0"/>
          </a:p>
        </p:txBody>
      </p:sp>
      <p:pic>
        <p:nvPicPr>
          <p:cNvPr id="4" name="Picture 3" descr="Diagram&#10;&#10;Description automatically generated">
            <a:extLst>
              <a:ext uri="{FF2B5EF4-FFF2-40B4-BE49-F238E27FC236}">
                <a16:creationId xmlns:a16="http://schemas.microsoft.com/office/drawing/2014/main" id="{08CBF641-460E-ADE3-1400-DC31ACFEAE4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71776" y="2401094"/>
            <a:ext cx="7848447" cy="4039060"/>
          </a:xfrm>
          <a:prstGeom prst="rect">
            <a:avLst/>
          </a:prstGeom>
        </p:spPr>
      </p:pic>
    </p:spTree>
    <p:extLst>
      <p:ext uri="{BB962C8B-B14F-4D97-AF65-F5344CB8AC3E}">
        <p14:creationId xmlns:p14="http://schemas.microsoft.com/office/powerpoint/2010/main" val="6589969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7C9C9-CDE6-71FD-B394-ABE650712D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F6A5AF-18E9-BD28-D6B8-0DF66DA0C6EC}"/>
              </a:ext>
            </a:extLst>
          </p:cNvPr>
          <p:cNvSpPr>
            <a:spLocks noGrp="1"/>
          </p:cNvSpPr>
          <p:nvPr>
            <p:ph type="title"/>
          </p:nvPr>
        </p:nvSpPr>
        <p:spPr>
          <a:xfrm>
            <a:off x="605486" y="279733"/>
            <a:ext cx="9576776" cy="1186602"/>
          </a:xfrm>
        </p:spPr>
        <p:txBody>
          <a:bodyPr anchor="ctr">
            <a:normAutofit/>
          </a:bodyPr>
          <a:lstStyle/>
          <a:p>
            <a:r>
              <a:rPr lang="en-US" sz="6000" b="1" dirty="0"/>
              <a:t>Bg. </a:t>
            </a:r>
            <a:r>
              <a:rPr lang="en-US" sz="4400" b="1" u="sng" dirty="0"/>
              <a:t>DevOps</a:t>
            </a:r>
            <a:endParaRPr lang="en-GB" b="1" u="sng" dirty="0"/>
          </a:p>
        </p:txBody>
      </p:sp>
      <p:sp>
        <p:nvSpPr>
          <p:cNvPr id="8" name="Content Placeholder 2">
            <a:extLst>
              <a:ext uri="{FF2B5EF4-FFF2-40B4-BE49-F238E27FC236}">
                <a16:creationId xmlns:a16="http://schemas.microsoft.com/office/drawing/2014/main" id="{A95FD9D8-E738-1094-A0C5-F6BF804A17C7}"/>
              </a:ext>
            </a:extLst>
          </p:cNvPr>
          <p:cNvSpPr>
            <a:spLocks noGrp="1"/>
          </p:cNvSpPr>
          <p:nvPr>
            <p:ph idx="1"/>
          </p:nvPr>
        </p:nvSpPr>
        <p:spPr>
          <a:xfrm>
            <a:off x="545188" y="1462440"/>
            <a:ext cx="10821546" cy="3805726"/>
          </a:xfrm>
        </p:spPr>
        <p:txBody>
          <a:bodyPr>
            <a:normAutofit fontScale="77500" lnSpcReduction="20000"/>
          </a:bodyPr>
          <a:lstStyle/>
          <a:p>
            <a:r>
              <a:rPr lang="en-US" sz="3200" dirty="0"/>
              <a:t>Traditionally in organizations, there has always been a gap between development and operations teams. </a:t>
            </a:r>
          </a:p>
          <a:p>
            <a:r>
              <a:rPr lang="en-US" sz="3200" dirty="0"/>
              <a:t>Developers typically focus on writing code and creating new features, while operations teams are responsible for maintaining infrastructure and ensuring software runs smoothly.</a:t>
            </a:r>
          </a:p>
          <a:p>
            <a:r>
              <a:rPr lang="en-US" sz="3200" dirty="0"/>
              <a:t>DevOps is a culture, fostering collaboration amongst all participants involved in the development and maintenance of software. Agile can be described as a development methodology designed to maintain productivity and drive releases with the common reality of changing needs.</a:t>
            </a:r>
          </a:p>
          <a:p>
            <a:r>
              <a:rPr lang="en-US" sz="3200" dirty="0"/>
              <a:t>DevOps is about removing the barriers between two traditionally siloed teams, development and operations.</a:t>
            </a:r>
            <a:endParaRPr lang="en-GB" sz="3200" dirty="0"/>
          </a:p>
        </p:txBody>
      </p:sp>
      <p:sp>
        <p:nvSpPr>
          <p:cNvPr id="10" name="Rectangle 9">
            <a:extLst>
              <a:ext uri="{FF2B5EF4-FFF2-40B4-BE49-F238E27FC236}">
                <a16:creationId xmlns:a16="http://schemas.microsoft.com/office/drawing/2014/main" id="{1BBE622C-B4A2-742B-5EE6-38EA30811AF5}"/>
              </a:ext>
            </a:extLst>
          </p:cNvPr>
          <p:cNvSpPr/>
          <p:nvPr/>
        </p:nvSpPr>
        <p:spPr>
          <a:xfrm>
            <a:off x="605486" y="279733"/>
            <a:ext cx="10909522" cy="10130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pic>
        <p:nvPicPr>
          <p:cNvPr id="3" name="Picture 2" descr="Diagram&#10;&#10;Description automatically generated">
            <a:extLst>
              <a:ext uri="{FF2B5EF4-FFF2-40B4-BE49-F238E27FC236}">
                <a16:creationId xmlns:a16="http://schemas.microsoft.com/office/drawing/2014/main" id="{DE196C0B-6E3E-096D-13C8-9CC3817085E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98142" y="4517477"/>
            <a:ext cx="4547957" cy="2340523"/>
          </a:xfrm>
          <a:prstGeom prst="rect">
            <a:avLst/>
          </a:prstGeom>
        </p:spPr>
      </p:pic>
    </p:spTree>
    <p:extLst>
      <p:ext uri="{BB962C8B-B14F-4D97-AF65-F5344CB8AC3E}">
        <p14:creationId xmlns:p14="http://schemas.microsoft.com/office/powerpoint/2010/main" val="18827857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231" y="173523"/>
            <a:ext cx="9576776" cy="1304481"/>
          </a:xfrm>
        </p:spPr>
        <p:txBody>
          <a:bodyPr anchor="ctr">
            <a:normAutofit/>
          </a:bodyPr>
          <a:lstStyle/>
          <a:p>
            <a:r>
              <a:rPr lang="en-US" sz="6600" b="1" dirty="0"/>
              <a:t>Bg. </a:t>
            </a:r>
            <a:r>
              <a:rPr lang="en-US" sz="4800" b="1" u="sng" dirty="0"/>
              <a:t>DevOps best practices</a:t>
            </a:r>
            <a:endParaRPr lang="en-GB" b="1" u="sng" dirty="0"/>
          </a:p>
        </p:txBody>
      </p:sp>
      <p:sp>
        <p:nvSpPr>
          <p:cNvPr id="8" name="Content Placeholder 2"/>
          <p:cNvSpPr>
            <a:spLocks noGrp="1"/>
          </p:cNvSpPr>
          <p:nvPr>
            <p:ph idx="1"/>
          </p:nvPr>
        </p:nvSpPr>
        <p:spPr>
          <a:xfrm>
            <a:off x="441231" y="1510071"/>
            <a:ext cx="11207072" cy="4951572"/>
          </a:xfrm>
        </p:spPr>
        <p:txBody>
          <a:bodyPr>
            <a:normAutofit/>
          </a:bodyPr>
          <a:lstStyle/>
          <a:p>
            <a:pPr marL="0" indent="0" algn="l">
              <a:buNone/>
            </a:pPr>
            <a:r>
              <a:rPr lang="en-US" dirty="0"/>
              <a:t>Click below to learn about the following DevOps best practices: </a:t>
            </a:r>
          </a:p>
          <a:p>
            <a:pPr lvl="1"/>
            <a:r>
              <a:rPr lang="en-US" sz="3600" b="0" i="0" u="none" strike="noStrike" dirty="0">
                <a:solidFill>
                  <a:srgbClr val="0972D3"/>
                </a:solidFill>
                <a:effectLst/>
                <a:latin typeface="AmazonEmber"/>
                <a:hlinkClick r:id="rId3"/>
              </a:rPr>
              <a:t>Continuous Integration</a:t>
            </a:r>
            <a:endParaRPr lang="en-US" sz="3600" b="0" i="0" dirty="0">
              <a:solidFill>
                <a:srgbClr val="333333"/>
              </a:solidFill>
              <a:effectLst/>
              <a:latin typeface="AmazonEmber"/>
            </a:endParaRPr>
          </a:p>
          <a:p>
            <a:pPr lvl="1"/>
            <a:r>
              <a:rPr lang="en-US" sz="3600" b="0" i="0" u="none" strike="noStrike" dirty="0">
                <a:solidFill>
                  <a:srgbClr val="0972D3"/>
                </a:solidFill>
                <a:effectLst/>
                <a:latin typeface="AmazonEmber"/>
                <a:hlinkClick r:id="rId4"/>
              </a:rPr>
              <a:t>Continuous Delivery</a:t>
            </a:r>
            <a:endParaRPr lang="en-US" sz="3600" b="0" i="0" dirty="0">
              <a:solidFill>
                <a:srgbClr val="333333"/>
              </a:solidFill>
              <a:effectLst/>
              <a:latin typeface="AmazonEmber"/>
            </a:endParaRPr>
          </a:p>
          <a:p>
            <a:pPr lvl="1"/>
            <a:r>
              <a:rPr lang="en-US" sz="3600" b="0" i="0" u="none" strike="noStrike" dirty="0">
                <a:solidFill>
                  <a:srgbClr val="0972D3"/>
                </a:solidFill>
                <a:effectLst/>
                <a:latin typeface="AmazonEmber"/>
                <a:hlinkClick r:id="rId5"/>
              </a:rPr>
              <a:t>Microservices</a:t>
            </a:r>
            <a:endParaRPr lang="en-US" sz="3600" b="0" i="0" dirty="0">
              <a:solidFill>
                <a:srgbClr val="333333"/>
              </a:solidFill>
              <a:effectLst/>
              <a:latin typeface="AmazonEmber"/>
            </a:endParaRPr>
          </a:p>
          <a:p>
            <a:pPr lvl="1"/>
            <a:r>
              <a:rPr lang="en-US" sz="3600" b="0" i="0" u="none" strike="noStrike" dirty="0">
                <a:solidFill>
                  <a:srgbClr val="0972D3"/>
                </a:solidFill>
                <a:effectLst/>
                <a:latin typeface="AmazonEmber"/>
                <a:hlinkClick r:id="rId6"/>
              </a:rPr>
              <a:t>Infrastructure as Code</a:t>
            </a:r>
            <a:endParaRPr lang="en-US" sz="3600" b="0" i="0" dirty="0">
              <a:solidFill>
                <a:srgbClr val="333333"/>
              </a:solidFill>
              <a:effectLst/>
              <a:latin typeface="AmazonEmber"/>
            </a:endParaRPr>
          </a:p>
          <a:p>
            <a:pPr lvl="1"/>
            <a:r>
              <a:rPr lang="en-US" sz="3600" b="0" i="0" u="none" strike="noStrike" dirty="0">
                <a:solidFill>
                  <a:srgbClr val="0972D3"/>
                </a:solidFill>
                <a:effectLst/>
                <a:latin typeface="AmazonEmber"/>
                <a:hlinkClick r:id="rId7"/>
              </a:rPr>
              <a:t>Monitoring and Logging</a:t>
            </a:r>
            <a:endParaRPr lang="en-US" sz="3600" b="0" i="0" dirty="0">
              <a:solidFill>
                <a:srgbClr val="333333"/>
              </a:solidFill>
              <a:effectLst/>
              <a:latin typeface="AmazonEmber"/>
            </a:endParaRPr>
          </a:p>
          <a:p>
            <a:pPr lvl="1"/>
            <a:r>
              <a:rPr lang="en-US" sz="3600" b="0" i="0" u="none" strike="noStrike" dirty="0">
                <a:solidFill>
                  <a:srgbClr val="0972D3"/>
                </a:solidFill>
                <a:effectLst/>
                <a:latin typeface="AmazonEmber"/>
                <a:hlinkClick r:id="rId8"/>
              </a:rPr>
              <a:t>Communication and Collaboration</a:t>
            </a:r>
            <a:endParaRPr lang="en-US" sz="3600" b="0" i="0" dirty="0">
              <a:solidFill>
                <a:srgbClr val="333333"/>
              </a:solidFill>
              <a:effectLst/>
              <a:latin typeface="AmazonEmber"/>
            </a:endParaRPr>
          </a:p>
        </p:txBody>
      </p:sp>
      <p:sp>
        <p:nvSpPr>
          <p:cNvPr id="10" name="Rectangle 9">
            <a:extLst>
              <a:ext uri="{FF2B5EF4-FFF2-40B4-BE49-F238E27FC236}">
                <a16:creationId xmlns:a16="http://schemas.microsoft.com/office/drawing/2014/main" id="{AD9F145B-C380-4363-A825-0A2AE2145EE8}"/>
              </a:ext>
            </a:extLst>
          </p:cNvPr>
          <p:cNvSpPr/>
          <p:nvPr/>
        </p:nvSpPr>
        <p:spPr>
          <a:xfrm>
            <a:off x="611090" y="268907"/>
            <a:ext cx="10909522" cy="111371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pic>
        <p:nvPicPr>
          <p:cNvPr id="4" name="Picture 3" descr="Diagram&#10;&#10;Description automatically generated">
            <a:extLst>
              <a:ext uri="{FF2B5EF4-FFF2-40B4-BE49-F238E27FC236}">
                <a16:creationId xmlns:a16="http://schemas.microsoft.com/office/drawing/2014/main" id="{D46AF544-675B-F36D-048B-BC2A5938E8E1}"/>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096000" y="1979539"/>
            <a:ext cx="5084498" cy="2616644"/>
          </a:xfrm>
          <a:prstGeom prst="rect">
            <a:avLst/>
          </a:prstGeom>
        </p:spPr>
      </p:pic>
    </p:spTree>
    <p:extLst>
      <p:ext uri="{BB962C8B-B14F-4D97-AF65-F5344CB8AC3E}">
        <p14:creationId xmlns:p14="http://schemas.microsoft.com/office/powerpoint/2010/main" val="14406047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74" y="-11741"/>
            <a:ext cx="12199574" cy="1088374"/>
          </a:xfrm>
          <a:ln>
            <a:solidFill>
              <a:schemeClr val="tx1"/>
            </a:solidFill>
          </a:ln>
        </p:spPr>
        <p:txBody>
          <a:bodyPr>
            <a:normAutofit/>
          </a:bodyPr>
          <a:lstStyle/>
          <a:p>
            <a:r>
              <a:rPr lang="en-GB" sz="4700" b="1" dirty="0"/>
              <a:t>ITIL: </a:t>
            </a:r>
            <a:r>
              <a:rPr lang="en-US" sz="4700" b="1" dirty="0"/>
              <a:t>Information Technology Infrastructure Library</a:t>
            </a:r>
            <a:endParaRPr lang="en-GB" sz="4700" b="1" dirty="0"/>
          </a:p>
        </p:txBody>
      </p:sp>
      <p:sp>
        <p:nvSpPr>
          <p:cNvPr id="3" name="Content Placeholder 2"/>
          <p:cNvSpPr>
            <a:spLocks noGrp="1"/>
          </p:cNvSpPr>
          <p:nvPr>
            <p:ph idx="1"/>
          </p:nvPr>
        </p:nvSpPr>
        <p:spPr>
          <a:xfrm>
            <a:off x="205414" y="1161681"/>
            <a:ext cx="11608043" cy="5357106"/>
          </a:xfrm>
        </p:spPr>
        <p:txBody>
          <a:bodyPr>
            <a:noAutofit/>
          </a:bodyPr>
          <a:lstStyle/>
          <a:p>
            <a:pPr>
              <a:lnSpc>
                <a:spcPct val="100000"/>
              </a:lnSpc>
              <a:spcBef>
                <a:spcPts val="0"/>
              </a:spcBef>
              <a:spcAft>
                <a:spcPts val="200"/>
              </a:spcAft>
              <a:buClr>
                <a:srgbClr val="FFFF00"/>
              </a:buClr>
            </a:pPr>
            <a:r>
              <a:rPr lang="en-US" sz="2400" b="1" dirty="0">
                <a:solidFill>
                  <a:schemeClr val="bg1"/>
                </a:solidFill>
                <a:highlight>
                  <a:srgbClr val="FFFF00"/>
                </a:highlight>
              </a:rPr>
              <a:t>IT Service Management (ITSM)</a:t>
            </a:r>
            <a:r>
              <a:rPr lang="en-US" sz="2400" dirty="0">
                <a:solidFill>
                  <a:schemeClr val="bg1"/>
                </a:solidFill>
                <a:highlight>
                  <a:srgbClr val="FFFF00"/>
                </a:highlight>
              </a:rPr>
              <a:t> is how IT teams manage the end-to-end delivery of IT services to end-users and customers.</a:t>
            </a:r>
            <a:endParaRPr lang="en-GB" sz="2400" dirty="0">
              <a:solidFill>
                <a:schemeClr val="bg1"/>
              </a:solidFill>
              <a:highlight>
                <a:srgbClr val="FFFF00"/>
              </a:highlight>
            </a:endParaRPr>
          </a:p>
          <a:p>
            <a:pPr>
              <a:lnSpc>
                <a:spcPct val="100000"/>
              </a:lnSpc>
              <a:spcBef>
                <a:spcPts val="0"/>
              </a:spcBef>
              <a:spcAft>
                <a:spcPts val="200"/>
              </a:spcAft>
              <a:buClr>
                <a:schemeClr val="tx1"/>
              </a:buClr>
            </a:pPr>
            <a:r>
              <a:rPr lang="en-GB" sz="2400" b="1" dirty="0">
                <a:solidFill>
                  <a:schemeClr val="bg1"/>
                </a:solidFill>
                <a:highlight>
                  <a:srgbClr val="FFFF00"/>
                </a:highlight>
              </a:rPr>
              <a:t>ITIL is an </a:t>
            </a:r>
            <a:r>
              <a:rPr lang="en-US" sz="2400" b="1" dirty="0">
                <a:solidFill>
                  <a:schemeClr val="bg1"/>
                </a:solidFill>
                <a:highlight>
                  <a:srgbClr val="FFFF00"/>
                </a:highlight>
              </a:rPr>
              <a:t>IT Service Management</a:t>
            </a:r>
            <a:r>
              <a:rPr lang="en-GB" sz="2400" b="1" dirty="0">
                <a:solidFill>
                  <a:schemeClr val="bg1"/>
                </a:solidFill>
                <a:highlight>
                  <a:srgbClr val="FFFF00"/>
                </a:highlight>
              </a:rPr>
              <a:t> Methodology / framework.</a:t>
            </a:r>
            <a:endParaRPr lang="en-US" sz="2400" dirty="0"/>
          </a:p>
          <a:p>
            <a:pPr>
              <a:lnSpc>
                <a:spcPct val="100000"/>
              </a:lnSpc>
              <a:spcBef>
                <a:spcPts val="0"/>
              </a:spcBef>
              <a:spcAft>
                <a:spcPts val="200"/>
              </a:spcAft>
              <a:buClr>
                <a:srgbClr val="FFFF00"/>
              </a:buClr>
            </a:pPr>
            <a:r>
              <a:rPr lang="en-US" sz="2400" dirty="0">
                <a:solidFill>
                  <a:schemeClr val="bg1"/>
                </a:solidFill>
                <a:highlight>
                  <a:srgbClr val="FFFF00"/>
                </a:highlight>
              </a:rPr>
              <a:t>ITIL is an acronym that stands for </a:t>
            </a:r>
            <a:r>
              <a:rPr lang="en-US" sz="2400" b="1" dirty="0">
                <a:solidFill>
                  <a:schemeClr val="bg1"/>
                </a:solidFill>
                <a:highlight>
                  <a:srgbClr val="FFFF00"/>
                </a:highlight>
              </a:rPr>
              <a:t>Information Technology Infrastructure Library</a:t>
            </a:r>
            <a:r>
              <a:rPr lang="en-US" sz="2400" dirty="0">
                <a:solidFill>
                  <a:schemeClr val="bg1"/>
                </a:solidFill>
                <a:highlight>
                  <a:srgbClr val="FFFF00"/>
                </a:highlight>
              </a:rPr>
              <a:t>. It is a collection of best practices for delivering IT services; it standardizes the planning, selection, delivery, and support of IT services.</a:t>
            </a:r>
          </a:p>
          <a:p>
            <a:pPr>
              <a:lnSpc>
                <a:spcPct val="100000"/>
              </a:lnSpc>
              <a:spcBef>
                <a:spcPts val="0"/>
              </a:spcBef>
              <a:spcAft>
                <a:spcPts val="200"/>
              </a:spcAft>
            </a:pPr>
            <a:r>
              <a:rPr lang="en-GB" sz="2400" dirty="0"/>
              <a:t>ITIL is an IT Service Management model for mapping controlling and managing IT operations: </a:t>
            </a:r>
            <a:r>
              <a:rPr lang="en-GB" dirty="0">
                <a:highlight>
                  <a:srgbClr val="00FFFF"/>
                </a:highlight>
                <a:hlinkClick r:id="rId2"/>
              </a:rPr>
              <a:t>https://www.itil.com/</a:t>
            </a:r>
            <a:endParaRPr lang="en-GB" dirty="0">
              <a:highlight>
                <a:srgbClr val="00FFFF"/>
              </a:highlight>
            </a:endParaRPr>
          </a:p>
          <a:p>
            <a:pPr>
              <a:lnSpc>
                <a:spcPct val="100000"/>
              </a:lnSpc>
              <a:spcBef>
                <a:spcPts val="0"/>
              </a:spcBef>
              <a:spcAft>
                <a:spcPts val="200"/>
              </a:spcAft>
            </a:pPr>
            <a:r>
              <a:rPr lang="en-GB" sz="2400" dirty="0">
                <a:solidFill>
                  <a:schemeClr val="bg1"/>
                </a:solidFill>
                <a:highlight>
                  <a:srgbClr val="FFFF00"/>
                </a:highlight>
              </a:rPr>
              <a:t>ITIL is used in large private sectors but is more popular in public sector government organisations </a:t>
            </a:r>
            <a:r>
              <a:rPr lang="en-GB" sz="2400" dirty="0"/>
              <a:t>(it was created by the UK Government in the 1980s and is used worldwide today).</a:t>
            </a:r>
          </a:p>
          <a:p>
            <a:pPr>
              <a:lnSpc>
                <a:spcPct val="100000"/>
              </a:lnSpc>
              <a:spcBef>
                <a:spcPts val="0"/>
              </a:spcBef>
              <a:spcAft>
                <a:spcPts val="200"/>
              </a:spcAft>
            </a:pPr>
            <a:r>
              <a:rPr lang="en-GB" sz="2400" dirty="0"/>
              <a:t>ITIL Training and Certification is available for employees.</a:t>
            </a:r>
          </a:p>
          <a:p>
            <a:pPr>
              <a:lnSpc>
                <a:spcPct val="100000"/>
              </a:lnSpc>
              <a:spcBef>
                <a:spcPts val="0"/>
              </a:spcBef>
              <a:spcAft>
                <a:spcPts val="200"/>
              </a:spcAft>
            </a:pPr>
            <a:r>
              <a:rPr lang="en-US" sz="2400" dirty="0"/>
              <a:t>DevOps and ITIL can be and are used together. DevOps is more of a philosophy of collaboration and ITIL a service management framework. Each brings its own benefits.</a:t>
            </a:r>
            <a:endParaRPr lang="en-GB" sz="2400" dirty="0"/>
          </a:p>
        </p:txBody>
      </p:sp>
    </p:spTree>
    <p:extLst>
      <p:ext uri="{BB962C8B-B14F-4D97-AF65-F5344CB8AC3E}">
        <p14:creationId xmlns:p14="http://schemas.microsoft.com/office/powerpoint/2010/main" val="17592712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399" y="184357"/>
            <a:ext cx="10075609" cy="1084004"/>
          </a:xfrm>
          <a:ln>
            <a:solidFill>
              <a:schemeClr val="tx1"/>
            </a:solidFill>
          </a:ln>
        </p:spPr>
        <p:txBody>
          <a:bodyPr>
            <a:normAutofit/>
          </a:bodyPr>
          <a:lstStyle/>
          <a:p>
            <a:r>
              <a:rPr lang="en-GB" sz="4800" b="1" dirty="0"/>
              <a:t> </a:t>
            </a:r>
            <a:r>
              <a:rPr lang="en-GB" sz="4800" b="1" u="sng" dirty="0"/>
              <a:t>ITIL &amp; Continuous improvement</a:t>
            </a:r>
          </a:p>
        </p:txBody>
      </p:sp>
      <p:sp>
        <p:nvSpPr>
          <p:cNvPr id="3" name="Content Placeholder 2"/>
          <p:cNvSpPr>
            <a:spLocks noGrp="1"/>
          </p:cNvSpPr>
          <p:nvPr>
            <p:ph idx="1"/>
          </p:nvPr>
        </p:nvSpPr>
        <p:spPr>
          <a:xfrm>
            <a:off x="616973" y="1378973"/>
            <a:ext cx="10776155" cy="5397909"/>
          </a:xfrm>
        </p:spPr>
        <p:txBody>
          <a:bodyPr>
            <a:normAutofit fontScale="85000" lnSpcReduction="10000"/>
          </a:bodyPr>
          <a:lstStyle/>
          <a:p>
            <a:pPr marL="0" indent="0">
              <a:buNone/>
            </a:pPr>
            <a:r>
              <a:rPr lang="en-GB" sz="3300" dirty="0"/>
              <a:t>ITIL implementation best practices for CI/Continuous improvement within an Organisation include:</a:t>
            </a:r>
          </a:p>
          <a:p>
            <a:pPr>
              <a:buClr>
                <a:srgbClr val="FFFF00"/>
              </a:buClr>
            </a:pPr>
            <a:r>
              <a:rPr lang="en-GB" sz="3300" b="1" dirty="0">
                <a:solidFill>
                  <a:schemeClr val="bg1"/>
                </a:solidFill>
                <a:highlight>
                  <a:srgbClr val="FFFF00"/>
                </a:highlight>
              </a:rPr>
              <a:t>SPOC: </a:t>
            </a:r>
            <a:r>
              <a:rPr lang="en-GB" sz="3300" b="1" dirty="0"/>
              <a:t>A </a:t>
            </a:r>
            <a:r>
              <a:rPr lang="en-US" sz="3300" dirty="0"/>
              <a:t>single point of contact (SPOC) between IT users and IT support.</a:t>
            </a:r>
            <a:endParaRPr lang="en-GB" sz="3300" dirty="0"/>
          </a:p>
          <a:p>
            <a:pPr>
              <a:buClr>
                <a:srgbClr val="FFFF00"/>
              </a:buClr>
            </a:pPr>
            <a:r>
              <a:rPr lang="en-GB" sz="3300" b="1" dirty="0">
                <a:solidFill>
                  <a:schemeClr val="bg1"/>
                </a:solidFill>
                <a:highlight>
                  <a:srgbClr val="FFFF00"/>
                </a:highlight>
              </a:rPr>
              <a:t>IT Service desk: </a:t>
            </a:r>
            <a:r>
              <a:rPr lang="en-GB" sz="3300" dirty="0"/>
              <a:t>Facilitated by an </a:t>
            </a:r>
            <a:r>
              <a:rPr lang="en-GB" sz="3300" b="1" dirty="0"/>
              <a:t>IT Service desk </a:t>
            </a:r>
            <a:r>
              <a:rPr lang="en-GB" sz="3300" dirty="0"/>
              <a:t>and </a:t>
            </a:r>
            <a:r>
              <a:rPr lang="en-GB" sz="3300" b="1" dirty="0"/>
              <a:t>IT Ticket System</a:t>
            </a:r>
            <a:r>
              <a:rPr lang="en-GB" sz="3300" dirty="0"/>
              <a:t>.</a:t>
            </a:r>
          </a:p>
          <a:p>
            <a:pPr>
              <a:buClr>
                <a:srgbClr val="FFFF00"/>
              </a:buClr>
            </a:pPr>
            <a:r>
              <a:rPr lang="en-GB" sz="3300" b="1" dirty="0">
                <a:solidFill>
                  <a:schemeClr val="bg1"/>
                </a:solidFill>
                <a:highlight>
                  <a:srgbClr val="FFFF00"/>
                </a:highlight>
              </a:rPr>
              <a:t>Request For Change (RFC): </a:t>
            </a:r>
            <a:r>
              <a:rPr lang="en-GB" sz="3300" dirty="0"/>
              <a:t>A </a:t>
            </a:r>
            <a:r>
              <a:rPr lang="en-GB" sz="3300" b="1" dirty="0"/>
              <a:t>Request For Change (RFC) is a proposal to change/update software. IT can be made by anyone. </a:t>
            </a:r>
            <a:endParaRPr lang="en-GB" sz="3300" dirty="0"/>
          </a:p>
          <a:p>
            <a:pPr marL="0" indent="0">
              <a:buNone/>
            </a:pPr>
            <a:r>
              <a:rPr lang="en-GB" sz="3500" dirty="0"/>
              <a:t>Bg.</a:t>
            </a:r>
          </a:p>
          <a:p>
            <a:r>
              <a:rPr lang="en-GB" sz="2600" dirty="0"/>
              <a:t>Although large scale changes need to be reviewed by the Change Advisory Board (CAB).</a:t>
            </a:r>
          </a:p>
          <a:p>
            <a:r>
              <a:rPr lang="en-US" sz="2600" dirty="0"/>
              <a:t>A CAB is a group of senior IT people who run formal CAB meetings to assess, prioritize, authorize, and schedule changes as part of the change control process.</a:t>
            </a:r>
            <a:endParaRPr lang="en-GB" sz="2600" dirty="0"/>
          </a:p>
          <a:p>
            <a:r>
              <a:rPr lang="en-GB" sz="2600" b="1" dirty="0"/>
              <a:t>A Change Schedule (CS) </a:t>
            </a:r>
            <a:r>
              <a:rPr lang="en-GB" sz="2600" dirty="0"/>
              <a:t>lists and details Changes to be delivered in the system, like a backlog list in Agile methods.</a:t>
            </a:r>
          </a:p>
        </p:txBody>
      </p:sp>
      <p:sp>
        <p:nvSpPr>
          <p:cNvPr id="4" name="Rectangle 3">
            <a:extLst>
              <a:ext uri="{FF2B5EF4-FFF2-40B4-BE49-F238E27FC236}">
                <a16:creationId xmlns:a16="http://schemas.microsoft.com/office/drawing/2014/main" id="{115E5C8E-24E9-AF1B-F726-E0964E24AB35}"/>
              </a:ext>
            </a:extLst>
          </p:cNvPr>
          <p:cNvSpPr/>
          <p:nvPr/>
        </p:nvSpPr>
        <p:spPr>
          <a:xfrm>
            <a:off x="438399" y="272154"/>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518EA3E3-6205-643E-2F13-B98518054F2D}"/>
              </a:ext>
            </a:extLst>
          </p:cNvPr>
          <p:cNvGrpSpPr/>
          <p:nvPr/>
        </p:nvGrpSpPr>
        <p:grpSpPr>
          <a:xfrm>
            <a:off x="10300154" y="-146614"/>
            <a:ext cx="2030361" cy="2030361"/>
            <a:chOff x="10029323" y="-50750"/>
            <a:chExt cx="2030361" cy="2030361"/>
          </a:xfrm>
        </p:grpSpPr>
        <p:pic>
          <p:nvPicPr>
            <p:cNvPr id="6" name="Graphic 5" descr="Arrow circle outline">
              <a:extLst>
                <a:ext uri="{FF2B5EF4-FFF2-40B4-BE49-F238E27FC236}">
                  <a16:creationId xmlns:a16="http://schemas.microsoft.com/office/drawing/2014/main" id="{6038635A-7157-9113-BB52-E4E48586DB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04513" y="499856"/>
              <a:ext cx="914400" cy="914400"/>
            </a:xfrm>
            <a:prstGeom prst="rect">
              <a:avLst/>
            </a:prstGeom>
          </p:spPr>
        </p:pic>
        <p:pic>
          <p:nvPicPr>
            <p:cNvPr id="7" name="Graphic 6" descr="Arrow circle outline">
              <a:extLst>
                <a:ext uri="{FF2B5EF4-FFF2-40B4-BE49-F238E27FC236}">
                  <a16:creationId xmlns:a16="http://schemas.microsoft.com/office/drawing/2014/main" id="{BB511E4D-67F3-F820-3B49-DE71899E62F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9323" y="-50750"/>
              <a:ext cx="2030361" cy="2030361"/>
            </a:xfrm>
            <a:prstGeom prst="rect">
              <a:avLst/>
            </a:prstGeom>
          </p:spPr>
        </p:pic>
      </p:grpSp>
    </p:spTree>
    <p:extLst>
      <p:ext uri="{BB962C8B-B14F-4D97-AF65-F5344CB8AC3E}">
        <p14:creationId xmlns:p14="http://schemas.microsoft.com/office/powerpoint/2010/main" val="33809310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938F8-5C60-9A24-6312-E2A2C3CA3E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CB2336-AB1D-E361-5B0E-4167856462F1}"/>
              </a:ext>
            </a:extLst>
          </p:cNvPr>
          <p:cNvSpPr>
            <a:spLocks noGrp="1"/>
          </p:cNvSpPr>
          <p:nvPr>
            <p:ph type="title"/>
          </p:nvPr>
        </p:nvSpPr>
        <p:spPr>
          <a:xfrm>
            <a:off x="258964" y="132738"/>
            <a:ext cx="10075609" cy="862778"/>
          </a:xfrm>
          <a:ln>
            <a:solidFill>
              <a:schemeClr val="tx1"/>
            </a:solidFill>
          </a:ln>
        </p:spPr>
        <p:txBody>
          <a:bodyPr>
            <a:normAutofit/>
          </a:bodyPr>
          <a:lstStyle/>
          <a:p>
            <a:r>
              <a:rPr lang="en-GB" sz="4800" b="1" dirty="0"/>
              <a:t> </a:t>
            </a:r>
            <a:r>
              <a:rPr lang="en-GB" sz="4800" b="1" u="sng" dirty="0"/>
              <a:t>ITIL &amp; Web, Mobile &amp; Cloud</a:t>
            </a:r>
          </a:p>
        </p:txBody>
      </p:sp>
      <p:sp>
        <p:nvSpPr>
          <p:cNvPr id="3" name="Content Placeholder 2">
            <a:extLst>
              <a:ext uri="{FF2B5EF4-FFF2-40B4-BE49-F238E27FC236}">
                <a16:creationId xmlns:a16="http://schemas.microsoft.com/office/drawing/2014/main" id="{B1EEADE0-F84C-5090-AE21-3B1BE209D431}"/>
              </a:ext>
            </a:extLst>
          </p:cNvPr>
          <p:cNvSpPr>
            <a:spLocks noGrp="1"/>
          </p:cNvSpPr>
          <p:nvPr>
            <p:ph idx="1"/>
          </p:nvPr>
        </p:nvSpPr>
        <p:spPr>
          <a:xfrm>
            <a:off x="444113" y="1106128"/>
            <a:ext cx="10609803" cy="5751872"/>
          </a:xfrm>
        </p:spPr>
        <p:txBody>
          <a:bodyPr>
            <a:normAutofit fontScale="92500" lnSpcReduction="10000"/>
          </a:bodyPr>
          <a:lstStyle/>
          <a:p>
            <a:pPr marL="0" indent="0">
              <a:buNone/>
            </a:pPr>
            <a:r>
              <a:rPr lang="en-GB" sz="2400" dirty="0"/>
              <a:t>ITIL is also</a:t>
            </a:r>
            <a:r>
              <a:rPr lang="en-GB" sz="2400" b="1" dirty="0"/>
              <a:t> designed for any and all IT service</a:t>
            </a:r>
            <a:r>
              <a:rPr lang="en-GB" sz="2400" dirty="0"/>
              <a:t>, including those delivered to external users.</a:t>
            </a:r>
            <a:r>
              <a:rPr lang="en-GB" sz="2400" b="1" dirty="0"/>
              <a:t> ITIL applies to web and mobile applications (SAAS) used by external customers</a:t>
            </a:r>
            <a:r>
              <a:rPr lang="en-GB" sz="2400" dirty="0"/>
              <a:t>, PAAS, IAAS in addition to internal systems.</a:t>
            </a:r>
          </a:p>
          <a:p>
            <a:pPr>
              <a:buClr>
                <a:srgbClr val="FFFF00"/>
              </a:buClr>
            </a:pPr>
            <a:r>
              <a:rPr lang="en-GB" sz="2400" b="1" dirty="0">
                <a:solidFill>
                  <a:schemeClr val="bg1"/>
                </a:solidFill>
                <a:highlight>
                  <a:srgbClr val="FFFF00"/>
                </a:highlight>
              </a:rPr>
              <a:t>Service Strategy / Service Design: </a:t>
            </a:r>
            <a:r>
              <a:rPr lang="en-GB" sz="2400" dirty="0"/>
              <a:t>ITIL helps ensure that a Web/mobile app is treated as an IT Service, with: Clear </a:t>
            </a:r>
            <a:r>
              <a:rPr lang="en-GB" sz="2400" b="1" dirty="0"/>
              <a:t>requirements, </a:t>
            </a:r>
            <a:r>
              <a:rPr lang="en-GB" sz="2400" dirty="0"/>
              <a:t>Defined </a:t>
            </a:r>
            <a:r>
              <a:rPr lang="en-GB" sz="2400" b="1" dirty="0"/>
              <a:t>Service Levels</a:t>
            </a:r>
            <a:r>
              <a:rPr lang="en-GB" sz="2400" dirty="0"/>
              <a:t> (e.g. uptime, performance), </a:t>
            </a:r>
            <a:r>
              <a:rPr lang="en-GB" sz="2400" b="1" dirty="0"/>
              <a:t>Security and compliance</a:t>
            </a:r>
            <a:r>
              <a:rPr lang="en-GB" sz="2400" dirty="0"/>
              <a:t> considerations and </a:t>
            </a:r>
            <a:r>
              <a:rPr lang="en-GB" sz="2400" b="1" dirty="0"/>
              <a:t>Continuity planning</a:t>
            </a:r>
            <a:r>
              <a:rPr lang="en-GB" sz="2400" dirty="0"/>
              <a:t> for outages.</a:t>
            </a:r>
          </a:p>
          <a:p>
            <a:pPr>
              <a:buClr>
                <a:srgbClr val="FFFF00"/>
              </a:buClr>
            </a:pPr>
            <a:r>
              <a:rPr lang="en-GB" sz="2400" b="1" dirty="0">
                <a:solidFill>
                  <a:schemeClr val="bg1"/>
                </a:solidFill>
                <a:highlight>
                  <a:srgbClr val="FFFF00"/>
                </a:highlight>
              </a:rPr>
              <a:t>Service Operation &amp; Incident Management: </a:t>
            </a:r>
            <a:r>
              <a:rPr lang="en-GB" sz="2400" dirty="0"/>
              <a:t>Whether it’s web/mobile app API timeouts, app crashes or 404 or 503 errors. Customer issues, downtime, login failures, app bugs can flow through ITSM tools just like internal tickets.</a:t>
            </a:r>
          </a:p>
          <a:p>
            <a:pPr lvl="1"/>
            <a:r>
              <a:rPr lang="en-GB" sz="2000" dirty="0"/>
              <a:t>This is important for customer-facing apps, where expectations and risks are higher than internal on-site end-user apps. This ensures that new versions of any app don’t unexpectedly break the user experience.</a:t>
            </a:r>
          </a:p>
          <a:p>
            <a:pPr>
              <a:buClr>
                <a:srgbClr val="FFFF00"/>
              </a:buClr>
            </a:pPr>
            <a:r>
              <a:rPr lang="en-GB" sz="2400" b="1" dirty="0">
                <a:solidFill>
                  <a:schemeClr val="bg1"/>
                </a:solidFill>
                <a:highlight>
                  <a:srgbClr val="FFFF00"/>
                </a:highlight>
              </a:rPr>
              <a:t>Event &amp; Monitoring Management: </a:t>
            </a:r>
            <a:r>
              <a:rPr lang="en-GB" sz="2400" dirty="0"/>
              <a:t>ITIL encourages proactive monitoring such as: API latency alerts, Mobile crash analytics, error logs and uptime monitoring. As mentioned tools such as like Amazon CloudWatch, Azure Monitor, App Insights or Datadog are used to monitor these areas.</a:t>
            </a:r>
          </a:p>
          <a:p>
            <a:pPr marL="0" indent="0">
              <a:buNone/>
            </a:pPr>
            <a:r>
              <a:rPr lang="en-GB" sz="2400" dirty="0"/>
              <a:t>Many organisations use ITIL for external apps such as E‑commerce web applications, Bank mobile applications, Government/council public-service portals and many more…</a:t>
            </a:r>
          </a:p>
        </p:txBody>
      </p:sp>
      <p:sp>
        <p:nvSpPr>
          <p:cNvPr id="4" name="Rectangle 3">
            <a:extLst>
              <a:ext uri="{FF2B5EF4-FFF2-40B4-BE49-F238E27FC236}">
                <a16:creationId xmlns:a16="http://schemas.microsoft.com/office/drawing/2014/main" id="{F763CC50-161E-7B1C-D66F-F395D8CA3E7D}"/>
              </a:ext>
            </a:extLst>
          </p:cNvPr>
          <p:cNvSpPr/>
          <p:nvPr/>
        </p:nvSpPr>
        <p:spPr>
          <a:xfrm>
            <a:off x="258964" y="220535"/>
            <a:ext cx="93055" cy="72301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9A4568C1-ED0E-1BA5-297D-95DA245D15ED}"/>
              </a:ext>
            </a:extLst>
          </p:cNvPr>
          <p:cNvGrpSpPr/>
          <p:nvPr/>
        </p:nvGrpSpPr>
        <p:grpSpPr>
          <a:xfrm>
            <a:off x="10500852" y="-146613"/>
            <a:ext cx="1630560" cy="1658324"/>
            <a:chOff x="10029323" y="-50750"/>
            <a:chExt cx="2030361" cy="2030361"/>
          </a:xfrm>
        </p:grpSpPr>
        <p:pic>
          <p:nvPicPr>
            <p:cNvPr id="6" name="Graphic 5" descr="Arrow circle outline">
              <a:extLst>
                <a:ext uri="{FF2B5EF4-FFF2-40B4-BE49-F238E27FC236}">
                  <a16:creationId xmlns:a16="http://schemas.microsoft.com/office/drawing/2014/main" id="{C80B35FD-676B-72E9-DA31-2F51442C3A8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04513" y="499856"/>
              <a:ext cx="914400" cy="914400"/>
            </a:xfrm>
            <a:prstGeom prst="rect">
              <a:avLst/>
            </a:prstGeom>
          </p:spPr>
        </p:pic>
        <p:pic>
          <p:nvPicPr>
            <p:cNvPr id="7" name="Graphic 6" descr="Arrow circle outline">
              <a:extLst>
                <a:ext uri="{FF2B5EF4-FFF2-40B4-BE49-F238E27FC236}">
                  <a16:creationId xmlns:a16="http://schemas.microsoft.com/office/drawing/2014/main" id="{F8D83B62-0731-EFBF-4AD4-80ED4178B5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9323" y="-50750"/>
              <a:ext cx="2030361" cy="2030361"/>
            </a:xfrm>
            <a:prstGeom prst="rect">
              <a:avLst/>
            </a:prstGeom>
          </p:spPr>
        </p:pic>
      </p:grpSp>
    </p:spTree>
    <p:extLst>
      <p:ext uri="{BB962C8B-B14F-4D97-AF65-F5344CB8AC3E}">
        <p14:creationId xmlns:p14="http://schemas.microsoft.com/office/powerpoint/2010/main" val="17491084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D9D72-5B44-B76C-D50A-F13EE49345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7EAB1-EDE5-5071-8792-B13C8BF79AC2}"/>
              </a:ext>
            </a:extLst>
          </p:cNvPr>
          <p:cNvSpPr>
            <a:spLocks noGrp="1"/>
          </p:cNvSpPr>
          <p:nvPr>
            <p:ph type="title"/>
          </p:nvPr>
        </p:nvSpPr>
        <p:spPr>
          <a:xfrm>
            <a:off x="258964" y="132738"/>
            <a:ext cx="10075609" cy="862778"/>
          </a:xfrm>
          <a:ln>
            <a:solidFill>
              <a:schemeClr val="tx1"/>
            </a:solidFill>
          </a:ln>
        </p:spPr>
        <p:txBody>
          <a:bodyPr>
            <a:normAutofit fontScale="90000"/>
          </a:bodyPr>
          <a:lstStyle/>
          <a:p>
            <a:r>
              <a:rPr lang="en-GB" sz="4800" b="1" dirty="0"/>
              <a:t> </a:t>
            </a:r>
            <a:r>
              <a:rPr lang="en-GB" sz="6000" b="1" dirty="0"/>
              <a:t>Bg. </a:t>
            </a:r>
            <a:r>
              <a:rPr lang="en-GB" sz="4800" b="1" dirty="0"/>
              <a:t>ITIL &amp; Web, Mobile &amp; Cloud</a:t>
            </a:r>
          </a:p>
        </p:txBody>
      </p:sp>
      <p:sp>
        <p:nvSpPr>
          <p:cNvPr id="3" name="Content Placeholder 2">
            <a:extLst>
              <a:ext uri="{FF2B5EF4-FFF2-40B4-BE49-F238E27FC236}">
                <a16:creationId xmlns:a16="http://schemas.microsoft.com/office/drawing/2014/main" id="{768C4E3A-BF8F-51AB-27F6-BB5BC762CE0E}"/>
              </a:ext>
            </a:extLst>
          </p:cNvPr>
          <p:cNvSpPr>
            <a:spLocks noGrp="1"/>
          </p:cNvSpPr>
          <p:nvPr>
            <p:ph idx="1"/>
          </p:nvPr>
        </p:nvSpPr>
        <p:spPr>
          <a:xfrm>
            <a:off x="466236" y="1319980"/>
            <a:ext cx="10609803" cy="5751872"/>
          </a:xfrm>
        </p:spPr>
        <p:txBody>
          <a:bodyPr>
            <a:normAutofit/>
          </a:bodyPr>
          <a:lstStyle/>
          <a:p>
            <a:pPr marL="0" indent="0">
              <a:buNone/>
            </a:pPr>
            <a:r>
              <a:rPr lang="en-GB" b="1" dirty="0"/>
              <a:t>Continual Service Improvement (CSI): </a:t>
            </a:r>
            <a:r>
              <a:rPr lang="en-GB" dirty="0"/>
              <a:t>ITIL supports ongoing improvement for customer-facing apps/services by:</a:t>
            </a:r>
          </a:p>
          <a:p>
            <a:pPr lvl="0"/>
            <a:r>
              <a:rPr lang="en-GB" dirty="0"/>
              <a:t>Tracking SLAs (uptime, response time)</a:t>
            </a:r>
          </a:p>
          <a:p>
            <a:pPr lvl="0"/>
            <a:r>
              <a:rPr lang="en-GB" dirty="0"/>
              <a:t>Analysing customer feedback</a:t>
            </a:r>
          </a:p>
          <a:p>
            <a:pPr lvl="0"/>
            <a:r>
              <a:rPr lang="en-GB" dirty="0"/>
              <a:t>Identifying improvement opportunities</a:t>
            </a:r>
          </a:p>
          <a:p>
            <a:pPr lvl="0"/>
            <a:r>
              <a:rPr lang="en-GB" dirty="0"/>
              <a:t>Prioritising enhancements and fixes</a:t>
            </a:r>
          </a:p>
          <a:p>
            <a:r>
              <a:rPr lang="en-GB" b="1" dirty="0"/>
              <a:t>Examples: </a:t>
            </a:r>
            <a:r>
              <a:rPr lang="en-GB" dirty="0"/>
              <a:t>Many organisations use ITIL for external apps such as E‑commerce web applications, Bank mobile applications, Government/council public-service portals and many more…</a:t>
            </a:r>
          </a:p>
        </p:txBody>
      </p:sp>
      <p:grpSp>
        <p:nvGrpSpPr>
          <p:cNvPr id="5" name="Group 4">
            <a:extLst>
              <a:ext uri="{FF2B5EF4-FFF2-40B4-BE49-F238E27FC236}">
                <a16:creationId xmlns:a16="http://schemas.microsoft.com/office/drawing/2014/main" id="{71331078-A129-4B80-BBBA-9B3FFF1FE22B}"/>
              </a:ext>
            </a:extLst>
          </p:cNvPr>
          <p:cNvGrpSpPr/>
          <p:nvPr/>
        </p:nvGrpSpPr>
        <p:grpSpPr>
          <a:xfrm>
            <a:off x="10500852" y="-146613"/>
            <a:ext cx="1630560" cy="1658324"/>
            <a:chOff x="10029323" y="-50750"/>
            <a:chExt cx="2030361" cy="2030361"/>
          </a:xfrm>
        </p:grpSpPr>
        <p:pic>
          <p:nvPicPr>
            <p:cNvPr id="6" name="Graphic 5" descr="Arrow circle outline">
              <a:extLst>
                <a:ext uri="{FF2B5EF4-FFF2-40B4-BE49-F238E27FC236}">
                  <a16:creationId xmlns:a16="http://schemas.microsoft.com/office/drawing/2014/main" id="{F126B798-AB98-847B-B28B-97FB5EFDED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04513" y="499856"/>
              <a:ext cx="914400" cy="914400"/>
            </a:xfrm>
            <a:prstGeom prst="rect">
              <a:avLst/>
            </a:prstGeom>
          </p:spPr>
        </p:pic>
        <p:pic>
          <p:nvPicPr>
            <p:cNvPr id="7" name="Graphic 6" descr="Arrow circle outline">
              <a:extLst>
                <a:ext uri="{FF2B5EF4-FFF2-40B4-BE49-F238E27FC236}">
                  <a16:creationId xmlns:a16="http://schemas.microsoft.com/office/drawing/2014/main" id="{4A6102F1-0DAE-50CA-E667-77B5E58A4F3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9323" y="-50750"/>
              <a:ext cx="2030361" cy="2030361"/>
            </a:xfrm>
            <a:prstGeom prst="rect">
              <a:avLst/>
            </a:prstGeom>
          </p:spPr>
        </p:pic>
      </p:grpSp>
    </p:spTree>
    <p:extLst>
      <p:ext uri="{BB962C8B-B14F-4D97-AF65-F5344CB8AC3E}">
        <p14:creationId xmlns:p14="http://schemas.microsoft.com/office/powerpoint/2010/main" val="28429218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298" y="187754"/>
            <a:ext cx="10515600" cy="1169043"/>
          </a:xfrm>
          <a:ln>
            <a:solidFill>
              <a:schemeClr val="tx1"/>
            </a:solidFill>
          </a:ln>
        </p:spPr>
        <p:txBody>
          <a:bodyPr>
            <a:normAutofit/>
          </a:bodyPr>
          <a:lstStyle/>
          <a:p>
            <a:r>
              <a:rPr lang="en-GB" sz="5400" b="1" dirty="0"/>
              <a:t> Bg. </a:t>
            </a:r>
            <a:r>
              <a:rPr lang="en-GB" sz="5400" b="1" u="sng" dirty="0"/>
              <a:t>Systems Management &amp; ITIL</a:t>
            </a:r>
          </a:p>
        </p:txBody>
      </p:sp>
      <p:sp>
        <p:nvSpPr>
          <p:cNvPr id="3" name="Content Placeholder 2"/>
          <p:cNvSpPr>
            <a:spLocks noGrp="1"/>
          </p:cNvSpPr>
          <p:nvPr>
            <p:ph idx="1"/>
          </p:nvPr>
        </p:nvSpPr>
        <p:spPr>
          <a:xfrm>
            <a:off x="576650" y="1405493"/>
            <a:ext cx="11038700" cy="5028257"/>
          </a:xfrm>
        </p:spPr>
        <p:txBody>
          <a:bodyPr>
            <a:normAutofit fontScale="92500" lnSpcReduction="10000"/>
          </a:bodyPr>
          <a:lstStyle/>
          <a:p>
            <a:r>
              <a:rPr lang="en-GB" b="1" dirty="0"/>
              <a:t>Systems Management </a:t>
            </a:r>
            <a:r>
              <a:rPr lang="en-GB" dirty="0"/>
              <a:t>refers to enterprise-wide administration of distributed computer systems. </a:t>
            </a:r>
          </a:p>
          <a:p>
            <a:r>
              <a:rPr lang="en-GB" dirty="0"/>
              <a:t>Application performance management (APM) technologies are a subset of Systems management. APM as we have seen is the monitoring and management of software applications.</a:t>
            </a:r>
          </a:p>
          <a:p>
            <a:r>
              <a:rPr lang="en-GB" b="1" dirty="0"/>
              <a:t>Systems management </a:t>
            </a:r>
            <a:r>
              <a:rPr lang="en-GB" dirty="0"/>
              <a:t>involves everything: Hardware inventories, Server availability monitoring and metrics,  Software inventory and installation, Anti-virus and anti-management, User's activities monitoring, Capacity monitoring, Security management, Storage management, Network capacity and utilization monitoring, Digital forensics. </a:t>
            </a:r>
          </a:p>
          <a:p>
            <a:pPr>
              <a:buClr>
                <a:srgbClr val="FFFF00"/>
              </a:buClr>
            </a:pPr>
            <a:r>
              <a:rPr lang="en-US" b="1" dirty="0"/>
              <a:t>IT Service Management (ITSM)</a:t>
            </a:r>
            <a:r>
              <a:rPr lang="en-US" dirty="0"/>
              <a:t> is how IT teams manage the end-to-end delivery of IT services to end-users and customers.</a:t>
            </a:r>
            <a:endParaRPr lang="en-GB" dirty="0"/>
          </a:p>
          <a:p>
            <a:pPr>
              <a:buClr>
                <a:schemeClr val="tx1"/>
              </a:buClr>
            </a:pPr>
            <a:r>
              <a:rPr lang="en-GB" b="1" dirty="0"/>
              <a:t>ITIL is an </a:t>
            </a:r>
            <a:r>
              <a:rPr lang="en-US" b="1" dirty="0"/>
              <a:t>IT Service Management</a:t>
            </a:r>
            <a:r>
              <a:rPr lang="en-GB" b="1" dirty="0"/>
              <a:t> Methodology / framework.</a:t>
            </a:r>
          </a:p>
          <a:p>
            <a:endParaRPr lang="en-GB" sz="1000" dirty="0"/>
          </a:p>
          <a:p>
            <a:endParaRPr lang="en-GB" sz="1000" dirty="0"/>
          </a:p>
          <a:p>
            <a:endParaRPr lang="en-GB" dirty="0"/>
          </a:p>
          <a:p>
            <a:endParaRPr lang="en-GB" sz="1000" dirty="0"/>
          </a:p>
          <a:p>
            <a:endParaRPr lang="en-GB" dirty="0"/>
          </a:p>
          <a:p>
            <a:endParaRPr lang="en-GB" dirty="0"/>
          </a:p>
        </p:txBody>
      </p:sp>
    </p:spTree>
    <p:extLst>
      <p:ext uri="{BB962C8B-B14F-4D97-AF65-F5344CB8AC3E}">
        <p14:creationId xmlns:p14="http://schemas.microsoft.com/office/powerpoint/2010/main" val="4098691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6E015-C78B-FCD2-FE5C-6CF0751B9922}"/>
              </a:ext>
            </a:extLst>
          </p:cNvPr>
          <p:cNvSpPr>
            <a:spLocks noGrp="1"/>
          </p:cNvSpPr>
          <p:nvPr>
            <p:ph type="title"/>
          </p:nvPr>
        </p:nvSpPr>
        <p:spPr>
          <a:xfrm>
            <a:off x="548546" y="219841"/>
            <a:ext cx="10515600" cy="1240250"/>
          </a:xfrm>
        </p:spPr>
        <p:txBody>
          <a:bodyPr>
            <a:normAutofit/>
          </a:bodyPr>
          <a:lstStyle/>
          <a:p>
            <a:r>
              <a:rPr lang="en-GB" sz="5400" b="1" u="sng" dirty="0"/>
              <a:t>Overview: Example &amp; tips:</a:t>
            </a:r>
          </a:p>
        </p:txBody>
      </p:sp>
      <p:sp>
        <p:nvSpPr>
          <p:cNvPr id="3" name="Content Placeholder 2">
            <a:extLst>
              <a:ext uri="{FF2B5EF4-FFF2-40B4-BE49-F238E27FC236}">
                <a16:creationId xmlns:a16="http://schemas.microsoft.com/office/drawing/2014/main" id="{FCF8A212-2C67-01CE-9B37-3F463A28A009}"/>
              </a:ext>
            </a:extLst>
          </p:cNvPr>
          <p:cNvSpPr>
            <a:spLocks noGrp="1"/>
          </p:cNvSpPr>
          <p:nvPr>
            <p:ph idx="1"/>
          </p:nvPr>
        </p:nvSpPr>
        <p:spPr>
          <a:xfrm>
            <a:off x="946290" y="1336827"/>
            <a:ext cx="10515600" cy="4979758"/>
          </a:xfrm>
        </p:spPr>
        <p:txBody>
          <a:bodyPr>
            <a:normAutofit lnSpcReduction="10000"/>
          </a:bodyPr>
          <a:lstStyle/>
          <a:p>
            <a:pPr marL="0" indent="0">
              <a:buNone/>
            </a:pPr>
            <a:r>
              <a:rPr lang="en-GB" sz="3200" dirty="0"/>
              <a:t>In a large organisation, you could use:</a:t>
            </a:r>
          </a:p>
          <a:p>
            <a:pPr>
              <a:buClr>
                <a:srgbClr val="FFFF00"/>
              </a:buClr>
            </a:pPr>
            <a:r>
              <a:rPr lang="en-GB" sz="3200" b="1" dirty="0">
                <a:solidFill>
                  <a:schemeClr val="bg1"/>
                </a:solidFill>
                <a:highlight>
                  <a:srgbClr val="FFFF00"/>
                </a:highlight>
              </a:rPr>
              <a:t>GitHub</a:t>
            </a:r>
            <a:r>
              <a:rPr lang="en-GB" sz="3200" dirty="0"/>
              <a:t> for collaborative development.</a:t>
            </a:r>
          </a:p>
          <a:p>
            <a:pPr>
              <a:buClr>
                <a:srgbClr val="FFFF00"/>
              </a:buClr>
            </a:pPr>
            <a:r>
              <a:rPr lang="en-GB" sz="3200" dirty="0"/>
              <a:t>A </a:t>
            </a:r>
            <a:r>
              <a:rPr lang="en-GB" sz="3200" b="1" dirty="0">
                <a:solidFill>
                  <a:schemeClr val="bg1"/>
                </a:solidFill>
                <a:highlight>
                  <a:srgbClr val="FFFF00"/>
                </a:highlight>
              </a:rPr>
              <a:t>Cloud Architecture </a:t>
            </a:r>
            <a:r>
              <a:rPr lang="en-GB" sz="3200" dirty="0"/>
              <a:t>for development &amp; deployment</a:t>
            </a:r>
          </a:p>
          <a:p>
            <a:pPr lvl="1">
              <a:buClr>
                <a:srgbClr val="FFFF00"/>
              </a:buClr>
            </a:pPr>
            <a:r>
              <a:rPr lang="en-GB" sz="2800" dirty="0"/>
              <a:t>A cloud platform (AWS / Azure) and tools such as Docker, Kubernetes for cloud-based deployment and endpoint updates and security.</a:t>
            </a:r>
          </a:p>
          <a:p>
            <a:pPr>
              <a:buClr>
                <a:srgbClr val="FFFF00"/>
              </a:buClr>
            </a:pPr>
            <a:r>
              <a:rPr lang="en-GB" sz="3200" b="1" dirty="0">
                <a:solidFill>
                  <a:schemeClr val="bg1"/>
                </a:solidFill>
                <a:highlight>
                  <a:srgbClr val="FFFF00"/>
                </a:highlight>
              </a:rPr>
              <a:t>System / Application Performance Monitoring tool</a:t>
            </a:r>
          </a:p>
          <a:p>
            <a:pPr lvl="1">
              <a:buClr>
                <a:srgbClr val="FFFF00"/>
              </a:buClr>
            </a:pPr>
            <a:r>
              <a:rPr lang="en-GB" sz="2800" dirty="0"/>
              <a:t>Such as </a:t>
            </a:r>
            <a:r>
              <a:rPr lang="en-US" sz="2800" dirty="0"/>
              <a:t>Manage Engine, Azure Monitor or Amazon CloudWatch.</a:t>
            </a:r>
            <a:endParaRPr lang="en-GB" sz="2800" b="1" dirty="0"/>
          </a:p>
          <a:p>
            <a:pPr>
              <a:buClr>
                <a:srgbClr val="FFFF00"/>
              </a:buClr>
            </a:pPr>
            <a:r>
              <a:rPr lang="en-GB" sz="3200" b="1" dirty="0">
                <a:solidFill>
                  <a:schemeClr val="bg1"/>
                </a:solidFill>
                <a:highlight>
                  <a:srgbClr val="FFFF00"/>
                </a:highlight>
              </a:rPr>
              <a:t>DevOps</a:t>
            </a:r>
            <a:r>
              <a:rPr lang="en-GB" sz="3200" dirty="0"/>
              <a:t> to bridge Development teams and IT Service operation teams.</a:t>
            </a:r>
          </a:p>
          <a:p>
            <a:pPr>
              <a:buClr>
                <a:srgbClr val="FFFF00"/>
              </a:buClr>
            </a:pPr>
            <a:r>
              <a:rPr lang="en-GB" sz="3200" b="1" dirty="0">
                <a:solidFill>
                  <a:schemeClr val="bg1"/>
                </a:solidFill>
                <a:highlight>
                  <a:srgbClr val="FFFF00"/>
                </a:highlight>
              </a:rPr>
              <a:t>ITIL</a:t>
            </a:r>
            <a:r>
              <a:rPr lang="en-GB" sz="3200" dirty="0"/>
              <a:t> for CI / Continuous integration &amp; improvement.</a:t>
            </a:r>
          </a:p>
        </p:txBody>
      </p:sp>
      <p:sp>
        <p:nvSpPr>
          <p:cNvPr id="4" name="Rectangle 3">
            <a:extLst>
              <a:ext uri="{FF2B5EF4-FFF2-40B4-BE49-F238E27FC236}">
                <a16:creationId xmlns:a16="http://schemas.microsoft.com/office/drawing/2014/main" id="{5CDE730E-BB1C-6873-9943-94750B31B75B}"/>
              </a:ext>
            </a:extLst>
          </p:cNvPr>
          <p:cNvSpPr/>
          <p:nvPr/>
        </p:nvSpPr>
        <p:spPr>
          <a:xfrm>
            <a:off x="352717" y="428418"/>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Cloud Computing with solid fill">
            <a:extLst>
              <a:ext uri="{FF2B5EF4-FFF2-40B4-BE49-F238E27FC236}">
                <a16:creationId xmlns:a16="http://schemas.microsoft.com/office/drawing/2014/main" id="{48310EE5-7641-257E-B80A-4283D79CBF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94121" y="317431"/>
            <a:ext cx="1560111" cy="1560111"/>
          </a:xfrm>
          <a:prstGeom prst="rect">
            <a:avLst/>
          </a:prstGeom>
        </p:spPr>
      </p:pic>
      <p:pic>
        <p:nvPicPr>
          <p:cNvPr id="7" name="Graphic 6" descr="Programmer female with solid fill">
            <a:extLst>
              <a:ext uri="{FF2B5EF4-FFF2-40B4-BE49-F238E27FC236}">
                <a16:creationId xmlns:a16="http://schemas.microsoft.com/office/drawing/2014/main" id="{9B102E44-BFBE-E897-2EE5-A6F547B348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12564" y="345201"/>
            <a:ext cx="1502844" cy="1502844"/>
          </a:xfrm>
          <a:prstGeom prst="rect">
            <a:avLst/>
          </a:prstGeom>
        </p:spPr>
      </p:pic>
      <p:pic>
        <p:nvPicPr>
          <p:cNvPr id="8" name="Graphic 7" descr="Online Network with solid fill">
            <a:extLst>
              <a:ext uri="{FF2B5EF4-FFF2-40B4-BE49-F238E27FC236}">
                <a16:creationId xmlns:a16="http://schemas.microsoft.com/office/drawing/2014/main" id="{6D61CF3C-F52A-12CB-E061-08DCE45EBF8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403524" y="372671"/>
            <a:ext cx="1526791" cy="1526791"/>
          </a:xfrm>
          <a:prstGeom prst="rect">
            <a:avLst/>
          </a:prstGeom>
        </p:spPr>
      </p:pic>
    </p:spTree>
    <p:extLst>
      <p:ext uri="{BB962C8B-B14F-4D97-AF65-F5344CB8AC3E}">
        <p14:creationId xmlns:p14="http://schemas.microsoft.com/office/powerpoint/2010/main" val="3399873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7913DC-56F5-88E4-E65C-BB8D5E97A554}"/>
            </a:ext>
          </a:extLst>
        </p:cNvPr>
        <p:cNvGrpSpPr/>
        <p:nvPr/>
      </p:nvGrpSpPr>
      <p:grpSpPr>
        <a:xfrm>
          <a:off x="0" y="0"/>
          <a:ext cx="0" cy="0"/>
          <a:chOff x="0" y="0"/>
          <a:chExt cx="0" cy="0"/>
        </a:xfrm>
      </p:grpSpPr>
      <p:sp useBgFill="1">
        <p:nvSpPr>
          <p:cNvPr id="78890" name="Rectangle 78879">
            <a:extLst>
              <a:ext uri="{FF2B5EF4-FFF2-40B4-BE49-F238E27FC236}">
                <a16:creationId xmlns:a16="http://schemas.microsoft.com/office/drawing/2014/main" id="{65C37201-BB8D-E03C-47A8-83E2AD786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CFD094-406E-CAC0-C628-B3F96F73252A}"/>
              </a:ext>
            </a:extLst>
          </p:cNvPr>
          <p:cNvSpPr>
            <a:spLocks noGrp="1"/>
          </p:cNvSpPr>
          <p:nvPr>
            <p:ph type="title"/>
          </p:nvPr>
        </p:nvSpPr>
        <p:spPr>
          <a:xfrm>
            <a:off x="311596" y="130528"/>
            <a:ext cx="9084262" cy="948631"/>
          </a:xfrm>
          <a:ln>
            <a:solidFill>
              <a:schemeClr val="tx1"/>
            </a:solidFill>
          </a:ln>
        </p:spPr>
        <p:txBody>
          <a:bodyPr>
            <a:normAutofit/>
          </a:bodyPr>
          <a:lstStyle/>
          <a:p>
            <a:r>
              <a:rPr lang="en-GB" sz="5400" b="1" u="sng" dirty="0"/>
              <a:t>Game Development</a:t>
            </a:r>
          </a:p>
        </p:txBody>
      </p:sp>
      <p:sp>
        <p:nvSpPr>
          <p:cNvPr id="3" name="Content Placeholder 2">
            <a:extLst>
              <a:ext uri="{FF2B5EF4-FFF2-40B4-BE49-F238E27FC236}">
                <a16:creationId xmlns:a16="http://schemas.microsoft.com/office/drawing/2014/main" id="{046EC76F-4A1C-12FE-14C5-B61BD00918A5}"/>
              </a:ext>
            </a:extLst>
          </p:cNvPr>
          <p:cNvSpPr>
            <a:spLocks noGrp="1"/>
          </p:cNvSpPr>
          <p:nvPr>
            <p:ph idx="1"/>
          </p:nvPr>
        </p:nvSpPr>
        <p:spPr>
          <a:xfrm>
            <a:off x="293480" y="1145019"/>
            <a:ext cx="9102378" cy="5503255"/>
          </a:xfrm>
        </p:spPr>
        <p:txBody>
          <a:bodyPr>
            <a:noAutofit/>
          </a:bodyPr>
          <a:lstStyle/>
          <a:p>
            <a:pPr>
              <a:lnSpc>
                <a:spcPct val="100000"/>
              </a:lnSpc>
              <a:spcBef>
                <a:spcPts val="0"/>
              </a:spcBef>
            </a:pPr>
            <a:r>
              <a:rPr lang="en-US" sz="2600" dirty="0"/>
              <a:t>For the assignment, if you are developing a game and choose to answer section 2 of Task 2, for a Games company (Studio or Large Organisation), you can include the tools you would use to create and publish the game on your chosen platform.</a:t>
            </a:r>
          </a:p>
          <a:p>
            <a:pPr>
              <a:lnSpc>
                <a:spcPct val="100000"/>
              </a:lnSpc>
              <a:spcBef>
                <a:spcPts val="0"/>
              </a:spcBef>
            </a:pPr>
            <a:r>
              <a:rPr lang="en-US" sz="2600" dirty="0"/>
              <a:t>Example Development technologies:</a:t>
            </a:r>
          </a:p>
          <a:p>
            <a:pPr lvl="1">
              <a:lnSpc>
                <a:spcPct val="100000"/>
              </a:lnSpc>
              <a:spcBef>
                <a:spcPts val="0"/>
              </a:spcBef>
              <a:buClr>
                <a:srgbClr val="FFFF00"/>
              </a:buClr>
            </a:pPr>
            <a:r>
              <a:rPr lang="en-US" sz="2600" b="1" dirty="0">
                <a:solidFill>
                  <a:schemeClr val="bg1"/>
                </a:solidFill>
                <a:highlight>
                  <a:srgbClr val="FFFF00"/>
                </a:highlight>
              </a:rPr>
              <a:t>Games Engine </a:t>
            </a:r>
            <a:r>
              <a:rPr lang="en-US" sz="2600" dirty="0"/>
              <a:t>e.g. Unity / Unreal / Godot</a:t>
            </a:r>
          </a:p>
          <a:p>
            <a:pPr lvl="2">
              <a:lnSpc>
                <a:spcPct val="100000"/>
              </a:lnSpc>
              <a:spcBef>
                <a:spcPts val="0"/>
              </a:spcBef>
              <a:buClr>
                <a:srgbClr val="FFFF00"/>
              </a:buClr>
            </a:pPr>
            <a:r>
              <a:rPr lang="en-US" sz="2600" dirty="0"/>
              <a:t>+ Unreal / Unity / Godot editor</a:t>
            </a:r>
          </a:p>
          <a:p>
            <a:pPr lvl="1">
              <a:lnSpc>
                <a:spcPct val="100000"/>
              </a:lnSpc>
              <a:spcBef>
                <a:spcPts val="0"/>
              </a:spcBef>
              <a:buClr>
                <a:srgbClr val="FFFF00"/>
              </a:buClr>
            </a:pPr>
            <a:r>
              <a:rPr lang="en-GB" sz="2600" b="1" dirty="0">
                <a:solidFill>
                  <a:schemeClr val="bg1"/>
                </a:solidFill>
                <a:highlight>
                  <a:srgbClr val="FFFF00"/>
                </a:highlight>
              </a:rPr>
              <a:t>Language</a:t>
            </a:r>
            <a:r>
              <a:rPr lang="en-GB" sz="2600" dirty="0">
                <a:solidFill>
                  <a:schemeClr val="bg1"/>
                </a:solidFill>
                <a:highlight>
                  <a:srgbClr val="FFFF00"/>
                </a:highlight>
              </a:rPr>
              <a:t>: </a:t>
            </a:r>
            <a:r>
              <a:rPr lang="en-GB" sz="2600" dirty="0"/>
              <a:t>C# / C++ / Java etc…</a:t>
            </a:r>
          </a:p>
          <a:p>
            <a:pPr lvl="2">
              <a:lnSpc>
                <a:spcPct val="100000"/>
              </a:lnSpc>
              <a:spcBef>
                <a:spcPts val="0"/>
              </a:spcBef>
            </a:pPr>
            <a:r>
              <a:rPr lang="en-GB" sz="2600" dirty="0"/>
              <a:t>Or </a:t>
            </a:r>
            <a:r>
              <a:rPr lang="en-GB" sz="2600" b="1" dirty="0"/>
              <a:t>Standard Web Languages</a:t>
            </a:r>
            <a:endParaRPr lang="en-GB" sz="2600" dirty="0"/>
          </a:p>
          <a:p>
            <a:pPr lvl="1">
              <a:lnSpc>
                <a:spcPct val="100000"/>
              </a:lnSpc>
              <a:spcBef>
                <a:spcPts val="0"/>
              </a:spcBef>
              <a:buClr>
                <a:srgbClr val="FFFF00"/>
              </a:buClr>
            </a:pPr>
            <a:r>
              <a:rPr lang="en-GB" sz="2600" b="1" dirty="0">
                <a:solidFill>
                  <a:schemeClr val="bg1"/>
                </a:solidFill>
                <a:highlight>
                  <a:srgbClr val="FFFF00"/>
                </a:highlight>
              </a:rPr>
              <a:t>IDE: </a:t>
            </a:r>
            <a:r>
              <a:rPr lang="en-GB" sz="2600" dirty="0"/>
              <a:t>e.g. Visual Studio / VSC / Rider</a:t>
            </a:r>
          </a:p>
          <a:p>
            <a:pPr lvl="1">
              <a:lnSpc>
                <a:spcPct val="100000"/>
              </a:lnSpc>
              <a:spcBef>
                <a:spcPts val="0"/>
              </a:spcBef>
              <a:buClr>
                <a:srgbClr val="FFFF00"/>
              </a:buClr>
            </a:pPr>
            <a:r>
              <a:rPr lang="en-GB" sz="2600" b="1" dirty="0">
                <a:solidFill>
                  <a:schemeClr val="bg1"/>
                </a:solidFill>
                <a:highlight>
                  <a:srgbClr val="FFFF00"/>
                </a:highlight>
              </a:rPr>
              <a:t>SDKs: </a:t>
            </a:r>
            <a:r>
              <a:rPr lang="en-GB" sz="2600" dirty="0"/>
              <a:t>Platform specific e.g. Desktop, Mobile, Console, VR or Store(e.g. Steamworks or </a:t>
            </a:r>
            <a:r>
              <a:rPr lang="en-GB" sz="2600"/>
              <a:t>Epic Online SDK</a:t>
            </a:r>
            <a:r>
              <a:rPr lang="en-GB" sz="2600" b="1"/>
              <a:t>)</a:t>
            </a:r>
            <a:endParaRPr lang="en-GB" sz="2600" b="1" dirty="0"/>
          </a:p>
          <a:p>
            <a:pPr lvl="1">
              <a:lnSpc>
                <a:spcPct val="100000"/>
              </a:lnSpc>
              <a:spcBef>
                <a:spcPts val="0"/>
              </a:spcBef>
              <a:buClr>
                <a:srgbClr val="FFFF00"/>
              </a:buClr>
            </a:pPr>
            <a:r>
              <a:rPr lang="en-GB" sz="2600" b="1" dirty="0">
                <a:solidFill>
                  <a:schemeClr val="bg1"/>
                </a:solidFill>
                <a:highlight>
                  <a:srgbClr val="FFFF00"/>
                </a:highlight>
              </a:rPr>
              <a:t>Version control e.g. Git / GitHub</a:t>
            </a:r>
          </a:p>
        </p:txBody>
      </p:sp>
      <p:sp>
        <p:nvSpPr>
          <p:cNvPr id="4" name="Rectangle 3">
            <a:extLst>
              <a:ext uri="{FF2B5EF4-FFF2-40B4-BE49-F238E27FC236}">
                <a16:creationId xmlns:a16="http://schemas.microsoft.com/office/drawing/2014/main" id="{02893D12-DAA6-854C-D621-DE2EFC1AECCB}"/>
              </a:ext>
            </a:extLst>
          </p:cNvPr>
          <p:cNvSpPr/>
          <p:nvPr/>
        </p:nvSpPr>
        <p:spPr>
          <a:xfrm>
            <a:off x="266110" y="175280"/>
            <a:ext cx="54740" cy="79445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Game controller with solid fill">
            <a:extLst>
              <a:ext uri="{FF2B5EF4-FFF2-40B4-BE49-F238E27FC236}">
                <a16:creationId xmlns:a16="http://schemas.microsoft.com/office/drawing/2014/main" id="{05BFF220-5BF7-E714-8E17-57A22DCE4A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33998" y="-108421"/>
            <a:ext cx="1361860" cy="1361860"/>
          </a:xfrm>
          <a:prstGeom prst="rect">
            <a:avLst/>
          </a:prstGeom>
        </p:spPr>
      </p:pic>
      <p:pic>
        <p:nvPicPr>
          <p:cNvPr id="5" name="Picture 6" descr="Gift Card Promotions, Where to Buy, &amp; Management - Google Play">
            <a:extLst>
              <a:ext uri="{FF2B5EF4-FFF2-40B4-BE49-F238E27FC236}">
                <a16:creationId xmlns:a16="http://schemas.microsoft.com/office/drawing/2014/main" id="{16F45D68-C21C-6A5F-BE49-7C06BA35145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565" r="2" b="2523"/>
          <a:stretch/>
        </p:blipFill>
        <p:spPr bwMode="auto">
          <a:xfrm>
            <a:off x="10517312" y="530952"/>
            <a:ext cx="1539905" cy="86119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App Store - Apple (UK)">
            <a:extLst>
              <a:ext uri="{FF2B5EF4-FFF2-40B4-BE49-F238E27FC236}">
                <a16:creationId xmlns:a16="http://schemas.microsoft.com/office/drawing/2014/main" id="{F5C9ECE0-B7EE-79AA-C21A-5ECFEAFFA2F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9664" r="-2" b="11574"/>
          <a:stretch/>
        </p:blipFill>
        <p:spPr bwMode="auto">
          <a:xfrm>
            <a:off x="10568365" y="2089715"/>
            <a:ext cx="1488851" cy="102375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How to obtain Nintendo's license to develop and publish video games for  Switch - WholesGame">
            <a:extLst>
              <a:ext uri="{FF2B5EF4-FFF2-40B4-BE49-F238E27FC236}">
                <a16:creationId xmlns:a16="http://schemas.microsoft.com/office/drawing/2014/main" id="{ECBBEE24-C680-BD7E-1FA6-75B84448217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927" r="19334" b="1"/>
          <a:stretch/>
        </p:blipFill>
        <p:spPr bwMode="auto">
          <a:xfrm>
            <a:off x="10549097" y="3782587"/>
            <a:ext cx="1508119" cy="139507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Image result for steam">
            <a:extLst>
              <a:ext uri="{FF2B5EF4-FFF2-40B4-BE49-F238E27FC236}">
                <a16:creationId xmlns:a16="http://schemas.microsoft.com/office/drawing/2014/main" id="{47E1EF2E-DB4B-5139-AD4D-446689B12EA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781" r="2" b="25510"/>
          <a:stretch/>
        </p:blipFill>
        <p:spPr bwMode="auto">
          <a:xfrm>
            <a:off x="9608472" y="1200071"/>
            <a:ext cx="1345758" cy="99196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Icon&#10;&#10;Description automatically generated">
            <a:extLst>
              <a:ext uri="{FF2B5EF4-FFF2-40B4-BE49-F238E27FC236}">
                <a16:creationId xmlns:a16="http://schemas.microsoft.com/office/drawing/2014/main" id="{6DB9A674-964E-5F9C-31A6-1F462DA4CF42}"/>
              </a:ext>
            </a:extLst>
          </p:cNvPr>
          <p:cNvPicPr>
            <a:picLocks noChangeAspect="1"/>
          </p:cNvPicPr>
          <p:nvPr/>
        </p:nvPicPr>
        <p:blipFill rotWithShape="1">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1325" r="3" b="13095"/>
          <a:stretch/>
        </p:blipFill>
        <p:spPr>
          <a:xfrm>
            <a:off x="9450598" y="2861156"/>
            <a:ext cx="1503632" cy="1113741"/>
          </a:xfrm>
          <a:prstGeom prst="rect">
            <a:avLst/>
          </a:prstGeom>
        </p:spPr>
      </p:pic>
      <p:pic>
        <p:nvPicPr>
          <p:cNvPr id="13" name="Picture 12" descr="Logo, company name&#10;&#10;Description automatically generated">
            <a:extLst>
              <a:ext uri="{FF2B5EF4-FFF2-40B4-BE49-F238E27FC236}">
                <a16:creationId xmlns:a16="http://schemas.microsoft.com/office/drawing/2014/main" id="{C175128E-F209-FF69-A6A0-D0E1A5B1CC03}"/>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475960" y="4861564"/>
            <a:ext cx="1452908" cy="968605"/>
          </a:xfrm>
          <a:prstGeom prst="rect">
            <a:avLst/>
          </a:prstGeom>
        </p:spPr>
      </p:pic>
    </p:spTree>
    <p:extLst>
      <p:ext uri="{BB962C8B-B14F-4D97-AF65-F5344CB8AC3E}">
        <p14:creationId xmlns:p14="http://schemas.microsoft.com/office/powerpoint/2010/main" val="3601617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90" name="Rectangle 78879">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AF289B-A61A-0428-D8AE-7661B842A4B5}"/>
              </a:ext>
            </a:extLst>
          </p:cNvPr>
          <p:cNvSpPr>
            <a:spLocks noGrp="1"/>
          </p:cNvSpPr>
          <p:nvPr>
            <p:ph type="title"/>
          </p:nvPr>
        </p:nvSpPr>
        <p:spPr>
          <a:xfrm>
            <a:off x="311595" y="78910"/>
            <a:ext cx="8965139" cy="948631"/>
          </a:xfrm>
          <a:ln>
            <a:solidFill>
              <a:schemeClr val="tx1"/>
            </a:solidFill>
          </a:ln>
        </p:spPr>
        <p:txBody>
          <a:bodyPr>
            <a:normAutofit/>
          </a:bodyPr>
          <a:lstStyle/>
          <a:p>
            <a:r>
              <a:rPr lang="en-GB" sz="5400" b="1" u="sng" dirty="0"/>
              <a:t>Publishing a Game</a:t>
            </a:r>
          </a:p>
        </p:txBody>
      </p:sp>
      <p:pic>
        <p:nvPicPr>
          <p:cNvPr id="78854" name="Picture 6" descr="Gift Card Promotions, Where to Buy, &amp; Management - Google Play">
            <a:extLst>
              <a:ext uri="{FF2B5EF4-FFF2-40B4-BE49-F238E27FC236}">
                <a16:creationId xmlns:a16="http://schemas.microsoft.com/office/drawing/2014/main" id="{E82E9A4C-1799-7D6A-B0D9-9168FB37EA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565" r="2" b="2523"/>
          <a:stretch/>
        </p:blipFill>
        <p:spPr bwMode="auto">
          <a:xfrm>
            <a:off x="10517312" y="530952"/>
            <a:ext cx="1539905" cy="861193"/>
          </a:xfrm>
          <a:prstGeom prst="rect">
            <a:avLst/>
          </a:prstGeom>
          <a:noFill/>
          <a:extLst>
            <a:ext uri="{909E8E84-426E-40DD-AFC4-6F175D3DCCD1}">
              <a14:hiddenFill xmlns:a14="http://schemas.microsoft.com/office/drawing/2010/main">
                <a:solidFill>
                  <a:srgbClr val="FFFFFF"/>
                </a:solidFill>
              </a14:hiddenFill>
            </a:ext>
          </a:extLst>
        </p:spPr>
      </p:pic>
      <p:pic>
        <p:nvPicPr>
          <p:cNvPr id="78856" name="Picture 8" descr="App Store - Apple (UK)">
            <a:extLst>
              <a:ext uri="{FF2B5EF4-FFF2-40B4-BE49-F238E27FC236}">
                <a16:creationId xmlns:a16="http://schemas.microsoft.com/office/drawing/2014/main" id="{0E34332C-B8D2-2484-58E8-22CFCF59D3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664" r="-2" b="11574"/>
          <a:stretch/>
        </p:blipFill>
        <p:spPr bwMode="auto">
          <a:xfrm>
            <a:off x="10568365" y="2089715"/>
            <a:ext cx="1488851" cy="1023753"/>
          </a:xfrm>
          <a:prstGeom prst="rect">
            <a:avLst/>
          </a:prstGeom>
          <a:noFill/>
          <a:extLst>
            <a:ext uri="{909E8E84-426E-40DD-AFC4-6F175D3DCCD1}">
              <a14:hiddenFill xmlns:a14="http://schemas.microsoft.com/office/drawing/2010/main">
                <a:solidFill>
                  <a:srgbClr val="FFFFFF"/>
                </a:solidFill>
              </a14:hiddenFill>
            </a:ext>
          </a:extLst>
        </p:spPr>
      </p:pic>
      <p:pic>
        <p:nvPicPr>
          <p:cNvPr id="78858" name="Picture 10" descr="How to obtain Nintendo's license to develop and publish video games for  Switch - WholesGame">
            <a:extLst>
              <a:ext uri="{FF2B5EF4-FFF2-40B4-BE49-F238E27FC236}">
                <a16:creationId xmlns:a16="http://schemas.microsoft.com/office/drawing/2014/main" id="{5A512EFA-314D-7B2D-EC0E-6525D2E3FD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927" r="19334" b="1"/>
          <a:stretch/>
        </p:blipFill>
        <p:spPr bwMode="auto">
          <a:xfrm>
            <a:off x="10549097" y="3782587"/>
            <a:ext cx="1508119" cy="1395073"/>
          </a:xfrm>
          <a:prstGeom prst="rect">
            <a:avLst/>
          </a:prstGeom>
          <a:noFill/>
          <a:extLst>
            <a:ext uri="{909E8E84-426E-40DD-AFC4-6F175D3DCCD1}">
              <a14:hiddenFill xmlns:a14="http://schemas.microsoft.com/office/drawing/2010/main">
                <a:solidFill>
                  <a:srgbClr val="FFFFFF"/>
                </a:solidFill>
              </a14:hiddenFill>
            </a:ext>
          </a:extLst>
        </p:spPr>
      </p:pic>
      <p:pic>
        <p:nvPicPr>
          <p:cNvPr id="78850" name="Picture 2" descr="Image result for steam">
            <a:extLst>
              <a:ext uri="{FF2B5EF4-FFF2-40B4-BE49-F238E27FC236}">
                <a16:creationId xmlns:a16="http://schemas.microsoft.com/office/drawing/2014/main" id="{ED607C65-5504-F221-B349-FFCAAEE565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81" r="2" b="25510"/>
          <a:stretch/>
        </p:blipFill>
        <p:spPr bwMode="auto">
          <a:xfrm>
            <a:off x="9608472" y="1200071"/>
            <a:ext cx="1345758" cy="9919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Icon&#10;&#10;Description automatically generated">
            <a:extLst>
              <a:ext uri="{FF2B5EF4-FFF2-40B4-BE49-F238E27FC236}">
                <a16:creationId xmlns:a16="http://schemas.microsoft.com/office/drawing/2014/main" id="{90FFDDB1-BD57-4994-8F98-7EE350A7263F}"/>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1325" r="3" b="13095"/>
          <a:stretch/>
        </p:blipFill>
        <p:spPr>
          <a:xfrm>
            <a:off x="9450598" y="2861156"/>
            <a:ext cx="1503632" cy="1113741"/>
          </a:xfrm>
          <a:prstGeom prst="rect">
            <a:avLst/>
          </a:prstGeom>
        </p:spPr>
      </p:pic>
      <p:pic>
        <p:nvPicPr>
          <p:cNvPr id="14" name="Picture 13" descr="Logo, company name&#10;&#10;Description automatically generated">
            <a:extLst>
              <a:ext uri="{FF2B5EF4-FFF2-40B4-BE49-F238E27FC236}">
                <a16:creationId xmlns:a16="http://schemas.microsoft.com/office/drawing/2014/main" id="{7B3F0BC1-86B2-207E-6436-84634851E43A}"/>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75960" y="4861564"/>
            <a:ext cx="1452908" cy="968605"/>
          </a:xfrm>
          <a:prstGeom prst="rect">
            <a:avLst/>
          </a:prstGeom>
        </p:spPr>
      </p:pic>
      <p:sp>
        <p:nvSpPr>
          <p:cNvPr id="4" name="Rectangle 3">
            <a:extLst>
              <a:ext uri="{FF2B5EF4-FFF2-40B4-BE49-F238E27FC236}">
                <a16:creationId xmlns:a16="http://schemas.microsoft.com/office/drawing/2014/main" id="{04249B5B-06EC-CE51-195E-A3DDF9B2AA44}"/>
              </a:ext>
            </a:extLst>
          </p:cNvPr>
          <p:cNvSpPr/>
          <p:nvPr/>
        </p:nvSpPr>
        <p:spPr>
          <a:xfrm>
            <a:off x="266110" y="123662"/>
            <a:ext cx="54740" cy="79445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Game controller with solid fill">
            <a:extLst>
              <a:ext uri="{FF2B5EF4-FFF2-40B4-BE49-F238E27FC236}">
                <a16:creationId xmlns:a16="http://schemas.microsoft.com/office/drawing/2014/main" id="{1012946D-25C7-AA99-9E32-0D99EA5B3E9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914874" y="-127705"/>
            <a:ext cx="1361860" cy="1361860"/>
          </a:xfrm>
          <a:prstGeom prst="rect">
            <a:avLst/>
          </a:prstGeom>
        </p:spPr>
      </p:pic>
      <p:sp>
        <p:nvSpPr>
          <p:cNvPr id="3" name="Content Placeholder 2">
            <a:extLst>
              <a:ext uri="{FF2B5EF4-FFF2-40B4-BE49-F238E27FC236}">
                <a16:creationId xmlns:a16="http://schemas.microsoft.com/office/drawing/2014/main" id="{09BDB63D-8B1A-E87E-223A-ED260363E09D}"/>
              </a:ext>
            </a:extLst>
          </p:cNvPr>
          <p:cNvSpPr>
            <a:spLocks noGrp="1"/>
          </p:cNvSpPr>
          <p:nvPr>
            <p:ph idx="1"/>
          </p:nvPr>
        </p:nvSpPr>
        <p:spPr>
          <a:xfrm>
            <a:off x="311596" y="1072293"/>
            <a:ext cx="9237288" cy="5503255"/>
          </a:xfrm>
        </p:spPr>
        <p:txBody>
          <a:bodyPr>
            <a:noAutofit/>
          </a:bodyPr>
          <a:lstStyle/>
          <a:p>
            <a:pPr>
              <a:lnSpc>
                <a:spcPct val="100000"/>
              </a:lnSpc>
              <a:spcBef>
                <a:spcPts val="0"/>
              </a:spcBef>
              <a:buClr>
                <a:srgbClr val="FFFF00"/>
              </a:buClr>
            </a:pPr>
            <a:r>
              <a:rPr lang="en-GB" sz="2600" b="1" dirty="0">
                <a:solidFill>
                  <a:schemeClr val="bg1"/>
                </a:solidFill>
                <a:highlight>
                  <a:srgbClr val="FFFF00"/>
                </a:highlight>
              </a:rPr>
              <a:t>PC: </a:t>
            </a:r>
            <a:r>
              <a:rPr lang="en-GB" sz="2600" dirty="0"/>
              <a:t>You can use </a:t>
            </a:r>
            <a:r>
              <a:rPr lang="en-GB" sz="2600" b="1" dirty="0">
                <a:solidFill>
                  <a:schemeClr val="bg1"/>
                </a:solidFill>
                <a:highlight>
                  <a:srgbClr val="FFFF00"/>
                </a:highlight>
              </a:rPr>
              <a:t>Steam</a:t>
            </a:r>
            <a:r>
              <a:rPr lang="en-GB" sz="2600" dirty="0"/>
              <a:t> for publishing games for PCs.</a:t>
            </a:r>
          </a:p>
          <a:p>
            <a:pPr>
              <a:lnSpc>
                <a:spcPct val="100000"/>
              </a:lnSpc>
              <a:spcBef>
                <a:spcPts val="0"/>
              </a:spcBef>
              <a:buClr>
                <a:srgbClr val="FFFF00"/>
              </a:buClr>
            </a:pPr>
            <a:r>
              <a:rPr lang="en-GB" sz="2600" b="1" dirty="0">
                <a:solidFill>
                  <a:schemeClr val="bg1"/>
                </a:solidFill>
                <a:highlight>
                  <a:srgbClr val="FFFF00"/>
                </a:highlight>
              </a:rPr>
              <a:t>Web/Mobile/PC:</a:t>
            </a:r>
            <a:r>
              <a:rPr lang="en-GB" sz="2600" b="1" dirty="0">
                <a:solidFill>
                  <a:schemeClr val="bg1"/>
                </a:solidFill>
              </a:rPr>
              <a:t> </a:t>
            </a:r>
            <a:r>
              <a:rPr lang="en-GB" sz="2600" dirty="0"/>
              <a:t>Other </a:t>
            </a:r>
            <a:r>
              <a:rPr lang="en-GB" sz="2600" dirty="0">
                <a:solidFill>
                  <a:schemeClr val="bg1"/>
                </a:solidFill>
                <a:highlight>
                  <a:srgbClr val="FFFF00"/>
                </a:highlight>
              </a:rPr>
              <a:t>options for publishing Web, Mobile and PC games </a:t>
            </a:r>
            <a:r>
              <a:rPr lang="en-GB" sz="2600" dirty="0"/>
              <a:t>include: </a:t>
            </a:r>
            <a:r>
              <a:rPr lang="en-GB" sz="2600" b="1" dirty="0" err="1"/>
              <a:t>gd.games</a:t>
            </a:r>
            <a:r>
              <a:rPr lang="en-GB" sz="2600" dirty="0"/>
              <a:t>, </a:t>
            </a:r>
            <a:r>
              <a:rPr lang="en-GB" sz="2600" b="1" dirty="0"/>
              <a:t>CrazyGames.com</a:t>
            </a:r>
            <a:r>
              <a:rPr lang="en-GB" sz="2600" dirty="0"/>
              <a:t>, </a:t>
            </a:r>
            <a:r>
              <a:rPr lang="en-GB" sz="2600" b="1" dirty="0"/>
              <a:t>Poki.com </a:t>
            </a:r>
            <a:r>
              <a:rPr lang="en-GB" sz="2600" dirty="0"/>
              <a:t>or </a:t>
            </a:r>
            <a:r>
              <a:rPr lang="en-GB" sz="2600" b="1" dirty="0"/>
              <a:t>itch.io</a:t>
            </a:r>
          </a:p>
          <a:p>
            <a:pPr>
              <a:lnSpc>
                <a:spcPct val="100000"/>
              </a:lnSpc>
              <a:spcBef>
                <a:spcPts val="0"/>
              </a:spcBef>
              <a:buClr>
                <a:srgbClr val="FFFF00"/>
              </a:buClr>
            </a:pPr>
            <a:r>
              <a:rPr lang="en-GB" sz="2600" b="1" dirty="0">
                <a:solidFill>
                  <a:schemeClr val="bg1"/>
                </a:solidFill>
                <a:highlight>
                  <a:srgbClr val="FFFF00"/>
                </a:highlight>
              </a:rPr>
              <a:t>Website: </a:t>
            </a:r>
            <a:r>
              <a:rPr lang="en-GB" sz="2600" dirty="0"/>
              <a:t>Or on your own website.</a:t>
            </a:r>
          </a:p>
          <a:p>
            <a:pPr>
              <a:lnSpc>
                <a:spcPct val="100000"/>
              </a:lnSpc>
              <a:spcBef>
                <a:spcPts val="0"/>
              </a:spcBef>
              <a:buClr>
                <a:srgbClr val="FFFF00"/>
              </a:buClr>
            </a:pPr>
            <a:r>
              <a:rPr lang="en-GB" sz="2600" b="1" dirty="0">
                <a:solidFill>
                  <a:schemeClr val="bg1"/>
                </a:solidFill>
                <a:highlight>
                  <a:srgbClr val="FFFF00"/>
                </a:highlight>
              </a:rPr>
              <a:t>Mobile: </a:t>
            </a:r>
            <a:r>
              <a:rPr lang="en-GB" sz="2600" dirty="0"/>
              <a:t>Google Play Store Approx. $25 for a developer account or App Store approx. $99 per year subscription for a Developer license, for Mobile games.</a:t>
            </a:r>
          </a:p>
          <a:p>
            <a:pPr>
              <a:lnSpc>
                <a:spcPct val="100000"/>
              </a:lnSpc>
              <a:spcBef>
                <a:spcPts val="0"/>
              </a:spcBef>
              <a:buClr>
                <a:srgbClr val="FFFF00"/>
              </a:buClr>
            </a:pPr>
            <a:r>
              <a:rPr lang="en-GB" sz="2600" b="1" dirty="0">
                <a:solidFill>
                  <a:schemeClr val="bg1"/>
                </a:solidFill>
                <a:highlight>
                  <a:srgbClr val="FFFF00"/>
                </a:highlight>
              </a:rPr>
              <a:t>Nintendo: </a:t>
            </a:r>
            <a:r>
              <a:rPr lang="en-GB" sz="2600" dirty="0"/>
              <a:t>Register as a </a:t>
            </a:r>
            <a:r>
              <a:rPr lang="en-GB" sz="2600" dirty="0">
                <a:highlight>
                  <a:srgbClr val="FFFF00"/>
                </a:highlight>
                <a:hlinkClick r:id="rId12"/>
              </a:rPr>
              <a:t>Nintendo developer </a:t>
            </a:r>
            <a:r>
              <a:rPr lang="en-GB" sz="2600" dirty="0"/>
              <a:t>online, download the developer kit and/or use an IDE of your choice.</a:t>
            </a:r>
          </a:p>
          <a:p>
            <a:pPr>
              <a:lnSpc>
                <a:spcPct val="100000"/>
              </a:lnSpc>
              <a:spcBef>
                <a:spcPts val="0"/>
              </a:spcBef>
              <a:buClr>
                <a:srgbClr val="FFFF00"/>
              </a:buClr>
            </a:pPr>
            <a:r>
              <a:rPr lang="en-GB" sz="2600" b="1" dirty="0">
                <a:solidFill>
                  <a:schemeClr val="bg1"/>
                </a:solidFill>
                <a:highlight>
                  <a:srgbClr val="FFFF00"/>
                </a:highlight>
              </a:rPr>
              <a:t>Xbox:</a:t>
            </a:r>
            <a:r>
              <a:rPr lang="en-GB" sz="2600" dirty="0"/>
              <a:t> sign up for a </a:t>
            </a:r>
            <a:r>
              <a:rPr lang="en-GB" sz="2600" dirty="0">
                <a:hlinkClick r:id="rId13"/>
              </a:rPr>
              <a:t>Developer account </a:t>
            </a:r>
            <a:r>
              <a:rPr lang="en-GB" sz="2600" dirty="0"/>
              <a:t>(Approx. $19 fee)</a:t>
            </a:r>
            <a:r>
              <a:rPr lang="en-US" sz="2600" dirty="0"/>
              <a:t>. </a:t>
            </a:r>
            <a:r>
              <a:rPr lang="en-GB" sz="2600" dirty="0"/>
              <a:t>Approx. </a:t>
            </a:r>
            <a:r>
              <a:rPr lang="en-US" sz="2600" dirty="0"/>
              <a:t>$99 for a Company. For more information </a:t>
            </a:r>
            <a:r>
              <a:rPr lang="en-US" sz="2600" dirty="0">
                <a:hlinkClick r:id="rId14"/>
              </a:rPr>
              <a:t>click-here</a:t>
            </a:r>
            <a:r>
              <a:rPr lang="en-US" sz="2600" dirty="0"/>
              <a:t>.</a:t>
            </a:r>
            <a:endParaRPr lang="en-GB" sz="2600" dirty="0"/>
          </a:p>
          <a:p>
            <a:pPr>
              <a:lnSpc>
                <a:spcPct val="100000"/>
              </a:lnSpc>
              <a:spcBef>
                <a:spcPts val="0"/>
              </a:spcBef>
            </a:pPr>
            <a:r>
              <a:rPr lang="en-GB" sz="2600" dirty="0">
                <a:solidFill>
                  <a:schemeClr val="bg1"/>
                </a:solidFill>
                <a:highlight>
                  <a:srgbClr val="FFFF00"/>
                </a:highlight>
              </a:rPr>
              <a:t>PS: </a:t>
            </a:r>
            <a:r>
              <a:rPr lang="en-GB" sz="2600" dirty="0"/>
              <a:t>For </a:t>
            </a:r>
            <a:r>
              <a:rPr lang="en-GB" sz="2600" b="1" dirty="0">
                <a:solidFill>
                  <a:schemeClr val="bg1"/>
                </a:solidFill>
                <a:highlight>
                  <a:srgbClr val="FFFF00"/>
                </a:highlight>
              </a:rPr>
              <a:t>PlayStation</a:t>
            </a:r>
            <a:r>
              <a:rPr lang="en-GB" sz="2600" dirty="0"/>
              <a:t>, you can register at Sony's developer portal (</a:t>
            </a:r>
            <a:r>
              <a:rPr lang="en-GB" sz="2600" dirty="0">
                <a:hlinkClick r:id="rId15"/>
              </a:rPr>
              <a:t>www.scedev.net</a:t>
            </a:r>
            <a:r>
              <a:rPr lang="en-GB" sz="2600" dirty="0"/>
              <a:t>).</a:t>
            </a:r>
            <a:endParaRPr lang="en-US" sz="2100" dirty="0"/>
          </a:p>
        </p:txBody>
      </p:sp>
      <p:sp>
        <p:nvSpPr>
          <p:cNvPr id="7" name="TextBox 6">
            <a:extLst>
              <a:ext uri="{FF2B5EF4-FFF2-40B4-BE49-F238E27FC236}">
                <a16:creationId xmlns:a16="http://schemas.microsoft.com/office/drawing/2014/main" id="{8B4D43F5-2720-EE12-9E27-35CB6B52DCA3}"/>
              </a:ext>
            </a:extLst>
          </p:cNvPr>
          <p:cNvSpPr txBox="1"/>
          <p:nvPr/>
        </p:nvSpPr>
        <p:spPr>
          <a:xfrm>
            <a:off x="3348454" y="6228151"/>
            <a:ext cx="6102144" cy="646331"/>
          </a:xfrm>
          <a:prstGeom prst="rect">
            <a:avLst/>
          </a:prstGeom>
          <a:noFill/>
        </p:spPr>
        <p:txBody>
          <a:bodyPr wrap="square">
            <a:spAutoFit/>
          </a:bodyPr>
          <a:lstStyle/>
          <a:p>
            <a:r>
              <a:rPr lang="en-GB" sz="1800" dirty="0"/>
              <a:t>Bg. Sony used to / may still require a Company name and </a:t>
            </a:r>
            <a:r>
              <a:rPr lang="en-US" sz="1800" dirty="0"/>
              <a:t>static IP address for developers to access the developer portal.</a:t>
            </a:r>
            <a:endParaRPr lang="en-GB" dirty="0"/>
          </a:p>
        </p:txBody>
      </p:sp>
    </p:spTree>
    <p:extLst>
      <p:ext uri="{BB962C8B-B14F-4D97-AF65-F5344CB8AC3E}">
        <p14:creationId xmlns:p14="http://schemas.microsoft.com/office/powerpoint/2010/main" val="17419134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636613-A563-4EDB-F295-7AF0918389C4}"/>
            </a:ext>
          </a:extLst>
        </p:cNvPr>
        <p:cNvGrpSpPr/>
        <p:nvPr/>
      </p:nvGrpSpPr>
      <p:grpSpPr>
        <a:xfrm>
          <a:off x="0" y="0"/>
          <a:ext cx="0" cy="0"/>
          <a:chOff x="0" y="0"/>
          <a:chExt cx="0" cy="0"/>
        </a:xfrm>
      </p:grpSpPr>
      <p:sp useBgFill="1">
        <p:nvSpPr>
          <p:cNvPr id="78890" name="Rectangle 78879">
            <a:extLst>
              <a:ext uri="{FF2B5EF4-FFF2-40B4-BE49-F238E27FC236}">
                <a16:creationId xmlns:a16="http://schemas.microsoft.com/office/drawing/2014/main" id="{61C3FFBC-B485-C899-B0B3-9BCFF63BD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B03D43-BC7E-8D22-8598-822FA240CF7C}"/>
              </a:ext>
            </a:extLst>
          </p:cNvPr>
          <p:cNvSpPr>
            <a:spLocks noGrp="1"/>
          </p:cNvSpPr>
          <p:nvPr>
            <p:ph type="title"/>
          </p:nvPr>
        </p:nvSpPr>
        <p:spPr>
          <a:xfrm>
            <a:off x="311595" y="130528"/>
            <a:ext cx="9628817" cy="948631"/>
          </a:xfrm>
          <a:ln>
            <a:solidFill>
              <a:schemeClr val="tx1"/>
            </a:solidFill>
          </a:ln>
        </p:spPr>
        <p:txBody>
          <a:bodyPr>
            <a:noAutofit/>
          </a:bodyPr>
          <a:lstStyle/>
          <a:p>
            <a:r>
              <a:rPr lang="en-GB" b="1" dirty="0"/>
              <a:t>Game updates / LiveOps operations</a:t>
            </a:r>
          </a:p>
        </p:txBody>
      </p:sp>
      <p:pic>
        <p:nvPicPr>
          <p:cNvPr id="78854" name="Picture 6" descr="Gift Card Promotions, Where to Buy, &amp; Management - Google Play">
            <a:extLst>
              <a:ext uri="{FF2B5EF4-FFF2-40B4-BE49-F238E27FC236}">
                <a16:creationId xmlns:a16="http://schemas.microsoft.com/office/drawing/2014/main" id="{DB216682-F9D4-6D2A-9AC1-D63621A0E7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565" r="2" b="2523"/>
          <a:stretch/>
        </p:blipFill>
        <p:spPr bwMode="auto">
          <a:xfrm>
            <a:off x="10517312" y="530952"/>
            <a:ext cx="1539905" cy="861193"/>
          </a:xfrm>
          <a:prstGeom prst="rect">
            <a:avLst/>
          </a:prstGeom>
          <a:noFill/>
          <a:extLst>
            <a:ext uri="{909E8E84-426E-40DD-AFC4-6F175D3DCCD1}">
              <a14:hiddenFill xmlns:a14="http://schemas.microsoft.com/office/drawing/2010/main">
                <a:solidFill>
                  <a:srgbClr val="FFFFFF"/>
                </a:solidFill>
              </a14:hiddenFill>
            </a:ext>
          </a:extLst>
        </p:spPr>
      </p:pic>
      <p:pic>
        <p:nvPicPr>
          <p:cNvPr id="78856" name="Picture 8" descr="App Store - Apple (UK)">
            <a:extLst>
              <a:ext uri="{FF2B5EF4-FFF2-40B4-BE49-F238E27FC236}">
                <a16:creationId xmlns:a16="http://schemas.microsoft.com/office/drawing/2014/main" id="{1F143199-DC53-6EFD-1B20-7500F9D869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664" r="-2" b="11574"/>
          <a:stretch/>
        </p:blipFill>
        <p:spPr bwMode="auto">
          <a:xfrm>
            <a:off x="10568365" y="2089715"/>
            <a:ext cx="1488851" cy="1023753"/>
          </a:xfrm>
          <a:prstGeom prst="rect">
            <a:avLst/>
          </a:prstGeom>
          <a:noFill/>
          <a:extLst>
            <a:ext uri="{909E8E84-426E-40DD-AFC4-6F175D3DCCD1}">
              <a14:hiddenFill xmlns:a14="http://schemas.microsoft.com/office/drawing/2010/main">
                <a:solidFill>
                  <a:srgbClr val="FFFFFF"/>
                </a:solidFill>
              </a14:hiddenFill>
            </a:ext>
          </a:extLst>
        </p:spPr>
      </p:pic>
      <p:pic>
        <p:nvPicPr>
          <p:cNvPr id="78858" name="Picture 10" descr="How to obtain Nintendo's license to develop and publish video games for  Switch - WholesGame">
            <a:extLst>
              <a:ext uri="{FF2B5EF4-FFF2-40B4-BE49-F238E27FC236}">
                <a16:creationId xmlns:a16="http://schemas.microsoft.com/office/drawing/2014/main" id="{92C173D1-5631-85A9-DE9E-9764DFC0F0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927" r="19334" b="1"/>
          <a:stretch/>
        </p:blipFill>
        <p:spPr bwMode="auto">
          <a:xfrm>
            <a:off x="10549097" y="3782587"/>
            <a:ext cx="1508119" cy="1395073"/>
          </a:xfrm>
          <a:prstGeom prst="rect">
            <a:avLst/>
          </a:prstGeom>
          <a:noFill/>
          <a:extLst>
            <a:ext uri="{909E8E84-426E-40DD-AFC4-6F175D3DCCD1}">
              <a14:hiddenFill xmlns:a14="http://schemas.microsoft.com/office/drawing/2010/main">
                <a:solidFill>
                  <a:srgbClr val="FFFFFF"/>
                </a:solidFill>
              </a14:hiddenFill>
            </a:ext>
          </a:extLst>
        </p:spPr>
      </p:pic>
      <p:pic>
        <p:nvPicPr>
          <p:cNvPr id="78850" name="Picture 2" descr="Image result for steam">
            <a:extLst>
              <a:ext uri="{FF2B5EF4-FFF2-40B4-BE49-F238E27FC236}">
                <a16:creationId xmlns:a16="http://schemas.microsoft.com/office/drawing/2014/main" id="{CDCF6216-6D24-FF67-6E53-477CFEEE3EA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81" r="2" b="25510"/>
          <a:stretch/>
        </p:blipFill>
        <p:spPr bwMode="auto">
          <a:xfrm>
            <a:off x="9608472" y="1200071"/>
            <a:ext cx="1345758" cy="9919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Icon&#10;&#10;Description automatically generated">
            <a:extLst>
              <a:ext uri="{FF2B5EF4-FFF2-40B4-BE49-F238E27FC236}">
                <a16:creationId xmlns:a16="http://schemas.microsoft.com/office/drawing/2014/main" id="{9C0C3339-CEA5-2612-C95D-D6544FD904E5}"/>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1325" r="3" b="13095"/>
          <a:stretch/>
        </p:blipFill>
        <p:spPr>
          <a:xfrm>
            <a:off x="9450598" y="2861156"/>
            <a:ext cx="1503632" cy="1113741"/>
          </a:xfrm>
          <a:prstGeom prst="rect">
            <a:avLst/>
          </a:prstGeom>
        </p:spPr>
      </p:pic>
      <p:pic>
        <p:nvPicPr>
          <p:cNvPr id="14" name="Picture 13" descr="Logo, company name&#10;&#10;Description automatically generated">
            <a:extLst>
              <a:ext uri="{FF2B5EF4-FFF2-40B4-BE49-F238E27FC236}">
                <a16:creationId xmlns:a16="http://schemas.microsoft.com/office/drawing/2014/main" id="{DF7B9137-F35A-7DD2-03CF-1190D715262C}"/>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75960" y="4861564"/>
            <a:ext cx="1452908" cy="968605"/>
          </a:xfrm>
          <a:prstGeom prst="rect">
            <a:avLst/>
          </a:prstGeom>
        </p:spPr>
      </p:pic>
      <p:sp>
        <p:nvSpPr>
          <p:cNvPr id="4" name="Rectangle 3">
            <a:extLst>
              <a:ext uri="{FF2B5EF4-FFF2-40B4-BE49-F238E27FC236}">
                <a16:creationId xmlns:a16="http://schemas.microsoft.com/office/drawing/2014/main" id="{3BDAAF73-70E0-68B4-8377-6BA6BB46A76A}"/>
              </a:ext>
            </a:extLst>
          </p:cNvPr>
          <p:cNvSpPr/>
          <p:nvPr/>
        </p:nvSpPr>
        <p:spPr>
          <a:xfrm>
            <a:off x="266110" y="175280"/>
            <a:ext cx="54740" cy="79445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Game controller with solid fill">
            <a:extLst>
              <a:ext uri="{FF2B5EF4-FFF2-40B4-BE49-F238E27FC236}">
                <a16:creationId xmlns:a16="http://schemas.microsoft.com/office/drawing/2014/main" id="{46562A97-00DC-1418-45C1-D27D7E8C92B6}"/>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70701" y="-108421"/>
            <a:ext cx="1361860" cy="1361860"/>
          </a:xfrm>
          <a:prstGeom prst="rect">
            <a:avLst/>
          </a:prstGeom>
        </p:spPr>
      </p:pic>
      <p:sp>
        <p:nvSpPr>
          <p:cNvPr id="3" name="Content Placeholder 2">
            <a:extLst>
              <a:ext uri="{FF2B5EF4-FFF2-40B4-BE49-F238E27FC236}">
                <a16:creationId xmlns:a16="http://schemas.microsoft.com/office/drawing/2014/main" id="{A310EE09-6415-2DF3-EFC5-C14611DC668D}"/>
              </a:ext>
            </a:extLst>
          </p:cNvPr>
          <p:cNvSpPr>
            <a:spLocks noGrp="1"/>
          </p:cNvSpPr>
          <p:nvPr>
            <p:ph idx="1"/>
          </p:nvPr>
        </p:nvSpPr>
        <p:spPr>
          <a:xfrm>
            <a:off x="311596" y="1123911"/>
            <a:ext cx="9237288" cy="5503255"/>
          </a:xfrm>
        </p:spPr>
        <p:txBody>
          <a:bodyPr>
            <a:noAutofit/>
          </a:bodyPr>
          <a:lstStyle/>
          <a:p>
            <a:pPr marL="0" indent="0">
              <a:lnSpc>
                <a:spcPct val="100000"/>
              </a:lnSpc>
              <a:spcBef>
                <a:spcPts val="0"/>
              </a:spcBef>
              <a:spcAft>
                <a:spcPts val="200"/>
              </a:spcAft>
              <a:buNone/>
            </a:pPr>
            <a:r>
              <a:rPr lang="en-GB" sz="2600" b="1" dirty="0">
                <a:solidFill>
                  <a:schemeClr val="bg1"/>
                </a:solidFill>
                <a:highlight>
                  <a:srgbClr val="FFFF00"/>
                </a:highlight>
              </a:rPr>
              <a:t>LiveOps Systems: Common for Mobile &amp; Online Games:</a:t>
            </a:r>
            <a:endParaRPr lang="en-GB" sz="2600" dirty="0">
              <a:solidFill>
                <a:schemeClr val="bg1"/>
              </a:solidFill>
              <a:highlight>
                <a:srgbClr val="FFFF00"/>
              </a:highlight>
            </a:endParaRPr>
          </a:p>
          <a:p>
            <a:pPr>
              <a:lnSpc>
                <a:spcPct val="100000"/>
              </a:lnSpc>
              <a:spcBef>
                <a:spcPts val="0"/>
              </a:spcBef>
              <a:spcAft>
                <a:spcPts val="200"/>
              </a:spcAft>
            </a:pPr>
            <a:r>
              <a:rPr lang="en-GB" sz="2600" dirty="0"/>
              <a:t>Games are updated continuously through </a:t>
            </a:r>
            <a:r>
              <a:rPr lang="en-GB" sz="2600" b="1" dirty="0"/>
              <a:t>Live Operations (LiveOps)</a:t>
            </a:r>
            <a:r>
              <a:rPr lang="en-GB" sz="2600" dirty="0"/>
              <a:t>,</a:t>
            </a:r>
            <a:r>
              <a:rPr lang="en-GB" sz="2600" b="1" dirty="0"/>
              <a:t> </a:t>
            </a:r>
            <a:r>
              <a:rPr lang="en-GB" sz="2600" dirty="0"/>
              <a:t>the game receives fixes, new content, events etc. without releasing a full new version. Helps keeps users/gamers engaged.</a:t>
            </a:r>
          </a:p>
          <a:p>
            <a:pPr>
              <a:lnSpc>
                <a:spcPct val="100000"/>
              </a:lnSpc>
              <a:spcBef>
                <a:spcPts val="0"/>
              </a:spcBef>
              <a:spcAft>
                <a:spcPts val="200"/>
              </a:spcAft>
            </a:pPr>
            <a:r>
              <a:rPr lang="en-GB" b="1" u="sng" dirty="0"/>
              <a:t>Tools:</a:t>
            </a:r>
            <a:r>
              <a:rPr lang="en-GB" b="1" dirty="0"/>
              <a:t> </a:t>
            </a:r>
            <a:r>
              <a:rPr lang="en-GB" sz="2600" dirty="0"/>
              <a:t>Example ‘Remote config tools’ that allow this include </a:t>
            </a:r>
            <a:r>
              <a:rPr lang="en-GB" sz="2600" b="1" dirty="0" err="1">
                <a:solidFill>
                  <a:schemeClr val="bg1"/>
                </a:solidFill>
                <a:highlight>
                  <a:srgbClr val="FFFF00"/>
                </a:highlight>
              </a:rPr>
              <a:t>UserWise</a:t>
            </a:r>
            <a:r>
              <a:rPr lang="en-GB" sz="2600" dirty="0"/>
              <a:t> and </a:t>
            </a:r>
            <a:r>
              <a:rPr lang="en-GB" sz="2600" b="1" dirty="0">
                <a:solidFill>
                  <a:schemeClr val="bg1"/>
                </a:solidFill>
                <a:highlight>
                  <a:srgbClr val="FFFF00"/>
                </a:highlight>
              </a:rPr>
              <a:t>Metaplay</a:t>
            </a:r>
            <a:r>
              <a:rPr lang="en-GB" sz="2600" dirty="0"/>
              <a:t>, others include Strix-</a:t>
            </a:r>
            <a:r>
              <a:rPr lang="en-GB" sz="2600" dirty="0" err="1"/>
              <a:t>GameOps</a:t>
            </a:r>
            <a:r>
              <a:rPr lang="en-GB" sz="2600" dirty="0"/>
              <a:t> and Joystick (Mobile games)</a:t>
            </a:r>
          </a:p>
          <a:p>
            <a:pPr marL="0" indent="0">
              <a:lnSpc>
                <a:spcPct val="100000"/>
              </a:lnSpc>
              <a:spcBef>
                <a:spcPts val="0"/>
              </a:spcBef>
              <a:spcAft>
                <a:spcPts val="200"/>
              </a:spcAft>
              <a:buNone/>
            </a:pPr>
            <a:r>
              <a:rPr lang="en-GB" sz="2600" b="1" dirty="0">
                <a:solidFill>
                  <a:schemeClr val="bg1"/>
                </a:solidFill>
                <a:highlight>
                  <a:srgbClr val="FFFF00"/>
                </a:highlight>
              </a:rPr>
              <a:t>Game Patching &amp; Digital Distribution (PC + Mobile):</a:t>
            </a:r>
            <a:endParaRPr lang="en-GB" sz="2600" dirty="0">
              <a:solidFill>
                <a:schemeClr val="bg1"/>
              </a:solidFill>
              <a:highlight>
                <a:srgbClr val="FFFF00"/>
              </a:highlight>
            </a:endParaRPr>
          </a:p>
          <a:p>
            <a:pPr>
              <a:lnSpc>
                <a:spcPct val="100000"/>
              </a:lnSpc>
              <a:spcBef>
                <a:spcPts val="0"/>
              </a:spcBef>
              <a:spcAft>
                <a:spcPts val="200"/>
              </a:spcAft>
            </a:pPr>
            <a:r>
              <a:rPr lang="en-GB" sz="2600" dirty="0"/>
              <a:t>Developers can issue </a:t>
            </a:r>
            <a:r>
              <a:rPr lang="en-GB" sz="2600" b="1" dirty="0"/>
              <a:t>patches</a:t>
            </a:r>
            <a:r>
              <a:rPr lang="en-GB" sz="2600" dirty="0"/>
              <a:t> that fix bugs and for game updates. Used on PC and mobile.</a:t>
            </a:r>
          </a:p>
          <a:p>
            <a:pPr>
              <a:lnSpc>
                <a:spcPct val="100000"/>
              </a:lnSpc>
              <a:spcBef>
                <a:spcPts val="0"/>
              </a:spcBef>
              <a:spcAft>
                <a:spcPts val="200"/>
              </a:spcAft>
            </a:pPr>
            <a:r>
              <a:rPr lang="en-GB" b="1" u="sng" dirty="0"/>
              <a:t>Tools:</a:t>
            </a:r>
            <a:r>
              <a:rPr lang="en-GB" dirty="0"/>
              <a:t> </a:t>
            </a:r>
            <a:r>
              <a:rPr lang="en-GB" sz="2600" dirty="0">
                <a:solidFill>
                  <a:schemeClr val="bg1"/>
                </a:solidFill>
                <a:highlight>
                  <a:srgbClr val="FFFF00"/>
                </a:highlight>
              </a:rPr>
              <a:t>Steam, Epic Games Store, Google Play, Apple App Store </a:t>
            </a:r>
            <a:r>
              <a:rPr lang="en-GB" sz="2600" dirty="0"/>
              <a:t>patch pipelines.</a:t>
            </a:r>
          </a:p>
        </p:txBody>
      </p:sp>
    </p:spTree>
    <p:extLst>
      <p:ext uri="{BB962C8B-B14F-4D97-AF65-F5344CB8AC3E}">
        <p14:creationId xmlns:p14="http://schemas.microsoft.com/office/powerpoint/2010/main" val="2064640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40C225-627E-D1CA-0233-B9948FA3BE7E}"/>
            </a:ext>
          </a:extLst>
        </p:cNvPr>
        <p:cNvGrpSpPr/>
        <p:nvPr/>
      </p:nvGrpSpPr>
      <p:grpSpPr>
        <a:xfrm>
          <a:off x="0" y="0"/>
          <a:ext cx="0" cy="0"/>
          <a:chOff x="0" y="0"/>
          <a:chExt cx="0" cy="0"/>
        </a:xfrm>
      </p:grpSpPr>
      <p:sp useBgFill="1">
        <p:nvSpPr>
          <p:cNvPr id="78890" name="Rectangle 78879">
            <a:extLst>
              <a:ext uri="{FF2B5EF4-FFF2-40B4-BE49-F238E27FC236}">
                <a16:creationId xmlns:a16="http://schemas.microsoft.com/office/drawing/2014/main" id="{01B0B239-8E22-F08A-D324-38B9C82CA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4DD060-ADBA-4587-6EE8-FA2541D9A394}"/>
              </a:ext>
            </a:extLst>
          </p:cNvPr>
          <p:cNvSpPr>
            <a:spLocks noGrp="1"/>
          </p:cNvSpPr>
          <p:nvPr>
            <p:ph type="title"/>
          </p:nvPr>
        </p:nvSpPr>
        <p:spPr>
          <a:xfrm>
            <a:off x="311595" y="130528"/>
            <a:ext cx="9628817" cy="948631"/>
          </a:xfrm>
          <a:ln>
            <a:solidFill>
              <a:schemeClr val="tx1"/>
            </a:solidFill>
          </a:ln>
        </p:spPr>
        <p:txBody>
          <a:bodyPr>
            <a:noAutofit/>
          </a:bodyPr>
          <a:lstStyle/>
          <a:p>
            <a:r>
              <a:rPr lang="en-GB" b="1" dirty="0"/>
              <a:t>Game updates / LiveOps operations</a:t>
            </a:r>
          </a:p>
        </p:txBody>
      </p:sp>
      <p:pic>
        <p:nvPicPr>
          <p:cNvPr id="78854" name="Picture 6" descr="Gift Card Promotions, Where to Buy, &amp; Management - Google Play">
            <a:extLst>
              <a:ext uri="{FF2B5EF4-FFF2-40B4-BE49-F238E27FC236}">
                <a16:creationId xmlns:a16="http://schemas.microsoft.com/office/drawing/2014/main" id="{6A037D7F-13A3-D2AB-F446-C62E8FF38A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565" r="2" b="2523"/>
          <a:stretch/>
        </p:blipFill>
        <p:spPr bwMode="auto">
          <a:xfrm>
            <a:off x="10517312" y="530952"/>
            <a:ext cx="1539905" cy="861193"/>
          </a:xfrm>
          <a:prstGeom prst="rect">
            <a:avLst/>
          </a:prstGeom>
          <a:noFill/>
          <a:extLst>
            <a:ext uri="{909E8E84-426E-40DD-AFC4-6F175D3DCCD1}">
              <a14:hiddenFill xmlns:a14="http://schemas.microsoft.com/office/drawing/2010/main">
                <a:solidFill>
                  <a:srgbClr val="FFFFFF"/>
                </a:solidFill>
              </a14:hiddenFill>
            </a:ext>
          </a:extLst>
        </p:spPr>
      </p:pic>
      <p:pic>
        <p:nvPicPr>
          <p:cNvPr id="78856" name="Picture 8" descr="App Store - Apple (UK)">
            <a:extLst>
              <a:ext uri="{FF2B5EF4-FFF2-40B4-BE49-F238E27FC236}">
                <a16:creationId xmlns:a16="http://schemas.microsoft.com/office/drawing/2014/main" id="{E6D9402C-40E8-DD11-44CD-7414063C3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664" r="-2" b="11574"/>
          <a:stretch/>
        </p:blipFill>
        <p:spPr bwMode="auto">
          <a:xfrm>
            <a:off x="10568365" y="2089715"/>
            <a:ext cx="1488851" cy="1023753"/>
          </a:xfrm>
          <a:prstGeom prst="rect">
            <a:avLst/>
          </a:prstGeom>
          <a:noFill/>
          <a:extLst>
            <a:ext uri="{909E8E84-426E-40DD-AFC4-6F175D3DCCD1}">
              <a14:hiddenFill xmlns:a14="http://schemas.microsoft.com/office/drawing/2010/main">
                <a:solidFill>
                  <a:srgbClr val="FFFFFF"/>
                </a:solidFill>
              </a14:hiddenFill>
            </a:ext>
          </a:extLst>
        </p:spPr>
      </p:pic>
      <p:pic>
        <p:nvPicPr>
          <p:cNvPr id="78858" name="Picture 10" descr="How to obtain Nintendo's license to develop and publish video games for  Switch - WholesGame">
            <a:extLst>
              <a:ext uri="{FF2B5EF4-FFF2-40B4-BE49-F238E27FC236}">
                <a16:creationId xmlns:a16="http://schemas.microsoft.com/office/drawing/2014/main" id="{081DD8A2-8EF7-3F31-5A4D-99D8900E8FB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927" r="19334" b="1"/>
          <a:stretch/>
        </p:blipFill>
        <p:spPr bwMode="auto">
          <a:xfrm>
            <a:off x="10549097" y="3782587"/>
            <a:ext cx="1508119" cy="1395073"/>
          </a:xfrm>
          <a:prstGeom prst="rect">
            <a:avLst/>
          </a:prstGeom>
          <a:noFill/>
          <a:extLst>
            <a:ext uri="{909E8E84-426E-40DD-AFC4-6F175D3DCCD1}">
              <a14:hiddenFill xmlns:a14="http://schemas.microsoft.com/office/drawing/2010/main">
                <a:solidFill>
                  <a:srgbClr val="FFFFFF"/>
                </a:solidFill>
              </a14:hiddenFill>
            </a:ext>
          </a:extLst>
        </p:spPr>
      </p:pic>
      <p:pic>
        <p:nvPicPr>
          <p:cNvPr id="78850" name="Picture 2" descr="Image result for steam">
            <a:extLst>
              <a:ext uri="{FF2B5EF4-FFF2-40B4-BE49-F238E27FC236}">
                <a16:creationId xmlns:a16="http://schemas.microsoft.com/office/drawing/2014/main" id="{23B60735-9BF8-973B-A969-CB378C6EEB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81" r="2" b="25510"/>
          <a:stretch/>
        </p:blipFill>
        <p:spPr bwMode="auto">
          <a:xfrm>
            <a:off x="9608472" y="1200071"/>
            <a:ext cx="1345758" cy="9919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Icon&#10;&#10;Description automatically generated">
            <a:extLst>
              <a:ext uri="{FF2B5EF4-FFF2-40B4-BE49-F238E27FC236}">
                <a16:creationId xmlns:a16="http://schemas.microsoft.com/office/drawing/2014/main" id="{D5D94852-4E84-6F70-15A8-4F35458374E7}"/>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1325" r="3" b="13095"/>
          <a:stretch/>
        </p:blipFill>
        <p:spPr>
          <a:xfrm>
            <a:off x="9450598" y="2861156"/>
            <a:ext cx="1503632" cy="1113741"/>
          </a:xfrm>
          <a:prstGeom prst="rect">
            <a:avLst/>
          </a:prstGeom>
        </p:spPr>
      </p:pic>
      <p:pic>
        <p:nvPicPr>
          <p:cNvPr id="14" name="Picture 13" descr="Logo, company name&#10;&#10;Description automatically generated">
            <a:extLst>
              <a:ext uri="{FF2B5EF4-FFF2-40B4-BE49-F238E27FC236}">
                <a16:creationId xmlns:a16="http://schemas.microsoft.com/office/drawing/2014/main" id="{73CA5E14-E51B-CAAB-40E4-11A3079ADD4D}"/>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75960" y="4861564"/>
            <a:ext cx="1452908" cy="968605"/>
          </a:xfrm>
          <a:prstGeom prst="rect">
            <a:avLst/>
          </a:prstGeom>
        </p:spPr>
      </p:pic>
      <p:sp>
        <p:nvSpPr>
          <p:cNvPr id="4" name="Rectangle 3">
            <a:extLst>
              <a:ext uri="{FF2B5EF4-FFF2-40B4-BE49-F238E27FC236}">
                <a16:creationId xmlns:a16="http://schemas.microsoft.com/office/drawing/2014/main" id="{635E414A-C790-F954-61D6-5E5FFA701315}"/>
              </a:ext>
            </a:extLst>
          </p:cNvPr>
          <p:cNvSpPr/>
          <p:nvPr/>
        </p:nvSpPr>
        <p:spPr>
          <a:xfrm>
            <a:off x="266110" y="175280"/>
            <a:ext cx="54740" cy="79445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Game controller with solid fill">
            <a:extLst>
              <a:ext uri="{FF2B5EF4-FFF2-40B4-BE49-F238E27FC236}">
                <a16:creationId xmlns:a16="http://schemas.microsoft.com/office/drawing/2014/main" id="{1D981357-5A41-9614-57F2-F10C43EC406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370701" y="-108421"/>
            <a:ext cx="1361860" cy="1361860"/>
          </a:xfrm>
          <a:prstGeom prst="rect">
            <a:avLst/>
          </a:prstGeom>
        </p:spPr>
      </p:pic>
      <p:sp>
        <p:nvSpPr>
          <p:cNvPr id="3" name="Content Placeholder 2">
            <a:extLst>
              <a:ext uri="{FF2B5EF4-FFF2-40B4-BE49-F238E27FC236}">
                <a16:creationId xmlns:a16="http://schemas.microsoft.com/office/drawing/2014/main" id="{42D87526-5A11-35F7-1EDD-7259626C9C84}"/>
              </a:ext>
            </a:extLst>
          </p:cNvPr>
          <p:cNvSpPr>
            <a:spLocks noGrp="1"/>
          </p:cNvSpPr>
          <p:nvPr>
            <p:ph idx="1"/>
          </p:nvPr>
        </p:nvSpPr>
        <p:spPr>
          <a:xfrm>
            <a:off x="320850" y="1298191"/>
            <a:ext cx="9237288" cy="4583715"/>
          </a:xfrm>
        </p:spPr>
        <p:txBody>
          <a:bodyPr>
            <a:noAutofit/>
          </a:bodyPr>
          <a:lstStyle/>
          <a:p>
            <a:pPr marL="0" indent="0">
              <a:lnSpc>
                <a:spcPct val="100000"/>
              </a:lnSpc>
              <a:spcBef>
                <a:spcPts val="0"/>
              </a:spcBef>
              <a:spcAft>
                <a:spcPts val="200"/>
              </a:spcAft>
              <a:buNone/>
            </a:pPr>
            <a:r>
              <a:rPr lang="en-GB" b="1" dirty="0">
                <a:solidFill>
                  <a:schemeClr val="bg1"/>
                </a:solidFill>
                <a:highlight>
                  <a:srgbClr val="FFFF00"/>
                </a:highlight>
              </a:rPr>
              <a:t>Server‑Side Updates:</a:t>
            </a:r>
            <a:endParaRPr lang="en-GB" dirty="0">
              <a:solidFill>
                <a:schemeClr val="bg1"/>
              </a:solidFill>
              <a:highlight>
                <a:srgbClr val="FFFF00"/>
              </a:highlight>
            </a:endParaRPr>
          </a:p>
          <a:p>
            <a:pPr>
              <a:lnSpc>
                <a:spcPct val="100000"/>
              </a:lnSpc>
              <a:spcBef>
                <a:spcPts val="0"/>
              </a:spcBef>
              <a:spcAft>
                <a:spcPts val="200"/>
              </a:spcAft>
            </a:pPr>
            <a:r>
              <a:rPr lang="en-GB" dirty="0"/>
              <a:t>Many updates occur </a:t>
            </a:r>
            <a:r>
              <a:rPr lang="en-GB" b="1" dirty="0"/>
              <a:t>entirely on the server</a:t>
            </a:r>
            <a:r>
              <a:rPr lang="en-GB" dirty="0"/>
              <a:t>. Players receive changes instantly without updating the client. </a:t>
            </a:r>
          </a:p>
          <a:p>
            <a:pPr>
              <a:lnSpc>
                <a:spcPct val="100000"/>
              </a:lnSpc>
              <a:spcBef>
                <a:spcPts val="0"/>
              </a:spcBef>
              <a:spcAft>
                <a:spcPts val="200"/>
              </a:spcAft>
            </a:pPr>
            <a:r>
              <a:rPr lang="en-GB" dirty="0"/>
              <a:t>Fixes applied directly to game files on the server or the server itself to keep stability high and reduce downtime.</a:t>
            </a:r>
          </a:p>
          <a:p>
            <a:pPr>
              <a:lnSpc>
                <a:spcPct val="100000"/>
              </a:lnSpc>
              <a:spcBef>
                <a:spcPts val="0"/>
              </a:spcBef>
              <a:spcAft>
                <a:spcPts val="200"/>
              </a:spcAft>
            </a:pPr>
            <a:r>
              <a:rPr lang="en-GB" dirty="0"/>
              <a:t>Because Online Game applications depend on the same kinds of infrastructure as enterprise apps, tools such as </a:t>
            </a:r>
            <a:r>
              <a:rPr lang="en-GB" b="1" dirty="0">
                <a:solidFill>
                  <a:schemeClr val="bg1"/>
                </a:solidFill>
                <a:highlight>
                  <a:srgbClr val="FFFF00"/>
                </a:highlight>
              </a:rPr>
              <a:t>ManageEngine</a:t>
            </a:r>
            <a:r>
              <a:rPr lang="en-GB" dirty="0"/>
              <a:t> are also used on Game application </a:t>
            </a:r>
            <a:r>
              <a:rPr lang="en-GB" b="1" dirty="0"/>
              <a:t>backend services </a:t>
            </a:r>
            <a:r>
              <a:rPr lang="en-GB" dirty="0"/>
              <a:t>for monitoring</a:t>
            </a:r>
            <a:r>
              <a:rPr lang="en-GB" b="1" dirty="0"/>
              <a:t> </a:t>
            </a:r>
            <a:r>
              <a:rPr lang="en-GB" dirty="0"/>
              <a:t>e.g. game servers, matchmaking, APIs, databases and Cloud architecture.</a:t>
            </a:r>
          </a:p>
        </p:txBody>
      </p:sp>
    </p:spTree>
    <p:extLst>
      <p:ext uri="{BB962C8B-B14F-4D97-AF65-F5344CB8AC3E}">
        <p14:creationId xmlns:p14="http://schemas.microsoft.com/office/powerpoint/2010/main" val="5147130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26EE4-8A60-C084-50FD-14BC436883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64FBB-A73E-95B9-91CB-7876BDA28475}"/>
              </a:ext>
            </a:extLst>
          </p:cNvPr>
          <p:cNvSpPr>
            <a:spLocks noGrp="1"/>
          </p:cNvSpPr>
          <p:nvPr>
            <p:ph type="title"/>
          </p:nvPr>
        </p:nvSpPr>
        <p:spPr/>
        <p:txBody>
          <a:bodyPr/>
          <a:lstStyle/>
          <a:p>
            <a:r>
              <a:rPr lang="en-GB" sz="4800" b="1" dirty="0">
                <a:solidFill>
                  <a:schemeClr val="bg1"/>
                </a:solidFill>
                <a:highlight>
                  <a:srgbClr val="FFFF00"/>
                </a:highlight>
              </a:rPr>
              <a:t>Activity:</a:t>
            </a:r>
            <a:r>
              <a:rPr lang="en-GB" sz="4800" b="1" dirty="0">
                <a:solidFill>
                  <a:schemeClr val="bg1"/>
                </a:solidFill>
              </a:rPr>
              <a:t> </a:t>
            </a:r>
            <a:r>
              <a:rPr lang="en-GB" b="1" u="sng" dirty="0"/>
              <a:t>Release, Maintain &amp; Update</a:t>
            </a:r>
          </a:p>
        </p:txBody>
      </p:sp>
      <p:sp>
        <p:nvSpPr>
          <p:cNvPr id="3" name="Content Placeholder 2">
            <a:extLst>
              <a:ext uri="{FF2B5EF4-FFF2-40B4-BE49-F238E27FC236}">
                <a16:creationId xmlns:a16="http://schemas.microsoft.com/office/drawing/2014/main" id="{AC22ECC5-0A97-D48C-0A1F-C27A5F7CD012}"/>
              </a:ext>
            </a:extLst>
          </p:cNvPr>
          <p:cNvSpPr>
            <a:spLocks noGrp="1"/>
          </p:cNvSpPr>
          <p:nvPr>
            <p:ph idx="1"/>
          </p:nvPr>
        </p:nvSpPr>
        <p:spPr>
          <a:xfrm>
            <a:off x="738307" y="1690687"/>
            <a:ext cx="10515600" cy="4351338"/>
          </a:xfrm>
        </p:spPr>
        <p:txBody>
          <a:bodyPr>
            <a:normAutofit/>
          </a:bodyPr>
          <a:lstStyle/>
          <a:p>
            <a:pPr marL="514350" indent="-514350">
              <a:buFont typeface="+mj-lt"/>
              <a:buAutoNum type="arabicPeriod"/>
            </a:pPr>
            <a:r>
              <a:rPr lang="en-GB" sz="3200" b="1" dirty="0">
                <a:ea typeface="Times New Roman" panose="02020603050405020304" pitchFamily="18" charset="0"/>
                <a:cs typeface="Arial" panose="020B0604020202020204" pitchFamily="34" charset="0"/>
              </a:rPr>
              <a:t>Consider how the previous slides can help you answer task 2 of Assignment 2.</a:t>
            </a:r>
          </a:p>
          <a:p>
            <a:pPr marL="514350" indent="-514350">
              <a:buFont typeface="+mj-lt"/>
              <a:buAutoNum type="arabicPeriod"/>
            </a:pPr>
            <a:r>
              <a:rPr lang="en-GB" sz="3200" dirty="0"/>
              <a:t>Research &amp; use an AI tool of your choice to help you document an answer to the following question:</a:t>
            </a:r>
          </a:p>
          <a:p>
            <a:pPr marL="742950" indent="-514350">
              <a:lnSpc>
                <a:spcPct val="110000"/>
              </a:lnSpc>
              <a:spcBef>
                <a:spcPts val="600"/>
              </a:spcBef>
              <a:buClr>
                <a:srgbClr val="FFFF00"/>
              </a:buClr>
            </a:pPr>
            <a:r>
              <a:rPr lang="en-GB" sz="3500" dirty="0">
                <a:solidFill>
                  <a:schemeClr val="bg1"/>
                </a:solidFill>
                <a:highlight>
                  <a:srgbClr val="FFFF00"/>
                </a:highlight>
              </a:rPr>
              <a:t>Q. What methods and tools would use to release/deploy, maintain, update &amp; evolve the practical element of your project?</a:t>
            </a:r>
          </a:p>
        </p:txBody>
      </p:sp>
      <p:sp>
        <p:nvSpPr>
          <p:cNvPr id="4" name="Rectangle 3">
            <a:extLst>
              <a:ext uri="{FF2B5EF4-FFF2-40B4-BE49-F238E27FC236}">
                <a16:creationId xmlns:a16="http://schemas.microsoft.com/office/drawing/2014/main" id="{97737E3F-E17F-E532-B4EC-7115C5CF7ED3}"/>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A8972E3-AFBF-616C-E40F-D6C12B43C4D4}"/>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1311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33B58C-C39F-3665-B380-CC82C9897C85}"/>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3C0C6FB-CB3E-D66B-C05E-D16C2E93E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B754BA6-367F-B4B9-479A-8DC4B63E4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6C0EA768-8287-D578-B9AB-165E42E24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E550398-4214-7D60-16D5-28412C4A4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F5003C7-A1A7-A615-9DF1-1ED77482D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6F2A6480-2B04-91EE-00D1-33EEFF406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E2BE259-5203-8015-0918-846D71F82AC5}"/>
              </a:ext>
            </a:extLst>
          </p:cNvPr>
          <p:cNvSpPr txBox="1"/>
          <p:nvPr/>
        </p:nvSpPr>
        <p:spPr>
          <a:xfrm>
            <a:off x="1416233" y="3646039"/>
            <a:ext cx="9667568" cy="1200329"/>
          </a:xfrm>
          <a:prstGeom prst="rect">
            <a:avLst/>
          </a:prstGeom>
          <a:noFill/>
        </p:spPr>
        <p:txBody>
          <a:bodyPr wrap="square">
            <a:spAutoFit/>
          </a:bodyPr>
          <a:lstStyle/>
          <a:p>
            <a:pPr lvl="0" algn="ctr">
              <a:spcBef>
                <a:spcPct val="0"/>
              </a:spcBef>
              <a:defRPr/>
            </a:pPr>
            <a:r>
              <a:rPr lang="en-GB" sz="7200" b="1" dirty="0">
                <a:solidFill>
                  <a:srgbClr val="FFFF00"/>
                </a:solidFill>
                <a:effectLst>
                  <a:outerShdw blurRad="31750" dist="25400" dir="5400000" algn="tl" rotWithShape="0">
                    <a:srgbClr val="000000">
                      <a:alpha val="25000"/>
                    </a:srgbClr>
                  </a:outerShdw>
                </a:effectLst>
                <a:highlight>
                  <a:srgbClr val="000080"/>
                </a:highlight>
                <a:latin typeface="Calibri Light" panose="020F0302020204030204"/>
              </a:rPr>
              <a:t>Q2. PEST Analysis</a:t>
            </a:r>
            <a:endParaRPr lang="en-GB" sz="5400" b="1" dirty="0">
              <a:solidFill>
                <a:srgbClr val="FF0000"/>
              </a:solidFill>
              <a:effectLst>
                <a:outerShdw blurRad="31750" dist="25400" dir="5400000" algn="tl" rotWithShape="0">
                  <a:srgbClr val="000000">
                    <a:alpha val="25000"/>
                  </a:srgbClr>
                </a:outerShdw>
              </a:effectLst>
              <a:highlight>
                <a:srgbClr val="000080"/>
              </a:highlight>
              <a:latin typeface="Calibri Light" panose="020F0302020204030204"/>
            </a:endParaRPr>
          </a:p>
        </p:txBody>
      </p:sp>
    </p:spTree>
    <p:extLst>
      <p:ext uri="{BB962C8B-B14F-4D97-AF65-F5344CB8AC3E}">
        <p14:creationId xmlns:p14="http://schemas.microsoft.com/office/powerpoint/2010/main" val="674050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8DB0F-0BE5-3220-82C7-91E31357CDA0}"/>
            </a:ext>
          </a:extLst>
        </p:cNvPr>
        <p:cNvGrpSpPr/>
        <p:nvPr/>
      </p:nvGrpSpPr>
      <p:grpSpPr>
        <a:xfrm>
          <a:off x="0" y="0"/>
          <a:ext cx="0" cy="0"/>
          <a:chOff x="0" y="0"/>
          <a:chExt cx="0" cy="0"/>
        </a:xfrm>
      </p:grpSpPr>
      <p:sp>
        <p:nvSpPr>
          <p:cNvPr id="4098" name="Title 1">
            <a:extLst>
              <a:ext uri="{FF2B5EF4-FFF2-40B4-BE49-F238E27FC236}">
                <a16:creationId xmlns:a16="http://schemas.microsoft.com/office/drawing/2014/main" id="{2381A66E-8335-14E8-4B76-112429D8F612}"/>
              </a:ext>
            </a:extLst>
          </p:cNvPr>
          <p:cNvSpPr>
            <a:spLocks noGrp="1"/>
          </p:cNvSpPr>
          <p:nvPr>
            <p:ph type="title"/>
          </p:nvPr>
        </p:nvSpPr>
        <p:spPr>
          <a:xfrm>
            <a:off x="731685" y="268907"/>
            <a:ext cx="8229600" cy="1143000"/>
          </a:xfrm>
        </p:spPr>
        <p:txBody>
          <a:bodyPr/>
          <a:lstStyle/>
          <a:p>
            <a:pPr eaLnBrk="1" hangingPunct="1"/>
            <a:r>
              <a:rPr lang="en-GB" altLang="en-US" b="1" u="sng" dirty="0"/>
              <a:t>Re-cap: PEST Analysis</a:t>
            </a:r>
          </a:p>
        </p:txBody>
      </p:sp>
      <p:sp>
        <p:nvSpPr>
          <p:cNvPr id="4099" name="Content Placeholder 2">
            <a:extLst>
              <a:ext uri="{FF2B5EF4-FFF2-40B4-BE49-F238E27FC236}">
                <a16:creationId xmlns:a16="http://schemas.microsoft.com/office/drawing/2014/main" id="{4EF03352-1E66-AB96-2FFF-0DECBAE79FB4}"/>
              </a:ext>
            </a:extLst>
          </p:cNvPr>
          <p:cNvSpPr>
            <a:spLocks noGrp="1"/>
          </p:cNvSpPr>
          <p:nvPr>
            <p:ph idx="1"/>
          </p:nvPr>
        </p:nvSpPr>
        <p:spPr>
          <a:xfrm>
            <a:off x="731685" y="1598099"/>
            <a:ext cx="10365044" cy="4525962"/>
          </a:xfrm>
        </p:spPr>
        <p:txBody>
          <a:bodyPr>
            <a:normAutofit/>
          </a:bodyPr>
          <a:lstStyle/>
          <a:p>
            <a:pPr eaLnBrk="1" hangingPunct="1"/>
            <a:r>
              <a:rPr lang="en-GB" altLang="en-US" sz="3200" b="1" dirty="0">
                <a:solidFill>
                  <a:schemeClr val="bg1"/>
                </a:solidFill>
                <a:highlight>
                  <a:srgbClr val="FFFF00"/>
                </a:highlight>
              </a:rPr>
              <a:t>A we learned last week:</a:t>
            </a:r>
            <a:r>
              <a:rPr lang="en-GB" altLang="en-US" sz="3200" b="1" dirty="0">
                <a:solidFill>
                  <a:schemeClr val="bg1"/>
                </a:solidFill>
              </a:rPr>
              <a:t> </a:t>
            </a:r>
            <a:r>
              <a:rPr lang="en-GB" altLang="en-US" sz="3200" b="1" dirty="0"/>
              <a:t>A ‘PEST Analysis’</a:t>
            </a:r>
            <a:r>
              <a:rPr lang="en-GB" altLang="en-US" sz="3200" dirty="0"/>
              <a:t> is a tool and technique for understanding the </a:t>
            </a:r>
            <a:r>
              <a:rPr lang="en-GB" altLang="en-US" sz="3200" b="1" dirty="0"/>
              <a:t>environment</a:t>
            </a:r>
            <a:r>
              <a:rPr lang="en-GB" altLang="en-US" sz="3200" dirty="0"/>
              <a:t> in which a Company/product exists.</a:t>
            </a:r>
          </a:p>
          <a:p>
            <a:pPr eaLnBrk="1" hangingPunct="1"/>
            <a:r>
              <a:rPr lang="en-GB" altLang="en-US" sz="3200" dirty="0"/>
              <a:t>The acronym stands for </a:t>
            </a:r>
            <a:r>
              <a:rPr lang="en-GB" altLang="en-US" sz="3200" b="1" dirty="0"/>
              <a:t>Political</a:t>
            </a:r>
            <a:r>
              <a:rPr lang="en-GB" altLang="en-US" sz="3200" dirty="0"/>
              <a:t>, </a:t>
            </a:r>
            <a:r>
              <a:rPr lang="en-GB" altLang="en-US" sz="3200" b="1" dirty="0"/>
              <a:t>Economic, Social and Technological </a:t>
            </a:r>
            <a:r>
              <a:rPr lang="en-GB" altLang="en-US" sz="3200" dirty="0"/>
              <a:t>issue.</a:t>
            </a:r>
          </a:p>
          <a:p>
            <a:pPr eaLnBrk="1" hangingPunct="1"/>
            <a:r>
              <a:rPr lang="en-GB" altLang="en-US" sz="3200" b="1" dirty="0"/>
              <a:t>PEST</a:t>
            </a:r>
            <a:r>
              <a:rPr lang="en-GB" altLang="en-US" sz="3200" dirty="0"/>
              <a:t> analysis today, also include  </a:t>
            </a:r>
            <a:r>
              <a:rPr lang="en-GB" altLang="en-US" sz="3200" b="1" u="sng" dirty="0"/>
              <a:t>E</a:t>
            </a:r>
            <a:r>
              <a:rPr lang="en-GB" altLang="en-US" sz="3200" dirty="0"/>
              <a:t>nvironmental and </a:t>
            </a:r>
            <a:r>
              <a:rPr lang="en-GB" altLang="en-US" sz="3200" b="1" u="sng" dirty="0"/>
              <a:t>E</a:t>
            </a:r>
            <a:r>
              <a:rPr lang="en-GB" altLang="en-US" sz="3200" dirty="0"/>
              <a:t>thical considerations, and the updated acronym often appears as: </a:t>
            </a:r>
            <a:r>
              <a:rPr lang="en-GB" altLang="en-US" sz="3200" b="1" dirty="0"/>
              <a:t>PESTEL</a:t>
            </a:r>
            <a:r>
              <a:rPr lang="en-GB" altLang="en-US" sz="3200" dirty="0"/>
              <a:t> / </a:t>
            </a:r>
            <a:r>
              <a:rPr lang="en-GB" altLang="en-US" sz="3200" b="1" dirty="0"/>
              <a:t>PEEEST</a:t>
            </a:r>
            <a:r>
              <a:rPr lang="en-GB" altLang="en-US" sz="3200" dirty="0"/>
              <a:t> / </a:t>
            </a:r>
            <a:r>
              <a:rPr lang="en-GB" altLang="en-US" sz="3200" b="1" dirty="0"/>
              <a:t>STEEPLED</a:t>
            </a:r>
            <a:r>
              <a:rPr lang="en-GB" altLang="en-US" sz="3200" dirty="0"/>
              <a:t>.</a:t>
            </a:r>
          </a:p>
          <a:p>
            <a:pPr eaLnBrk="1" hangingPunct="1"/>
            <a:endParaRPr lang="en-GB" altLang="en-US" sz="3200" dirty="0"/>
          </a:p>
        </p:txBody>
      </p:sp>
      <p:sp>
        <p:nvSpPr>
          <p:cNvPr id="2" name="Rectangle 1">
            <a:extLst>
              <a:ext uri="{FF2B5EF4-FFF2-40B4-BE49-F238E27FC236}">
                <a16:creationId xmlns:a16="http://schemas.microsoft.com/office/drawing/2014/main" id="{19B260B2-45DE-04CD-D0D2-C84DA6142D6F}"/>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8FC99D6B-5F70-EB9A-798B-AA4BA6DEF7FF}"/>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1186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DCED7-FFD4-DBB5-4734-ED1F392B47C0}"/>
            </a:ext>
          </a:extLst>
        </p:cNvPr>
        <p:cNvGrpSpPr/>
        <p:nvPr/>
      </p:nvGrpSpPr>
      <p:grpSpPr>
        <a:xfrm>
          <a:off x="0" y="0"/>
          <a:ext cx="0" cy="0"/>
          <a:chOff x="0" y="0"/>
          <a:chExt cx="0" cy="0"/>
        </a:xfrm>
      </p:grpSpPr>
      <p:sp>
        <p:nvSpPr>
          <p:cNvPr id="4098" name="Title 1">
            <a:extLst>
              <a:ext uri="{FF2B5EF4-FFF2-40B4-BE49-F238E27FC236}">
                <a16:creationId xmlns:a16="http://schemas.microsoft.com/office/drawing/2014/main" id="{25EEFBA0-577B-0F51-D553-92EB52A5CB4C}"/>
              </a:ext>
            </a:extLst>
          </p:cNvPr>
          <p:cNvSpPr>
            <a:spLocks noGrp="1"/>
          </p:cNvSpPr>
          <p:nvPr>
            <p:ph type="title"/>
          </p:nvPr>
        </p:nvSpPr>
        <p:spPr>
          <a:xfrm>
            <a:off x="731684" y="268907"/>
            <a:ext cx="10788927" cy="1143000"/>
          </a:xfrm>
        </p:spPr>
        <p:txBody>
          <a:bodyPr>
            <a:normAutofit fontScale="90000"/>
          </a:bodyPr>
          <a:lstStyle/>
          <a:p>
            <a:pPr eaLnBrk="1" hangingPunct="1"/>
            <a:r>
              <a:rPr lang="en-GB" altLang="en-US" sz="5300" b="1" dirty="0">
                <a:solidFill>
                  <a:schemeClr val="bg1"/>
                </a:solidFill>
                <a:highlight>
                  <a:srgbClr val="FFFF00"/>
                </a:highlight>
              </a:rPr>
              <a:t>Activity:</a:t>
            </a:r>
            <a:r>
              <a:rPr lang="en-GB" altLang="en-US" sz="5300" b="1" dirty="0">
                <a:solidFill>
                  <a:schemeClr val="bg1"/>
                </a:solidFill>
              </a:rPr>
              <a:t> </a:t>
            </a:r>
            <a:r>
              <a:rPr lang="en-GB" altLang="en-US" b="1" u="sng" dirty="0"/>
              <a:t>Project Professional Legal &amp; Ethical issues</a:t>
            </a:r>
          </a:p>
        </p:txBody>
      </p:sp>
      <p:sp>
        <p:nvSpPr>
          <p:cNvPr id="4099" name="Content Placeholder 2">
            <a:extLst>
              <a:ext uri="{FF2B5EF4-FFF2-40B4-BE49-F238E27FC236}">
                <a16:creationId xmlns:a16="http://schemas.microsoft.com/office/drawing/2014/main" id="{27535E2E-4BC4-3629-A907-37D72BA53745}"/>
              </a:ext>
            </a:extLst>
          </p:cNvPr>
          <p:cNvSpPr>
            <a:spLocks noGrp="1"/>
          </p:cNvSpPr>
          <p:nvPr>
            <p:ph idx="1"/>
          </p:nvPr>
        </p:nvSpPr>
        <p:spPr>
          <a:xfrm>
            <a:off x="731685" y="1598099"/>
            <a:ext cx="10365044" cy="4525962"/>
          </a:xfrm>
        </p:spPr>
        <p:txBody>
          <a:bodyPr>
            <a:normAutofit/>
          </a:bodyPr>
          <a:lstStyle/>
          <a:p>
            <a:pPr marL="0" indent="0">
              <a:buNone/>
            </a:pPr>
            <a:r>
              <a:rPr lang="en-GB" sz="3600" dirty="0"/>
              <a:t>Document and save your answer to the following question:</a:t>
            </a:r>
          </a:p>
          <a:p>
            <a:r>
              <a:rPr lang="en-GB" sz="3600" dirty="0"/>
              <a:t>Using an AI tool of your choice to help you, answer the following question:</a:t>
            </a:r>
          </a:p>
          <a:p>
            <a:pPr marL="514350" indent="-514350">
              <a:buClr>
                <a:srgbClr val="FFFF00"/>
              </a:buClr>
              <a:buFont typeface="+mj-lt"/>
              <a:buAutoNum type="arabicPeriod"/>
            </a:pPr>
            <a:r>
              <a:rPr lang="en-GB" sz="3600" dirty="0">
                <a:solidFill>
                  <a:schemeClr val="bg1"/>
                </a:solidFill>
                <a:highlight>
                  <a:srgbClr val="FFFF00"/>
                </a:highlight>
              </a:rPr>
              <a:t>Q. What are the Professional Legal and ethical considerations for creating, testing and releasing your project idea?</a:t>
            </a:r>
            <a:endParaRPr lang="en-GB" altLang="en-US" sz="4000" dirty="0">
              <a:solidFill>
                <a:schemeClr val="bg1"/>
              </a:solidFill>
              <a:highlight>
                <a:srgbClr val="FFFF00"/>
              </a:highlight>
            </a:endParaRPr>
          </a:p>
          <a:p>
            <a:pPr eaLnBrk="1" hangingPunct="1"/>
            <a:endParaRPr lang="en-GB" altLang="en-US" sz="3200" dirty="0"/>
          </a:p>
        </p:txBody>
      </p:sp>
      <p:sp>
        <p:nvSpPr>
          <p:cNvPr id="2" name="Rectangle 1">
            <a:extLst>
              <a:ext uri="{FF2B5EF4-FFF2-40B4-BE49-F238E27FC236}">
                <a16:creationId xmlns:a16="http://schemas.microsoft.com/office/drawing/2014/main" id="{17FAFFC5-5E5A-07B6-2B30-7F2137FA8387}"/>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F80F2CA3-3CC3-C9D0-D59B-28A22A08577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227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8C29C-2F33-31A7-21B1-2F9BE364AF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661691-0EC5-07B2-551A-85014D7BCA7E}"/>
              </a:ext>
            </a:extLst>
          </p:cNvPr>
          <p:cNvSpPr>
            <a:spLocks noGrp="1"/>
          </p:cNvSpPr>
          <p:nvPr>
            <p:ph type="title"/>
          </p:nvPr>
        </p:nvSpPr>
        <p:spPr/>
        <p:txBody>
          <a:bodyPr>
            <a:normAutofit/>
          </a:bodyPr>
          <a:lstStyle/>
          <a:p>
            <a:r>
              <a:rPr lang="en-GB" sz="5400" b="1" dirty="0">
                <a:solidFill>
                  <a:schemeClr val="bg1"/>
                </a:solidFill>
                <a:highlight>
                  <a:srgbClr val="FFFF00"/>
                </a:highlight>
              </a:rPr>
              <a:t>Activity:</a:t>
            </a:r>
            <a:r>
              <a:rPr lang="en-GB" sz="5400" b="1" dirty="0">
                <a:solidFill>
                  <a:schemeClr val="bg1"/>
                </a:solidFill>
              </a:rPr>
              <a:t> </a:t>
            </a:r>
            <a:r>
              <a:rPr lang="en-GB" sz="4800" b="1" dirty="0"/>
              <a:t>PEST Analysis</a:t>
            </a:r>
          </a:p>
        </p:txBody>
      </p:sp>
      <p:sp>
        <p:nvSpPr>
          <p:cNvPr id="3" name="Content Placeholder 2">
            <a:extLst>
              <a:ext uri="{FF2B5EF4-FFF2-40B4-BE49-F238E27FC236}">
                <a16:creationId xmlns:a16="http://schemas.microsoft.com/office/drawing/2014/main" id="{CEEBA707-F3E7-CA17-7F4F-69EE03ACB358}"/>
              </a:ext>
            </a:extLst>
          </p:cNvPr>
          <p:cNvSpPr>
            <a:spLocks noGrp="1"/>
          </p:cNvSpPr>
          <p:nvPr>
            <p:ph idx="1"/>
          </p:nvPr>
        </p:nvSpPr>
        <p:spPr>
          <a:xfrm>
            <a:off x="550793" y="1847050"/>
            <a:ext cx="11166385" cy="3839959"/>
          </a:xfrm>
        </p:spPr>
        <p:txBody>
          <a:bodyPr>
            <a:normAutofit/>
          </a:bodyPr>
          <a:lstStyle/>
          <a:p>
            <a:pPr marL="0" indent="0">
              <a:buNone/>
            </a:pPr>
            <a:r>
              <a:rPr lang="en-GB" sz="3600" dirty="0"/>
              <a:t>Document and save your answer to the following questions:</a:t>
            </a:r>
          </a:p>
          <a:p>
            <a:pPr marL="514350" indent="-514350">
              <a:buFont typeface="+mj-lt"/>
              <a:buAutoNum type="arabicPeriod"/>
            </a:pPr>
            <a:r>
              <a:rPr lang="en-GB" sz="3600" dirty="0"/>
              <a:t>Q. </a:t>
            </a:r>
            <a:r>
              <a:rPr lang="en-GB" sz="3600" dirty="0">
                <a:solidFill>
                  <a:schemeClr val="bg1"/>
                </a:solidFill>
                <a:highlight>
                  <a:srgbClr val="FFFF00"/>
                </a:highlight>
              </a:rPr>
              <a:t>Using an AI tool and several additional sources, generate and create a </a:t>
            </a:r>
            <a:r>
              <a:rPr lang="en-GB" sz="3600" b="1" dirty="0">
                <a:solidFill>
                  <a:schemeClr val="bg1"/>
                </a:solidFill>
                <a:highlight>
                  <a:srgbClr val="FFFF00"/>
                </a:highlight>
              </a:rPr>
              <a:t>PEST analysis </a:t>
            </a:r>
            <a:r>
              <a:rPr lang="en-GB" sz="3600" dirty="0">
                <a:solidFill>
                  <a:schemeClr val="bg1"/>
                </a:solidFill>
                <a:highlight>
                  <a:srgbClr val="FFFF00"/>
                </a:highlight>
              </a:rPr>
              <a:t>for the large Tech Company of your choice including some </a:t>
            </a:r>
            <a:r>
              <a:rPr lang="en-GB" sz="3600" b="1" dirty="0">
                <a:solidFill>
                  <a:schemeClr val="bg1"/>
                </a:solidFill>
                <a:highlight>
                  <a:srgbClr val="FFFF00"/>
                </a:highlight>
              </a:rPr>
              <a:t>professional legal &amp; ethical considerations.</a:t>
            </a:r>
          </a:p>
        </p:txBody>
      </p:sp>
      <p:sp>
        <p:nvSpPr>
          <p:cNvPr id="4" name="Rectangle 3">
            <a:extLst>
              <a:ext uri="{FF2B5EF4-FFF2-40B4-BE49-F238E27FC236}">
                <a16:creationId xmlns:a16="http://schemas.microsoft.com/office/drawing/2014/main" id="{948E6045-3214-C3C2-0ACD-0F0B52726602}"/>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16B7FB-09F6-BBB8-9832-273296619D39}"/>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23390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E36AEF-3402-351E-FF33-F0270FCCBAC4}"/>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A7D8902-4A52-00D1-2188-BBBB53AAF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95595F2A-EFAC-346D-A893-256C522EB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C9A87F70-F903-447C-0D6B-FA31B05CD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2A5D1A77-3E53-D996-8915-3A16081D3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1E4183FC-EF34-4FCE-B72F-882BAB74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F1B723AC-4489-F814-929C-87C3F9BB3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D09160A-8C24-9D7F-FAF8-2A4851DC5CA1}"/>
              </a:ext>
            </a:extLst>
          </p:cNvPr>
          <p:cNvSpPr txBox="1"/>
          <p:nvPr/>
        </p:nvSpPr>
        <p:spPr>
          <a:xfrm>
            <a:off x="1489976" y="3623917"/>
            <a:ext cx="9667568" cy="1200329"/>
          </a:xfrm>
          <a:prstGeom prst="rect">
            <a:avLst/>
          </a:prstGeom>
          <a:noFill/>
        </p:spPr>
        <p:txBody>
          <a:bodyPr wrap="square">
            <a:sp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72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000080"/>
                </a:highlight>
                <a:uLnTx/>
                <a:uFillTx/>
                <a:latin typeface="Calibri Light" panose="020F0302020204030204"/>
                <a:ea typeface="+mn-ea"/>
                <a:cs typeface="+mn-cs"/>
              </a:rPr>
              <a:t>Project Review</a:t>
            </a:r>
          </a:p>
        </p:txBody>
      </p:sp>
    </p:spTree>
    <p:extLst>
      <p:ext uri="{BB962C8B-B14F-4D97-AF65-F5344CB8AC3E}">
        <p14:creationId xmlns:p14="http://schemas.microsoft.com/office/powerpoint/2010/main" val="4926932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6FA09-D22A-B5EC-EA54-90A99F943CE4}"/>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DAB3D0A-90D8-5E1F-1B25-346D697D9E10}"/>
              </a:ext>
            </a:extLst>
          </p:cNvPr>
          <p:cNvSpPr>
            <a:spLocks noGrp="1"/>
          </p:cNvSpPr>
          <p:nvPr>
            <p:ph type="body" sz="half" idx="2"/>
          </p:nvPr>
        </p:nvSpPr>
        <p:spPr>
          <a:xfrm>
            <a:off x="514870" y="1733576"/>
            <a:ext cx="10867292" cy="3214771"/>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Complete a</a:t>
            </a:r>
            <a:r>
              <a:rPr lang="en-GB" sz="3600" b="1" dirty="0">
                <a:effectLst/>
                <a:latin typeface="Arial" panose="020B0604020202020204" pitchFamily="34" charset="0"/>
                <a:ea typeface="Times New Roman" panose="02020603050405020304" pitchFamily="18" charset="0"/>
                <a:cs typeface="Arial" panose="020B0604020202020204" pitchFamily="34" charset="0"/>
              </a:rPr>
              <a:t> </a:t>
            </a:r>
            <a:r>
              <a:rPr lang="en-GB" sz="36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Weekly Project Progress sheet</a:t>
            </a:r>
            <a:r>
              <a:rPr lang="en-GB" sz="3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3600" dirty="0">
                <a:effectLst/>
                <a:latin typeface="Arial" panose="020B0604020202020204" pitchFamily="34" charset="0"/>
                <a:ea typeface="Times New Roman" panose="02020603050405020304" pitchFamily="18" charset="0"/>
                <a:cs typeface="Arial" panose="020B0604020202020204" pitchFamily="34" charset="0"/>
              </a:rPr>
              <a:t>to help you review, progress and manage the implementation part of your project.</a:t>
            </a:r>
          </a:p>
          <a:p>
            <a:pPr marL="1021715" indent="-571500">
              <a:lnSpc>
                <a:spcPct val="100000"/>
              </a:lnSpc>
              <a:spcBef>
                <a:spcPts val="0"/>
              </a:spcBef>
              <a:spcAft>
                <a:spcPts val="600"/>
              </a:spcAft>
              <a:buFont typeface="Arial" panose="020B0604020202020204" pitchFamily="34" charset="0"/>
              <a:buChar char="•"/>
            </a:pPr>
            <a:r>
              <a:rPr lang="en-GB" sz="3600" dirty="0">
                <a:effectLst/>
                <a:latin typeface="Arial" panose="020B0604020202020204" pitchFamily="34" charset="0"/>
                <a:ea typeface="Times New Roman" panose="02020603050405020304" pitchFamily="18" charset="0"/>
                <a:cs typeface="Arial" panose="020B0604020202020204" pitchFamily="34" charset="0"/>
              </a:rPr>
              <a:t>Reminder: Complete 1/2 more over Easter.</a:t>
            </a:r>
          </a:p>
          <a:p>
            <a:pPr marL="450215">
              <a:lnSpc>
                <a:spcPct val="100000"/>
              </a:lnSpc>
              <a:spcBef>
                <a:spcPts val="0"/>
              </a:spcBef>
              <a:spcAft>
                <a:spcPts val="600"/>
              </a:spcAft>
            </a:pPr>
            <a:r>
              <a:rPr lang="en-GB" sz="3600" dirty="0">
                <a:latin typeface="Arial" panose="020B0604020202020204" pitchFamily="34" charset="0"/>
                <a:ea typeface="Times New Roman" panose="02020603050405020304" pitchFamily="18" charset="0"/>
                <a:cs typeface="Times New Roman" panose="02020603050405020304" pitchFamily="18" charset="0"/>
              </a:rPr>
              <a:t>* Any Qs, queries or issues please let us know.</a:t>
            </a:r>
          </a:p>
          <a:p>
            <a:pPr marL="450215">
              <a:lnSpc>
                <a:spcPct val="100000"/>
              </a:lnSpc>
              <a:spcBef>
                <a:spcPts val="0"/>
              </a:spcBef>
              <a:spcAft>
                <a:spcPts val="6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81BB90E-7CF3-D06B-4053-88F8B74B762A}"/>
              </a:ext>
            </a:extLst>
          </p:cNvPr>
          <p:cNvSpPr txBox="1"/>
          <p:nvPr/>
        </p:nvSpPr>
        <p:spPr>
          <a:xfrm>
            <a:off x="167209" y="293904"/>
            <a:ext cx="12243558" cy="923330"/>
          </a:xfrm>
          <a:prstGeom prst="rect">
            <a:avLst/>
          </a:prstGeom>
          <a:noFill/>
        </p:spPr>
        <p:txBody>
          <a:bodyPr wrap="square" rtlCol="0">
            <a:spAutoFit/>
          </a:bodyPr>
          <a:lstStyle/>
          <a:p>
            <a:pPr lvl="0">
              <a:defRPr/>
            </a:pPr>
            <a:r>
              <a:rPr kumimoji="0" lang="en-US" sz="5400" b="0" i="0"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Activity:</a:t>
            </a:r>
            <a:r>
              <a:rPr kumimoji="0" lang="en-US" sz="5400" b="0" i="0" strike="noStrike" kern="1200" cap="none" spc="0" normalizeH="0" baseline="0" noProof="0" dirty="0">
                <a:ln>
                  <a:noFill/>
                </a:ln>
                <a:solidFill>
                  <a:schemeClr val="bg1"/>
                </a:solidFill>
                <a:effectLst/>
                <a:uLnTx/>
                <a:uFillTx/>
                <a:latin typeface="Calibri" panose="020F0502020204030204"/>
                <a:ea typeface="+mn-ea"/>
                <a:cs typeface="+mn-cs"/>
              </a:rPr>
              <a:t> </a:t>
            </a: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Project </a:t>
            </a:r>
            <a:r>
              <a:rPr lang="en-GB" sz="5400" u="sng" dirty="0">
                <a:solidFill>
                  <a:prstClr val="white"/>
                </a:solidFill>
                <a:ea typeface="Times New Roman" panose="02020603050405020304" pitchFamily="18" charset="0"/>
                <a:cs typeface="Arial" panose="020B0604020202020204" pitchFamily="34" charset="0"/>
              </a:rPr>
              <a:t>review &amp; Progress </a:t>
            </a:r>
            <a:r>
              <a:rPr kumimoji="0" lang="en-GB" sz="54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sheet </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B66F35CD-0FA7-799B-B65E-3285587C4F20}"/>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27688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3967B7-6AD3-9FBE-9076-F6A78C151C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30F122-7CA5-D704-C80F-005E8FA7014F}"/>
              </a:ext>
            </a:extLst>
          </p:cNvPr>
          <p:cNvSpPr>
            <a:spLocks noGrp="1"/>
          </p:cNvSpPr>
          <p:nvPr>
            <p:ph type="title"/>
          </p:nvPr>
        </p:nvSpPr>
        <p:spPr>
          <a:xfrm>
            <a:off x="275297" y="340533"/>
            <a:ext cx="9895951" cy="1033669"/>
          </a:xfrm>
          <a:ln>
            <a:solidFill>
              <a:schemeClr val="tx1"/>
            </a:solidFill>
          </a:ln>
        </p:spPr>
        <p:txBody>
          <a:bodyPr>
            <a:normAutofit fontScale="90000"/>
          </a:bodyPr>
          <a:lstStyle/>
          <a:p>
            <a:pPr algn="l"/>
            <a:r>
              <a:rPr lang="en-US" sz="6000" b="1" dirty="0"/>
              <a:t>Notice: </a:t>
            </a:r>
            <a:r>
              <a:rPr lang="en-US" sz="6000" dirty="0"/>
              <a:t>Student Support Session</a:t>
            </a:r>
          </a:p>
        </p:txBody>
      </p:sp>
      <p:sp>
        <p:nvSpPr>
          <p:cNvPr id="9" name="Content Placeholder 2">
            <a:extLst>
              <a:ext uri="{FF2B5EF4-FFF2-40B4-BE49-F238E27FC236}">
                <a16:creationId xmlns:a16="http://schemas.microsoft.com/office/drawing/2014/main" id="{0F8289EC-4E86-9130-F040-F90BF2D3CA67}"/>
              </a:ext>
            </a:extLst>
          </p:cNvPr>
          <p:cNvSpPr>
            <a:spLocks noGrp="1"/>
          </p:cNvSpPr>
          <p:nvPr>
            <p:ph idx="1"/>
          </p:nvPr>
        </p:nvSpPr>
        <p:spPr>
          <a:xfrm>
            <a:off x="275297" y="1618870"/>
            <a:ext cx="11495790" cy="5070363"/>
          </a:xfrm>
        </p:spPr>
        <p:txBody>
          <a:bodyPr>
            <a:normAutofit/>
          </a:bodyPr>
          <a:lstStyle/>
          <a:p>
            <a:pPr marL="0" indent="0">
              <a:buNone/>
            </a:pPr>
            <a:r>
              <a:rPr lang="en-US" b="1" dirty="0"/>
              <a:t>Student Support Session: </a:t>
            </a:r>
            <a:r>
              <a:rPr lang="en-US" dirty="0"/>
              <a:t>Wednesday 1</a:t>
            </a:r>
            <a:r>
              <a:rPr lang="en-US" baseline="30000" dirty="0"/>
              <a:t>st</a:t>
            </a:r>
            <a:r>
              <a:rPr lang="en-US" dirty="0"/>
              <a:t> April 2026, 11am-12pm UWTSD DTC Centre (SA1 Campus) – </a:t>
            </a:r>
            <a:r>
              <a:rPr lang="en-US" b="1" dirty="0"/>
              <a:t>1</a:t>
            </a:r>
            <a:r>
              <a:rPr lang="en-US" b="1" baseline="30000" dirty="0"/>
              <a:t>st</a:t>
            </a:r>
            <a:r>
              <a:rPr lang="en-US" b="1" dirty="0"/>
              <a:t> floor lounge </a:t>
            </a:r>
            <a:r>
              <a:rPr lang="en-US" dirty="0"/>
              <a:t>located just at the top of the stairs.</a:t>
            </a:r>
          </a:p>
          <a:p>
            <a:r>
              <a:rPr lang="en-US" dirty="0"/>
              <a:t>If you have any Questions and feel like you could do with some extra help &amp; support. Please come along. I will be available to provide 1-2-1 support.</a:t>
            </a:r>
          </a:p>
          <a:p>
            <a:r>
              <a:rPr lang="en-US" b="1" dirty="0"/>
              <a:t>UWTSD DTC Centre (located just behind Sainsbury’s):</a:t>
            </a:r>
            <a:r>
              <a:rPr lang="en-US" dirty="0"/>
              <a:t> First floor Lounge, just up the stairs opposite reception.</a:t>
            </a:r>
          </a:p>
          <a:p>
            <a:r>
              <a:rPr lang="en-US" b="1" dirty="0"/>
              <a:t>Located just over the bridge from IQ. </a:t>
            </a:r>
          </a:p>
          <a:p>
            <a:r>
              <a:rPr lang="en-US" dirty="0"/>
              <a:t>Staff and student car park located just outside DTC. Just behind Sainsbury’s.</a:t>
            </a:r>
          </a:p>
          <a:p>
            <a:r>
              <a:rPr lang="en-US" dirty="0"/>
              <a:t>If you are unable to attend and have questions, please email them to: </a:t>
            </a:r>
          </a:p>
          <a:p>
            <a:pPr lvl="1"/>
            <a:r>
              <a:rPr lang="en-US" b="1" dirty="0"/>
              <a:t>James Williams:</a:t>
            </a:r>
            <a:r>
              <a:rPr lang="en-US" dirty="0"/>
              <a:t> </a:t>
            </a:r>
            <a:r>
              <a:rPr lang="en-US" u="sng" dirty="0">
                <a:solidFill>
                  <a:srgbClr val="4448FE"/>
                </a:solidFill>
              </a:rPr>
              <a:t>james.williams@uwtsd.ac.uk</a:t>
            </a:r>
          </a:p>
          <a:p>
            <a:endParaRPr lang="en-GB" sz="3600" dirty="0">
              <a:effectLst/>
              <a:ea typeface="DengXian" panose="02010600030101010101" pitchFamily="2" charset="-122"/>
              <a:cs typeface="Times New Roman" panose="02020603050405020304" pitchFamily="18" charset="0"/>
            </a:endParaRPr>
          </a:p>
        </p:txBody>
      </p:sp>
      <p:pic>
        <p:nvPicPr>
          <p:cNvPr id="15" name="Graphic 14" descr="Meeting with solid fill">
            <a:extLst>
              <a:ext uri="{FF2B5EF4-FFF2-40B4-BE49-F238E27FC236}">
                <a16:creationId xmlns:a16="http://schemas.microsoft.com/office/drawing/2014/main" id="{1B2A0496-BCFB-0B4E-A62B-DDE55720046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08813" y="-214994"/>
            <a:ext cx="2144722" cy="2144722"/>
          </a:xfrm>
          <a:prstGeom prst="rect">
            <a:avLst/>
          </a:prstGeom>
        </p:spPr>
      </p:pic>
    </p:spTree>
    <p:extLst>
      <p:ext uri="{BB962C8B-B14F-4D97-AF65-F5344CB8AC3E}">
        <p14:creationId xmlns:p14="http://schemas.microsoft.com/office/powerpoint/2010/main" val="31372024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GB" sz="3600" dirty="0">
                <a:ea typeface="DengXian" panose="02010600030101010101" pitchFamily="2" charset="-122"/>
                <a:cs typeface="Segoe UI Emoji" panose="020B0502040204020203" pitchFamily="34" charset="0"/>
              </a:rPr>
              <a:t>Register reminder</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2171981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3781944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83E1E-2370-04C1-34A3-9F2E8941E8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09DC7A-9D4A-9DDA-8E02-EF95C29DB51D}"/>
              </a:ext>
            </a:extLst>
          </p:cNvPr>
          <p:cNvSpPr>
            <a:spLocks noGrp="1"/>
          </p:cNvSpPr>
          <p:nvPr>
            <p:ph type="title"/>
          </p:nvPr>
        </p:nvSpPr>
        <p:spPr>
          <a:ln>
            <a:solidFill>
              <a:schemeClr val="tx1"/>
            </a:solidFill>
          </a:ln>
        </p:spPr>
        <p:txBody>
          <a:bodyPr>
            <a:normAutofit/>
          </a:bodyPr>
          <a:lstStyle/>
          <a:p>
            <a:r>
              <a:rPr lang="en-GB" sz="4800" dirty="0"/>
              <a:t> Activity: </a:t>
            </a:r>
            <a:r>
              <a:rPr lang="en-GB" sz="4800" b="1" dirty="0"/>
              <a:t>Horizon System</a:t>
            </a:r>
          </a:p>
        </p:txBody>
      </p:sp>
      <p:sp>
        <p:nvSpPr>
          <p:cNvPr id="3" name="Content Placeholder 2">
            <a:extLst>
              <a:ext uri="{FF2B5EF4-FFF2-40B4-BE49-F238E27FC236}">
                <a16:creationId xmlns:a16="http://schemas.microsoft.com/office/drawing/2014/main" id="{CE972C21-7FB8-A33E-CA61-E8352070B194}"/>
              </a:ext>
            </a:extLst>
          </p:cNvPr>
          <p:cNvSpPr>
            <a:spLocks noGrp="1"/>
          </p:cNvSpPr>
          <p:nvPr>
            <p:ph idx="1"/>
          </p:nvPr>
        </p:nvSpPr>
        <p:spPr/>
        <p:txBody>
          <a:bodyPr/>
          <a:lstStyle/>
          <a:p>
            <a:pPr marL="0" indent="0">
              <a:buNone/>
            </a:pPr>
            <a:r>
              <a:rPr lang="en-GB" sz="3600" dirty="0"/>
              <a:t>In pairs: Discuss your findings:</a:t>
            </a:r>
          </a:p>
          <a:p>
            <a:pPr marL="514350" indent="-514350">
              <a:buClr>
                <a:srgbClr val="FFFF00"/>
              </a:buClr>
              <a:buFont typeface="+mj-lt"/>
              <a:buAutoNum type="arabicPeriod"/>
            </a:pPr>
            <a:r>
              <a:rPr lang="en-GB" sz="3600" dirty="0">
                <a:solidFill>
                  <a:schemeClr val="bg1"/>
                </a:solidFill>
                <a:highlight>
                  <a:srgbClr val="FFFF00"/>
                </a:highlight>
              </a:rPr>
              <a:t>What System Development tools/practices could be used to prevent the flaws in the Horizon Software before it was released?</a:t>
            </a:r>
          </a:p>
          <a:p>
            <a:endParaRPr lang="en-GB" dirty="0"/>
          </a:p>
        </p:txBody>
      </p:sp>
      <p:sp>
        <p:nvSpPr>
          <p:cNvPr id="5" name="Rectangle 4">
            <a:extLst>
              <a:ext uri="{FF2B5EF4-FFF2-40B4-BE49-F238E27FC236}">
                <a16:creationId xmlns:a16="http://schemas.microsoft.com/office/drawing/2014/main" id="{9D22187E-FABD-30B9-F50A-3972E49638B0}"/>
              </a:ext>
            </a:extLst>
          </p:cNvPr>
          <p:cNvSpPr/>
          <p:nvPr/>
        </p:nvSpPr>
        <p:spPr>
          <a:xfrm>
            <a:off x="777902" y="55068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Programmer male outline">
            <a:extLst>
              <a:ext uri="{FF2B5EF4-FFF2-40B4-BE49-F238E27FC236}">
                <a16:creationId xmlns:a16="http://schemas.microsoft.com/office/drawing/2014/main" id="{DD43305A-7A56-ECF3-C595-A3069B7FEAB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340942" y="4141743"/>
            <a:ext cx="1976227" cy="1976227"/>
          </a:xfrm>
          <a:prstGeom prst="rect">
            <a:avLst/>
          </a:prstGeom>
        </p:spPr>
      </p:pic>
      <p:pic>
        <p:nvPicPr>
          <p:cNvPr id="9" name="Graphic 8" descr="Programmer female outline">
            <a:extLst>
              <a:ext uri="{FF2B5EF4-FFF2-40B4-BE49-F238E27FC236}">
                <a16:creationId xmlns:a16="http://schemas.microsoft.com/office/drawing/2014/main" id="{62DB8BB8-277E-8D35-5DAE-7CDDF5C2A1A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456961" y="4141743"/>
            <a:ext cx="1976227" cy="1976227"/>
          </a:xfrm>
          <a:prstGeom prst="rect">
            <a:avLst/>
          </a:prstGeom>
        </p:spPr>
      </p:pic>
    </p:spTree>
    <p:extLst>
      <p:ext uri="{BB962C8B-B14F-4D97-AF65-F5344CB8AC3E}">
        <p14:creationId xmlns:p14="http://schemas.microsoft.com/office/powerpoint/2010/main" val="21812951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sz="5400" b="1" u="sng" dirty="0"/>
              <a:t>Study time:</a:t>
            </a:r>
          </a:p>
        </p:txBody>
      </p:sp>
      <p:sp>
        <p:nvSpPr>
          <p:cNvPr id="3" name="TextBox 2">
            <a:extLst>
              <a:ext uri="{FF2B5EF4-FFF2-40B4-BE49-F238E27FC236}">
                <a16:creationId xmlns:a16="http://schemas.microsoft.com/office/drawing/2014/main" id="{2FD8FA0A-BEC7-4BE6-AADB-138B1CDBBC60}"/>
              </a:ext>
            </a:extLst>
          </p:cNvPr>
          <p:cNvSpPr txBox="1"/>
          <p:nvPr/>
        </p:nvSpPr>
        <p:spPr>
          <a:xfrm>
            <a:off x="397352" y="1257186"/>
            <a:ext cx="1084666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The Study time for this module is typical of all 20c University modules, where ¾ of the learning is done independently outside of the scheduled lecture/tutorial time.</a:t>
            </a:r>
          </a:p>
        </p:txBody>
      </p:sp>
      <p:graphicFrame>
        <p:nvGraphicFramePr>
          <p:cNvPr id="11" name="Table 10">
            <a:extLst>
              <a:ext uri="{FF2B5EF4-FFF2-40B4-BE49-F238E27FC236}">
                <a16:creationId xmlns:a16="http://schemas.microsoft.com/office/drawing/2014/main" id="{D47B7B7E-3B9F-431E-9750-68D6EF596A05}"/>
              </a:ext>
            </a:extLst>
          </p:cNvPr>
          <p:cNvGraphicFramePr>
            <a:graphicFrameLocks noGrp="1"/>
          </p:cNvGraphicFramePr>
          <p:nvPr>
            <p:extLst>
              <p:ext uri="{D42A27DB-BD31-4B8C-83A1-F6EECF244321}">
                <p14:modId xmlns:p14="http://schemas.microsoft.com/office/powerpoint/2010/main" val="2289765866"/>
              </p:ext>
            </p:extLst>
          </p:nvPr>
        </p:nvGraphicFramePr>
        <p:xfrm>
          <a:off x="2038029" y="2766884"/>
          <a:ext cx="7377192" cy="3533612"/>
        </p:xfrm>
        <a:graphic>
          <a:graphicData uri="http://schemas.openxmlformats.org/drawingml/2006/table">
            <a:tbl>
              <a:tblPr firstRow="1" firstCol="1" bandRow="1">
                <a:tableStyleId>{073A0DAA-6AF3-43AB-8588-CEC1D06C72B9}</a:tableStyleId>
              </a:tblPr>
              <a:tblGrid>
                <a:gridCol w="2987173">
                  <a:extLst>
                    <a:ext uri="{9D8B030D-6E8A-4147-A177-3AD203B41FA5}">
                      <a16:colId xmlns:a16="http://schemas.microsoft.com/office/drawing/2014/main" val="3640470972"/>
                    </a:ext>
                  </a:extLst>
                </a:gridCol>
                <a:gridCol w="1273777">
                  <a:extLst>
                    <a:ext uri="{9D8B030D-6E8A-4147-A177-3AD203B41FA5}">
                      <a16:colId xmlns:a16="http://schemas.microsoft.com/office/drawing/2014/main" val="763581487"/>
                    </a:ext>
                  </a:extLst>
                </a:gridCol>
                <a:gridCol w="3116242">
                  <a:extLst>
                    <a:ext uri="{9D8B030D-6E8A-4147-A177-3AD203B41FA5}">
                      <a16:colId xmlns:a16="http://schemas.microsoft.com/office/drawing/2014/main" val="769931126"/>
                    </a:ext>
                  </a:extLst>
                </a:gridCol>
              </a:tblGrid>
              <a:tr h="785247">
                <a:tc>
                  <a:txBody>
                    <a:bodyPr/>
                    <a:lstStyle/>
                    <a:p>
                      <a:pPr algn="just" fontAlgn="base" hangingPunct="0"/>
                      <a:r>
                        <a:rPr lang="en-GB" sz="2400" dirty="0">
                          <a:effectLst/>
                        </a:rPr>
                        <a:t>Activity type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Hours</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Percentage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58386305"/>
                  </a:ext>
                </a:extLst>
              </a:tr>
              <a:tr h="785247">
                <a:tc>
                  <a:txBody>
                    <a:bodyPr/>
                    <a:lstStyle/>
                    <a:p>
                      <a:pPr algn="just" fontAlgn="base" hangingPunct="0"/>
                      <a:r>
                        <a:rPr lang="en-GB" sz="2400">
                          <a:effectLst/>
                        </a:rPr>
                        <a:t>Scheduled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48</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24%</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8493420"/>
                  </a:ext>
                </a:extLst>
              </a:tr>
              <a:tr h="785247">
                <a:tc>
                  <a:txBody>
                    <a:bodyPr/>
                    <a:lstStyle/>
                    <a:p>
                      <a:pPr algn="just" fontAlgn="base" hangingPunct="0"/>
                      <a:r>
                        <a:rPr lang="en-GB" sz="2400" dirty="0">
                          <a:solidFill>
                            <a:schemeClr val="bg1"/>
                          </a:solidFill>
                          <a:effectLst/>
                          <a:highlight>
                            <a:srgbClr val="FFFF00"/>
                          </a:highlight>
                        </a:rPr>
                        <a:t>Independent learning</a:t>
                      </a:r>
                      <a:endPar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highlight>
                            <a:srgbClr val="FFFF00"/>
                          </a:highlight>
                        </a:rPr>
                        <a:t>152</a:t>
                      </a:r>
                      <a:endParaRPr lang="en-GB" sz="240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highlight>
                            <a:srgbClr val="FFFF00"/>
                          </a:highlight>
                        </a:rPr>
                        <a:t>76%</a:t>
                      </a:r>
                      <a:endParaRPr lang="en-GB" sz="24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779189"/>
                  </a:ext>
                </a:extLst>
              </a:tr>
              <a:tr h="785247">
                <a:tc>
                  <a:txBody>
                    <a:bodyPr/>
                    <a:lstStyle/>
                    <a:p>
                      <a:pPr algn="just" fontAlgn="base" hangingPunct="0"/>
                      <a:r>
                        <a:rPr lang="en-GB" sz="2400">
                          <a:effectLst/>
                        </a:rPr>
                        <a:t>Placement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65106948"/>
                  </a:ext>
                </a:extLst>
              </a:tr>
              <a:tr h="392624">
                <a:tc>
                  <a:txBody>
                    <a:bodyPr/>
                    <a:lstStyle/>
                    <a:p>
                      <a:pPr algn="just" fontAlgn="base" hangingPunct="0"/>
                      <a:r>
                        <a:rPr lang="en-GB" sz="2400">
                          <a:effectLst/>
                        </a:rPr>
                        <a:t>TOTAL</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200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100%</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360736"/>
                  </a:ext>
                </a:extLst>
              </a:tr>
            </a:tbl>
          </a:graphicData>
        </a:graphic>
      </p:graphicFrame>
    </p:spTree>
    <p:extLst>
      <p:ext uri="{BB962C8B-B14F-4D97-AF65-F5344CB8AC3E}">
        <p14:creationId xmlns:p14="http://schemas.microsoft.com/office/powerpoint/2010/main" val="4264106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9331</TotalTime>
  <Words>7490</Words>
  <Application>Microsoft Office PowerPoint</Application>
  <PresentationFormat>Widescreen</PresentationFormat>
  <Paragraphs>479</Paragraphs>
  <Slides>66</Slides>
  <Notes>23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66</vt:i4>
      </vt:variant>
    </vt:vector>
  </HeadingPairs>
  <TitlesOfParts>
    <vt:vector size="77" baseType="lpstr">
      <vt:lpstr>AmazonEmber</vt:lpstr>
      <vt:lpstr>DengXian</vt:lpstr>
      <vt:lpstr>Google Sans</vt:lpstr>
      <vt:lpstr>arial</vt:lpstr>
      <vt:lpstr>arial</vt:lpstr>
      <vt:lpstr>Calibri</vt:lpstr>
      <vt:lpstr>Calibri Light</vt:lpstr>
      <vt:lpstr>Courier New</vt:lpstr>
      <vt:lpstr>Symbol</vt:lpstr>
      <vt:lpstr>Times New Roman</vt:lpstr>
      <vt:lpstr>Office Theme</vt:lpstr>
      <vt:lpstr>Add slides on:</vt:lpstr>
      <vt:lpstr>Tutor reminder: Open</vt:lpstr>
      <vt:lpstr>PowerPoint Presentation</vt:lpstr>
      <vt:lpstr>Support &amp; Feedback:</vt:lpstr>
      <vt:lpstr>Open: Lecture-tutorial document</vt:lpstr>
      <vt:lpstr>Overview:</vt:lpstr>
      <vt:lpstr>PowerPoint Presentation</vt:lpstr>
      <vt:lpstr>Session 2: T2-Innovation</vt:lpstr>
      <vt:lpstr>Overview</vt:lpstr>
      <vt:lpstr> Development considerations</vt:lpstr>
      <vt:lpstr>Deployment</vt:lpstr>
      <vt:lpstr>PowerPoint Presentation</vt:lpstr>
      <vt:lpstr>Tool: GitHub.com</vt:lpstr>
      <vt:lpstr>Bg. GitHub Tutorials</vt:lpstr>
      <vt:lpstr>Cloud Deployment</vt:lpstr>
      <vt:lpstr>Bg. How-to Deploy in the Cloud</vt:lpstr>
      <vt:lpstr>Cloud Native Applications</vt:lpstr>
      <vt:lpstr>Bg. Cloud Native Applications</vt:lpstr>
      <vt:lpstr>Bg. Cloud Native Applications</vt:lpstr>
      <vt:lpstr>Bg. Video Overview: Containers (First 2mins only)</vt:lpstr>
      <vt:lpstr>Tool: Docker</vt:lpstr>
      <vt:lpstr>Tool: Kubernetes</vt:lpstr>
      <vt:lpstr>Bg. Video Overview: Kubernetes</vt:lpstr>
      <vt:lpstr>Tool: Firebase</vt:lpstr>
      <vt:lpstr> 5min Activity - Case Study: Horizon System</vt:lpstr>
      <vt:lpstr> Activity: Horizon System</vt:lpstr>
      <vt:lpstr> Software Errors &amp; Alerts</vt:lpstr>
      <vt:lpstr>Bg. Software Errors &amp; Alerts:</vt:lpstr>
      <vt:lpstr>Bg. Recommended: Error logging software</vt:lpstr>
      <vt:lpstr>APM Application Performance Monitoring tools</vt:lpstr>
      <vt:lpstr>Amazon CloudWatch</vt:lpstr>
      <vt:lpstr>Bg. APM Application Performance Monitoring tools</vt:lpstr>
      <vt:lpstr>Bg. APM tools commonly track the following metrics:</vt:lpstr>
      <vt:lpstr>Tool: App Manager</vt:lpstr>
      <vt:lpstr>App Manager: Application monitoring</vt:lpstr>
      <vt:lpstr>Tools for Updates</vt:lpstr>
      <vt:lpstr>Microsoft Intune</vt:lpstr>
      <vt:lpstr>Microsoft Intune Admin Center</vt:lpstr>
      <vt:lpstr>Show: Click-here for an inter-active overview of how Intune manages devices:</vt:lpstr>
      <vt:lpstr>MS Intune: Application Deployment &amp; Maintenance </vt:lpstr>
      <vt:lpstr>Term: DevOps</vt:lpstr>
      <vt:lpstr>PowerPoint Presentation</vt:lpstr>
      <vt:lpstr>Bg. DevOps</vt:lpstr>
      <vt:lpstr>Bg. DevOps best practices</vt:lpstr>
      <vt:lpstr>ITIL: Information Technology Infrastructure Library</vt:lpstr>
      <vt:lpstr> ITIL &amp; Continuous improvement</vt:lpstr>
      <vt:lpstr> ITIL &amp; Web, Mobile &amp; Cloud</vt:lpstr>
      <vt:lpstr> Bg. ITIL &amp; Web, Mobile &amp; Cloud</vt:lpstr>
      <vt:lpstr> Bg. Systems Management &amp; ITIL</vt:lpstr>
      <vt:lpstr>Overview: Example &amp; tips:</vt:lpstr>
      <vt:lpstr>Game Development</vt:lpstr>
      <vt:lpstr>Publishing a Game</vt:lpstr>
      <vt:lpstr>Game updates / LiveOps operations</vt:lpstr>
      <vt:lpstr>Game updates / LiveOps operations</vt:lpstr>
      <vt:lpstr>Activity: Release, Maintain &amp; Update</vt:lpstr>
      <vt:lpstr>PowerPoint Presentation</vt:lpstr>
      <vt:lpstr>Re-cap: PEST Analysis</vt:lpstr>
      <vt:lpstr>Activity: Project Professional Legal &amp; Ethical issues</vt:lpstr>
      <vt:lpstr>Activity: PEST Analysis</vt:lpstr>
      <vt:lpstr>PowerPoint Presentation</vt:lpstr>
      <vt:lpstr>PowerPoint Presentation</vt:lpstr>
      <vt:lpstr>Notice: Student Support Session</vt:lpstr>
      <vt:lpstr>Any Questions</vt:lpstr>
      <vt:lpstr>The End.</vt:lpstr>
      <vt:lpstr> Activity: Horizon System</vt:lpstr>
      <vt:lpstr>Study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123</cp:revision>
  <dcterms:created xsi:type="dcterms:W3CDTF">2021-05-24T14:04:41Z</dcterms:created>
  <dcterms:modified xsi:type="dcterms:W3CDTF">2026-03-26T18:23:58Z</dcterms:modified>
</cp:coreProperties>
</file>