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DBE7C5-AB25-4816-BD6F-3406183EADBF}" v="272" dt="2026-10-13T13:40:45.5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94660"/>
  </p:normalViewPr>
  <p:slideViewPr>
    <p:cSldViewPr snapToGrid="0">
      <p:cViewPr varScale="1">
        <p:scale>
          <a:sx n="70" d="100"/>
          <a:sy n="70" d="100"/>
        </p:scale>
        <p:origin x="5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i k" userId="e636bc99f2cca521" providerId="LiveId" clId="{0ECDBC13-303A-4C93-8349-C1964F3D2902}"/>
    <pc:docChg chg="undo redo custSel modSld">
      <pc:chgData name="rani k" userId="e636bc99f2cca521" providerId="LiveId" clId="{0ECDBC13-303A-4C93-8349-C1964F3D2902}" dt="2026-10-13T13:40:45.501" v="3400"/>
      <pc:docMkLst>
        <pc:docMk/>
      </pc:docMkLst>
      <pc:sldChg chg="addSp delSp modSp mod setBg modAnim delDesignElem">
        <pc:chgData name="rani k" userId="e636bc99f2cca521" providerId="LiveId" clId="{0ECDBC13-303A-4C93-8349-C1964F3D2902}" dt="2026-10-13T13:37:32.808" v="3368"/>
        <pc:sldMkLst>
          <pc:docMk/>
          <pc:sldMk cId="3415871258" sldId="256"/>
        </pc:sldMkLst>
        <pc:spChg chg="mod">
          <ac:chgData name="rani k" userId="e636bc99f2cca521" providerId="LiveId" clId="{0ECDBC13-303A-4C93-8349-C1964F3D2902}" dt="2026-10-12T12:43:20.013" v="206" actId="20577"/>
          <ac:spMkLst>
            <pc:docMk/>
            <pc:sldMk cId="3415871258" sldId="256"/>
            <ac:spMk id="2" creationId="{39E3ED4D-27DF-5E34-2616-B85EA9C6F732}"/>
          </ac:spMkLst>
        </pc:spChg>
        <pc:spChg chg="add mod">
          <ac:chgData name="rani k" userId="e636bc99f2cca521" providerId="LiveId" clId="{0ECDBC13-303A-4C93-8349-C1964F3D2902}" dt="2026-10-12T12:42:44.576" v="202" actId="26606"/>
          <ac:spMkLst>
            <pc:docMk/>
            <pc:sldMk cId="3415871258" sldId="256"/>
            <ac:spMk id="3" creationId="{B9F8819F-60FD-B8D1-42E8-B14A61148C62}"/>
          </ac:spMkLst>
        </pc:spChg>
        <pc:spChg chg="add del">
          <ac:chgData name="rani k" userId="e636bc99f2cca521" providerId="LiveId" clId="{0ECDBC13-303A-4C93-8349-C1964F3D2902}" dt="2026-10-12T13:25:34.900" v="459"/>
          <ac:spMkLst>
            <pc:docMk/>
            <pc:sldMk cId="3415871258" sldId="256"/>
            <ac:spMk id="8" creationId="{17718681-A12E-49D6-9925-DD7C68176D61}"/>
          </ac:spMkLst>
        </pc:spChg>
        <pc:spChg chg="add del">
          <ac:chgData name="rani k" userId="e636bc99f2cca521" providerId="LiveId" clId="{0ECDBC13-303A-4C93-8349-C1964F3D2902}" dt="2026-10-12T13:25:34.900" v="459"/>
          <ac:spMkLst>
            <pc:docMk/>
            <pc:sldMk cId="3415871258" sldId="256"/>
            <ac:spMk id="10" creationId="{FBD77573-9EF2-4C35-8285-A1CF6FBB0EA5}"/>
          </ac:spMkLst>
        </pc:spChg>
      </pc:sldChg>
      <pc:sldChg chg="addSp delSp modSp mod setBg modAnim">
        <pc:chgData name="rani k" userId="e636bc99f2cca521" providerId="LiveId" clId="{0ECDBC13-303A-4C93-8349-C1964F3D2902}" dt="2026-10-13T13:38:05.594" v="3372"/>
        <pc:sldMkLst>
          <pc:docMk/>
          <pc:sldMk cId="3204464291" sldId="257"/>
        </pc:sldMkLst>
        <pc:spChg chg="add del mod">
          <ac:chgData name="rani k" userId="e636bc99f2cca521" providerId="LiveId" clId="{0ECDBC13-303A-4C93-8349-C1964F3D2902}" dt="2026-10-12T13:06:36.402" v="239"/>
          <ac:spMkLst>
            <pc:docMk/>
            <pc:sldMk cId="3204464291" sldId="257"/>
            <ac:spMk id="2" creationId="{5127ED53-6312-2ED6-AA50-726D68F66316}"/>
          </ac:spMkLst>
        </pc:spChg>
        <pc:spChg chg="add mod">
          <ac:chgData name="rani k" userId="e636bc99f2cca521" providerId="LiveId" clId="{0ECDBC13-303A-4C93-8349-C1964F3D2902}" dt="2026-10-12T13:29:23.096" v="471" actId="14100"/>
          <ac:spMkLst>
            <pc:docMk/>
            <pc:sldMk cId="3204464291" sldId="257"/>
            <ac:spMk id="3" creationId="{C727AD08-1664-6B43-2099-D5ED2F278F11}"/>
          </ac:spMkLst>
        </pc:spChg>
        <pc:spChg chg="add mod">
          <ac:chgData name="rani k" userId="e636bc99f2cca521" providerId="LiveId" clId="{0ECDBC13-303A-4C93-8349-C1964F3D2902}" dt="2026-10-12T13:28:45.145" v="467" actId="1076"/>
          <ac:spMkLst>
            <pc:docMk/>
            <pc:sldMk cId="3204464291" sldId="257"/>
            <ac:spMk id="4" creationId="{3297EBBE-DDD2-D6D2-574C-EEB467384EB2}"/>
          </ac:spMkLst>
        </pc:spChg>
        <pc:spChg chg="add mod">
          <ac:chgData name="rani k" userId="e636bc99f2cca521" providerId="LiveId" clId="{0ECDBC13-303A-4C93-8349-C1964F3D2902}" dt="2026-10-12T13:28:14.384" v="463" actId="1076"/>
          <ac:spMkLst>
            <pc:docMk/>
            <pc:sldMk cId="3204464291" sldId="257"/>
            <ac:spMk id="5" creationId="{A4AF9961-F2D4-6DB0-F451-7138897293CD}"/>
          </ac:spMkLst>
        </pc:spChg>
        <pc:spChg chg="add mod">
          <ac:chgData name="rani k" userId="e636bc99f2cca521" providerId="LiveId" clId="{0ECDBC13-303A-4C93-8349-C1964F3D2902}" dt="2026-10-12T13:28:53.133" v="468" actId="1076"/>
          <ac:spMkLst>
            <pc:docMk/>
            <pc:sldMk cId="3204464291" sldId="257"/>
            <ac:spMk id="6" creationId="{D2144C58-158B-9EC6-F55F-AB3A703544B3}"/>
          </ac:spMkLst>
        </pc:spChg>
        <pc:spChg chg="add del">
          <ac:chgData name="rani k" userId="e636bc99f2cca521" providerId="LiveId" clId="{0ECDBC13-303A-4C93-8349-C1964F3D2902}" dt="2026-10-12T13:24:44.842" v="456" actId="26606"/>
          <ac:spMkLst>
            <pc:docMk/>
            <pc:sldMk cId="3204464291" sldId="257"/>
            <ac:spMk id="11" creationId="{4BC99CB9-DDAD-44A2-8A1C-E3AF4E72DF5C}"/>
          </ac:spMkLst>
        </pc:spChg>
        <pc:spChg chg="add">
          <ac:chgData name="rani k" userId="e636bc99f2cca521" providerId="LiveId" clId="{0ECDBC13-303A-4C93-8349-C1964F3D2902}" dt="2026-10-12T13:27:57.654" v="460" actId="26606"/>
          <ac:spMkLst>
            <pc:docMk/>
            <pc:sldMk cId="3204464291" sldId="257"/>
            <ac:spMk id="15" creationId="{5D7F64A8-D625-4F61-A290-B499BB62ACFF}"/>
          </ac:spMkLst>
        </pc:spChg>
        <pc:grpChg chg="add del">
          <ac:chgData name="rani k" userId="e636bc99f2cca521" providerId="LiveId" clId="{0ECDBC13-303A-4C93-8349-C1964F3D2902}" dt="2026-10-12T13:24:44.842" v="456" actId="26606"/>
          <ac:grpSpMkLst>
            <pc:docMk/>
            <pc:sldMk cId="3204464291" sldId="257"/>
            <ac:grpSpMk id="13" creationId="{05545017-2445-4AB3-95A6-48F17C802612}"/>
          </ac:grpSpMkLst>
        </pc:grpChg>
        <pc:grpChg chg="add del">
          <ac:chgData name="rani k" userId="e636bc99f2cca521" providerId="LiveId" clId="{0ECDBC13-303A-4C93-8349-C1964F3D2902}" dt="2026-10-12T13:24:44.842" v="456" actId="26606"/>
          <ac:grpSpMkLst>
            <pc:docMk/>
            <pc:sldMk cId="3204464291" sldId="257"/>
            <ac:grpSpMk id="19" creationId="{06B7259D-F2AD-42FE-B984-6D1D74321C5D}"/>
          </ac:grpSpMkLst>
        </pc:grpChg>
        <pc:picChg chg="add">
          <ac:chgData name="rani k" userId="e636bc99f2cca521" providerId="LiveId" clId="{0ECDBC13-303A-4C93-8349-C1964F3D2902}" dt="2026-10-12T13:27:57.654" v="460" actId="26606"/>
          <ac:picMkLst>
            <pc:docMk/>
            <pc:sldMk cId="3204464291" sldId="257"/>
            <ac:picMk id="10" creationId="{CD53E669-60AB-830A-087E-360F0DE497AD}"/>
          </ac:picMkLst>
        </pc:picChg>
        <pc:picChg chg="add">
          <ac:chgData name="rani k" userId="e636bc99f2cca521" providerId="LiveId" clId="{0ECDBC13-303A-4C93-8349-C1964F3D2902}" dt="2026-10-12T13:27:57.654" v="460" actId="26606"/>
          <ac:picMkLst>
            <pc:docMk/>
            <pc:sldMk cId="3204464291" sldId="257"/>
            <ac:picMk id="12" creationId="{5C3B4CFB-6672-4E17-867A-A77A05CD2D1B}"/>
          </ac:picMkLst>
        </pc:picChg>
      </pc:sldChg>
      <pc:sldChg chg="addSp delSp modSp mod setBg modAnim">
        <pc:chgData name="rani k" userId="e636bc99f2cca521" providerId="LiveId" clId="{0ECDBC13-303A-4C93-8349-C1964F3D2902}" dt="2026-10-13T13:38:15.334" v="3374"/>
        <pc:sldMkLst>
          <pc:docMk/>
          <pc:sldMk cId="2697671332" sldId="258"/>
        </pc:sldMkLst>
        <pc:spChg chg="add mod">
          <ac:chgData name="rani k" userId="e636bc99f2cca521" providerId="LiveId" clId="{0ECDBC13-303A-4C93-8349-C1964F3D2902}" dt="2026-10-12T13:45:33.093" v="737" actId="26606"/>
          <ac:spMkLst>
            <pc:docMk/>
            <pc:sldMk cId="2697671332" sldId="258"/>
            <ac:spMk id="2" creationId="{D4830406-4DD9-D28B-78BD-D920F37C18A9}"/>
          </ac:spMkLst>
        </pc:spChg>
        <pc:spChg chg="add del mod">
          <ac:chgData name="rani k" userId="e636bc99f2cca521" providerId="LiveId" clId="{0ECDBC13-303A-4C93-8349-C1964F3D2902}" dt="2026-10-12T13:45:38.493" v="739"/>
          <ac:spMkLst>
            <pc:docMk/>
            <pc:sldMk cId="2697671332" sldId="258"/>
            <ac:spMk id="5" creationId="{A15859BA-C0FC-D283-8890-574FE5C1C35A}"/>
          </ac:spMkLst>
        </pc:spChg>
        <pc:spChg chg="add del">
          <ac:chgData name="rani k" userId="e636bc99f2cca521" providerId="LiveId" clId="{0ECDBC13-303A-4C93-8349-C1964F3D2902}" dt="2026-10-12T13:32:05.211" v="508" actId="26606"/>
          <ac:spMkLst>
            <pc:docMk/>
            <pc:sldMk cId="2697671332" sldId="258"/>
            <ac:spMk id="8" creationId="{0671A8AE-40A1-4631-A6B8-581AFF065482}"/>
          </ac:spMkLst>
        </pc:spChg>
        <pc:spChg chg="add del">
          <ac:chgData name="rani k" userId="e636bc99f2cca521" providerId="LiveId" clId="{0ECDBC13-303A-4C93-8349-C1964F3D2902}" dt="2026-10-12T13:32:05.211" v="508" actId="26606"/>
          <ac:spMkLst>
            <pc:docMk/>
            <pc:sldMk cId="2697671332" sldId="258"/>
            <ac:spMk id="10" creationId="{AB58EF07-17C2-48CF-ABB0-EEF1F17CB8F0}"/>
          </ac:spMkLst>
        </pc:spChg>
        <pc:spChg chg="add del">
          <ac:chgData name="rani k" userId="e636bc99f2cca521" providerId="LiveId" clId="{0ECDBC13-303A-4C93-8349-C1964F3D2902}" dt="2026-10-12T13:32:05.211" v="508" actId="26606"/>
          <ac:spMkLst>
            <pc:docMk/>
            <pc:sldMk cId="2697671332" sldId="258"/>
            <ac:spMk id="12" creationId="{AF2F604E-43BE-4DC3-B983-E071523364F8}"/>
          </ac:spMkLst>
        </pc:spChg>
        <pc:spChg chg="add del">
          <ac:chgData name="rani k" userId="e636bc99f2cca521" providerId="LiveId" clId="{0ECDBC13-303A-4C93-8349-C1964F3D2902}" dt="2026-10-12T13:32:05.211" v="508" actId="26606"/>
          <ac:spMkLst>
            <pc:docMk/>
            <pc:sldMk cId="2697671332" sldId="258"/>
            <ac:spMk id="14" creationId="{08C9B587-E65E-4B52-B37C-ABEBB6E87928}"/>
          </ac:spMkLst>
        </pc:spChg>
        <pc:spChg chg="add del">
          <ac:chgData name="rani k" userId="e636bc99f2cca521" providerId="LiveId" clId="{0ECDBC13-303A-4C93-8349-C1964F3D2902}" dt="2026-10-12T13:32:27.208" v="511" actId="26606"/>
          <ac:spMkLst>
            <pc:docMk/>
            <pc:sldMk cId="2697671332" sldId="258"/>
            <ac:spMk id="16" creationId="{6CCA5F87-1D1E-45CB-8D83-FC7EEFAD9935}"/>
          </ac:spMkLst>
        </pc:spChg>
        <pc:spChg chg="add del">
          <ac:chgData name="rani k" userId="e636bc99f2cca521" providerId="LiveId" clId="{0ECDBC13-303A-4C93-8349-C1964F3D2902}" dt="2026-10-12T13:32:27.208" v="511" actId="26606"/>
          <ac:spMkLst>
            <pc:docMk/>
            <pc:sldMk cId="2697671332" sldId="258"/>
            <ac:spMk id="18" creationId="{7CCFC2C6-6238-4A2F-93DE-2ADF74AF635E}"/>
          </ac:spMkLst>
        </pc:spChg>
        <pc:spChg chg="add del">
          <ac:chgData name="rani k" userId="e636bc99f2cca521" providerId="LiveId" clId="{0ECDBC13-303A-4C93-8349-C1964F3D2902}" dt="2026-10-12T13:32:27.208" v="511" actId="26606"/>
          <ac:spMkLst>
            <pc:docMk/>
            <pc:sldMk cId="2697671332" sldId="258"/>
            <ac:spMk id="19" creationId="{AF2F604E-43BE-4DC3-B983-E071523364F8}"/>
          </ac:spMkLst>
        </pc:spChg>
        <pc:spChg chg="add del">
          <ac:chgData name="rani k" userId="e636bc99f2cca521" providerId="LiveId" clId="{0ECDBC13-303A-4C93-8349-C1964F3D2902}" dt="2026-10-12T13:32:27.208" v="511" actId="26606"/>
          <ac:spMkLst>
            <pc:docMk/>
            <pc:sldMk cId="2697671332" sldId="258"/>
            <ac:spMk id="20" creationId="{08C9B587-E65E-4B52-B37C-ABEBB6E87928}"/>
          </ac:spMkLst>
        </pc:spChg>
        <pc:spChg chg="add del">
          <ac:chgData name="rani k" userId="e636bc99f2cca521" providerId="LiveId" clId="{0ECDBC13-303A-4C93-8349-C1964F3D2902}" dt="2026-10-12T13:45:33.093" v="737" actId="26606"/>
          <ac:spMkLst>
            <pc:docMk/>
            <pc:sldMk cId="2697671332" sldId="258"/>
            <ac:spMk id="25" creationId="{ECC07320-C2CA-4E29-8481-9D9E143C7788}"/>
          </ac:spMkLst>
        </pc:spChg>
        <pc:spChg chg="add del">
          <ac:chgData name="rani k" userId="e636bc99f2cca521" providerId="LiveId" clId="{0ECDBC13-303A-4C93-8349-C1964F3D2902}" dt="2026-10-12T13:45:33.093" v="737" actId="26606"/>
          <ac:spMkLst>
            <pc:docMk/>
            <pc:sldMk cId="2697671332" sldId="258"/>
            <ac:spMk id="27" creationId="{178FB36B-5BFE-42CA-BC60-1115E0D95EEC}"/>
          </ac:spMkLst>
        </pc:spChg>
        <pc:spChg chg="add del">
          <ac:chgData name="rani k" userId="e636bc99f2cca521" providerId="LiveId" clId="{0ECDBC13-303A-4C93-8349-C1964F3D2902}" dt="2026-10-12T13:45:33.030" v="736" actId="26606"/>
          <ac:spMkLst>
            <pc:docMk/>
            <pc:sldMk cId="2697671332" sldId="258"/>
            <ac:spMk id="32" creationId="{C0763A76-9F1C-4FC5-82B7-DD475DA461B2}"/>
          </ac:spMkLst>
        </pc:spChg>
        <pc:spChg chg="add del">
          <ac:chgData name="rani k" userId="e636bc99f2cca521" providerId="LiveId" clId="{0ECDBC13-303A-4C93-8349-C1964F3D2902}" dt="2026-10-12T13:45:33.030" v="736" actId="26606"/>
          <ac:spMkLst>
            <pc:docMk/>
            <pc:sldMk cId="2697671332" sldId="258"/>
            <ac:spMk id="34" creationId="{E81BF4F6-F2CF-4984-9D14-D6966D92F99F}"/>
          </ac:spMkLst>
        </pc:spChg>
        <pc:spChg chg="add">
          <ac:chgData name="rani k" userId="e636bc99f2cca521" providerId="LiveId" clId="{0ECDBC13-303A-4C93-8349-C1964F3D2902}" dt="2026-10-12T13:45:33.093" v="737" actId="26606"/>
          <ac:spMkLst>
            <pc:docMk/>
            <pc:sldMk cId="2697671332" sldId="258"/>
            <ac:spMk id="36" creationId="{C0763A76-9F1C-4FC5-82B7-DD475DA461B2}"/>
          </ac:spMkLst>
        </pc:spChg>
        <pc:spChg chg="add">
          <ac:chgData name="rani k" userId="e636bc99f2cca521" providerId="LiveId" clId="{0ECDBC13-303A-4C93-8349-C1964F3D2902}" dt="2026-10-12T13:45:33.093" v="737" actId="26606"/>
          <ac:spMkLst>
            <pc:docMk/>
            <pc:sldMk cId="2697671332" sldId="258"/>
            <ac:spMk id="37" creationId="{E81BF4F6-F2CF-4984-9D14-D6966D92F99F}"/>
          </ac:spMkLst>
        </pc:spChg>
        <pc:graphicFrameChg chg="add mod modGraphic">
          <ac:chgData name="rani k" userId="e636bc99f2cca521" providerId="LiveId" clId="{0ECDBC13-303A-4C93-8349-C1964F3D2902}" dt="2026-10-12T13:45:45.743" v="740" actId="113"/>
          <ac:graphicFrameMkLst>
            <pc:docMk/>
            <pc:sldMk cId="2697671332" sldId="258"/>
            <ac:graphicFrameMk id="3" creationId="{528C8C60-D179-222E-06C7-B64B17E71185}"/>
          </ac:graphicFrameMkLst>
        </pc:graphicFrameChg>
        <pc:picChg chg="add del">
          <ac:chgData name="rani k" userId="e636bc99f2cca521" providerId="LiveId" clId="{0ECDBC13-303A-4C93-8349-C1964F3D2902}" dt="2026-10-12T13:32:05.211" v="508" actId="26606"/>
          <ac:picMkLst>
            <pc:docMk/>
            <pc:sldMk cId="2697671332" sldId="258"/>
            <ac:picMk id="4" creationId="{7B8C9695-A2F7-8267-A1A4-E82F34AE86E7}"/>
          </ac:picMkLst>
        </pc:picChg>
        <pc:picChg chg="add mod ord">
          <ac:chgData name="rani k" userId="e636bc99f2cca521" providerId="LiveId" clId="{0ECDBC13-303A-4C93-8349-C1964F3D2902}" dt="2026-10-12T13:45:33.093" v="737" actId="26606"/>
          <ac:picMkLst>
            <pc:docMk/>
            <pc:sldMk cId="2697671332" sldId="258"/>
            <ac:picMk id="17" creationId="{9C1918E8-668D-149B-36D7-B691B0B5AA70}"/>
          </ac:picMkLst>
        </pc:picChg>
      </pc:sldChg>
      <pc:sldChg chg="addSp delSp modSp mod setBg modAnim">
        <pc:chgData name="rani k" userId="e636bc99f2cca521" providerId="LiveId" clId="{0ECDBC13-303A-4C93-8349-C1964F3D2902}" dt="2026-10-13T13:38:24.799" v="3376"/>
        <pc:sldMkLst>
          <pc:docMk/>
          <pc:sldMk cId="914463894" sldId="259"/>
        </pc:sldMkLst>
        <pc:spChg chg="add mod">
          <ac:chgData name="rani k" userId="e636bc99f2cca521" providerId="LiveId" clId="{0ECDBC13-303A-4C93-8349-C1964F3D2902}" dt="2026-10-12T14:00:09.149" v="940" actId="26606"/>
          <ac:spMkLst>
            <pc:docMk/>
            <pc:sldMk cId="914463894" sldId="259"/>
            <ac:spMk id="2" creationId="{40F0076B-BB98-7326-52FC-A9D614074702}"/>
          </ac:spMkLst>
        </pc:spChg>
        <pc:spChg chg="add del">
          <ac:chgData name="rani k" userId="e636bc99f2cca521" providerId="LiveId" clId="{0ECDBC13-303A-4C93-8349-C1964F3D2902}" dt="2026-10-12T13:52:29.160" v="790" actId="26606"/>
          <ac:spMkLst>
            <pc:docMk/>
            <pc:sldMk cId="914463894" sldId="259"/>
            <ac:spMk id="7" creationId="{5E7AA7E8-8006-4E1F-A566-FCF37EE6F35D}"/>
          </ac:spMkLst>
        </pc:spChg>
        <pc:spChg chg="add del">
          <ac:chgData name="rani k" userId="e636bc99f2cca521" providerId="LiveId" clId="{0ECDBC13-303A-4C93-8349-C1964F3D2902}" dt="2026-10-12T14:00:09.149" v="940" actId="26606"/>
          <ac:spMkLst>
            <pc:docMk/>
            <pc:sldMk cId="914463894" sldId="259"/>
            <ac:spMk id="14" creationId="{C0763A76-9F1C-4FC5-82B7-DD475DA461B2}"/>
          </ac:spMkLst>
        </pc:spChg>
        <pc:spChg chg="add del">
          <ac:chgData name="rani k" userId="e636bc99f2cca521" providerId="LiveId" clId="{0ECDBC13-303A-4C93-8349-C1964F3D2902}" dt="2026-10-12T14:00:09.149" v="940" actId="26606"/>
          <ac:spMkLst>
            <pc:docMk/>
            <pc:sldMk cId="914463894" sldId="259"/>
            <ac:spMk id="16" creationId="{E81BF4F6-F2CF-4984-9D14-D6966D92F99F}"/>
          </ac:spMkLst>
        </pc:spChg>
        <pc:spChg chg="add">
          <ac:chgData name="rani k" userId="e636bc99f2cca521" providerId="LiveId" clId="{0ECDBC13-303A-4C93-8349-C1964F3D2902}" dt="2026-10-12T14:00:09.149" v="940" actId="26606"/>
          <ac:spMkLst>
            <pc:docMk/>
            <pc:sldMk cId="914463894" sldId="259"/>
            <ac:spMk id="21" creationId="{6C4028FD-8BAA-4A19-BFDE-594D991B7552}"/>
          </ac:spMkLst>
        </pc:spChg>
        <pc:graphicFrameChg chg="add del modGraphic">
          <ac:chgData name="rani k" userId="e636bc99f2cca521" providerId="LiveId" clId="{0ECDBC13-303A-4C93-8349-C1964F3D2902}" dt="2026-10-12T13:51:44.528" v="788" actId="478"/>
          <ac:graphicFrameMkLst>
            <pc:docMk/>
            <pc:sldMk cId="914463894" sldId="259"/>
            <ac:graphicFrameMk id="3" creationId="{A02C86F8-BE02-4425-48F4-2D02C3B59D8D}"/>
          </ac:graphicFrameMkLst>
        </pc:graphicFrameChg>
        <pc:graphicFrameChg chg="add mod modGraphic">
          <ac:chgData name="rani k" userId="e636bc99f2cca521" providerId="LiveId" clId="{0ECDBC13-303A-4C93-8349-C1964F3D2902}" dt="2026-10-12T14:00:09.149" v="940" actId="26606"/>
          <ac:graphicFrameMkLst>
            <pc:docMk/>
            <pc:sldMk cId="914463894" sldId="259"/>
            <ac:graphicFrameMk id="4" creationId="{EECFF350-8301-3661-15DB-1B8DBAC3C5C4}"/>
          </ac:graphicFrameMkLst>
        </pc:graphicFrameChg>
        <pc:cxnChg chg="add del">
          <ac:chgData name="rani k" userId="e636bc99f2cca521" providerId="LiveId" clId="{0ECDBC13-303A-4C93-8349-C1964F3D2902}" dt="2026-10-12T13:52:29.160" v="790" actId="26606"/>
          <ac:cxnSpMkLst>
            <pc:docMk/>
            <pc:sldMk cId="914463894" sldId="259"/>
            <ac:cxnSpMk id="9" creationId="{56020367-4FD5-4596-8E10-C5F095CD8DBF}"/>
          </ac:cxnSpMkLst>
        </pc:cxnChg>
      </pc:sldChg>
      <pc:sldChg chg="addSp delSp modSp mod setBg modAnim">
        <pc:chgData name="rani k" userId="e636bc99f2cca521" providerId="LiveId" clId="{0ECDBC13-303A-4C93-8349-C1964F3D2902}" dt="2026-10-13T13:38:45.356" v="3379"/>
        <pc:sldMkLst>
          <pc:docMk/>
          <pc:sldMk cId="3644198505" sldId="260"/>
        </pc:sldMkLst>
        <pc:spChg chg="add mod">
          <ac:chgData name="rani k" userId="e636bc99f2cca521" providerId="LiveId" clId="{0ECDBC13-303A-4C93-8349-C1964F3D2902}" dt="2026-10-12T14:06:06.606" v="978" actId="20577"/>
          <ac:spMkLst>
            <pc:docMk/>
            <pc:sldMk cId="3644198505" sldId="260"/>
            <ac:spMk id="2" creationId="{E0A90418-73B1-4A63-B8C9-124F6B3A032A}"/>
          </ac:spMkLst>
        </pc:spChg>
        <pc:spChg chg="add del mod">
          <ac:chgData name="rani k" userId="e636bc99f2cca521" providerId="LiveId" clId="{0ECDBC13-303A-4C93-8349-C1964F3D2902}" dt="2026-10-12T14:15:36.369" v="1075"/>
          <ac:spMkLst>
            <pc:docMk/>
            <pc:sldMk cId="3644198505" sldId="260"/>
            <ac:spMk id="4" creationId="{0E401189-8138-64E8-A8C3-4A165A205A5F}"/>
          </ac:spMkLst>
        </pc:spChg>
        <pc:spChg chg="add mod">
          <ac:chgData name="rani k" userId="e636bc99f2cca521" providerId="LiveId" clId="{0ECDBC13-303A-4C93-8349-C1964F3D2902}" dt="2026-10-12T16:39:12.312" v="1279" actId="1076"/>
          <ac:spMkLst>
            <pc:docMk/>
            <pc:sldMk cId="3644198505" sldId="260"/>
            <ac:spMk id="5" creationId="{DF0889A5-9D26-FCEA-6E57-2405EF673E18}"/>
          </ac:spMkLst>
        </pc:spChg>
        <pc:spChg chg="add mod">
          <ac:chgData name="rani k" userId="e636bc99f2cca521" providerId="LiveId" clId="{0ECDBC13-303A-4C93-8349-C1964F3D2902}" dt="2026-10-12T16:39:16.819" v="1280" actId="1076"/>
          <ac:spMkLst>
            <pc:docMk/>
            <pc:sldMk cId="3644198505" sldId="260"/>
            <ac:spMk id="6" creationId="{A4BC3456-7271-4028-FF23-C31E977C25D8}"/>
          </ac:spMkLst>
        </pc:spChg>
        <pc:spChg chg="add">
          <ac:chgData name="rani k" userId="e636bc99f2cca521" providerId="LiveId" clId="{0ECDBC13-303A-4C93-8349-C1964F3D2902}" dt="2026-10-12T14:06:02.514" v="977" actId="26606"/>
          <ac:spMkLst>
            <pc:docMk/>
            <pc:sldMk cId="3644198505" sldId="260"/>
            <ac:spMk id="7" creationId="{F4155C20-3F0E-4576-8A0B-C345B62312DA}"/>
          </ac:spMkLst>
        </pc:spChg>
        <pc:spChg chg="add mod">
          <ac:chgData name="rani k" userId="e636bc99f2cca521" providerId="LiveId" clId="{0ECDBC13-303A-4C93-8349-C1964F3D2902}" dt="2026-10-12T16:39:20.545" v="1281" actId="1076"/>
          <ac:spMkLst>
            <pc:docMk/>
            <pc:sldMk cId="3644198505" sldId="260"/>
            <ac:spMk id="8" creationId="{1662FE89-70E7-92C4-02C5-ED6840350D13}"/>
          </ac:spMkLst>
        </pc:spChg>
        <pc:spChg chg="add mod">
          <ac:chgData name="rani k" userId="e636bc99f2cca521" providerId="LiveId" clId="{0ECDBC13-303A-4C93-8349-C1964F3D2902}" dt="2026-10-12T16:39:26.423" v="1282" actId="1076"/>
          <ac:spMkLst>
            <pc:docMk/>
            <pc:sldMk cId="3644198505" sldId="260"/>
            <ac:spMk id="10" creationId="{BD3E3570-A6D7-2F54-D3A7-E91822BA4FF6}"/>
          </ac:spMkLst>
        </pc:spChg>
        <pc:spChg chg="add">
          <ac:chgData name="rani k" userId="e636bc99f2cca521" providerId="LiveId" clId="{0ECDBC13-303A-4C93-8349-C1964F3D2902}" dt="2026-10-12T14:06:02.514" v="977" actId="26606"/>
          <ac:spMkLst>
            <pc:docMk/>
            <pc:sldMk cId="3644198505" sldId="260"/>
            <ac:spMk id="11" creationId="{0BAEB82B-9A6B-4982-B56B-7529C6EA9A95}"/>
          </ac:spMkLst>
        </pc:spChg>
        <pc:spChg chg="add mod">
          <ac:chgData name="rani k" userId="e636bc99f2cca521" providerId="LiveId" clId="{0ECDBC13-303A-4C93-8349-C1964F3D2902}" dt="2026-10-12T16:39:34.886" v="1283" actId="1076"/>
          <ac:spMkLst>
            <pc:docMk/>
            <pc:sldMk cId="3644198505" sldId="260"/>
            <ac:spMk id="12" creationId="{3588EAA5-AD16-2D22-6CB0-1BC0C544371B}"/>
          </ac:spMkLst>
        </pc:spChg>
        <pc:spChg chg="add">
          <ac:chgData name="rani k" userId="e636bc99f2cca521" providerId="LiveId" clId="{0ECDBC13-303A-4C93-8349-C1964F3D2902}" dt="2026-10-12T14:06:02.514" v="977" actId="26606"/>
          <ac:spMkLst>
            <pc:docMk/>
            <pc:sldMk cId="3644198505" sldId="260"/>
            <ac:spMk id="13" creationId="{FC71CE45-EECF-4555-AD4B-1B3D0D5D1540}"/>
          </ac:spMkLst>
        </pc:spChg>
        <pc:spChg chg="add mod">
          <ac:chgData name="rani k" userId="e636bc99f2cca521" providerId="LiveId" clId="{0ECDBC13-303A-4C93-8349-C1964F3D2902}" dt="2026-10-12T16:40:46.996" v="1309" actId="20577"/>
          <ac:spMkLst>
            <pc:docMk/>
            <pc:sldMk cId="3644198505" sldId="260"/>
            <ac:spMk id="14" creationId="{905EBE2D-92DC-3404-9D52-533C73F82128}"/>
          </ac:spMkLst>
        </pc:spChg>
        <pc:spChg chg="add">
          <ac:chgData name="rani k" userId="e636bc99f2cca521" providerId="LiveId" clId="{0ECDBC13-303A-4C93-8349-C1964F3D2902}" dt="2026-10-12T14:06:02.514" v="977" actId="26606"/>
          <ac:spMkLst>
            <pc:docMk/>
            <pc:sldMk cId="3644198505" sldId="260"/>
            <ac:spMk id="15" creationId="{53AA89D1-0C70-46BB-8E35-5722A4B18A78}"/>
          </ac:spMkLst>
        </pc:spChg>
        <pc:graphicFrameChg chg="add mod modGraphic">
          <ac:chgData name="rani k" userId="e636bc99f2cca521" providerId="LiveId" clId="{0ECDBC13-303A-4C93-8349-C1964F3D2902}" dt="2026-10-12T15:29:25.727" v="1082" actId="1076"/>
          <ac:graphicFrameMkLst>
            <pc:docMk/>
            <pc:sldMk cId="3644198505" sldId="260"/>
            <ac:graphicFrameMk id="3" creationId="{FFBCBEB2-9DA6-0819-274A-AF0D7B13911F}"/>
          </ac:graphicFrameMkLst>
        </pc:graphicFrameChg>
        <pc:cxnChg chg="add">
          <ac:chgData name="rani k" userId="e636bc99f2cca521" providerId="LiveId" clId="{0ECDBC13-303A-4C93-8349-C1964F3D2902}" dt="2026-10-12T14:06:02.514" v="977" actId="26606"/>
          <ac:cxnSpMkLst>
            <pc:docMk/>
            <pc:sldMk cId="3644198505" sldId="260"/>
            <ac:cxnSpMk id="9" creationId="{56020367-4FD5-4596-8E10-C5F095CD8DBF}"/>
          </ac:cxnSpMkLst>
        </pc:cxnChg>
      </pc:sldChg>
      <pc:sldChg chg="addSp delSp modSp mod setBg modAnim">
        <pc:chgData name="rani k" userId="e636bc99f2cca521" providerId="LiveId" clId="{0ECDBC13-303A-4C93-8349-C1964F3D2902}" dt="2026-10-13T13:38:52.914" v="3380"/>
        <pc:sldMkLst>
          <pc:docMk/>
          <pc:sldMk cId="1397100696" sldId="261"/>
        </pc:sldMkLst>
        <pc:spChg chg="add mod">
          <ac:chgData name="rani k" userId="e636bc99f2cca521" providerId="LiveId" clId="{0ECDBC13-303A-4C93-8349-C1964F3D2902}" dt="2026-10-12T17:22:42.485" v="1593" actId="255"/>
          <ac:spMkLst>
            <pc:docMk/>
            <pc:sldMk cId="1397100696" sldId="261"/>
            <ac:spMk id="2" creationId="{11518E75-9F50-A607-E5C7-37EFDC5EB03B}"/>
          </ac:spMkLst>
        </pc:spChg>
        <pc:spChg chg="add mod">
          <ac:chgData name="rani k" userId="e636bc99f2cca521" providerId="LiveId" clId="{0ECDBC13-303A-4C93-8349-C1964F3D2902}" dt="2026-10-12T16:51:43.640" v="1370" actId="767"/>
          <ac:spMkLst>
            <pc:docMk/>
            <pc:sldMk cId="1397100696" sldId="261"/>
            <ac:spMk id="3" creationId="{AF9C7202-B294-F009-DD73-B61EAF51387D}"/>
          </ac:spMkLst>
        </pc:spChg>
        <pc:spChg chg="add del">
          <ac:chgData name="rani k" userId="e636bc99f2cca521" providerId="LiveId" clId="{0ECDBC13-303A-4C93-8349-C1964F3D2902}" dt="2026-10-12T16:52:53.136" v="1371" actId="26606"/>
          <ac:spMkLst>
            <pc:docMk/>
            <pc:sldMk cId="1397100696" sldId="261"/>
            <ac:spMk id="5" creationId="{ECC07320-C2CA-4E29-8481-9D9E143C7788}"/>
          </ac:spMkLst>
        </pc:spChg>
        <pc:spChg chg="add del">
          <ac:chgData name="rani k" userId="e636bc99f2cca521" providerId="LiveId" clId="{0ECDBC13-303A-4C93-8349-C1964F3D2902}" dt="2026-10-12T16:52:53.136" v="1371" actId="26606"/>
          <ac:spMkLst>
            <pc:docMk/>
            <pc:sldMk cId="1397100696" sldId="261"/>
            <ac:spMk id="7" creationId="{178FB36B-5BFE-42CA-BC60-1115E0D95EEC}"/>
          </ac:spMkLst>
        </pc:spChg>
        <pc:spChg chg="add del">
          <ac:chgData name="rani k" userId="e636bc99f2cca521" providerId="LiveId" clId="{0ECDBC13-303A-4C93-8349-C1964F3D2902}" dt="2026-10-12T16:49:41.612" v="1364" actId="26606"/>
          <ac:spMkLst>
            <pc:docMk/>
            <pc:sldMk cId="1397100696" sldId="261"/>
            <ac:spMk id="8" creationId="{ECC07320-C2CA-4E29-8481-9D9E143C7788}"/>
          </ac:spMkLst>
        </pc:spChg>
        <pc:spChg chg="add del">
          <ac:chgData name="rani k" userId="e636bc99f2cca521" providerId="LiveId" clId="{0ECDBC13-303A-4C93-8349-C1964F3D2902}" dt="2026-10-12T16:49:41.612" v="1364" actId="26606"/>
          <ac:spMkLst>
            <pc:docMk/>
            <pc:sldMk cId="1397100696" sldId="261"/>
            <ac:spMk id="10" creationId="{178FB36B-5BFE-42CA-BC60-1115E0D95EEC}"/>
          </ac:spMkLst>
        </pc:spChg>
        <pc:spChg chg="add mod">
          <ac:chgData name="rani k" userId="e636bc99f2cca521" providerId="LiveId" clId="{0ECDBC13-303A-4C93-8349-C1964F3D2902}" dt="2026-10-12T17:23:13.231" v="1597" actId="1076"/>
          <ac:spMkLst>
            <pc:docMk/>
            <pc:sldMk cId="1397100696" sldId="261"/>
            <ac:spMk id="11" creationId="{C3E4945C-CA8D-F4B5-D90B-0D5CCF71F3A1}"/>
          </ac:spMkLst>
        </pc:spChg>
        <pc:spChg chg="add del">
          <ac:chgData name="rani k" userId="e636bc99f2cca521" providerId="LiveId" clId="{0ECDBC13-303A-4C93-8349-C1964F3D2902}" dt="2026-10-12T16:50:00.369" v="1368" actId="26606"/>
          <ac:spMkLst>
            <pc:docMk/>
            <pc:sldMk cId="1397100696" sldId="261"/>
            <ac:spMk id="12" creationId="{AF2F604E-43BE-4DC3-B983-E071523364F8}"/>
          </ac:spMkLst>
        </pc:spChg>
        <pc:spChg chg="add del">
          <ac:chgData name="rani k" userId="e636bc99f2cca521" providerId="LiveId" clId="{0ECDBC13-303A-4C93-8349-C1964F3D2902}" dt="2026-10-12T16:50:00.369" v="1368" actId="26606"/>
          <ac:spMkLst>
            <pc:docMk/>
            <pc:sldMk cId="1397100696" sldId="261"/>
            <ac:spMk id="13" creationId="{6CCA5F87-1D1E-45CB-8D83-FC7EEFAD9935}"/>
          </ac:spMkLst>
        </pc:spChg>
        <pc:spChg chg="add del">
          <ac:chgData name="rani k" userId="e636bc99f2cca521" providerId="LiveId" clId="{0ECDBC13-303A-4C93-8349-C1964F3D2902}" dt="2026-10-12T16:50:00.369" v="1368" actId="26606"/>
          <ac:spMkLst>
            <pc:docMk/>
            <pc:sldMk cId="1397100696" sldId="261"/>
            <ac:spMk id="14" creationId="{08C9B587-E65E-4B52-B37C-ABEBB6E87928}"/>
          </ac:spMkLst>
        </pc:spChg>
        <pc:spChg chg="add del">
          <ac:chgData name="rani k" userId="e636bc99f2cca521" providerId="LiveId" clId="{0ECDBC13-303A-4C93-8349-C1964F3D2902}" dt="2026-10-12T16:50:00.369" v="1368" actId="26606"/>
          <ac:spMkLst>
            <pc:docMk/>
            <pc:sldMk cId="1397100696" sldId="261"/>
            <ac:spMk id="16" creationId="{7CCFC2C6-6238-4A2F-93DE-2ADF74AF635E}"/>
          </ac:spMkLst>
        </pc:spChg>
        <pc:spChg chg="add mod">
          <ac:chgData name="rani k" userId="e636bc99f2cca521" providerId="LiveId" clId="{0ECDBC13-303A-4C93-8349-C1964F3D2902}" dt="2026-10-12T17:21:29.039" v="1591"/>
          <ac:spMkLst>
            <pc:docMk/>
            <pc:sldMk cId="1397100696" sldId="261"/>
            <ac:spMk id="17" creationId="{64B39A9B-8766-0BC6-F8BB-BCD6FCD5DCFB}"/>
          </ac:spMkLst>
        </pc:spChg>
        <pc:graphicFrameChg chg="add del mod modGraphic">
          <ac:chgData name="rani k" userId="e636bc99f2cca521" providerId="LiveId" clId="{0ECDBC13-303A-4C93-8349-C1964F3D2902}" dt="2026-10-12T17:23:07.813" v="1596" actId="14100"/>
          <ac:graphicFrameMkLst>
            <pc:docMk/>
            <pc:sldMk cId="1397100696" sldId="261"/>
            <ac:graphicFrameMk id="9" creationId="{1E2602AA-304D-B576-61CF-05B2FE58BD5D}"/>
          </ac:graphicFrameMkLst>
        </pc:graphicFrameChg>
        <pc:picChg chg="add del">
          <ac:chgData name="rani k" userId="e636bc99f2cca521" providerId="LiveId" clId="{0ECDBC13-303A-4C93-8349-C1964F3D2902}" dt="2026-10-12T16:49:41.612" v="1364" actId="26606"/>
          <ac:picMkLst>
            <pc:docMk/>
            <pc:sldMk cId="1397100696" sldId="261"/>
            <ac:picMk id="4" creationId="{976B5431-062B-D56E-E156-B828C84FD090}"/>
          </ac:picMkLst>
        </pc:picChg>
        <pc:picChg chg="add del">
          <ac:chgData name="rani k" userId="e636bc99f2cca521" providerId="LiveId" clId="{0ECDBC13-303A-4C93-8349-C1964F3D2902}" dt="2026-10-12T16:52:53.136" v="1371" actId="26606"/>
          <ac:picMkLst>
            <pc:docMk/>
            <pc:sldMk cId="1397100696" sldId="261"/>
            <ac:picMk id="6" creationId="{4080C882-6724-2BAB-F478-F6C42B88B6D0}"/>
          </ac:picMkLst>
        </pc:picChg>
        <pc:picChg chg="add del">
          <ac:chgData name="rani k" userId="e636bc99f2cca521" providerId="LiveId" clId="{0ECDBC13-303A-4C93-8349-C1964F3D2902}" dt="2026-10-12T16:50:00.369" v="1368" actId="26606"/>
          <ac:picMkLst>
            <pc:docMk/>
            <pc:sldMk cId="1397100696" sldId="261"/>
            <ac:picMk id="15" creationId="{08017019-C83B-143E-8199-FEA2EBC91FB7}"/>
          </ac:picMkLst>
        </pc:picChg>
      </pc:sldChg>
      <pc:sldChg chg="addSp modSp mod modAnim">
        <pc:chgData name="rani k" userId="e636bc99f2cca521" providerId="LiveId" clId="{0ECDBC13-303A-4C93-8349-C1964F3D2902}" dt="2026-10-13T13:39:05.874" v="3382"/>
        <pc:sldMkLst>
          <pc:docMk/>
          <pc:sldMk cId="569076724" sldId="262"/>
        </pc:sldMkLst>
        <pc:spChg chg="add mod">
          <ac:chgData name="rani k" userId="e636bc99f2cca521" providerId="LiveId" clId="{0ECDBC13-303A-4C93-8349-C1964F3D2902}" dt="2026-10-12T17:36:02.804" v="1740" actId="255"/>
          <ac:spMkLst>
            <pc:docMk/>
            <pc:sldMk cId="569076724" sldId="262"/>
            <ac:spMk id="2" creationId="{F0C3A02C-6435-1698-56A5-46EBC472D23C}"/>
          </ac:spMkLst>
        </pc:spChg>
        <pc:graphicFrameChg chg="add mod modGraphic">
          <ac:chgData name="rani k" userId="e636bc99f2cca521" providerId="LiveId" clId="{0ECDBC13-303A-4C93-8349-C1964F3D2902}" dt="2026-10-12T17:35:48.572" v="1739" actId="14100"/>
          <ac:graphicFrameMkLst>
            <pc:docMk/>
            <pc:sldMk cId="569076724" sldId="262"/>
            <ac:graphicFrameMk id="3" creationId="{EB5C8683-6DD8-01BF-A406-5A248DBB0D5E}"/>
          </ac:graphicFrameMkLst>
        </pc:graphicFrameChg>
      </pc:sldChg>
      <pc:sldChg chg="addSp delSp modSp mod setBg addAnim modAnim">
        <pc:chgData name="rani k" userId="e636bc99f2cca521" providerId="LiveId" clId="{0ECDBC13-303A-4C93-8349-C1964F3D2902}" dt="2026-10-13T13:39:41.008" v="3387"/>
        <pc:sldMkLst>
          <pc:docMk/>
          <pc:sldMk cId="1825946152" sldId="263"/>
        </pc:sldMkLst>
        <pc:spChg chg="add mod">
          <ac:chgData name="rani k" userId="e636bc99f2cca521" providerId="LiveId" clId="{0ECDBC13-303A-4C93-8349-C1964F3D2902}" dt="2026-10-12T17:46:08.577" v="1797" actId="1076"/>
          <ac:spMkLst>
            <pc:docMk/>
            <pc:sldMk cId="1825946152" sldId="263"/>
            <ac:spMk id="2" creationId="{E246EDBD-4619-163D-72AC-DDBB1234B4C3}"/>
          </ac:spMkLst>
        </pc:spChg>
        <pc:spChg chg="add del mod">
          <ac:chgData name="rani k" userId="e636bc99f2cca521" providerId="LiveId" clId="{0ECDBC13-303A-4C93-8349-C1964F3D2902}" dt="2026-10-12T17:46:57.427" v="1799" actId="21"/>
          <ac:spMkLst>
            <pc:docMk/>
            <pc:sldMk cId="1825946152" sldId="263"/>
            <ac:spMk id="3" creationId="{CBBB37A3-731E-4C17-5748-D64D270B61F0}"/>
          </ac:spMkLst>
        </pc:spChg>
        <pc:spChg chg="add mod">
          <ac:chgData name="rani k" userId="e636bc99f2cca521" providerId="LiveId" clId="{0ECDBC13-303A-4C93-8349-C1964F3D2902}" dt="2026-10-12T17:50:04.598" v="1866" actId="114"/>
          <ac:spMkLst>
            <pc:docMk/>
            <pc:sldMk cId="1825946152" sldId="263"/>
            <ac:spMk id="4" creationId="{B3E0FA16-54C5-B65B-F494-F5DABF382B24}"/>
          </ac:spMkLst>
        </pc:spChg>
        <pc:spChg chg="add mod">
          <ac:chgData name="rani k" userId="e636bc99f2cca521" providerId="LiveId" clId="{0ECDBC13-303A-4C93-8349-C1964F3D2902}" dt="2026-10-12T17:53:18.800" v="1942" actId="114"/>
          <ac:spMkLst>
            <pc:docMk/>
            <pc:sldMk cId="1825946152" sldId="263"/>
            <ac:spMk id="5" creationId="{3AD33E78-0EEF-EEB9-45B4-D0022C78A0EB}"/>
          </ac:spMkLst>
        </pc:spChg>
        <pc:spChg chg="add">
          <ac:chgData name="rani k" userId="e636bc99f2cca521" providerId="LiveId" clId="{0ECDBC13-303A-4C93-8349-C1964F3D2902}" dt="2026-10-12T17:45:58.877" v="1792" actId="26606"/>
          <ac:spMkLst>
            <pc:docMk/>
            <pc:sldMk cId="1825946152" sldId="263"/>
            <ac:spMk id="11" creationId="{74751229-0244-4FBB-BED1-407467F4C951}"/>
          </ac:spMkLst>
        </pc:spChg>
        <pc:picChg chg="add">
          <ac:chgData name="rani k" userId="e636bc99f2cca521" providerId="LiveId" clId="{0ECDBC13-303A-4C93-8349-C1964F3D2902}" dt="2026-10-12T17:45:58.877" v="1792" actId="26606"/>
          <ac:picMkLst>
            <pc:docMk/>
            <pc:sldMk cId="1825946152" sldId="263"/>
            <ac:picMk id="6" creationId="{13662201-2EE1-89D9-53BC-EF7190A9527B}"/>
          </ac:picMkLst>
        </pc:picChg>
        <pc:picChg chg="add">
          <ac:chgData name="rani k" userId="e636bc99f2cca521" providerId="LiveId" clId="{0ECDBC13-303A-4C93-8349-C1964F3D2902}" dt="2026-10-12T17:45:58.877" v="1792" actId="26606"/>
          <ac:picMkLst>
            <pc:docMk/>
            <pc:sldMk cId="1825946152" sldId="263"/>
            <ac:picMk id="8" creationId="{868C459E-4DAA-4FF5-8716-C21D90C4BF37}"/>
          </ac:picMkLst>
        </pc:picChg>
      </pc:sldChg>
      <pc:sldChg chg="addSp delSp modSp mod setBg modAnim">
        <pc:chgData name="rani k" userId="e636bc99f2cca521" providerId="LiveId" clId="{0ECDBC13-303A-4C93-8349-C1964F3D2902}" dt="2026-10-13T13:39:53.537" v="3390"/>
        <pc:sldMkLst>
          <pc:docMk/>
          <pc:sldMk cId="3209330836" sldId="264"/>
        </pc:sldMkLst>
        <pc:spChg chg="add mod">
          <ac:chgData name="rani k" userId="e636bc99f2cca521" providerId="LiveId" clId="{0ECDBC13-303A-4C93-8349-C1964F3D2902}" dt="2026-10-12T17:55:08.669" v="1991" actId="1076"/>
          <ac:spMkLst>
            <pc:docMk/>
            <pc:sldMk cId="3209330836" sldId="264"/>
            <ac:spMk id="2" creationId="{2D6AAF2C-D942-7FC8-3F59-F621B8B8BC41}"/>
          </ac:spMkLst>
        </pc:spChg>
        <pc:spChg chg="add mod">
          <ac:chgData name="rani k" userId="e636bc99f2cca521" providerId="LiveId" clId="{0ECDBC13-303A-4C93-8349-C1964F3D2902}" dt="2026-10-12T18:01:47.216" v="2031" actId="20577"/>
          <ac:spMkLst>
            <pc:docMk/>
            <pc:sldMk cId="3209330836" sldId="264"/>
            <ac:spMk id="3" creationId="{F1206B08-7AA2-AC0C-F466-9EB1B9799B90}"/>
          </ac:spMkLst>
        </pc:spChg>
        <pc:spChg chg="add mod">
          <ac:chgData name="rani k" userId="e636bc99f2cca521" providerId="LiveId" clId="{0ECDBC13-303A-4C93-8349-C1964F3D2902}" dt="2026-10-12T18:05:54.791" v="2106" actId="255"/>
          <ac:spMkLst>
            <pc:docMk/>
            <pc:sldMk cId="3209330836" sldId="264"/>
            <ac:spMk id="4" creationId="{927F6F40-2A26-B456-6BAD-EA00D5C0F2CF}"/>
          </ac:spMkLst>
        </pc:spChg>
        <pc:spChg chg="add del">
          <ac:chgData name="rani k" userId="e636bc99f2cca521" providerId="LiveId" clId="{0ECDBC13-303A-4C93-8349-C1964F3D2902}" dt="2026-10-12T17:54:59.313" v="1989" actId="26606"/>
          <ac:spMkLst>
            <pc:docMk/>
            <pc:sldMk cId="3209330836" sldId="264"/>
            <ac:spMk id="7" creationId="{73A25D70-4A55-4F72-B9C5-A69CDBF4DB42}"/>
          </ac:spMkLst>
        </pc:spChg>
        <pc:spChg chg="add del">
          <ac:chgData name="rani k" userId="e636bc99f2cca521" providerId="LiveId" clId="{0ECDBC13-303A-4C93-8349-C1964F3D2902}" dt="2026-10-12T17:54:59.313" v="1989" actId="26606"/>
          <ac:spMkLst>
            <pc:docMk/>
            <pc:sldMk cId="3209330836" sldId="264"/>
            <ac:spMk id="9" creationId="{54957100-6D8B-4161-9F2F-C0A949EC84C4}"/>
          </ac:spMkLst>
        </pc:spChg>
        <pc:spChg chg="add del">
          <ac:chgData name="rani k" userId="e636bc99f2cca521" providerId="LiveId" clId="{0ECDBC13-303A-4C93-8349-C1964F3D2902}" dt="2026-10-12T17:54:59.313" v="1989" actId="26606"/>
          <ac:spMkLst>
            <pc:docMk/>
            <pc:sldMk cId="3209330836" sldId="264"/>
            <ac:spMk id="11" creationId="{CBCB02B1-1B82-403C-B7D2-E2CED1882F50}"/>
          </ac:spMkLst>
        </pc:spChg>
        <pc:spChg chg="add">
          <ac:chgData name="rani k" userId="e636bc99f2cca521" providerId="LiveId" clId="{0ECDBC13-303A-4C93-8349-C1964F3D2902}" dt="2026-10-12T17:54:59.321" v="1990" actId="26606"/>
          <ac:spMkLst>
            <pc:docMk/>
            <pc:sldMk cId="3209330836" sldId="264"/>
            <ac:spMk id="34" creationId="{73A25D70-4A55-4F72-B9C5-A69CDBF4DB42}"/>
          </ac:spMkLst>
        </pc:spChg>
        <pc:spChg chg="add">
          <ac:chgData name="rani k" userId="e636bc99f2cca521" providerId="LiveId" clId="{0ECDBC13-303A-4C93-8349-C1964F3D2902}" dt="2026-10-12T17:54:59.321" v="1990" actId="26606"/>
          <ac:spMkLst>
            <pc:docMk/>
            <pc:sldMk cId="3209330836" sldId="264"/>
            <ac:spMk id="35" creationId="{54957100-6D8B-4161-9F2F-C0A949EC84C4}"/>
          </ac:spMkLst>
        </pc:spChg>
        <pc:spChg chg="add">
          <ac:chgData name="rani k" userId="e636bc99f2cca521" providerId="LiveId" clId="{0ECDBC13-303A-4C93-8349-C1964F3D2902}" dt="2026-10-12T17:54:59.321" v="1990" actId="26606"/>
          <ac:spMkLst>
            <pc:docMk/>
            <pc:sldMk cId="3209330836" sldId="264"/>
            <ac:spMk id="36" creationId="{0BD8B065-EE51-4AE2-A94C-86249998FD7B}"/>
          </ac:spMkLst>
        </pc:spChg>
        <pc:grpChg chg="add del">
          <ac:chgData name="rani k" userId="e636bc99f2cca521" providerId="LiveId" clId="{0ECDBC13-303A-4C93-8349-C1964F3D2902}" dt="2026-10-12T17:54:59.313" v="1989" actId="26606"/>
          <ac:grpSpMkLst>
            <pc:docMk/>
            <pc:sldMk cId="3209330836" sldId="264"/>
            <ac:grpSpMk id="13" creationId="{CCDE13A7-6382-4A67-BEBE-4FF1F37C7F52}"/>
          </ac:grpSpMkLst>
        </pc:grpChg>
        <pc:grpChg chg="add del">
          <ac:chgData name="rani k" userId="e636bc99f2cca521" providerId="LiveId" clId="{0ECDBC13-303A-4C93-8349-C1964F3D2902}" dt="2026-10-12T17:54:59.313" v="1989" actId="26606"/>
          <ac:grpSpMkLst>
            <pc:docMk/>
            <pc:sldMk cId="3209330836" sldId="264"/>
            <ac:grpSpMk id="22" creationId="{17147D5D-F01F-4164-BD81-D10DC6F23E41}"/>
          </ac:grpSpMkLst>
        </pc:grpChg>
        <pc:grpChg chg="add del">
          <ac:chgData name="rani k" userId="e636bc99f2cca521" providerId="LiveId" clId="{0ECDBC13-303A-4C93-8349-C1964F3D2902}" dt="2026-10-12T17:54:59.313" v="1989" actId="26606"/>
          <ac:grpSpMkLst>
            <pc:docMk/>
            <pc:sldMk cId="3209330836" sldId="264"/>
            <ac:grpSpMk id="28" creationId="{6D0E248E-80AB-4B35-BA8D-F940FCB44326}"/>
          </ac:grpSpMkLst>
        </pc:grpChg>
        <pc:grpChg chg="add">
          <ac:chgData name="rani k" userId="e636bc99f2cca521" providerId="LiveId" clId="{0ECDBC13-303A-4C93-8349-C1964F3D2902}" dt="2026-10-12T17:54:59.321" v="1990" actId="26606"/>
          <ac:grpSpMkLst>
            <pc:docMk/>
            <pc:sldMk cId="3209330836" sldId="264"/>
            <ac:grpSpMk id="37" creationId="{18999293-B054-4B57-A26F-D04C2BB11338}"/>
          </ac:grpSpMkLst>
        </pc:grpChg>
        <pc:grpChg chg="add">
          <ac:chgData name="rani k" userId="e636bc99f2cca521" providerId="LiveId" clId="{0ECDBC13-303A-4C93-8349-C1964F3D2902}" dt="2026-10-12T17:54:59.321" v="1990" actId="26606"/>
          <ac:grpSpMkLst>
            <pc:docMk/>
            <pc:sldMk cId="3209330836" sldId="264"/>
            <ac:grpSpMk id="42" creationId="{761945C4-D997-42F3-B59A-984CF0066715}"/>
          </ac:grpSpMkLst>
        </pc:grpChg>
      </pc:sldChg>
      <pc:sldChg chg="addSp delSp modSp mod modAnim">
        <pc:chgData name="rani k" userId="e636bc99f2cca521" providerId="LiveId" clId="{0ECDBC13-303A-4C93-8349-C1964F3D2902}" dt="2026-10-13T13:40:11.523" v="3394"/>
        <pc:sldMkLst>
          <pc:docMk/>
          <pc:sldMk cId="4248638371" sldId="265"/>
        </pc:sldMkLst>
        <pc:spChg chg="add mod">
          <ac:chgData name="rani k" userId="e636bc99f2cca521" providerId="LiveId" clId="{0ECDBC13-303A-4C93-8349-C1964F3D2902}" dt="2026-10-12T18:20:21.067" v="2221" actId="20577"/>
          <ac:spMkLst>
            <pc:docMk/>
            <pc:sldMk cId="4248638371" sldId="265"/>
            <ac:spMk id="2" creationId="{BE6DE10B-6022-A09C-19DF-9D261A8D572D}"/>
          </ac:spMkLst>
        </pc:spChg>
        <pc:spChg chg="add mod">
          <ac:chgData name="rani k" userId="e636bc99f2cca521" providerId="LiveId" clId="{0ECDBC13-303A-4C93-8349-C1964F3D2902}" dt="2026-10-12T18:25:07.091" v="2318" actId="255"/>
          <ac:spMkLst>
            <pc:docMk/>
            <pc:sldMk cId="4248638371" sldId="265"/>
            <ac:spMk id="5" creationId="{D438B254-5548-9F04-1A92-720D487BF60C}"/>
          </ac:spMkLst>
        </pc:spChg>
        <pc:spChg chg="add mod">
          <ac:chgData name="rani k" userId="e636bc99f2cca521" providerId="LiveId" clId="{0ECDBC13-303A-4C93-8349-C1964F3D2902}" dt="2026-10-12T18:24:27.254" v="2312" actId="20577"/>
          <ac:spMkLst>
            <pc:docMk/>
            <pc:sldMk cId="4248638371" sldId="265"/>
            <ac:spMk id="6" creationId="{16B94DBC-DD51-3A24-7535-CF79FE58DFAE}"/>
          </ac:spMkLst>
        </pc:spChg>
        <pc:spChg chg="add mod">
          <ac:chgData name="rani k" userId="e636bc99f2cca521" providerId="LiveId" clId="{0ECDBC13-303A-4C93-8349-C1964F3D2902}" dt="2026-10-12T18:26:37.105" v="2361" actId="20577"/>
          <ac:spMkLst>
            <pc:docMk/>
            <pc:sldMk cId="4248638371" sldId="265"/>
            <ac:spMk id="7" creationId="{8A3B8CDC-01B9-7B89-F5DA-2B3044D2A8E4}"/>
          </ac:spMkLst>
        </pc:spChg>
        <pc:graphicFrameChg chg="add del mod modGraphic">
          <ac:chgData name="rani k" userId="e636bc99f2cca521" providerId="LiveId" clId="{0ECDBC13-303A-4C93-8349-C1964F3D2902}" dt="2026-10-12T18:20:18.415" v="2219" actId="1032"/>
          <ac:graphicFrameMkLst>
            <pc:docMk/>
            <pc:sldMk cId="4248638371" sldId="265"/>
            <ac:graphicFrameMk id="3" creationId="{4E8B6E92-15A8-A873-0197-9E0C38E6BCB1}"/>
          </ac:graphicFrameMkLst>
        </pc:graphicFrameChg>
        <pc:graphicFrameChg chg="add del modGraphic">
          <ac:chgData name="rani k" userId="e636bc99f2cca521" providerId="LiveId" clId="{0ECDBC13-303A-4C93-8349-C1964F3D2902}" dt="2026-10-12T18:18:55.048" v="2186" actId="1032"/>
          <ac:graphicFrameMkLst>
            <pc:docMk/>
            <pc:sldMk cId="4248638371" sldId="265"/>
            <ac:graphicFrameMk id="4" creationId="{52304ABD-4414-E40B-7923-74BF98786400}"/>
          </ac:graphicFrameMkLst>
        </pc:graphicFrameChg>
        <pc:cxnChg chg="add del">
          <ac:chgData name="rani k" userId="e636bc99f2cca521" providerId="LiveId" clId="{0ECDBC13-303A-4C93-8349-C1964F3D2902}" dt="2026-10-12T18:27:13.834" v="2363" actId="478"/>
          <ac:cxnSpMkLst>
            <pc:docMk/>
            <pc:sldMk cId="4248638371" sldId="265"/>
            <ac:cxnSpMk id="9" creationId="{63BF4FF9-56DA-CC23-784E-A6FE472F6A47}"/>
          </ac:cxnSpMkLst>
        </pc:cxnChg>
        <pc:cxnChg chg="add mod">
          <ac:chgData name="rani k" userId="e636bc99f2cca521" providerId="LiveId" clId="{0ECDBC13-303A-4C93-8349-C1964F3D2902}" dt="2026-10-12T18:27:24.871" v="2365" actId="13822"/>
          <ac:cxnSpMkLst>
            <pc:docMk/>
            <pc:sldMk cId="4248638371" sldId="265"/>
            <ac:cxnSpMk id="11" creationId="{FC350991-ED4A-7E8F-B9A4-478075A8D3AB}"/>
          </ac:cxnSpMkLst>
        </pc:cxnChg>
        <pc:cxnChg chg="add mod">
          <ac:chgData name="rani k" userId="e636bc99f2cca521" providerId="LiveId" clId="{0ECDBC13-303A-4C93-8349-C1964F3D2902}" dt="2026-10-12T18:27:39.375" v="2367" actId="13822"/>
          <ac:cxnSpMkLst>
            <pc:docMk/>
            <pc:sldMk cId="4248638371" sldId="265"/>
            <ac:cxnSpMk id="13" creationId="{C5A0CC10-C1C6-A3D1-57CB-04A781B2DC38}"/>
          </ac:cxnSpMkLst>
        </pc:cxnChg>
        <pc:cxnChg chg="add mod">
          <ac:chgData name="rani k" userId="e636bc99f2cca521" providerId="LiveId" clId="{0ECDBC13-303A-4C93-8349-C1964F3D2902}" dt="2026-10-12T18:27:56.365" v="2369" actId="13822"/>
          <ac:cxnSpMkLst>
            <pc:docMk/>
            <pc:sldMk cId="4248638371" sldId="265"/>
            <ac:cxnSpMk id="15" creationId="{17D252D2-EF6D-99CF-A569-34E8D76F95C1}"/>
          </ac:cxnSpMkLst>
        </pc:cxnChg>
      </pc:sldChg>
      <pc:sldChg chg="addSp delSp modSp mod setBg modAnim">
        <pc:chgData name="rani k" userId="e636bc99f2cca521" providerId="LiveId" clId="{0ECDBC13-303A-4C93-8349-C1964F3D2902}" dt="2026-10-13T13:40:24.455" v="3396"/>
        <pc:sldMkLst>
          <pc:docMk/>
          <pc:sldMk cId="878931134" sldId="266"/>
        </pc:sldMkLst>
        <pc:spChg chg="add mod">
          <ac:chgData name="rani k" userId="e636bc99f2cca521" providerId="LiveId" clId="{0ECDBC13-303A-4C93-8349-C1964F3D2902}" dt="2026-10-12T18:33:18.978" v="2429" actId="1076"/>
          <ac:spMkLst>
            <pc:docMk/>
            <pc:sldMk cId="878931134" sldId="266"/>
            <ac:spMk id="2" creationId="{EC41858B-7996-9BE7-44F3-999BF5496F26}"/>
          </ac:spMkLst>
        </pc:spChg>
        <pc:spChg chg="add del mod">
          <ac:chgData name="rani k" userId="e636bc99f2cca521" providerId="LiveId" clId="{0ECDBC13-303A-4C93-8349-C1964F3D2902}" dt="2026-10-12T18:33:20.179" v="2431"/>
          <ac:spMkLst>
            <pc:docMk/>
            <pc:sldMk cId="878931134" sldId="266"/>
            <ac:spMk id="3" creationId="{70C1DA62-B051-B915-9016-2900B7374576}"/>
          </ac:spMkLst>
        </pc:spChg>
        <pc:spChg chg="add mod">
          <ac:chgData name="rani k" userId="e636bc99f2cca521" providerId="LiveId" clId="{0ECDBC13-303A-4C93-8349-C1964F3D2902}" dt="2026-10-12T18:40:28.996" v="2574" actId="20577"/>
          <ac:spMkLst>
            <pc:docMk/>
            <pc:sldMk cId="878931134" sldId="266"/>
            <ac:spMk id="4" creationId="{ACC486B9-CF91-0A32-42AF-73FA8774AE0F}"/>
          </ac:spMkLst>
        </pc:spChg>
        <pc:spChg chg="add">
          <ac:chgData name="rani k" userId="e636bc99f2cca521" providerId="LiveId" clId="{0ECDBC13-303A-4C93-8349-C1964F3D2902}" dt="2026-10-12T18:33:10.486" v="2427" actId="26606"/>
          <ac:spMkLst>
            <pc:docMk/>
            <pc:sldMk cId="878931134" sldId="266"/>
            <ac:spMk id="7" creationId="{C27D7A02-907B-496F-BA7E-AA3780733CA7}"/>
          </ac:spMkLst>
        </pc:spChg>
        <pc:spChg chg="add">
          <ac:chgData name="rani k" userId="e636bc99f2cca521" providerId="LiveId" clId="{0ECDBC13-303A-4C93-8349-C1964F3D2902}" dt="2026-10-12T18:33:10.486" v="2427" actId="26606"/>
          <ac:spMkLst>
            <pc:docMk/>
            <pc:sldMk cId="878931134" sldId="266"/>
            <ac:spMk id="9" creationId="{0FBA5268-0AE7-4CAD-9537-D0EB09E76406}"/>
          </ac:spMkLst>
        </pc:spChg>
        <pc:spChg chg="add">
          <ac:chgData name="rani k" userId="e636bc99f2cca521" providerId="LiveId" clId="{0ECDBC13-303A-4C93-8349-C1964F3D2902}" dt="2026-10-12T18:33:10.486" v="2427" actId="26606"/>
          <ac:spMkLst>
            <pc:docMk/>
            <pc:sldMk cId="878931134" sldId="266"/>
            <ac:spMk id="11" creationId="{088D065B-39DA-4077-B9CF-E489CE4C0169}"/>
          </ac:spMkLst>
        </pc:spChg>
      </pc:sldChg>
      <pc:sldChg chg="addSp modSp mod setBg modAnim">
        <pc:chgData name="rani k" userId="e636bc99f2cca521" providerId="LiveId" clId="{0ECDBC13-303A-4C93-8349-C1964F3D2902}" dt="2026-10-13T13:40:34.500" v="3398"/>
        <pc:sldMkLst>
          <pc:docMk/>
          <pc:sldMk cId="2907187031" sldId="267"/>
        </pc:sldMkLst>
        <pc:spChg chg="add mod">
          <ac:chgData name="rani k" userId="e636bc99f2cca521" providerId="LiveId" clId="{0ECDBC13-303A-4C93-8349-C1964F3D2902}" dt="2026-10-12T18:41:44.268" v="2624" actId="1076"/>
          <ac:spMkLst>
            <pc:docMk/>
            <pc:sldMk cId="2907187031" sldId="267"/>
            <ac:spMk id="2" creationId="{5EB840C4-58AD-2A91-30A3-D2E2C04536B7}"/>
          </ac:spMkLst>
        </pc:spChg>
        <pc:spChg chg="add mod">
          <ac:chgData name="rani k" userId="e636bc99f2cca521" providerId="LiveId" clId="{0ECDBC13-303A-4C93-8349-C1964F3D2902}" dt="2026-10-12T18:48:45.060" v="2738" actId="20577"/>
          <ac:spMkLst>
            <pc:docMk/>
            <pc:sldMk cId="2907187031" sldId="267"/>
            <ac:spMk id="3" creationId="{A0EB5BA6-E479-E561-BE84-DDFD60D43218}"/>
          </ac:spMkLst>
        </pc:spChg>
        <pc:spChg chg="add">
          <ac:chgData name="rani k" userId="e636bc99f2cca521" providerId="LiveId" clId="{0ECDBC13-303A-4C93-8349-C1964F3D2902}" dt="2026-10-12T18:41:39.216" v="2623" actId="26606"/>
          <ac:spMkLst>
            <pc:docMk/>
            <pc:sldMk cId="2907187031" sldId="267"/>
            <ac:spMk id="7" creationId="{A134706B-150F-487B-B4FB-34C10219C72F}"/>
          </ac:spMkLst>
        </pc:spChg>
        <pc:spChg chg="add">
          <ac:chgData name="rani k" userId="e636bc99f2cca521" providerId="LiveId" clId="{0ECDBC13-303A-4C93-8349-C1964F3D2902}" dt="2026-10-12T18:41:39.216" v="2623" actId="26606"/>
          <ac:spMkLst>
            <pc:docMk/>
            <pc:sldMk cId="2907187031" sldId="267"/>
            <ac:spMk id="9" creationId="{25FD23E7-C75D-4AFA-A4D4-BE5558110941}"/>
          </ac:spMkLst>
        </pc:spChg>
        <pc:spChg chg="add">
          <ac:chgData name="rani k" userId="e636bc99f2cca521" providerId="LiveId" clId="{0ECDBC13-303A-4C93-8349-C1964F3D2902}" dt="2026-10-12T18:41:39.216" v="2623" actId="26606"/>
          <ac:spMkLst>
            <pc:docMk/>
            <pc:sldMk cId="2907187031" sldId="267"/>
            <ac:spMk id="11" creationId="{D6705569-F545-4F47-A260-A9202826EA20}"/>
          </ac:spMkLst>
        </pc:spChg>
      </pc:sldChg>
      <pc:sldChg chg="addSp delSp modSp mod setBg modAnim">
        <pc:chgData name="rani k" userId="e636bc99f2cca521" providerId="LiveId" clId="{0ECDBC13-303A-4C93-8349-C1964F3D2902}" dt="2026-10-13T13:40:45.501" v="3400"/>
        <pc:sldMkLst>
          <pc:docMk/>
          <pc:sldMk cId="1501433518" sldId="268"/>
        </pc:sldMkLst>
        <pc:spChg chg="add mod">
          <ac:chgData name="rani k" userId="e636bc99f2cca521" providerId="LiveId" clId="{0ECDBC13-303A-4C93-8349-C1964F3D2902}" dt="2026-10-13T13:37:05.877" v="3366" actId="26606"/>
          <ac:spMkLst>
            <pc:docMk/>
            <pc:sldMk cId="1501433518" sldId="268"/>
            <ac:spMk id="2" creationId="{73A8979A-E800-947F-0189-936AFDC24A1A}"/>
          </ac:spMkLst>
        </pc:spChg>
        <pc:spChg chg="add del mod">
          <ac:chgData name="rani k" userId="e636bc99f2cca521" providerId="LiveId" clId="{0ECDBC13-303A-4C93-8349-C1964F3D2902}" dt="2026-10-13T13:36:40.043" v="3364" actId="478"/>
          <ac:spMkLst>
            <pc:docMk/>
            <pc:sldMk cId="1501433518" sldId="268"/>
            <ac:spMk id="3" creationId="{D05DA9EE-909E-86D9-E2E9-83D797E094F6}"/>
          </ac:spMkLst>
        </pc:spChg>
        <pc:spChg chg="add mod">
          <ac:chgData name="rani k" userId="e636bc99f2cca521" providerId="LiveId" clId="{0ECDBC13-303A-4C93-8349-C1964F3D2902}" dt="2026-10-13T13:37:05.877" v="3366" actId="26606"/>
          <ac:spMkLst>
            <pc:docMk/>
            <pc:sldMk cId="1501433518" sldId="268"/>
            <ac:spMk id="4" creationId="{53B3C2E9-3E55-501C-AB11-260EE0413F2B}"/>
          </ac:spMkLst>
        </pc:spChg>
        <pc:spChg chg="add">
          <ac:chgData name="rani k" userId="e636bc99f2cca521" providerId="LiveId" clId="{0ECDBC13-303A-4C93-8349-C1964F3D2902}" dt="2026-10-13T13:37:05.877" v="3366" actId="26606"/>
          <ac:spMkLst>
            <pc:docMk/>
            <pc:sldMk cId="1501433518" sldId="268"/>
            <ac:spMk id="9" creationId="{17718681-A12E-49D6-9925-DD7C68176D61}"/>
          </ac:spMkLst>
        </pc:spChg>
        <pc:spChg chg="add">
          <ac:chgData name="rani k" userId="e636bc99f2cca521" providerId="LiveId" clId="{0ECDBC13-303A-4C93-8349-C1964F3D2902}" dt="2026-10-13T13:37:05.877" v="3366" actId="26606"/>
          <ac:spMkLst>
            <pc:docMk/>
            <pc:sldMk cId="1501433518" sldId="268"/>
            <ac:spMk id="11" creationId="{FBD77573-9EF2-4C35-8285-A1CF6FBB0EA5}"/>
          </ac:spMkLst>
        </pc:spChg>
      </pc:sldChg>
      <pc:sldChg chg="addSp modSp mod">
        <pc:chgData name="rani k" userId="e636bc99f2cca521" providerId="LiveId" clId="{0ECDBC13-303A-4C93-8349-C1964F3D2902}" dt="2026-10-12T19:31:56.903" v="3156" actId="20577"/>
        <pc:sldMkLst>
          <pc:docMk/>
          <pc:sldMk cId="1263309699" sldId="269"/>
        </pc:sldMkLst>
        <pc:spChg chg="add mod">
          <ac:chgData name="rani k" userId="e636bc99f2cca521" providerId="LiveId" clId="{0ECDBC13-303A-4C93-8349-C1964F3D2902}" dt="2026-10-12T19:31:56.903" v="3156" actId="20577"/>
          <ac:spMkLst>
            <pc:docMk/>
            <pc:sldMk cId="1263309699" sldId="269"/>
            <ac:spMk id="2" creationId="{6373A8E6-0D6C-5272-3CB8-241F4A21E7DB}"/>
          </ac:spMkLst>
        </pc:spChg>
      </pc:sldChg>
      <pc:sldChg chg="addSp modSp mod">
        <pc:chgData name="rani k" userId="e636bc99f2cca521" providerId="LiveId" clId="{0ECDBC13-303A-4C93-8349-C1964F3D2902}" dt="2026-10-12T22:12:47.653" v="3363"/>
        <pc:sldMkLst>
          <pc:docMk/>
          <pc:sldMk cId="3551684248" sldId="270"/>
        </pc:sldMkLst>
        <pc:spChg chg="add mod">
          <ac:chgData name="rani k" userId="e636bc99f2cca521" providerId="LiveId" clId="{0ECDBC13-303A-4C93-8349-C1964F3D2902}" dt="2026-10-12T22:12:47.653" v="3363"/>
          <ac:spMkLst>
            <pc:docMk/>
            <pc:sldMk cId="3551684248" sldId="270"/>
            <ac:spMk id="2" creationId="{278C8CB2-0418-639D-1E1D-1468AA52436F}"/>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A26B3A-132C-47DF-BE53-5594FFCBDB01}"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GB"/>
        </a:p>
      </dgm:t>
    </dgm:pt>
    <dgm:pt modelId="{97912445-3EE7-4E98-9B06-357B2FD8A49A}">
      <dgm:prSet phldrT="[Text]"/>
      <dgm:spPr/>
      <dgm:t>
        <a:bodyPr/>
        <a:lstStyle/>
        <a:p>
          <a:pPr>
            <a:lnSpc>
              <a:spcPct val="100000"/>
            </a:lnSpc>
          </a:pPr>
          <a:r>
            <a:rPr lang="en-GB" b="1">
              <a:latin typeface="Arial" panose="020B0604020202020204" pitchFamily="34" charset="0"/>
              <a:cs typeface="Arial" panose="020B0604020202020204" pitchFamily="34" charset="0"/>
            </a:rPr>
            <a:t>HEALTH</a:t>
          </a:r>
        </a:p>
        <a:p>
          <a:pPr>
            <a:lnSpc>
              <a:spcPct val="100000"/>
            </a:lnSpc>
          </a:pPr>
          <a:r>
            <a:rPr lang="en-US" b="0">
              <a:latin typeface="Arial" panose="020B0604020202020204" pitchFamily="34" charset="0"/>
              <a:cs typeface="Arial" panose="020B0604020202020204" pitchFamily="34" charset="0"/>
            </a:rPr>
            <a:t>A key criticism of the WHO definition is its emphasis on physical, mental, and social well-being, as well as a dynamic ability to adapt (WHO, 1948; Huber </a:t>
          </a:r>
          <a:r>
            <a:rPr lang="en-US" b="0" i="1">
              <a:latin typeface="Arial" panose="020B0604020202020204" pitchFamily="34" charset="0"/>
              <a:cs typeface="Arial" panose="020B0604020202020204" pitchFamily="34" charset="0"/>
            </a:rPr>
            <a:t>et al., </a:t>
          </a:r>
          <a:r>
            <a:rPr lang="en-US" b="0">
              <a:latin typeface="Arial" panose="020B0604020202020204" pitchFamily="34" charset="0"/>
              <a:cs typeface="Arial" panose="020B0604020202020204" pitchFamily="34" charset="0"/>
            </a:rPr>
            <a:t>2011).</a:t>
          </a:r>
          <a:endParaRPr lang="en-GB" b="0">
            <a:latin typeface="Arial" panose="020B0604020202020204" pitchFamily="34" charset="0"/>
            <a:cs typeface="Arial" panose="020B0604020202020204" pitchFamily="34" charset="0"/>
          </a:endParaRPr>
        </a:p>
      </dgm:t>
    </dgm:pt>
    <dgm:pt modelId="{50271DD9-E400-4843-B6F8-F95E0C7A165C}" type="parTrans" cxnId="{7488F9B5-E763-4A0B-A5B6-7F38F53F5147}">
      <dgm:prSet/>
      <dgm:spPr/>
      <dgm:t>
        <a:bodyPr/>
        <a:lstStyle/>
        <a:p>
          <a:endParaRPr lang="en-GB"/>
        </a:p>
      </dgm:t>
    </dgm:pt>
    <dgm:pt modelId="{AD05000D-A3A8-401F-B221-80B341D397DB}" type="sibTrans" cxnId="{7488F9B5-E763-4A0B-A5B6-7F38F53F5147}">
      <dgm:prSet/>
      <dgm:spPr/>
      <dgm:t>
        <a:bodyPr/>
        <a:lstStyle/>
        <a:p>
          <a:endParaRPr lang="en-GB"/>
        </a:p>
      </dgm:t>
    </dgm:pt>
    <dgm:pt modelId="{00CE6BF0-9989-41F8-B07A-F68AC97FC198}">
      <dgm:prSet phldrT="[Text]"/>
      <dgm:spPr/>
      <dgm:t>
        <a:bodyPr/>
        <a:lstStyle/>
        <a:p>
          <a:pPr>
            <a:lnSpc>
              <a:spcPct val="100000"/>
            </a:lnSpc>
          </a:pPr>
          <a:r>
            <a:rPr lang="en-GB" b="1" dirty="0">
              <a:latin typeface="Arial" panose="020B0604020202020204" pitchFamily="34" charset="0"/>
              <a:cs typeface="Arial" panose="020B0604020202020204" pitchFamily="34" charset="0"/>
            </a:rPr>
            <a:t>WELLBEING</a:t>
          </a:r>
        </a:p>
        <a:p>
          <a:pPr>
            <a:lnSpc>
              <a:spcPct val="100000"/>
            </a:lnSpc>
          </a:pPr>
          <a:r>
            <a:rPr lang="en-US" b="0" dirty="0">
              <a:latin typeface="Arial" panose="020B0604020202020204" pitchFamily="34" charset="0"/>
              <a:cs typeface="Arial" panose="020B0604020202020204" pitchFamily="34" charset="0"/>
            </a:rPr>
            <a:t>Subjective measures include life satisfaction and sentiments. Goals include income, housing, safety and access to services. Both matter (Dodge </a:t>
          </a:r>
          <a:r>
            <a:rPr lang="en-US" b="0" i="1" dirty="0">
              <a:latin typeface="Arial" panose="020B0604020202020204" pitchFamily="34" charset="0"/>
              <a:cs typeface="Arial" panose="020B0604020202020204" pitchFamily="34" charset="0"/>
            </a:rPr>
            <a:t>et al</a:t>
          </a:r>
          <a:r>
            <a:rPr lang="en-US" b="0" dirty="0">
              <a:latin typeface="Arial" panose="020B0604020202020204" pitchFamily="34" charset="0"/>
              <a:cs typeface="Arial" panose="020B0604020202020204" pitchFamily="34" charset="0"/>
            </a:rPr>
            <a:t>., 2012; Marmot, 2005).</a:t>
          </a:r>
          <a:endParaRPr lang="en-GB" b="0" dirty="0">
            <a:latin typeface="Arial" panose="020B0604020202020204" pitchFamily="34" charset="0"/>
            <a:cs typeface="Arial" panose="020B0604020202020204" pitchFamily="34" charset="0"/>
          </a:endParaRPr>
        </a:p>
      </dgm:t>
    </dgm:pt>
    <dgm:pt modelId="{1120BB63-AA1D-4EE2-9294-3D7B4D7C0C90}" type="parTrans" cxnId="{912B1B0B-C944-46C9-9784-995120D7EC72}">
      <dgm:prSet/>
      <dgm:spPr/>
      <dgm:t>
        <a:bodyPr/>
        <a:lstStyle/>
        <a:p>
          <a:endParaRPr lang="en-GB"/>
        </a:p>
      </dgm:t>
    </dgm:pt>
    <dgm:pt modelId="{59006E5B-7851-485E-AB7E-1CBE9A362C37}" type="sibTrans" cxnId="{912B1B0B-C944-46C9-9784-995120D7EC72}">
      <dgm:prSet/>
      <dgm:spPr/>
      <dgm:t>
        <a:bodyPr/>
        <a:lstStyle/>
        <a:p>
          <a:endParaRPr lang="en-GB"/>
        </a:p>
      </dgm:t>
    </dgm:pt>
    <dgm:pt modelId="{8BD4D59E-E1E3-4EE6-89C5-FE9958E96A76}">
      <dgm:prSet phldrT="[Text]"/>
      <dgm:spPr/>
      <dgm:t>
        <a:bodyPr/>
        <a:lstStyle/>
        <a:p>
          <a:pPr>
            <a:lnSpc>
              <a:spcPct val="100000"/>
            </a:lnSpc>
          </a:pPr>
          <a:r>
            <a:rPr lang="en-GB" b="1" dirty="0">
              <a:latin typeface="Arial" panose="020B0604020202020204" pitchFamily="34" charset="0"/>
              <a:cs typeface="Arial" panose="020B0604020202020204" pitchFamily="34" charset="0"/>
            </a:rPr>
            <a:t>SUSTAINABLE DEVELOPMENT</a:t>
          </a:r>
        </a:p>
        <a:p>
          <a:pPr>
            <a:lnSpc>
              <a:spcPct val="100000"/>
            </a:lnSpc>
          </a:pPr>
          <a:r>
            <a:rPr lang="en-US" b="0" dirty="0">
              <a:latin typeface="Arial" panose="020B0604020202020204" pitchFamily="34" charset="0"/>
              <a:cs typeface="Arial" panose="020B0604020202020204" pitchFamily="34" charset="0"/>
            </a:rPr>
            <a:t>Meeting current demands while protecting future generations; environmental, economic and social dimensions (United Nations, 2015).</a:t>
          </a:r>
          <a:endParaRPr lang="en-GB" b="0" dirty="0">
            <a:latin typeface="Arial" panose="020B0604020202020204" pitchFamily="34" charset="0"/>
            <a:cs typeface="Arial" panose="020B0604020202020204" pitchFamily="34" charset="0"/>
          </a:endParaRPr>
        </a:p>
      </dgm:t>
    </dgm:pt>
    <dgm:pt modelId="{7294CD50-9EB7-4970-9AE3-399D033A40E2}" type="parTrans" cxnId="{34D9C26B-8277-4863-B9C3-13FC93CC5119}">
      <dgm:prSet/>
      <dgm:spPr/>
      <dgm:t>
        <a:bodyPr/>
        <a:lstStyle/>
        <a:p>
          <a:endParaRPr lang="en-GB"/>
        </a:p>
      </dgm:t>
    </dgm:pt>
    <dgm:pt modelId="{1A7FAE74-D44B-4492-BABC-6D917C3A7719}" type="sibTrans" cxnId="{34D9C26B-8277-4863-B9C3-13FC93CC5119}">
      <dgm:prSet/>
      <dgm:spPr/>
      <dgm:t>
        <a:bodyPr/>
        <a:lstStyle/>
        <a:p>
          <a:endParaRPr lang="en-GB"/>
        </a:p>
      </dgm:t>
    </dgm:pt>
    <dgm:pt modelId="{CE30D9BD-4CB7-428B-BCDF-1CD33E07A269}" type="pres">
      <dgm:prSet presAssocID="{87A26B3A-132C-47DF-BE53-5594FFCBDB01}" presName="root" presStyleCnt="0">
        <dgm:presLayoutVars>
          <dgm:dir/>
          <dgm:resizeHandles val="exact"/>
        </dgm:presLayoutVars>
      </dgm:prSet>
      <dgm:spPr/>
    </dgm:pt>
    <dgm:pt modelId="{991E7E9C-1907-4BD1-BB36-ADFE9497B4A3}" type="pres">
      <dgm:prSet presAssocID="{97912445-3EE7-4E98-9B06-357B2FD8A49A}" presName="compNode" presStyleCnt="0"/>
      <dgm:spPr/>
    </dgm:pt>
    <dgm:pt modelId="{044DA773-6B71-447B-8F18-EC23F9996FD3}" type="pres">
      <dgm:prSet presAssocID="{97912445-3EE7-4E98-9B06-357B2FD8A49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IV"/>
        </a:ext>
      </dgm:extLst>
    </dgm:pt>
    <dgm:pt modelId="{50863415-DFDD-44BE-8572-64E8A1A919B9}" type="pres">
      <dgm:prSet presAssocID="{97912445-3EE7-4E98-9B06-357B2FD8A49A}" presName="spaceRect" presStyleCnt="0"/>
      <dgm:spPr/>
    </dgm:pt>
    <dgm:pt modelId="{AA60B690-91BB-473C-837E-DA4E1C699D70}" type="pres">
      <dgm:prSet presAssocID="{97912445-3EE7-4E98-9B06-357B2FD8A49A}" presName="textRect" presStyleLbl="revTx" presStyleIdx="0" presStyleCnt="3">
        <dgm:presLayoutVars>
          <dgm:chMax val="1"/>
          <dgm:chPref val="1"/>
        </dgm:presLayoutVars>
      </dgm:prSet>
      <dgm:spPr/>
    </dgm:pt>
    <dgm:pt modelId="{3DC77315-FCE5-4C63-891A-A4C710A32FBC}" type="pres">
      <dgm:prSet presAssocID="{AD05000D-A3A8-401F-B221-80B341D397DB}" presName="sibTrans" presStyleCnt="0"/>
      <dgm:spPr/>
    </dgm:pt>
    <dgm:pt modelId="{450D321F-E4DC-4746-A86B-AF823DF33B3A}" type="pres">
      <dgm:prSet presAssocID="{00CE6BF0-9989-41F8-B07A-F68AC97FC198}" presName="compNode" presStyleCnt="0"/>
      <dgm:spPr/>
    </dgm:pt>
    <dgm:pt modelId="{E2C28C6C-2FCB-45AF-820A-838D59438749}" type="pres">
      <dgm:prSet presAssocID="{00CE6BF0-9989-41F8-B07A-F68AC97FC19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D616B86-DA2E-476F-8079-98EB2B61417F}" type="pres">
      <dgm:prSet presAssocID="{00CE6BF0-9989-41F8-B07A-F68AC97FC198}" presName="spaceRect" presStyleCnt="0"/>
      <dgm:spPr/>
    </dgm:pt>
    <dgm:pt modelId="{B307C73C-8E30-4C08-BCD4-D36F7B697095}" type="pres">
      <dgm:prSet presAssocID="{00CE6BF0-9989-41F8-B07A-F68AC97FC198}" presName="textRect" presStyleLbl="revTx" presStyleIdx="1" presStyleCnt="3">
        <dgm:presLayoutVars>
          <dgm:chMax val="1"/>
          <dgm:chPref val="1"/>
        </dgm:presLayoutVars>
      </dgm:prSet>
      <dgm:spPr/>
    </dgm:pt>
    <dgm:pt modelId="{C06D2783-6159-4B92-886A-C26446A5E0F5}" type="pres">
      <dgm:prSet presAssocID="{59006E5B-7851-485E-AB7E-1CBE9A362C37}" presName="sibTrans" presStyleCnt="0"/>
      <dgm:spPr/>
    </dgm:pt>
    <dgm:pt modelId="{1BBEFBF7-3BD9-4968-9A56-7813404FD262}" type="pres">
      <dgm:prSet presAssocID="{8BD4D59E-E1E3-4EE6-89C5-FE9958E96A76}" presName="compNode" presStyleCnt="0"/>
      <dgm:spPr/>
    </dgm:pt>
    <dgm:pt modelId="{4D8A133E-A7E6-4207-A48E-45BFADFB6DF7}" type="pres">
      <dgm:prSet presAssocID="{8BD4D59E-E1E3-4EE6-89C5-FE9958E96A7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580486F4-AF81-4AC5-B2BA-D5038B5CCAD9}" type="pres">
      <dgm:prSet presAssocID="{8BD4D59E-E1E3-4EE6-89C5-FE9958E96A76}" presName="spaceRect" presStyleCnt="0"/>
      <dgm:spPr/>
    </dgm:pt>
    <dgm:pt modelId="{F3B945CA-48DE-420E-9330-84D72AE2886B}" type="pres">
      <dgm:prSet presAssocID="{8BD4D59E-E1E3-4EE6-89C5-FE9958E96A76}" presName="textRect" presStyleLbl="revTx" presStyleIdx="2" presStyleCnt="3">
        <dgm:presLayoutVars>
          <dgm:chMax val="1"/>
          <dgm:chPref val="1"/>
        </dgm:presLayoutVars>
      </dgm:prSet>
      <dgm:spPr/>
    </dgm:pt>
  </dgm:ptLst>
  <dgm:cxnLst>
    <dgm:cxn modelId="{912B1B0B-C944-46C9-9784-995120D7EC72}" srcId="{87A26B3A-132C-47DF-BE53-5594FFCBDB01}" destId="{00CE6BF0-9989-41F8-B07A-F68AC97FC198}" srcOrd="1" destOrd="0" parTransId="{1120BB63-AA1D-4EE2-9294-3D7B4D7C0C90}" sibTransId="{59006E5B-7851-485E-AB7E-1CBE9A362C37}"/>
    <dgm:cxn modelId="{34D9C26B-8277-4863-B9C3-13FC93CC5119}" srcId="{87A26B3A-132C-47DF-BE53-5594FFCBDB01}" destId="{8BD4D59E-E1E3-4EE6-89C5-FE9958E96A76}" srcOrd="2" destOrd="0" parTransId="{7294CD50-9EB7-4970-9AE3-399D033A40E2}" sibTransId="{1A7FAE74-D44B-4492-BABC-6D917C3A7719}"/>
    <dgm:cxn modelId="{E62CA959-0C4F-47C5-9201-14983B33782E}" type="presOf" srcId="{8BD4D59E-E1E3-4EE6-89C5-FE9958E96A76}" destId="{F3B945CA-48DE-420E-9330-84D72AE2886B}" srcOrd="0" destOrd="0" presId="urn:microsoft.com/office/officeart/2018/2/layout/IconLabelList"/>
    <dgm:cxn modelId="{1364947B-2A61-496E-B7E7-33661A487AA5}" type="presOf" srcId="{97912445-3EE7-4E98-9B06-357B2FD8A49A}" destId="{AA60B690-91BB-473C-837E-DA4E1C699D70}" srcOrd="0" destOrd="0" presId="urn:microsoft.com/office/officeart/2018/2/layout/IconLabelList"/>
    <dgm:cxn modelId="{7488F9B5-E763-4A0B-A5B6-7F38F53F5147}" srcId="{87A26B3A-132C-47DF-BE53-5594FFCBDB01}" destId="{97912445-3EE7-4E98-9B06-357B2FD8A49A}" srcOrd="0" destOrd="0" parTransId="{50271DD9-E400-4843-B6F8-F95E0C7A165C}" sibTransId="{AD05000D-A3A8-401F-B221-80B341D397DB}"/>
    <dgm:cxn modelId="{A1A633C3-7933-4A86-840D-980332DBC3D8}" type="presOf" srcId="{87A26B3A-132C-47DF-BE53-5594FFCBDB01}" destId="{CE30D9BD-4CB7-428B-BCDF-1CD33E07A269}" srcOrd="0" destOrd="0" presId="urn:microsoft.com/office/officeart/2018/2/layout/IconLabelList"/>
    <dgm:cxn modelId="{A3CCD4D0-123E-4DD0-9E10-4C4285C93E3C}" type="presOf" srcId="{00CE6BF0-9989-41F8-B07A-F68AC97FC198}" destId="{B307C73C-8E30-4C08-BCD4-D36F7B697095}" srcOrd="0" destOrd="0" presId="urn:microsoft.com/office/officeart/2018/2/layout/IconLabelList"/>
    <dgm:cxn modelId="{CE96B390-C04D-45CE-8B51-E17AEC070201}" type="presParOf" srcId="{CE30D9BD-4CB7-428B-BCDF-1CD33E07A269}" destId="{991E7E9C-1907-4BD1-BB36-ADFE9497B4A3}" srcOrd="0" destOrd="0" presId="urn:microsoft.com/office/officeart/2018/2/layout/IconLabelList"/>
    <dgm:cxn modelId="{7E8126D1-5454-4366-81F9-E9BA6054C099}" type="presParOf" srcId="{991E7E9C-1907-4BD1-BB36-ADFE9497B4A3}" destId="{044DA773-6B71-447B-8F18-EC23F9996FD3}" srcOrd="0" destOrd="0" presId="urn:microsoft.com/office/officeart/2018/2/layout/IconLabelList"/>
    <dgm:cxn modelId="{C3C42D9F-FCD9-416F-8248-B0FD4FA7E10C}" type="presParOf" srcId="{991E7E9C-1907-4BD1-BB36-ADFE9497B4A3}" destId="{50863415-DFDD-44BE-8572-64E8A1A919B9}" srcOrd="1" destOrd="0" presId="urn:microsoft.com/office/officeart/2018/2/layout/IconLabelList"/>
    <dgm:cxn modelId="{B49E9C4A-7DC3-49F6-917F-1C7C9A682F15}" type="presParOf" srcId="{991E7E9C-1907-4BD1-BB36-ADFE9497B4A3}" destId="{AA60B690-91BB-473C-837E-DA4E1C699D70}" srcOrd="2" destOrd="0" presId="urn:microsoft.com/office/officeart/2018/2/layout/IconLabelList"/>
    <dgm:cxn modelId="{0D282E14-C96D-4AD6-BAC4-B5F2BCAE9D39}" type="presParOf" srcId="{CE30D9BD-4CB7-428B-BCDF-1CD33E07A269}" destId="{3DC77315-FCE5-4C63-891A-A4C710A32FBC}" srcOrd="1" destOrd="0" presId="urn:microsoft.com/office/officeart/2018/2/layout/IconLabelList"/>
    <dgm:cxn modelId="{96B47DA6-E366-4893-8900-CE4D4777A513}" type="presParOf" srcId="{CE30D9BD-4CB7-428B-BCDF-1CD33E07A269}" destId="{450D321F-E4DC-4746-A86B-AF823DF33B3A}" srcOrd="2" destOrd="0" presId="urn:microsoft.com/office/officeart/2018/2/layout/IconLabelList"/>
    <dgm:cxn modelId="{BFEA376A-2DDA-46B3-87F7-A5C3643BFAED}" type="presParOf" srcId="{450D321F-E4DC-4746-A86B-AF823DF33B3A}" destId="{E2C28C6C-2FCB-45AF-820A-838D59438749}" srcOrd="0" destOrd="0" presId="urn:microsoft.com/office/officeart/2018/2/layout/IconLabelList"/>
    <dgm:cxn modelId="{29E356CE-6BF5-4FE3-B49A-DF7DC1A7831B}" type="presParOf" srcId="{450D321F-E4DC-4746-A86B-AF823DF33B3A}" destId="{DD616B86-DA2E-476F-8079-98EB2B61417F}" srcOrd="1" destOrd="0" presId="urn:microsoft.com/office/officeart/2018/2/layout/IconLabelList"/>
    <dgm:cxn modelId="{AFA376F0-7522-4E66-9D5D-0B8F31BABD3D}" type="presParOf" srcId="{450D321F-E4DC-4746-A86B-AF823DF33B3A}" destId="{B307C73C-8E30-4C08-BCD4-D36F7B697095}" srcOrd="2" destOrd="0" presId="urn:microsoft.com/office/officeart/2018/2/layout/IconLabelList"/>
    <dgm:cxn modelId="{D606AD88-3B2E-434E-A459-DF99F2AF0F8C}" type="presParOf" srcId="{CE30D9BD-4CB7-428B-BCDF-1CD33E07A269}" destId="{C06D2783-6159-4B92-886A-C26446A5E0F5}" srcOrd="3" destOrd="0" presId="urn:microsoft.com/office/officeart/2018/2/layout/IconLabelList"/>
    <dgm:cxn modelId="{94DD6415-AF92-406C-BB7A-5C95420F32BA}" type="presParOf" srcId="{CE30D9BD-4CB7-428B-BCDF-1CD33E07A269}" destId="{1BBEFBF7-3BD9-4968-9A56-7813404FD262}" srcOrd="4" destOrd="0" presId="urn:microsoft.com/office/officeart/2018/2/layout/IconLabelList"/>
    <dgm:cxn modelId="{209099B1-AE0B-420C-B6C8-C9B6B18972EE}" type="presParOf" srcId="{1BBEFBF7-3BD9-4968-9A56-7813404FD262}" destId="{4D8A133E-A7E6-4207-A48E-45BFADFB6DF7}" srcOrd="0" destOrd="0" presId="urn:microsoft.com/office/officeart/2018/2/layout/IconLabelList"/>
    <dgm:cxn modelId="{AA5E9E71-32E0-4F3F-A15D-BF0FE5F8E657}" type="presParOf" srcId="{1BBEFBF7-3BD9-4968-9A56-7813404FD262}" destId="{580486F4-AF81-4AC5-B2BA-D5038B5CCAD9}" srcOrd="1" destOrd="0" presId="urn:microsoft.com/office/officeart/2018/2/layout/IconLabelList"/>
    <dgm:cxn modelId="{72ED4933-A08A-4A8F-AF55-4B5388A808F8}" type="presParOf" srcId="{1BBEFBF7-3BD9-4968-9A56-7813404FD262}" destId="{F3B945CA-48DE-420E-9330-84D72AE2886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886E14-EB0C-4B24-871D-6F782E54EAD6}"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GB"/>
        </a:p>
      </dgm:t>
    </dgm:pt>
    <dgm:pt modelId="{9496E6B5-852D-4581-91F3-E307D64A7F35}">
      <dgm:prSet phldrT="[Text]"/>
      <dgm:spPr/>
      <dgm:t>
        <a:bodyPr/>
        <a:lstStyle/>
        <a:p>
          <a:r>
            <a:rPr lang="en-GB" b="1" dirty="0">
              <a:latin typeface="Arial" panose="020B0604020202020204" pitchFamily="34" charset="0"/>
              <a:cs typeface="Arial" panose="020B0604020202020204" pitchFamily="34" charset="0"/>
            </a:rPr>
            <a:t>BIOPSYCHOSOCIAL</a:t>
          </a:r>
        </a:p>
        <a:p>
          <a:r>
            <a:rPr lang="en-US" b="0" dirty="0">
              <a:latin typeface="Arial" panose="020B0604020202020204" pitchFamily="34" charset="0"/>
              <a:cs typeface="Arial" panose="020B0604020202020204" pitchFamily="34" charset="0"/>
            </a:rPr>
            <a:t>Clinical risk is influenced by motivation, stress, family support and material situations (Engel, 1977).</a:t>
          </a:r>
          <a:endParaRPr lang="en-GB" b="0" dirty="0">
            <a:latin typeface="Arial" panose="020B0604020202020204" pitchFamily="34" charset="0"/>
            <a:cs typeface="Arial" panose="020B0604020202020204" pitchFamily="34" charset="0"/>
          </a:endParaRPr>
        </a:p>
      </dgm:t>
    </dgm:pt>
    <dgm:pt modelId="{5889BD8A-A82C-4068-81F9-AFACE0834635}" type="parTrans" cxnId="{ECC5D0AB-6054-44E4-8A68-52614E023C74}">
      <dgm:prSet/>
      <dgm:spPr/>
      <dgm:t>
        <a:bodyPr/>
        <a:lstStyle/>
        <a:p>
          <a:endParaRPr lang="en-GB"/>
        </a:p>
      </dgm:t>
    </dgm:pt>
    <dgm:pt modelId="{F2986070-C2A1-4440-80D3-3F3944FA9A82}" type="sibTrans" cxnId="{ECC5D0AB-6054-44E4-8A68-52614E023C74}">
      <dgm:prSet/>
      <dgm:spPr/>
      <dgm:t>
        <a:bodyPr/>
        <a:lstStyle/>
        <a:p>
          <a:endParaRPr lang="en-GB"/>
        </a:p>
      </dgm:t>
    </dgm:pt>
    <dgm:pt modelId="{2DB58FAA-351E-42F8-8B96-2C315A0D6A10}">
      <dgm:prSet phldrT="[Text]"/>
      <dgm:spPr/>
      <dgm:t>
        <a:bodyPr/>
        <a:lstStyle/>
        <a:p>
          <a:r>
            <a:rPr lang="en-GB" b="1">
              <a:latin typeface="Arial" panose="020B0604020202020204" pitchFamily="34" charset="0"/>
              <a:cs typeface="Arial" panose="020B0604020202020204" pitchFamily="34" charset="0"/>
            </a:rPr>
            <a:t>ECOLOGICAL</a:t>
          </a:r>
        </a:p>
        <a:p>
          <a:r>
            <a:rPr lang="en-US" b="0">
              <a:latin typeface="Arial" panose="020B0604020202020204" pitchFamily="34" charset="0"/>
              <a:cs typeface="Arial" panose="020B0604020202020204" pitchFamily="34" charset="0"/>
            </a:rPr>
            <a:t>Individual, interpersonal, organisational, community and policy levels all have an impact on health behaviour (McLeroy </a:t>
          </a:r>
          <a:r>
            <a:rPr lang="en-US" b="0" i="1">
              <a:latin typeface="Arial" panose="020B0604020202020204" pitchFamily="34" charset="0"/>
              <a:cs typeface="Arial" panose="020B0604020202020204" pitchFamily="34" charset="0"/>
            </a:rPr>
            <a:t>et al, 1988).</a:t>
          </a:r>
          <a:endParaRPr lang="en-GB" b="0" i="1">
            <a:latin typeface="Arial" panose="020B0604020202020204" pitchFamily="34" charset="0"/>
            <a:cs typeface="Arial" panose="020B0604020202020204" pitchFamily="34" charset="0"/>
          </a:endParaRPr>
        </a:p>
      </dgm:t>
    </dgm:pt>
    <dgm:pt modelId="{0A34208B-5412-4554-9113-BCE926929D3C}" type="parTrans" cxnId="{373B6A36-0390-4C32-ACD2-BAE59856997A}">
      <dgm:prSet/>
      <dgm:spPr/>
      <dgm:t>
        <a:bodyPr/>
        <a:lstStyle/>
        <a:p>
          <a:endParaRPr lang="en-GB"/>
        </a:p>
      </dgm:t>
    </dgm:pt>
    <dgm:pt modelId="{5F29F470-0811-49F3-9AE4-46507DF79FED}" type="sibTrans" cxnId="{373B6A36-0390-4C32-ACD2-BAE59856997A}">
      <dgm:prSet/>
      <dgm:spPr/>
      <dgm:t>
        <a:bodyPr/>
        <a:lstStyle/>
        <a:p>
          <a:endParaRPr lang="en-GB"/>
        </a:p>
      </dgm:t>
    </dgm:pt>
    <dgm:pt modelId="{DB2619CE-521B-4D56-BC5B-5BA2919AAB16}">
      <dgm:prSet phldrT="[Text]"/>
      <dgm:spPr/>
      <dgm:t>
        <a:bodyPr/>
        <a:lstStyle/>
        <a:p>
          <a:r>
            <a:rPr lang="en-GB" b="1">
              <a:latin typeface="Arial" panose="020B0604020202020204" pitchFamily="34" charset="0"/>
              <a:cs typeface="Arial" panose="020B0604020202020204" pitchFamily="34" charset="0"/>
            </a:rPr>
            <a:t>HOLISTIC PRACTICE</a:t>
          </a:r>
        </a:p>
        <a:p>
          <a:r>
            <a:rPr lang="en-US" b="0">
              <a:latin typeface="Arial" panose="020B0604020202020204" pitchFamily="34" charset="0"/>
              <a:cs typeface="Arial" panose="020B0604020202020204" pitchFamily="34" charset="0"/>
            </a:rPr>
            <a:t>Combine clinical assessment, personalised advice, health literacy and referrals rather than treating risk scores in isolation (</a:t>
          </a:r>
          <a:r>
            <a:rPr lang="de-DE" b="0">
              <a:latin typeface="Arial" panose="020B0604020202020204" pitchFamily="34" charset="0"/>
              <a:cs typeface="Arial" panose="020B0604020202020204" pitchFamily="34" charset="0"/>
            </a:rPr>
            <a:t>Nutbeam, 2000; Michie </a:t>
          </a:r>
          <a:r>
            <a:rPr lang="de-DE" b="0" i="1">
              <a:latin typeface="Arial" panose="020B0604020202020204" pitchFamily="34" charset="0"/>
              <a:cs typeface="Arial" panose="020B0604020202020204" pitchFamily="34" charset="0"/>
            </a:rPr>
            <a:t>et al</a:t>
          </a:r>
          <a:r>
            <a:rPr lang="de-DE" b="0">
              <a:latin typeface="Arial" panose="020B0604020202020204" pitchFamily="34" charset="0"/>
              <a:cs typeface="Arial" panose="020B0604020202020204" pitchFamily="34" charset="0"/>
            </a:rPr>
            <a:t>., 2011)</a:t>
          </a:r>
          <a:endParaRPr lang="en-GB" b="0">
            <a:latin typeface="Arial" panose="020B0604020202020204" pitchFamily="34" charset="0"/>
            <a:cs typeface="Arial" panose="020B0604020202020204" pitchFamily="34" charset="0"/>
          </a:endParaRPr>
        </a:p>
      </dgm:t>
    </dgm:pt>
    <dgm:pt modelId="{D6D373D0-65D1-4013-AEAE-54A0BFBA9194}" type="parTrans" cxnId="{19821372-3A0E-4AD9-88AF-7FAD301C946B}">
      <dgm:prSet/>
      <dgm:spPr/>
      <dgm:t>
        <a:bodyPr/>
        <a:lstStyle/>
        <a:p>
          <a:endParaRPr lang="en-GB"/>
        </a:p>
      </dgm:t>
    </dgm:pt>
    <dgm:pt modelId="{40E56327-D561-4760-B353-18ADEFB0AC78}" type="sibTrans" cxnId="{19821372-3A0E-4AD9-88AF-7FAD301C946B}">
      <dgm:prSet/>
      <dgm:spPr/>
      <dgm:t>
        <a:bodyPr/>
        <a:lstStyle/>
        <a:p>
          <a:endParaRPr lang="en-GB"/>
        </a:p>
      </dgm:t>
    </dgm:pt>
    <dgm:pt modelId="{A5F308D1-857C-4271-BD2F-73DE14D55C9F}" type="pres">
      <dgm:prSet presAssocID="{D9886E14-EB0C-4B24-871D-6F782E54EAD6}" presName="outerComposite" presStyleCnt="0">
        <dgm:presLayoutVars>
          <dgm:chMax val="5"/>
          <dgm:dir/>
          <dgm:resizeHandles val="exact"/>
        </dgm:presLayoutVars>
      </dgm:prSet>
      <dgm:spPr/>
    </dgm:pt>
    <dgm:pt modelId="{D161927A-AEC0-43B3-9D01-F1AC489F98E3}" type="pres">
      <dgm:prSet presAssocID="{D9886E14-EB0C-4B24-871D-6F782E54EAD6}" presName="dummyMaxCanvas" presStyleCnt="0">
        <dgm:presLayoutVars/>
      </dgm:prSet>
      <dgm:spPr/>
    </dgm:pt>
    <dgm:pt modelId="{4F3F78B8-A8A3-4CA0-85BE-AB43DB8FD22D}" type="pres">
      <dgm:prSet presAssocID="{D9886E14-EB0C-4B24-871D-6F782E54EAD6}" presName="ThreeNodes_1" presStyleLbl="node1" presStyleIdx="0" presStyleCnt="3">
        <dgm:presLayoutVars>
          <dgm:bulletEnabled val="1"/>
        </dgm:presLayoutVars>
      </dgm:prSet>
      <dgm:spPr/>
    </dgm:pt>
    <dgm:pt modelId="{124640EB-353D-4E2A-BBC4-CBDB104AA8E9}" type="pres">
      <dgm:prSet presAssocID="{D9886E14-EB0C-4B24-871D-6F782E54EAD6}" presName="ThreeNodes_2" presStyleLbl="node1" presStyleIdx="1" presStyleCnt="3">
        <dgm:presLayoutVars>
          <dgm:bulletEnabled val="1"/>
        </dgm:presLayoutVars>
      </dgm:prSet>
      <dgm:spPr/>
    </dgm:pt>
    <dgm:pt modelId="{CFE6385C-0A6A-431C-9914-5E4E3CC31AE4}" type="pres">
      <dgm:prSet presAssocID="{D9886E14-EB0C-4B24-871D-6F782E54EAD6}" presName="ThreeNodes_3" presStyleLbl="node1" presStyleIdx="2" presStyleCnt="3">
        <dgm:presLayoutVars>
          <dgm:bulletEnabled val="1"/>
        </dgm:presLayoutVars>
      </dgm:prSet>
      <dgm:spPr/>
    </dgm:pt>
    <dgm:pt modelId="{C350300F-A0E6-44C7-9C0D-80EDEB29417A}" type="pres">
      <dgm:prSet presAssocID="{D9886E14-EB0C-4B24-871D-6F782E54EAD6}" presName="ThreeConn_1-2" presStyleLbl="fgAccFollowNode1" presStyleIdx="0" presStyleCnt="2">
        <dgm:presLayoutVars>
          <dgm:bulletEnabled val="1"/>
        </dgm:presLayoutVars>
      </dgm:prSet>
      <dgm:spPr/>
    </dgm:pt>
    <dgm:pt modelId="{1B05614E-FC3E-4DAA-BCFB-E4427D6DCBA5}" type="pres">
      <dgm:prSet presAssocID="{D9886E14-EB0C-4B24-871D-6F782E54EAD6}" presName="ThreeConn_2-3" presStyleLbl="fgAccFollowNode1" presStyleIdx="1" presStyleCnt="2">
        <dgm:presLayoutVars>
          <dgm:bulletEnabled val="1"/>
        </dgm:presLayoutVars>
      </dgm:prSet>
      <dgm:spPr/>
    </dgm:pt>
    <dgm:pt modelId="{9D199D58-186C-4DF7-9FC3-ACAD03BC6A5A}" type="pres">
      <dgm:prSet presAssocID="{D9886E14-EB0C-4B24-871D-6F782E54EAD6}" presName="ThreeNodes_1_text" presStyleLbl="node1" presStyleIdx="2" presStyleCnt="3">
        <dgm:presLayoutVars>
          <dgm:bulletEnabled val="1"/>
        </dgm:presLayoutVars>
      </dgm:prSet>
      <dgm:spPr/>
    </dgm:pt>
    <dgm:pt modelId="{AE94AAAF-F197-4732-AEF3-50FC99D2EA2D}" type="pres">
      <dgm:prSet presAssocID="{D9886E14-EB0C-4B24-871D-6F782E54EAD6}" presName="ThreeNodes_2_text" presStyleLbl="node1" presStyleIdx="2" presStyleCnt="3">
        <dgm:presLayoutVars>
          <dgm:bulletEnabled val="1"/>
        </dgm:presLayoutVars>
      </dgm:prSet>
      <dgm:spPr/>
    </dgm:pt>
    <dgm:pt modelId="{B1EB8D09-A875-4086-8F18-CA6111DCE7D0}" type="pres">
      <dgm:prSet presAssocID="{D9886E14-EB0C-4B24-871D-6F782E54EAD6}" presName="ThreeNodes_3_text" presStyleLbl="node1" presStyleIdx="2" presStyleCnt="3">
        <dgm:presLayoutVars>
          <dgm:bulletEnabled val="1"/>
        </dgm:presLayoutVars>
      </dgm:prSet>
      <dgm:spPr/>
    </dgm:pt>
  </dgm:ptLst>
  <dgm:cxnLst>
    <dgm:cxn modelId="{D4C6F216-1D33-4331-A8DD-018767DF6D3C}" type="presOf" srcId="{5F29F470-0811-49F3-9AE4-46507DF79FED}" destId="{1B05614E-FC3E-4DAA-BCFB-E4427D6DCBA5}" srcOrd="0" destOrd="0" presId="urn:microsoft.com/office/officeart/2005/8/layout/vProcess5"/>
    <dgm:cxn modelId="{D87A4A23-645F-4715-8CF4-A78A30D75E0E}" type="presOf" srcId="{2DB58FAA-351E-42F8-8B96-2C315A0D6A10}" destId="{AE94AAAF-F197-4732-AEF3-50FC99D2EA2D}" srcOrd="1" destOrd="0" presId="urn:microsoft.com/office/officeart/2005/8/layout/vProcess5"/>
    <dgm:cxn modelId="{E7B89124-B7E3-4DE8-A03E-B08739720008}" type="presOf" srcId="{9496E6B5-852D-4581-91F3-E307D64A7F35}" destId="{9D199D58-186C-4DF7-9FC3-ACAD03BC6A5A}" srcOrd="1" destOrd="0" presId="urn:microsoft.com/office/officeart/2005/8/layout/vProcess5"/>
    <dgm:cxn modelId="{373B6A36-0390-4C32-ACD2-BAE59856997A}" srcId="{D9886E14-EB0C-4B24-871D-6F782E54EAD6}" destId="{2DB58FAA-351E-42F8-8B96-2C315A0D6A10}" srcOrd="1" destOrd="0" parTransId="{0A34208B-5412-4554-9113-BCE926929D3C}" sibTransId="{5F29F470-0811-49F3-9AE4-46507DF79FED}"/>
    <dgm:cxn modelId="{0C7AB33C-584A-4728-AC5B-25B87DC0C04B}" type="presOf" srcId="{DB2619CE-521B-4D56-BC5B-5BA2919AAB16}" destId="{CFE6385C-0A6A-431C-9914-5E4E3CC31AE4}" srcOrd="0" destOrd="0" presId="urn:microsoft.com/office/officeart/2005/8/layout/vProcess5"/>
    <dgm:cxn modelId="{33FD144F-6DBA-4108-9329-41A05BFC85A1}" type="presOf" srcId="{F2986070-C2A1-4440-80D3-3F3944FA9A82}" destId="{C350300F-A0E6-44C7-9C0D-80EDEB29417A}" srcOrd="0" destOrd="0" presId="urn:microsoft.com/office/officeart/2005/8/layout/vProcess5"/>
    <dgm:cxn modelId="{19821372-3A0E-4AD9-88AF-7FAD301C946B}" srcId="{D9886E14-EB0C-4B24-871D-6F782E54EAD6}" destId="{DB2619CE-521B-4D56-BC5B-5BA2919AAB16}" srcOrd="2" destOrd="0" parTransId="{D6D373D0-65D1-4013-AEAE-54A0BFBA9194}" sibTransId="{40E56327-D561-4760-B353-18ADEFB0AC78}"/>
    <dgm:cxn modelId="{1DBCDD74-7C25-4A17-9C5C-813B3D17C280}" type="presOf" srcId="{D9886E14-EB0C-4B24-871D-6F782E54EAD6}" destId="{A5F308D1-857C-4271-BD2F-73DE14D55C9F}" srcOrd="0" destOrd="0" presId="urn:microsoft.com/office/officeart/2005/8/layout/vProcess5"/>
    <dgm:cxn modelId="{ECC5D0AB-6054-44E4-8A68-52614E023C74}" srcId="{D9886E14-EB0C-4B24-871D-6F782E54EAD6}" destId="{9496E6B5-852D-4581-91F3-E307D64A7F35}" srcOrd="0" destOrd="0" parTransId="{5889BD8A-A82C-4068-81F9-AFACE0834635}" sibTransId="{F2986070-C2A1-4440-80D3-3F3944FA9A82}"/>
    <dgm:cxn modelId="{BA6F97CE-8409-4ABF-8E58-5ECA7F453C3C}" type="presOf" srcId="{DB2619CE-521B-4D56-BC5B-5BA2919AAB16}" destId="{B1EB8D09-A875-4086-8F18-CA6111DCE7D0}" srcOrd="1" destOrd="0" presId="urn:microsoft.com/office/officeart/2005/8/layout/vProcess5"/>
    <dgm:cxn modelId="{F22F80D7-BCBE-4F10-A7BC-E27713A73974}" type="presOf" srcId="{9496E6B5-852D-4581-91F3-E307D64A7F35}" destId="{4F3F78B8-A8A3-4CA0-85BE-AB43DB8FD22D}" srcOrd="0" destOrd="0" presId="urn:microsoft.com/office/officeart/2005/8/layout/vProcess5"/>
    <dgm:cxn modelId="{D25E72F0-E496-4863-8099-BEC8F8C75842}" type="presOf" srcId="{2DB58FAA-351E-42F8-8B96-2C315A0D6A10}" destId="{124640EB-353D-4E2A-BBC4-CBDB104AA8E9}" srcOrd="0" destOrd="0" presId="urn:microsoft.com/office/officeart/2005/8/layout/vProcess5"/>
    <dgm:cxn modelId="{954DA0E6-0284-427D-BA17-69A814A07BA3}" type="presParOf" srcId="{A5F308D1-857C-4271-BD2F-73DE14D55C9F}" destId="{D161927A-AEC0-43B3-9D01-F1AC489F98E3}" srcOrd="0" destOrd="0" presId="urn:microsoft.com/office/officeart/2005/8/layout/vProcess5"/>
    <dgm:cxn modelId="{0BBE3EDD-E6DC-4F01-83BD-CE10214D3551}" type="presParOf" srcId="{A5F308D1-857C-4271-BD2F-73DE14D55C9F}" destId="{4F3F78B8-A8A3-4CA0-85BE-AB43DB8FD22D}" srcOrd="1" destOrd="0" presId="urn:microsoft.com/office/officeart/2005/8/layout/vProcess5"/>
    <dgm:cxn modelId="{9842F6EE-2AB3-4467-8600-6BAB16B0A337}" type="presParOf" srcId="{A5F308D1-857C-4271-BD2F-73DE14D55C9F}" destId="{124640EB-353D-4E2A-BBC4-CBDB104AA8E9}" srcOrd="2" destOrd="0" presId="urn:microsoft.com/office/officeart/2005/8/layout/vProcess5"/>
    <dgm:cxn modelId="{9E86CE8F-A1BB-47A0-95E6-7ED7F0A09CA2}" type="presParOf" srcId="{A5F308D1-857C-4271-BD2F-73DE14D55C9F}" destId="{CFE6385C-0A6A-431C-9914-5E4E3CC31AE4}" srcOrd="3" destOrd="0" presId="urn:microsoft.com/office/officeart/2005/8/layout/vProcess5"/>
    <dgm:cxn modelId="{ECA701F1-E689-4D16-A2D5-9D61C7B22410}" type="presParOf" srcId="{A5F308D1-857C-4271-BD2F-73DE14D55C9F}" destId="{C350300F-A0E6-44C7-9C0D-80EDEB29417A}" srcOrd="4" destOrd="0" presId="urn:microsoft.com/office/officeart/2005/8/layout/vProcess5"/>
    <dgm:cxn modelId="{CE64295B-87BB-4277-868C-5DA41AFEDB30}" type="presParOf" srcId="{A5F308D1-857C-4271-BD2F-73DE14D55C9F}" destId="{1B05614E-FC3E-4DAA-BCFB-E4427D6DCBA5}" srcOrd="5" destOrd="0" presId="urn:microsoft.com/office/officeart/2005/8/layout/vProcess5"/>
    <dgm:cxn modelId="{4CA0EDF8-10DA-4046-B642-68A2A364DC9D}" type="presParOf" srcId="{A5F308D1-857C-4271-BD2F-73DE14D55C9F}" destId="{9D199D58-186C-4DF7-9FC3-ACAD03BC6A5A}" srcOrd="6" destOrd="0" presId="urn:microsoft.com/office/officeart/2005/8/layout/vProcess5"/>
    <dgm:cxn modelId="{25DB2313-A01C-4EAC-99A7-D6F9257750EE}" type="presParOf" srcId="{A5F308D1-857C-4271-BD2F-73DE14D55C9F}" destId="{AE94AAAF-F197-4732-AEF3-50FC99D2EA2D}" srcOrd="7" destOrd="0" presId="urn:microsoft.com/office/officeart/2005/8/layout/vProcess5"/>
    <dgm:cxn modelId="{96DFEC14-AA94-4DEE-8608-AE8868528019}" type="presParOf" srcId="{A5F308D1-857C-4271-BD2F-73DE14D55C9F}" destId="{B1EB8D09-A875-4086-8F18-CA6111DCE7D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3952EC-037F-4B66-80C5-AB432B0754B2}" type="doc">
      <dgm:prSet loTypeId="urn:microsoft.com/office/officeart/2024/layout/VerticalActionList" loCatId="list" qsTypeId="urn:microsoft.com/office/officeart/2005/8/quickstyle/simple1" qsCatId="simple" csTypeId="urn:microsoft.com/office/officeart/2005/8/colors/accent0_1" csCatId="mainScheme" phldr="1"/>
      <dgm:spPr/>
      <dgm:t>
        <a:bodyPr/>
        <a:lstStyle/>
        <a:p>
          <a:endParaRPr lang="en-GB"/>
        </a:p>
      </dgm:t>
    </dgm:pt>
    <dgm:pt modelId="{CEF3ED0E-1B26-4157-B75B-C766537CC0D5}" type="pres">
      <dgm:prSet presAssocID="{2C3952EC-037F-4B66-80C5-AB432B0754B2}" presName="Name0" presStyleCnt="0">
        <dgm:presLayoutVars>
          <dgm:dir/>
          <dgm:animLvl val="lvl"/>
          <dgm:resizeHandles val="exact"/>
        </dgm:presLayoutVars>
      </dgm:prSet>
      <dgm:spPr/>
    </dgm:pt>
  </dgm:ptLst>
  <dgm:cxnLst>
    <dgm:cxn modelId="{78EDCF0A-DAF0-43EA-B1DC-64F2DEC8197B}" type="presOf" srcId="{2C3952EC-037F-4B66-80C5-AB432B0754B2}" destId="{CEF3ED0E-1B26-4157-B75B-C766537CC0D5}" srcOrd="0" destOrd="0" presId="urn:microsoft.com/office/officeart/2024/layout/Vertic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2607FA-608C-470E-BA5B-DAA72B9F0A05}" type="doc">
      <dgm:prSet loTypeId="urn:microsoft.com/office/officeart/2005/8/layout/cycle7" loCatId="cycle" qsTypeId="urn:microsoft.com/office/officeart/2005/8/quickstyle/simple3" qsCatId="simple" csTypeId="urn:microsoft.com/office/officeart/2005/8/colors/accent1_2" csCatId="accent1" phldr="1"/>
      <dgm:spPr/>
      <dgm:t>
        <a:bodyPr/>
        <a:lstStyle/>
        <a:p>
          <a:endParaRPr lang="en-GB"/>
        </a:p>
      </dgm:t>
    </dgm:pt>
    <dgm:pt modelId="{91BE1065-DADE-4DA0-8CBB-933A794DAF58}">
      <dgm:prSet custT="1"/>
      <dgm:spPr/>
      <dgm:t>
        <a:bodyPr/>
        <a:lstStyle/>
        <a:p>
          <a:r>
            <a:rPr lang="en-US" sz="1800" b="1" dirty="0">
              <a:latin typeface="Arial" panose="020B0604020202020204" pitchFamily="34" charset="0"/>
              <a:cs typeface="Arial" panose="020B0604020202020204" pitchFamily="34" charset="0"/>
            </a:rPr>
            <a:t>HEALTH IN ALL POLICIES</a:t>
          </a:r>
        </a:p>
        <a:p>
          <a:r>
            <a:rPr lang="en-US" sz="1600" b="0" dirty="0">
              <a:latin typeface="Arial" panose="020B0604020202020204" pitchFamily="34" charset="0"/>
              <a:cs typeface="Arial" panose="020B0604020202020204" pitchFamily="34" charset="0"/>
            </a:rPr>
            <a:t>The WHO’s Health in All Policies approach encourages sectors such as housing, transport and education to consider how their decisions affect people’s health. By working together, these sectors can tackle the wider causes of poor health beyond healthcare service (WHO, 2014).</a:t>
          </a:r>
          <a:endParaRPr lang="en-GB" sz="1600" b="0" dirty="0">
            <a:latin typeface="Arial" panose="020B0604020202020204" pitchFamily="34" charset="0"/>
            <a:cs typeface="Arial" panose="020B0604020202020204" pitchFamily="34" charset="0"/>
          </a:endParaRPr>
        </a:p>
      </dgm:t>
    </dgm:pt>
    <dgm:pt modelId="{8B10E54D-B852-419C-8717-AF1ACD8BED75}" type="parTrans" cxnId="{E97878DD-0290-49C1-8C7F-C04F9B92DDB2}">
      <dgm:prSet/>
      <dgm:spPr/>
      <dgm:t>
        <a:bodyPr/>
        <a:lstStyle/>
        <a:p>
          <a:endParaRPr lang="en-GB"/>
        </a:p>
      </dgm:t>
    </dgm:pt>
    <dgm:pt modelId="{BE0FE98F-A78A-4BC8-97C8-D35C55AF0F9D}" type="sibTrans" cxnId="{E97878DD-0290-49C1-8C7F-C04F9B92DDB2}">
      <dgm:prSet/>
      <dgm:spPr/>
      <dgm:t>
        <a:bodyPr/>
        <a:lstStyle/>
        <a:p>
          <a:endParaRPr lang="en-GB"/>
        </a:p>
      </dgm:t>
    </dgm:pt>
    <dgm:pt modelId="{F0C7600A-4073-4E0A-96BD-AA744C92C026}" type="pres">
      <dgm:prSet presAssocID="{392607FA-608C-470E-BA5B-DAA72B9F0A05}" presName="Name0" presStyleCnt="0">
        <dgm:presLayoutVars>
          <dgm:dir/>
          <dgm:resizeHandles val="exact"/>
        </dgm:presLayoutVars>
      </dgm:prSet>
      <dgm:spPr/>
    </dgm:pt>
    <dgm:pt modelId="{51E2016B-80F4-4C87-BFD6-B925DA373A68}" type="pres">
      <dgm:prSet presAssocID="{91BE1065-DADE-4DA0-8CBB-933A794DAF58}" presName="node" presStyleLbl="node1" presStyleIdx="0" presStyleCnt="1" custScaleX="41237" custScaleY="34452" custRadScaleRad="125421" custRadScaleInc="-6915">
        <dgm:presLayoutVars>
          <dgm:bulletEnabled val="1"/>
        </dgm:presLayoutVars>
      </dgm:prSet>
      <dgm:spPr/>
    </dgm:pt>
  </dgm:ptLst>
  <dgm:cxnLst>
    <dgm:cxn modelId="{27D0135D-D6A9-48B6-8BF4-872F5BAA4DAE}" type="presOf" srcId="{392607FA-608C-470E-BA5B-DAA72B9F0A05}" destId="{F0C7600A-4073-4E0A-96BD-AA744C92C026}" srcOrd="0" destOrd="0" presId="urn:microsoft.com/office/officeart/2005/8/layout/cycle7"/>
    <dgm:cxn modelId="{209EF381-EC7E-4F04-BFFB-2DC94DA0E84F}" type="presOf" srcId="{91BE1065-DADE-4DA0-8CBB-933A794DAF58}" destId="{51E2016B-80F4-4C87-BFD6-B925DA373A68}" srcOrd="0" destOrd="0" presId="urn:microsoft.com/office/officeart/2005/8/layout/cycle7"/>
    <dgm:cxn modelId="{E97878DD-0290-49C1-8C7F-C04F9B92DDB2}" srcId="{392607FA-608C-470E-BA5B-DAA72B9F0A05}" destId="{91BE1065-DADE-4DA0-8CBB-933A794DAF58}" srcOrd="0" destOrd="0" parTransId="{8B10E54D-B852-419C-8717-AF1ACD8BED75}" sibTransId="{BE0FE98F-A78A-4BC8-97C8-D35C55AF0F9D}"/>
    <dgm:cxn modelId="{8CE6DC24-F9E0-4A43-A715-815207ADD37C}" type="presParOf" srcId="{F0C7600A-4073-4E0A-96BD-AA744C92C026}" destId="{51E2016B-80F4-4C87-BFD6-B925DA373A68}"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4020C1-3E68-4BC8-BF0C-D0EEF9A14B22}" type="doc">
      <dgm:prSet loTypeId="urn:microsoft.com/office/officeart/2024/layout/NumberedLinearArrowProcess#1" loCatId="process" qsTypeId="urn:microsoft.com/office/officeart/2005/8/quickstyle/simple1" qsCatId="simple" csTypeId="urn:microsoft.com/office/officeart/2005/8/colors/accent1_2" csCatId="accent1" phldr="1"/>
      <dgm:spPr/>
      <dgm:t>
        <a:bodyPr/>
        <a:lstStyle/>
        <a:p>
          <a:endParaRPr lang="en-GB"/>
        </a:p>
      </dgm:t>
    </dgm:pt>
    <dgm:pt modelId="{83596DD5-AFFF-4455-8D4B-582AA9FABEB2}">
      <dgm:prSet phldrT="[Text]" phldr="0" custT="1"/>
      <dgm:spPr/>
      <dgm:t>
        <a:bodyPr/>
        <a:lstStyle/>
        <a:p>
          <a:r>
            <a:rPr lang="en-GB" sz="1800" b="1" dirty="0">
              <a:latin typeface="Arial" panose="020B0604020202020204" pitchFamily="34" charset="0"/>
              <a:cs typeface="Arial" panose="020B0604020202020204" pitchFamily="34" charset="0"/>
            </a:rPr>
            <a:t>ASSESS</a:t>
          </a:r>
        </a:p>
        <a:p>
          <a:r>
            <a:rPr lang="en-US" sz="1200" b="0" dirty="0">
              <a:latin typeface="Arial" panose="020B0604020202020204" pitchFamily="34" charset="0"/>
              <a:cs typeface="Arial" panose="020B0604020202020204" pitchFamily="34" charset="0"/>
            </a:rPr>
            <a:t>GPs and community healthcare teams use blood tests and health assessments to identify people at higher risk of developing diabetes. Clear and accessible communication helps patients understand their risks and access appropriate support services (NHS England, n.d.; </a:t>
          </a:r>
          <a:r>
            <a:rPr lang="en-US" sz="1200" b="0" dirty="0" err="1">
              <a:latin typeface="Arial" panose="020B0604020202020204" pitchFamily="34" charset="0"/>
              <a:cs typeface="Arial" panose="020B0604020202020204" pitchFamily="34" charset="0"/>
            </a:rPr>
            <a:t>Nutbeam</a:t>
          </a:r>
          <a:r>
            <a:rPr lang="en-US" sz="1200" b="0" dirty="0">
              <a:latin typeface="Arial" panose="020B0604020202020204" pitchFamily="34" charset="0"/>
              <a:cs typeface="Arial" panose="020B0604020202020204" pitchFamily="34" charset="0"/>
            </a:rPr>
            <a:t>, 2000).</a:t>
          </a:r>
          <a:endParaRPr lang="en-GB" sz="1100" b="0" dirty="0">
            <a:latin typeface="Arial" panose="020B0604020202020204" pitchFamily="34" charset="0"/>
            <a:cs typeface="Arial" panose="020B0604020202020204" pitchFamily="34" charset="0"/>
          </a:endParaRPr>
        </a:p>
      </dgm:t>
    </dgm:pt>
    <dgm:pt modelId="{29467532-D246-4194-9334-7AD91937974F}" type="parTrans" cxnId="{D585A885-1931-4E52-9B24-0F943DE8073F}">
      <dgm:prSet/>
      <dgm:spPr/>
      <dgm:t>
        <a:bodyPr/>
        <a:lstStyle/>
        <a:p>
          <a:endParaRPr lang="en-GB" b="1">
            <a:latin typeface="Arial" panose="020B0604020202020204" pitchFamily="34" charset="0"/>
            <a:cs typeface="Arial" panose="020B0604020202020204" pitchFamily="34" charset="0"/>
          </a:endParaRPr>
        </a:p>
      </dgm:t>
    </dgm:pt>
    <dgm:pt modelId="{B84E4FD1-4857-4458-AB39-F0B00655CABB}" type="sibTrans" cxnId="{D585A885-1931-4E52-9B24-0F943DE8073F}">
      <dgm:prSet phldrT="1" phldr="0"/>
      <dgm:spPr/>
      <dgm:t>
        <a:bodyPr/>
        <a:lstStyle/>
        <a:p>
          <a:r>
            <a:rPr b="1">
              <a:latin typeface="Arial" panose="020B0604020202020204" pitchFamily="34" charset="0"/>
              <a:cs typeface="Arial" panose="020B0604020202020204" pitchFamily="34" charset="0"/>
            </a:rPr>
            <a:t>1</a:t>
          </a:r>
        </a:p>
      </dgm:t>
    </dgm:pt>
    <dgm:pt modelId="{540B66D0-940B-47A2-8F00-98DC177D710E}">
      <dgm:prSet phldrT="[Text]" phldr="0" custT="1"/>
      <dgm:spPr/>
      <dgm:t>
        <a:bodyPr/>
        <a:lstStyle/>
        <a:p>
          <a:r>
            <a:rPr lang="en-GB" sz="1800" b="1" dirty="0">
              <a:latin typeface="Arial" panose="020B0604020202020204" pitchFamily="34" charset="0"/>
              <a:cs typeface="Arial" panose="020B0604020202020204" pitchFamily="34" charset="0"/>
            </a:rPr>
            <a:t>SUPPORT</a:t>
          </a:r>
        </a:p>
        <a:p>
          <a:r>
            <a:rPr lang="en-US" sz="1200" b="0" dirty="0">
              <a:latin typeface="Arial" panose="020B0604020202020204" pitchFamily="34" charset="0"/>
              <a:cs typeface="Arial" panose="020B0604020202020204" pitchFamily="34" charset="0"/>
            </a:rPr>
            <a:t>The Healthier You </a:t>
          </a:r>
          <a:r>
            <a:rPr lang="en-US" sz="1200" b="0" dirty="0" err="1">
              <a:latin typeface="Arial" panose="020B0604020202020204" pitchFamily="34" charset="0"/>
              <a:cs typeface="Arial" panose="020B0604020202020204" pitchFamily="34" charset="0"/>
            </a:rPr>
            <a:t>programme</a:t>
          </a:r>
          <a:r>
            <a:rPr lang="en-US" sz="1200" b="0" dirty="0">
              <a:latin typeface="Arial" panose="020B0604020202020204" pitchFamily="34" charset="0"/>
              <a:cs typeface="Arial" panose="020B0604020202020204" pitchFamily="34" charset="0"/>
            </a:rPr>
            <a:t> offers structured support to help people make healthier lifestyle choices, either in person or online. However, not everyone has equal access to digital services or feels confident using them (</a:t>
          </a:r>
          <a:r>
            <a:rPr lang="en-GB" sz="1200" b="0" dirty="0">
              <a:latin typeface="Arial" panose="020B0604020202020204" pitchFamily="34" charset="0"/>
              <a:cs typeface="Arial" panose="020B0604020202020204" pitchFamily="34" charset="0"/>
            </a:rPr>
            <a:t>NHS England, n.d.; </a:t>
          </a:r>
          <a:r>
            <a:rPr lang="en-GB" sz="1200" b="0" dirty="0" err="1">
              <a:latin typeface="Arial" panose="020B0604020202020204" pitchFamily="34" charset="0"/>
              <a:cs typeface="Arial" panose="020B0604020202020204" pitchFamily="34" charset="0"/>
            </a:rPr>
            <a:t>Valabhji</a:t>
          </a:r>
          <a:r>
            <a:rPr lang="en-GB" sz="1200" b="0" dirty="0">
              <a:latin typeface="Arial" panose="020B0604020202020204" pitchFamily="34" charset="0"/>
              <a:cs typeface="Arial" panose="020B0604020202020204" pitchFamily="34" charset="0"/>
            </a:rPr>
            <a:t> et al., 2020).</a:t>
          </a:r>
        </a:p>
      </dgm:t>
    </dgm:pt>
    <dgm:pt modelId="{D48B132E-F9D2-4B42-BD06-6CB3ACB6CA69}" type="parTrans" cxnId="{C7225E32-5412-4A77-BD64-A64338D3F12C}">
      <dgm:prSet/>
      <dgm:spPr/>
      <dgm:t>
        <a:bodyPr/>
        <a:lstStyle/>
        <a:p>
          <a:endParaRPr lang="en-GB" b="1">
            <a:latin typeface="Arial" panose="020B0604020202020204" pitchFamily="34" charset="0"/>
            <a:cs typeface="Arial" panose="020B0604020202020204" pitchFamily="34" charset="0"/>
          </a:endParaRPr>
        </a:p>
      </dgm:t>
    </dgm:pt>
    <dgm:pt modelId="{407BE95F-83DB-4BFF-B670-CC4B3EDB85C1}" type="sibTrans" cxnId="{C7225E32-5412-4A77-BD64-A64338D3F12C}">
      <dgm:prSet phldrT="2" phldr="0"/>
      <dgm:spPr/>
      <dgm:t>
        <a:bodyPr/>
        <a:lstStyle/>
        <a:p>
          <a:r>
            <a:rPr b="1">
              <a:latin typeface="Arial" panose="020B0604020202020204" pitchFamily="34" charset="0"/>
              <a:cs typeface="Arial" panose="020B0604020202020204" pitchFamily="34" charset="0"/>
            </a:rPr>
            <a:t>2</a:t>
          </a:r>
        </a:p>
      </dgm:t>
    </dgm:pt>
    <dgm:pt modelId="{FA6D7B90-048F-436C-8AA3-48D6242821F1}">
      <dgm:prSet phldrT="[Text]" phldr="0" custT="1"/>
      <dgm:spPr/>
      <dgm:t>
        <a:bodyPr/>
        <a:lstStyle/>
        <a:p>
          <a:r>
            <a:rPr lang="en-GB" sz="1400" b="1" dirty="0">
              <a:latin typeface="Arial" panose="020B0604020202020204" pitchFamily="34" charset="0"/>
              <a:cs typeface="Arial" panose="020B0604020202020204" pitchFamily="34" charset="0"/>
            </a:rPr>
            <a:t>FOLLOW THROUGH</a:t>
          </a:r>
        </a:p>
        <a:p>
          <a:r>
            <a:rPr lang="en-US" sz="1400" b="0" dirty="0">
              <a:latin typeface="Arial" panose="020B0604020202020204" pitchFamily="34" charset="0"/>
              <a:cs typeface="Arial" panose="020B0604020202020204" pitchFamily="34" charset="0"/>
            </a:rPr>
            <a:t>Community support, health advice tailored to different cultural needs and regular GP follow-ups can help people maintain healthier habits long after the </a:t>
          </a:r>
          <a:r>
            <a:rPr lang="en-US" sz="1400" b="0" dirty="0" err="1">
              <a:latin typeface="Arial" panose="020B0604020202020204" pitchFamily="34" charset="0"/>
              <a:cs typeface="Arial" panose="020B0604020202020204" pitchFamily="34" charset="0"/>
            </a:rPr>
            <a:t>programme</a:t>
          </a:r>
          <a:r>
            <a:rPr lang="en-US" sz="1400" b="0" dirty="0">
              <a:latin typeface="Arial" panose="020B0604020202020204" pitchFamily="34" charset="0"/>
              <a:cs typeface="Arial" panose="020B0604020202020204" pitchFamily="34" charset="0"/>
            </a:rPr>
            <a:t> has ended </a:t>
          </a:r>
          <a:r>
            <a:rPr lang="en-GB" sz="1400" b="0" dirty="0">
              <a:latin typeface="Arial" panose="020B0604020202020204" pitchFamily="34" charset="0"/>
              <a:cs typeface="Arial" panose="020B0604020202020204" pitchFamily="34" charset="0"/>
            </a:rPr>
            <a:t>(</a:t>
          </a:r>
          <a:r>
            <a:rPr lang="en-GB" sz="1400" b="0" dirty="0" err="1">
              <a:latin typeface="Arial" panose="020B0604020202020204" pitchFamily="34" charset="0"/>
              <a:cs typeface="Arial" panose="020B0604020202020204" pitchFamily="34" charset="0"/>
            </a:rPr>
            <a:t>Nutbeam</a:t>
          </a:r>
          <a:r>
            <a:rPr lang="en-GB" sz="1400" b="0" dirty="0">
              <a:latin typeface="Arial" panose="020B0604020202020204" pitchFamily="34" charset="0"/>
              <a:cs typeface="Arial" panose="020B0604020202020204" pitchFamily="34" charset="0"/>
            </a:rPr>
            <a:t>, 2000; Rodrigues </a:t>
          </a:r>
          <a:r>
            <a:rPr lang="en-GB" sz="1400" b="0" i="1" dirty="0">
              <a:latin typeface="Arial" panose="020B0604020202020204" pitchFamily="34" charset="0"/>
              <a:cs typeface="Arial" panose="020B0604020202020204" pitchFamily="34" charset="0"/>
            </a:rPr>
            <a:t>et al</a:t>
          </a:r>
          <a:r>
            <a:rPr lang="en-GB" sz="1400" b="0" dirty="0">
              <a:latin typeface="Arial" panose="020B0604020202020204" pitchFamily="34" charset="0"/>
              <a:cs typeface="Arial" panose="020B0604020202020204" pitchFamily="34" charset="0"/>
            </a:rPr>
            <a:t>., 2020)</a:t>
          </a:r>
        </a:p>
        <a:p>
          <a:endParaRPr lang="en-GB" sz="1400" b="0" dirty="0">
            <a:latin typeface="Arial" panose="020B0604020202020204" pitchFamily="34" charset="0"/>
            <a:cs typeface="Arial" panose="020B0604020202020204" pitchFamily="34" charset="0"/>
          </a:endParaRPr>
        </a:p>
      </dgm:t>
    </dgm:pt>
    <dgm:pt modelId="{F9652BD3-4C67-4686-B3EB-18D9A260F0AF}" type="parTrans" cxnId="{A95EADBE-4D5E-4D78-B92A-A32299E07D13}">
      <dgm:prSet/>
      <dgm:spPr/>
      <dgm:t>
        <a:bodyPr/>
        <a:lstStyle/>
        <a:p>
          <a:endParaRPr lang="en-GB" b="1">
            <a:latin typeface="Arial" panose="020B0604020202020204" pitchFamily="34" charset="0"/>
            <a:cs typeface="Arial" panose="020B0604020202020204" pitchFamily="34" charset="0"/>
          </a:endParaRPr>
        </a:p>
      </dgm:t>
    </dgm:pt>
    <dgm:pt modelId="{D89C0110-160D-4A7F-B6CC-D0EBAB3B119C}" type="sibTrans" cxnId="{A95EADBE-4D5E-4D78-B92A-A32299E07D13}">
      <dgm:prSet phldrT="3" phldr="0"/>
      <dgm:spPr/>
      <dgm:t>
        <a:bodyPr/>
        <a:lstStyle/>
        <a:p>
          <a:r>
            <a:rPr b="1">
              <a:latin typeface="Arial" panose="020B0604020202020204" pitchFamily="34" charset="0"/>
              <a:cs typeface="Arial" panose="020B0604020202020204" pitchFamily="34" charset="0"/>
            </a:rPr>
            <a:t>3</a:t>
          </a:r>
        </a:p>
      </dgm:t>
    </dgm:pt>
    <dgm:pt modelId="{0FE78702-2EA0-4CBA-8D0B-BF610552D783}" type="pres">
      <dgm:prSet presAssocID="{E44020C1-3E68-4BC8-BF0C-D0EEF9A14B22}" presName="linearFlow" presStyleCnt="0">
        <dgm:presLayoutVars>
          <dgm:dir/>
          <dgm:animLvl val="lvl"/>
          <dgm:resizeHandles val="exact"/>
        </dgm:presLayoutVars>
      </dgm:prSet>
      <dgm:spPr/>
    </dgm:pt>
    <dgm:pt modelId="{B9208B8F-6FC8-438E-8A7D-C12C02AD519E}" type="pres">
      <dgm:prSet presAssocID="{83596DD5-AFFF-4455-8D4B-582AA9FABEB2}" presName="compositeNode" presStyleCnt="0"/>
      <dgm:spPr/>
    </dgm:pt>
    <dgm:pt modelId="{04818298-8D42-498C-A001-3D5B12B6FD31}" type="pres">
      <dgm:prSet presAssocID="{83596DD5-AFFF-4455-8D4B-582AA9FABEB2}" presName="parTx" presStyleLbl="node1" presStyleIdx="0" presStyleCnt="0">
        <dgm:presLayoutVars>
          <dgm:chMax val="0"/>
          <dgm:chPref val="0"/>
          <dgm:bulletEnabled val="1"/>
        </dgm:presLayoutVars>
      </dgm:prSet>
      <dgm:spPr/>
    </dgm:pt>
    <dgm:pt modelId="{FE2AE4B5-622E-45E2-B321-34C15717D2D6}" type="pres">
      <dgm:prSet presAssocID="{83596DD5-AFFF-4455-8D4B-582AA9FABEB2}" presName="parSh" presStyleCnt="0"/>
      <dgm:spPr/>
    </dgm:pt>
    <dgm:pt modelId="{182E3C2C-6CC2-42B9-9BC7-C781F1B4E4E3}" type="pres">
      <dgm:prSet presAssocID="{83596DD5-AFFF-4455-8D4B-582AA9FABEB2}" presName="lineNode" presStyleLbl="alignNode1" presStyleIdx="0" presStyleCnt="9"/>
      <dgm:spPr/>
    </dgm:pt>
    <dgm:pt modelId="{C985CCFF-FE5A-4A59-BD8F-BDB81C6A4A87}" type="pres">
      <dgm:prSet presAssocID="{83596DD5-AFFF-4455-8D4B-582AA9FABEB2}" presName="lineArrowNode" presStyleLbl="alignNode1" presStyleIdx="1" presStyleCnt="9"/>
      <dgm:spPr/>
    </dgm:pt>
    <dgm:pt modelId="{08EC59C9-A1F1-43F3-BE93-365F624450C0}" type="pres">
      <dgm:prSet presAssocID="{B84E4FD1-4857-4458-AB39-F0B00655CABB}" presName="sibTransNodeCircle" presStyleLbl="alignNode1" presStyleIdx="2" presStyleCnt="9">
        <dgm:presLayoutVars>
          <dgm:chMax val="0"/>
          <dgm:bulletEnabled/>
        </dgm:presLayoutVars>
      </dgm:prSet>
      <dgm:spPr/>
    </dgm:pt>
    <dgm:pt modelId="{8C7CA513-3C52-42D1-953B-1C174E399387}" type="pres">
      <dgm:prSet presAssocID="{B84E4FD1-4857-4458-AB39-F0B00655CABB}" presName="spacerBetweenCircleAndCallout" presStyleCnt="0">
        <dgm:presLayoutVars/>
      </dgm:prSet>
      <dgm:spPr/>
    </dgm:pt>
    <dgm:pt modelId="{68403BA1-BD50-489E-98D1-E33C6951592C}" type="pres">
      <dgm:prSet presAssocID="{B84E4FD1-4857-4458-AB39-F0B00655CABB}" presName="verticalConnector" presStyleLbl="alignAccFollowNode1" presStyleIdx="0" presStyleCnt="3"/>
      <dgm:spPr/>
    </dgm:pt>
    <dgm:pt modelId="{4DB8F505-EA84-4232-A7FF-78E603426DAB}" type="pres">
      <dgm:prSet presAssocID="{83596DD5-AFFF-4455-8D4B-582AA9FABEB2}" presName="nodeText" presStyleLbl="fgAcc1" presStyleIdx="0" presStyleCnt="3">
        <dgm:presLayoutVars>
          <dgm:bulletEnabled val="1"/>
        </dgm:presLayoutVars>
      </dgm:prSet>
      <dgm:spPr/>
    </dgm:pt>
    <dgm:pt modelId="{63B9E8A8-898F-466B-987C-19D83D5470D2}" type="pres">
      <dgm:prSet presAssocID="{B84E4FD1-4857-4458-AB39-F0B00655CABB}" presName="sibTransComposite" presStyleCnt="0"/>
      <dgm:spPr/>
    </dgm:pt>
    <dgm:pt modelId="{E022E1C8-3F4F-4E62-8F28-C78FB9458BAD}" type="pres">
      <dgm:prSet presAssocID="{540B66D0-940B-47A2-8F00-98DC177D710E}" presName="compositeNode" presStyleCnt="0"/>
      <dgm:spPr/>
    </dgm:pt>
    <dgm:pt modelId="{4B1B3661-66FA-4C71-B78B-11B79D15DE2E}" type="pres">
      <dgm:prSet presAssocID="{540B66D0-940B-47A2-8F00-98DC177D710E}" presName="parTx" presStyleLbl="node1" presStyleIdx="0" presStyleCnt="0">
        <dgm:presLayoutVars>
          <dgm:chMax val="0"/>
          <dgm:chPref val="0"/>
          <dgm:bulletEnabled val="1"/>
        </dgm:presLayoutVars>
      </dgm:prSet>
      <dgm:spPr/>
    </dgm:pt>
    <dgm:pt modelId="{1EA45241-F1FB-4A76-B7D9-2F65C06343B9}" type="pres">
      <dgm:prSet presAssocID="{540B66D0-940B-47A2-8F00-98DC177D710E}" presName="parSh" presStyleCnt="0"/>
      <dgm:spPr/>
    </dgm:pt>
    <dgm:pt modelId="{AA17CF56-1A95-4A87-B235-FBA7A45363AE}" type="pres">
      <dgm:prSet presAssocID="{540B66D0-940B-47A2-8F00-98DC177D710E}" presName="lineNode" presStyleLbl="alignNode1" presStyleIdx="3" presStyleCnt="9"/>
      <dgm:spPr/>
    </dgm:pt>
    <dgm:pt modelId="{8B69C44E-8935-456E-A5F7-EE74F0A65DC7}" type="pres">
      <dgm:prSet presAssocID="{540B66D0-940B-47A2-8F00-98DC177D710E}" presName="lineArrowNode" presStyleLbl="alignNode1" presStyleIdx="4" presStyleCnt="9"/>
      <dgm:spPr/>
    </dgm:pt>
    <dgm:pt modelId="{840B8877-B611-4AAB-9179-CFD6AAF1271D}" type="pres">
      <dgm:prSet presAssocID="{407BE95F-83DB-4BFF-B670-CC4B3EDB85C1}" presName="sibTransNodeCircle" presStyleLbl="alignNode1" presStyleIdx="5" presStyleCnt="9">
        <dgm:presLayoutVars>
          <dgm:chMax val="0"/>
          <dgm:bulletEnabled/>
        </dgm:presLayoutVars>
      </dgm:prSet>
      <dgm:spPr/>
    </dgm:pt>
    <dgm:pt modelId="{B0621692-A350-4498-A813-9994CD1C57F0}" type="pres">
      <dgm:prSet presAssocID="{407BE95F-83DB-4BFF-B670-CC4B3EDB85C1}" presName="spacerBetweenCircleAndCallout" presStyleCnt="0">
        <dgm:presLayoutVars/>
      </dgm:prSet>
      <dgm:spPr/>
    </dgm:pt>
    <dgm:pt modelId="{18CD15A7-3B64-47A8-A5C1-4B126965C67B}" type="pres">
      <dgm:prSet presAssocID="{407BE95F-83DB-4BFF-B670-CC4B3EDB85C1}" presName="verticalConnector" presStyleLbl="alignAccFollowNode1" presStyleIdx="1" presStyleCnt="3"/>
      <dgm:spPr/>
    </dgm:pt>
    <dgm:pt modelId="{61554A10-F942-42F5-972E-39236FDAEC08}" type="pres">
      <dgm:prSet presAssocID="{540B66D0-940B-47A2-8F00-98DC177D710E}" presName="nodeText" presStyleLbl="fgAcc1" presStyleIdx="1" presStyleCnt="3">
        <dgm:presLayoutVars>
          <dgm:bulletEnabled val="1"/>
        </dgm:presLayoutVars>
      </dgm:prSet>
      <dgm:spPr/>
    </dgm:pt>
    <dgm:pt modelId="{41DCF025-7E62-4420-AC19-C0F329D541A3}" type="pres">
      <dgm:prSet presAssocID="{407BE95F-83DB-4BFF-B670-CC4B3EDB85C1}" presName="sibTransComposite" presStyleCnt="0"/>
      <dgm:spPr/>
    </dgm:pt>
    <dgm:pt modelId="{B4A7E5EC-03B2-468B-A4F1-5E118FEC3B38}" type="pres">
      <dgm:prSet presAssocID="{FA6D7B90-048F-436C-8AA3-48D6242821F1}" presName="compositeNode" presStyleCnt="0"/>
      <dgm:spPr/>
    </dgm:pt>
    <dgm:pt modelId="{1A5BF560-92D4-4C34-A7B4-6B0DD9BF416F}" type="pres">
      <dgm:prSet presAssocID="{FA6D7B90-048F-436C-8AA3-48D6242821F1}" presName="parTx" presStyleLbl="node1" presStyleIdx="0" presStyleCnt="0">
        <dgm:presLayoutVars>
          <dgm:chMax val="0"/>
          <dgm:chPref val="0"/>
          <dgm:bulletEnabled val="1"/>
        </dgm:presLayoutVars>
      </dgm:prSet>
      <dgm:spPr/>
    </dgm:pt>
    <dgm:pt modelId="{1340D6FB-E720-4433-A3D4-05D75DEC3F07}" type="pres">
      <dgm:prSet presAssocID="{FA6D7B90-048F-436C-8AA3-48D6242821F1}" presName="parSh" presStyleCnt="0"/>
      <dgm:spPr/>
    </dgm:pt>
    <dgm:pt modelId="{2C4DFF5A-13DE-4A7F-ABDD-07488555AD52}" type="pres">
      <dgm:prSet presAssocID="{FA6D7B90-048F-436C-8AA3-48D6242821F1}" presName="lineNode" presStyleLbl="alignNode1" presStyleIdx="6" presStyleCnt="9"/>
      <dgm:spPr/>
    </dgm:pt>
    <dgm:pt modelId="{E0B9248C-667B-4FEC-905D-112FB5137EB3}" type="pres">
      <dgm:prSet presAssocID="{FA6D7B90-048F-436C-8AA3-48D6242821F1}" presName="lineArrowNode" presStyleLbl="alignNode1" presStyleIdx="7" presStyleCnt="9"/>
      <dgm:spPr/>
    </dgm:pt>
    <dgm:pt modelId="{80890507-4CEB-4441-82D5-4AB71F92FB88}" type="pres">
      <dgm:prSet presAssocID="{D89C0110-160D-4A7F-B6CC-D0EBAB3B119C}" presName="sibTransNodeCircle" presStyleLbl="alignNode1" presStyleIdx="8" presStyleCnt="9">
        <dgm:presLayoutVars>
          <dgm:chMax val="0"/>
          <dgm:bulletEnabled/>
        </dgm:presLayoutVars>
      </dgm:prSet>
      <dgm:spPr/>
    </dgm:pt>
    <dgm:pt modelId="{297D1202-8364-4976-A9A4-044341F707C1}" type="pres">
      <dgm:prSet presAssocID="{D89C0110-160D-4A7F-B6CC-D0EBAB3B119C}" presName="spacerBetweenCircleAndCallout" presStyleCnt="0">
        <dgm:presLayoutVars/>
      </dgm:prSet>
      <dgm:spPr/>
    </dgm:pt>
    <dgm:pt modelId="{7C409531-D7BC-4FC4-B0D0-5F0CCEFD28F1}" type="pres">
      <dgm:prSet presAssocID="{D89C0110-160D-4A7F-B6CC-D0EBAB3B119C}" presName="verticalConnector" presStyleLbl="alignAccFollowNode1" presStyleIdx="2" presStyleCnt="3"/>
      <dgm:spPr/>
    </dgm:pt>
    <dgm:pt modelId="{85952917-5306-4E06-8A11-2727390BCC77}" type="pres">
      <dgm:prSet presAssocID="{FA6D7B90-048F-436C-8AA3-48D6242821F1}" presName="nodeText" presStyleLbl="fgAcc1" presStyleIdx="2" presStyleCnt="3">
        <dgm:presLayoutVars>
          <dgm:bulletEnabled val="1"/>
        </dgm:presLayoutVars>
      </dgm:prSet>
      <dgm:spPr/>
    </dgm:pt>
  </dgm:ptLst>
  <dgm:cxnLst>
    <dgm:cxn modelId="{7E09CF1B-BC23-453E-9580-4E9A91D02185}" type="presOf" srcId="{540B66D0-940B-47A2-8F00-98DC177D710E}" destId="{8B69C44E-8935-456E-A5F7-EE74F0A65DC7}" srcOrd="0" destOrd="0" presId="urn:microsoft.com/office/officeart/2024/layout/NumberedLinearArrowProcess#1"/>
    <dgm:cxn modelId="{C7225E32-5412-4A77-BD64-A64338D3F12C}" srcId="{E44020C1-3E68-4BC8-BF0C-D0EEF9A14B22}" destId="{540B66D0-940B-47A2-8F00-98DC177D710E}" srcOrd="1" destOrd="0" parTransId="{D48B132E-F9D2-4B42-BD06-6CB3ACB6CA69}" sibTransId="{407BE95F-83DB-4BFF-B670-CC4B3EDB85C1}"/>
    <dgm:cxn modelId="{4A7D6768-6EB9-45DF-980A-678D0025B0E1}" type="presOf" srcId="{83596DD5-AFFF-4455-8D4B-582AA9FABEB2}" destId="{C985CCFF-FE5A-4A59-BD8F-BDB81C6A4A87}" srcOrd="0" destOrd="0" presId="urn:microsoft.com/office/officeart/2024/layout/NumberedLinearArrowProcess#1"/>
    <dgm:cxn modelId="{A19BE04B-634C-4339-B812-7B2AF24604F1}" type="presOf" srcId="{FA6D7B90-048F-436C-8AA3-48D6242821F1}" destId="{E0B9248C-667B-4FEC-905D-112FB5137EB3}" srcOrd="0" destOrd="0" presId="urn:microsoft.com/office/officeart/2024/layout/NumberedLinearArrowProcess#1"/>
    <dgm:cxn modelId="{D585A885-1931-4E52-9B24-0F943DE8073F}" srcId="{E44020C1-3E68-4BC8-BF0C-D0EEF9A14B22}" destId="{83596DD5-AFFF-4455-8D4B-582AA9FABEB2}" srcOrd="0" destOrd="0" parTransId="{29467532-D246-4194-9334-7AD91937974F}" sibTransId="{B84E4FD1-4857-4458-AB39-F0B00655CABB}"/>
    <dgm:cxn modelId="{8FE1C890-E9FE-4061-9696-F7523C68322D}" type="presOf" srcId="{FA6D7B90-048F-436C-8AA3-48D6242821F1}" destId="{85952917-5306-4E06-8A11-2727390BCC77}" srcOrd="1" destOrd="0" presId="urn:microsoft.com/office/officeart/2024/layout/NumberedLinearArrowProcess#1"/>
    <dgm:cxn modelId="{81469199-2038-4467-AEB6-8C3F51D8766F}" type="presOf" srcId="{B84E4FD1-4857-4458-AB39-F0B00655CABB}" destId="{08EC59C9-A1F1-43F3-BE93-365F624450C0}" srcOrd="0" destOrd="0" presId="urn:microsoft.com/office/officeart/2024/layout/NumberedLinearArrowProcess#1"/>
    <dgm:cxn modelId="{580F6EB9-943D-48A8-BA55-E8BC83F9084E}" type="presOf" srcId="{407BE95F-83DB-4BFF-B670-CC4B3EDB85C1}" destId="{840B8877-B611-4AAB-9179-CFD6AAF1271D}" srcOrd="0" destOrd="0" presId="urn:microsoft.com/office/officeart/2024/layout/NumberedLinearArrowProcess#1"/>
    <dgm:cxn modelId="{149823BC-97A1-41FE-8437-02578225575A}" type="presOf" srcId="{83596DD5-AFFF-4455-8D4B-582AA9FABEB2}" destId="{4DB8F505-EA84-4232-A7FF-78E603426DAB}" srcOrd="1" destOrd="0" presId="urn:microsoft.com/office/officeart/2024/layout/NumberedLinearArrowProcess#1"/>
    <dgm:cxn modelId="{A95EADBE-4D5E-4D78-B92A-A32299E07D13}" srcId="{E44020C1-3E68-4BC8-BF0C-D0EEF9A14B22}" destId="{FA6D7B90-048F-436C-8AA3-48D6242821F1}" srcOrd="2" destOrd="0" parTransId="{F9652BD3-4C67-4686-B3EB-18D9A260F0AF}" sibTransId="{D89C0110-160D-4A7F-B6CC-D0EBAB3B119C}"/>
    <dgm:cxn modelId="{5F7DB7DE-0E4C-45F2-BE25-F50F80EE059D}" type="presOf" srcId="{E44020C1-3E68-4BC8-BF0C-D0EEF9A14B22}" destId="{0FE78702-2EA0-4CBA-8D0B-BF610552D783}" srcOrd="0" destOrd="0" presId="urn:microsoft.com/office/officeart/2024/layout/NumberedLinearArrowProcess#1"/>
    <dgm:cxn modelId="{BF3B61EC-9633-4F3B-8CDA-A20FA9E9C257}" type="presOf" srcId="{D89C0110-160D-4A7F-B6CC-D0EBAB3B119C}" destId="{80890507-4CEB-4441-82D5-4AB71F92FB88}" srcOrd="0" destOrd="0" presId="urn:microsoft.com/office/officeart/2024/layout/NumberedLinearArrowProcess#1"/>
    <dgm:cxn modelId="{0B4E5CF7-A9FD-4E1A-9D03-86658644DFA2}" type="presOf" srcId="{540B66D0-940B-47A2-8F00-98DC177D710E}" destId="{61554A10-F942-42F5-972E-39236FDAEC08}" srcOrd="1" destOrd="0" presId="urn:microsoft.com/office/officeart/2024/layout/NumberedLinearArrowProcess#1"/>
    <dgm:cxn modelId="{18635AE6-2C92-478B-86F4-632E3564744E}" type="presParOf" srcId="{0FE78702-2EA0-4CBA-8D0B-BF610552D783}" destId="{B9208B8F-6FC8-438E-8A7D-C12C02AD519E}" srcOrd="0" destOrd="0" presId="urn:microsoft.com/office/officeart/2024/layout/NumberedLinearArrowProcess#1"/>
    <dgm:cxn modelId="{01D2C052-B744-41C4-9767-7CE24617751C}" type="presParOf" srcId="{B9208B8F-6FC8-438E-8A7D-C12C02AD519E}" destId="{04818298-8D42-498C-A001-3D5B12B6FD31}" srcOrd="0" destOrd="0" presId="urn:microsoft.com/office/officeart/2024/layout/NumberedLinearArrowProcess#1"/>
    <dgm:cxn modelId="{FA506355-B726-4FD9-BFB9-7930081A931A}" type="presParOf" srcId="{B9208B8F-6FC8-438E-8A7D-C12C02AD519E}" destId="{FE2AE4B5-622E-45E2-B321-34C15717D2D6}" srcOrd="1" destOrd="0" presId="urn:microsoft.com/office/officeart/2024/layout/NumberedLinearArrowProcess#1"/>
    <dgm:cxn modelId="{8BE1D0E6-CEB5-490E-A84A-FE4074705062}" type="presParOf" srcId="{FE2AE4B5-622E-45E2-B321-34C15717D2D6}" destId="{182E3C2C-6CC2-42B9-9BC7-C781F1B4E4E3}" srcOrd="0" destOrd="0" presId="urn:microsoft.com/office/officeart/2024/layout/NumberedLinearArrowProcess#1"/>
    <dgm:cxn modelId="{E096132C-7EF5-48CB-AF4D-EFB9AE22151F}" type="presParOf" srcId="{FE2AE4B5-622E-45E2-B321-34C15717D2D6}" destId="{C985CCFF-FE5A-4A59-BD8F-BDB81C6A4A87}" srcOrd="1" destOrd="0" presId="urn:microsoft.com/office/officeart/2024/layout/NumberedLinearArrowProcess#1"/>
    <dgm:cxn modelId="{F7D2E9D7-C99C-4B50-90AA-5EF50033169B}" type="presParOf" srcId="{FE2AE4B5-622E-45E2-B321-34C15717D2D6}" destId="{08EC59C9-A1F1-43F3-BE93-365F624450C0}" srcOrd="2" destOrd="0" presId="urn:microsoft.com/office/officeart/2024/layout/NumberedLinearArrowProcess#1"/>
    <dgm:cxn modelId="{3FC65F36-9912-447C-ADF5-7300B83B65E9}" type="presParOf" srcId="{FE2AE4B5-622E-45E2-B321-34C15717D2D6}" destId="{8C7CA513-3C52-42D1-953B-1C174E399387}" srcOrd="3" destOrd="0" presId="urn:microsoft.com/office/officeart/2024/layout/NumberedLinearArrowProcess#1"/>
    <dgm:cxn modelId="{B54349B5-9BF8-4340-AC63-C0F8F312DBFC}" type="presParOf" srcId="{FE2AE4B5-622E-45E2-B321-34C15717D2D6}" destId="{68403BA1-BD50-489E-98D1-E33C6951592C}" srcOrd="4" destOrd="0" presId="urn:microsoft.com/office/officeart/2024/layout/NumberedLinearArrowProcess#1"/>
    <dgm:cxn modelId="{27E4BE03-DF2A-4604-B8BB-463AA63BBD8A}" type="presParOf" srcId="{B9208B8F-6FC8-438E-8A7D-C12C02AD519E}" destId="{4DB8F505-EA84-4232-A7FF-78E603426DAB}" srcOrd="2" destOrd="0" presId="urn:microsoft.com/office/officeart/2024/layout/NumberedLinearArrowProcess#1"/>
    <dgm:cxn modelId="{C50233CB-0182-48A1-B0B1-EB4453728B32}" type="presParOf" srcId="{0FE78702-2EA0-4CBA-8D0B-BF610552D783}" destId="{63B9E8A8-898F-466B-987C-19D83D5470D2}" srcOrd="1" destOrd="0" presId="urn:microsoft.com/office/officeart/2024/layout/NumberedLinearArrowProcess#1"/>
    <dgm:cxn modelId="{8AC4C6A7-0EFE-492A-B0E3-8AA321BEDC48}" type="presParOf" srcId="{0FE78702-2EA0-4CBA-8D0B-BF610552D783}" destId="{E022E1C8-3F4F-4E62-8F28-C78FB9458BAD}" srcOrd="2" destOrd="0" presId="urn:microsoft.com/office/officeart/2024/layout/NumberedLinearArrowProcess#1"/>
    <dgm:cxn modelId="{AD3D220D-2632-4840-A303-D58AE3422C4E}" type="presParOf" srcId="{E022E1C8-3F4F-4E62-8F28-C78FB9458BAD}" destId="{4B1B3661-66FA-4C71-B78B-11B79D15DE2E}" srcOrd="0" destOrd="0" presId="urn:microsoft.com/office/officeart/2024/layout/NumberedLinearArrowProcess#1"/>
    <dgm:cxn modelId="{ECF040F3-9993-47A1-9902-5ED8F561217C}" type="presParOf" srcId="{E022E1C8-3F4F-4E62-8F28-C78FB9458BAD}" destId="{1EA45241-F1FB-4A76-B7D9-2F65C06343B9}" srcOrd="1" destOrd="0" presId="urn:microsoft.com/office/officeart/2024/layout/NumberedLinearArrowProcess#1"/>
    <dgm:cxn modelId="{78620A0F-19BD-4773-8EF2-E3B03DE09234}" type="presParOf" srcId="{1EA45241-F1FB-4A76-B7D9-2F65C06343B9}" destId="{AA17CF56-1A95-4A87-B235-FBA7A45363AE}" srcOrd="0" destOrd="0" presId="urn:microsoft.com/office/officeart/2024/layout/NumberedLinearArrowProcess#1"/>
    <dgm:cxn modelId="{88694724-9070-4CBD-870F-5FEC8026116D}" type="presParOf" srcId="{1EA45241-F1FB-4A76-B7D9-2F65C06343B9}" destId="{8B69C44E-8935-456E-A5F7-EE74F0A65DC7}" srcOrd="1" destOrd="0" presId="urn:microsoft.com/office/officeart/2024/layout/NumberedLinearArrowProcess#1"/>
    <dgm:cxn modelId="{78D7E8E8-7D81-4B67-A202-C5C51F91D986}" type="presParOf" srcId="{1EA45241-F1FB-4A76-B7D9-2F65C06343B9}" destId="{840B8877-B611-4AAB-9179-CFD6AAF1271D}" srcOrd="2" destOrd="0" presId="urn:microsoft.com/office/officeart/2024/layout/NumberedLinearArrowProcess#1"/>
    <dgm:cxn modelId="{6B4863CD-D5F0-4C62-A58A-5E3AB3A11CC9}" type="presParOf" srcId="{1EA45241-F1FB-4A76-B7D9-2F65C06343B9}" destId="{B0621692-A350-4498-A813-9994CD1C57F0}" srcOrd="3" destOrd="0" presId="urn:microsoft.com/office/officeart/2024/layout/NumberedLinearArrowProcess#1"/>
    <dgm:cxn modelId="{70D06543-B5EE-4196-84E0-C8E1548299C7}" type="presParOf" srcId="{1EA45241-F1FB-4A76-B7D9-2F65C06343B9}" destId="{18CD15A7-3B64-47A8-A5C1-4B126965C67B}" srcOrd="4" destOrd="0" presId="urn:microsoft.com/office/officeart/2024/layout/NumberedLinearArrowProcess#1"/>
    <dgm:cxn modelId="{8C76A798-92EA-415F-B7A7-5423486B27DC}" type="presParOf" srcId="{E022E1C8-3F4F-4E62-8F28-C78FB9458BAD}" destId="{61554A10-F942-42F5-972E-39236FDAEC08}" srcOrd="2" destOrd="0" presId="urn:microsoft.com/office/officeart/2024/layout/NumberedLinearArrowProcess#1"/>
    <dgm:cxn modelId="{468B5689-D74D-4C8D-8CA5-7BD73B751F98}" type="presParOf" srcId="{0FE78702-2EA0-4CBA-8D0B-BF610552D783}" destId="{41DCF025-7E62-4420-AC19-C0F329D541A3}" srcOrd="3" destOrd="0" presId="urn:microsoft.com/office/officeart/2024/layout/NumberedLinearArrowProcess#1"/>
    <dgm:cxn modelId="{E91FE273-2331-423A-A764-08688648FEF7}" type="presParOf" srcId="{0FE78702-2EA0-4CBA-8D0B-BF610552D783}" destId="{B4A7E5EC-03B2-468B-A4F1-5E118FEC3B38}" srcOrd="4" destOrd="0" presId="urn:microsoft.com/office/officeart/2024/layout/NumberedLinearArrowProcess#1"/>
    <dgm:cxn modelId="{881F134A-33B0-4C34-B0A5-9A9530AB4ED5}" type="presParOf" srcId="{B4A7E5EC-03B2-468B-A4F1-5E118FEC3B38}" destId="{1A5BF560-92D4-4C34-A7B4-6B0DD9BF416F}" srcOrd="0" destOrd="0" presId="urn:microsoft.com/office/officeart/2024/layout/NumberedLinearArrowProcess#1"/>
    <dgm:cxn modelId="{A85D21F0-921A-4455-815F-F34F887F543E}" type="presParOf" srcId="{B4A7E5EC-03B2-468B-A4F1-5E118FEC3B38}" destId="{1340D6FB-E720-4433-A3D4-05D75DEC3F07}" srcOrd="1" destOrd="0" presId="urn:microsoft.com/office/officeart/2024/layout/NumberedLinearArrowProcess#1"/>
    <dgm:cxn modelId="{FFE95848-678E-4A3D-8B84-69F8F9C7B96E}" type="presParOf" srcId="{1340D6FB-E720-4433-A3D4-05D75DEC3F07}" destId="{2C4DFF5A-13DE-4A7F-ABDD-07488555AD52}" srcOrd="0" destOrd="0" presId="urn:microsoft.com/office/officeart/2024/layout/NumberedLinearArrowProcess#1"/>
    <dgm:cxn modelId="{C1B27A49-03B1-4ADE-9E09-14E0F2B23446}" type="presParOf" srcId="{1340D6FB-E720-4433-A3D4-05D75DEC3F07}" destId="{E0B9248C-667B-4FEC-905D-112FB5137EB3}" srcOrd="1" destOrd="0" presId="urn:microsoft.com/office/officeart/2024/layout/NumberedLinearArrowProcess#1"/>
    <dgm:cxn modelId="{8E7E3ECD-90B5-49BA-A74B-44D7BA4B8F26}" type="presParOf" srcId="{1340D6FB-E720-4433-A3D4-05D75DEC3F07}" destId="{80890507-4CEB-4441-82D5-4AB71F92FB88}" srcOrd="2" destOrd="0" presId="urn:microsoft.com/office/officeart/2024/layout/NumberedLinearArrowProcess#1"/>
    <dgm:cxn modelId="{4FC8F65F-AE06-4BFD-94F3-EE3F132C61A9}" type="presParOf" srcId="{1340D6FB-E720-4433-A3D4-05D75DEC3F07}" destId="{297D1202-8364-4976-A9A4-044341F707C1}" srcOrd="3" destOrd="0" presId="urn:microsoft.com/office/officeart/2024/layout/NumberedLinearArrowProcess#1"/>
    <dgm:cxn modelId="{E8450DDF-87E7-4FCD-9830-4B7C77D3D241}" type="presParOf" srcId="{1340D6FB-E720-4433-A3D4-05D75DEC3F07}" destId="{7C409531-D7BC-4FC4-B0D0-5F0CCEFD28F1}" srcOrd="4" destOrd="0" presId="urn:microsoft.com/office/officeart/2024/layout/NumberedLinearArrowProcess#1"/>
    <dgm:cxn modelId="{F0C723F8-6BB1-4398-AAE1-E3993B3F268B}" type="presParOf" srcId="{B4A7E5EC-03B2-468B-A4F1-5E118FEC3B38}" destId="{85952917-5306-4E06-8A11-2727390BCC77}" srcOrd="2" destOrd="0" presId="urn:microsoft.com/office/officeart/2024/layout/NumberedLinearArrow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DA773-6B71-447B-8F18-EC23F9996FD3}">
      <dsp:nvSpPr>
        <dsp:cNvPr id="0" name=""/>
        <dsp:cNvSpPr/>
      </dsp:nvSpPr>
      <dsp:spPr>
        <a:xfrm>
          <a:off x="381772" y="827500"/>
          <a:ext cx="624111" cy="624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60B690-91BB-473C-837E-DA4E1C699D70}">
      <dsp:nvSpPr>
        <dsp:cNvPr id="0" name=""/>
        <dsp:cNvSpPr/>
      </dsp:nvSpPr>
      <dsp:spPr>
        <a:xfrm>
          <a:off x="371" y="1745462"/>
          <a:ext cx="1386914" cy="1040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panose="020B0604020202020204" pitchFamily="34" charset="0"/>
              <a:cs typeface="Arial" panose="020B0604020202020204" pitchFamily="34" charset="0"/>
            </a:rPr>
            <a:t>HEALTH</a:t>
          </a:r>
        </a:p>
        <a:p>
          <a:pPr marL="0" lvl="0" indent="0" algn="ctr" defTabSz="488950">
            <a:lnSpc>
              <a:spcPct val="100000"/>
            </a:lnSpc>
            <a:spcBef>
              <a:spcPct val="0"/>
            </a:spcBef>
            <a:spcAft>
              <a:spcPct val="35000"/>
            </a:spcAft>
            <a:buNone/>
          </a:pPr>
          <a:r>
            <a:rPr lang="en-US" sz="1100" b="0" kern="1200">
              <a:latin typeface="Arial" panose="020B0604020202020204" pitchFamily="34" charset="0"/>
              <a:cs typeface="Arial" panose="020B0604020202020204" pitchFamily="34" charset="0"/>
            </a:rPr>
            <a:t>A key criticism of the WHO definition is its emphasis on physical, mental, and social well-being, as well as a dynamic ability to adapt (WHO, 1948; Huber </a:t>
          </a:r>
          <a:r>
            <a:rPr lang="en-US" sz="1100" b="0" i="1" kern="1200">
              <a:latin typeface="Arial" panose="020B0604020202020204" pitchFamily="34" charset="0"/>
              <a:cs typeface="Arial" panose="020B0604020202020204" pitchFamily="34" charset="0"/>
            </a:rPr>
            <a:t>et al., </a:t>
          </a:r>
          <a:r>
            <a:rPr lang="en-US" sz="1100" b="0" kern="1200">
              <a:latin typeface="Arial" panose="020B0604020202020204" pitchFamily="34" charset="0"/>
              <a:cs typeface="Arial" panose="020B0604020202020204" pitchFamily="34" charset="0"/>
            </a:rPr>
            <a:t>2011).</a:t>
          </a:r>
          <a:endParaRPr lang="en-GB" sz="1100" b="0" kern="1200">
            <a:latin typeface="Arial" panose="020B0604020202020204" pitchFamily="34" charset="0"/>
            <a:cs typeface="Arial" panose="020B0604020202020204" pitchFamily="34" charset="0"/>
          </a:endParaRPr>
        </a:p>
      </dsp:txBody>
      <dsp:txXfrm>
        <a:off x="371" y="1745462"/>
        <a:ext cx="1386914" cy="1040185"/>
      </dsp:txXfrm>
    </dsp:sp>
    <dsp:sp modelId="{E2C28C6C-2FCB-45AF-820A-838D59438749}">
      <dsp:nvSpPr>
        <dsp:cNvPr id="0" name=""/>
        <dsp:cNvSpPr/>
      </dsp:nvSpPr>
      <dsp:spPr>
        <a:xfrm>
          <a:off x="2011396" y="827500"/>
          <a:ext cx="624111" cy="624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07C73C-8E30-4C08-BCD4-D36F7B697095}">
      <dsp:nvSpPr>
        <dsp:cNvPr id="0" name=""/>
        <dsp:cNvSpPr/>
      </dsp:nvSpPr>
      <dsp:spPr>
        <a:xfrm>
          <a:off x="1629995" y="1745462"/>
          <a:ext cx="1386914" cy="1040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latin typeface="Arial" panose="020B0604020202020204" pitchFamily="34" charset="0"/>
              <a:cs typeface="Arial" panose="020B0604020202020204" pitchFamily="34" charset="0"/>
            </a:rPr>
            <a:t>WELLBEING</a:t>
          </a:r>
        </a:p>
        <a:p>
          <a:pPr marL="0" lvl="0" indent="0" algn="ctr" defTabSz="488950">
            <a:lnSpc>
              <a:spcPct val="100000"/>
            </a:lnSpc>
            <a:spcBef>
              <a:spcPct val="0"/>
            </a:spcBef>
            <a:spcAft>
              <a:spcPct val="35000"/>
            </a:spcAft>
            <a:buNone/>
          </a:pPr>
          <a:r>
            <a:rPr lang="en-US" sz="1100" b="0" kern="1200" dirty="0">
              <a:latin typeface="Arial" panose="020B0604020202020204" pitchFamily="34" charset="0"/>
              <a:cs typeface="Arial" panose="020B0604020202020204" pitchFamily="34" charset="0"/>
            </a:rPr>
            <a:t>Subjective measures include life satisfaction and sentiments. Goals include income, housing, safety and access to services. Both matter (Dodge </a:t>
          </a:r>
          <a:r>
            <a:rPr lang="en-US" sz="1100" b="0" i="1" kern="1200" dirty="0">
              <a:latin typeface="Arial" panose="020B0604020202020204" pitchFamily="34" charset="0"/>
              <a:cs typeface="Arial" panose="020B0604020202020204" pitchFamily="34" charset="0"/>
            </a:rPr>
            <a:t>et al</a:t>
          </a:r>
          <a:r>
            <a:rPr lang="en-US" sz="1100" b="0" kern="1200" dirty="0">
              <a:latin typeface="Arial" panose="020B0604020202020204" pitchFamily="34" charset="0"/>
              <a:cs typeface="Arial" panose="020B0604020202020204" pitchFamily="34" charset="0"/>
            </a:rPr>
            <a:t>., 2012; Marmot, 2005).</a:t>
          </a:r>
          <a:endParaRPr lang="en-GB" sz="1100" b="0" kern="1200" dirty="0">
            <a:latin typeface="Arial" panose="020B0604020202020204" pitchFamily="34" charset="0"/>
            <a:cs typeface="Arial" panose="020B0604020202020204" pitchFamily="34" charset="0"/>
          </a:endParaRPr>
        </a:p>
      </dsp:txBody>
      <dsp:txXfrm>
        <a:off x="1629995" y="1745462"/>
        <a:ext cx="1386914" cy="1040185"/>
      </dsp:txXfrm>
    </dsp:sp>
    <dsp:sp modelId="{4D8A133E-A7E6-4207-A48E-45BFADFB6DF7}">
      <dsp:nvSpPr>
        <dsp:cNvPr id="0" name=""/>
        <dsp:cNvSpPr/>
      </dsp:nvSpPr>
      <dsp:spPr>
        <a:xfrm>
          <a:off x="3641020" y="827500"/>
          <a:ext cx="624111" cy="624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B945CA-48DE-420E-9330-84D72AE2886B}">
      <dsp:nvSpPr>
        <dsp:cNvPr id="0" name=""/>
        <dsp:cNvSpPr/>
      </dsp:nvSpPr>
      <dsp:spPr>
        <a:xfrm>
          <a:off x="3259619" y="1745462"/>
          <a:ext cx="1386914" cy="1040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latin typeface="Arial" panose="020B0604020202020204" pitchFamily="34" charset="0"/>
              <a:cs typeface="Arial" panose="020B0604020202020204" pitchFamily="34" charset="0"/>
            </a:rPr>
            <a:t>SUSTAINABLE DEVELOPMENT</a:t>
          </a:r>
        </a:p>
        <a:p>
          <a:pPr marL="0" lvl="0" indent="0" algn="ctr" defTabSz="488950">
            <a:lnSpc>
              <a:spcPct val="100000"/>
            </a:lnSpc>
            <a:spcBef>
              <a:spcPct val="0"/>
            </a:spcBef>
            <a:spcAft>
              <a:spcPct val="35000"/>
            </a:spcAft>
            <a:buNone/>
          </a:pPr>
          <a:r>
            <a:rPr lang="en-US" sz="1100" b="0" kern="1200" dirty="0">
              <a:latin typeface="Arial" panose="020B0604020202020204" pitchFamily="34" charset="0"/>
              <a:cs typeface="Arial" panose="020B0604020202020204" pitchFamily="34" charset="0"/>
            </a:rPr>
            <a:t>Meeting current demands while protecting future generations; environmental, economic and social dimensions (United Nations, 2015).</a:t>
          </a:r>
          <a:endParaRPr lang="en-GB" sz="1100" b="0" kern="1200" dirty="0">
            <a:latin typeface="Arial" panose="020B0604020202020204" pitchFamily="34" charset="0"/>
            <a:cs typeface="Arial" panose="020B0604020202020204" pitchFamily="34" charset="0"/>
          </a:endParaRPr>
        </a:p>
      </dsp:txBody>
      <dsp:txXfrm>
        <a:off x="3259619" y="1745462"/>
        <a:ext cx="1386914" cy="10401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F78B8-A8A3-4CA0-85BE-AB43DB8FD22D}">
      <dsp:nvSpPr>
        <dsp:cNvPr id="0" name=""/>
        <dsp:cNvSpPr/>
      </dsp:nvSpPr>
      <dsp:spPr>
        <a:xfrm>
          <a:off x="0" y="0"/>
          <a:ext cx="8938260" cy="130540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BIOPSYCHOSOCIAL</a:t>
          </a:r>
        </a:p>
        <a:p>
          <a:pPr marL="0" lvl="0" indent="0" algn="l" defTabSz="800100">
            <a:lnSpc>
              <a:spcPct val="90000"/>
            </a:lnSpc>
            <a:spcBef>
              <a:spcPct val="0"/>
            </a:spcBef>
            <a:spcAft>
              <a:spcPct val="35000"/>
            </a:spcAft>
            <a:buNone/>
          </a:pPr>
          <a:r>
            <a:rPr lang="en-US" sz="1800" b="0" kern="1200" dirty="0">
              <a:latin typeface="Arial" panose="020B0604020202020204" pitchFamily="34" charset="0"/>
              <a:cs typeface="Arial" panose="020B0604020202020204" pitchFamily="34" charset="0"/>
            </a:rPr>
            <a:t>Clinical risk is influenced by motivation, stress, family support and material situations (Engel, 1977).</a:t>
          </a:r>
          <a:endParaRPr lang="en-GB" sz="1800" b="0" kern="1200" dirty="0">
            <a:latin typeface="Arial" panose="020B0604020202020204" pitchFamily="34" charset="0"/>
            <a:cs typeface="Arial" panose="020B0604020202020204" pitchFamily="34" charset="0"/>
          </a:endParaRPr>
        </a:p>
      </dsp:txBody>
      <dsp:txXfrm>
        <a:off x="38234" y="38234"/>
        <a:ext cx="7529629" cy="1228933"/>
      </dsp:txXfrm>
    </dsp:sp>
    <dsp:sp modelId="{124640EB-353D-4E2A-BBC4-CBDB104AA8E9}">
      <dsp:nvSpPr>
        <dsp:cNvPr id="0" name=""/>
        <dsp:cNvSpPr/>
      </dsp:nvSpPr>
      <dsp:spPr>
        <a:xfrm>
          <a:off x="788669" y="1522968"/>
          <a:ext cx="8938260" cy="1305401"/>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latin typeface="Arial" panose="020B0604020202020204" pitchFamily="34" charset="0"/>
              <a:cs typeface="Arial" panose="020B0604020202020204" pitchFamily="34" charset="0"/>
            </a:rPr>
            <a:t>ECOLOGICAL</a:t>
          </a:r>
        </a:p>
        <a:p>
          <a:pPr marL="0" lvl="0" indent="0" algn="l" defTabSz="800100">
            <a:lnSpc>
              <a:spcPct val="90000"/>
            </a:lnSpc>
            <a:spcBef>
              <a:spcPct val="0"/>
            </a:spcBef>
            <a:spcAft>
              <a:spcPct val="35000"/>
            </a:spcAft>
            <a:buNone/>
          </a:pPr>
          <a:r>
            <a:rPr lang="en-US" sz="1800" b="0" kern="1200">
              <a:latin typeface="Arial" panose="020B0604020202020204" pitchFamily="34" charset="0"/>
              <a:cs typeface="Arial" panose="020B0604020202020204" pitchFamily="34" charset="0"/>
            </a:rPr>
            <a:t>Individual, interpersonal, organisational, community and policy levels all have an impact on health behaviour (McLeroy </a:t>
          </a:r>
          <a:r>
            <a:rPr lang="en-US" sz="1800" b="0" i="1" kern="1200">
              <a:latin typeface="Arial" panose="020B0604020202020204" pitchFamily="34" charset="0"/>
              <a:cs typeface="Arial" panose="020B0604020202020204" pitchFamily="34" charset="0"/>
            </a:rPr>
            <a:t>et al, 1988).</a:t>
          </a:r>
          <a:endParaRPr lang="en-GB" sz="1800" b="0" i="1" kern="1200">
            <a:latin typeface="Arial" panose="020B0604020202020204" pitchFamily="34" charset="0"/>
            <a:cs typeface="Arial" panose="020B0604020202020204" pitchFamily="34" charset="0"/>
          </a:endParaRPr>
        </a:p>
      </dsp:txBody>
      <dsp:txXfrm>
        <a:off x="826903" y="1561202"/>
        <a:ext cx="7224611" cy="1228933"/>
      </dsp:txXfrm>
    </dsp:sp>
    <dsp:sp modelId="{CFE6385C-0A6A-431C-9914-5E4E3CC31AE4}">
      <dsp:nvSpPr>
        <dsp:cNvPr id="0" name=""/>
        <dsp:cNvSpPr/>
      </dsp:nvSpPr>
      <dsp:spPr>
        <a:xfrm>
          <a:off x="1577339" y="3045936"/>
          <a:ext cx="8938260" cy="1305401"/>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latin typeface="Arial" panose="020B0604020202020204" pitchFamily="34" charset="0"/>
              <a:cs typeface="Arial" panose="020B0604020202020204" pitchFamily="34" charset="0"/>
            </a:rPr>
            <a:t>HOLISTIC PRACTICE</a:t>
          </a:r>
        </a:p>
        <a:p>
          <a:pPr marL="0" lvl="0" indent="0" algn="l" defTabSz="800100">
            <a:lnSpc>
              <a:spcPct val="90000"/>
            </a:lnSpc>
            <a:spcBef>
              <a:spcPct val="0"/>
            </a:spcBef>
            <a:spcAft>
              <a:spcPct val="35000"/>
            </a:spcAft>
            <a:buNone/>
          </a:pPr>
          <a:r>
            <a:rPr lang="en-US" sz="1800" b="0" kern="1200">
              <a:latin typeface="Arial" panose="020B0604020202020204" pitchFamily="34" charset="0"/>
              <a:cs typeface="Arial" panose="020B0604020202020204" pitchFamily="34" charset="0"/>
            </a:rPr>
            <a:t>Combine clinical assessment, personalised advice, health literacy and referrals rather than treating risk scores in isolation (</a:t>
          </a:r>
          <a:r>
            <a:rPr lang="de-DE" sz="1800" b="0" kern="1200">
              <a:latin typeface="Arial" panose="020B0604020202020204" pitchFamily="34" charset="0"/>
              <a:cs typeface="Arial" panose="020B0604020202020204" pitchFamily="34" charset="0"/>
            </a:rPr>
            <a:t>Nutbeam, 2000; Michie </a:t>
          </a:r>
          <a:r>
            <a:rPr lang="de-DE" sz="1800" b="0" i="1" kern="1200">
              <a:latin typeface="Arial" panose="020B0604020202020204" pitchFamily="34" charset="0"/>
              <a:cs typeface="Arial" panose="020B0604020202020204" pitchFamily="34" charset="0"/>
            </a:rPr>
            <a:t>et al</a:t>
          </a:r>
          <a:r>
            <a:rPr lang="de-DE" sz="1800" b="0" kern="1200">
              <a:latin typeface="Arial" panose="020B0604020202020204" pitchFamily="34" charset="0"/>
              <a:cs typeface="Arial" panose="020B0604020202020204" pitchFamily="34" charset="0"/>
            </a:rPr>
            <a:t>., 2011)</a:t>
          </a:r>
          <a:endParaRPr lang="en-GB" sz="1800" b="0" kern="1200">
            <a:latin typeface="Arial" panose="020B0604020202020204" pitchFamily="34" charset="0"/>
            <a:cs typeface="Arial" panose="020B0604020202020204" pitchFamily="34" charset="0"/>
          </a:endParaRPr>
        </a:p>
      </dsp:txBody>
      <dsp:txXfrm>
        <a:off x="1615573" y="3084170"/>
        <a:ext cx="7224611" cy="1228933"/>
      </dsp:txXfrm>
    </dsp:sp>
    <dsp:sp modelId="{C350300F-A0E6-44C7-9C0D-80EDEB29417A}">
      <dsp:nvSpPr>
        <dsp:cNvPr id="0" name=""/>
        <dsp:cNvSpPr/>
      </dsp:nvSpPr>
      <dsp:spPr>
        <a:xfrm>
          <a:off x="8089749" y="989929"/>
          <a:ext cx="848510" cy="848510"/>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280664" y="989929"/>
        <a:ext cx="466680" cy="638504"/>
      </dsp:txXfrm>
    </dsp:sp>
    <dsp:sp modelId="{1B05614E-FC3E-4DAA-BCFB-E4427D6DCBA5}">
      <dsp:nvSpPr>
        <dsp:cNvPr id="0" name=""/>
        <dsp:cNvSpPr/>
      </dsp:nvSpPr>
      <dsp:spPr>
        <a:xfrm>
          <a:off x="8878419" y="2504195"/>
          <a:ext cx="848510" cy="848510"/>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E2016B-80F4-4C87-BFD6-B925DA373A68}">
      <dsp:nvSpPr>
        <dsp:cNvPr id="0" name=""/>
        <dsp:cNvSpPr/>
      </dsp:nvSpPr>
      <dsp:spPr>
        <a:xfrm>
          <a:off x="336223" y="1490506"/>
          <a:ext cx="4606458" cy="192426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HEALTH IN ALL POLICIES</a:t>
          </a:r>
        </a:p>
        <a:p>
          <a:pPr marL="0" lvl="0" indent="0" algn="ctr" defTabSz="8001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The WHO’s Health in All Policies approach encourages sectors such as housing, transport and education to consider how their decisions affect people’s health. By working together, these sectors can tackle the wider causes of poor health beyond healthcare service (WHO, 2014).</a:t>
          </a:r>
          <a:endParaRPr lang="en-GB" sz="1600" b="0" kern="1200" dirty="0">
            <a:latin typeface="Arial" panose="020B0604020202020204" pitchFamily="34" charset="0"/>
            <a:cs typeface="Arial" panose="020B0604020202020204" pitchFamily="34" charset="0"/>
          </a:endParaRPr>
        </a:p>
      </dsp:txBody>
      <dsp:txXfrm>
        <a:off x="392583" y="1546866"/>
        <a:ext cx="4493738" cy="18115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2E3C2C-6CC2-42B9-9BC7-C781F1B4E4E3}">
      <dsp:nvSpPr>
        <dsp:cNvPr id="0" name=""/>
        <dsp:cNvSpPr/>
      </dsp:nvSpPr>
      <dsp:spPr>
        <a:xfrm>
          <a:off x="1818318" y="1130837"/>
          <a:ext cx="1150971" cy="7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85CCFF-FE5A-4A59-BD8F-BDB81C6A4A87}">
      <dsp:nvSpPr>
        <dsp:cNvPr id="0" name=""/>
        <dsp:cNvSpPr/>
      </dsp:nvSpPr>
      <dsp:spPr>
        <a:xfrm>
          <a:off x="2870635" y="996486"/>
          <a:ext cx="151270" cy="283251"/>
        </a:xfrm>
        <a:prstGeom prst="chevron">
          <a:avLst>
            <a:gd name="adj" fmla="val 9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205" tIns="165100" rIns="52205" bIns="165100" numCol="1" spcCol="1270" anchor="t"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ASSESS</a:t>
          </a:r>
        </a:p>
        <a:p>
          <a:pPr marL="0" lvl="0" indent="0" algn="ctr" defTabSz="8001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GPs and community healthcare teams use blood tests and health assessments to identify people at higher risk of developing diabetes. Clear and accessible communication helps patients understand their risks and access appropriate support services (NHS England, n.d.; </a:t>
          </a:r>
          <a:r>
            <a:rPr lang="en-US" sz="1200" b="0" kern="1200" dirty="0" err="1">
              <a:latin typeface="Arial" panose="020B0604020202020204" pitchFamily="34" charset="0"/>
              <a:cs typeface="Arial" panose="020B0604020202020204" pitchFamily="34" charset="0"/>
            </a:rPr>
            <a:t>Nutbeam</a:t>
          </a:r>
          <a:r>
            <a:rPr lang="en-US" sz="1200" b="0" kern="1200" dirty="0">
              <a:latin typeface="Arial" panose="020B0604020202020204" pitchFamily="34" charset="0"/>
              <a:cs typeface="Arial" panose="020B0604020202020204" pitchFamily="34" charset="0"/>
            </a:rPr>
            <a:t>, 2000).</a:t>
          </a:r>
          <a:endParaRPr lang="en-GB" sz="1100" b="0" kern="1200" dirty="0">
            <a:latin typeface="Arial" panose="020B0604020202020204" pitchFamily="34" charset="0"/>
            <a:cs typeface="Arial" panose="020B0604020202020204" pitchFamily="34" charset="0"/>
          </a:endParaRPr>
        </a:p>
      </dsp:txBody>
      <dsp:txXfrm>
        <a:off x="234176" y="2292724"/>
        <a:ext cx="2839434" cy="1931904"/>
      </dsp:txXfrm>
    </dsp:sp>
    <dsp:sp modelId="{08EC59C9-A1F1-43F3-BE93-365F624450C0}">
      <dsp:nvSpPr>
        <dsp:cNvPr id="0" name=""/>
        <dsp:cNvSpPr/>
      </dsp:nvSpPr>
      <dsp:spPr>
        <a:xfrm>
          <a:off x="1176190" y="653169"/>
          <a:ext cx="955407" cy="955407"/>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075" tIns="37075" rIns="37075" bIns="37075" numCol="1" spcCol="1270" anchor="ctr" anchorCtr="0">
          <a:noAutofit/>
        </a:bodyPr>
        <a:lstStyle/>
        <a:p>
          <a:pPr marL="0" lvl="0" indent="0" algn="ctr" defTabSz="2000250">
            <a:lnSpc>
              <a:spcPct val="90000"/>
            </a:lnSpc>
            <a:spcBef>
              <a:spcPct val="0"/>
            </a:spcBef>
            <a:spcAft>
              <a:spcPct val="35000"/>
            </a:spcAft>
            <a:buNone/>
          </a:pPr>
          <a:r>
            <a:rPr sz="4500" b="1" kern="1200">
              <a:latin typeface="Arial" panose="020B0604020202020204" pitchFamily="34" charset="0"/>
              <a:cs typeface="Arial" panose="020B0604020202020204" pitchFamily="34" charset="0"/>
            </a:rPr>
            <a:t>1</a:t>
          </a:r>
        </a:p>
      </dsp:txBody>
      <dsp:txXfrm>
        <a:off x="1316106" y="793085"/>
        <a:ext cx="675575" cy="675575"/>
      </dsp:txXfrm>
    </dsp:sp>
    <dsp:sp modelId="{68403BA1-BD50-489E-98D1-E33C6951592C}">
      <dsp:nvSpPr>
        <dsp:cNvPr id="0" name=""/>
        <dsp:cNvSpPr/>
      </dsp:nvSpPr>
      <dsp:spPr>
        <a:xfrm>
          <a:off x="1653858" y="1680285"/>
          <a:ext cx="72" cy="55076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B8F505-EA84-4232-A7FF-78E603426DAB}">
      <dsp:nvSpPr>
        <dsp:cNvPr id="0" name=""/>
        <dsp:cNvSpPr/>
      </dsp:nvSpPr>
      <dsp:spPr>
        <a:xfrm>
          <a:off x="174072" y="2232620"/>
          <a:ext cx="2959642" cy="20521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205" tIns="165100" rIns="52205" bIns="165100" numCol="1" spcCol="1270" anchor="t"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ASSESS</a:t>
          </a:r>
        </a:p>
        <a:p>
          <a:pPr marL="0" lvl="0" indent="0" algn="ctr" defTabSz="8001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GPs and community healthcare teams use blood tests and health assessments to identify people at higher risk of developing diabetes. Clear and accessible communication helps patients understand their risks and access appropriate support services (NHS England, n.d.; </a:t>
          </a:r>
          <a:r>
            <a:rPr lang="en-US" sz="1200" b="0" kern="1200" dirty="0" err="1">
              <a:latin typeface="Arial" panose="020B0604020202020204" pitchFamily="34" charset="0"/>
              <a:cs typeface="Arial" panose="020B0604020202020204" pitchFamily="34" charset="0"/>
            </a:rPr>
            <a:t>Nutbeam</a:t>
          </a:r>
          <a:r>
            <a:rPr lang="en-US" sz="1200" b="0" kern="1200" dirty="0">
              <a:latin typeface="Arial" panose="020B0604020202020204" pitchFamily="34" charset="0"/>
              <a:cs typeface="Arial" panose="020B0604020202020204" pitchFamily="34" charset="0"/>
            </a:rPr>
            <a:t>, 2000).</a:t>
          </a:r>
          <a:endParaRPr lang="en-GB" sz="1100" b="0" kern="1200" dirty="0">
            <a:latin typeface="Arial" panose="020B0604020202020204" pitchFamily="34" charset="0"/>
            <a:cs typeface="Arial" panose="020B0604020202020204" pitchFamily="34" charset="0"/>
          </a:endParaRPr>
        </a:p>
      </dsp:txBody>
      <dsp:txXfrm>
        <a:off x="234176" y="2292724"/>
        <a:ext cx="2839434" cy="1931904"/>
      </dsp:txXfrm>
    </dsp:sp>
    <dsp:sp modelId="{AA17CF56-1A95-4A87-B235-FBA7A45363AE}">
      <dsp:nvSpPr>
        <dsp:cNvPr id="0" name=""/>
        <dsp:cNvSpPr/>
      </dsp:nvSpPr>
      <dsp:spPr>
        <a:xfrm>
          <a:off x="3298139" y="1130071"/>
          <a:ext cx="2959642" cy="7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69C44E-8935-456E-A5F7-EE74F0A65DC7}">
      <dsp:nvSpPr>
        <dsp:cNvPr id="0" name=""/>
        <dsp:cNvSpPr/>
      </dsp:nvSpPr>
      <dsp:spPr>
        <a:xfrm>
          <a:off x="6159127" y="995720"/>
          <a:ext cx="151270" cy="283948"/>
        </a:xfrm>
        <a:prstGeom prst="chevron">
          <a:avLst>
            <a:gd name="adj" fmla="val 9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205" tIns="165100" rIns="52205" bIns="165100" numCol="1" spcCol="1270" anchor="t"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SUPPORT</a:t>
          </a:r>
        </a:p>
        <a:p>
          <a:pPr marL="0" lvl="0" indent="0" algn="ctr" defTabSz="8001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The Healthier You </a:t>
          </a:r>
          <a:r>
            <a:rPr lang="en-US" sz="1200" b="0" kern="1200" dirty="0" err="1">
              <a:latin typeface="Arial" panose="020B0604020202020204" pitchFamily="34" charset="0"/>
              <a:cs typeface="Arial" panose="020B0604020202020204" pitchFamily="34" charset="0"/>
            </a:rPr>
            <a:t>programme</a:t>
          </a:r>
          <a:r>
            <a:rPr lang="en-US" sz="1200" b="0" kern="1200" dirty="0">
              <a:latin typeface="Arial" panose="020B0604020202020204" pitchFamily="34" charset="0"/>
              <a:cs typeface="Arial" panose="020B0604020202020204" pitchFamily="34" charset="0"/>
            </a:rPr>
            <a:t> offers structured support to help people make healthier lifestyle choices, either in person or online. However, not everyone has equal access to digital services or feels confident using them (</a:t>
          </a:r>
          <a:r>
            <a:rPr lang="en-GB" sz="1200" b="0" kern="1200" dirty="0">
              <a:latin typeface="Arial" panose="020B0604020202020204" pitchFamily="34" charset="0"/>
              <a:cs typeface="Arial" panose="020B0604020202020204" pitchFamily="34" charset="0"/>
            </a:rPr>
            <a:t>NHS England, n.d.; </a:t>
          </a:r>
          <a:r>
            <a:rPr lang="en-GB" sz="1200" b="0" kern="1200" dirty="0" err="1">
              <a:latin typeface="Arial" panose="020B0604020202020204" pitchFamily="34" charset="0"/>
              <a:cs typeface="Arial" panose="020B0604020202020204" pitchFamily="34" charset="0"/>
            </a:rPr>
            <a:t>Valabhji</a:t>
          </a:r>
          <a:r>
            <a:rPr lang="en-GB" sz="1200" b="0" kern="1200" dirty="0">
              <a:latin typeface="Arial" panose="020B0604020202020204" pitchFamily="34" charset="0"/>
              <a:cs typeface="Arial" panose="020B0604020202020204" pitchFamily="34" charset="0"/>
            </a:rPr>
            <a:t> et al., 2020).</a:t>
          </a:r>
        </a:p>
      </dsp:txBody>
      <dsp:txXfrm>
        <a:off x="3522668" y="2292724"/>
        <a:ext cx="2839434" cy="1931904"/>
      </dsp:txXfrm>
    </dsp:sp>
    <dsp:sp modelId="{840B8877-B611-4AAB-9179-CFD6AAF1271D}">
      <dsp:nvSpPr>
        <dsp:cNvPr id="0" name=""/>
        <dsp:cNvSpPr/>
      </dsp:nvSpPr>
      <dsp:spPr>
        <a:xfrm>
          <a:off x="4464681" y="652403"/>
          <a:ext cx="955407" cy="955407"/>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075" tIns="37075" rIns="37075" bIns="37075" numCol="1" spcCol="1270" anchor="ctr" anchorCtr="0">
          <a:noAutofit/>
        </a:bodyPr>
        <a:lstStyle/>
        <a:p>
          <a:pPr marL="0" lvl="0" indent="0" algn="ctr" defTabSz="2000250">
            <a:lnSpc>
              <a:spcPct val="90000"/>
            </a:lnSpc>
            <a:spcBef>
              <a:spcPct val="0"/>
            </a:spcBef>
            <a:spcAft>
              <a:spcPct val="35000"/>
            </a:spcAft>
            <a:buNone/>
          </a:pPr>
          <a:r>
            <a:rPr sz="4500" b="1" kern="1200">
              <a:latin typeface="Arial" panose="020B0604020202020204" pitchFamily="34" charset="0"/>
              <a:cs typeface="Arial" panose="020B0604020202020204" pitchFamily="34" charset="0"/>
            </a:rPr>
            <a:t>2</a:t>
          </a:r>
        </a:p>
      </dsp:txBody>
      <dsp:txXfrm>
        <a:off x="4604597" y="792319"/>
        <a:ext cx="675575" cy="675575"/>
      </dsp:txXfrm>
    </dsp:sp>
    <dsp:sp modelId="{18CD15A7-3B64-47A8-A5C1-4B126965C67B}">
      <dsp:nvSpPr>
        <dsp:cNvPr id="0" name=""/>
        <dsp:cNvSpPr/>
      </dsp:nvSpPr>
      <dsp:spPr>
        <a:xfrm>
          <a:off x="4942349" y="1679696"/>
          <a:ext cx="72" cy="55212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554A10-F942-42F5-972E-39236FDAEC08}">
      <dsp:nvSpPr>
        <dsp:cNvPr id="0" name=""/>
        <dsp:cNvSpPr/>
      </dsp:nvSpPr>
      <dsp:spPr>
        <a:xfrm>
          <a:off x="3462564" y="2232620"/>
          <a:ext cx="2959642" cy="20521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205" tIns="165100" rIns="52205" bIns="165100" numCol="1" spcCol="1270" anchor="t"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SUPPORT</a:t>
          </a:r>
        </a:p>
        <a:p>
          <a:pPr marL="0" lvl="0" indent="0" algn="ctr" defTabSz="8001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The Healthier You </a:t>
          </a:r>
          <a:r>
            <a:rPr lang="en-US" sz="1200" b="0" kern="1200" dirty="0" err="1">
              <a:latin typeface="Arial" panose="020B0604020202020204" pitchFamily="34" charset="0"/>
              <a:cs typeface="Arial" panose="020B0604020202020204" pitchFamily="34" charset="0"/>
            </a:rPr>
            <a:t>programme</a:t>
          </a:r>
          <a:r>
            <a:rPr lang="en-US" sz="1200" b="0" kern="1200" dirty="0">
              <a:latin typeface="Arial" panose="020B0604020202020204" pitchFamily="34" charset="0"/>
              <a:cs typeface="Arial" panose="020B0604020202020204" pitchFamily="34" charset="0"/>
            </a:rPr>
            <a:t> offers structured support to help people make healthier lifestyle choices, either in person or online. However, not everyone has equal access to digital services or feels confident using them (</a:t>
          </a:r>
          <a:r>
            <a:rPr lang="en-GB" sz="1200" b="0" kern="1200" dirty="0">
              <a:latin typeface="Arial" panose="020B0604020202020204" pitchFamily="34" charset="0"/>
              <a:cs typeface="Arial" panose="020B0604020202020204" pitchFamily="34" charset="0"/>
            </a:rPr>
            <a:t>NHS England, n.d.; </a:t>
          </a:r>
          <a:r>
            <a:rPr lang="en-GB" sz="1200" b="0" kern="1200" dirty="0" err="1">
              <a:latin typeface="Arial" panose="020B0604020202020204" pitchFamily="34" charset="0"/>
              <a:cs typeface="Arial" panose="020B0604020202020204" pitchFamily="34" charset="0"/>
            </a:rPr>
            <a:t>Valabhji</a:t>
          </a:r>
          <a:r>
            <a:rPr lang="en-GB" sz="1200" b="0" kern="1200" dirty="0">
              <a:latin typeface="Arial" panose="020B0604020202020204" pitchFamily="34" charset="0"/>
              <a:cs typeface="Arial" panose="020B0604020202020204" pitchFamily="34" charset="0"/>
            </a:rPr>
            <a:t> et al., 2020).</a:t>
          </a:r>
        </a:p>
      </dsp:txBody>
      <dsp:txXfrm>
        <a:off x="3522668" y="2292724"/>
        <a:ext cx="2839434" cy="1931904"/>
      </dsp:txXfrm>
    </dsp:sp>
    <dsp:sp modelId="{2C4DFF5A-13DE-4A7F-ABDD-07488555AD52}">
      <dsp:nvSpPr>
        <dsp:cNvPr id="0" name=""/>
        <dsp:cNvSpPr/>
      </dsp:nvSpPr>
      <dsp:spPr>
        <a:xfrm>
          <a:off x="6586631" y="1129269"/>
          <a:ext cx="1644245" cy="7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90507-4CEB-4441-82D5-4AB71F92FB88}">
      <dsp:nvSpPr>
        <dsp:cNvPr id="0" name=""/>
        <dsp:cNvSpPr/>
      </dsp:nvSpPr>
      <dsp:spPr>
        <a:xfrm>
          <a:off x="7753173" y="651601"/>
          <a:ext cx="955407" cy="955407"/>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075" tIns="37075" rIns="37075" bIns="37075" numCol="1" spcCol="1270" anchor="ctr" anchorCtr="0">
          <a:noAutofit/>
        </a:bodyPr>
        <a:lstStyle/>
        <a:p>
          <a:pPr marL="0" lvl="0" indent="0" algn="ctr" defTabSz="2000250">
            <a:lnSpc>
              <a:spcPct val="90000"/>
            </a:lnSpc>
            <a:spcBef>
              <a:spcPct val="0"/>
            </a:spcBef>
            <a:spcAft>
              <a:spcPct val="35000"/>
            </a:spcAft>
            <a:buNone/>
          </a:pPr>
          <a:r>
            <a:rPr sz="4500" b="1" kern="1200">
              <a:latin typeface="Arial" panose="020B0604020202020204" pitchFamily="34" charset="0"/>
              <a:cs typeface="Arial" panose="020B0604020202020204" pitchFamily="34" charset="0"/>
            </a:rPr>
            <a:t>3</a:t>
          </a:r>
        </a:p>
      </dsp:txBody>
      <dsp:txXfrm>
        <a:off x="7893089" y="791517"/>
        <a:ext cx="675575" cy="675575"/>
      </dsp:txXfrm>
    </dsp:sp>
    <dsp:sp modelId="{7C409531-D7BC-4FC4-B0D0-5F0CCEFD28F1}">
      <dsp:nvSpPr>
        <dsp:cNvPr id="0" name=""/>
        <dsp:cNvSpPr/>
      </dsp:nvSpPr>
      <dsp:spPr>
        <a:xfrm>
          <a:off x="8230840" y="1678963"/>
          <a:ext cx="72" cy="55265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952917-5306-4E06-8A11-2727390BCC77}">
      <dsp:nvSpPr>
        <dsp:cNvPr id="0" name=""/>
        <dsp:cNvSpPr/>
      </dsp:nvSpPr>
      <dsp:spPr>
        <a:xfrm>
          <a:off x="6751055" y="2231620"/>
          <a:ext cx="2959642" cy="20521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205" tIns="165100" rIns="52205" bIns="16510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FOLLOW THROUGH</a:t>
          </a:r>
        </a:p>
        <a:p>
          <a:pPr marL="0" lvl="0" indent="0" algn="ctr"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Community support, health advice tailored to different cultural needs and regular GP follow-ups can help people maintain healthier habits long after the </a:t>
          </a:r>
          <a:r>
            <a:rPr lang="en-US" sz="1400" b="0" kern="1200" dirty="0" err="1">
              <a:latin typeface="Arial" panose="020B0604020202020204" pitchFamily="34" charset="0"/>
              <a:cs typeface="Arial" panose="020B0604020202020204" pitchFamily="34" charset="0"/>
            </a:rPr>
            <a:t>programme</a:t>
          </a:r>
          <a:r>
            <a:rPr lang="en-US" sz="1400" b="0" kern="1200" dirty="0">
              <a:latin typeface="Arial" panose="020B0604020202020204" pitchFamily="34" charset="0"/>
              <a:cs typeface="Arial" panose="020B0604020202020204" pitchFamily="34" charset="0"/>
            </a:rPr>
            <a:t> has ended </a:t>
          </a:r>
          <a:r>
            <a:rPr lang="en-GB" sz="1400" b="0" kern="1200" dirty="0">
              <a:latin typeface="Arial" panose="020B0604020202020204" pitchFamily="34" charset="0"/>
              <a:cs typeface="Arial" panose="020B0604020202020204" pitchFamily="34" charset="0"/>
            </a:rPr>
            <a:t>(</a:t>
          </a:r>
          <a:r>
            <a:rPr lang="en-GB" sz="1400" b="0" kern="1200" dirty="0" err="1">
              <a:latin typeface="Arial" panose="020B0604020202020204" pitchFamily="34" charset="0"/>
              <a:cs typeface="Arial" panose="020B0604020202020204" pitchFamily="34" charset="0"/>
            </a:rPr>
            <a:t>Nutbeam</a:t>
          </a:r>
          <a:r>
            <a:rPr lang="en-GB" sz="1400" b="0" kern="1200" dirty="0">
              <a:latin typeface="Arial" panose="020B0604020202020204" pitchFamily="34" charset="0"/>
              <a:cs typeface="Arial" panose="020B0604020202020204" pitchFamily="34" charset="0"/>
            </a:rPr>
            <a:t>, 2000; Rodrigues </a:t>
          </a:r>
          <a:r>
            <a:rPr lang="en-GB" sz="1400" b="0" i="1" kern="1200" dirty="0">
              <a:latin typeface="Arial" panose="020B0604020202020204" pitchFamily="34" charset="0"/>
              <a:cs typeface="Arial" panose="020B0604020202020204" pitchFamily="34" charset="0"/>
            </a:rPr>
            <a:t>et al</a:t>
          </a:r>
          <a:r>
            <a:rPr lang="en-GB" sz="1400" b="0" kern="1200" dirty="0">
              <a:latin typeface="Arial" panose="020B0604020202020204" pitchFamily="34" charset="0"/>
              <a:cs typeface="Arial" panose="020B0604020202020204" pitchFamily="34" charset="0"/>
            </a:rPr>
            <a:t>., 2020)</a:t>
          </a:r>
        </a:p>
        <a:p>
          <a:pPr marL="0" lvl="0" indent="0" algn="ctr" defTabSz="622300">
            <a:lnSpc>
              <a:spcPct val="90000"/>
            </a:lnSpc>
            <a:spcBef>
              <a:spcPct val="0"/>
            </a:spcBef>
            <a:spcAft>
              <a:spcPct val="35000"/>
            </a:spcAft>
            <a:buNone/>
          </a:pPr>
          <a:endParaRPr lang="en-GB" sz="1400" b="0" kern="1200" dirty="0">
            <a:latin typeface="Arial" panose="020B0604020202020204" pitchFamily="34" charset="0"/>
            <a:cs typeface="Arial" panose="020B0604020202020204" pitchFamily="34" charset="0"/>
          </a:endParaRPr>
        </a:p>
      </dsp:txBody>
      <dsp:txXfrm>
        <a:off x="6811159" y="2291724"/>
        <a:ext cx="2839434" cy="193190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24/layout/VerticalActionList">
  <dgm:title val=""/>
  <dgm:desc val=""/>
  <dgm:catLst>
    <dgm:cat type="list" pri="82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dirChoose">
      <dgm:if name="dirNorm" func="var" arg="dir" op="equ" val="norm">
        <dgm:alg type="lin">
          <dgm:param type="linDir" val="fromT"/>
          <dgm:param type="nodeHorzAlign" val="l"/>
        </dgm:alg>
      </dgm:if>
      <dgm:else name="dirRev">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alg type="composite"/>
        <dgm:shape xmlns:r="http://schemas.openxmlformats.org/officeDocument/2006/relationships" r:blip="">
          <dgm:adjLst/>
        </dgm:shape>
        <dgm:presOf/>
        <dgm:choose name="compositeDir">
          <dgm:if name="compositeNorm" func="var" arg="dir" op="equ" val="norm">
            <dgm:constrLst>
              <dgm:constr type="l" for="ch" forName="bgOutline" refType="w" fact="0.19"/>
              <dgm:constr type="t" for="ch" forName="bgOutline"/>
              <dgm:constr type="w" for="ch" forName="bgOutline" refType="w" fact="0.81"/>
              <dgm:constr type="h" for="ch" forName="bgOutline" refType="h"/>
              <dgm:constr type="l" for="ch" forName="parentText"/>
              <dgm:constr type="t" for="ch" forName="parentText"/>
              <dgm:constr type="w" for="ch" forName="parentText" refType="w" fact="0.2"/>
              <dgm:constr type="h" for="ch" forName="parentText" refType="h"/>
              <dgm:constr type="l" for="ch" forName="descendantText" refType="w" fact="0.2"/>
              <dgm:constr type="t" for="ch" forName="descendantText"/>
              <dgm:constr type="w" for="ch" forName="descendantText" refType="w" fact="0.8"/>
              <dgm:constr type="h" for="ch" forName="descendantText" refType="h"/>
            </dgm:constrLst>
          </dgm:if>
          <dgm:else name="compositeRev">
            <dgm:constrLst>
              <dgm:constr type="l" for="ch" forName="bgOutline"/>
              <dgm:constr type="t" for="ch" forName="bgOutline"/>
              <dgm:constr type="w" for="ch" forName="bgOutline" refType="w" fact="0.81"/>
              <dgm:constr type="h" for="ch" forName="bgOutline" refType="h"/>
              <dgm:constr type="l" for="ch" forName="parentText" refType="w" fact="0.8"/>
              <dgm:constr type="t" for="ch" forName="parentText"/>
              <dgm:constr type="w" for="ch" forName="parentText" refType="w" fact="0.2"/>
              <dgm:constr type="h" for="ch" forName="parentText" refType="h"/>
              <dgm:constr type="l" for="ch" forName="descendantText"/>
              <dgm:constr type="t" for="ch" forName="descendantText"/>
              <dgm:constr type="w" for="ch" forName="descendantText" refType="w" fact="0.8"/>
              <dgm:constr type="h" for="ch" forName="descendantText" refType="h"/>
            </dgm:constrLst>
          </dgm:else>
        </dgm:choose>
        <dgm:ruleLst/>
        <dgm:layoutNode name="bgOutline" styleLbl="fgAcc1">
          <dgm:alg type="sp"/>
          <dgm:choose name="bgOutlineDir">
            <dgm:if name="bgOutlineNorm" func="var" arg="dir" op="equ" val="norm">
              <dgm:shape xmlns:r="http://schemas.openxmlformats.org/officeDocument/2006/relationships" rot="90" type="round2SameRect" r:blip="">
                <dgm:adjLst>
                  <dgm:adj idx="1" val="0.15"/>
                  <dgm:adj idx="2" val="0"/>
                </dgm:adjLst>
              </dgm:shape>
            </dgm:if>
            <dgm:else name="bgOutlineRev">
              <dgm:shape xmlns:r="http://schemas.openxmlformats.org/officeDocument/2006/relationships" rot="-90" type="round2SameRect" r:blip="">
                <dgm:adjLst>
                  <dgm:adj idx="1" val="0.15"/>
                  <dgm:adj idx="2" val="0"/>
                </dgm:adjLst>
              </dgm:shape>
            </dgm:else>
          </dgm:choose>
          <dgm:presOf axis="self"/>
          <dgm:constrLst/>
          <dgm:ruleLst/>
        </dgm:layoutNode>
        <dgm:layoutNode name="parentText" styleLbl="alignNode1">
          <dgm:varLst>
            <dgm:chMax val="1"/>
            <dgm:bulletEnabled/>
          </dgm:varLst>
          <dgm:alg type="tx">
            <dgm:param type="parTxLTRAlign" val="l"/>
            <dgm:param type="parTxRTLAlign" val="r"/>
          </dgm:alg>
          <dgm:choose name="parentShapeDir">
            <dgm:if name="parentShapeNorm" func="var" arg="dir" op="equ" val="norm">
              <dgm:shape xmlns:r="http://schemas.openxmlformats.org/officeDocument/2006/relationships" rot="-90" type="round2SameRect" r:blip="" zOrderOff="3">
                <dgm:adjLst>
                  <dgm:adj idx="1" val="0.1"/>
                </dgm:adjLst>
              </dgm:shape>
            </dgm:if>
            <dgm:else name="parentShapeRev">
              <dgm:shape xmlns:r="http://schemas.openxmlformats.org/officeDocument/2006/relationships" rot="90" type="round2SameRect" r:blip="" zOrderOff="3">
                <dgm:adjLst>
                  <dgm:adj idx="1" val="0.1"/>
                </dgm:adjLst>
              </dgm:shape>
            </dgm:else>
          </dgm:choose>
          <dgm:presOf axis="self" ptType="node"/>
          <dgm:constrLst>
            <dgm:constr type="tMarg" refType="h" fact="0.28"/>
            <dgm:constr type="bMarg" refType="h" fact="0.28"/>
            <dgm:constr type="lMarg" refType="w" fact="0.15"/>
            <dgm:constr type="rMarg" refType="w" fact="0.15"/>
          </dgm:constrLst>
          <dgm:ruleLst>
            <dgm:rule type="primFontSz" val="8" fact="NaN" max="NaN"/>
          </dgm:ruleLst>
        </dgm:layoutNode>
        <dgm:layoutNode name="descendantText" styleLbl="revTx">
          <dgm:varLst>
            <dgm:bulletEnabled/>
          </dgm:varLst>
          <dgm:alg type="tx">
            <dgm:param type="stBulletLvl" val="0"/>
            <dgm:param type="parTxLTRAlign" val="l"/>
            <dgm:param type="shpTxLTRAlignCh" val="l"/>
            <dgm:param type="parTxRTLAlign" val="r"/>
            <dgm:param type="shpTxRTLAlignCh" val="r"/>
          </dgm:alg>
          <dgm:shape xmlns:r="http://schemas.openxmlformats.org/officeDocument/2006/relationships" type="rect" r:blip="" hideGeom="1">
            <dgm:adjLst/>
          </dgm:shape>
          <dgm:presOf axis="des" ptType="node"/>
          <dgm:constrLst>
            <dgm:constr type="primFontSz" val="24"/>
            <dgm:constr type="lMarg" refType="w" fact="0.06"/>
            <dgm:constr type="rMarg" refType="w" fact="0.06"/>
            <dgm:constr type="tMarg" refType="h" fact="0.28"/>
            <dgm:constr type="bMarg" refType="h" fact="0.28"/>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5.xml><?xml version="1.0" encoding="utf-8"?>
<dgm:layoutDef xmlns:dgm="http://schemas.openxmlformats.org/drawingml/2006/diagram" xmlns:a="http://schemas.openxmlformats.org/drawingml/2006/main" uniqueId="urn:microsoft.com/office/officeart/2024/layout/NumberedLinearArrowProcess#1">
  <dgm:title val=""/>
  <dgm:desc val=""/>
  <dgm:catLst>
    <dgm:cat type="process" pri="1700"/>
  </dgm:catLst>
  <dgm:sampData>
    <dgm:dataModel>
      <dgm:ptLst>
        <dgm:pt modelId="0" type="doc"/>
        <dgm:pt modelId="1">
          <dgm:prSet phldr="1"/>
        </dgm:pt>
        <dgm:pt modelId="2">
          <dgm:prSet phldr="1"/>
        </dgm:pt>
        <dgm:pt modelId="3">
          <dgm:prSet phldr="1"/>
        </dgm:pt>
        <dgm:pt modelId="101" type="sibTrans" cxnId="{CE3D466E-3E95-4915-B924-27DE2AEDC7AD}">
          <dgm:prSet phldrT="1"/>
          <dgm:t>
            <a:bodyPr/>
            <a:lstStyle/>
            <a:p>
              <a:r>
                <a:t>1</a:t>
              </a:r>
            </a:p>
          </dgm:t>
        </dgm:pt>
        <dgm:pt modelId="201" type="sibTrans" cxnId="{6B4E7575-F287-4E04-AD27-771E9BCE99B5}">
          <dgm:prSet phldrT="2"/>
          <dgm:t>
            <a:bodyPr/>
            <a:lstStyle/>
            <a:p>
              <a:r>
                <a:t>2</a:t>
              </a:r>
            </a:p>
          </dgm:t>
        </dgm:pt>
        <dgm:pt modelId="301" type="sibTrans" cxnId="{E31CF697-6662-489C-9BFB-22AABF563CA4}">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Lst>
      <dgm:bg/>
      <dgm:whole/>
    </dgm:dataModel>
  </dgm:sampData>
  <dgm:style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43" srcId="4" destId="41" srcOrd="0" destOrd="0"/>
      </dgm:cxnLst>
      <dgm:bg/>
      <dgm:whole/>
    </dgm:dataModel>
  </dgm:clrData>
  <dgm:layoutNode name="linearFlow">
    <dgm:varLst>
      <dgm:dir/>
      <dgm:animLvl val="lvl"/>
      <dgm:resizeHandles val="exact"/>
    </dgm:varLst>
    <dgm:choose name="dirChoose">
      <dgm:if name="dirNorm" func="var" arg="dir" op="equ" val="norm">
        <dgm:alg type="lin">
          <dgm:param type="linDir" val="fromL"/>
          <dgm:param type="nodeVertAlign" val="t"/>
        </dgm:alg>
      </dgm:if>
      <dgm:else name="dirRev">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9"/>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1.7"/>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ctrX" for="ch" forName="nodeText" refType="w" fact="0.5"/>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ctrX" for="ch" forName="nodeText" refType="w" fact="0.5"/>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if>
                <dgm:else name="ifMoreThanOneNode">
                  <dgm:choose name="firstNodeDirChoose">
                    <dgm:if name="firstNodeDirNorm" func="var" arg="dir" op="equ" val="norm">
                      <dgm:constrLst>
                        <dgm:constr type="h"/>
                        <dgm:constr type="h" for="ch" forName="lineNode" val="0.002"/>
                        <dgm:constr type="w" for="ch" forName="lineNode" refType="w" fact="0.35"/>
                        <dgm:constr type="l" for="ch" forName="lineNode" refType="w" fact="0.55"/>
                        <dgm:constr type="w" for="ch" forName="lineArrowNode" refType="w" fact="0.046"/>
                        <dgm:constr type="h" for="ch" forName="lineArrowNode" refType="h" fact="0.18"/>
                        <dgm:constr type="l" for="ch" forName="lineArrowNode" refType="w" fact="0.87"/>
                        <dgm:constr type="t" for="ch" forName="lineArrowNode" refType="h" fact="0.165"/>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if>
                    <dgm:else name="firstNodeDirRev">
                      <dgm:constrLst>
                        <dgm:constr type="h"/>
                        <dgm:constr type="h" for="ch" forName="lineNode" val="0.002"/>
                        <dgm:constr type="w" for="ch" forName="lineNode" refType="w" fact="0.35"/>
                        <dgm:constr type="l" for="ch" forName="lineNode" refType="w" fact="0.1"/>
                        <dgm:constr type="w" for="ch" forName="lineArrowNode" refType="w" fact="0.046"/>
                        <dgm:constr type="h" for="ch" forName="lineArrowNode" refType="h" fact="0.18"/>
                        <dgm:constr type="l" for="ch" forName="lineArrowNode" refType="w" fact="0.084"/>
                        <dgm:constr type="t" for="ch" forName="lineArrowNode" refType="h" fact="0.165"/>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else>
                  </dgm:choose>
                </dgm:else>
              </dgm:choose>
            </dgm:if>
            <dgm:if name="ifLastNode" axis="self" ptType="node" func="revPos" op="equ" val="1">
              <dgm:choose name="lastNodeDirChoose">
                <dgm:if name="lastNodeDirNorm" func="var" arg="dir" op="equ" val="norm">
                  <dgm:constrLst>
                    <dgm:constr type="h"/>
                    <dgm:constr type="h" for="ch" forName="lineNode" val="0.002"/>
                    <dgm:constr type="w" for="ch" forName="lineNode" refType="w" fact="0.5"/>
                    <dgm:constr type="w" for="ch" forName="lineArrowNode" refType="w" fact="0"/>
                    <dgm:constr type="h" for="ch" forName="lineArrowNode" refType="h" fact="0"/>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if>
                <dgm:else name="lastNodeDirRev">
                  <dgm:constrLst>
                    <dgm:constr type="h"/>
                    <dgm:constr type="h" for="ch" forName="lineNode" val="0.002"/>
                    <dgm:constr type="w" for="ch" forName="lineNode" refType="w" fact="0.5"/>
                    <dgm:constr type="l" for="ch" forName="lineNode" refType="w" fact="0.5"/>
                    <dgm:constr type="w" for="ch" forName="lineArrowNode" refType="w" fact="0"/>
                    <dgm:constr type="h" for="ch" forName="lineArrowNode" refType="h" fact="0"/>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else>
              </dgm:choose>
            </dgm:if>
            <dgm:else name="allOtherNodes">
              <dgm:choose name="middleNodeDirChoose">
                <dgm:if name="middleNodeDirNorm" func="var" arg="dir" op="equ" val="norm">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87"/>
                    <dgm:constr type="t" for="ch" forName="lineArrowNode" refType="h" fact="0.165"/>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if>
                <dgm:else name="middleNodeDirRev">
                  <dgm:constrLst>
                    <dgm:constr type="h"/>
                    <dgm:constr type="h" for="ch" forName="lineNode" val="0.002"/>
                    <dgm:constr type="w" for="ch" forName="lineNode" refType="w" fact="0.9"/>
                    <dgm:constr type="l" for="ch" forName="lineNode" refType="w" fact="0.1"/>
                    <dgm:constr type="w" for="ch" forName="lineArrowNode" refType="w" fact="0.046"/>
                    <dgm:constr type="h" for="ch" forName="lineArrowNode" refType="h" fact="0.18"/>
                    <dgm:constr type="l" for="ch" forName="lineArrowNode" refType="w" fact="0.084"/>
                    <dgm:constr type="t" for="ch" forName="lineArrowNode" refType="h" fact="0.165"/>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else>
              </dgm:choose>
            </dgm:else>
          </dgm:choose>
          <dgm:layoutNode name="lineNode" styleLbl="alignNode1">
            <dgm:alg type="sp"/>
            <dgm:shape xmlns:r="http://schemas.openxmlformats.org/officeDocument/2006/relationships" type="rect" r:blip="">
              <dgm:adjLst/>
            </dgm:shape>
            <dgm:presOf/>
            <dgm:constrLst/>
            <dgm:ruleLst/>
          </dgm:layoutNode>
          <dgm:layoutNode name="lineArrowNode" styleLbl="alignNode1">
            <dgm:alg type="sp"/>
            <dgm:choose name="arrowDirChoose">
              <dgm:if name="arrowNorm" func="var" arg="dir" op="equ" val="norm">
                <dgm:shape xmlns:r="http://schemas.openxmlformats.org/officeDocument/2006/relationships" type="chevron" r:blip="">
                  <dgm:adjLst>
                    <dgm:adj idx="1" val="0.9"/>
                  </dgm:adjLst>
                </dgm:shape>
              </dgm:if>
              <dgm:else name="arrowRev">
                <dgm:shape xmlns:r="http://schemas.openxmlformats.org/officeDocument/2006/relationships" rot="180" type="chevron" r:blip="">
                  <dgm:adjLst>
                    <dgm:adj idx="1" val="0.9"/>
                  </dgm:adjLst>
                </dgm:shape>
              </dgm:else>
            </dgm:choose>
            <dgm:presOf axis="self" ptType="node"/>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layoutNode name="verticalConnector" styleLbl="alignAccFollowNode1">
              <dgm:alg type="sp"/>
              <dgm:shape xmlns:r="http://schemas.openxmlformats.org/officeDocument/2006/relationships" type="rect" r:blip="">
                <dgm:adjLst/>
              </dgm:shape>
              <dgm:presOf/>
              <dgm:constrLst/>
              <dgm:ruleLst/>
            </dgm:layoutNode>
          </dgm:forEach>
          <dgm:presOf/>
          <dgm:ruleLst/>
        </dgm:layoutNode>
        <dgm:layoutNode name="nodeText" styleLbl="fgAcc1">
          <dgm:varLst>
            <dgm:bulletEnabled val="1"/>
          </dgm:varLst>
          <dgm:alg type="tx">
            <dgm:param type="parTxLTRAlign" val="ctr"/>
            <dgm:param type="parTxRTLAlign" val="r"/>
            <dgm:param type="txAnchorVert" val="t"/>
          </dgm:alg>
          <dgm:shape xmlns:r="http://schemas.openxmlformats.org/officeDocument/2006/relationships" type="roundRect" r:blip="">
            <dgm:adjLst>
              <dgm:adj idx="1" val="0.1"/>
            </dgm:adjLst>
          </dgm:shape>
          <dgm:presOf axis="desOrSelf" ptType="node"/>
          <dgm:constrLst>
            <dgm:constr type="secFontSz" val="16"/>
            <dgm:constr type="primFontSz" val="18"/>
            <dgm:constr type="h"/>
            <dgm:constr type="tMarg" val="13"/>
            <dgm:constr type="lMarg" refType="w" fact="0.05"/>
            <dgm:constr type="rMarg" refType="w" fact="0.05"/>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FEC41-BE9E-2F43-ED53-3535F0D1FF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31F696-8AA1-9FEC-3433-BDA7E51EC9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901620-0D11-BAA9-3F1D-198C328D6836}"/>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5" name="Footer Placeholder 4">
            <a:extLst>
              <a:ext uri="{FF2B5EF4-FFF2-40B4-BE49-F238E27FC236}">
                <a16:creationId xmlns:a16="http://schemas.microsoft.com/office/drawing/2014/main" id="{E159E57F-6FF9-EB5E-D3CA-3A2386253F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C01832-59D8-E2D0-E6A6-075539229084}"/>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1051158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65BA3-D934-38D4-EEB6-220088A9F7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A066AA-A714-FADC-0B94-3E8DFE9842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224C8A-A625-484F-A290-2AEDE849B893}"/>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5" name="Footer Placeholder 4">
            <a:extLst>
              <a:ext uri="{FF2B5EF4-FFF2-40B4-BE49-F238E27FC236}">
                <a16:creationId xmlns:a16="http://schemas.microsoft.com/office/drawing/2014/main" id="{72FA801F-7C14-B486-E33E-0C28988A7B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5931EB-3ACB-D6E8-D059-BC018C66992F}"/>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1814799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E23F7-B99D-A7D6-9AF1-B9E9D999CD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680B50-9553-AA8B-FFDA-F5265CE5CC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367F66-D726-145B-38C7-F913AFD31EF8}"/>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5" name="Footer Placeholder 4">
            <a:extLst>
              <a:ext uri="{FF2B5EF4-FFF2-40B4-BE49-F238E27FC236}">
                <a16:creationId xmlns:a16="http://schemas.microsoft.com/office/drawing/2014/main" id="{E31DD1E1-7720-18D3-30D6-BE1E6A98A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DE1A4E-7B4D-2632-0E16-068CC878E986}"/>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4022595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4A74A-43D2-1215-BC3C-0ED6499ADE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DA5500-8DCD-2C8D-30EE-8A8F0EFEA5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3F9EB0-0945-15AD-D3D3-5A5AF938A8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0BC55B-10E7-B5D3-23FA-DE854EB8A3B7}"/>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6" name="Footer Placeholder 5">
            <a:extLst>
              <a:ext uri="{FF2B5EF4-FFF2-40B4-BE49-F238E27FC236}">
                <a16:creationId xmlns:a16="http://schemas.microsoft.com/office/drawing/2014/main" id="{C578D984-7013-EF4C-48AF-E0D4CB0A2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127D3B-FC8A-2B4C-9E4F-577D28785C66}"/>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1241294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F0A1-B95C-04CD-62B0-DA98B5CF08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199AC4-0062-9F00-3054-79DB84867D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3689B7-B220-117D-31BE-992CF72E9D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FAF815-8045-C583-917E-3E129535BE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50DF5F-87D6-FE4C-6C25-6FAF8EEE1E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D8C8DC-A258-B814-3B49-5937E1536FDB}"/>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8" name="Footer Placeholder 7">
            <a:extLst>
              <a:ext uri="{FF2B5EF4-FFF2-40B4-BE49-F238E27FC236}">
                <a16:creationId xmlns:a16="http://schemas.microsoft.com/office/drawing/2014/main" id="{19C1421B-81FA-6496-363D-4C7E45668DF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9C1A0B-5A92-C856-FD71-8160EAB38D2D}"/>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438738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27854-BFB9-04E9-6439-7C393151C3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617937-C072-3FBE-35E6-D71DA8C397FC}"/>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4" name="Footer Placeholder 3">
            <a:extLst>
              <a:ext uri="{FF2B5EF4-FFF2-40B4-BE49-F238E27FC236}">
                <a16:creationId xmlns:a16="http://schemas.microsoft.com/office/drawing/2014/main" id="{0BE8C11E-66C3-982B-D56D-A412D9B98A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758EF0-B531-3185-1412-9B3A3A467909}"/>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2317687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9E9990-CC17-995F-D2B1-63B2461C5D8C}"/>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3" name="Footer Placeholder 2">
            <a:extLst>
              <a:ext uri="{FF2B5EF4-FFF2-40B4-BE49-F238E27FC236}">
                <a16:creationId xmlns:a16="http://schemas.microsoft.com/office/drawing/2014/main" id="{13E45F60-ACF2-7002-75EA-3FCF1BAA9A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CE28C7-0980-5335-791F-36E2CCFB1F0A}"/>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3885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88B01-4F49-7FB9-49F9-7F395B2C23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FFF69C-5353-C6FB-3E05-5FCD8F19D2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093290-DD32-8915-72C4-B35070A98B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8D1AF9-DD6D-46E4-BAD5-6CDFC565F2BE}"/>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6" name="Footer Placeholder 5">
            <a:extLst>
              <a:ext uri="{FF2B5EF4-FFF2-40B4-BE49-F238E27FC236}">
                <a16:creationId xmlns:a16="http://schemas.microsoft.com/office/drawing/2014/main" id="{C1FE3761-46B7-8729-24BE-FCE7C4A22C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18ED2B-4290-9C0E-314D-44D810D0C4CF}"/>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2207248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C03AD-5679-D1AF-9ADF-392E8670B8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449BDD-7369-DF7A-3BA6-EE9158663AB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DCA2D6-3FDA-A1FC-EF5F-FED399E5B7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70E9C3-4990-F765-772B-073954618424}"/>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6" name="Footer Placeholder 5">
            <a:extLst>
              <a:ext uri="{FF2B5EF4-FFF2-40B4-BE49-F238E27FC236}">
                <a16:creationId xmlns:a16="http://schemas.microsoft.com/office/drawing/2014/main" id="{5D37933F-0801-54B2-4970-D1CEE6E5B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C1A9C0-0349-88B3-6800-1640716F56B3}"/>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2622320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59654-E7F6-72E1-0A3F-BCE989A453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B0DF52-FACE-47A5-5E9C-6674D0B714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BCDC0F-AC0F-818C-E7C8-3641D16E6CDC}"/>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5" name="Footer Placeholder 4">
            <a:extLst>
              <a:ext uri="{FF2B5EF4-FFF2-40B4-BE49-F238E27FC236}">
                <a16:creationId xmlns:a16="http://schemas.microsoft.com/office/drawing/2014/main" id="{429A424E-5AFB-8EA0-EDC1-81E8802F15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4D424D-6EBF-FE97-0EDF-FB48B552DE96}"/>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3177124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D39F38-D271-5822-8732-6F4B4FB632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AF952A-3BA6-333C-39F9-3744674619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3C9073-6548-A68C-5EC9-28F144E16232}"/>
              </a:ext>
            </a:extLst>
          </p:cNvPr>
          <p:cNvSpPr>
            <a:spLocks noGrp="1"/>
          </p:cNvSpPr>
          <p:nvPr>
            <p:ph type="dt" sz="half" idx="10"/>
          </p:nvPr>
        </p:nvSpPr>
        <p:spPr/>
        <p:txBody>
          <a:bodyPr/>
          <a:lstStyle/>
          <a:p>
            <a:fld id="{EB5B6917-6049-4705-B2DE-74DE08A0EA9F}" type="datetimeFigureOut">
              <a:rPr lang="en-GB" smtClean="0"/>
              <a:t>12/10/2026</a:t>
            </a:fld>
            <a:endParaRPr lang="en-GB"/>
          </a:p>
        </p:txBody>
      </p:sp>
      <p:sp>
        <p:nvSpPr>
          <p:cNvPr id="5" name="Footer Placeholder 4">
            <a:extLst>
              <a:ext uri="{FF2B5EF4-FFF2-40B4-BE49-F238E27FC236}">
                <a16:creationId xmlns:a16="http://schemas.microsoft.com/office/drawing/2014/main" id="{155E98D9-8F78-D067-3D12-D35B1A6551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F93D79-D4A7-4307-BEA6-717BB7F1C162}"/>
              </a:ext>
            </a:extLst>
          </p:cNvPr>
          <p:cNvSpPr>
            <a:spLocks noGrp="1"/>
          </p:cNvSpPr>
          <p:nvPr>
            <p:ph type="sldNum" sz="quarter" idx="12"/>
          </p:nvPr>
        </p:nvSpPr>
        <p:spPr/>
        <p:txBody>
          <a:bodyPr/>
          <a:lstStyle/>
          <a:p>
            <a:fld id="{69B426B4-4CDC-4A78-8C2F-42AE86656376}" type="slidenum">
              <a:rPr lang="en-GB" smtClean="0"/>
              <a:t>‹#›</a:t>
            </a:fld>
            <a:endParaRPr lang="en-GB"/>
          </a:p>
        </p:txBody>
      </p:sp>
    </p:spTree>
    <p:extLst>
      <p:ext uri="{BB962C8B-B14F-4D97-AF65-F5344CB8AC3E}">
        <p14:creationId xmlns:p14="http://schemas.microsoft.com/office/powerpoint/2010/main" val="3933614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3632B6-982B-0861-2BFE-FDEC10AB58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3019FC-8CD4-ABFF-8A96-38507B3F40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2FAC6-41F9-72B6-2C10-D7CA6A0430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5B6917-6049-4705-B2DE-74DE08A0EA9F}" type="datetimeFigureOut">
              <a:rPr lang="en-GB" smtClean="0"/>
              <a:t>12/10/2026</a:t>
            </a:fld>
            <a:endParaRPr lang="en-GB"/>
          </a:p>
        </p:txBody>
      </p:sp>
      <p:sp>
        <p:nvSpPr>
          <p:cNvPr id="5" name="Footer Placeholder 4">
            <a:extLst>
              <a:ext uri="{FF2B5EF4-FFF2-40B4-BE49-F238E27FC236}">
                <a16:creationId xmlns:a16="http://schemas.microsoft.com/office/drawing/2014/main" id="{BEC60F59-A3A8-0594-7989-6ECB17C7AE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E81FE7B-A31E-D790-D955-B2063FB338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B426B4-4CDC-4A78-8C2F-42AE86656376}" type="slidenum">
              <a:rPr lang="en-GB" smtClean="0"/>
              <a:t>‹#›</a:t>
            </a:fld>
            <a:endParaRPr lang="en-GB"/>
          </a:p>
        </p:txBody>
      </p:sp>
    </p:spTree>
    <p:extLst>
      <p:ext uri="{BB962C8B-B14F-4D97-AF65-F5344CB8AC3E}">
        <p14:creationId xmlns:p14="http://schemas.microsoft.com/office/powerpoint/2010/main" val="13891926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16/s0140-6736(05)71146-6" TargetMode="External"/><Relationship Id="rId3" Type="http://schemas.openxmlformats.org/officeDocument/2006/relationships/hyperlink" Target="https://internationaljournalofwellbeing.org/index.php/ijow/article/view/89/0" TargetMode="External"/><Relationship Id="rId7" Type="http://schemas.openxmlformats.org/officeDocument/2006/relationships/hyperlink" Target="https://doi.org/10.1136/bmj.d4163" TargetMode="External"/><Relationship Id="rId2" Type="http://schemas.openxmlformats.org/officeDocument/2006/relationships/hyperlink" Target="https://doi.org/10.1136/jech.57.4.254" TargetMode="External"/><Relationship Id="rId1" Type="http://schemas.openxmlformats.org/officeDocument/2006/relationships/slideLayout" Target="../slideLayouts/slideLayout7.xml"/><Relationship Id="rId6" Type="http://schemas.openxmlformats.org/officeDocument/2006/relationships/hyperlink" Target="https://doi.org/10.2196/jmir.8775" TargetMode="External"/><Relationship Id="rId11" Type="http://schemas.openxmlformats.org/officeDocument/2006/relationships/hyperlink" Target="https://doi.org/10.1093/heapro/15.3.259" TargetMode="External"/><Relationship Id="rId5" Type="http://schemas.openxmlformats.org/officeDocument/2006/relationships/hyperlink" Target="https://doi.org/10.2105/ajph.89.9.1322" TargetMode="External"/><Relationship Id="rId10" Type="http://schemas.openxmlformats.org/officeDocument/2006/relationships/hyperlink" Target="https://link.springer.com/article/10.1186/1748-5908-6-42" TargetMode="External"/><Relationship Id="rId4" Type="http://schemas.openxmlformats.org/officeDocument/2006/relationships/hyperlink" Target="https://doi.org/10.1126/science.847460" TargetMode="External"/><Relationship Id="rId9" Type="http://schemas.openxmlformats.org/officeDocument/2006/relationships/hyperlink" Target="https://doi.org/10.1177/109019818801500401"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who.int/publications/i/item/9789241506908" TargetMode="External"/><Relationship Id="rId13" Type="http://schemas.openxmlformats.org/officeDocument/2006/relationships/hyperlink" Target="https://www.legislation.gov.uk/ukpga/2022/31/contents" TargetMode="External"/><Relationship Id="rId3" Type="http://schemas.openxmlformats.org/officeDocument/2006/relationships/hyperlink" Target="https://doi.org/10.1177/109019817400200403" TargetMode="External"/><Relationship Id="rId7" Type="http://schemas.openxmlformats.org/officeDocument/2006/relationships/hyperlink" Target="https://www.who.int/about/governance/constitution" TargetMode="External"/><Relationship Id="rId12" Type="http://schemas.openxmlformats.org/officeDocument/2006/relationships/hyperlink" Target="https://www.nhs.uk/conditions/type-2-diabetes/" TargetMode="External"/><Relationship Id="rId2" Type="http://schemas.openxmlformats.org/officeDocument/2006/relationships/hyperlink" Target="https://link.springer.com/article/10.1186/s12913-020-05160-2" TargetMode="External"/><Relationship Id="rId1" Type="http://schemas.openxmlformats.org/officeDocument/2006/relationships/slideLayout" Target="../slideLayouts/slideLayout7.xml"/><Relationship Id="rId6" Type="http://schemas.openxmlformats.org/officeDocument/2006/relationships/hyperlink" Target="https://doi.org/10.2190/986l-lhq6-2vte-yrrn" TargetMode="External"/><Relationship Id="rId11" Type="http://schemas.openxmlformats.org/officeDocument/2006/relationships/hyperlink" Target="https://www.england.nhs.uk/diabetes/diabetes-prevention/" TargetMode="External"/><Relationship Id="rId5" Type="http://schemas.openxmlformats.org/officeDocument/2006/relationships/hyperlink" Target="https://doi.org/10.2337/dc19-1425" TargetMode="External"/><Relationship Id="rId10" Type="http://schemas.openxmlformats.org/officeDocument/2006/relationships/hyperlink" Target="https://www.england.nhs.uk/2019/01/long-term-plan/" TargetMode="External"/><Relationship Id="rId4" Type="http://schemas.openxmlformats.org/officeDocument/2006/relationships/hyperlink" Target="https://www.nejm.org/doi/full/10.1056/NEJMoa012512" TargetMode="External"/><Relationship Id="rId9" Type="http://schemas.openxmlformats.org/officeDocument/2006/relationships/hyperlink" Target="https://sdgs.un.org/2030agend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extBox 1">
            <a:extLst>
              <a:ext uri="{FF2B5EF4-FFF2-40B4-BE49-F238E27FC236}">
                <a16:creationId xmlns:a16="http://schemas.microsoft.com/office/drawing/2014/main" id="{39E3ED4D-27DF-5E34-2616-B85EA9C6F732}"/>
              </a:ext>
            </a:extLst>
          </p:cNvPr>
          <p:cNvSpPr txBox="1"/>
          <p:nvPr/>
        </p:nvSpPr>
        <p:spPr>
          <a:xfrm>
            <a:off x="838200" y="713312"/>
            <a:ext cx="4038600" cy="54313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Integrating prevention, equity and sustainability in UK care</a:t>
            </a:r>
          </a:p>
          <a:p>
            <a:pPr>
              <a:lnSpc>
                <a:spcPct val="90000"/>
              </a:lnSpc>
              <a:spcBef>
                <a:spcPct val="0"/>
              </a:spcBef>
              <a:spcAft>
                <a:spcPts val="600"/>
              </a:spcAft>
            </a:pPr>
            <a:endParaRPr lang="en-US" sz="4400" b="1" kern="1200" dirty="0">
              <a:solidFill>
                <a:schemeClr val="tx1"/>
              </a:solidFill>
              <a:latin typeface="+mj-lt"/>
              <a:ea typeface="+mj-ea"/>
              <a:cs typeface="+mj-cs"/>
            </a:endParaRPr>
          </a:p>
          <a:p>
            <a:pPr>
              <a:lnSpc>
                <a:spcPct val="90000"/>
              </a:lnSpc>
              <a:spcBef>
                <a:spcPct val="0"/>
              </a:spcBef>
              <a:spcAft>
                <a:spcPts val="600"/>
              </a:spcAft>
            </a:pPr>
            <a:endParaRPr lang="en-US" sz="4400" b="1"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B9F8819F-60FD-B8D1-42E8-B14A61148C62}"/>
              </a:ext>
            </a:extLst>
          </p:cNvPr>
          <p:cNvSpPr txBox="1"/>
          <p:nvPr/>
        </p:nvSpPr>
        <p:spPr>
          <a:xfrm>
            <a:off x="6095999" y="713313"/>
            <a:ext cx="5257801" cy="543137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b="1" dirty="0"/>
              <a:t>Component 1: Presentation</a:t>
            </a:r>
          </a:p>
          <a:p>
            <a:pPr marL="285750" indent="-228600">
              <a:lnSpc>
                <a:spcPct val="90000"/>
              </a:lnSpc>
              <a:spcAft>
                <a:spcPts val="600"/>
              </a:spcAft>
              <a:buFont typeface="Arial" panose="020B0604020202020204" pitchFamily="34" charset="0"/>
              <a:buChar char="•"/>
            </a:pPr>
            <a:r>
              <a:rPr lang="en-US" sz="2000" b="1" dirty="0"/>
              <a:t>Name: Shagufta Bi</a:t>
            </a:r>
          </a:p>
          <a:p>
            <a:pPr marL="285750" indent="-228600">
              <a:lnSpc>
                <a:spcPct val="90000"/>
              </a:lnSpc>
              <a:spcAft>
                <a:spcPts val="600"/>
              </a:spcAft>
              <a:buFont typeface="Arial" panose="020B0604020202020204" pitchFamily="34" charset="0"/>
              <a:buChar char="•"/>
            </a:pPr>
            <a:r>
              <a:rPr lang="en-US" sz="2000" b="1" dirty="0"/>
              <a:t>Module Code: BMHP6030</a:t>
            </a:r>
          </a:p>
          <a:p>
            <a:pPr marL="285750" indent="-228600">
              <a:lnSpc>
                <a:spcPct val="90000"/>
              </a:lnSpc>
              <a:spcAft>
                <a:spcPts val="600"/>
              </a:spcAft>
              <a:buFont typeface="Arial" panose="020B0604020202020204" pitchFamily="34" charset="0"/>
              <a:buChar char="•"/>
            </a:pPr>
            <a:r>
              <a:rPr lang="en-US" sz="2000" b="1" dirty="0"/>
              <a:t>Module Title: Health, Wellbeing and Sustainable Development</a:t>
            </a:r>
          </a:p>
          <a:p>
            <a:pPr marL="285750" indent="-228600">
              <a:lnSpc>
                <a:spcPct val="90000"/>
              </a:lnSpc>
              <a:spcAft>
                <a:spcPts val="600"/>
              </a:spcAft>
              <a:buFont typeface="Arial" panose="020B0604020202020204" pitchFamily="34" charset="0"/>
              <a:buChar char="•"/>
            </a:pPr>
            <a:r>
              <a:rPr lang="en-US" sz="2000" b="1" dirty="0"/>
              <a:t>Lecturer: Zakkiyah Ahmed</a:t>
            </a:r>
          </a:p>
        </p:txBody>
      </p:sp>
    </p:spTree>
    <p:extLst>
      <p:ext uri="{BB962C8B-B14F-4D97-AF65-F5344CB8AC3E}">
        <p14:creationId xmlns:p14="http://schemas.microsoft.com/office/powerpoint/2010/main" val="3415871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C727AD08-1664-6B43-2099-D5ED2F278F11}"/>
              </a:ext>
            </a:extLst>
          </p:cNvPr>
          <p:cNvSpPr/>
          <p:nvPr/>
        </p:nvSpPr>
        <p:spPr>
          <a:xfrm>
            <a:off x="4151571" y="357808"/>
            <a:ext cx="3108205" cy="775055"/>
          </a:xfrm>
          <a:prstGeom prst="round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chor="b">
            <a:normAutofit/>
          </a:bodyPr>
          <a:lstStyle/>
          <a:p>
            <a:pPr>
              <a:lnSpc>
                <a:spcPct val="90000"/>
              </a:lnSpc>
              <a:spcBef>
                <a:spcPct val="0"/>
              </a:spcBef>
              <a:spcAft>
                <a:spcPts val="600"/>
              </a:spcAft>
            </a:pPr>
            <a:r>
              <a:rPr lang="en-US" sz="4000" b="1" kern="1200" dirty="0">
                <a:solidFill>
                  <a:schemeClr val="tx1"/>
                </a:solidFill>
                <a:latin typeface="+mj-lt"/>
                <a:ea typeface="+mj-ea"/>
                <a:cs typeface="+mj-cs"/>
              </a:rPr>
              <a:t>Introduction</a:t>
            </a:r>
            <a:r>
              <a:rPr lang="en-US" sz="4000" kern="1200" dirty="0">
                <a:solidFill>
                  <a:schemeClr val="tx1"/>
                </a:solidFill>
                <a:latin typeface="+mj-lt"/>
                <a:ea typeface="+mj-ea"/>
                <a:cs typeface="+mj-cs"/>
              </a:rPr>
              <a:t> </a:t>
            </a:r>
          </a:p>
        </p:txBody>
      </p:sp>
      <p:pic>
        <p:nvPicPr>
          <p:cNvPr id="10" name="Graphic 9" descr="Open Hand with Plant">
            <a:extLst>
              <a:ext uri="{FF2B5EF4-FFF2-40B4-BE49-F238E27FC236}">
                <a16:creationId xmlns:a16="http://schemas.microsoft.com/office/drawing/2014/main" id="{CD53E669-60AB-830A-087E-360F0DE497A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948" y="2694018"/>
            <a:ext cx="1198532" cy="1198532"/>
          </a:xfrm>
          <a:prstGeom prst="rect">
            <a:avLst/>
          </a:prstGeom>
        </p:spPr>
      </p:pic>
      <p:sp>
        <p:nvSpPr>
          <p:cNvPr id="4" name="TextBox 3">
            <a:extLst>
              <a:ext uri="{FF2B5EF4-FFF2-40B4-BE49-F238E27FC236}">
                <a16:creationId xmlns:a16="http://schemas.microsoft.com/office/drawing/2014/main" id="{3297EBBE-DDD2-D6D2-574C-EEB467384EB2}"/>
              </a:ext>
            </a:extLst>
          </p:cNvPr>
          <p:cNvSpPr txBox="1"/>
          <p:nvPr/>
        </p:nvSpPr>
        <p:spPr>
          <a:xfrm>
            <a:off x="2902751" y="3006091"/>
            <a:ext cx="5801917" cy="1468529"/>
          </a:xfrm>
          <a:prstGeom prst="rect">
            <a:avLst/>
          </a:prstGeom>
        </p:spPr>
        <p:txBody>
          <a:bodyPr vert="horz" lIns="91440" tIns="45720" rIns="91440" bIns="45720" rtlCol="0">
            <a:normAutofit/>
          </a:bodyPr>
          <a:lstStyle/>
          <a:p>
            <a:pPr>
              <a:lnSpc>
                <a:spcPct val="90000"/>
              </a:lnSpc>
              <a:spcAft>
                <a:spcPts val="600"/>
              </a:spcAft>
            </a:pPr>
            <a:r>
              <a:rPr lang="en-US" sz="2000" b="1" dirty="0"/>
              <a:t>Why Integration Matters</a:t>
            </a:r>
          </a:p>
          <a:p>
            <a:pPr>
              <a:lnSpc>
                <a:spcPct val="90000"/>
              </a:lnSpc>
              <a:spcAft>
                <a:spcPts val="600"/>
              </a:spcAft>
            </a:pPr>
            <a:r>
              <a:rPr lang="en-US" sz="2000" dirty="0"/>
              <a:t>Improved health requires more than just medical treatment: it encompasses prevention, wellbeing, equitable access and sustainable resources.</a:t>
            </a:r>
          </a:p>
        </p:txBody>
      </p:sp>
      <p:pic>
        <p:nvPicPr>
          <p:cNvPr id="12" name="Graphic 11" descr="Open Hand with Plant">
            <a:extLst>
              <a:ext uri="{FF2B5EF4-FFF2-40B4-BE49-F238E27FC236}">
                <a16:creationId xmlns:a16="http://schemas.microsoft.com/office/drawing/2014/main" id="{5C3B4CFB-6672-4E17-867A-A77A05CD2D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
        <p:nvSpPr>
          <p:cNvPr id="5" name="TextBox 4">
            <a:extLst>
              <a:ext uri="{FF2B5EF4-FFF2-40B4-BE49-F238E27FC236}">
                <a16:creationId xmlns:a16="http://schemas.microsoft.com/office/drawing/2014/main" id="{A4AF9961-F2D4-6DB0-F451-7138897293CD}"/>
              </a:ext>
            </a:extLst>
          </p:cNvPr>
          <p:cNvSpPr txBox="1"/>
          <p:nvPr/>
        </p:nvSpPr>
        <p:spPr>
          <a:xfrm>
            <a:off x="1935480" y="1630304"/>
            <a:ext cx="7840638" cy="1277273"/>
          </a:xfrm>
          <a:prstGeom prst="rect">
            <a:avLst/>
          </a:prstGeom>
          <a:noFill/>
        </p:spPr>
        <p:txBody>
          <a:bodyPr wrap="square" rtlCol="0">
            <a:spAutoFit/>
          </a:bodyPr>
          <a:lstStyle/>
          <a:p>
            <a:pPr>
              <a:spcAft>
                <a:spcPts val="600"/>
              </a:spcAft>
            </a:pPr>
            <a:r>
              <a:rPr lang="en-GB" b="1" dirty="0">
                <a:latin typeface="Arial" panose="020B0604020202020204" pitchFamily="34" charset="0"/>
                <a:cs typeface="Arial" panose="020B0604020202020204" pitchFamily="34" charset="0"/>
              </a:rPr>
              <a:t>Health and Wellbeing</a:t>
            </a:r>
          </a:p>
          <a:p>
            <a:pPr>
              <a:spcAft>
                <a:spcPts val="600"/>
              </a:spcAft>
            </a:pPr>
            <a:r>
              <a:rPr lang="en-US" dirty="0">
                <a:latin typeface="Arial" panose="020B0604020202020204" pitchFamily="34" charset="0"/>
                <a:cs typeface="Arial" panose="020B0604020202020204" pitchFamily="34" charset="0"/>
              </a:rPr>
              <a:t>Health encompasses physical, mental and social wellbeing. Care should address people's overall needs, not merely diagnose and treat illnesses (Engel, 1977; Marmot, 2005).</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2144C58-158B-9EC6-F55F-AB3A703544B3}"/>
              </a:ext>
            </a:extLst>
          </p:cNvPr>
          <p:cNvSpPr txBox="1"/>
          <p:nvPr/>
        </p:nvSpPr>
        <p:spPr>
          <a:xfrm>
            <a:off x="1935480" y="4537881"/>
            <a:ext cx="7540388" cy="1277273"/>
          </a:xfrm>
          <a:prstGeom prst="rect">
            <a:avLst/>
          </a:prstGeom>
          <a:noFill/>
        </p:spPr>
        <p:txBody>
          <a:bodyPr wrap="square" rtlCol="0">
            <a:spAutoFit/>
          </a:bodyPr>
          <a:lstStyle/>
          <a:p>
            <a:pPr>
              <a:spcAft>
                <a:spcPts val="600"/>
              </a:spcAft>
            </a:pPr>
            <a:r>
              <a:rPr lang="en-GB" b="1" dirty="0">
                <a:latin typeface="Arial" panose="020B0604020202020204" pitchFamily="34" charset="0"/>
                <a:cs typeface="Arial" panose="020B0604020202020204" pitchFamily="34" charset="0"/>
              </a:rPr>
              <a:t>Why Sustainability Matters</a:t>
            </a:r>
          </a:p>
          <a:p>
            <a:pPr>
              <a:spcAft>
                <a:spcPts val="600"/>
              </a:spcAft>
            </a:pPr>
            <a:r>
              <a:rPr lang="en-US" dirty="0">
                <a:latin typeface="Arial" panose="020B0604020202020204" pitchFamily="34" charset="0"/>
                <a:cs typeface="Arial" panose="020B0604020202020204" pitchFamily="34" charset="0"/>
              </a:rPr>
              <a:t>Integrating preventive, fair access and responsible resources can help to reduce preventable illnesses like type 2 diabetes and sustain resilient services (Marmot, 2005: United Nations, 2015).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446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7" name="Rectangle 3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4830406-4DD9-D28B-78BD-D920F37C18A9}"/>
              </a:ext>
            </a:extLst>
          </p:cNvPr>
          <p:cNvSpPr txBox="1"/>
          <p:nvPr/>
        </p:nvSpPr>
        <p:spPr>
          <a:xfrm>
            <a:off x="761803" y="350196"/>
            <a:ext cx="4646904" cy="16245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Definitions and Key Concepts</a:t>
            </a:r>
          </a:p>
        </p:txBody>
      </p:sp>
      <p:pic>
        <p:nvPicPr>
          <p:cNvPr id="17" name="Picture 16" descr="A closeup of a key and a keyhole">
            <a:extLst>
              <a:ext uri="{FF2B5EF4-FFF2-40B4-BE49-F238E27FC236}">
                <a16:creationId xmlns:a16="http://schemas.microsoft.com/office/drawing/2014/main" id="{9C1918E8-668D-149B-36D7-B691B0B5AA70}"/>
              </a:ext>
            </a:extLst>
          </p:cNvPr>
          <p:cNvPicPr>
            <a:picLocks noChangeAspect="1"/>
          </p:cNvPicPr>
          <p:nvPr/>
        </p:nvPicPr>
        <p:blipFill>
          <a:blip r:embed="rId2"/>
          <a:srcRect l="40823"/>
          <a:stretch>
            <a:fillRect/>
          </a:stretch>
        </p:blipFill>
        <p:spPr>
          <a:xfrm>
            <a:off x="6096000" y="1"/>
            <a:ext cx="6102825" cy="6858000"/>
          </a:xfrm>
          <a:prstGeom prst="rect">
            <a:avLst/>
          </a:prstGeom>
        </p:spPr>
      </p:pic>
      <p:graphicFrame>
        <p:nvGraphicFramePr>
          <p:cNvPr id="3" name="Diagram 2">
            <a:extLst>
              <a:ext uri="{FF2B5EF4-FFF2-40B4-BE49-F238E27FC236}">
                <a16:creationId xmlns:a16="http://schemas.microsoft.com/office/drawing/2014/main" id="{528C8C60-D179-222E-06C7-B64B17E71185}"/>
              </a:ext>
            </a:extLst>
          </p:cNvPr>
          <p:cNvGraphicFramePr/>
          <p:nvPr>
            <p:extLst>
              <p:ext uri="{D42A27DB-BD31-4B8C-83A1-F6EECF244321}">
                <p14:modId xmlns:p14="http://schemas.microsoft.com/office/powerpoint/2010/main" val="983615822"/>
              </p:ext>
            </p:extLst>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7671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0F0076B-BB98-7326-52FC-A9D614074702}"/>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200" b="1" kern="1200" dirty="0">
                <a:solidFill>
                  <a:schemeClr val="tx1"/>
                </a:solidFill>
                <a:latin typeface="+mj-lt"/>
                <a:ea typeface="+mj-ea"/>
                <a:cs typeface="+mj-cs"/>
              </a:rPr>
              <a:t>Theories: Designing Holistic Services</a:t>
            </a:r>
          </a:p>
        </p:txBody>
      </p:sp>
      <p:graphicFrame>
        <p:nvGraphicFramePr>
          <p:cNvPr id="4" name="Diagram 3">
            <a:extLst>
              <a:ext uri="{FF2B5EF4-FFF2-40B4-BE49-F238E27FC236}">
                <a16:creationId xmlns:a16="http://schemas.microsoft.com/office/drawing/2014/main" id="{EECFF350-8301-3661-15DB-1B8DBAC3C5C4}"/>
              </a:ext>
            </a:extLst>
          </p:cNvPr>
          <p:cNvGraphicFramePr/>
          <p:nvPr>
            <p:extLst>
              <p:ext uri="{D42A27DB-BD31-4B8C-83A1-F6EECF244321}">
                <p14:modId xmlns:p14="http://schemas.microsoft.com/office/powerpoint/2010/main" val="40976077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4463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extBox 1">
            <a:extLst>
              <a:ext uri="{FF2B5EF4-FFF2-40B4-BE49-F238E27FC236}">
                <a16:creationId xmlns:a16="http://schemas.microsoft.com/office/drawing/2014/main" id="{E0A90418-73B1-4A63-B8C9-124F6B3A032A}"/>
              </a:ext>
            </a:extLst>
          </p:cNvPr>
          <p:cNvSpPr txBox="1"/>
          <p:nvPr/>
        </p:nvSpPr>
        <p:spPr>
          <a:xfrm>
            <a:off x="466730" y="1598246"/>
            <a:ext cx="4554659" cy="5034817"/>
          </a:xfrm>
          <a:prstGeom prst="rect">
            <a:avLst/>
          </a:prstGeom>
        </p:spPr>
        <p:txBody>
          <a:bodyPr vert="horz" lIns="91440" tIns="45720" rIns="91440" bIns="45720" rtlCol="0">
            <a:normAutofit/>
          </a:bodyPr>
          <a:lstStyle/>
          <a:p>
            <a:pPr>
              <a:lnSpc>
                <a:spcPct val="90000"/>
              </a:lnSpc>
              <a:spcBef>
                <a:spcPct val="0"/>
              </a:spcBef>
              <a:spcAft>
                <a:spcPts val="600"/>
              </a:spcAft>
            </a:pPr>
            <a:r>
              <a:rPr lang="en-US" sz="8000" b="1" kern="1200" dirty="0">
                <a:solidFill>
                  <a:srgbClr val="FFFFFF"/>
                </a:solidFill>
                <a:latin typeface="+mj-lt"/>
                <a:ea typeface="+mj-ea"/>
                <a:cs typeface="+mj-cs"/>
              </a:rPr>
              <a:t>SDGs and UK </a:t>
            </a:r>
            <a:r>
              <a:rPr lang="en-US" sz="8000" b="1" kern="1200" dirty="0" err="1">
                <a:solidFill>
                  <a:srgbClr val="FFFFFF"/>
                </a:solidFill>
                <a:latin typeface="+mj-lt"/>
                <a:ea typeface="+mj-ea"/>
                <a:cs typeface="+mj-cs"/>
              </a:rPr>
              <a:t>Practise</a:t>
            </a:r>
            <a:endParaRPr lang="en-US" sz="8000" b="1" kern="1200" dirty="0">
              <a:solidFill>
                <a:srgbClr val="FFFFFF"/>
              </a:solidFill>
              <a:latin typeface="+mj-lt"/>
              <a:ea typeface="+mj-ea"/>
              <a:cs typeface="+mj-cs"/>
            </a:endParaRPr>
          </a:p>
        </p:txBody>
      </p:sp>
      <p:cxnSp>
        <p:nvCxnSpPr>
          <p:cNvPr id="9" name="Straight Connector 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1"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3"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5"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graphicFrame>
        <p:nvGraphicFramePr>
          <p:cNvPr id="3" name="Diagram 2">
            <a:extLst>
              <a:ext uri="{FF2B5EF4-FFF2-40B4-BE49-F238E27FC236}">
                <a16:creationId xmlns:a16="http://schemas.microsoft.com/office/drawing/2014/main" id="{FFBCBEB2-9DA6-0819-274A-AF0D7B13911F}"/>
              </a:ext>
            </a:extLst>
          </p:cNvPr>
          <p:cNvGraphicFramePr/>
          <p:nvPr>
            <p:extLst>
              <p:ext uri="{D42A27DB-BD31-4B8C-83A1-F6EECF244321}">
                <p14:modId xmlns:p14="http://schemas.microsoft.com/office/powerpoint/2010/main" val="2913496269"/>
              </p:ext>
            </p:extLst>
          </p:nvPr>
        </p:nvGraphicFramePr>
        <p:xfrm>
          <a:off x="5023950" y="1373309"/>
          <a:ext cx="6830380" cy="3961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DF0889A5-9D26-FCEA-6E57-2405EF673E18}"/>
              </a:ext>
            </a:extLst>
          </p:cNvPr>
          <p:cNvSpPr/>
          <p:nvPr/>
        </p:nvSpPr>
        <p:spPr>
          <a:xfrm>
            <a:off x="5444761" y="1087528"/>
            <a:ext cx="2477067" cy="4566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SDG 3: HEALTH</a:t>
            </a:r>
          </a:p>
        </p:txBody>
      </p:sp>
      <p:sp>
        <p:nvSpPr>
          <p:cNvPr id="6" name="TextBox 5">
            <a:extLst>
              <a:ext uri="{FF2B5EF4-FFF2-40B4-BE49-F238E27FC236}">
                <a16:creationId xmlns:a16="http://schemas.microsoft.com/office/drawing/2014/main" id="{A4BC3456-7271-4028-FF23-C31E977C25D8}"/>
              </a:ext>
            </a:extLst>
          </p:cNvPr>
          <p:cNvSpPr txBox="1"/>
          <p:nvPr/>
        </p:nvSpPr>
        <p:spPr>
          <a:xfrm>
            <a:off x="5444761" y="1642564"/>
            <a:ext cx="5915033"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NHS Healthier You helps achieve SDG 3 by providing adults at high risk of type 2 diabetes with structured prevention (United Nations, n.d.; </a:t>
            </a:r>
            <a:r>
              <a:rPr lang="en-US" dirty="0" err="1">
                <a:latin typeface="Arial" panose="020B0604020202020204" pitchFamily="34" charset="0"/>
                <a:cs typeface="Arial" panose="020B0604020202020204" pitchFamily="34" charset="0"/>
              </a:rPr>
              <a:t>Valabhji</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2020).</a:t>
            </a:r>
            <a:endParaRPr lang="en-GB" dirty="0">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1662FE89-70E7-92C4-02C5-ED6840350D13}"/>
              </a:ext>
            </a:extLst>
          </p:cNvPr>
          <p:cNvSpPr/>
          <p:nvPr/>
        </p:nvSpPr>
        <p:spPr>
          <a:xfrm>
            <a:off x="5444761" y="2874361"/>
            <a:ext cx="2477066" cy="4566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SDG 10: EQUALITY</a:t>
            </a:r>
          </a:p>
        </p:txBody>
      </p:sp>
      <p:sp>
        <p:nvSpPr>
          <p:cNvPr id="10" name="TextBox 9">
            <a:extLst>
              <a:ext uri="{FF2B5EF4-FFF2-40B4-BE49-F238E27FC236}">
                <a16:creationId xmlns:a16="http://schemas.microsoft.com/office/drawing/2014/main" id="{BD3E3570-A6D7-2F54-D3A7-E91822BA4FF6}"/>
              </a:ext>
            </a:extLst>
          </p:cNvPr>
          <p:cNvSpPr txBox="1"/>
          <p:nvPr/>
        </p:nvSpPr>
        <p:spPr>
          <a:xfrm>
            <a:off x="5444761" y="3447083"/>
            <a:ext cx="5614775" cy="120032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Monitoring invitations, attendance, completion and results by ethnicity and deprivation is necessary for fair access (United Nations, 2015; Braveman and Gruskin, 2003).</a:t>
            </a:r>
            <a:endParaRPr lang="en-GB" dirty="0">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3588EAA5-AD16-2D22-6CB0-1BC0C544371B}"/>
              </a:ext>
            </a:extLst>
          </p:cNvPr>
          <p:cNvSpPr/>
          <p:nvPr/>
        </p:nvSpPr>
        <p:spPr>
          <a:xfrm>
            <a:off x="5488119" y="4750444"/>
            <a:ext cx="2716599" cy="4566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SDG 13: CLIMATE</a:t>
            </a:r>
          </a:p>
        </p:txBody>
      </p:sp>
      <p:sp>
        <p:nvSpPr>
          <p:cNvPr id="14" name="TextBox 13">
            <a:extLst>
              <a:ext uri="{FF2B5EF4-FFF2-40B4-BE49-F238E27FC236}">
                <a16:creationId xmlns:a16="http://schemas.microsoft.com/office/drawing/2014/main" id="{905EBE2D-92DC-3404-9D52-533C73F82128}"/>
              </a:ext>
            </a:extLst>
          </p:cNvPr>
          <p:cNvSpPr txBox="1"/>
          <p:nvPr/>
        </p:nvSpPr>
        <p:spPr>
          <a:xfrm>
            <a:off x="5428892" y="5334621"/>
            <a:ext cx="5551652" cy="1477328"/>
          </a:xfrm>
          <a:prstGeom prst="rect">
            <a:avLst/>
          </a:prstGeom>
          <a:noFill/>
        </p:spPr>
        <p:txBody>
          <a:bodyPr wrap="square" rtlCol="0">
            <a:spAutoFit/>
          </a:bodyPr>
          <a:lstStyle/>
          <a:p>
            <a:r>
              <a:rPr lang="en-US" dirty="0"/>
              <a:t>Although these </a:t>
            </a:r>
            <a:r>
              <a:rPr lang="en-US" dirty="0" err="1"/>
              <a:t>programmes</a:t>
            </a:r>
            <a:r>
              <a:rPr lang="en-US" dirty="0"/>
              <a:t> have not been proven to directly reduce carbon emissions, they may help prevent health problems and reduce the need for medical treatment in the future (United Nations, 2015).</a:t>
            </a:r>
            <a:endParaRPr lang="en-GB" dirty="0"/>
          </a:p>
        </p:txBody>
      </p:sp>
    </p:spTree>
    <p:extLst>
      <p:ext uri="{BB962C8B-B14F-4D97-AF65-F5344CB8AC3E}">
        <p14:creationId xmlns:p14="http://schemas.microsoft.com/office/powerpoint/2010/main" val="3644198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518E75-9F50-A607-E5C7-37EFDC5EB03B}"/>
              </a:ext>
            </a:extLst>
          </p:cNvPr>
          <p:cNvSpPr txBox="1"/>
          <p:nvPr/>
        </p:nvSpPr>
        <p:spPr>
          <a:xfrm>
            <a:off x="900752" y="490898"/>
            <a:ext cx="8134066"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Policy, Governance and Ideologies</a:t>
            </a:r>
          </a:p>
        </p:txBody>
      </p:sp>
      <p:graphicFrame>
        <p:nvGraphicFramePr>
          <p:cNvPr id="9" name="Diagram 8">
            <a:extLst>
              <a:ext uri="{FF2B5EF4-FFF2-40B4-BE49-F238E27FC236}">
                <a16:creationId xmlns:a16="http://schemas.microsoft.com/office/drawing/2014/main" id="{1E2602AA-304D-B576-61CF-05B2FE58BD5D}"/>
              </a:ext>
            </a:extLst>
          </p:cNvPr>
          <p:cNvGraphicFramePr/>
          <p:nvPr>
            <p:extLst>
              <p:ext uri="{D42A27DB-BD31-4B8C-83A1-F6EECF244321}">
                <p14:modId xmlns:p14="http://schemas.microsoft.com/office/powerpoint/2010/main" val="197624661"/>
              </p:ext>
            </p:extLst>
          </p:nvPr>
        </p:nvGraphicFramePr>
        <p:xfrm>
          <a:off x="116007" y="211540"/>
          <a:ext cx="11170692" cy="64417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Rectangle: Rounded Corners 10">
            <a:extLst>
              <a:ext uri="{FF2B5EF4-FFF2-40B4-BE49-F238E27FC236}">
                <a16:creationId xmlns:a16="http://schemas.microsoft.com/office/drawing/2014/main" id="{C3E4945C-CA8D-F4B5-D90B-0D5CCF71F3A1}"/>
              </a:ext>
            </a:extLst>
          </p:cNvPr>
          <p:cNvSpPr/>
          <p:nvPr/>
        </p:nvSpPr>
        <p:spPr>
          <a:xfrm>
            <a:off x="6571397" y="1725262"/>
            <a:ext cx="4531057" cy="204034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NHS LONGTERM PLAN</a:t>
            </a:r>
          </a:p>
          <a:p>
            <a:pPr algn="ctr"/>
            <a:r>
              <a:rPr lang="en-US" sz="1600" dirty="0">
                <a:latin typeface="Arial" panose="020B0604020202020204" pitchFamily="34" charset="0"/>
                <a:cs typeface="Arial" panose="020B0604020202020204" pitchFamily="34" charset="0"/>
              </a:rPr>
              <a:t>The NHS Long Term Plan focuses on preventing illness and improving coordination between healthcare services. However, limited funding, staff shortages and differences in local resources can make these goals difficult to achieve (NHS England, 2019).</a:t>
            </a:r>
            <a:endParaRPr lang="en-GB" sz="1600" dirty="0">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64B39A9B-8766-0BC6-F8BB-BCD6FCD5DCFB}"/>
              </a:ext>
            </a:extLst>
          </p:cNvPr>
          <p:cNvSpPr/>
          <p:nvPr/>
        </p:nvSpPr>
        <p:spPr>
          <a:xfrm>
            <a:off x="2647666" y="4353636"/>
            <a:ext cx="6387152" cy="216999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LEGISLATION AND IDEOLOGY</a:t>
            </a:r>
          </a:p>
          <a:p>
            <a:pPr algn="ctr"/>
            <a:r>
              <a:rPr lang="en-US" sz="1600" dirty="0">
                <a:latin typeface="Arial" panose="020B0604020202020204" pitchFamily="34" charset="0"/>
                <a:cs typeface="Arial" panose="020B0604020202020204" pitchFamily="34" charset="0"/>
              </a:rPr>
              <a:t>The Health and Care Act 2022 encourages healthcare services to work together through integrated care systems. However, unclear responsibilities, restrictions on sharing information and separate funding arrangements can make collaboration difficult. Focusing only on individual lifestyle choices also ignores the impact of poverty on people’s health (</a:t>
            </a:r>
            <a:r>
              <a:rPr lang="nl-NL" sz="1600" dirty="0">
                <a:latin typeface="Arial" panose="020B0604020202020204" pitchFamily="34" charset="0"/>
                <a:cs typeface="Arial" panose="020B0604020202020204" pitchFamily="34" charset="0"/>
              </a:rPr>
              <a:t>UK Parliament, 2022; Marmot, 2005)</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7100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C3A02C-6435-1698-56A5-46EBC472D23C}"/>
              </a:ext>
            </a:extLst>
          </p:cNvPr>
          <p:cNvSpPr txBox="1"/>
          <p:nvPr/>
        </p:nvSpPr>
        <p:spPr>
          <a:xfrm>
            <a:off x="1426191" y="593678"/>
            <a:ext cx="7601803"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Integrated Service Delivery</a:t>
            </a:r>
          </a:p>
        </p:txBody>
      </p:sp>
      <p:graphicFrame>
        <p:nvGraphicFramePr>
          <p:cNvPr id="3" name="Diagram 2">
            <a:extLst>
              <a:ext uri="{FF2B5EF4-FFF2-40B4-BE49-F238E27FC236}">
                <a16:creationId xmlns:a16="http://schemas.microsoft.com/office/drawing/2014/main" id="{EB5C8683-6DD8-01BF-A406-5A248DBB0D5E}"/>
              </a:ext>
            </a:extLst>
          </p:cNvPr>
          <p:cNvGraphicFramePr/>
          <p:nvPr>
            <p:extLst>
              <p:ext uri="{D42A27DB-BD31-4B8C-83A1-F6EECF244321}">
                <p14:modId xmlns:p14="http://schemas.microsoft.com/office/powerpoint/2010/main" val="3462007051"/>
              </p:ext>
            </p:extLst>
          </p:nvPr>
        </p:nvGraphicFramePr>
        <p:xfrm>
          <a:off x="1163091" y="1276066"/>
          <a:ext cx="9884771" cy="4936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9076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246EDBD-4619-163D-72AC-DDBB1234B4C3}"/>
              </a:ext>
            </a:extLst>
          </p:cNvPr>
          <p:cNvSpPr txBox="1"/>
          <p:nvPr/>
        </p:nvSpPr>
        <p:spPr>
          <a:xfrm>
            <a:off x="1179334" y="234352"/>
            <a:ext cx="3543741" cy="1952258"/>
          </a:xfrm>
          <a:prstGeom prst="rect">
            <a:avLst/>
          </a:prstGeom>
        </p:spPr>
        <p:txBody>
          <a:bodyPr vert="horz" lIns="91440" tIns="45720" rIns="91440" bIns="45720" rtlCol="0" anchor="b">
            <a:normAutofit fontScale="77500" lnSpcReduction="20000"/>
          </a:bodyPr>
          <a:lstStyle/>
          <a:p>
            <a:pPr>
              <a:lnSpc>
                <a:spcPct val="90000"/>
              </a:lnSpc>
              <a:spcBef>
                <a:spcPct val="0"/>
              </a:spcBef>
              <a:spcAft>
                <a:spcPts val="600"/>
              </a:spcAft>
            </a:pPr>
            <a:r>
              <a:rPr lang="en-US" sz="5200" b="1" kern="1200" dirty="0">
                <a:solidFill>
                  <a:schemeClr val="tx1"/>
                </a:solidFill>
                <a:latin typeface="+mj-lt"/>
                <a:ea typeface="+mj-ea"/>
                <a:cs typeface="+mj-cs"/>
              </a:rPr>
              <a:t>Case Study: Understanding Type 2 Diabetes</a:t>
            </a:r>
          </a:p>
        </p:txBody>
      </p:sp>
      <p:pic>
        <p:nvPicPr>
          <p:cNvPr id="6" name="Graphic 5" descr="Needle">
            <a:extLst>
              <a:ext uri="{FF2B5EF4-FFF2-40B4-BE49-F238E27FC236}">
                <a16:creationId xmlns:a16="http://schemas.microsoft.com/office/drawing/2014/main" id="{13662201-2EE1-89D9-53BC-EF7190A9527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pic>
        <p:nvPicPr>
          <p:cNvPr id="8" name="Graphic 7" descr="Needle">
            <a:extLst>
              <a:ext uri="{FF2B5EF4-FFF2-40B4-BE49-F238E27FC236}">
                <a16:creationId xmlns:a16="http://schemas.microsoft.com/office/drawing/2014/main" id="{868C459E-4DAA-4FF5-8716-C21D90C4BF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
        <p:nvSpPr>
          <p:cNvPr id="4" name="Rectangle: Diagonal Corners Rounded 3">
            <a:extLst>
              <a:ext uri="{FF2B5EF4-FFF2-40B4-BE49-F238E27FC236}">
                <a16:creationId xmlns:a16="http://schemas.microsoft.com/office/drawing/2014/main" id="{B3E0FA16-54C5-B65B-F494-F5DABF382B24}"/>
              </a:ext>
            </a:extLst>
          </p:cNvPr>
          <p:cNvSpPr/>
          <p:nvPr/>
        </p:nvSpPr>
        <p:spPr>
          <a:xfrm>
            <a:off x="5584186" y="286604"/>
            <a:ext cx="5167982" cy="2135874"/>
          </a:xfrm>
          <a:prstGeom prst="round2Diag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TYPE 2 DIABETES</a:t>
            </a:r>
          </a:p>
          <a:p>
            <a:pPr algn="ctr"/>
            <a:r>
              <a:rPr lang="en-US" sz="1600" dirty="0">
                <a:latin typeface="Arial" panose="020B0604020202020204" pitchFamily="34" charset="0"/>
                <a:cs typeface="Arial" panose="020B0604020202020204" pitchFamily="34" charset="0"/>
              </a:rPr>
              <a:t>Type 2 diabetes occurs when the body cannot use insulin properly or does not produce enough of it, causing blood sugar levels to become too high (NHS, n.d.; </a:t>
            </a:r>
            <a:r>
              <a:rPr lang="en-US" sz="1600" dirty="0" err="1">
                <a:latin typeface="Arial" panose="020B0604020202020204" pitchFamily="34" charset="0"/>
                <a:cs typeface="Arial" panose="020B0604020202020204" pitchFamily="34" charset="0"/>
              </a:rPr>
              <a:t>Valabhji</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2020).</a:t>
            </a:r>
            <a:endParaRPr lang="en-GB" sz="1600" dirty="0">
              <a:latin typeface="Arial" panose="020B0604020202020204" pitchFamily="34" charset="0"/>
              <a:cs typeface="Arial" panose="020B0604020202020204" pitchFamily="34" charset="0"/>
            </a:endParaRPr>
          </a:p>
          <a:p>
            <a:pPr algn="ct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AD33E78-0EEF-EEB9-45B4-D0022C78A0EB}"/>
              </a:ext>
            </a:extLst>
          </p:cNvPr>
          <p:cNvSpPr txBox="1"/>
          <p:nvPr/>
        </p:nvSpPr>
        <p:spPr>
          <a:xfrm>
            <a:off x="2169994" y="3582537"/>
            <a:ext cx="7786048" cy="2923877"/>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Why it matters</a:t>
            </a:r>
          </a:p>
          <a:p>
            <a:r>
              <a:rPr lang="en-US" sz="1600" dirty="0">
                <a:latin typeface="Arial" panose="020B0604020202020204" pitchFamily="34" charset="0"/>
                <a:cs typeface="Arial" panose="020B0604020202020204" pitchFamily="34" charset="0"/>
              </a:rPr>
              <a:t>If diabetes is not managed effectively, it can lead to serious health problems affecting the heart, kidneys, nerves and eyes, reducing quality of life and overall wellbeing (NHS, n.d.).</a:t>
            </a:r>
          </a:p>
          <a:p>
            <a:endParaRPr lang="en-US" sz="16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Risk is not just choice</a:t>
            </a:r>
          </a:p>
          <a:p>
            <a:r>
              <a:rPr lang="en-US" sz="1600" dirty="0">
                <a:latin typeface="Arial" panose="020B0604020202020204" pitchFamily="34" charset="0"/>
                <a:cs typeface="Arial" panose="020B0604020202020204" pitchFamily="34" charset="0"/>
              </a:rPr>
              <a:t>Factors such as age, family history, ethnicity and socioeconomic disadvantage can increase the risk of developing diabetes. Prevention should focus on removing barriers to better health rather than placing blame on individuals (Marmot, 2005; Engel, 1977; Knowler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2002).</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5946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8"/>
                                        </p:tgtEl>
                                        <p:attrNameLst>
                                          <p:attrName>style.visibility</p:attrName>
                                        </p:attrNameLst>
                                      </p:cBhvr>
                                      <p:to>
                                        <p:strVal val="visible"/>
                                      </p:to>
                                    </p:set>
                                    <p:animEffect transition="in" filter="fade">
                                      <p:cBhvr>
                                        <p:cTn id="10" dur="7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Rectangle 35">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val 1">
            <a:extLst>
              <a:ext uri="{FF2B5EF4-FFF2-40B4-BE49-F238E27FC236}">
                <a16:creationId xmlns:a16="http://schemas.microsoft.com/office/drawing/2014/main" id="{2D6AAF2C-D942-7FC8-3F59-F621B8B8BC41}"/>
              </a:ext>
            </a:extLst>
          </p:cNvPr>
          <p:cNvSpPr/>
          <p:nvPr/>
        </p:nvSpPr>
        <p:spPr>
          <a:xfrm>
            <a:off x="3362807" y="-580444"/>
            <a:ext cx="5448730" cy="2387918"/>
          </a:xfrm>
          <a:prstGeom prst="ellipse">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a:bodyPr>
          <a:lstStyle/>
          <a:p>
            <a:pPr algn="ctr">
              <a:lnSpc>
                <a:spcPct val="90000"/>
              </a:lnSpc>
              <a:spcBef>
                <a:spcPct val="0"/>
              </a:spcBef>
              <a:spcAft>
                <a:spcPts val="600"/>
              </a:spcAft>
            </a:pPr>
            <a:r>
              <a:rPr lang="en-US" sz="3600" b="1" kern="1200" dirty="0">
                <a:solidFill>
                  <a:schemeClr val="tx2"/>
                </a:solidFill>
                <a:latin typeface="+mj-lt"/>
                <a:ea typeface="+mj-ea"/>
                <a:cs typeface="+mj-cs"/>
              </a:rPr>
              <a:t>Main Case Study: NHS Healthier You</a:t>
            </a:r>
          </a:p>
        </p:txBody>
      </p:sp>
      <p:grpSp>
        <p:nvGrpSpPr>
          <p:cNvPr id="37" name="Group 36">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38" name="Freeform: Shape 37">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43" name="Freeform: Shape 42">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5" name="Freeform: Shape 44">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Rectangle: Diagonal Corners Rounded 2">
            <a:extLst>
              <a:ext uri="{FF2B5EF4-FFF2-40B4-BE49-F238E27FC236}">
                <a16:creationId xmlns:a16="http://schemas.microsoft.com/office/drawing/2014/main" id="{F1206B08-7AA2-AC0C-F466-9EB1B9799B90}"/>
              </a:ext>
            </a:extLst>
          </p:cNvPr>
          <p:cNvSpPr/>
          <p:nvPr/>
        </p:nvSpPr>
        <p:spPr>
          <a:xfrm>
            <a:off x="376232" y="2392553"/>
            <a:ext cx="4635610" cy="2711614"/>
          </a:xfrm>
          <a:prstGeom prst="round2Diag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NHS Healthier You</a:t>
            </a:r>
          </a:p>
          <a:p>
            <a:pPr algn="ctr"/>
            <a:endParaRPr lang="en-GB" sz="2000" b="1"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NHS Healthier You supports eligible adults at high risk of type 2 diabetes through a structured lifestyle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(NHS England, n.d.; </a:t>
            </a:r>
            <a:r>
              <a:rPr lang="en-GB" dirty="0" err="1">
                <a:latin typeface="Arial" panose="020B0604020202020204" pitchFamily="34" charset="0"/>
                <a:cs typeface="Arial" panose="020B0604020202020204" pitchFamily="34" charset="0"/>
              </a:rPr>
              <a:t>Valabhji</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2020)</a:t>
            </a:r>
          </a:p>
          <a:p>
            <a:pPr algn="ct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27F6F40-2A26-B456-6BAD-EA00D5C0F2CF}"/>
              </a:ext>
            </a:extLst>
          </p:cNvPr>
          <p:cNvSpPr txBox="1"/>
          <p:nvPr/>
        </p:nvSpPr>
        <p:spPr>
          <a:xfrm>
            <a:off x="5807122" y="2349256"/>
            <a:ext cx="6008646" cy="3754874"/>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it works</a:t>
            </a:r>
          </a:p>
          <a:p>
            <a:r>
              <a:rPr lang="en-US" sz="1600" dirty="0">
                <a:latin typeface="Arial" panose="020B0604020202020204" pitchFamily="34" charset="0"/>
                <a:cs typeface="Arial" panose="020B0604020202020204" pitchFamily="34" charset="0"/>
              </a:rPr>
              <a:t>The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usually runs for around nine months, providing advice on healthy eating, exercise, weight management and maintaining positive lifestyle changes over time (NHS England, n.d.; Marmot, 2005)</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Integrated value and limits</a:t>
            </a:r>
          </a:p>
          <a:p>
            <a:r>
              <a:rPr lang="en-US" sz="1600" dirty="0">
                <a:latin typeface="Arial" panose="020B0604020202020204" pitchFamily="34" charset="0"/>
                <a:cs typeface="Arial" panose="020B0604020202020204" pitchFamily="34" charset="0"/>
              </a:rPr>
              <a:t>The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focuses on identifying people at risk early and providing continued support. However, its success depends on how many people take part, remain engaged and can access appropriate services (</a:t>
            </a:r>
            <a:r>
              <a:rPr lang="en-US" sz="1600" dirty="0" err="1">
                <a:latin typeface="Arial" panose="020B0604020202020204" pitchFamily="34" charset="0"/>
                <a:cs typeface="Arial" panose="020B0604020202020204" pitchFamily="34" charset="0"/>
              </a:rPr>
              <a:t>Valabhji</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2020; Rodrigues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2020)</a:t>
            </a:r>
          </a:p>
          <a:p>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9330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6DE10B-6022-A09C-19DF-9D261A8D572D}"/>
              </a:ext>
            </a:extLst>
          </p:cNvPr>
          <p:cNvSpPr txBox="1"/>
          <p:nvPr/>
        </p:nvSpPr>
        <p:spPr>
          <a:xfrm>
            <a:off x="1009934" y="525439"/>
            <a:ext cx="6837529"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Health Belief Model: Planning and Engagement</a:t>
            </a:r>
          </a:p>
        </p:txBody>
      </p:sp>
      <p:sp>
        <p:nvSpPr>
          <p:cNvPr id="5" name="Oval 4">
            <a:extLst>
              <a:ext uri="{FF2B5EF4-FFF2-40B4-BE49-F238E27FC236}">
                <a16:creationId xmlns:a16="http://schemas.microsoft.com/office/drawing/2014/main" id="{D438B254-5548-9F04-1A92-720D487BF60C}"/>
              </a:ext>
            </a:extLst>
          </p:cNvPr>
          <p:cNvSpPr/>
          <p:nvPr/>
        </p:nvSpPr>
        <p:spPr>
          <a:xfrm>
            <a:off x="3568890" y="1201001"/>
            <a:ext cx="3971498" cy="2313297"/>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Perceived Threat</a:t>
            </a:r>
          </a:p>
          <a:p>
            <a:pPr algn="ctr"/>
            <a:r>
              <a:rPr lang="en-US" sz="1400" dirty="0">
                <a:latin typeface="Arial" panose="020B0604020202020204" pitchFamily="34" charset="0"/>
                <a:cs typeface="Arial" panose="020B0604020202020204" pitchFamily="34" charset="0"/>
              </a:rPr>
              <a:t>A high HbA1c result can help people understand their personal risk of developing diabetes and how serious it could be when the results are explained clearly (Rosenstock, 1974).</a:t>
            </a:r>
            <a:endParaRPr lang="en-GB" sz="1400" dirty="0">
              <a:latin typeface="Arial" panose="020B0604020202020204" pitchFamily="34" charset="0"/>
              <a:cs typeface="Arial" panose="020B0604020202020204" pitchFamily="34" charset="0"/>
            </a:endParaRPr>
          </a:p>
        </p:txBody>
      </p:sp>
      <p:sp>
        <p:nvSpPr>
          <p:cNvPr id="6" name="Oval 5">
            <a:extLst>
              <a:ext uri="{FF2B5EF4-FFF2-40B4-BE49-F238E27FC236}">
                <a16:creationId xmlns:a16="http://schemas.microsoft.com/office/drawing/2014/main" id="{16B94DBC-DD51-3A24-7535-CF79FE58DFAE}"/>
              </a:ext>
            </a:extLst>
          </p:cNvPr>
          <p:cNvSpPr/>
          <p:nvPr/>
        </p:nvSpPr>
        <p:spPr>
          <a:xfrm>
            <a:off x="7301552" y="3514298"/>
            <a:ext cx="4244454" cy="2313297"/>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Benefits and Barriers</a:t>
            </a:r>
          </a:p>
          <a:p>
            <a:pPr algn="ctr"/>
            <a:r>
              <a:rPr lang="en-US" sz="1400" dirty="0">
                <a:latin typeface="Arial" panose="020B0604020202020204" pitchFamily="34" charset="0"/>
                <a:cs typeface="Arial" panose="020B0604020202020204" pitchFamily="34" charset="0"/>
              </a:rPr>
              <a:t>Highlight the benefits of taking action to improve health, while </a:t>
            </a:r>
            <a:r>
              <a:rPr lang="en-US" sz="1400" dirty="0" err="1">
                <a:latin typeface="Arial" panose="020B0604020202020204" pitchFamily="34" charset="0"/>
                <a:cs typeface="Arial" panose="020B0604020202020204" pitchFamily="34" charset="0"/>
              </a:rPr>
              <a:t>recognising</a:t>
            </a:r>
            <a:r>
              <a:rPr lang="en-US" sz="1400" dirty="0">
                <a:latin typeface="Arial" panose="020B0604020202020204" pitchFamily="34" charset="0"/>
                <a:cs typeface="Arial" panose="020B0604020202020204" pitchFamily="34" charset="0"/>
              </a:rPr>
              <a:t> barriers such as financial difficulties, lack of time, language differences, transport issues and other daily responsibilities (Rosenstock, 1974; </a:t>
            </a:r>
            <a:r>
              <a:rPr lang="en-US" sz="1400" dirty="0" err="1">
                <a:latin typeface="Arial" panose="020B0604020202020204" pitchFamily="34" charset="0"/>
                <a:cs typeface="Arial" panose="020B0604020202020204" pitchFamily="34" charset="0"/>
              </a:rPr>
              <a:t>Nutbeam</a:t>
            </a:r>
            <a:r>
              <a:rPr lang="en-US" sz="1400" dirty="0">
                <a:latin typeface="Arial" panose="020B0604020202020204" pitchFamily="34" charset="0"/>
                <a:cs typeface="Arial" panose="020B0604020202020204" pitchFamily="34" charset="0"/>
              </a:rPr>
              <a:t>, 2000)</a:t>
            </a:r>
          </a:p>
          <a:p>
            <a:pPr algn="ctr"/>
            <a:endParaRPr lang="en-GB" sz="1400" dirty="0">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8A3B8CDC-01B9-7B89-F5DA-2B3044D2A8E4}"/>
              </a:ext>
            </a:extLst>
          </p:cNvPr>
          <p:cNvSpPr/>
          <p:nvPr/>
        </p:nvSpPr>
        <p:spPr>
          <a:xfrm>
            <a:off x="645994" y="3789750"/>
            <a:ext cx="4653887" cy="2463421"/>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Cues and Confidence</a:t>
            </a:r>
          </a:p>
          <a:p>
            <a:pPr algn="ctr"/>
            <a:r>
              <a:rPr lang="en-US" sz="1400" dirty="0">
                <a:latin typeface="Arial" panose="020B0604020202020204" pitchFamily="34" charset="0"/>
                <a:cs typeface="Arial" panose="020B0604020202020204" pitchFamily="34" charset="0"/>
              </a:rPr>
              <a:t>Encouragement from trusted professionals, clear discussions about referrals, regular reminders and realistic goals can help more people take part in the </a:t>
            </a:r>
            <a:r>
              <a:rPr lang="en-US" sz="1400" dirty="0" err="1">
                <a:latin typeface="Arial" panose="020B0604020202020204" pitchFamily="34" charset="0"/>
                <a:cs typeface="Arial" panose="020B0604020202020204" pitchFamily="34" charset="0"/>
              </a:rPr>
              <a:t>programme</a:t>
            </a:r>
            <a:r>
              <a:rPr lang="en-US" sz="1400" dirty="0">
                <a:latin typeface="Arial" panose="020B0604020202020204" pitchFamily="34" charset="0"/>
                <a:cs typeface="Arial" panose="020B0604020202020204" pitchFamily="34" charset="0"/>
              </a:rPr>
              <a:t> and feel confident in their ability to make positive changes (Rosenstock, 1974; Michie et al., 2011)</a:t>
            </a:r>
          </a:p>
          <a:p>
            <a:pPr algn="ctr"/>
            <a:endParaRPr lang="en-GB" sz="1400" dirty="0">
              <a:latin typeface="Arial" panose="020B0604020202020204" pitchFamily="34" charset="0"/>
              <a:cs typeface="Arial" panose="020B0604020202020204" pitchFamily="34" charset="0"/>
            </a:endParaRPr>
          </a:p>
        </p:txBody>
      </p:sp>
      <p:cxnSp>
        <p:nvCxnSpPr>
          <p:cNvPr id="11" name="Straight Arrow Connector 10">
            <a:extLst>
              <a:ext uri="{FF2B5EF4-FFF2-40B4-BE49-F238E27FC236}">
                <a16:creationId xmlns:a16="http://schemas.microsoft.com/office/drawing/2014/main" id="{FC350991-ED4A-7E8F-B9A4-478075A8D3AB}"/>
              </a:ext>
            </a:extLst>
          </p:cNvPr>
          <p:cNvCxnSpPr/>
          <p:nvPr/>
        </p:nvCxnSpPr>
        <p:spPr>
          <a:xfrm>
            <a:off x="7649570" y="2831910"/>
            <a:ext cx="825690" cy="68238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3" name="Straight Arrow Connector 12">
            <a:extLst>
              <a:ext uri="{FF2B5EF4-FFF2-40B4-BE49-F238E27FC236}">
                <a16:creationId xmlns:a16="http://schemas.microsoft.com/office/drawing/2014/main" id="{C5A0CC10-C1C6-A3D1-57CB-04A781B2DC38}"/>
              </a:ext>
            </a:extLst>
          </p:cNvPr>
          <p:cNvCxnSpPr/>
          <p:nvPr/>
        </p:nvCxnSpPr>
        <p:spPr>
          <a:xfrm flipH="1">
            <a:off x="5554639" y="5021460"/>
            <a:ext cx="1480782" cy="13057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17D252D2-EF6D-99CF-A569-34E8D76F95C1}"/>
              </a:ext>
            </a:extLst>
          </p:cNvPr>
          <p:cNvCxnSpPr/>
          <p:nvPr/>
        </p:nvCxnSpPr>
        <p:spPr>
          <a:xfrm flipV="1">
            <a:off x="2163170" y="2606722"/>
            <a:ext cx="1173708" cy="90757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24863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27D7A02-907B-496F-BA7E-AA3780733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FBA5268-0AE7-4CAD-9537-D0EB09E76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88D065B-39DA-4077-B9CF-E489CE4C0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C41858B-7996-9BE7-44F3-999BF5496F26}"/>
              </a:ext>
            </a:extLst>
          </p:cNvPr>
          <p:cNvSpPr txBox="1"/>
          <p:nvPr/>
        </p:nvSpPr>
        <p:spPr>
          <a:xfrm>
            <a:off x="2317622" y="219807"/>
            <a:ext cx="6884895" cy="1496649"/>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b="1" kern="1200" dirty="0">
                <a:solidFill>
                  <a:schemeClr val="tx1">
                    <a:lumMod val="65000"/>
                    <a:lumOff val="35000"/>
                  </a:schemeClr>
                </a:solidFill>
                <a:latin typeface="+mj-lt"/>
                <a:ea typeface="+mj-ea"/>
                <a:cs typeface="+mj-cs"/>
              </a:rPr>
              <a:t>Evidence: outcomes, experiences and limitations</a:t>
            </a:r>
          </a:p>
        </p:txBody>
      </p:sp>
      <p:sp>
        <p:nvSpPr>
          <p:cNvPr id="4" name="TextBox 3">
            <a:extLst>
              <a:ext uri="{FF2B5EF4-FFF2-40B4-BE49-F238E27FC236}">
                <a16:creationId xmlns:a16="http://schemas.microsoft.com/office/drawing/2014/main" id="{ACC486B9-CF91-0A32-42AF-73FA8774AE0F}"/>
              </a:ext>
            </a:extLst>
          </p:cNvPr>
          <p:cNvSpPr txBox="1"/>
          <p:nvPr/>
        </p:nvSpPr>
        <p:spPr>
          <a:xfrm>
            <a:off x="1658203" y="1992573"/>
            <a:ext cx="9205415" cy="4216539"/>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Quantitative Evidence: Reach</a:t>
            </a:r>
          </a:p>
          <a:p>
            <a:r>
              <a:rPr lang="en-US" sz="1600" dirty="0">
                <a:latin typeface="Arial" panose="020B0604020202020204" pitchFamily="34" charset="0"/>
                <a:cs typeface="Arial" panose="020B0604020202020204" pitchFamily="34" charset="0"/>
              </a:rPr>
              <a:t>An evaluation carried out between 2016 and 2018 found that 324,699 people were referred to the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but only 96,442 attended at least one session. This shows that being referred does not necessarily mean someone will take part (</a:t>
            </a:r>
            <a:r>
              <a:rPr lang="en-US" sz="1600" dirty="0" err="1">
                <a:latin typeface="Arial" panose="020B0604020202020204" pitchFamily="34" charset="0"/>
                <a:cs typeface="Arial" panose="020B0604020202020204" pitchFamily="34" charset="0"/>
              </a:rPr>
              <a:t>Valabhji</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2020).</a:t>
            </a:r>
          </a:p>
          <a:p>
            <a:endParaRPr lang="en-US" sz="16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Quantitative Evidence: Outcomes</a:t>
            </a:r>
          </a:p>
          <a:p>
            <a:r>
              <a:rPr lang="en-US" sz="1600" dirty="0">
                <a:latin typeface="Arial" panose="020B0604020202020204" pitchFamily="34" charset="0"/>
                <a:cs typeface="Arial" panose="020B0604020202020204" pitchFamily="34" charset="0"/>
              </a:rPr>
              <a:t>Participants who had follow-up results recorded lost an average of approximately 2.3 kg. However, these findings do not prove that the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itself was responsible for the weight loss (</a:t>
            </a:r>
            <a:r>
              <a:rPr lang="en-US" sz="1600" dirty="0" err="1">
                <a:latin typeface="Arial" panose="020B0604020202020204" pitchFamily="34" charset="0"/>
                <a:cs typeface="Arial" panose="020B0604020202020204" pitchFamily="34" charset="0"/>
              </a:rPr>
              <a:t>Valabhji</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2020).</a:t>
            </a:r>
          </a:p>
          <a:p>
            <a:endParaRPr lang="en-US" sz="16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Qualitative Evidence: Experiences</a:t>
            </a:r>
          </a:p>
          <a:p>
            <a:r>
              <a:rPr lang="en-US" sz="1600" dirty="0">
                <a:latin typeface="Arial" panose="020B0604020202020204" pitchFamily="34" charset="0"/>
                <a:cs typeface="Arial" panose="020B0604020202020204" pitchFamily="34" charset="0"/>
              </a:rPr>
              <a:t>Interviews with 50 people involved in the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including 20 service users, showed the importance of support from others, while also identifying difficulties with referrals and maintaining long-term lifestyle changes (Rodrigues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2020).</a:t>
            </a:r>
          </a:p>
          <a:p>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8931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134706B-150F-487B-B4FB-34C10219C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5FD23E7-C75D-4AFA-A4D4-BE5558110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w="32707" cap="flat">
            <a:noFill/>
            <a:prstDash val="solid"/>
            <a:miter/>
          </a:ln>
        </p:spPr>
        <p:txBody>
          <a:bodyPr rtlCol="0" anchor="ctr"/>
          <a:lstStyle/>
          <a:p>
            <a:endParaRPr lang="en-US" dirty="0"/>
          </a:p>
        </p:txBody>
      </p:sp>
      <p:sp>
        <p:nvSpPr>
          <p:cNvPr id="2" name="TextBox 1">
            <a:extLst>
              <a:ext uri="{FF2B5EF4-FFF2-40B4-BE49-F238E27FC236}">
                <a16:creationId xmlns:a16="http://schemas.microsoft.com/office/drawing/2014/main" id="{5EB840C4-58AD-2A91-30A3-D2E2C04536B7}"/>
              </a:ext>
            </a:extLst>
          </p:cNvPr>
          <p:cNvSpPr txBox="1"/>
          <p:nvPr/>
        </p:nvSpPr>
        <p:spPr>
          <a:xfrm>
            <a:off x="3325473" y="-150487"/>
            <a:ext cx="5541054" cy="214941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200" b="1" kern="1200" dirty="0">
                <a:solidFill>
                  <a:schemeClr val="tx1"/>
                </a:solidFill>
                <a:latin typeface="+mj-lt"/>
                <a:ea typeface="+mj-ea"/>
                <a:cs typeface="+mj-cs"/>
              </a:rPr>
              <a:t>Equity, access and limitations</a:t>
            </a:r>
          </a:p>
        </p:txBody>
      </p:sp>
      <p:sp>
        <p:nvSpPr>
          <p:cNvPr id="3" name="TextBox 2">
            <a:extLst>
              <a:ext uri="{FF2B5EF4-FFF2-40B4-BE49-F238E27FC236}">
                <a16:creationId xmlns:a16="http://schemas.microsoft.com/office/drawing/2014/main" id="{A0EB5BA6-E479-E561-BE84-DDFD60D43218}"/>
              </a:ext>
            </a:extLst>
          </p:cNvPr>
          <p:cNvSpPr txBox="1"/>
          <p:nvPr/>
        </p:nvSpPr>
        <p:spPr>
          <a:xfrm>
            <a:off x="1439186" y="2576223"/>
            <a:ext cx="10042497" cy="397031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Barriers to access</a:t>
            </a:r>
          </a:p>
          <a:p>
            <a:r>
              <a:rPr lang="en-US" sz="1600" dirty="0">
                <a:latin typeface="Arial" panose="020B0604020202020204" pitchFamily="34" charset="0"/>
                <a:cs typeface="Arial" panose="020B0604020202020204" pitchFamily="34" charset="0"/>
              </a:rPr>
              <a:t>Financial hardship, language barriers, caring duties, difficulties accessing appointments and limited access to digital technology can make it harder for people to attend sessions and complete the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a:t>
            </a:r>
            <a:r>
              <a:rPr lang="nl-NL" sz="1600" dirty="0">
                <a:latin typeface="Arial" panose="020B0604020202020204" pitchFamily="34" charset="0"/>
                <a:cs typeface="Arial" panose="020B0604020202020204" pitchFamily="34" charset="0"/>
              </a:rPr>
              <a:t>(Marmot, 2005; Greenhalgh </a:t>
            </a:r>
            <a:r>
              <a:rPr lang="nl-NL" sz="1600" i="1" dirty="0">
                <a:latin typeface="Arial" panose="020B0604020202020204" pitchFamily="34" charset="0"/>
                <a:cs typeface="Arial" panose="020B0604020202020204" pitchFamily="34" charset="0"/>
              </a:rPr>
              <a:t>et al</a:t>
            </a:r>
            <a:r>
              <a:rPr lang="nl-NL" sz="1600" dirty="0">
                <a:latin typeface="Arial" panose="020B0604020202020204" pitchFamily="34" charset="0"/>
                <a:cs typeface="Arial" panose="020B0604020202020204" pitchFamily="34" charset="0"/>
              </a:rPr>
              <a:t>., 2017).</a:t>
            </a:r>
          </a:p>
          <a:p>
            <a:endParaRPr lang="nl-NL" sz="1600" dirty="0">
              <a:latin typeface="Arial" panose="020B0604020202020204" pitchFamily="34" charset="0"/>
              <a:cs typeface="Arial" panose="020B0604020202020204" pitchFamily="34" charset="0"/>
            </a:endParaRPr>
          </a:p>
          <a:p>
            <a:r>
              <a:rPr lang="nl-NL" sz="2000" b="1" dirty="0">
                <a:latin typeface="Arial" panose="020B0604020202020204" pitchFamily="34" charset="0"/>
                <a:cs typeface="Arial" panose="020B0604020202020204" pitchFamily="34" charset="0"/>
              </a:rPr>
              <a:t>Design for equity</a:t>
            </a:r>
          </a:p>
          <a:p>
            <a:r>
              <a:rPr lang="en-US" sz="1600" dirty="0">
                <a:latin typeface="Arial" panose="020B0604020202020204" pitchFamily="34" charset="0"/>
                <a:cs typeface="Arial" panose="020B0604020202020204" pitchFamily="34" charset="0"/>
              </a:rPr>
              <a:t>Provide community outreach, flexible appointment times, language support, alternatives to online services and advice that respects different cultural backgrounds (Whitehead, 1992; Rodrigues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2020).</a:t>
            </a:r>
          </a:p>
          <a:p>
            <a:endParaRPr lang="en-US" sz="16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Evaluate fairly</a:t>
            </a:r>
          </a:p>
          <a:p>
            <a:r>
              <a:rPr lang="en-US" sz="1600" dirty="0">
                <a:latin typeface="Arial" panose="020B0604020202020204" pitchFamily="34" charset="0"/>
                <a:cs typeface="Arial" panose="020B0604020202020204" pitchFamily="34" charset="0"/>
              </a:rPr>
              <a:t>Monitor and report how many people are invited, take part and complete the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alongside changes in their health and their experiences, comparing results across different ethnic groups, age groups and levels of deprivation (Braveman and Gruskin, 2003; Glasgow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1999).</a:t>
            </a:r>
          </a:p>
          <a:p>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7187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extBox 1">
            <a:extLst>
              <a:ext uri="{FF2B5EF4-FFF2-40B4-BE49-F238E27FC236}">
                <a16:creationId xmlns:a16="http://schemas.microsoft.com/office/drawing/2014/main" id="{73A8979A-E800-947F-0189-936AFDC24A1A}"/>
              </a:ext>
            </a:extLst>
          </p:cNvPr>
          <p:cNvSpPr txBox="1"/>
          <p:nvPr/>
        </p:nvSpPr>
        <p:spPr>
          <a:xfrm>
            <a:off x="838200" y="713312"/>
            <a:ext cx="4038600" cy="54313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Conclusion </a:t>
            </a:r>
          </a:p>
        </p:txBody>
      </p:sp>
      <p:sp>
        <p:nvSpPr>
          <p:cNvPr id="4" name="TextBox 3">
            <a:extLst>
              <a:ext uri="{FF2B5EF4-FFF2-40B4-BE49-F238E27FC236}">
                <a16:creationId xmlns:a16="http://schemas.microsoft.com/office/drawing/2014/main" id="{53B3C2E9-3E55-501C-AB11-260EE0413F2B}"/>
              </a:ext>
            </a:extLst>
          </p:cNvPr>
          <p:cNvSpPr txBox="1"/>
          <p:nvPr/>
        </p:nvSpPr>
        <p:spPr>
          <a:xfrm>
            <a:off x="6095999" y="713313"/>
            <a:ext cx="5257801" cy="543137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1" dirty="0"/>
              <a:t>Overall Lesson</a:t>
            </a:r>
          </a:p>
          <a:p>
            <a:pPr indent="-228600">
              <a:lnSpc>
                <a:spcPct val="90000"/>
              </a:lnSpc>
              <a:spcAft>
                <a:spcPts val="600"/>
              </a:spcAft>
              <a:buFont typeface="Arial" panose="020B0604020202020204" pitchFamily="34" charset="0"/>
              <a:buChar char="•"/>
            </a:pPr>
            <a:r>
              <a:rPr lang="en-US" sz="1700" dirty="0"/>
              <a:t>The NHS Healthier You </a:t>
            </a:r>
            <a:r>
              <a:rPr lang="en-US" sz="1700" dirty="0" err="1"/>
              <a:t>programme</a:t>
            </a:r>
            <a:r>
              <a:rPr lang="en-US" sz="1700" dirty="0"/>
              <a:t> shows how identifying people at risk of diabetes early and supporting healthier lifestyle choices can help prevent illness and improve healthcare outcomes.</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b="1" dirty="0"/>
              <a:t>Critical Judgement</a:t>
            </a:r>
          </a:p>
          <a:p>
            <a:pPr indent="-228600">
              <a:lnSpc>
                <a:spcPct val="90000"/>
              </a:lnSpc>
              <a:spcAft>
                <a:spcPts val="600"/>
              </a:spcAft>
              <a:buFont typeface="Arial" panose="020B0604020202020204" pitchFamily="34" charset="0"/>
              <a:buChar char="•"/>
            </a:pPr>
            <a:r>
              <a:rPr lang="en-US" sz="1700" dirty="0"/>
              <a:t>Initial findings are positive, but differences in participation, people leaving the </a:t>
            </a:r>
            <a:r>
              <a:rPr lang="en-US" sz="1700" dirty="0" err="1"/>
              <a:t>programme</a:t>
            </a:r>
            <a:r>
              <a:rPr lang="en-US" sz="1700" dirty="0"/>
              <a:t> early and limited evidence of its long-term effectiveness continue to present challenges.</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b="1" dirty="0"/>
              <a:t>Final Message</a:t>
            </a:r>
          </a:p>
          <a:p>
            <a:pPr indent="-228600">
              <a:lnSpc>
                <a:spcPct val="90000"/>
              </a:lnSpc>
              <a:spcAft>
                <a:spcPts val="600"/>
              </a:spcAft>
              <a:buFont typeface="Arial" panose="020B0604020202020204" pitchFamily="34" charset="0"/>
              <a:buChar char="•"/>
            </a:pPr>
            <a:r>
              <a:rPr lang="en-US" sz="1700" dirty="0"/>
              <a:t>Healthcare services in the UK need to focus on preventing illness, providing support tailored to individual needs and ensuring equal access to care to improve people’s health and wellbeing in the long term.</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b="1" dirty="0"/>
          </a:p>
        </p:txBody>
      </p:sp>
    </p:spTree>
    <p:extLst>
      <p:ext uri="{BB962C8B-B14F-4D97-AF65-F5344CB8AC3E}">
        <p14:creationId xmlns:p14="http://schemas.microsoft.com/office/powerpoint/2010/main" val="1501433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73A8E6-0D6C-5272-3CB8-241F4A21E7DB}"/>
              </a:ext>
            </a:extLst>
          </p:cNvPr>
          <p:cNvSpPr txBox="1"/>
          <p:nvPr/>
        </p:nvSpPr>
        <p:spPr>
          <a:xfrm>
            <a:off x="314433" y="0"/>
            <a:ext cx="11465780" cy="9140964"/>
          </a:xfrm>
          <a:prstGeom prst="rect">
            <a:avLst/>
          </a:prstGeom>
          <a:noFill/>
        </p:spPr>
        <p:txBody>
          <a:bodyPr wrap="square" rtlCol="0">
            <a:spAutoFit/>
          </a:bodyPr>
          <a:lstStyle/>
          <a:p>
            <a:r>
              <a:rPr lang="en-GB" sz="1400" b="1" i="1" dirty="0">
                <a:latin typeface="Arial" panose="020B0604020202020204" pitchFamily="34" charset="0"/>
                <a:cs typeface="Arial" panose="020B0604020202020204" pitchFamily="34" charset="0"/>
              </a:rPr>
              <a:t>References </a:t>
            </a:r>
          </a:p>
          <a:p>
            <a:endParaRPr lang="en-GB" sz="1400" b="1" i="1"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Braveman, P. and Gruskin, S. (2003) ‘Defining equity in health’, Journal of Epidemiology and Community Health, 57(4), pp. 254-258. available at: </a:t>
            </a:r>
            <a:r>
              <a:rPr lang="en-US" sz="1400" dirty="0">
                <a:latin typeface="Arial" panose="020B0604020202020204" pitchFamily="34" charset="0"/>
                <a:cs typeface="Arial" panose="020B0604020202020204" pitchFamily="34" charset="0"/>
                <a:hlinkClick r:id="rId2"/>
              </a:rPr>
              <a:t>https://doi.org/10.1136/jech.57.4.254</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Dodge, R. et al. (2012) ‘The challenge of defining wellbeing’, International Journal of Wellbeing, 2(3), pp. 222-235. Available at: </a:t>
            </a:r>
            <a:r>
              <a:rPr lang="en-US" sz="1400" dirty="0">
                <a:latin typeface="Arial" panose="020B0604020202020204" pitchFamily="34" charset="0"/>
                <a:cs typeface="Arial" panose="020B0604020202020204" pitchFamily="34" charset="0"/>
                <a:hlinkClick r:id="rId3"/>
              </a:rPr>
              <a:t>https://internationaljournalofwellbeing.org/index.php/ijow/article/view/89/0</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Engel, G.L. (1977) ‘The need for a new medical model: a challenge for biomedicine’, Science, 196(4286), pp. 129-136. Available at: </a:t>
            </a:r>
            <a:r>
              <a:rPr lang="en-US" sz="1400" dirty="0">
                <a:latin typeface="Arial" panose="020B0604020202020204" pitchFamily="34" charset="0"/>
                <a:cs typeface="Arial" panose="020B0604020202020204" pitchFamily="34" charset="0"/>
                <a:hlinkClick r:id="rId4"/>
              </a:rPr>
              <a:t>https://doi.org/10.1126/science.847460</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Glasgow, R.E., Vogt, T.M. and Boles, S.M. (1999) ‘Evaluating the public health impact of health promotion interventions: the RE-AIM framework’, American Journal of Public Health, 89(9), pp. 1322-1327. Available at: </a:t>
            </a:r>
            <a:r>
              <a:rPr lang="en-US" sz="1400" dirty="0">
                <a:latin typeface="Arial" panose="020B0604020202020204" pitchFamily="34" charset="0"/>
                <a:cs typeface="Arial" panose="020B0604020202020204" pitchFamily="34" charset="0"/>
                <a:hlinkClick r:id="rId5"/>
              </a:rPr>
              <a:t>https://doi.org/10.2105/ajph.89.9.1322</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Greenhalgh, T. et al. (2017) ‘Beyond adoption: a new framework for theorizing and evaluating </a:t>
            </a:r>
            <a:r>
              <a:rPr lang="en-US" sz="1400" dirty="0" err="1">
                <a:latin typeface="Arial" panose="020B0604020202020204" pitchFamily="34" charset="0"/>
                <a:cs typeface="Arial" panose="020B0604020202020204" pitchFamily="34" charset="0"/>
              </a:rPr>
              <a:t>nonadoption</a:t>
            </a:r>
            <a:r>
              <a:rPr lang="en-US" sz="1400" dirty="0">
                <a:latin typeface="Arial" panose="020B0604020202020204" pitchFamily="34" charset="0"/>
                <a:cs typeface="Arial" panose="020B0604020202020204" pitchFamily="34" charset="0"/>
              </a:rPr>
              <a:t>, abandonment, and challenges to the scale-up, spread, and sustainability of health and care technologies’, Journal of Medical Internet Research. Available at: </a:t>
            </a:r>
            <a:r>
              <a:rPr lang="en-US" sz="1400" dirty="0">
                <a:latin typeface="Arial" panose="020B0604020202020204" pitchFamily="34" charset="0"/>
                <a:cs typeface="Arial" panose="020B0604020202020204" pitchFamily="34" charset="0"/>
                <a:hlinkClick r:id="rId6"/>
              </a:rPr>
              <a:t>https://doi.org/10.2196/jmir.8775</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Huber, M. et al. (2011) ‘How should we define health?’, BMJ, 343, d4163. Available at: </a:t>
            </a:r>
            <a:r>
              <a:rPr lang="en-US" sz="1400" dirty="0">
                <a:latin typeface="Arial" panose="020B0604020202020204" pitchFamily="34" charset="0"/>
                <a:cs typeface="Arial" panose="020B0604020202020204" pitchFamily="34" charset="0"/>
                <a:hlinkClick r:id="rId7"/>
              </a:rPr>
              <a:t>https://doi.org/10.1136/bmj.d4163</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Marmot, M. (2005) ‘Social determinants of health inequalities’, The Lancet, 365(9464), pp. 1099-1104. Available at: </a:t>
            </a:r>
            <a:r>
              <a:rPr lang="en-US" sz="1400" dirty="0">
                <a:latin typeface="Arial" panose="020B0604020202020204" pitchFamily="34" charset="0"/>
                <a:cs typeface="Arial" panose="020B0604020202020204" pitchFamily="34" charset="0"/>
                <a:hlinkClick r:id="rId8"/>
              </a:rPr>
              <a:t>https://doi.org/10.1016/s0140-6736(05)71146-6</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McLeroy, K.R. et al. (1988) ‘An ecological perspective on health promotion programs’, Health Education Quarterly, 15(4), pp. 351-377. Available at: </a:t>
            </a:r>
            <a:r>
              <a:rPr lang="en-US" sz="1400" dirty="0">
                <a:latin typeface="Arial" panose="020B0604020202020204" pitchFamily="34" charset="0"/>
                <a:cs typeface="Arial" panose="020B0604020202020204" pitchFamily="34" charset="0"/>
                <a:hlinkClick r:id="rId9"/>
              </a:rPr>
              <a:t>https://doi.org/10.1177/109019818801500401</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Michie, S., van Stralen, M.M. and West, R. (2011) ‘The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change wheel: a new method for </a:t>
            </a:r>
            <a:r>
              <a:rPr lang="en-US" sz="1400" dirty="0" err="1">
                <a:latin typeface="Arial" panose="020B0604020202020204" pitchFamily="34" charset="0"/>
                <a:cs typeface="Arial" panose="020B0604020202020204" pitchFamily="34" charset="0"/>
              </a:rPr>
              <a:t>characterising</a:t>
            </a:r>
            <a:r>
              <a:rPr lang="en-US" sz="1400" dirty="0">
                <a:latin typeface="Arial" panose="020B0604020202020204" pitchFamily="34" charset="0"/>
                <a:cs typeface="Arial" panose="020B0604020202020204" pitchFamily="34" charset="0"/>
              </a:rPr>
              <a:t> and designing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change interventions’, Implementation Science, 6, article 42. Available at: </a:t>
            </a:r>
            <a:r>
              <a:rPr lang="en-US" sz="1400" dirty="0">
                <a:latin typeface="Arial" panose="020B0604020202020204" pitchFamily="34" charset="0"/>
                <a:cs typeface="Arial" panose="020B0604020202020204" pitchFamily="34" charset="0"/>
                <a:hlinkClick r:id="rId10"/>
              </a:rPr>
              <a:t>https://link.springer.com/article/10.1186/1748-5908-6-42</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err="1">
                <a:latin typeface="Arial" panose="020B0604020202020204" pitchFamily="34" charset="0"/>
                <a:cs typeface="Arial" panose="020B0604020202020204" pitchFamily="34" charset="0"/>
              </a:rPr>
              <a:t>Nutbeam</a:t>
            </a:r>
            <a:r>
              <a:rPr lang="en-US" sz="1400" dirty="0">
                <a:latin typeface="Arial" panose="020B0604020202020204" pitchFamily="34" charset="0"/>
                <a:cs typeface="Arial" panose="020B0604020202020204" pitchFamily="34" charset="0"/>
              </a:rPr>
              <a:t>, D. (2000) ‘Health literacy as a public health goal: a challenge for contemporary health education and communication strategies into the 21st century’, Health Promotion International, 15(3), pp. 259-267. Available at: </a:t>
            </a:r>
            <a:r>
              <a:rPr lang="en-US" sz="1400" dirty="0">
                <a:latin typeface="Arial" panose="020B0604020202020204" pitchFamily="34" charset="0"/>
                <a:cs typeface="Arial" panose="020B0604020202020204" pitchFamily="34" charset="0"/>
                <a:hlinkClick r:id="rId11"/>
              </a:rPr>
              <a:t>https://doi.org/10.1093/heapro/15.3.259</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3309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8C8CB2-0418-639D-1E1D-1468AA52436F}"/>
              </a:ext>
            </a:extLst>
          </p:cNvPr>
          <p:cNvSpPr txBox="1"/>
          <p:nvPr/>
        </p:nvSpPr>
        <p:spPr>
          <a:xfrm>
            <a:off x="288878" y="81886"/>
            <a:ext cx="11614244" cy="5816977"/>
          </a:xfrm>
          <a:prstGeom prst="rect">
            <a:avLst/>
          </a:prstGeom>
          <a:noFill/>
        </p:spPr>
        <p:txBody>
          <a:bodyPr wrap="square" rtlCol="0">
            <a:spAutoFit/>
          </a:bodyPr>
          <a:lstStyle/>
          <a:p>
            <a:r>
              <a:rPr lang="en-GB" sz="1200" b="1" i="1" dirty="0">
                <a:latin typeface="Arial" panose="020B0604020202020204" pitchFamily="34" charset="0"/>
                <a:cs typeface="Arial" panose="020B0604020202020204" pitchFamily="34" charset="0"/>
              </a:rPr>
              <a:t>References</a:t>
            </a:r>
          </a:p>
          <a:p>
            <a:endParaRPr lang="en-GB" sz="1200" b="1" i="1"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Rodrigues, A.M. et al. (2020) ‘Stakeholders’ perceptions and experiences of the National Health Service diabetes prevention </a:t>
            </a:r>
            <a:r>
              <a:rPr lang="en-US" sz="1200" dirty="0" err="1">
                <a:latin typeface="Arial" panose="020B0604020202020204" pitchFamily="34" charset="0"/>
                <a:cs typeface="Arial" panose="020B0604020202020204" pitchFamily="34" charset="0"/>
              </a:rPr>
              <a:t>programme</a:t>
            </a:r>
            <a:r>
              <a:rPr lang="en-US" sz="1200" dirty="0">
                <a:latin typeface="Arial" panose="020B0604020202020204" pitchFamily="34" charset="0"/>
                <a:cs typeface="Arial" panose="020B0604020202020204" pitchFamily="34" charset="0"/>
              </a:rPr>
              <a:t> in England: qualitative study with service users, intervention providers and deliverers, commissioners and referrers’, BMC Health Services Research, 20, article 307. </a:t>
            </a:r>
            <a:r>
              <a:rPr lang="en-US" sz="1200" dirty="0">
                <a:latin typeface="Arial" panose="020B0604020202020204" pitchFamily="34" charset="0"/>
                <a:cs typeface="Arial" panose="020B0604020202020204" pitchFamily="34" charset="0"/>
                <a:hlinkClick r:id="rId2"/>
              </a:rPr>
              <a:t>https://link.springer.com/article/10.1186/s12913-020-05160-2</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Rosenstock, I.M. (1974) ‘Historical origins of the health belief model’, Health Education Monographs, 2(4), pp. 328-335. </a:t>
            </a:r>
            <a:r>
              <a:rPr lang="en-US" sz="1200" dirty="0">
                <a:latin typeface="Arial" panose="020B0604020202020204" pitchFamily="34" charset="0"/>
                <a:cs typeface="Arial" panose="020B0604020202020204" pitchFamily="34" charset="0"/>
                <a:hlinkClick r:id="rId3"/>
              </a:rPr>
              <a:t>https://doi.org/10.1177/109019817400200403</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Knowler, W.C. et al. (2002) ‘Reduction in the incidence of type 2 diabetes with lifestyle intervention or metformin’, New England Journal of Medicine, 346(6), pp. 393-403. </a:t>
            </a:r>
            <a:r>
              <a:rPr lang="en-US" sz="1200" dirty="0">
                <a:latin typeface="Arial" panose="020B0604020202020204" pitchFamily="34" charset="0"/>
                <a:cs typeface="Arial" panose="020B0604020202020204" pitchFamily="34" charset="0"/>
                <a:hlinkClick r:id="rId4"/>
              </a:rPr>
              <a:t>https://www.nejm.org/doi/full/10.1056/NEJMoa012512</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err="1">
                <a:latin typeface="Arial" panose="020B0604020202020204" pitchFamily="34" charset="0"/>
                <a:cs typeface="Arial" panose="020B0604020202020204" pitchFamily="34" charset="0"/>
              </a:rPr>
              <a:t>Valabhji</a:t>
            </a:r>
            <a:r>
              <a:rPr lang="en-US" sz="1200" dirty="0">
                <a:latin typeface="Arial" panose="020B0604020202020204" pitchFamily="34" charset="0"/>
                <a:cs typeface="Arial" panose="020B0604020202020204" pitchFamily="34" charset="0"/>
              </a:rPr>
              <a:t>, J. et al. (2020) ‘Early outcomes from the English National Health Service Diabetes Prevention </a:t>
            </a:r>
            <a:r>
              <a:rPr lang="en-US" sz="1200" dirty="0" err="1">
                <a:latin typeface="Arial" panose="020B0604020202020204" pitchFamily="34" charset="0"/>
                <a:cs typeface="Arial" panose="020B0604020202020204" pitchFamily="34" charset="0"/>
              </a:rPr>
              <a:t>Programme</a:t>
            </a:r>
            <a:r>
              <a:rPr lang="en-US" sz="1200" dirty="0">
                <a:latin typeface="Arial" panose="020B0604020202020204" pitchFamily="34" charset="0"/>
                <a:cs typeface="Arial" panose="020B0604020202020204" pitchFamily="34" charset="0"/>
              </a:rPr>
              <a:t>’, Diabetes Care, 43(1), pp. 152-160. </a:t>
            </a:r>
            <a:r>
              <a:rPr lang="en-US" sz="1200" dirty="0">
                <a:latin typeface="Arial" panose="020B0604020202020204" pitchFamily="34" charset="0"/>
                <a:cs typeface="Arial" panose="020B0604020202020204" pitchFamily="34" charset="0"/>
                <a:hlinkClick r:id="rId5"/>
              </a:rPr>
              <a:t>https://doi.org/10.2337/dc19-1425</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Whitehead, M. (1992) ‘The concepts and principles of equity and health’, International Journal of Health Services, 22(3), pp. 429-445. Available at: </a:t>
            </a:r>
            <a:r>
              <a:rPr lang="en-US" sz="1200" dirty="0">
                <a:latin typeface="Arial" panose="020B0604020202020204" pitchFamily="34" charset="0"/>
                <a:cs typeface="Arial" panose="020B0604020202020204" pitchFamily="34" charset="0"/>
                <a:hlinkClick r:id="rId6"/>
              </a:rPr>
              <a:t>https://doi.org/10.2190/986l-lhq6-2vte-yrrn</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WHO (1948) Constitution of the World Health Organization. Available at: </a:t>
            </a:r>
            <a:r>
              <a:rPr lang="en-US" sz="1200" dirty="0">
                <a:latin typeface="Arial" panose="020B0604020202020204" pitchFamily="34" charset="0"/>
                <a:cs typeface="Arial" panose="020B0604020202020204" pitchFamily="34" charset="0"/>
                <a:hlinkClick r:id="rId7"/>
              </a:rPr>
              <a:t>https://www.who.int/about/governance/constitution</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WHO (2014) Health in all policies: Helsinki statement. Framework for country action. Available at: </a:t>
            </a:r>
            <a:r>
              <a:rPr lang="en-US" sz="1200" dirty="0">
                <a:latin typeface="Arial" panose="020B0604020202020204" pitchFamily="34" charset="0"/>
                <a:cs typeface="Arial" panose="020B0604020202020204" pitchFamily="34" charset="0"/>
                <a:hlinkClick r:id="rId8"/>
              </a:rPr>
              <a:t>https://www.who.int/publications/i/item/9789241506908</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United Nations (2015) Transforming our world: the 2030 Agenda. Available at: </a:t>
            </a:r>
            <a:r>
              <a:rPr lang="en-US" sz="1200" dirty="0">
                <a:latin typeface="Arial" panose="020B0604020202020204" pitchFamily="34" charset="0"/>
                <a:cs typeface="Arial" panose="020B0604020202020204" pitchFamily="34" charset="0"/>
                <a:hlinkClick r:id="rId9"/>
              </a:rPr>
              <a:t>https://sdgs.un.org/2030agenda</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NHS England (2019) NHS Long Term Plan to tackle major killer conditions and save up to half a million lives. Available at: </a:t>
            </a:r>
            <a:r>
              <a:rPr lang="en-US" sz="1200" dirty="0">
                <a:latin typeface="Arial" panose="020B0604020202020204" pitchFamily="34" charset="0"/>
                <a:cs typeface="Arial" panose="020B0604020202020204" pitchFamily="34" charset="0"/>
                <a:hlinkClick r:id="rId10"/>
              </a:rPr>
              <a:t>https://www.england.nhs.uk/2019/01/long-term-plan/</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fr-FR" sz="1200" dirty="0">
                <a:latin typeface="Arial" panose="020B0604020202020204" pitchFamily="34" charset="0"/>
                <a:cs typeface="Arial" panose="020B0604020202020204" pitchFamily="34" charset="0"/>
              </a:rPr>
              <a:t>NHS </a:t>
            </a:r>
            <a:r>
              <a:rPr lang="fr-FR" sz="1200" dirty="0" err="1">
                <a:latin typeface="Arial" panose="020B0604020202020204" pitchFamily="34" charset="0"/>
                <a:cs typeface="Arial" panose="020B0604020202020204" pitchFamily="34" charset="0"/>
              </a:rPr>
              <a:t>England</a:t>
            </a:r>
            <a:r>
              <a:rPr lang="fr-FR" sz="1200" dirty="0">
                <a:latin typeface="Arial" panose="020B0604020202020204" pitchFamily="34" charset="0"/>
                <a:cs typeface="Arial" panose="020B0604020202020204" pitchFamily="34" charset="0"/>
              </a:rPr>
              <a:t> (</a:t>
            </a:r>
            <a:r>
              <a:rPr lang="fr-FR" sz="1200" dirty="0" err="1">
                <a:latin typeface="Arial" panose="020B0604020202020204" pitchFamily="34" charset="0"/>
                <a:cs typeface="Arial" panose="020B0604020202020204" pitchFamily="34" charset="0"/>
              </a:rPr>
              <a:t>n.d</a:t>
            </a:r>
            <a:r>
              <a:rPr lang="fr-FR" sz="1200" dirty="0">
                <a:latin typeface="Arial" panose="020B0604020202020204" pitchFamily="34" charset="0"/>
                <a:cs typeface="Arial" panose="020B0604020202020204" pitchFamily="34" charset="0"/>
              </a:rPr>
              <a:t>.) NHS </a:t>
            </a:r>
            <a:r>
              <a:rPr lang="fr-FR" sz="1200" dirty="0" err="1">
                <a:latin typeface="Arial" panose="020B0604020202020204" pitchFamily="34" charset="0"/>
                <a:cs typeface="Arial" panose="020B0604020202020204" pitchFamily="34" charset="0"/>
              </a:rPr>
              <a:t>Diabetes</a:t>
            </a:r>
            <a:r>
              <a:rPr lang="fr-FR" sz="1200" dirty="0">
                <a:latin typeface="Arial" panose="020B0604020202020204" pitchFamily="34" charset="0"/>
                <a:cs typeface="Arial" panose="020B0604020202020204" pitchFamily="34" charset="0"/>
              </a:rPr>
              <a:t> Prevention Programme. </a:t>
            </a:r>
            <a:r>
              <a:rPr lang="fr-FR" sz="1200" dirty="0" err="1">
                <a:latin typeface="Arial" panose="020B0604020202020204" pitchFamily="34" charset="0"/>
                <a:cs typeface="Arial" panose="020B0604020202020204" pitchFamily="34" charset="0"/>
              </a:rPr>
              <a:t>Available</a:t>
            </a:r>
            <a:r>
              <a:rPr lang="fr-FR" sz="1200" dirty="0">
                <a:latin typeface="Arial" panose="020B0604020202020204" pitchFamily="34" charset="0"/>
                <a:cs typeface="Arial" panose="020B0604020202020204" pitchFamily="34" charset="0"/>
              </a:rPr>
              <a:t> at: </a:t>
            </a:r>
            <a:r>
              <a:rPr lang="fr-FR" sz="1200" dirty="0">
                <a:latin typeface="Arial" panose="020B0604020202020204" pitchFamily="34" charset="0"/>
                <a:cs typeface="Arial" panose="020B0604020202020204" pitchFamily="34" charset="0"/>
                <a:hlinkClick r:id="rId11"/>
              </a:rPr>
              <a:t>https://www.england.nhs.uk/diabetes/diabetes-prevention/</a:t>
            </a:r>
            <a:endParaRPr lang="fr-FR" sz="1200" dirty="0">
              <a:latin typeface="Arial" panose="020B0604020202020204" pitchFamily="34" charset="0"/>
              <a:cs typeface="Arial" panose="020B0604020202020204" pitchFamily="34" charset="0"/>
            </a:endParaRPr>
          </a:p>
          <a:p>
            <a:endParaRPr lang="fr-FR" sz="1200" dirty="0">
              <a:latin typeface="Arial" panose="020B0604020202020204" pitchFamily="34" charset="0"/>
              <a:cs typeface="Arial" panose="020B0604020202020204" pitchFamily="34" charset="0"/>
            </a:endParaRPr>
          </a:p>
          <a:p>
            <a:r>
              <a:rPr lang="fr-FR" sz="1200" dirty="0">
                <a:latin typeface="Arial" panose="020B0604020202020204" pitchFamily="34" charset="0"/>
                <a:cs typeface="Arial" panose="020B0604020202020204" pitchFamily="34" charset="0"/>
              </a:rPr>
              <a:t>NHS (</a:t>
            </a:r>
            <a:r>
              <a:rPr lang="fr-FR" sz="1200" dirty="0" err="1">
                <a:latin typeface="Arial" panose="020B0604020202020204" pitchFamily="34" charset="0"/>
                <a:cs typeface="Arial" panose="020B0604020202020204" pitchFamily="34" charset="0"/>
              </a:rPr>
              <a:t>n.d</a:t>
            </a:r>
            <a:r>
              <a:rPr lang="fr-FR" sz="1200" dirty="0">
                <a:latin typeface="Arial" panose="020B0604020202020204" pitchFamily="34" charset="0"/>
                <a:cs typeface="Arial" panose="020B0604020202020204" pitchFamily="34" charset="0"/>
              </a:rPr>
              <a:t>.) Type 2 </a:t>
            </a:r>
            <a:r>
              <a:rPr lang="fr-FR" sz="1200" dirty="0" err="1">
                <a:latin typeface="Arial" panose="020B0604020202020204" pitchFamily="34" charset="0"/>
                <a:cs typeface="Arial" panose="020B0604020202020204" pitchFamily="34" charset="0"/>
              </a:rPr>
              <a:t>diabetes</a:t>
            </a:r>
            <a:r>
              <a:rPr lang="fr-FR" sz="1200" dirty="0">
                <a:latin typeface="Arial" panose="020B0604020202020204" pitchFamily="34" charset="0"/>
                <a:cs typeface="Arial" panose="020B0604020202020204" pitchFamily="34" charset="0"/>
              </a:rPr>
              <a:t>. </a:t>
            </a:r>
            <a:r>
              <a:rPr lang="fr-FR" sz="1200" dirty="0" err="1">
                <a:latin typeface="Arial" panose="020B0604020202020204" pitchFamily="34" charset="0"/>
                <a:cs typeface="Arial" panose="020B0604020202020204" pitchFamily="34" charset="0"/>
              </a:rPr>
              <a:t>Available</a:t>
            </a:r>
            <a:r>
              <a:rPr lang="fr-FR" sz="1200" dirty="0">
                <a:latin typeface="Arial" panose="020B0604020202020204" pitchFamily="34" charset="0"/>
                <a:cs typeface="Arial" panose="020B0604020202020204" pitchFamily="34" charset="0"/>
              </a:rPr>
              <a:t> at: </a:t>
            </a:r>
            <a:r>
              <a:rPr lang="fr-FR" sz="1200" dirty="0">
                <a:latin typeface="Arial" panose="020B0604020202020204" pitchFamily="34" charset="0"/>
                <a:cs typeface="Arial" panose="020B0604020202020204" pitchFamily="34" charset="0"/>
                <a:hlinkClick r:id="rId12"/>
              </a:rPr>
              <a:t>https://www.nhs.uk/conditions/type-2-diabetes/</a:t>
            </a:r>
            <a:endParaRPr lang="fr-FR" sz="1200" dirty="0">
              <a:latin typeface="Arial" panose="020B0604020202020204" pitchFamily="34" charset="0"/>
              <a:cs typeface="Arial" panose="020B0604020202020204" pitchFamily="34" charset="0"/>
            </a:endParaRPr>
          </a:p>
          <a:p>
            <a:endParaRPr lang="fr-FR"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UK Parliament (2022) Health and Care Act 2022. Available at: </a:t>
            </a:r>
            <a:r>
              <a:rPr lang="en-US" sz="1200" dirty="0">
                <a:latin typeface="Arial" panose="020B0604020202020204" pitchFamily="34" charset="0"/>
                <a:cs typeface="Arial" panose="020B0604020202020204" pitchFamily="34" charset="0"/>
                <a:hlinkClick r:id="rId13"/>
              </a:rPr>
              <a:t>https://www.legislation.gov.uk/ukpga/2022/31/contents</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16842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Axis</Template>
  <TotalTime>1434</TotalTime>
  <Words>2453</Words>
  <Application>Microsoft Office PowerPoint</Application>
  <PresentationFormat>Widescreen</PresentationFormat>
  <Paragraphs>157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rani k</dc:creator>
  <cp:lastModifiedBy>Shagufta Bi (2324572)</cp:lastModifiedBy>
  <cp:revision>2</cp:revision>
  <dcterms:created xsi:type="dcterms:W3CDTF">2026-10-11T19:59:58Z</dcterms:created>
  <dcterms:modified xsi:type="dcterms:W3CDTF">2026-10-13T13:40:47Z</dcterms:modified>
</cp:coreProperties>
</file>