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CBEBF-BB22-99D1-9C28-9708E19CF8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11FE2D-F165-01C5-B0DD-59B3F1AEA4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295A5-0AC9-F622-3EAB-9F112E633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7C82D-1F75-6FEC-13B2-11706FB44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734E4-C380-BEB7-8235-F21443115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98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25276-DA39-E055-C329-FB1E157C0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BFA5F-EFC6-27A4-47EF-1F3490A4D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D3D90-0ECF-79BD-6320-67F9C4ED0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2D222-E155-56B4-7B0B-D151161C9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74C9A-F569-2244-DD72-ABB3E81EF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655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5C232-74B2-1830-06E1-0BA3A34A4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22445-D64C-4AC7-F058-6A3DE4A23E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EB6E9-40DF-491C-D38B-15D38EA52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32088-FDE4-F6B3-98A6-0D1AEF253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6025C-AB5D-758C-FF01-7A970AD77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7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279D-37B1-373B-4D59-BDA53B93A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54EFD-94DA-5A17-A8A6-613BB1A6A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F57B5-605A-5311-1F7A-3D361D326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CD1F1-AC24-CEAD-2A46-3212FC9FE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E3034-4A25-0F79-225B-CB829F7E8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57F8A-519E-AE29-1A23-61814F0CB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523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4D09D-3893-3B9D-3D41-1A423976A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48524-B180-B603-C35C-23F169518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4D908-5F0C-372F-FEAE-ED0083A2FF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B41754-DD21-1B87-1EB0-B2AF979E6F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6027B8-C6DB-0D43-7D6D-1FFBF4F023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92E826-53E6-2B82-1524-F151B1EA0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274BEF-2727-FC8F-FB7F-479ABCD33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FD3A5D-E792-694B-78E5-489C52703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75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8A52-9447-08E3-9882-1929D6A0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34589F-52C6-77BA-65F4-BD1603AAE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EBBBF1-BD92-9EAC-BC05-0445D4C3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9DC77-4FD2-508C-808F-7A62C7786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526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4DE81-2098-3FCF-E3BC-6226158E9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7ED87B-D856-4083-421F-6A2ED25A7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C767F-F67B-8937-2D8D-71310A649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36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10FA-9421-DCF7-6BE9-CADD5A97F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61DC4-C21C-EFD7-99A1-9C9CB205C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310C8-2F14-C3FE-DEC5-1D861562D0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4D74F-5511-4974-BDAA-5CFB3827A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5AB80B-C650-BFAB-7BD7-5F70D22C9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30A69-6624-4717-B7C6-AF35C518C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76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B1DDE-2C41-D046-81F9-E8D31D853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1723B0-117B-5C4B-6A0D-00EE4DCB7D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60645-3A9D-16B8-514D-7D5A253268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FA9A4-4EB5-506E-B7B9-183CB3166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ED6B0C-55F9-255D-5B2C-8531BC042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836F3-3E7F-7C87-5D24-75E775A35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522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A8644-DB9F-CA78-C3BC-BE19BFF4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B4BD01-CB1D-74F1-5BEC-BAC9ACD033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3E649-954D-6E33-C757-E95D8959F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15140-4D50-FC7D-9207-8ABD09550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979E9-CA3E-E24A-6AC4-32EBB13EA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43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D2EC4-8F03-3747-03C8-BE1C192B48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DE07AC-064D-9496-0768-78BAC90649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24B5C-F482-4E66-C03C-705BA22D0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0C35A-7DD5-FA43-4294-1E17BE521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369B1-5F66-5451-E2A9-C542DE438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2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E0FC90-DAE7-2F9D-3852-AC92B7DF7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0D1F5-4BFF-BDD0-2290-40122AE8B2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DC3B5-B868-5E12-5870-3A12773AC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F66533-85CC-48B4-A0A2-1ACEB52DC91A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326A0-A4DD-C8BD-B3C8-3243F66970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F9AD2-A8CB-A8F3-2455-D27C875B56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F1D0AA-CA1F-4EF3-BA0E-C04FA70B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764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E20EDC-3695-8737-5BC2-E6A8FD9A26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3514364"/>
          </a:xfrm>
        </p:spPr>
        <p:txBody>
          <a:bodyPr anchor="b">
            <a:normAutofit/>
          </a:bodyPr>
          <a:lstStyle/>
          <a:p>
            <a:pPr algn="r">
              <a:spcAft>
                <a:spcPts val="800"/>
              </a:spcAft>
            </a:pPr>
            <a:r>
              <a:rPr lang="en-GB" sz="29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Module: Introduction to Business</a:t>
            </a:r>
            <a:br>
              <a:rPr lang="en-GB" sz="2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9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Component 2</a:t>
            </a:r>
            <a:br>
              <a:rPr lang="en-GB" sz="2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9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Erika Beke</a:t>
            </a:r>
            <a:br>
              <a:rPr lang="en-GB" sz="2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9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2011318</a:t>
            </a:r>
            <a:endParaRPr lang="en-GB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1EA38BB-9D35-42A1-0A5B-9EC09447D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4582814"/>
            <a:ext cx="3689094" cy="1312657"/>
          </a:xfrm>
        </p:spPr>
        <p:txBody>
          <a:bodyPr anchor="t">
            <a:normAutofit/>
          </a:bodyPr>
          <a:lstStyle/>
          <a:p>
            <a:pPr algn="r"/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Functions, Internal &amp; External Enviroment</a:t>
            </a:r>
          </a:p>
        </p:txBody>
      </p:sp>
      <p:pic>
        <p:nvPicPr>
          <p:cNvPr id="7" name="Picture 6" descr="A yellow and blue logo&#10;&#10;Description automatically generated">
            <a:extLst>
              <a:ext uri="{FF2B5EF4-FFF2-40B4-BE49-F238E27FC236}">
                <a16:creationId xmlns:a16="http://schemas.microsoft.com/office/drawing/2014/main" id="{9E453954-A00D-193D-5281-AF499EE7D5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2019" b="1"/>
          <a:stretch/>
        </p:blipFill>
        <p:spPr>
          <a:xfrm>
            <a:off x="5342862" y="2127637"/>
            <a:ext cx="4811872" cy="2035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950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3D Hologram from iPad">
            <a:extLst>
              <a:ext uri="{FF2B5EF4-FFF2-40B4-BE49-F238E27FC236}">
                <a16:creationId xmlns:a16="http://schemas.microsoft.com/office/drawing/2014/main" id="{91A0B552-5513-A306-6C1A-CBE6CEDD20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15" r="29020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C74B160-EF95-8A34-AC8B-91D7B427D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b="1"/>
              <a:t>Functions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864D1F-1869-1A29-B707-F82A415E4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3" y="2177142"/>
            <a:ext cx="5617028" cy="4680857"/>
          </a:xfrm>
        </p:spPr>
        <p:txBody>
          <a:bodyPr anchor="ctr">
            <a:normAutofit fontScale="92500"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Product Development: Creates and develops IKEA's product line, with a focus on innovation, sustainability, and cost-efficiency.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Supply Chain Management: Oversees the entire process of sourcing, manufacturing, and distributing items. </a:t>
            </a:r>
            <a:endParaRPr lang="en-GB" sz="1800" kern="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and Sales: Oversees global marketing campaigns, brand strategy, and sales operations. 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Client Service: Ensures high levels of client satisfaction by providing efficient service and assistance. 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Sustainability: Carry out activities to reduce environmental impact and encourage sustainable practices throughout the supply chain. Laurin (2017)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210109248"/>
      </p:ext>
    </p:extLst>
  </p:cSld>
  <p:clrMapOvr>
    <a:masterClrMapping/>
  </p:clrMapOvr>
  <p:transition spd="slow"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BDD6C5AF-A728-C13B-0BC1-80842A0F74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47" r="12612" b="-1"/>
          <a:stretch/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E5F0C-70F2-2A60-2A01-E778A725A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Internal Environment</a:t>
            </a:r>
            <a:endParaRPr lang="en-GB" sz="34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5D1EC-1BDB-0769-5D0D-06C859174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4168137"/>
          </a:xfrm>
        </p:spPr>
        <p:txBody>
          <a:bodyPr anchor="t">
            <a:normAutofit/>
          </a:bodyPr>
          <a:lstStyle/>
          <a:p>
            <a:pPr indent="0">
              <a:buNone/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Corporate culture </a:t>
            </a:r>
            <a:endParaRPr lang="en-GB" sz="1600" b="1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0">
              <a:buNone/>
            </a:pP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Values: simplicity, cost-consciousness, sustainability, and innovation.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 engagement focuses on growth and diversity.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Resources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Diversity: Prioritise a diverse and inclusive workforce.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Development: A strong commitment to staff growth and engagement.</a:t>
            </a:r>
            <a:b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301488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ED24B-C613-F959-149A-BFDC59D88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6106314" cy="6861758"/>
          </a:xfrm>
        </p:spPr>
        <p:txBody>
          <a:bodyPr anchor="t">
            <a:normAutofit/>
          </a:bodyPr>
          <a:lstStyle/>
          <a:p>
            <a:pPr indent="0">
              <a:buNone/>
            </a:pPr>
            <a:r>
              <a:rPr lang="en-GB" sz="5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0">
              <a:buNone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Financial Resources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Stability: Strong financial health and large revenue.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Investments: Consistent investments in new stores and sustainability.</a:t>
            </a:r>
            <a:r>
              <a:rPr lang="en-GB" sz="1600" kern="1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Mohanty(2012)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Operational efficiency 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Supply Chain: Streamlined supply chain and inventory management.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Technology: An investment in modern operational technology.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Product Design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Innovation: involves utilising technology to create creative products.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Transformation: Concentrate on improving digital presence and e-commerce.</a:t>
            </a:r>
            <a:endParaRPr lang="en-GB" sz="1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500" dirty="0"/>
          </a:p>
        </p:txBody>
      </p:sp>
      <p:pic>
        <p:nvPicPr>
          <p:cNvPr id="19" name="Picture 18" descr="Graph">
            <a:extLst>
              <a:ext uri="{FF2B5EF4-FFF2-40B4-BE49-F238E27FC236}">
                <a16:creationId xmlns:a16="http://schemas.microsoft.com/office/drawing/2014/main" id="{6B21A071-7AB4-072E-3B9B-6B7447738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89" r="27855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897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39B51-3BE3-8396-60A1-AB7B98B2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56419-A885-A9DC-DBC6-67417A87B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2" y="2801257"/>
            <a:ext cx="5408707" cy="386080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9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Political Factors</a:t>
            </a:r>
            <a:br>
              <a:rPr lang="en-GB" sz="13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Compliance: Follows international trade regulations.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Geopolitical: Understands global trade policies and disputes.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Economic Factors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Consumer spending is influenced by global economic situations.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Exchange Rates: How currency swings affect operations.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300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A07C589-F281-FD62-4EFF-FA6656B837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73" r="1881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519866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47D5-C3FD-865B-78E4-5C49B68D9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6085686" cy="6861758"/>
          </a:xfrm>
        </p:spPr>
        <p:txBody>
          <a:bodyPr anchor="t">
            <a:noAutofit/>
          </a:bodyPr>
          <a:lstStyle/>
          <a:p>
            <a:pPr>
              <a:spcAft>
                <a:spcPts val="800"/>
              </a:spcAf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factors</a:t>
            </a:r>
            <a:b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Consumer Preferences: A shift towards sustainable and cheap items.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Demographics: Changes affecting market demand. LinkedIn(2023)</a:t>
            </a:r>
            <a:endParaRPr lang="en-GB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Technological </a:t>
            </a:r>
            <a:endParaRPr lang="en-GB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Advancements: leveraging new digital and industrial technology.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E-commerce: refers to the growth of online sales and digital marketing. Mohanty, (2012)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3D white lines connected with dots">
            <a:extLst>
              <a:ext uri="{FF2B5EF4-FFF2-40B4-BE49-F238E27FC236}">
                <a16:creationId xmlns:a16="http://schemas.microsoft.com/office/drawing/2014/main" id="{CA00BC30-1B00-B917-3157-7F1B5F92D1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36" r="1293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6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79A27-0057-978A-8C8D-DED42A6D4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5086724" cy="6857990"/>
          </a:xfrm>
        </p:spPr>
        <p:txBody>
          <a:bodyPr anchor="t">
            <a:normAutofit lnSpcReduction="10000"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1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Environmental Factors</a:t>
            </a:r>
            <a:b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Sustainability: Prioritise eco-friendly methods.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Regulations: Complying with environmental rules and lowering carbon footprint.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4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Legal Factors</a:t>
            </a:r>
            <a:b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Laws: Complying with local and international laws.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Product Safety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Ensuring that all safety regulations are met. Stackpole(2021)</a:t>
            </a:r>
            <a:endParaRPr lang="en-GB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/>
          </a:p>
        </p:txBody>
      </p:sp>
      <p:pic>
        <p:nvPicPr>
          <p:cNvPr id="17" name="Picture 16" descr="A black and white photo of tree Rings">
            <a:extLst>
              <a:ext uri="{FF2B5EF4-FFF2-40B4-BE49-F238E27FC236}">
                <a16:creationId xmlns:a16="http://schemas.microsoft.com/office/drawing/2014/main" id="{78D84688-B1EC-B3FA-A05E-0001BA9F35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59" r="22683" b="-1"/>
          <a:stretch/>
        </p:blipFill>
        <p:spPr>
          <a:xfrm>
            <a:off x="5086726" y="10"/>
            <a:ext cx="7105273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8696802"/>
      </p:ext>
    </p:extLst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4F1DAD0-A56B-5A40-BAC3-08BB4345AE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23" r="33255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853EA-74CB-D831-8998-7ACFA29C6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Refecrences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2D590-53FB-8FCC-6B5C-8AA7FF97F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5994"/>
            <a:ext cx="6096000" cy="4572005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Laurin, F., 2017. Sustainable supply chain management: a case study at IKEA.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ResearchGate,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Issue https://www.researchgate.net/publication/321195678_Sustainable_supply_chain_management_a_case_study_at_IKEA.</a:t>
            </a: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LinkedIn, 2023. IKEA - A Case Study. Issue https://www.linkedin.com/pulse/ikea-case-study-vivek-prasannakumar/.</a:t>
            </a: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Mohanty, S., 2012. Internal Analysis of IKEA.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ResearchGate,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Issue https://www.researchgate.net/publication/357168081_Internal_Analysis_of_IKEA.</a:t>
            </a:r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Stackpole, T., 2021. Inside IKEA’s Digital Transformation.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Harvard Business Review,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Issue https://hbr.org/2021/06/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inside-ikeas-digital-transformation.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6435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542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Symbol</vt:lpstr>
      <vt:lpstr>Times New Roman</vt:lpstr>
      <vt:lpstr>Office Theme</vt:lpstr>
      <vt:lpstr>Module: Introduction to Business Component 2 Student Name: Erika Beke Student ID: 2011318</vt:lpstr>
      <vt:lpstr>Functions</vt:lpstr>
      <vt:lpstr>Internal Environment</vt:lpstr>
      <vt:lpstr>PowerPoint Presentation</vt:lpstr>
      <vt:lpstr>External Environment</vt:lpstr>
      <vt:lpstr>PowerPoint Presentation</vt:lpstr>
      <vt:lpstr>PowerPoint Presentation</vt:lpstr>
      <vt:lpstr>Refecrences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Bogdan-Ionut Ovezea</dc:creator>
  <cp:lastModifiedBy>Bogdan-Ionut Ovezea</cp:lastModifiedBy>
  <cp:revision>2</cp:revision>
  <dcterms:created xsi:type="dcterms:W3CDTF">2024-07-16T20:08:47Z</dcterms:created>
  <dcterms:modified xsi:type="dcterms:W3CDTF">2024-07-20T21:30:46Z</dcterms:modified>
</cp:coreProperties>
</file>