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90" r:id="rId3"/>
    <p:sldId id="257" r:id="rId4"/>
    <p:sldId id="294" r:id="rId5"/>
    <p:sldId id="297" r:id="rId6"/>
    <p:sldId id="298" r:id="rId7"/>
    <p:sldId id="278" r:id="rId8"/>
    <p:sldId id="289" r:id="rId9"/>
    <p:sldId id="303" r:id="rId10"/>
    <p:sldId id="295" r:id="rId11"/>
    <p:sldId id="296" r:id="rId12"/>
    <p:sldId id="299" r:id="rId13"/>
    <p:sldId id="305" r:id="rId14"/>
    <p:sldId id="300" r:id="rId15"/>
    <p:sldId id="301" r:id="rId16"/>
    <p:sldId id="306" r:id="rId17"/>
    <p:sldId id="304" r:id="rId18"/>
    <p:sldId id="309" r:id="rId19"/>
    <p:sldId id="308" r:id="rId20"/>
    <p:sldId id="302" r:id="rId21"/>
    <p:sldId id="30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4A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09/10/2019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econsultancy.com/three-trends-in-online-consumer-behaviour-according-to-facebook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inkwithgoogle.com/intl/en-gb/marketing-resources/industry-perspectives/how-bbc-studios-making-shift-traditional-digital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9731"/>
            <a:ext cx="5795889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81997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This week…..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draft of task 1c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9322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Digital Toolkit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</p:spPr>
        <p:txBody>
          <a:bodyPr/>
          <a:lstStyle/>
          <a:p>
            <a:r>
              <a:rPr lang="en-GB" b="1" dirty="0"/>
              <a:t>LO 3 Know how key digital tools can support and enhance marketing.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Senior Examiner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points </a:t>
            </a:r>
          </a:p>
          <a:p>
            <a:r>
              <a:rPr lang="en-GB" dirty="0"/>
              <a:t>LO &amp; assessment criteria</a:t>
            </a:r>
          </a:p>
          <a:p>
            <a:r>
              <a:rPr lang="en-GB" dirty="0"/>
              <a:t>Command words</a:t>
            </a:r>
          </a:p>
          <a:p>
            <a:r>
              <a:rPr lang="en-GB" dirty="0"/>
              <a:t>Define, describe and apply</a:t>
            </a:r>
          </a:p>
          <a:p>
            <a:r>
              <a:rPr lang="en-GB" dirty="0"/>
              <a:t>Use Examples! </a:t>
            </a:r>
          </a:p>
        </p:txBody>
      </p:sp>
    </p:spTree>
    <p:extLst>
      <p:ext uri="{BB962C8B-B14F-4D97-AF65-F5344CB8AC3E}">
        <p14:creationId xmlns:p14="http://schemas.microsoft.com/office/powerpoint/2010/main" val="1253813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So……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technologies are transformative and disruptive and characterised by a shift in power to the consumer.</a:t>
            </a:r>
          </a:p>
        </p:txBody>
      </p:sp>
    </p:spTree>
    <p:extLst>
      <p:ext uri="{BB962C8B-B14F-4D97-AF65-F5344CB8AC3E}">
        <p14:creationId xmlns:p14="http://schemas.microsoft.com/office/powerpoint/2010/main" val="3414263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8745" y="207818"/>
            <a:ext cx="10002131" cy="5636636"/>
          </a:xfrm>
          <a:prstGeom prst="rect">
            <a:avLst/>
          </a:prstGeom>
        </p:spPr>
      </p:pic>
      <p:sp>
        <p:nvSpPr>
          <p:cNvPr id="5" name="Left Arrow 4"/>
          <p:cNvSpPr/>
          <p:nvPr/>
        </p:nvSpPr>
        <p:spPr>
          <a:xfrm rot="10587082">
            <a:off x="9480012" y="1316593"/>
            <a:ext cx="1123675" cy="831273"/>
          </a:xfrm>
          <a:prstGeom prst="lef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0628336" y="1282614"/>
            <a:ext cx="1431742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Post Purchase – Advocate </a:t>
            </a:r>
          </a:p>
        </p:txBody>
      </p:sp>
    </p:spTree>
    <p:extLst>
      <p:ext uri="{BB962C8B-B14F-4D97-AF65-F5344CB8AC3E}">
        <p14:creationId xmlns:p14="http://schemas.microsoft.com/office/powerpoint/2010/main" val="2981395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Digital Communications mix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437" y="2486891"/>
            <a:ext cx="2677391" cy="267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17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forms of digital communications do you use? </a:t>
            </a:r>
          </a:p>
          <a:p>
            <a:r>
              <a:rPr lang="en-GB" dirty="0"/>
              <a:t>What forms of digital communications would you like to implement and why?</a:t>
            </a:r>
          </a:p>
          <a:p>
            <a:pPr marL="0" indent="0" algn="ctr">
              <a:buNone/>
            </a:pPr>
            <a:r>
              <a:rPr lang="en-GB" b="1" u="sng" dirty="0"/>
              <a:t>Define, Apply, Examples!!!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183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Consider….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Widgets - 'Widgets' are essentially small, 'always-on' apps that appear on your Home screen or in your Notification Centre, providing you with at-a-glance information on any number of subjects.</a:t>
            </a:r>
          </a:p>
          <a:p>
            <a:endParaRPr lang="en-GB" dirty="0"/>
          </a:p>
          <a:p>
            <a:r>
              <a:rPr lang="en-GB" dirty="0"/>
              <a:t>RSS – Really Simple Syndication</a:t>
            </a:r>
          </a:p>
          <a:p>
            <a:r>
              <a:rPr lang="en-GB" dirty="0"/>
              <a:t>Wikis – Collaboration </a:t>
            </a:r>
          </a:p>
          <a:p>
            <a:r>
              <a:rPr lang="en-GB" dirty="0"/>
              <a:t>Gaming and Viral Marketing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0729" y="2701636"/>
            <a:ext cx="97273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039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36094"/>
            <a:ext cx="8936182" cy="5753432"/>
          </a:xfrm>
        </p:spPr>
      </p:pic>
    </p:spTree>
    <p:extLst>
      <p:ext uri="{BB962C8B-B14F-4D97-AF65-F5344CB8AC3E}">
        <p14:creationId xmlns:p14="http://schemas.microsoft.com/office/powerpoint/2010/main" val="493464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Customer Touchpoints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64" y="1732901"/>
            <a:ext cx="10702636" cy="396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580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Journey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488" y="1232143"/>
            <a:ext cx="6939025" cy="5641240"/>
          </a:xfrm>
        </p:spPr>
      </p:pic>
    </p:spTree>
    <p:extLst>
      <p:ext uri="{BB962C8B-B14F-4D97-AF65-F5344CB8AC3E}">
        <p14:creationId xmlns:p14="http://schemas.microsoft.com/office/powerpoint/2010/main" val="1836924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What’s important to your customers? </a:t>
            </a:r>
          </a:p>
        </p:txBody>
      </p:sp>
    </p:spTree>
    <p:extLst>
      <p:ext uri="{BB962C8B-B14F-4D97-AF65-F5344CB8AC3E}">
        <p14:creationId xmlns:p14="http://schemas.microsoft.com/office/powerpoint/2010/main" val="3515448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Trends on online consumer behaviour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https://econsultancy.com/three-trends-in-online-consumer-behaviour-according-to-facebook/</a:t>
            </a:r>
            <a:r>
              <a:rPr lang="en-GB" dirty="0"/>
              <a:t> - on moodle! </a:t>
            </a:r>
          </a:p>
        </p:txBody>
      </p:sp>
    </p:spTree>
    <p:extLst>
      <p:ext uri="{BB962C8B-B14F-4D97-AF65-F5344CB8AC3E}">
        <p14:creationId xmlns:p14="http://schemas.microsoft.com/office/powerpoint/2010/main" val="468163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Customer Experience CX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Personalisation </a:t>
            </a:r>
          </a:p>
          <a:p>
            <a:r>
              <a:rPr lang="en-GB" dirty="0"/>
              <a:t>Visualisation </a:t>
            </a:r>
          </a:p>
          <a:p>
            <a:r>
              <a:rPr lang="en-GB" dirty="0"/>
              <a:t>Experiential </a:t>
            </a:r>
          </a:p>
          <a:p>
            <a:r>
              <a:rPr lang="en-GB" dirty="0"/>
              <a:t>Infotainment </a:t>
            </a:r>
          </a:p>
        </p:txBody>
      </p:sp>
    </p:spTree>
    <p:extLst>
      <p:ext uri="{BB962C8B-B14F-4D97-AF65-F5344CB8AC3E}">
        <p14:creationId xmlns:p14="http://schemas.microsoft.com/office/powerpoint/2010/main" val="1228159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Who does it well?</a:t>
            </a:r>
          </a:p>
        </p:txBody>
      </p:sp>
    </p:spTree>
    <p:extLst>
      <p:ext uri="{BB962C8B-B14F-4D97-AF65-F5344CB8AC3E}">
        <p14:creationId xmlns:p14="http://schemas.microsoft.com/office/powerpoint/2010/main" val="3204993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Digital communication tools to enhance the customer experience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 pages </a:t>
            </a:r>
          </a:p>
          <a:p>
            <a:r>
              <a:rPr lang="en-GB" dirty="0"/>
              <a:t>Blogs</a:t>
            </a:r>
          </a:p>
          <a:p>
            <a:r>
              <a:rPr lang="en-GB" dirty="0"/>
              <a:t>Email/SMS</a:t>
            </a:r>
          </a:p>
          <a:p>
            <a:r>
              <a:rPr lang="en-GB" dirty="0"/>
              <a:t>Conversion Rate Optimisation</a:t>
            </a:r>
          </a:p>
          <a:p>
            <a:r>
              <a:rPr lang="en-GB" dirty="0"/>
              <a:t>SEO</a:t>
            </a:r>
          </a:p>
          <a:p>
            <a:r>
              <a:rPr lang="en-GB" dirty="0"/>
              <a:t>Active Listening  </a:t>
            </a:r>
          </a:p>
        </p:txBody>
      </p:sp>
    </p:spTree>
    <p:extLst>
      <p:ext uri="{BB962C8B-B14F-4D97-AF65-F5344CB8AC3E}">
        <p14:creationId xmlns:p14="http://schemas.microsoft.com/office/powerpoint/2010/main" val="3511295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Digital advancements – Things to consider…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Lens </a:t>
            </a:r>
          </a:p>
          <a:p>
            <a:r>
              <a:rPr lang="en-GB" dirty="0"/>
              <a:t>Machine Learning </a:t>
            </a:r>
          </a:p>
          <a:p>
            <a:r>
              <a:rPr lang="en-GB" dirty="0"/>
              <a:t>AI </a:t>
            </a:r>
          </a:p>
          <a:p>
            <a:r>
              <a:rPr lang="en-GB" dirty="0"/>
              <a:t>Voice Assistants </a:t>
            </a:r>
          </a:p>
        </p:txBody>
      </p:sp>
    </p:spTree>
    <p:extLst>
      <p:ext uri="{BB962C8B-B14F-4D97-AF65-F5344CB8AC3E}">
        <p14:creationId xmlns:p14="http://schemas.microsoft.com/office/powerpoint/2010/main" val="1669760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Article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https://www.thinkwithgoogle.com/intl/en-gb/marketing-resources/industry-perspectives/how-bbc-studios-making-shift-traditional-digital/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the reasons for the BBC shift from tradition to digital – why is this important? what are the challenges?</a:t>
            </a:r>
          </a:p>
        </p:txBody>
      </p:sp>
    </p:spTree>
    <p:extLst>
      <p:ext uri="{BB962C8B-B14F-4D97-AF65-F5344CB8AC3E}">
        <p14:creationId xmlns:p14="http://schemas.microsoft.com/office/powerpoint/2010/main" val="2445946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By </a:t>
            </a:r>
            <a:r>
              <a:rPr lang="en-GB">
                <a:solidFill>
                  <a:schemeClr val="bg1"/>
                </a:solidFill>
              </a:rPr>
              <a:t>October </a:t>
            </a:r>
            <a:r>
              <a:rPr lang="en-GB" baseline="30000">
                <a:solidFill>
                  <a:schemeClr val="bg1"/>
                </a:solidFill>
              </a:rPr>
              <a:t>23rd</a:t>
            </a:r>
            <a:r>
              <a:rPr lang="en-GB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on Moodle </a:t>
            </a:r>
          </a:p>
          <a:p>
            <a:r>
              <a:rPr lang="en-GB" dirty="0"/>
              <a:t>Revisit Senior Examiner Webinar </a:t>
            </a:r>
          </a:p>
          <a:p>
            <a:r>
              <a:rPr lang="en-GB" dirty="0"/>
              <a:t>Access reading list </a:t>
            </a:r>
          </a:p>
          <a:p>
            <a:endParaRPr lang="en-GB" dirty="0"/>
          </a:p>
          <a:p>
            <a:r>
              <a:rPr lang="en-GB" dirty="0"/>
              <a:t>Read article on 5 ways technology is changing consumer </a:t>
            </a:r>
            <a:r>
              <a:rPr lang="en-GB" dirty="0" err="1"/>
              <a:t>behaviors</a:t>
            </a:r>
            <a:r>
              <a:rPr lang="en-GB" dirty="0"/>
              <a:t> -  we will discuss in class!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939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21386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Useful Websites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https://www.thinkwithgoogle.com/intl/en-gb/</a:t>
            </a:r>
          </a:p>
        </p:txBody>
      </p:sp>
    </p:spTree>
    <p:extLst>
      <p:ext uri="{BB962C8B-B14F-4D97-AF65-F5344CB8AC3E}">
        <p14:creationId xmlns:p14="http://schemas.microsoft.com/office/powerpoint/2010/main" val="2562402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1651</TotalTime>
  <Words>315</Words>
  <Application>Microsoft Office PowerPoint</Application>
  <PresentationFormat>Widescreen</PresentationFormat>
  <Paragraphs>71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CIM Certificate in Professional Marketing </vt:lpstr>
      <vt:lpstr>This week…..</vt:lpstr>
      <vt:lpstr>The Digital Toolkit </vt:lpstr>
      <vt:lpstr>Senior Examiner </vt:lpstr>
      <vt:lpstr>So……</vt:lpstr>
      <vt:lpstr>PowerPoint Presentation</vt:lpstr>
      <vt:lpstr>Digital Communications mix</vt:lpstr>
      <vt:lpstr>Task </vt:lpstr>
      <vt:lpstr>Consider….</vt:lpstr>
      <vt:lpstr>PowerPoint Presentation</vt:lpstr>
      <vt:lpstr>Customer Touchpoints</vt:lpstr>
      <vt:lpstr>Customer Journey</vt:lpstr>
      <vt:lpstr>Question?</vt:lpstr>
      <vt:lpstr>Trends on online consumer behaviour </vt:lpstr>
      <vt:lpstr>Customer Experience CX</vt:lpstr>
      <vt:lpstr>Question?</vt:lpstr>
      <vt:lpstr>Digital communication tools to enhance the customer experience </vt:lpstr>
      <vt:lpstr>Digital advancements – Things to consider…</vt:lpstr>
      <vt:lpstr>Article </vt:lpstr>
      <vt:lpstr>By October 23rd </vt:lpstr>
      <vt:lpstr>Useful Websites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Beth Cummings</cp:lastModifiedBy>
  <cp:revision>73</cp:revision>
  <dcterms:created xsi:type="dcterms:W3CDTF">2018-10-02T07:12:32Z</dcterms:created>
  <dcterms:modified xsi:type="dcterms:W3CDTF">2019-10-09T18:20:51Z</dcterms:modified>
</cp:coreProperties>
</file>