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64D3E"/>
    <a:srgbClr val="C9A86A"/>
    <a:srgbClr val="DCC8B6"/>
    <a:srgbClr val="F2EDE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7"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lanta Pacek (2413830)" userId="3e74d1b0-653b-46f3-b60f-168c00146c76" providerId="ADAL" clId="{BFB74D04-2788-40FC-9C98-128D3F40D1FA}"/>
    <pc:docChg chg="undo custSel addSld delSld modSld sldOrd">
      <pc:chgData name="Jolanta Pacek (2413830)" userId="3e74d1b0-653b-46f3-b60f-168c00146c76" providerId="ADAL" clId="{BFB74D04-2788-40FC-9C98-128D3F40D1FA}" dt="2026-08-06T15:06:53.346" v="640" actId="1076"/>
      <pc:docMkLst>
        <pc:docMk/>
      </pc:docMkLst>
      <pc:sldChg chg="addSp modSp mod">
        <pc:chgData name="Jolanta Pacek (2413830)" userId="3e74d1b0-653b-46f3-b60f-168c00146c76" providerId="ADAL" clId="{BFB74D04-2788-40FC-9C98-128D3F40D1FA}" dt="2026-08-06T15:06:53.346" v="640" actId="1076"/>
        <pc:sldMkLst>
          <pc:docMk/>
          <pc:sldMk cId="1515034422" sldId="259"/>
        </pc:sldMkLst>
        <pc:spChg chg="mod">
          <ac:chgData name="Jolanta Pacek (2413830)" userId="3e74d1b0-653b-46f3-b60f-168c00146c76" providerId="ADAL" clId="{BFB74D04-2788-40FC-9C98-128D3F40D1FA}" dt="2026-08-06T15:06:19.944" v="636" actId="14100"/>
          <ac:spMkLst>
            <pc:docMk/>
            <pc:sldMk cId="1515034422" sldId="259"/>
            <ac:spMk id="7" creationId="{6D12F1D1-9E84-3835-4C7D-7CACC240356D}"/>
          </ac:spMkLst>
        </pc:spChg>
        <pc:spChg chg="mod">
          <ac:chgData name="Jolanta Pacek (2413830)" userId="3e74d1b0-653b-46f3-b60f-168c00146c76" providerId="ADAL" clId="{BFB74D04-2788-40FC-9C98-128D3F40D1FA}" dt="2026-08-06T13:13:40.629" v="55" actId="20577"/>
          <ac:spMkLst>
            <pc:docMk/>
            <pc:sldMk cId="1515034422" sldId="259"/>
            <ac:spMk id="18" creationId="{7919C02D-C9FE-B810-05A8-2977DDFF52A7}"/>
          </ac:spMkLst>
        </pc:spChg>
        <pc:picChg chg="add mod">
          <ac:chgData name="Jolanta Pacek (2413830)" userId="3e74d1b0-653b-46f3-b60f-168c00146c76" providerId="ADAL" clId="{BFB74D04-2788-40FC-9C98-128D3F40D1FA}" dt="2026-08-06T15:06:53.346" v="640" actId="1076"/>
          <ac:picMkLst>
            <pc:docMk/>
            <pc:sldMk cId="1515034422" sldId="259"/>
            <ac:picMk id="4" creationId="{FEFF7C59-60D9-8273-0134-D54A022A855F}"/>
          </ac:picMkLst>
        </pc:picChg>
      </pc:sldChg>
      <pc:sldChg chg="modSp mod">
        <pc:chgData name="Jolanta Pacek (2413830)" userId="3e74d1b0-653b-46f3-b60f-168c00146c76" providerId="ADAL" clId="{BFB74D04-2788-40FC-9C98-128D3F40D1FA}" dt="2026-08-06T14:19:15.853" v="204" actId="20577"/>
        <pc:sldMkLst>
          <pc:docMk/>
          <pc:sldMk cId="2507349632" sldId="260"/>
        </pc:sldMkLst>
        <pc:spChg chg="mod">
          <ac:chgData name="Jolanta Pacek (2413830)" userId="3e74d1b0-653b-46f3-b60f-168c00146c76" providerId="ADAL" clId="{BFB74D04-2788-40FC-9C98-128D3F40D1FA}" dt="2026-08-06T14:19:15.853" v="204" actId="20577"/>
          <ac:spMkLst>
            <pc:docMk/>
            <pc:sldMk cId="2507349632" sldId="260"/>
            <ac:spMk id="7" creationId="{01AA96AE-7C43-532C-BF9E-4E6F41A5D2A7}"/>
          </ac:spMkLst>
        </pc:spChg>
        <pc:spChg chg="mod">
          <ac:chgData name="Jolanta Pacek (2413830)" userId="3e74d1b0-653b-46f3-b60f-168c00146c76" providerId="ADAL" clId="{BFB74D04-2788-40FC-9C98-128D3F40D1FA}" dt="2026-08-06T14:18:08.838" v="203" actId="2711"/>
          <ac:spMkLst>
            <pc:docMk/>
            <pc:sldMk cId="2507349632" sldId="260"/>
            <ac:spMk id="17" creationId="{B032EF2B-9240-7D81-E108-1DD1B6F1CC61}"/>
          </ac:spMkLst>
        </pc:spChg>
      </pc:sldChg>
      <pc:sldChg chg="delSp modSp mod">
        <pc:chgData name="Jolanta Pacek (2413830)" userId="3e74d1b0-653b-46f3-b60f-168c00146c76" providerId="ADAL" clId="{BFB74D04-2788-40FC-9C98-128D3F40D1FA}" dt="2026-08-06T14:28:28.282" v="254" actId="20577"/>
        <pc:sldMkLst>
          <pc:docMk/>
          <pc:sldMk cId="1935491725" sldId="261"/>
        </pc:sldMkLst>
        <pc:spChg chg="mod">
          <ac:chgData name="Jolanta Pacek (2413830)" userId="3e74d1b0-653b-46f3-b60f-168c00146c76" providerId="ADAL" clId="{BFB74D04-2788-40FC-9C98-128D3F40D1FA}" dt="2026-08-06T14:25:34.168" v="246" actId="20577"/>
          <ac:spMkLst>
            <pc:docMk/>
            <pc:sldMk cId="1935491725" sldId="261"/>
            <ac:spMk id="10" creationId="{FD440F26-5099-7C4E-E8C7-416BEC5EE6AC}"/>
          </ac:spMkLst>
        </pc:spChg>
        <pc:spChg chg="del">
          <ac:chgData name="Jolanta Pacek (2413830)" userId="3e74d1b0-653b-46f3-b60f-168c00146c76" providerId="ADAL" clId="{BFB74D04-2788-40FC-9C98-128D3F40D1FA}" dt="2026-08-06T14:25:03.603" v="244" actId="478"/>
          <ac:spMkLst>
            <pc:docMk/>
            <pc:sldMk cId="1935491725" sldId="261"/>
            <ac:spMk id="12" creationId="{B00F7B3E-22D6-8167-6B15-0634C418B69C}"/>
          </ac:spMkLst>
        </pc:spChg>
        <pc:spChg chg="mod">
          <ac:chgData name="Jolanta Pacek (2413830)" userId="3e74d1b0-653b-46f3-b60f-168c00146c76" providerId="ADAL" clId="{BFB74D04-2788-40FC-9C98-128D3F40D1FA}" dt="2026-08-06T14:24:18.866" v="243" actId="20577"/>
          <ac:spMkLst>
            <pc:docMk/>
            <pc:sldMk cId="1935491725" sldId="261"/>
            <ac:spMk id="14" creationId="{EFF56B03-5AA9-32A9-ABC3-C14A21AC9075}"/>
          </ac:spMkLst>
        </pc:spChg>
        <pc:spChg chg="mod">
          <ac:chgData name="Jolanta Pacek (2413830)" userId="3e74d1b0-653b-46f3-b60f-168c00146c76" providerId="ADAL" clId="{BFB74D04-2788-40FC-9C98-128D3F40D1FA}" dt="2026-08-06T14:23:10.557" v="242" actId="14100"/>
          <ac:spMkLst>
            <pc:docMk/>
            <pc:sldMk cId="1935491725" sldId="261"/>
            <ac:spMk id="16" creationId="{27990842-7FAB-7FE6-D3DA-18DE43DD93B7}"/>
          </ac:spMkLst>
        </pc:spChg>
        <pc:spChg chg="mod">
          <ac:chgData name="Jolanta Pacek (2413830)" userId="3e74d1b0-653b-46f3-b60f-168c00146c76" providerId="ADAL" clId="{BFB74D04-2788-40FC-9C98-128D3F40D1FA}" dt="2026-08-06T14:22:40.464" v="217" actId="20577"/>
          <ac:spMkLst>
            <pc:docMk/>
            <pc:sldMk cId="1935491725" sldId="261"/>
            <ac:spMk id="18" creationId="{53422727-358A-6613-18EE-DB33542F1737}"/>
          </ac:spMkLst>
        </pc:spChg>
        <pc:spChg chg="del mod">
          <ac:chgData name="Jolanta Pacek (2413830)" userId="3e74d1b0-653b-46f3-b60f-168c00146c76" providerId="ADAL" clId="{BFB74D04-2788-40FC-9C98-128D3F40D1FA}" dt="2026-08-06T14:22:19.866" v="208" actId="478"/>
          <ac:spMkLst>
            <pc:docMk/>
            <pc:sldMk cId="1935491725" sldId="261"/>
            <ac:spMk id="20" creationId="{D5E367DB-F0F9-8583-6A36-6E44AE0796BC}"/>
          </ac:spMkLst>
        </pc:spChg>
        <pc:spChg chg="mod">
          <ac:chgData name="Jolanta Pacek (2413830)" userId="3e74d1b0-653b-46f3-b60f-168c00146c76" providerId="ADAL" clId="{BFB74D04-2788-40FC-9C98-128D3F40D1FA}" dt="2026-08-06T14:21:27.295" v="205" actId="20577"/>
          <ac:spMkLst>
            <pc:docMk/>
            <pc:sldMk cId="1935491725" sldId="261"/>
            <ac:spMk id="22" creationId="{7FB36C3C-BE02-1ADF-D909-068D38567964}"/>
          </ac:spMkLst>
        </pc:spChg>
        <pc:spChg chg="mod">
          <ac:chgData name="Jolanta Pacek (2413830)" userId="3e74d1b0-653b-46f3-b60f-168c00146c76" providerId="ADAL" clId="{BFB74D04-2788-40FC-9C98-128D3F40D1FA}" dt="2026-08-06T14:21:46.195" v="206" actId="20577"/>
          <ac:spMkLst>
            <pc:docMk/>
            <pc:sldMk cId="1935491725" sldId="261"/>
            <ac:spMk id="24" creationId="{2CB36283-05B6-BB95-6AA8-CBEBF6A87BEA}"/>
          </ac:spMkLst>
        </pc:spChg>
        <pc:spChg chg="mod">
          <ac:chgData name="Jolanta Pacek (2413830)" userId="3e74d1b0-653b-46f3-b60f-168c00146c76" providerId="ADAL" clId="{BFB74D04-2788-40FC-9C98-128D3F40D1FA}" dt="2026-08-06T14:27:13.002" v="251" actId="20577"/>
          <ac:spMkLst>
            <pc:docMk/>
            <pc:sldMk cId="1935491725" sldId="261"/>
            <ac:spMk id="30" creationId="{8191E1A6-1EF6-C23B-7D00-B50BA1BCA9DC}"/>
          </ac:spMkLst>
        </pc:spChg>
        <pc:spChg chg="del">
          <ac:chgData name="Jolanta Pacek (2413830)" userId="3e74d1b0-653b-46f3-b60f-168c00146c76" providerId="ADAL" clId="{BFB74D04-2788-40FC-9C98-128D3F40D1FA}" dt="2026-08-06T14:27:37.615" v="252" actId="478"/>
          <ac:spMkLst>
            <pc:docMk/>
            <pc:sldMk cId="1935491725" sldId="261"/>
            <ac:spMk id="32" creationId="{C4F44B89-CAF2-720D-B6B5-76562463A41F}"/>
          </ac:spMkLst>
        </pc:spChg>
        <pc:spChg chg="mod">
          <ac:chgData name="Jolanta Pacek (2413830)" userId="3e74d1b0-653b-46f3-b60f-168c00146c76" providerId="ADAL" clId="{BFB74D04-2788-40FC-9C98-128D3F40D1FA}" dt="2026-08-06T14:28:28.282" v="254" actId="20577"/>
          <ac:spMkLst>
            <pc:docMk/>
            <pc:sldMk cId="1935491725" sldId="261"/>
            <ac:spMk id="34" creationId="{00290C7F-42FF-1DA5-CECA-9684D7B2F760}"/>
          </ac:spMkLst>
        </pc:spChg>
      </pc:sldChg>
      <pc:sldChg chg="modSp mod">
        <pc:chgData name="Jolanta Pacek (2413830)" userId="3e74d1b0-653b-46f3-b60f-168c00146c76" providerId="ADAL" clId="{BFB74D04-2788-40FC-9C98-128D3F40D1FA}" dt="2026-08-06T14:46:46.753" v="451" actId="255"/>
        <pc:sldMkLst>
          <pc:docMk/>
          <pc:sldMk cId="3564677126" sldId="262"/>
        </pc:sldMkLst>
        <pc:spChg chg="mod">
          <ac:chgData name="Jolanta Pacek (2413830)" userId="3e74d1b0-653b-46f3-b60f-168c00146c76" providerId="ADAL" clId="{BFB74D04-2788-40FC-9C98-128D3F40D1FA}" dt="2026-08-06T14:44:57.771" v="435" actId="113"/>
          <ac:spMkLst>
            <pc:docMk/>
            <pc:sldMk cId="3564677126" sldId="262"/>
            <ac:spMk id="2" creationId="{D81DEA2D-C83C-BEA1-79CE-0298DEB89A16}"/>
          </ac:spMkLst>
        </pc:spChg>
        <pc:spChg chg="mod">
          <ac:chgData name="Jolanta Pacek (2413830)" userId="3e74d1b0-653b-46f3-b60f-168c00146c76" providerId="ADAL" clId="{BFB74D04-2788-40FC-9C98-128D3F40D1FA}" dt="2026-08-06T14:45:07.031" v="438" actId="5793"/>
          <ac:spMkLst>
            <pc:docMk/>
            <pc:sldMk cId="3564677126" sldId="262"/>
            <ac:spMk id="3" creationId="{716232D7-A2CB-80A5-6445-EFEBFDC6912A}"/>
          </ac:spMkLst>
        </pc:spChg>
        <pc:spChg chg="mod">
          <ac:chgData name="Jolanta Pacek (2413830)" userId="3e74d1b0-653b-46f3-b60f-168c00146c76" providerId="ADAL" clId="{BFB74D04-2788-40FC-9C98-128D3F40D1FA}" dt="2026-08-06T14:45:58.749" v="443" actId="255"/>
          <ac:spMkLst>
            <pc:docMk/>
            <pc:sldMk cId="3564677126" sldId="262"/>
            <ac:spMk id="5" creationId="{083D35AC-2F6A-EDB9-2ACF-F73F6460D972}"/>
          </ac:spMkLst>
        </pc:spChg>
        <pc:spChg chg="mod">
          <ac:chgData name="Jolanta Pacek (2413830)" userId="3e74d1b0-653b-46f3-b60f-168c00146c76" providerId="ADAL" clId="{BFB74D04-2788-40FC-9C98-128D3F40D1FA}" dt="2026-08-06T14:46:08.233" v="445" actId="207"/>
          <ac:spMkLst>
            <pc:docMk/>
            <pc:sldMk cId="3564677126" sldId="262"/>
            <ac:spMk id="7" creationId="{90BD981F-83FE-D49D-10FA-485C6B59454D}"/>
          </ac:spMkLst>
        </pc:spChg>
        <pc:spChg chg="mod">
          <ac:chgData name="Jolanta Pacek (2413830)" userId="3e74d1b0-653b-46f3-b60f-168c00146c76" providerId="ADAL" clId="{BFB74D04-2788-40FC-9C98-128D3F40D1FA}" dt="2026-08-06T14:46:15.532" v="446" actId="255"/>
          <ac:spMkLst>
            <pc:docMk/>
            <pc:sldMk cId="3564677126" sldId="262"/>
            <ac:spMk id="9" creationId="{178ADBE0-7E61-325E-0D4B-B49FB7206CD5}"/>
          </ac:spMkLst>
        </pc:spChg>
        <pc:spChg chg="mod">
          <ac:chgData name="Jolanta Pacek (2413830)" userId="3e74d1b0-653b-46f3-b60f-168c00146c76" providerId="ADAL" clId="{BFB74D04-2788-40FC-9C98-128D3F40D1FA}" dt="2026-08-06T14:46:21.606" v="447" actId="255"/>
          <ac:spMkLst>
            <pc:docMk/>
            <pc:sldMk cId="3564677126" sldId="262"/>
            <ac:spMk id="11" creationId="{BD1CBEE5-D65F-5CBD-9841-D04B214D660D}"/>
          </ac:spMkLst>
        </pc:spChg>
        <pc:spChg chg="mod">
          <ac:chgData name="Jolanta Pacek (2413830)" userId="3e74d1b0-653b-46f3-b60f-168c00146c76" providerId="ADAL" clId="{BFB74D04-2788-40FC-9C98-128D3F40D1FA}" dt="2026-08-06T14:45:25.481" v="442" actId="20577"/>
          <ac:spMkLst>
            <pc:docMk/>
            <pc:sldMk cId="3564677126" sldId="262"/>
            <ac:spMk id="13" creationId="{985CC9AD-5224-1CC1-2497-740EBDD872D4}"/>
          </ac:spMkLst>
        </pc:spChg>
        <pc:spChg chg="mod">
          <ac:chgData name="Jolanta Pacek (2413830)" userId="3e74d1b0-653b-46f3-b60f-168c00146c76" providerId="ADAL" clId="{BFB74D04-2788-40FC-9C98-128D3F40D1FA}" dt="2026-08-06T14:46:27.278" v="448" actId="255"/>
          <ac:spMkLst>
            <pc:docMk/>
            <pc:sldMk cId="3564677126" sldId="262"/>
            <ac:spMk id="15" creationId="{A5764386-5C13-34B1-05F0-18B7D9F6383F}"/>
          </ac:spMkLst>
        </pc:spChg>
        <pc:spChg chg="mod">
          <ac:chgData name="Jolanta Pacek (2413830)" userId="3e74d1b0-653b-46f3-b60f-168c00146c76" providerId="ADAL" clId="{BFB74D04-2788-40FC-9C98-128D3F40D1FA}" dt="2026-08-06T14:46:34.238" v="449" actId="255"/>
          <ac:spMkLst>
            <pc:docMk/>
            <pc:sldMk cId="3564677126" sldId="262"/>
            <ac:spMk id="17" creationId="{93CC9018-44D2-3B53-E07E-51DF401CECBC}"/>
          </ac:spMkLst>
        </pc:spChg>
        <pc:spChg chg="mod">
          <ac:chgData name="Jolanta Pacek (2413830)" userId="3e74d1b0-653b-46f3-b60f-168c00146c76" providerId="ADAL" clId="{BFB74D04-2788-40FC-9C98-128D3F40D1FA}" dt="2026-08-06T14:46:46.753" v="451" actId="255"/>
          <ac:spMkLst>
            <pc:docMk/>
            <pc:sldMk cId="3564677126" sldId="262"/>
            <ac:spMk id="19" creationId="{61E84866-B266-4B6F-9A96-50AB903ACEF4}"/>
          </ac:spMkLst>
        </pc:spChg>
        <pc:spChg chg="mod">
          <ac:chgData name="Jolanta Pacek (2413830)" userId="3e74d1b0-653b-46f3-b60f-168c00146c76" providerId="ADAL" clId="{BFB74D04-2788-40FC-9C98-128D3F40D1FA}" dt="2026-08-06T14:46:40.191" v="450" actId="255"/>
          <ac:spMkLst>
            <pc:docMk/>
            <pc:sldMk cId="3564677126" sldId="262"/>
            <ac:spMk id="21" creationId="{2A7E7EAA-CA1A-4110-CEE3-DAECC09F815D}"/>
          </ac:spMkLst>
        </pc:spChg>
        <pc:spChg chg="mod">
          <ac:chgData name="Jolanta Pacek (2413830)" userId="3e74d1b0-653b-46f3-b60f-168c00146c76" providerId="ADAL" clId="{BFB74D04-2788-40FC-9C98-128D3F40D1FA}" dt="2026-08-06T14:44:33.657" v="434" actId="255"/>
          <ac:spMkLst>
            <pc:docMk/>
            <pc:sldMk cId="3564677126" sldId="262"/>
            <ac:spMk id="35" creationId="{54A508FE-602B-C5F2-53E0-6A1259D47D63}"/>
          </ac:spMkLst>
        </pc:spChg>
      </pc:sldChg>
      <pc:sldChg chg="delSp modSp mod">
        <pc:chgData name="Jolanta Pacek (2413830)" userId="3e74d1b0-653b-46f3-b60f-168c00146c76" providerId="ADAL" clId="{BFB74D04-2788-40FC-9C98-128D3F40D1FA}" dt="2026-08-06T14:51:39.730" v="616" actId="20577"/>
        <pc:sldMkLst>
          <pc:docMk/>
          <pc:sldMk cId="3880621672" sldId="263"/>
        </pc:sldMkLst>
        <pc:spChg chg="mod">
          <ac:chgData name="Jolanta Pacek (2413830)" userId="3e74d1b0-653b-46f3-b60f-168c00146c76" providerId="ADAL" clId="{BFB74D04-2788-40FC-9C98-128D3F40D1FA}" dt="2026-08-06T14:47:05.054" v="452" actId="1076"/>
          <ac:spMkLst>
            <pc:docMk/>
            <pc:sldMk cId="3880621672" sldId="263"/>
            <ac:spMk id="7" creationId="{8049880F-841F-841A-D1F7-4A6F748B2301}"/>
          </ac:spMkLst>
        </pc:spChg>
        <pc:spChg chg="mod">
          <ac:chgData name="Jolanta Pacek (2413830)" userId="3e74d1b0-653b-46f3-b60f-168c00146c76" providerId="ADAL" clId="{BFB74D04-2788-40FC-9C98-128D3F40D1FA}" dt="2026-08-06T14:50:52.234" v="574" actId="20577"/>
          <ac:spMkLst>
            <pc:docMk/>
            <pc:sldMk cId="3880621672" sldId="263"/>
            <ac:spMk id="9" creationId="{B43D5417-88FB-79D5-18AC-C148BA49E366}"/>
          </ac:spMkLst>
        </pc:spChg>
        <pc:spChg chg="mod">
          <ac:chgData name="Jolanta Pacek (2413830)" userId="3e74d1b0-653b-46f3-b60f-168c00146c76" providerId="ADAL" clId="{BFB74D04-2788-40FC-9C98-128D3F40D1FA}" dt="2026-08-06T14:50:34.222" v="554" actId="20577"/>
          <ac:spMkLst>
            <pc:docMk/>
            <pc:sldMk cId="3880621672" sldId="263"/>
            <ac:spMk id="11" creationId="{5CFD0C78-106F-8B81-FAC2-E3815B50CF19}"/>
          </ac:spMkLst>
        </pc:spChg>
        <pc:spChg chg="mod">
          <ac:chgData name="Jolanta Pacek (2413830)" userId="3e74d1b0-653b-46f3-b60f-168c00146c76" providerId="ADAL" clId="{BFB74D04-2788-40FC-9C98-128D3F40D1FA}" dt="2026-08-06T14:50:01.679" v="510" actId="20577"/>
          <ac:spMkLst>
            <pc:docMk/>
            <pc:sldMk cId="3880621672" sldId="263"/>
            <ac:spMk id="13" creationId="{BBFAFBF1-FCAB-80C5-8003-A48771853240}"/>
          </ac:spMkLst>
        </pc:spChg>
        <pc:spChg chg="mod">
          <ac:chgData name="Jolanta Pacek (2413830)" userId="3e74d1b0-653b-46f3-b60f-168c00146c76" providerId="ADAL" clId="{BFB74D04-2788-40FC-9C98-128D3F40D1FA}" dt="2026-08-06T14:50:14.269" v="533" actId="20577"/>
          <ac:spMkLst>
            <pc:docMk/>
            <pc:sldMk cId="3880621672" sldId="263"/>
            <ac:spMk id="15" creationId="{A224BC1C-075E-14E9-0151-D3E09762E563}"/>
          </ac:spMkLst>
        </pc:spChg>
        <pc:spChg chg="mod">
          <ac:chgData name="Jolanta Pacek (2413830)" userId="3e74d1b0-653b-46f3-b60f-168c00146c76" providerId="ADAL" clId="{BFB74D04-2788-40FC-9C98-128D3F40D1FA}" dt="2026-08-06T14:51:06.380" v="587" actId="14100"/>
          <ac:spMkLst>
            <pc:docMk/>
            <pc:sldMk cId="3880621672" sldId="263"/>
            <ac:spMk id="17" creationId="{C0C96BC6-CA56-5587-FEB3-13943577E076}"/>
          </ac:spMkLst>
        </pc:spChg>
        <pc:spChg chg="mod">
          <ac:chgData name="Jolanta Pacek (2413830)" userId="3e74d1b0-653b-46f3-b60f-168c00146c76" providerId="ADAL" clId="{BFB74D04-2788-40FC-9C98-128D3F40D1FA}" dt="2026-08-06T14:51:22.272" v="594" actId="20577"/>
          <ac:spMkLst>
            <pc:docMk/>
            <pc:sldMk cId="3880621672" sldId="263"/>
            <ac:spMk id="19" creationId="{8F39E347-4038-7ED5-4BB4-E8E75BADE8AB}"/>
          </ac:spMkLst>
        </pc:spChg>
        <pc:spChg chg="mod">
          <ac:chgData name="Jolanta Pacek (2413830)" userId="3e74d1b0-653b-46f3-b60f-168c00146c76" providerId="ADAL" clId="{BFB74D04-2788-40FC-9C98-128D3F40D1FA}" dt="2026-08-06T14:51:26.911" v="601" actId="20577"/>
          <ac:spMkLst>
            <pc:docMk/>
            <pc:sldMk cId="3880621672" sldId="263"/>
            <ac:spMk id="21" creationId="{CF23763A-9E53-97F8-B1E7-C59CCD05AAF0}"/>
          </ac:spMkLst>
        </pc:spChg>
        <pc:spChg chg="mod">
          <ac:chgData name="Jolanta Pacek (2413830)" userId="3e74d1b0-653b-46f3-b60f-168c00146c76" providerId="ADAL" clId="{BFB74D04-2788-40FC-9C98-128D3F40D1FA}" dt="2026-08-06T14:51:30.892" v="608" actId="20577"/>
          <ac:spMkLst>
            <pc:docMk/>
            <pc:sldMk cId="3880621672" sldId="263"/>
            <ac:spMk id="23" creationId="{48C483E0-E8B0-EB60-07F1-446F33C339C8}"/>
          </ac:spMkLst>
        </pc:spChg>
        <pc:spChg chg="mod">
          <ac:chgData name="Jolanta Pacek (2413830)" userId="3e74d1b0-653b-46f3-b60f-168c00146c76" providerId="ADAL" clId="{BFB74D04-2788-40FC-9C98-128D3F40D1FA}" dt="2026-08-06T14:51:39.730" v="616" actId="20577"/>
          <ac:spMkLst>
            <pc:docMk/>
            <pc:sldMk cId="3880621672" sldId="263"/>
            <ac:spMk id="25" creationId="{056FBA26-0EFE-AF1D-A360-41B3F5B71BB3}"/>
          </ac:spMkLst>
        </pc:spChg>
        <pc:spChg chg="mod">
          <ac:chgData name="Jolanta Pacek (2413830)" userId="3e74d1b0-653b-46f3-b60f-168c00146c76" providerId="ADAL" clId="{BFB74D04-2788-40FC-9C98-128D3F40D1FA}" dt="2026-08-06T14:49:23.500" v="476" actId="1076"/>
          <ac:spMkLst>
            <pc:docMk/>
            <pc:sldMk cId="3880621672" sldId="263"/>
            <ac:spMk id="27" creationId="{C224CD86-A1BE-32AF-C265-FB2BE1530341}"/>
          </ac:spMkLst>
        </pc:spChg>
        <pc:spChg chg="del">
          <ac:chgData name="Jolanta Pacek (2413830)" userId="3e74d1b0-653b-46f3-b60f-168c00146c76" providerId="ADAL" clId="{BFB74D04-2788-40FC-9C98-128D3F40D1FA}" dt="2026-08-06T14:16:00.935" v="201" actId="478"/>
          <ac:spMkLst>
            <pc:docMk/>
            <pc:sldMk cId="3880621672" sldId="263"/>
            <ac:spMk id="29" creationId="{E6F0A92A-4985-FDB8-46F0-305BA67AB4E7}"/>
          </ac:spMkLst>
        </pc:spChg>
        <pc:spChg chg="mod">
          <ac:chgData name="Jolanta Pacek (2413830)" userId="3e74d1b0-653b-46f3-b60f-168c00146c76" providerId="ADAL" clId="{BFB74D04-2788-40FC-9C98-128D3F40D1FA}" dt="2026-08-06T14:49:20.291" v="475" actId="1076"/>
          <ac:spMkLst>
            <pc:docMk/>
            <pc:sldMk cId="3880621672" sldId="263"/>
            <ac:spMk id="35" creationId="{29CF6FD7-7C6B-CD96-C15D-AA87611965BD}"/>
          </ac:spMkLst>
        </pc:spChg>
      </pc:sldChg>
      <pc:sldChg chg="modSp mod">
        <pc:chgData name="Jolanta Pacek (2413830)" userId="3e74d1b0-653b-46f3-b60f-168c00146c76" providerId="ADAL" clId="{BFB74D04-2788-40FC-9C98-128D3F40D1FA}" dt="2026-08-06T14:34:11.726" v="289" actId="1076"/>
        <pc:sldMkLst>
          <pc:docMk/>
          <pc:sldMk cId="3016320447" sldId="264"/>
        </pc:sldMkLst>
        <pc:spChg chg="mod">
          <ac:chgData name="Jolanta Pacek (2413830)" userId="3e74d1b0-653b-46f3-b60f-168c00146c76" providerId="ADAL" clId="{BFB74D04-2788-40FC-9C98-128D3F40D1FA}" dt="2026-08-06T14:33:44.751" v="285" actId="20577"/>
          <ac:spMkLst>
            <pc:docMk/>
            <pc:sldMk cId="3016320447" sldId="264"/>
            <ac:spMk id="8" creationId="{393FA4AD-8654-FB0D-8BD0-F5E2B58BC60B}"/>
          </ac:spMkLst>
        </pc:spChg>
        <pc:picChg chg="mod">
          <ac:chgData name="Jolanta Pacek (2413830)" userId="3e74d1b0-653b-46f3-b60f-168c00146c76" providerId="ADAL" clId="{BFB74D04-2788-40FC-9C98-128D3F40D1FA}" dt="2026-08-06T14:34:11.726" v="289" actId="1076"/>
          <ac:picMkLst>
            <pc:docMk/>
            <pc:sldMk cId="3016320447" sldId="264"/>
            <ac:picMk id="18" creationId="{37DA0BCE-B6B9-9B1F-76C2-AD2B4AC25388}"/>
          </ac:picMkLst>
        </pc:picChg>
        <pc:picChg chg="mod">
          <ac:chgData name="Jolanta Pacek (2413830)" userId="3e74d1b0-653b-46f3-b60f-168c00146c76" providerId="ADAL" clId="{BFB74D04-2788-40FC-9C98-128D3F40D1FA}" dt="2026-08-06T14:33:52.348" v="286" actId="1076"/>
          <ac:picMkLst>
            <pc:docMk/>
            <pc:sldMk cId="3016320447" sldId="264"/>
            <ac:picMk id="22" creationId="{AD4DA2DD-E944-9EE9-C434-34A16F533767}"/>
          </ac:picMkLst>
        </pc:picChg>
        <pc:picChg chg="mod">
          <ac:chgData name="Jolanta Pacek (2413830)" userId="3e74d1b0-653b-46f3-b60f-168c00146c76" providerId="ADAL" clId="{BFB74D04-2788-40FC-9C98-128D3F40D1FA}" dt="2026-08-06T14:33:59.985" v="287" actId="1076"/>
          <ac:picMkLst>
            <pc:docMk/>
            <pc:sldMk cId="3016320447" sldId="264"/>
            <ac:picMk id="24" creationId="{DC30E99D-FB2C-E8EE-47F1-C7DC8FA1A9F7}"/>
          </ac:picMkLst>
        </pc:picChg>
        <pc:picChg chg="mod">
          <ac:chgData name="Jolanta Pacek (2413830)" userId="3e74d1b0-653b-46f3-b60f-168c00146c76" providerId="ADAL" clId="{BFB74D04-2788-40FC-9C98-128D3F40D1FA}" dt="2026-08-06T14:34:04.620" v="288" actId="1076"/>
          <ac:picMkLst>
            <pc:docMk/>
            <pc:sldMk cId="3016320447" sldId="264"/>
            <ac:picMk id="26" creationId="{074C0088-CDDD-72FC-CC84-4F9DC199CF38}"/>
          </ac:picMkLst>
        </pc:picChg>
      </pc:sldChg>
      <pc:sldChg chg="new del">
        <pc:chgData name="Jolanta Pacek (2413830)" userId="3e74d1b0-653b-46f3-b60f-168c00146c76" providerId="ADAL" clId="{BFB74D04-2788-40FC-9C98-128D3F40D1FA}" dt="2026-08-06T01:04:58.952" v="1" actId="680"/>
        <pc:sldMkLst>
          <pc:docMk/>
          <pc:sldMk cId="1782311493" sldId="265"/>
        </pc:sldMkLst>
      </pc:sldChg>
      <pc:sldChg chg="addSp delSp modSp new mod setBg addAnim delAnim setClrOvrMap">
        <pc:chgData name="Jolanta Pacek (2413830)" userId="3e74d1b0-653b-46f3-b60f-168c00146c76" providerId="ADAL" clId="{BFB74D04-2788-40FC-9C98-128D3F40D1FA}" dt="2026-08-06T01:12:33.353" v="33" actId="26606"/>
        <pc:sldMkLst>
          <pc:docMk/>
          <pc:sldMk cId="3490158041" sldId="265"/>
        </pc:sldMkLst>
        <pc:spChg chg="mod ord">
          <ac:chgData name="Jolanta Pacek (2413830)" userId="3e74d1b0-653b-46f3-b60f-168c00146c76" providerId="ADAL" clId="{BFB74D04-2788-40FC-9C98-128D3F40D1FA}" dt="2026-08-06T01:12:33.353" v="33" actId="26606"/>
          <ac:spMkLst>
            <pc:docMk/>
            <pc:sldMk cId="3490158041" sldId="265"/>
            <ac:spMk id="2" creationId="{7E3BEDE8-D641-4853-AC49-F0E861F84BA1}"/>
          </ac:spMkLst>
        </pc:spChg>
        <pc:spChg chg="del">
          <ac:chgData name="Jolanta Pacek (2413830)" userId="3e74d1b0-653b-46f3-b60f-168c00146c76" providerId="ADAL" clId="{BFB74D04-2788-40FC-9C98-128D3F40D1FA}" dt="2026-08-06T01:05:09.736" v="4"/>
          <ac:spMkLst>
            <pc:docMk/>
            <pc:sldMk cId="3490158041" sldId="265"/>
            <ac:spMk id="3" creationId="{8D14A70B-234E-C0F9-1F0B-FD7F6249E81E}"/>
          </ac:spMkLst>
        </pc:spChg>
        <pc:spChg chg="del">
          <ac:chgData name="Jolanta Pacek (2413830)" userId="3e74d1b0-653b-46f3-b60f-168c00146c76" providerId="ADAL" clId="{BFB74D04-2788-40FC-9C98-128D3F40D1FA}" dt="2026-08-06T01:05:22.406" v="5" actId="478"/>
          <ac:spMkLst>
            <pc:docMk/>
            <pc:sldMk cId="3490158041" sldId="265"/>
            <ac:spMk id="4" creationId="{ADE16F62-9E1A-5991-A5B3-6654D9981EB1}"/>
          </ac:spMkLst>
        </pc:spChg>
        <pc:spChg chg="add del">
          <ac:chgData name="Jolanta Pacek (2413830)" userId="3e74d1b0-653b-46f3-b60f-168c00146c76" providerId="ADAL" clId="{BFB74D04-2788-40FC-9C98-128D3F40D1FA}" dt="2026-08-06T01:10:33.417" v="24" actId="26606"/>
          <ac:spMkLst>
            <pc:docMk/>
            <pc:sldMk cId="3490158041" sldId="265"/>
            <ac:spMk id="23" creationId="{341BFA31-6544-45C2-9DA0-9E1C5E0B1959}"/>
          </ac:spMkLst>
        </pc:spChg>
        <pc:spChg chg="add del">
          <ac:chgData name="Jolanta Pacek (2413830)" userId="3e74d1b0-653b-46f3-b60f-168c00146c76" providerId="ADAL" clId="{BFB74D04-2788-40FC-9C98-128D3F40D1FA}" dt="2026-08-06T01:10:39.016" v="25" actId="478"/>
          <ac:spMkLst>
            <pc:docMk/>
            <pc:sldMk cId="3490158041" sldId="265"/>
            <ac:spMk id="31" creationId="{7AB0E771-7AFE-666F-8E20-14D651FF721F}"/>
          </ac:spMkLst>
        </pc:spChg>
        <pc:spChg chg="add del">
          <ac:chgData name="Jolanta Pacek (2413830)" userId="3e74d1b0-653b-46f3-b60f-168c00146c76" providerId="ADAL" clId="{BFB74D04-2788-40FC-9C98-128D3F40D1FA}" dt="2026-08-06T01:12:33.353" v="33" actId="26606"/>
          <ac:spMkLst>
            <pc:docMk/>
            <pc:sldMk cId="3490158041" sldId="265"/>
            <ac:spMk id="38" creationId="{E53615EE-C559-4E03-999B-5477F1626FE5}"/>
          </ac:spMkLst>
        </pc:spChg>
        <pc:spChg chg="add del">
          <ac:chgData name="Jolanta Pacek (2413830)" userId="3e74d1b0-653b-46f3-b60f-168c00146c76" providerId="ADAL" clId="{BFB74D04-2788-40FC-9C98-128D3F40D1FA}" dt="2026-08-06T01:12:33.339" v="32" actId="26606"/>
          <ac:spMkLst>
            <pc:docMk/>
            <pc:sldMk cId="3490158041" sldId="265"/>
            <ac:spMk id="51" creationId="{33E93247-6229-44AB-A550-739E971E690B}"/>
          </ac:spMkLst>
        </pc:spChg>
        <pc:spChg chg="add del">
          <ac:chgData name="Jolanta Pacek (2413830)" userId="3e74d1b0-653b-46f3-b60f-168c00146c76" providerId="ADAL" clId="{BFB74D04-2788-40FC-9C98-128D3F40D1FA}" dt="2026-08-06T01:12:33.339" v="32" actId="26606"/>
          <ac:spMkLst>
            <pc:docMk/>
            <pc:sldMk cId="3490158041" sldId="265"/>
            <ac:spMk id="53" creationId="{6BB6B482-ACCA-4938-8AEA-49D525C17221}"/>
          </ac:spMkLst>
        </pc:spChg>
        <pc:spChg chg="add">
          <ac:chgData name="Jolanta Pacek (2413830)" userId="3e74d1b0-653b-46f3-b60f-168c00146c76" providerId="ADAL" clId="{BFB74D04-2788-40FC-9C98-128D3F40D1FA}" dt="2026-08-06T01:12:33.353" v="33" actId="26606"/>
          <ac:spMkLst>
            <pc:docMk/>
            <pc:sldMk cId="3490158041" sldId="265"/>
            <ac:spMk id="59" creationId="{33E93247-6229-44AB-A550-739E971E690B}"/>
          </ac:spMkLst>
        </pc:spChg>
        <pc:picChg chg="add del mod ord">
          <ac:chgData name="Jolanta Pacek (2413830)" userId="3e74d1b0-653b-46f3-b60f-168c00146c76" providerId="ADAL" clId="{BFB74D04-2788-40FC-9C98-128D3F40D1FA}" dt="2026-08-06T01:11:58.268" v="29" actId="478"/>
          <ac:picMkLst>
            <pc:docMk/>
            <pc:sldMk cId="3490158041" sldId="265"/>
            <ac:picMk id="6" creationId="{CD80DD6E-F15F-9011-BA19-E607F18F9A93}"/>
          </ac:picMkLst>
        </pc:picChg>
        <pc:picChg chg="add del mod">
          <ac:chgData name="Jolanta Pacek (2413830)" userId="3e74d1b0-653b-46f3-b60f-168c00146c76" providerId="ADAL" clId="{BFB74D04-2788-40FC-9C98-128D3F40D1FA}" dt="2026-08-06T01:09:00.775" v="18" actId="478"/>
          <ac:picMkLst>
            <pc:docMk/>
            <pc:sldMk cId="3490158041" sldId="265"/>
            <ac:picMk id="8" creationId="{18E11CF0-A3CA-9262-AA76-3335A96D30B4}"/>
          </ac:picMkLst>
        </pc:picChg>
        <pc:picChg chg="add del mod">
          <ac:chgData name="Jolanta Pacek (2413830)" userId="3e74d1b0-653b-46f3-b60f-168c00146c76" providerId="ADAL" clId="{BFB74D04-2788-40FC-9C98-128D3F40D1FA}" dt="2026-08-06T01:08:59.913" v="17" actId="478"/>
          <ac:picMkLst>
            <pc:docMk/>
            <pc:sldMk cId="3490158041" sldId="265"/>
            <ac:picMk id="10" creationId="{C59278C0-8BD3-5A8F-6709-7577B128EE66}"/>
          </ac:picMkLst>
        </pc:picChg>
        <pc:picChg chg="add del mod">
          <ac:chgData name="Jolanta Pacek (2413830)" userId="3e74d1b0-653b-46f3-b60f-168c00146c76" providerId="ADAL" clId="{BFB74D04-2788-40FC-9C98-128D3F40D1FA}" dt="2026-08-06T01:08:58.046" v="16" actId="478"/>
          <ac:picMkLst>
            <pc:docMk/>
            <pc:sldMk cId="3490158041" sldId="265"/>
            <ac:picMk id="12" creationId="{B205133D-6A4D-BACC-35E2-EB89399EA680}"/>
          </ac:picMkLst>
        </pc:picChg>
        <pc:picChg chg="add mod">
          <ac:chgData name="Jolanta Pacek (2413830)" userId="3e74d1b0-653b-46f3-b60f-168c00146c76" providerId="ADAL" clId="{BFB74D04-2788-40FC-9C98-128D3F40D1FA}" dt="2026-08-06T01:12:33.353" v="33" actId="26606"/>
          <ac:picMkLst>
            <pc:docMk/>
            <pc:sldMk cId="3490158041" sldId="265"/>
            <ac:picMk id="14" creationId="{47C66F90-EB69-019D-5F69-666721F4D003}"/>
          </ac:picMkLst>
        </pc:picChg>
        <pc:cxnChg chg="add del">
          <ac:chgData name="Jolanta Pacek (2413830)" userId="3e74d1b0-653b-46f3-b60f-168c00146c76" providerId="ADAL" clId="{BFB74D04-2788-40FC-9C98-128D3F40D1FA}" dt="2026-08-06T01:10:33.417" v="24" actId="26606"/>
          <ac:cxnSpMkLst>
            <pc:docMk/>
            <pc:sldMk cId="3490158041" sldId="265"/>
            <ac:cxnSpMk id="19" creationId="{F64F9B95-9045-48D2-B9F3-2927E98F54AA}"/>
          </ac:cxnSpMkLst>
        </pc:cxnChg>
        <pc:cxnChg chg="add">
          <ac:chgData name="Jolanta Pacek (2413830)" userId="3e74d1b0-653b-46f3-b60f-168c00146c76" providerId="ADAL" clId="{BFB74D04-2788-40FC-9C98-128D3F40D1FA}" dt="2026-08-06T01:10:14.339" v="23" actId="26606"/>
          <ac:cxnSpMkLst>
            <pc:docMk/>
            <pc:sldMk cId="3490158041" sldId="265"/>
            <ac:cxnSpMk id="21" creationId="{085AA86F-6A4D-4BCB-A045-D992CDC2959B}"/>
          </ac:cxnSpMkLst>
        </pc:cxnChg>
        <pc:cxnChg chg="add del">
          <ac:chgData name="Jolanta Pacek (2413830)" userId="3e74d1b0-653b-46f3-b60f-168c00146c76" providerId="ADAL" clId="{BFB74D04-2788-40FC-9C98-128D3F40D1FA}" dt="2026-08-06T01:10:33.417" v="24" actId="26606"/>
          <ac:cxnSpMkLst>
            <pc:docMk/>
            <pc:sldMk cId="3490158041" sldId="265"/>
            <ac:cxnSpMk id="25" creationId="{198E9398-9388-4776-BA52-8FDF549F6869}"/>
          </ac:cxnSpMkLst>
        </pc:cxnChg>
        <pc:cxnChg chg="add del">
          <ac:chgData name="Jolanta Pacek (2413830)" userId="3e74d1b0-653b-46f3-b60f-168c00146c76" providerId="ADAL" clId="{BFB74D04-2788-40FC-9C98-128D3F40D1FA}" dt="2026-08-06T01:10:33.417" v="24" actId="26606"/>
          <ac:cxnSpMkLst>
            <pc:docMk/>
            <pc:sldMk cId="3490158041" sldId="265"/>
            <ac:cxnSpMk id="27" creationId="{3F434D57-F167-46CC-961F-B741120F94B0}"/>
          </ac:cxnSpMkLst>
        </pc:cxnChg>
        <pc:cxnChg chg="del">
          <ac:chgData name="Jolanta Pacek (2413830)" userId="3e74d1b0-653b-46f3-b60f-168c00146c76" providerId="ADAL" clId="{BFB74D04-2788-40FC-9C98-128D3F40D1FA}" dt="2026-08-06T01:12:33.353" v="33" actId="26606"/>
          <ac:cxnSpMkLst>
            <pc:docMk/>
            <pc:sldMk cId="3490158041" sldId="265"/>
            <ac:cxnSpMk id="34" creationId="{F64F9B95-9045-48D2-B9F3-2927E98F54AA}"/>
          </ac:cxnSpMkLst>
        </pc:cxnChg>
        <pc:cxnChg chg="add del">
          <ac:chgData name="Jolanta Pacek (2413830)" userId="3e74d1b0-653b-46f3-b60f-168c00146c76" providerId="ADAL" clId="{BFB74D04-2788-40FC-9C98-128D3F40D1FA}" dt="2026-08-06T01:12:33.353" v="33" actId="26606"/>
          <ac:cxnSpMkLst>
            <pc:docMk/>
            <pc:sldMk cId="3490158041" sldId="265"/>
            <ac:cxnSpMk id="40" creationId="{799A8EBD-049C-48E6-97ED-C9102D78FC79}"/>
          </ac:cxnSpMkLst>
        </pc:cxnChg>
        <pc:cxnChg chg="add del">
          <ac:chgData name="Jolanta Pacek (2413830)" userId="3e74d1b0-653b-46f3-b60f-168c00146c76" providerId="ADAL" clId="{BFB74D04-2788-40FC-9C98-128D3F40D1FA}" dt="2026-08-06T01:12:33.353" v="33" actId="26606"/>
          <ac:cxnSpMkLst>
            <pc:docMk/>
            <pc:sldMk cId="3490158041" sldId="265"/>
            <ac:cxnSpMk id="42" creationId="{07AB7C5C-C091-4C25-B1BD-93E2F6948C92}"/>
          </ac:cxnSpMkLst>
        </pc:cxnChg>
        <pc:cxnChg chg="add del">
          <ac:chgData name="Jolanta Pacek (2413830)" userId="3e74d1b0-653b-46f3-b60f-168c00146c76" providerId="ADAL" clId="{BFB74D04-2788-40FC-9C98-128D3F40D1FA}" dt="2026-08-06T01:12:33.339" v="32" actId="26606"/>
          <ac:cxnSpMkLst>
            <pc:docMk/>
            <pc:sldMk cId="3490158041" sldId="265"/>
            <ac:cxnSpMk id="47" creationId="{F64F9B95-9045-48D2-B9F3-2927E98F54AA}"/>
          </ac:cxnSpMkLst>
        </pc:cxnChg>
        <pc:cxnChg chg="add del">
          <ac:chgData name="Jolanta Pacek (2413830)" userId="3e74d1b0-653b-46f3-b60f-168c00146c76" providerId="ADAL" clId="{BFB74D04-2788-40FC-9C98-128D3F40D1FA}" dt="2026-08-06T01:12:33.339" v="32" actId="26606"/>
          <ac:cxnSpMkLst>
            <pc:docMk/>
            <pc:sldMk cId="3490158041" sldId="265"/>
            <ac:cxnSpMk id="49" creationId="{085AA86F-6A4D-4BCB-A045-D992CDC2959B}"/>
          </ac:cxnSpMkLst>
        </pc:cxnChg>
        <pc:cxnChg chg="add del">
          <ac:chgData name="Jolanta Pacek (2413830)" userId="3e74d1b0-653b-46f3-b60f-168c00146c76" providerId="ADAL" clId="{BFB74D04-2788-40FC-9C98-128D3F40D1FA}" dt="2026-08-06T01:12:33.339" v="32" actId="26606"/>
          <ac:cxnSpMkLst>
            <pc:docMk/>
            <pc:sldMk cId="3490158041" sldId="265"/>
            <ac:cxnSpMk id="55" creationId="{EE2E603F-4A95-4FE8-BB06-211DFD75DBEF}"/>
          </ac:cxnSpMkLst>
        </pc:cxnChg>
        <pc:cxnChg chg="add">
          <ac:chgData name="Jolanta Pacek (2413830)" userId="3e74d1b0-653b-46f3-b60f-168c00146c76" providerId="ADAL" clId="{BFB74D04-2788-40FC-9C98-128D3F40D1FA}" dt="2026-08-06T01:12:33.353" v="33" actId="26606"/>
          <ac:cxnSpMkLst>
            <pc:docMk/>
            <pc:sldMk cId="3490158041" sldId="265"/>
            <ac:cxnSpMk id="57" creationId="{F64F9B95-9045-48D2-B9F3-2927E98F54AA}"/>
          </ac:cxnSpMkLst>
        </pc:cxnChg>
        <pc:cxnChg chg="add">
          <ac:chgData name="Jolanta Pacek (2413830)" userId="3e74d1b0-653b-46f3-b60f-168c00146c76" providerId="ADAL" clId="{BFB74D04-2788-40FC-9C98-128D3F40D1FA}" dt="2026-08-06T01:12:33.353" v="33" actId="26606"/>
          <ac:cxnSpMkLst>
            <pc:docMk/>
            <pc:sldMk cId="3490158041" sldId="265"/>
            <ac:cxnSpMk id="58" creationId="{085AA86F-6A4D-4BCB-A045-D992CDC2959B}"/>
          </ac:cxnSpMkLst>
        </pc:cxnChg>
        <pc:cxnChg chg="add">
          <ac:chgData name="Jolanta Pacek (2413830)" userId="3e74d1b0-653b-46f3-b60f-168c00146c76" providerId="ADAL" clId="{BFB74D04-2788-40FC-9C98-128D3F40D1FA}" dt="2026-08-06T01:12:33.353" v="33" actId="26606"/>
          <ac:cxnSpMkLst>
            <pc:docMk/>
            <pc:sldMk cId="3490158041" sldId="265"/>
            <ac:cxnSpMk id="60" creationId="{EE2E603F-4A95-4FE8-BB06-211DFD75DBEF}"/>
          </ac:cxnSpMkLst>
        </pc:cxnChg>
      </pc:sldChg>
      <pc:sldChg chg="new del">
        <pc:chgData name="Jolanta Pacek (2413830)" userId="3e74d1b0-653b-46f3-b60f-168c00146c76" providerId="ADAL" clId="{BFB74D04-2788-40FC-9C98-128D3F40D1FA}" dt="2026-08-06T10:18:26.379" v="35" actId="2696"/>
        <pc:sldMkLst>
          <pc:docMk/>
          <pc:sldMk cId="1263694422" sldId="266"/>
        </pc:sldMkLst>
      </pc:sldChg>
      <pc:sldChg chg="addSp delSp modSp new mod ord">
        <pc:chgData name="Jolanta Pacek (2413830)" userId="3e74d1b0-653b-46f3-b60f-168c00146c76" providerId="ADAL" clId="{BFB74D04-2788-40FC-9C98-128D3F40D1FA}" dt="2026-08-06T13:53:57.556" v="90"/>
        <pc:sldMkLst>
          <pc:docMk/>
          <pc:sldMk cId="1284523102" sldId="266"/>
        </pc:sldMkLst>
        <pc:spChg chg="del mod">
          <ac:chgData name="Jolanta Pacek (2413830)" userId="3e74d1b0-653b-46f3-b60f-168c00146c76" providerId="ADAL" clId="{BFB74D04-2788-40FC-9C98-128D3F40D1FA}" dt="2026-08-06T13:53:28.138" v="74" actId="478"/>
          <ac:spMkLst>
            <pc:docMk/>
            <pc:sldMk cId="1284523102" sldId="266"/>
            <ac:spMk id="2" creationId="{2A4DA52F-FCB1-FB95-A3D3-81442F67AB14}"/>
          </ac:spMkLst>
        </pc:spChg>
        <pc:spChg chg="mod">
          <ac:chgData name="Jolanta Pacek (2413830)" userId="3e74d1b0-653b-46f3-b60f-168c00146c76" providerId="ADAL" clId="{BFB74D04-2788-40FC-9C98-128D3F40D1FA}" dt="2026-08-06T13:53:38.654" v="76" actId="5793"/>
          <ac:spMkLst>
            <pc:docMk/>
            <pc:sldMk cId="1284523102" sldId="266"/>
            <ac:spMk id="3" creationId="{4A79CBC9-7B6E-3D06-D9D0-05CBBC7B0761}"/>
          </ac:spMkLst>
        </pc:spChg>
        <pc:spChg chg="del">
          <ac:chgData name="Jolanta Pacek (2413830)" userId="3e74d1b0-653b-46f3-b60f-168c00146c76" providerId="ADAL" clId="{BFB74D04-2788-40FC-9C98-128D3F40D1FA}" dt="2026-08-06T13:53:31.912" v="75" actId="478"/>
          <ac:spMkLst>
            <pc:docMk/>
            <pc:sldMk cId="1284523102" sldId="266"/>
            <ac:spMk id="4" creationId="{D9EDA28C-C7D4-5918-B993-A996045A3FA9}"/>
          </ac:spMkLst>
        </pc:spChg>
        <pc:spChg chg="add mod">
          <ac:chgData name="Jolanta Pacek (2413830)" userId="3e74d1b0-653b-46f3-b60f-168c00146c76" providerId="ADAL" clId="{BFB74D04-2788-40FC-9C98-128D3F40D1FA}" dt="2026-08-06T13:53:49.802" v="88" actId="27636"/>
          <ac:spMkLst>
            <pc:docMk/>
            <pc:sldMk cId="1284523102" sldId="266"/>
            <ac:spMk id="6" creationId="{5D6340E3-040F-2B45-2C2A-1C724D3155AD}"/>
          </ac:spMkLst>
        </pc:spChg>
      </pc:sldChg>
      <pc:sldChg chg="new del">
        <pc:chgData name="Jolanta Pacek (2413830)" userId="3e74d1b0-653b-46f3-b60f-168c00146c76" providerId="ADAL" clId="{BFB74D04-2788-40FC-9C98-128D3F40D1FA}" dt="2026-08-06T13:53:00.994" v="60" actId="680"/>
        <pc:sldMkLst>
          <pc:docMk/>
          <pc:sldMk cId="2286604071" sldId="266"/>
        </pc:sldMkLst>
      </pc:sldChg>
      <pc:sldChg chg="new del">
        <pc:chgData name="Jolanta Pacek (2413830)" userId="3e74d1b0-653b-46f3-b60f-168c00146c76" providerId="ADAL" clId="{BFB74D04-2788-40FC-9C98-128D3F40D1FA}" dt="2026-08-06T13:52:25.852" v="58" actId="680"/>
        <pc:sldMkLst>
          <pc:docMk/>
          <pc:sldMk cId="3361767504" sldId="266"/>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D1A031-5CF4-4457-955C-2604A1524A2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F214D76E-47B5-4182-A3D2-A1ECD347B8DB}">
      <dgm:prSet/>
      <dgm:spPr/>
      <dgm:t>
        <a:bodyPr/>
        <a:lstStyle/>
        <a:p>
          <a:pPr>
            <a:lnSpc>
              <a:spcPct val="100000"/>
            </a:lnSpc>
          </a:pPr>
          <a:r>
            <a:rPr lang="en-GB" b="1"/>
            <a:t>Founded in 1923, VerdeMode Studio was built on a simple belief: fashion should never come at the expense of our planet. For over a century, we have combined traditional craftsmanship with sustainable innovation to create timeless fashion.</a:t>
          </a:r>
          <a:br>
            <a:rPr lang="en-GB"/>
          </a:br>
          <a:endParaRPr lang="en-US"/>
        </a:p>
      </dgm:t>
    </dgm:pt>
    <dgm:pt modelId="{3BBC6C9B-874F-4A76-BF3A-75D79B14977B}" type="parTrans" cxnId="{EC62D1E8-ECD0-4162-AB50-DC4CDD4498E8}">
      <dgm:prSet/>
      <dgm:spPr/>
      <dgm:t>
        <a:bodyPr/>
        <a:lstStyle/>
        <a:p>
          <a:endParaRPr lang="en-US"/>
        </a:p>
      </dgm:t>
    </dgm:pt>
    <dgm:pt modelId="{2C8B63D9-9D12-4CB4-A3A1-57F8975D1DAE}" type="sibTrans" cxnId="{EC62D1E8-ECD0-4162-AB50-DC4CDD4498E8}">
      <dgm:prSet/>
      <dgm:spPr/>
      <dgm:t>
        <a:bodyPr/>
        <a:lstStyle/>
        <a:p>
          <a:pPr>
            <a:lnSpc>
              <a:spcPct val="100000"/>
            </a:lnSpc>
          </a:pPr>
          <a:endParaRPr lang="en-US"/>
        </a:p>
      </dgm:t>
    </dgm:pt>
    <dgm:pt modelId="{511FE6A7-81DB-47FF-9725-65E9F37AA82C}">
      <dgm:prSet/>
      <dgm:spPr/>
      <dgm:t>
        <a:bodyPr/>
        <a:lstStyle/>
        <a:p>
          <a:pPr>
            <a:lnSpc>
              <a:spcPct val="100000"/>
            </a:lnSpc>
          </a:pPr>
          <a:r>
            <a:rPr lang="en-GB" b="1"/>
            <a:t>Every collection begins with the finest organic cotton and premium linen, responsibly sourced from trusted growers. Each fibre is carefully harvested, expertly selected and quality inspected to ensure exceptional comfort, durability and long-lasting quality.</a:t>
          </a:r>
          <a:endParaRPr lang="en-US"/>
        </a:p>
      </dgm:t>
    </dgm:pt>
    <dgm:pt modelId="{C88B5C83-EB68-4C66-801E-35006F01FC64}" type="parTrans" cxnId="{8E1D21BA-B9F4-4E7B-86C5-8BF3CBEB320C}">
      <dgm:prSet/>
      <dgm:spPr/>
      <dgm:t>
        <a:bodyPr/>
        <a:lstStyle/>
        <a:p>
          <a:endParaRPr lang="en-US"/>
        </a:p>
      </dgm:t>
    </dgm:pt>
    <dgm:pt modelId="{A58491E8-F73C-49C8-AB0D-922A4A8D1077}" type="sibTrans" cxnId="{8E1D21BA-B9F4-4E7B-86C5-8BF3CBEB320C}">
      <dgm:prSet/>
      <dgm:spPr/>
      <dgm:t>
        <a:bodyPr/>
        <a:lstStyle/>
        <a:p>
          <a:pPr>
            <a:lnSpc>
              <a:spcPct val="100000"/>
            </a:lnSpc>
          </a:pPr>
          <a:endParaRPr lang="en-US"/>
        </a:p>
      </dgm:t>
    </dgm:pt>
    <dgm:pt modelId="{7AFCB0E0-7007-4D17-AEE7-8C0A81711F4D}">
      <dgm:prSet/>
      <dgm:spPr/>
      <dgm:t>
        <a:bodyPr/>
        <a:lstStyle/>
        <a:p>
          <a:pPr>
            <a:lnSpc>
              <a:spcPct val="100000"/>
            </a:lnSpc>
          </a:pPr>
          <a:r>
            <a:rPr lang="en-GB" b="1"/>
            <a:t>Our garments are coloured using natural plant-based dyes and crafted through environmentally responsible processes. Every piece is designed to last beyond seasonal trends, promoting a more conscious approach to fashion.</a:t>
          </a:r>
          <a:endParaRPr lang="en-US"/>
        </a:p>
      </dgm:t>
    </dgm:pt>
    <dgm:pt modelId="{B992F099-D2D4-423D-AC23-6202D357430F}" type="parTrans" cxnId="{8E8A655D-CDDB-421C-BF01-AEB80DBCA030}">
      <dgm:prSet/>
      <dgm:spPr/>
      <dgm:t>
        <a:bodyPr/>
        <a:lstStyle/>
        <a:p>
          <a:endParaRPr lang="en-US"/>
        </a:p>
      </dgm:t>
    </dgm:pt>
    <dgm:pt modelId="{79AAAFB4-C306-467F-9116-804C8A53F846}" type="sibTrans" cxnId="{8E8A655D-CDDB-421C-BF01-AEB80DBCA030}">
      <dgm:prSet/>
      <dgm:spPr/>
      <dgm:t>
        <a:bodyPr/>
        <a:lstStyle/>
        <a:p>
          <a:pPr>
            <a:lnSpc>
              <a:spcPct val="100000"/>
            </a:lnSpc>
          </a:pPr>
          <a:endParaRPr lang="en-US"/>
        </a:p>
      </dgm:t>
    </dgm:pt>
    <dgm:pt modelId="{0040082F-94AB-4790-AAD8-803AC6C59349}">
      <dgm:prSet/>
      <dgm:spPr/>
      <dgm:t>
        <a:bodyPr/>
        <a:lstStyle/>
        <a:p>
          <a:pPr>
            <a:lnSpc>
              <a:spcPct val="100000"/>
            </a:lnSpc>
          </a:pPr>
          <a:r>
            <a:rPr lang="en-GB" b="1"/>
            <a:t>Today, VerdeMode Studio continues to honour its heritage while shaping the future of sustainable fashion. We believe true luxury is not excess—it is conscious, beautiful and sustainable.</a:t>
          </a:r>
          <a:endParaRPr lang="en-US"/>
        </a:p>
      </dgm:t>
    </dgm:pt>
    <dgm:pt modelId="{05C0A4E1-2270-44AB-B95C-02393899530D}" type="parTrans" cxnId="{567947C6-D0B4-4D14-8A09-81781ABCE1B5}">
      <dgm:prSet/>
      <dgm:spPr/>
      <dgm:t>
        <a:bodyPr/>
        <a:lstStyle/>
        <a:p>
          <a:endParaRPr lang="en-US"/>
        </a:p>
      </dgm:t>
    </dgm:pt>
    <dgm:pt modelId="{44B2EB73-C497-4C00-A137-066FB6F27CF0}" type="sibTrans" cxnId="{567947C6-D0B4-4D14-8A09-81781ABCE1B5}">
      <dgm:prSet/>
      <dgm:spPr/>
      <dgm:t>
        <a:bodyPr/>
        <a:lstStyle/>
        <a:p>
          <a:endParaRPr lang="en-US"/>
        </a:p>
      </dgm:t>
    </dgm:pt>
    <dgm:pt modelId="{4C42B5AE-9906-4814-8484-77C3D76D31A2}" type="pres">
      <dgm:prSet presAssocID="{5FD1A031-5CF4-4457-955C-2604A1524A2A}" presName="root" presStyleCnt="0">
        <dgm:presLayoutVars>
          <dgm:dir/>
          <dgm:resizeHandles val="exact"/>
        </dgm:presLayoutVars>
      </dgm:prSet>
      <dgm:spPr/>
    </dgm:pt>
    <dgm:pt modelId="{B7C90CF0-EEBC-48A0-B4BA-1E918DDC1051}" type="pres">
      <dgm:prSet presAssocID="{5FD1A031-5CF4-4457-955C-2604A1524A2A}" presName="container" presStyleCnt="0">
        <dgm:presLayoutVars>
          <dgm:dir/>
          <dgm:resizeHandles val="exact"/>
        </dgm:presLayoutVars>
      </dgm:prSet>
      <dgm:spPr/>
    </dgm:pt>
    <dgm:pt modelId="{7D0B8F02-E118-4986-8DBB-B8C5EF5525AE}" type="pres">
      <dgm:prSet presAssocID="{F214D76E-47B5-4182-A3D2-A1ECD347B8DB}" presName="compNode" presStyleCnt="0"/>
      <dgm:spPr/>
    </dgm:pt>
    <dgm:pt modelId="{1E5A3636-CAD3-43C7-A01A-4C1DFD3E6190}" type="pres">
      <dgm:prSet presAssocID="{F214D76E-47B5-4182-A3D2-A1ECD347B8DB}" presName="iconBgRect" presStyleLbl="bgShp" presStyleIdx="0" presStyleCnt="4"/>
      <dgm:spPr/>
    </dgm:pt>
    <dgm:pt modelId="{8131930C-67F5-401A-BE87-C948EFF4C65E}" type="pres">
      <dgm:prSet presAssocID="{F214D76E-47B5-4182-A3D2-A1ECD347B8DB}"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astle scene"/>
        </a:ext>
      </dgm:extLst>
    </dgm:pt>
    <dgm:pt modelId="{3424B6DD-0B3C-42DB-A3FE-2E8006D60FB5}" type="pres">
      <dgm:prSet presAssocID="{F214D76E-47B5-4182-A3D2-A1ECD347B8DB}" presName="spaceRect" presStyleCnt="0"/>
      <dgm:spPr/>
    </dgm:pt>
    <dgm:pt modelId="{F3F27189-6077-4A1F-92E3-55D9AC929724}" type="pres">
      <dgm:prSet presAssocID="{F214D76E-47B5-4182-A3D2-A1ECD347B8DB}" presName="textRect" presStyleLbl="revTx" presStyleIdx="0" presStyleCnt="4">
        <dgm:presLayoutVars>
          <dgm:chMax val="1"/>
          <dgm:chPref val="1"/>
        </dgm:presLayoutVars>
      </dgm:prSet>
      <dgm:spPr/>
    </dgm:pt>
    <dgm:pt modelId="{DAC01AF4-C867-4F60-8B06-F1720FA43243}" type="pres">
      <dgm:prSet presAssocID="{2C8B63D9-9D12-4CB4-A3A1-57F8975D1DAE}" presName="sibTrans" presStyleLbl="sibTrans2D1" presStyleIdx="0" presStyleCnt="0"/>
      <dgm:spPr/>
    </dgm:pt>
    <dgm:pt modelId="{04B9BB10-66DA-4575-95F1-DE80798C73AE}" type="pres">
      <dgm:prSet presAssocID="{511FE6A7-81DB-47FF-9725-65E9F37AA82C}" presName="compNode" presStyleCnt="0"/>
      <dgm:spPr/>
    </dgm:pt>
    <dgm:pt modelId="{698AF2A9-84B9-44E7-B380-02BA0B91E508}" type="pres">
      <dgm:prSet presAssocID="{511FE6A7-81DB-47FF-9725-65E9F37AA82C}" presName="iconBgRect" presStyleLbl="bgShp" presStyleIdx="1" presStyleCnt="4"/>
      <dgm:spPr/>
    </dgm:pt>
    <dgm:pt modelId="{DF8C5241-12DC-4756-9FF7-8953B3574BA9}" type="pres">
      <dgm:prSet presAssocID="{511FE6A7-81DB-47FF-9725-65E9F37AA82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nabata Tree"/>
        </a:ext>
      </dgm:extLst>
    </dgm:pt>
    <dgm:pt modelId="{5D514F38-AAED-4566-822D-846DD1018977}" type="pres">
      <dgm:prSet presAssocID="{511FE6A7-81DB-47FF-9725-65E9F37AA82C}" presName="spaceRect" presStyleCnt="0"/>
      <dgm:spPr/>
    </dgm:pt>
    <dgm:pt modelId="{182A5717-792F-4AEF-907C-7D0D50512D3A}" type="pres">
      <dgm:prSet presAssocID="{511FE6A7-81DB-47FF-9725-65E9F37AA82C}" presName="textRect" presStyleLbl="revTx" presStyleIdx="1" presStyleCnt="4">
        <dgm:presLayoutVars>
          <dgm:chMax val="1"/>
          <dgm:chPref val="1"/>
        </dgm:presLayoutVars>
      </dgm:prSet>
      <dgm:spPr/>
    </dgm:pt>
    <dgm:pt modelId="{58A6FE94-B6BE-4F74-8567-949D1E810FE1}" type="pres">
      <dgm:prSet presAssocID="{A58491E8-F73C-49C8-AB0D-922A4A8D1077}" presName="sibTrans" presStyleLbl="sibTrans2D1" presStyleIdx="0" presStyleCnt="0"/>
      <dgm:spPr/>
    </dgm:pt>
    <dgm:pt modelId="{7763916B-D6AC-450A-A897-E930EC59E197}" type="pres">
      <dgm:prSet presAssocID="{7AFCB0E0-7007-4D17-AEE7-8C0A81711F4D}" presName="compNode" presStyleCnt="0"/>
      <dgm:spPr/>
    </dgm:pt>
    <dgm:pt modelId="{A72760F2-32FA-482E-A29F-1B5777D6ACDB}" type="pres">
      <dgm:prSet presAssocID="{7AFCB0E0-7007-4D17-AEE7-8C0A81711F4D}" presName="iconBgRect" presStyleLbl="bgShp" presStyleIdx="2" presStyleCnt="4"/>
      <dgm:spPr/>
    </dgm:pt>
    <dgm:pt modelId="{94B14777-EAF1-4483-A879-7786EC6D48A1}" type="pres">
      <dgm:prSet presAssocID="{7AFCB0E0-7007-4D17-AEE7-8C0A81711F4D}"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cientist"/>
        </a:ext>
      </dgm:extLst>
    </dgm:pt>
    <dgm:pt modelId="{14CD81D5-1E52-49D9-AE21-A2AB737D2B0C}" type="pres">
      <dgm:prSet presAssocID="{7AFCB0E0-7007-4D17-AEE7-8C0A81711F4D}" presName="spaceRect" presStyleCnt="0"/>
      <dgm:spPr/>
    </dgm:pt>
    <dgm:pt modelId="{4411A316-A9A0-4F31-B17A-F4F2F440C3F8}" type="pres">
      <dgm:prSet presAssocID="{7AFCB0E0-7007-4D17-AEE7-8C0A81711F4D}" presName="textRect" presStyleLbl="revTx" presStyleIdx="2" presStyleCnt="4">
        <dgm:presLayoutVars>
          <dgm:chMax val="1"/>
          <dgm:chPref val="1"/>
        </dgm:presLayoutVars>
      </dgm:prSet>
      <dgm:spPr/>
    </dgm:pt>
    <dgm:pt modelId="{5B833AF6-6FCC-4B2B-A786-BD4887EB5180}" type="pres">
      <dgm:prSet presAssocID="{79AAAFB4-C306-467F-9116-804C8A53F846}" presName="sibTrans" presStyleLbl="sibTrans2D1" presStyleIdx="0" presStyleCnt="0"/>
      <dgm:spPr/>
    </dgm:pt>
    <dgm:pt modelId="{268DE550-5B75-472F-9C9E-7C1B401B1B51}" type="pres">
      <dgm:prSet presAssocID="{0040082F-94AB-4790-AAD8-803AC6C59349}" presName="compNode" presStyleCnt="0"/>
      <dgm:spPr/>
    </dgm:pt>
    <dgm:pt modelId="{6F7254FE-FB3A-430B-B5A5-7B5987B0B125}" type="pres">
      <dgm:prSet presAssocID="{0040082F-94AB-4790-AAD8-803AC6C59349}" presName="iconBgRect" presStyleLbl="bgShp" presStyleIdx="3" presStyleCnt="4"/>
      <dgm:spPr/>
    </dgm:pt>
    <dgm:pt modelId="{B1E15C57-EBAC-40F6-B63D-80F2E36ED07D}" type="pres">
      <dgm:prSet presAssocID="{0040082F-94AB-4790-AAD8-803AC6C5934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ger"/>
        </a:ext>
      </dgm:extLst>
    </dgm:pt>
    <dgm:pt modelId="{9F336AAD-9625-4AD0-95D8-854B13C1A983}" type="pres">
      <dgm:prSet presAssocID="{0040082F-94AB-4790-AAD8-803AC6C59349}" presName="spaceRect" presStyleCnt="0"/>
      <dgm:spPr/>
    </dgm:pt>
    <dgm:pt modelId="{A2E504E2-7985-4D73-A510-ABA1713D1D18}" type="pres">
      <dgm:prSet presAssocID="{0040082F-94AB-4790-AAD8-803AC6C59349}" presName="textRect" presStyleLbl="revTx" presStyleIdx="3" presStyleCnt="4">
        <dgm:presLayoutVars>
          <dgm:chMax val="1"/>
          <dgm:chPref val="1"/>
        </dgm:presLayoutVars>
      </dgm:prSet>
      <dgm:spPr/>
    </dgm:pt>
  </dgm:ptLst>
  <dgm:cxnLst>
    <dgm:cxn modelId="{E2F3690F-4FFE-4748-AAF3-8B69050F7527}" type="presOf" srcId="{511FE6A7-81DB-47FF-9725-65E9F37AA82C}" destId="{182A5717-792F-4AEF-907C-7D0D50512D3A}" srcOrd="0" destOrd="0" presId="urn:microsoft.com/office/officeart/2018/2/layout/IconCircleList"/>
    <dgm:cxn modelId="{3532E823-DC58-4ED8-A277-A60A5E107296}" type="presOf" srcId="{2C8B63D9-9D12-4CB4-A3A1-57F8975D1DAE}" destId="{DAC01AF4-C867-4F60-8B06-F1720FA43243}" srcOrd="0" destOrd="0" presId="urn:microsoft.com/office/officeart/2018/2/layout/IconCircleList"/>
    <dgm:cxn modelId="{D8396B5C-8455-4F19-B6F9-FEC3F71AE93D}" type="presOf" srcId="{A58491E8-F73C-49C8-AB0D-922A4A8D1077}" destId="{58A6FE94-B6BE-4F74-8567-949D1E810FE1}" srcOrd="0" destOrd="0" presId="urn:microsoft.com/office/officeart/2018/2/layout/IconCircleList"/>
    <dgm:cxn modelId="{8E8A655D-CDDB-421C-BF01-AEB80DBCA030}" srcId="{5FD1A031-5CF4-4457-955C-2604A1524A2A}" destId="{7AFCB0E0-7007-4D17-AEE7-8C0A81711F4D}" srcOrd="2" destOrd="0" parTransId="{B992F099-D2D4-423D-AC23-6202D357430F}" sibTransId="{79AAAFB4-C306-467F-9116-804C8A53F846}"/>
    <dgm:cxn modelId="{7AFF1C6B-FD82-4DAD-9849-7E68D170DC41}" type="presOf" srcId="{7AFCB0E0-7007-4D17-AEE7-8C0A81711F4D}" destId="{4411A316-A9A0-4F31-B17A-F4F2F440C3F8}" srcOrd="0" destOrd="0" presId="urn:microsoft.com/office/officeart/2018/2/layout/IconCircleList"/>
    <dgm:cxn modelId="{7201394F-8F36-424D-A857-F6B1F59ED3B7}" type="presOf" srcId="{F214D76E-47B5-4182-A3D2-A1ECD347B8DB}" destId="{F3F27189-6077-4A1F-92E3-55D9AC929724}" srcOrd="0" destOrd="0" presId="urn:microsoft.com/office/officeart/2018/2/layout/IconCircleList"/>
    <dgm:cxn modelId="{35A4CCAD-405C-4BCE-BBB1-975BEDFDADD7}" type="presOf" srcId="{0040082F-94AB-4790-AAD8-803AC6C59349}" destId="{A2E504E2-7985-4D73-A510-ABA1713D1D18}" srcOrd="0" destOrd="0" presId="urn:microsoft.com/office/officeart/2018/2/layout/IconCircleList"/>
    <dgm:cxn modelId="{8E1D21BA-B9F4-4E7B-86C5-8BF3CBEB320C}" srcId="{5FD1A031-5CF4-4457-955C-2604A1524A2A}" destId="{511FE6A7-81DB-47FF-9725-65E9F37AA82C}" srcOrd="1" destOrd="0" parTransId="{C88B5C83-EB68-4C66-801E-35006F01FC64}" sibTransId="{A58491E8-F73C-49C8-AB0D-922A4A8D1077}"/>
    <dgm:cxn modelId="{567947C6-D0B4-4D14-8A09-81781ABCE1B5}" srcId="{5FD1A031-5CF4-4457-955C-2604A1524A2A}" destId="{0040082F-94AB-4790-AAD8-803AC6C59349}" srcOrd="3" destOrd="0" parTransId="{05C0A4E1-2270-44AB-B95C-02393899530D}" sibTransId="{44B2EB73-C497-4C00-A137-066FB6F27CF0}"/>
    <dgm:cxn modelId="{B8A245C8-BF79-432D-AC31-620A0440DA7E}" type="presOf" srcId="{79AAAFB4-C306-467F-9116-804C8A53F846}" destId="{5B833AF6-6FCC-4B2B-A786-BD4887EB5180}" srcOrd="0" destOrd="0" presId="urn:microsoft.com/office/officeart/2018/2/layout/IconCircleList"/>
    <dgm:cxn modelId="{8684A8E7-E878-45A7-A818-74F5E081977D}" type="presOf" srcId="{5FD1A031-5CF4-4457-955C-2604A1524A2A}" destId="{4C42B5AE-9906-4814-8484-77C3D76D31A2}" srcOrd="0" destOrd="0" presId="urn:microsoft.com/office/officeart/2018/2/layout/IconCircleList"/>
    <dgm:cxn modelId="{EC62D1E8-ECD0-4162-AB50-DC4CDD4498E8}" srcId="{5FD1A031-5CF4-4457-955C-2604A1524A2A}" destId="{F214D76E-47B5-4182-A3D2-A1ECD347B8DB}" srcOrd="0" destOrd="0" parTransId="{3BBC6C9B-874F-4A76-BF3A-75D79B14977B}" sibTransId="{2C8B63D9-9D12-4CB4-A3A1-57F8975D1DAE}"/>
    <dgm:cxn modelId="{BBE2C603-EC35-4E70-9951-742C272BFF4D}" type="presParOf" srcId="{4C42B5AE-9906-4814-8484-77C3D76D31A2}" destId="{B7C90CF0-EEBC-48A0-B4BA-1E918DDC1051}" srcOrd="0" destOrd="0" presId="urn:microsoft.com/office/officeart/2018/2/layout/IconCircleList"/>
    <dgm:cxn modelId="{012344B0-240F-4DAC-87B4-F7D8AFF330F6}" type="presParOf" srcId="{B7C90CF0-EEBC-48A0-B4BA-1E918DDC1051}" destId="{7D0B8F02-E118-4986-8DBB-B8C5EF5525AE}" srcOrd="0" destOrd="0" presId="urn:microsoft.com/office/officeart/2018/2/layout/IconCircleList"/>
    <dgm:cxn modelId="{8FEF5EEB-AC94-4586-BEF5-88EBAAD36E15}" type="presParOf" srcId="{7D0B8F02-E118-4986-8DBB-B8C5EF5525AE}" destId="{1E5A3636-CAD3-43C7-A01A-4C1DFD3E6190}" srcOrd="0" destOrd="0" presId="urn:microsoft.com/office/officeart/2018/2/layout/IconCircleList"/>
    <dgm:cxn modelId="{83291735-663C-4C83-9DC7-32EAF18899A2}" type="presParOf" srcId="{7D0B8F02-E118-4986-8DBB-B8C5EF5525AE}" destId="{8131930C-67F5-401A-BE87-C948EFF4C65E}" srcOrd="1" destOrd="0" presId="urn:microsoft.com/office/officeart/2018/2/layout/IconCircleList"/>
    <dgm:cxn modelId="{A29231EC-6034-4910-B8A8-CD5CC353E8A7}" type="presParOf" srcId="{7D0B8F02-E118-4986-8DBB-B8C5EF5525AE}" destId="{3424B6DD-0B3C-42DB-A3FE-2E8006D60FB5}" srcOrd="2" destOrd="0" presId="urn:microsoft.com/office/officeart/2018/2/layout/IconCircleList"/>
    <dgm:cxn modelId="{9D92031F-FE30-4B55-9A4A-FF22B7BD6515}" type="presParOf" srcId="{7D0B8F02-E118-4986-8DBB-B8C5EF5525AE}" destId="{F3F27189-6077-4A1F-92E3-55D9AC929724}" srcOrd="3" destOrd="0" presId="urn:microsoft.com/office/officeart/2018/2/layout/IconCircleList"/>
    <dgm:cxn modelId="{48D7F6BF-A41E-43E6-96CB-A0C0D41A31C5}" type="presParOf" srcId="{B7C90CF0-EEBC-48A0-B4BA-1E918DDC1051}" destId="{DAC01AF4-C867-4F60-8B06-F1720FA43243}" srcOrd="1" destOrd="0" presId="urn:microsoft.com/office/officeart/2018/2/layout/IconCircleList"/>
    <dgm:cxn modelId="{1E78CB1E-172E-4CCF-B5BC-EC6785EC9DDE}" type="presParOf" srcId="{B7C90CF0-EEBC-48A0-B4BA-1E918DDC1051}" destId="{04B9BB10-66DA-4575-95F1-DE80798C73AE}" srcOrd="2" destOrd="0" presId="urn:microsoft.com/office/officeart/2018/2/layout/IconCircleList"/>
    <dgm:cxn modelId="{592FCBFC-AC0A-4FE4-AD00-22999B024689}" type="presParOf" srcId="{04B9BB10-66DA-4575-95F1-DE80798C73AE}" destId="{698AF2A9-84B9-44E7-B380-02BA0B91E508}" srcOrd="0" destOrd="0" presId="urn:microsoft.com/office/officeart/2018/2/layout/IconCircleList"/>
    <dgm:cxn modelId="{179B12AA-BB52-4307-9440-40BDE11CC8DE}" type="presParOf" srcId="{04B9BB10-66DA-4575-95F1-DE80798C73AE}" destId="{DF8C5241-12DC-4756-9FF7-8953B3574BA9}" srcOrd="1" destOrd="0" presId="urn:microsoft.com/office/officeart/2018/2/layout/IconCircleList"/>
    <dgm:cxn modelId="{BC21459B-0373-4563-B960-01C9BFA96328}" type="presParOf" srcId="{04B9BB10-66DA-4575-95F1-DE80798C73AE}" destId="{5D514F38-AAED-4566-822D-846DD1018977}" srcOrd="2" destOrd="0" presId="urn:microsoft.com/office/officeart/2018/2/layout/IconCircleList"/>
    <dgm:cxn modelId="{C9FEF5EC-3464-425E-8CB5-DA73B4C1C748}" type="presParOf" srcId="{04B9BB10-66DA-4575-95F1-DE80798C73AE}" destId="{182A5717-792F-4AEF-907C-7D0D50512D3A}" srcOrd="3" destOrd="0" presId="urn:microsoft.com/office/officeart/2018/2/layout/IconCircleList"/>
    <dgm:cxn modelId="{7C6465A1-D1CE-42A4-91A3-BB47A3F0E706}" type="presParOf" srcId="{B7C90CF0-EEBC-48A0-B4BA-1E918DDC1051}" destId="{58A6FE94-B6BE-4F74-8567-949D1E810FE1}" srcOrd="3" destOrd="0" presId="urn:microsoft.com/office/officeart/2018/2/layout/IconCircleList"/>
    <dgm:cxn modelId="{54DAA96A-7408-45A2-92E5-40DB6A9B2292}" type="presParOf" srcId="{B7C90CF0-EEBC-48A0-B4BA-1E918DDC1051}" destId="{7763916B-D6AC-450A-A897-E930EC59E197}" srcOrd="4" destOrd="0" presId="urn:microsoft.com/office/officeart/2018/2/layout/IconCircleList"/>
    <dgm:cxn modelId="{5EC355EE-ADD8-4F72-8F63-B7BFBBFC5095}" type="presParOf" srcId="{7763916B-D6AC-450A-A897-E930EC59E197}" destId="{A72760F2-32FA-482E-A29F-1B5777D6ACDB}" srcOrd="0" destOrd="0" presId="urn:microsoft.com/office/officeart/2018/2/layout/IconCircleList"/>
    <dgm:cxn modelId="{02DA757D-4CDD-4AB4-BF25-B6B6A7E4F3F3}" type="presParOf" srcId="{7763916B-D6AC-450A-A897-E930EC59E197}" destId="{94B14777-EAF1-4483-A879-7786EC6D48A1}" srcOrd="1" destOrd="0" presId="urn:microsoft.com/office/officeart/2018/2/layout/IconCircleList"/>
    <dgm:cxn modelId="{03158C31-3769-46CB-B9F8-EDD4ABD66F25}" type="presParOf" srcId="{7763916B-D6AC-450A-A897-E930EC59E197}" destId="{14CD81D5-1E52-49D9-AE21-A2AB737D2B0C}" srcOrd="2" destOrd="0" presId="urn:microsoft.com/office/officeart/2018/2/layout/IconCircleList"/>
    <dgm:cxn modelId="{4E6D1E01-4132-4292-9A9D-C02271B49D0C}" type="presParOf" srcId="{7763916B-D6AC-450A-A897-E930EC59E197}" destId="{4411A316-A9A0-4F31-B17A-F4F2F440C3F8}" srcOrd="3" destOrd="0" presId="urn:microsoft.com/office/officeart/2018/2/layout/IconCircleList"/>
    <dgm:cxn modelId="{30E43021-8600-4F9D-BB6F-9130033C6027}" type="presParOf" srcId="{B7C90CF0-EEBC-48A0-B4BA-1E918DDC1051}" destId="{5B833AF6-6FCC-4B2B-A786-BD4887EB5180}" srcOrd="5" destOrd="0" presId="urn:microsoft.com/office/officeart/2018/2/layout/IconCircleList"/>
    <dgm:cxn modelId="{873AE43D-152E-4F2D-A99E-F817A79EFB7D}" type="presParOf" srcId="{B7C90CF0-EEBC-48A0-B4BA-1E918DDC1051}" destId="{268DE550-5B75-472F-9C9E-7C1B401B1B51}" srcOrd="6" destOrd="0" presId="urn:microsoft.com/office/officeart/2018/2/layout/IconCircleList"/>
    <dgm:cxn modelId="{7511ED14-6BC4-42D1-8DC0-693C8EE032D0}" type="presParOf" srcId="{268DE550-5B75-472F-9C9E-7C1B401B1B51}" destId="{6F7254FE-FB3A-430B-B5A5-7B5987B0B125}" srcOrd="0" destOrd="0" presId="urn:microsoft.com/office/officeart/2018/2/layout/IconCircleList"/>
    <dgm:cxn modelId="{BE12E2E4-B34C-40D2-93F3-6D5075215A91}" type="presParOf" srcId="{268DE550-5B75-472F-9C9E-7C1B401B1B51}" destId="{B1E15C57-EBAC-40F6-B63D-80F2E36ED07D}" srcOrd="1" destOrd="0" presId="urn:microsoft.com/office/officeart/2018/2/layout/IconCircleList"/>
    <dgm:cxn modelId="{AA942294-F728-4F8C-BC54-4F6E07AFDFEB}" type="presParOf" srcId="{268DE550-5B75-472F-9C9E-7C1B401B1B51}" destId="{9F336AAD-9625-4AD0-95D8-854B13C1A983}" srcOrd="2" destOrd="0" presId="urn:microsoft.com/office/officeart/2018/2/layout/IconCircleList"/>
    <dgm:cxn modelId="{9AA150A4-E882-4BF9-BA73-DF698790F5C5}" type="presParOf" srcId="{268DE550-5B75-472F-9C9E-7C1B401B1B51}" destId="{A2E504E2-7985-4D73-A510-ABA1713D1D18}" srcOrd="3" destOrd="0" presId="urn:microsoft.com/office/officeart/2018/2/layout/IconCircl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5A3636-CAD3-43C7-A01A-4C1DFD3E6190}">
      <dsp:nvSpPr>
        <dsp:cNvPr id="0" name=""/>
        <dsp:cNvSpPr/>
      </dsp:nvSpPr>
      <dsp:spPr>
        <a:xfrm>
          <a:off x="122174" y="1235277"/>
          <a:ext cx="907177" cy="90717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31930C-67F5-401A-BE87-C948EFF4C65E}">
      <dsp:nvSpPr>
        <dsp:cNvPr id="0" name=""/>
        <dsp:cNvSpPr/>
      </dsp:nvSpPr>
      <dsp:spPr>
        <a:xfrm>
          <a:off x="312682" y="1425785"/>
          <a:ext cx="526163" cy="526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F27189-6077-4A1F-92E3-55D9AC929724}">
      <dsp:nvSpPr>
        <dsp:cNvPr id="0" name=""/>
        <dsp:cNvSpPr/>
      </dsp:nvSpPr>
      <dsp:spPr>
        <a:xfrm>
          <a:off x="1223747" y="1235277"/>
          <a:ext cx="2138348" cy="907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Founded in 1923, VerdeMode Studio was built on a simple belief: fashion should never come at the expense of our planet. For over a century, we have combined traditional craftsmanship with sustainable innovation to create timeless fashion.</a:t>
          </a:r>
          <a:br>
            <a:rPr lang="en-GB" sz="1100" kern="1200"/>
          </a:br>
          <a:endParaRPr lang="en-US" sz="1100" kern="1200"/>
        </a:p>
      </dsp:txBody>
      <dsp:txXfrm>
        <a:off x="1223747" y="1235277"/>
        <a:ext cx="2138348" cy="907177"/>
      </dsp:txXfrm>
    </dsp:sp>
    <dsp:sp modelId="{698AF2A9-84B9-44E7-B380-02BA0B91E508}">
      <dsp:nvSpPr>
        <dsp:cNvPr id="0" name=""/>
        <dsp:cNvSpPr/>
      </dsp:nvSpPr>
      <dsp:spPr>
        <a:xfrm>
          <a:off x="3734686" y="1235277"/>
          <a:ext cx="907177" cy="90717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C5241-12DC-4756-9FF7-8953B3574BA9}">
      <dsp:nvSpPr>
        <dsp:cNvPr id="0" name=""/>
        <dsp:cNvSpPr/>
      </dsp:nvSpPr>
      <dsp:spPr>
        <a:xfrm>
          <a:off x="3925194" y="1425785"/>
          <a:ext cx="526163" cy="526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2A5717-792F-4AEF-907C-7D0D50512D3A}">
      <dsp:nvSpPr>
        <dsp:cNvPr id="0" name=""/>
        <dsp:cNvSpPr/>
      </dsp:nvSpPr>
      <dsp:spPr>
        <a:xfrm>
          <a:off x="4836260" y="1235277"/>
          <a:ext cx="2138348" cy="907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Every collection begins with the finest organic cotton and premium linen, responsibly sourced from trusted growers. Each fibre is carefully harvested, expertly selected and quality inspected to ensure exceptional comfort, durability and long-lasting quality.</a:t>
          </a:r>
          <a:endParaRPr lang="en-US" sz="1100" kern="1200"/>
        </a:p>
      </dsp:txBody>
      <dsp:txXfrm>
        <a:off x="4836260" y="1235277"/>
        <a:ext cx="2138348" cy="907177"/>
      </dsp:txXfrm>
    </dsp:sp>
    <dsp:sp modelId="{A72760F2-32FA-482E-A29F-1B5777D6ACDB}">
      <dsp:nvSpPr>
        <dsp:cNvPr id="0" name=""/>
        <dsp:cNvSpPr/>
      </dsp:nvSpPr>
      <dsp:spPr>
        <a:xfrm>
          <a:off x="122174" y="3020088"/>
          <a:ext cx="907177" cy="90717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B14777-EAF1-4483-A879-7786EC6D48A1}">
      <dsp:nvSpPr>
        <dsp:cNvPr id="0" name=""/>
        <dsp:cNvSpPr/>
      </dsp:nvSpPr>
      <dsp:spPr>
        <a:xfrm>
          <a:off x="312682" y="3210595"/>
          <a:ext cx="526163" cy="526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11A316-A9A0-4F31-B17A-F4F2F440C3F8}">
      <dsp:nvSpPr>
        <dsp:cNvPr id="0" name=""/>
        <dsp:cNvSpPr/>
      </dsp:nvSpPr>
      <dsp:spPr>
        <a:xfrm>
          <a:off x="1223747" y="3020088"/>
          <a:ext cx="2138348" cy="907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Our garments are coloured using natural plant-based dyes and crafted through environmentally responsible processes. Every piece is designed to last beyond seasonal trends, promoting a more conscious approach to fashion.</a:t>
          </a:r>
          <a:endParaRPr lang="en-US" sz="1100" kern="1200"/>
        </a:p>
      </dsp:txBody>
      <dsp:txXfrm>
        <a:off x="1223747" y="3020088"/>
        <a:ext cx="2138348" cy="907177"/>
      </dsp:txXfrm>
    </dsp:sp>
    <dsp:sp modelId="{6F7254FE-FB3A-430B-B5A5-7B5987B0B125}">
      <dsp:nvSpPr>
        <dsp:cNvPr id="0" name=""/>
        <dsp:cNvSpPr/>
      </dsp:nvSpPr>
      <dsp:spPr>
        <a:xfrm>
          <a:off x="3734686" y="3020088"/>
          <a:ext cx="907177" cy="90717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E15C57-EBAC-40F6-B63D-80F2E36ED07D}">
      <dsp:nvSpPr>
        <dsp:cNvPr id="0" name=""/>
        <dsp:cNvSpPr/>
      </dsp:nvSpPr>
      <dsp:spPr>
        <a:xfrm>
          <a:off x="3925194" y="3210595"/>
          <a:ext cx="526163" cy="526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E504E2-7985-4D73-A510-ABA1713D1D18}">
      <dsp:nvSpPr>
        <dsp:cNvPr id="0" name=""/>
        <dsp:cNvSpPr/>
      </dsp:nvSpPr>
      <dsp:spPr>
        <a:xfrm>
          <a:off x="4836260" y="3020088"/>
          <a:ext cx="2138348" cy="907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Today, VerdeMode Studio continues to honour its heritage while shaping the future of sustainable fashion. We believe true luxury is not excess—it is conscious, beautiful and sustainable.</a:t>
          </a:r>
          <a:endParaRPr lang="en-US" sz="1100" kern="1200"/>
        </a:p>
      </dsp:txBody>
      <dsp:txXfrm>
        <a:off x="4836260" y="3020088"/>
        <a:ext cx="2138348" cy="90717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5D3AFD-A6BD-4B03-B322-BD878952F25E}" type="datetimeFigureOut">
              <a:rPr lang="en-GB" smtClean="0"/>
              <a:t>06/08/2026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F68EFA-E1C8-43FB-BC3E-269EDBBA4AAD}" type="slidenum">
              <a:rPr lang="en-GB" smtClean="0"/>
              <a:t>‹#›</a:t>
            </a:fld>
            <a:endParaRPr lang="en-GB"/>
          </a:p>
        </p:txBody>
      </p:sp>
    </p:spTree>
    <p:extLst>
      <p:ext uri="{BB962C8B-B14F-4D97-AF65-F5344CB8AC3E}">
        <p14:creationId xmlns:p14="http://schemas.microsoft.com/office/powerpoint/2010/main" val="1740468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F68EFA-E1C8-43FB-BC3E-269EDBBA4AAD}" type="slidenum">
              <a:rPr lang="en-GB" smtClean="0"/>
              <a:t>9</a:t>
            </a:fld>
            <a:endParaRPr lang="en-GB"/>
          </a:p>
        </p:txBody>
      </p:sp>
    </p:spTree>
    <p:extLst>
      <p:ext uri="{BB962C8B-B14F-4D97-AF65-F5344CB8AC3E}">
        <p14:creationId xmlns:p14="http://schemas.microsoft.com/office/powerpoint/2010/main" val="34331054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8/6/2026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964805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8/6/2026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6802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8/6/2026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50190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8/6/2026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15089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8/6/2026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78809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8/6/2026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46080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8/6/2026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08729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8/6/2026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45027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8/6/2026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34396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8/6/2026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13105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8/6/2026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45822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8/6/2026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618629"/>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48" r:id="rId6"/>
    <p:sldLayoutId id="2147483744" r:id="rId7"/>
    <p:sldLayoutId id="2147483745" r:id="rId8"/>
    <p:sldLayoutId id="2147483746" r:id="rId9"/>
    <p:sldLayoutId id="2147483747" r:id="rId10"/>
    <p:sldLayoutId id="2147483749"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4.png"/><Relationship Id="rId7" Type="http://schemas.openxmlformats.org/officeDocument/2006/relationships/diagramLayout" Target="../diagrams/layout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Data" Target="../diagrams/data1.xml"/><Relationship Id="rId11" Type="http://schemas.openxmlformats.org/officeDocument/2006/relationships/image" Target="../media/image11.png"/><Relationship Id="rId5" Type="http://schemas.openxmlformats.org/officeDocument/2006/relationships/image" Target="../media/image6.png"/><Relationship Id="rId10" Type="http://schemas.microsoft.com/office/2007/relationships/diagramDrawing" Target="../diagrams/drawing1.xml"/><Relationship Id="rId4" Type="http://schemas.openxmlformats.org/officeDocument/2006/relationships/image" Target="../media/image5.pn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1.png"/><Relationship Id="rId7"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10.xml.rels><?xml version="1.0" encoding="UTF-8" standalone="yes"?>
<Relationships xmlns="http://schemas.openxmlformats.org/package/2006/relationships"><Relationship Id="rId2" Type="http://schemas.openxmlformats.org/officeDocument/2006/relationships/hyperlink" Target="https://canva.link/83z1pzzv9csdw8d"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1" name="Straight Connector 6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5" name="Rectangle 64">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4BCFFC59-9F5C-647E-A62D-97EBA1265A13}"/>
              </a:ext>
            </a:extLst>
          </p:cNvPr>
          <p:cNvPicPr>
            <a:picLocks noChangeAspect="1"/>
          </p:cNvPicPr>
          <p:nvPr/>
        </p:nvPicPr>
        <p:blipFill>
          <a:blip r:embed="rId2">
            <a:extLst>
              <a:ext uri="{28A0092B-C50C-407E-A947-70E740481C1C}">
                <a14:useLocalDpi xmlns:a14="http://schemas.microsoft.com/office/drawing/2010/main" val="0"/>
              </a:ext>
            </a:extLst>
          </a:blip>
          <a:srcRect b="15730"/>
          <a:stretch>
            <a:fillRect/>
          </a:stretch>
        </p:blipFill>
        <p:spPr>
          <a:xfrm>
            <a:off x="20" y="10"/>
            <a:ext cx="12191979" cy="6857989"/>
          </a:xfrm>
          <a:prstGeom prst="rect">
            <a:avLst/>
          </a:prstGeom>
        </p:spPr>
      </p:pic>
    </p:spTree>
    <p:extLst>
      <p:ext uri="{BB962C8B-B14F-4D97-AF65-F5344CB8AC3E}">
        <p14:creationId xmlns:p14="http://schemas.microsoft.com/office/powerpoint/2010/main" val="32005108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A24206-5C53-18B1-7069-54E71A8E2E5D}"/>
              </a:ext>
            </a:extLst>
          </p:cNvPr>
          <p:cNvSpPr>
            <a:spLocks noGrp="1"/>
          </p:cNvSpPr>
          <p:nvPr>
            <p:ph type="title"/>
          </p:nvPr>
        </p:nvSpPr>
        <p:spPr>
          <a:xfrm>
            <a:off x="703400" y="908651"/>
            <a:ext cx="4937004" cy="4058682"/>
          </a:xfrm>
        </p:spPr>
        <p:txBody>
          <a:bodyPr vert="horz" lIns="91440" tIns="45720" rIns="91440" bIns="45720" rtlCol="0" anchor="t">
            <a:normAutofit/>
          </a:bodyPr>
          <a:lstStyle/>
          <a:p>
            <a:r>
              <a:rPr lang="en-US" sz="6500" dirty="0"/>
              <a:t>About the Business</a:t>
            </a:r>
          </a:p>
        </p:txBody>
      </p:sp>
      <p:cxnSp>
        <p:nvCxnSpPr>
          <p:cNvPr id="30" name="Straight Connector 29">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508D4816-2A1E-92B8-68AB-5E2E4E792609}"/>
              </a:ext>
            </a:extLst>
          </p:cNvPr>
          <p:cNvPicPr>
            <a:picLocks noChangeAspect="1"/>
          </p:cNvPicPr>
          <p:nvPr/>
        </p:nvPicPr>
        <p:blipFill>
          <a:blip r:embed="rId2">
            <a:extLst>
              <a:ext uri="{28A0092B-C50C-407E-A947-70E740481C1C}">
                <a14:useLocalDpi xmlns:a14="http://schemas.microsoft.com/office/drawing/2010/main" val="0"/>
              </a:ext>
            </a:extLst>
          </a:blip>
          <a:srcRect r="2" b="16407"/>
          <a:stretch>
            <a:fillRect/>
          </a:stretch>
        </p:blipFill>
        <p:spPr>
          <a:xfrm>
            <a:off x="6326272" y="10"/>
            <a:ext cx="5865727" cy="6857990"/>
          </a:xfrm>
          <a:prstGeom prst="rect">
            <a:avLst/>
          </a:prstGeom>
        </p:spPr>
      </p:pic>
      <p:sp>
        <p:nvSpPr>
          <p:cNvPr id="12" name="TextBox 11">
            <a:extLst>
              <a:ext uri="{FF2B5EF4-FFF2-40B4-BE49-F238E27FC236}">
                <a16:creationId xmlns:a16="http://schemas.microsoft.com/office/drawing/2014/main" id="{6568CDE9-119E-15B4-2DE4-82A5F20E8E95}"/>
              </a:ext>
            </a:extLst>
          </p:cNvPr>
          <p:cNvSpPr txBox="1"/>
          <p:nvPr/>
        </p:nvSpPr>
        <p:spPr>
          <a:xfrm>
            <a:off x="597030" y="3180794"/>
            <a:ext cx="3855841" cy="2246769"/>
          </a:xfrm>
          <a:prstGeom prst="rect">
            <a:avLst/>
          </a:prstGeom>
          <a:noFill/>
        </p:spPr>
        <p:txBody>
          <a:bodyPr wrap="square" rtlCol="0">
            <a:spAutoFit/>
          </a:bodyPr>
          <a:lstStyle/>
          <a:p>
            <a:r>
              <a:rPr lang="en-GB" sz="2800" dirty="0"/>
              <a:t>Mission</a:t>
            </a:r>
          </a:p>
          <a:p>
            <a:r>
              <a:rPr lang="en-GB" sz="2800" dirty="0"/>
              <a:t>Vision</a:t>
            </a:r>
          </a:p>
          <a:p>
            <a:r>
              <a:rPr lang="en-GB" sz="2800" dirty="0"/>
              <a:t>Core Values</a:t>
            </a:r>
          </a:p>
          <a:p>
            <a:r>
              <a:rPr lang="en-GB" sz="2800" dirty="0"/>
              <a:t>Target Audience</a:t>
            </a:r>
          </a:p>
          <a:p>
            <a:endParaRPr lang="en-GB" sz="2800" dirty="0"/>
          </a:p>
        </p:txBody>
      </p:sp>
      <p:sp>
        <p:nvSpPr>
          <p:cNvPr id="14" name="TextBox 13">
            <a:extLst>
              <a:ext uri="{FF2B5EF4-FFF2-40B4-BE49-F238E27FC236}">
                <a16:creationId xmlns:a16="http://schemas.microsoft.com/office/drawing/2014/main" id="{66F2433A-7F64-71F9-E997-5938F95783B5}"/>
              </a:ext>
            </a:extLst>
          </p:cNvPr>
          <p:cNvSpPr txBox="1"/>
          <p:nvPr/>
        </p:nvSpPr>
        <p:spPr>
          <a:xfrm>
            <a:off x="38099" y="5626183"/>
            <a:ext cx="6096000" cy="646331"/>
          </a:xfrm>
          <a:prstGeom prst="rect">
            <a:avLst/>
          </a:prstGeom>
          <a:noFill/>
        </p:spPr>
        <p:txBody>
          <a:bodyPr wrap="square">
            <a:spAutoFit/>
          </a:bodyPr>
          <a:lstStyle/>
          <a:p>
            <a:pPr>
              <a:buNone/>
            </a:pPr>
            <a:r>
              <a:rPr lang="en-GB" dirty="0"/>
              <a:t>🌿 Sustainability  🤝 Ethical Production  ♻ Slow Fashion</a:t>
            </a:r>
          </a:p>
          <a:p>
            <a:pPr>
              <a:buNone/>
            </a:pPr>
            <a:r>
              <a:rPr lang="en-GB" dirty="0"/>
              <a:t>		🌍 Transparency</a:t>
            </a:r>
          </a:p>
        </p:txBody>
      </p:sp>
    </p:spTree>
    <p:extLst>
      <p:ext uri="{BB962C8B-B14F-4D97-AF65-F5344CB8AC3E}">
        <p14:creationId xmlns:p14="http://schemas.microsoft.com/office/powerpoint/2010/main" val="39099115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35A8B9ED-4476-44C5-9209-0146C28B53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67278C-30DD-EC0E-C179-5768DF8F4326}"/>
              </a:ext>
            </a:extLst>
          </p:cNvPr>
          <p:cNvSpPr>
            <a:spLocks noGrp="1"/>
          </p:cNvSpPr>
          <p:nvPr>
            <p:ph type="title"/>
          </p:nvPr>
        </p:nvSpPr>
        <p:spPr>
          <a:xfrm>
            <a:off x="5483475" y="715218"/>
            <a:ext cx="4739050" cy="945508"/>
          </a:xfrm>
        </p:spPr>
        <p:txBody>
          <a:bodyPr vert="horz" lIns="91440" tIns="45720" rIns="91440" bIns="45720" rtlCol="0" anchor="t">
            <a:normAutofit/>
          </a:bodyPr>
          <a:lstStyle/>
          <a:p>
            <a:r>
              <a:rPr lang="en-US" sz="4800" dirty="0"/>
              <a:t>Brand Story</a:t>
            </a:r>
          </a:p>
        </p:txBody>
      </p:sp>
      <p:cxnSp>
        <p:nvCxnSpPr>
          <p:cNvPr id="22" name="Straight Connector 21">
            <a:extLst>
              <a:ext uri="{FF2B5EF4-FFF2-40B4-BE49-F238E27FC236}">
                <a16:creationId xmlns:a16="http://schemas.microsoft.com/office/drawing/2014/main" id="{F0C34567-6096-4347-8107-EC8D2AEFA3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C57D651C-2889-4D5C-C4DA-F4FC5E2FC19E}"/>
              </a:ext>
            </a:extLst>
          </p:cNvPr>
          <p:cNvPicPr>
            <a:picLocks noChangeAspect="1"/>
          </p:cNvPicPr>
          <p:nvPr/>
        </p:nvPicPr>
        <p:blipFill>
          <a:blip r:embed="rId2"/>
          <a:stretch>
            <a:fillRect/>
          </a:stretch>
        </p:blipFill>
        <p:spPr>
          <a:xfrm>
            <a:off x="716107" y="1322733"/>
            <a:ext cx="1893743" cy="1262495"/>
          </a:xfrm>
          <a:prstGeom prst="rect">
            <a:avLst/>
          </a:prstGeom>
        </p:spPr>
      </p:pic>
      <p:pic>
        <p:nvPicPr>
          <p:cNvPr id="5" name="Content Placeholder 4">
            <a:extLst>
              <a:ext uri="{FF2B5EF4-FFF2-40B4-BE49-F238E27FC236}">
                <a16:creationId xmlns:a16="http://schemas.microsoft.com/office/drawing/2014/main" id="{456FACCA-71CF-703B-99D7-99A50BBBFD79}"/>
              </a:ext>
            </a:extLst>
          </p:cNvPr>
          <p:cNvPicPr>
            <a:picLocks noGrp="1" noChangeAspect="1"/>
          </p:cNvPicPr>
          <p:nvPr>
            <p:ph idx="1"/>
          </p:nvPr>
        </p:nvPicPr>
        <p:blipFill>
          <a:blip r:embed="rId3"/>
          <a:stretch>
            <a:fillRect/>
          </a:stretch>
        </p:blipFill>
        <p:spPr>
          <a:xfrm>
            <a:off x="2415194" y="747479"/>
            <a:ext cx="2275263" cy="1514142"/>
          </a:xfrm>
          <a:prstGeom prst="rect">
            <a:avLst/>
          </a:prstGeom>
        </p:spPr>
      </p:pic>
      <p:pic>
        <p:nvPicPr>
          <p:cNvPr id="7" name="Picture 6">
            <a:extLst>
              <a:ext uri="{FF2B5EF4-FFF2-40B4-BE49-F238E27FC236}">
                <a16:creationId xmlns:a16="http://schemas.microsoft.com/office/drawing/2014/main" id="{81C7B15A-B1CA-D853-6B4D-59D9C5BD4E0E}"/>
              </a:ext>
            </a:extLst>
          </p:cNvPr>
          <p:cNvPicPr>
            <a:picLocks noChangeAspect="1"/>
          </p:cNvPicPr>
          <p:nvPr/>
        </p:nvPicPr>
        <p:blipFill>
          <a:blip r:embed="rId4"/>
          <a:stretch>
            <a:fillRect/>
          </a:stretch>
        </p:blipFill>
        <p:spPr>
          <a:xfrm>
            <a:off x="429332" y="2661205"/>
            <a:ext cx="3078240" cy="2308680"/>
          </a:xfrm>
          <a:prstGeom prst="rect">
            <a:avLst/>
          </a:prstGeom>
        </p:spPr>
      </p:pic>
      <p:pic>
        <p:nvPicPr>
          <p:cNvPr id="9" name="Picture 8">
            <a:extLst>
              <a:ext uri="{FF2B5EF4-FFF2-40B4-BE49-F238E27FC236}">
                <a16:creationId xmlns:a16="http://schemas.microsoft.com/office/drawing/2014/main" id="{93F4F121-8DC4-D9A6-4B43-A944D724D704}"/>
              </a:ext>
            </a:extLst>
          </p:cNvPr>
          <p:cNvPicPr>
            <a:picLocks noChangeAspect="1"/>
          </p:cNvPicPr>
          <p:nvPr/>
        </p:nvPicPr>
        <p:blipFill>
          <a:blip r:embed="rId5"/>
          <a:stretch>
            <a:fillRect/>
          </a:stretch>
        </p:blipFill>
        <p:spPr>
          <a:xfrm>
            <a:off x="2118823" y="3294897"/>
            <a:ext cx="3116258" cy="1674988"/>
          </a:xfrm>
          <a:prstGeom prst="rect">
            <a:avLst/>
          </a:prstGeom>
        </p:spPr>
      </p:pic>
      <p:cxnSp>
        <p:nvCxnSpPr>
          <p:cNvPr id="24" name="Straight Connector 23">
            <a:extLst>
              <a:ext uri="{FF2B5EF4-FFF2-40B4-BE49-F238E27FC236}">
                <a16:creationId xmlns:a16="http://schemas.microsoft.com/office/drawing/2014/main" id="{7039C108-ED63-4645-9FC8-D00CC583D3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5DCAA440-3653-2BF5-3EB1-1CCC17DFBC5D}"/>
              </a:ext>
            </a:extLst>
          </p:cNvPr>
          <p:cNvSpPr txBox="1"/>
          <p:nvPr/>
        </p:nvSpPr>
        <p:spPr>
          <a:xfrm>
            <a:off x="101846" y="5359944"/>
            <a:ext cx="6096000" cy="369332"/>
          </a:xfrm>
          <a:prstGeom prst="rect">
            <a:avLst/>
          </a:prstGeom>
          <a:noFill/>
        </p:spPr>
        <p:txBody>
          <a:bodyPr wrap="square">
            <a:spAutoFit/>
          </a:bodyPr>
          <a:lstStyle/>
          <a:p>
            <a:r>
              <a:rPr lang="en-GB" dirty="0"/>
              <a:t>Crafting Sustainable Fashion Since</a:t>
            </a:r>
            <a:r>
              <a:rPr lang="pl-PL" dirty="0"/>
              <a:t> 1923</a:t>
            </a:r>
            <a:endParaRPr lang="en-GB" dirty="0"/>
          </a:p>
        </p:txBody>
      </p:sp>
      <p:graphicFrame>
        <p:nvGraphicFramePr>
          <p:cNvPr id="28" name="TextBox 14">
            <a:extLst>
              <a:ext uri="{FF2B5EF4-FFF2-40B4-BE49-F238E27FC236}">
                <a16:creationId xmlns:a16="http://schemas.microsoft.com/office/drawing/2014/main" id="{AB978553-CAD8-723B-123B-C10D38740ED5}"/>
              </a:ext>
            </a:extLst>
          </p:cNvPr>
          <p:cNvGraphicFramePr/>
          <p:nvPr>
            <p:extLst>
              <p:ext uri="{D42A27DB-BD31-4B8C-83A1-F6EECF244321}">
                <p14:modId xmlns:p14="http://schemas.microsoft.com/office/powerpoint/2010/main" val="999110432"/>
              </p:ext>
            </p:extLst>
          </p:nvPr>
        </p:nvGraphicFramePr>
        <p:xfrm>
          <a:off x="5197063" y="1447801"/>
          <a:ext cx="7096783" cy="516254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9" name="TextBox 18">
            <a:extLst>
              <a:ext uri="{FF2B5EF4-FFF2-40B4-BE49-F238E27FC236}">
                <a16:creationId xmlns:a16="http://schemas.microsoft.com/office/drawing/2014/main" id="{BF1BDF97-8662-C5B7-D2E4-A211BA9D384D}"/>
              </a:ext>
            </a:extLst>
          </p:cNvPr>
          <p:cNvSpPr txBox="1"/>
          <p:nvPr/>
        </p:nvSpPr>
        <p:spPr>
          <a:xfrm>
            <a:off x="429332" y="6355706"/>
            <a:ext cx="11629318" cy="369332"/>
          </a:xfrm>
          <a:prstGeom prst="rect">
            <a:avLst/>
          </a:prstGeom>
          <a:noFill/>
        </p:spPr>
        <p:txBody>
          <a:bodyPr wrap="square">
            <a:spAutoFit/>
          </a:bodyPr>
          <a:lstStyle/>
          <a:p>
            <a:r>
              <a:rPr lang="en-GB" dirty="0"/>
              <a:t>🌿 </a:t>
            </a:r>
            <a:r>
              <a:rPr lang="en-GB" b="1" dirty="0"/>
              <a:t>Organic Cotton</a:t>
            </a:r>
            <a:r>
              <a:rPr lang="en-GB" dirty="0"/>
              <a:t> 🌾 </a:t>
            </a:r>
            <a:r>
              <a:rPr lang="en-GB" b="1" dirty="0"/>
              <a:t>Premium Linen</a:t>
            </a:r>
            <a:r>
              <a:rPr lang="en-GB" dirty="0"/>
              <a:t> 🍃 </a:t>
            </a:r>
            <a:r>
              <a:rPr lang="en-GB" b="1" dirty="0"/>
              <a:t>Natural Dyes</a:t>
            </a:r>
            <a:r>
              <a:rPr lang="en-GB" dirty="0"/>
              <a:t> 🤝 </a:t>
            </a:r>
            <a:r>
              <a:rPr lang="en-GB" b="1" dirty="0"/>
              <a:t>Ethical Craftsmanship</a:t>
            </a:r>
            <a:r>
              <a:rPr lang="en-GB" dirty="0"/>
              <a:t> ♻️ </a:t>
            </a:r>
            <a:r>
              <a:rPr lang="en-GB" b="1" dirty="0"/>
              <a:t>Slow Fashion</a:t>
            </a:r>
            <a:endParaRPr lang="en-GB" dirty="0"/>
          </a:p>
        </p:txBody>
      </p:sp>
      <p:pic>
        <p:nvPicPr>
          <p:cNvPr id="23" name="Picture 22">
            <a:extLst>
              <a:ext uri="{FF2B5EF4-FFF2-40B4-BE49-F238E27FC236}">
                <a16:creationId xmlns:a16="http://schemas.microsoft.com/office/drawing/2014/main" id="{AEB9D47E-3509-7E14-1648-2920C3BDA68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300966" y="132962"/>
            <a:ext cx="1757684" cy="1757684"/>
          </a:xfrm>
          <a:prstGeom prst="rect">
            <a:avLst/>
          </a:prstGeom>
        </p:spPr>
      </p:pic>
    </p:spTree>
    <p:extLst>
      <p:ext uri="{BB962C8B-B14F-4D97-AF65-F5344CB8AC3E}">
        <p14:creationId xmlns:p14="http://schemas.microsoft.com/office/powerpoint/2010/main" val="4010131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51DA9-0478-519F-3DCA-54DEA27069BA}"/>
              </a:ext>
            </a:extLst>
          </p:cNvPr>
          <p:cNvSpPr>
            <a:spLocks noGrp="1"/>
          </p:cNvSpPr>
          <p:nvPr>
            <p:ph type="title"/>
          </p:nvPr>
        </p:nvSpPr>
        <p:spPr>
          <a:xfrm>
            <a:off x="3619501" y="718413"/>
            <a:ext cx="6381750" cy="748437"/>
          </a:xfrm>
        </p:spPr>
        <p:txBody>
          <a:bodyPr>
            <a:normAutofit fontScale="90000"/>
          </a:bodyPr>
          <a:lstStyle/>
          <a:p>
            <a:pPr algn="ctr"/>
            <a:r>
              <a:rPr lang="pl-PL" b="1" dirty="0"/>
              <a:t>Brand Identity</a:t>
            </a:r>
            <a:br>
              <a:rPr lang="en-GB" b="1" dirty="0"/>
            </a:br>
            <a:endParaRPr lang="en-GB" dirty="0">
              <a:latin typeface="+mn-lt"/>
            </a:endParaRPr>
          </a:p>
        </p:txBody>
      </p:sp>
      <p:pic>
        <p:nvPicPr>
          <p:cNvPr id="5" name="Content Placeholder 4">
            <a:extLst>
              <a:ext uri="{FF2B5EF4-FFF2-40B4-BE49-F238E27FC236}">
                <a16:creationId xmlns:a16="http://schemas.microsoft.com/office/drawing/2014/main" id="{804AD645-D96B-D06A-A247-E9DBEB985A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2716" y="957170"/>
            <a:ext cx="3740150" cy="3377337"/>
          </a:xfrm>
          <a:prstGeom prst="rect">
            <a:avLst/>
          </a:prstGeom>
        </p:spPr>
      </p:pic>
      <p:sp>
        <p:nvSpPr>
          <p:cNvPr id="7" name="TextBox 6">
            <a:extLst>
              <a:ext uri="{FF2B5EF4-FFF2-40B4-BE49-F238E27FC236}">
                <a16:creationId xmlns:a16="http://schemas.microsoft.com/office/drawing/2014/main" id="{6D12F1D1-9E84-3835-4C7D-7CACC240356D}"/>
              </a:ext>
            </a:extLst>
          </p:cNvPr>
          <p:cNvSpPr txBox="1"/>
          <p:nvPr/>
        </p:nvSpPr>
        <p:spPr>
          <a:xfrm>
            <a:off x="4483511" y="1718476"/>
            <a:ext cx="7462684" cy="1354217"/>
          </a:xfrm>
          <a:prstGeom prst="rect">
            <a:avLst/>
          </a:prstGeom>
          <a:noFill/>
        </p:spPr>
        <p:txBody>
          <a:bodyPr wrap="square">
            <a:spAutoFit/>
          </a:bodyPr>
          <a:lstStyle/>
          <a:p>
            <a:pPr>
              <a:buNone/>
            </a:pPr>
            <a:r>
              <a:rPr lang="en-GB" sz="1000" dirty="0"/>
              <a:t>			</a:t>
            </a:r>
            <a:r>
              <a:rPr lang="pl-PL" sz="1000" dirty="0"/>
              <a:t>COLOUR PALETTE</a:t>
            </a:r>
          </a:p>
          <a:p>
            <a:r>
              <a:rPr lang="en-GB" sz="1000" dirty="0"/>
              <a:t>         </a:t>
            </a:r>
            <a:r>
              <a:rPr lang="en-GB" sz="1000" dirty="0">
                <a:latin typeface="Montserrat" panose="00000500000000000000" pitchFamily="2" charset="0"/>
              </a:rPr>
              <a:t>Forest Green</a:t>
            </a:r>
            <a:r>
              <a:rPr lang="en-GB" sz="3000" dirty="0"/>
              <a:t>🟩</a:t>
            </a:r>
            <a:r>
              <a:rPr lang="en-GB" sz="1000" dirty="0"/>
              <a:t> </a:t>
            </a:r>
            <a:r>
              <a:rPr lang="en-GB" sz="1000" dirty="0">
                <a:latin typeface="Montserrat" panose="00000500000000000000" pitchFamily="2" charset="0"/>
              </a:rPr>
              <a:t>Sage Green </a:t>
            </a:r>
            <a:r>
              <a:rPr lang="en-GB" sz="3000" dirty="0"/>
              <a:t>⬜</a:t>
            </a:r>
            <a:r>
              <a:rPr lang="en-GB" sz="1000" dirty="0"/>
              <a:t> </a:t>
            </a:r>
            <a:r>
              <a:rPr lang="en-GB" sz="1000" dirty="0">
                <a:latin typeface="Montserrat" panose="00000500000000000000" pitchFamily="2" charset="0"/>
              </a:rPr>
              <a:t>Natural Cotton  </a:t>
            </a:r>
            <a:r>
              <a:rPr lang="en-GB" sz="3000" dirty="0"/>
              <a:t>🟫</a:t>
            </a:r>
            <a:r>
              <a:rPr lang="en-GB" sz="1000" dirty="0"/>
              <a:t> </a:t>
            </a:r>
            <a:r>
              <a:rPr lang="en-GB" sz="1000" dirty="0">
                <a:latin typeface="Montserrat" panose="00000500000000000000" pitchFamily="2" charset="0"/>
              </a:rPr>
              <a:t>Warm Sand </a:t>
            </a:r>
            <a:r>
              <a:rPr lang="en-GB" sz="3000" dirty="0"/>
              <a:t>🟨</a:t>
            </a:r>
            <a:r>
              <a:rPr lang="en-GB" sz="1000" dirty="0"/>
              <a:t> </a:t>
            </a:r>
            <a:r>
              <a:rPr lang="en-GB" sz="1000" dirty="0">
                <a:latin typeface="Montserrat" panose="00000500000000000000" pitchFamily="2" charset="0"/>
              </a:rPr>
              <a:t>Soft Gold </a:t>
            </a:r>
            <a:br>
              <a:rPr lang="en-GB" sz="1000" dirty="0"/>
            </a:br>
            <a:r>
              <a:rPr lang="en-GB" sz="1000" dirty="0"/>
              <a:t>                  </a:t>
            </a:r>
            <a:r>
              <a:rPr lang="en-GB" sz="1000" dirty="0">
                <a:solidFill>
                  <a:srgbClr val="264D3E"/>
                </a:solidFill>
              </a:rPr>
              <a:t>#264D3E                       #A8B79B                     </a:t>
            </a:r>
            <a:r>
              <a:rPr lang="en-GB" sz="1000" dirty="0">
                <a:solidFill>
                  <a:srgbClr val="F2EDE4"/>
                </a:solidFill>
              </a:rPr>
              <a:t>#F2EDE                             </a:t>
            </a:r>
            <a:r>
              <a:rPr lang="en-GB" sz="1000" dirty="0">
                <a:solidFill>
                  <a:srgbClr val="DCC8B6"/>
                </a:solidFill>
              </a:rPr>
              <a:t>#DCC8B6	        </a:t>
            </a:r>
            <a:r>
              <a:rPr lang="en-GB" sz="1000" dirty="0">
                <a:solidFill>
                  <a:srgbClr val="C9A86A"/>
                </a:solidFill>
              </a:rPr>
              <a:t>#C9A86A</a:t>
            </a:r>
          </a:p>
          <a:p>
            <a:pPr>
              <a:buNone/>
            </a:pPr>
            <a:endParaRPr lang="pl-PL" sz="1000" dirty="0"/>
          </a:p>
          <a:p>
            <a:pPr>
              <a:buNone/>
            </a:pPr>
            <a:endParaRPr lang="pl-PL" sz="1000" i="1" dirty="0"/>
          </a:p>
          <a:p>
            <a:pPr>
              <a:buNone/>
            </a:pPr>
            <a:r>
              <a:rPr lang="en-GB" sz="1200" i="1" dirty="0"/>
              <a:t>An earthy colour palette inspired by nature, reflecting sustainability, elegance and timeless design.</a:t>
            </a:r>
          </a:p>
        </p:txBody>
      </p:sp>
      <p:sp>
        <p:nvSpPr>
          <p:cNvPr id="9" name="TextBox 8">
            <a:extLst>
              <a:ext uri="{FF2B5EF4-FFF2-40B4-BE49-F238E27FC236}">
                <a16:creationId xmlns:a16="http://schemas.microsoft.com/office/drawing/2014/main" id="{098BDC29-4763-F836-490D-63AEFBFB867B}"/>
              </a:ext>
            </a:extLst>
          </p:cNvPr>
          <p:cNvSpPr txBox="1"/>
          <p:nvPr/>
        </p:nvSpPr>
        <p:spPr>
          <a:xfrm>
            <a:off x="495177" y="6138432"/>
            <a:ext cx="11201646" cy="276999"/>
          </a:xfrm>
          <a:prstGeom prst="rect">
            <a:avLst/>
          </a:prstGeom>
          <a:noFill/>
        </p:spPr>
        <p:txBody>
          <a:bodyPr wrap="square">
            <a:spAutoFit/>
          </a:bodyPr>
          <a:lstStyle/>
          <a:p>
            <a:pPr>
              <a:buNone/>
            </a:pPr>
            <a:r>
              <a:rPr lang="en-GB" sz="1200" dirty="0"/>
              <a:t>🌿 </a:t>
            </a:r>
            <a:r>
              <a:rPr lang="en-GB" sz="1200" b="1" dirty="0"/>
              <a:t>Sustainability</a:t>
            </a:r>
            <a:r>
              <a:rPr lang="pl-PL" sz="1200" b="1" dirty="0"/>
              <a:t> 	</a:t>
            </a:r>
            <a:r>
              <a:rPr lang="en-GB" sz="1200" dirty="0"/>
              <a:t>♻️ </a:t>
            </a:r>
            <a:r>
              <a:rPr lang="en-GB" sz="1200" b="1" dirty="0"/>
              <a:t>Slow Fashion</a:t>
            </a:r>
            <a:r>
              <a:rPr lang="pl-PL" sz="1200" b="1" dirty="0"/>
              <a:t>	 </a:t>
            </a:r>
            <a:r>
              <a:rPr lang="en-GB" sz="1200" dirty="0"/>
              <a:t>🤝 </a:t>
            </a:r>
            <a:r>
              <a:rPr lang="en-GB" sz="1200" b="1" dirty="0"/>
              <a:t>Ethical Craftsmanship</a:t>
            </a:r>
            <a:r>
              <a:rPr lang="pl-PL" sz="1200" b="1" dirty="0"/>
              <a:t>		</a:t>
            </a:r>
            <a:r>
              <a:rPr lang="en-GB" sz="1200" dirty="0"/>
              <a:t>🌍 </a:t>
            </a:r>
            <a:r>
              <a:rPr lang="en-GB" sz="1200" b="1" dirty="0"/>
              <a:t>Transparency</a:t>
            </a:r>
            <a:r>
              <a:rPr lang="pl-PL" sz="1200" b="1" dirty="0"/>
              <a:t>	</a:t>
            </a:r>
            <a:r>
              <a:rPr lang="en-GB" sz="1200" dirty="0"/>
              <a:t>✨ </a:t>
            </a:r>
            <a:r>
              <a:rPr lang="en-GB" sz="1200" b="1" dirty="0"/>
              <a:t>Timeless Design</a:t>
            </a:r>
            <a:endParaRPr lang="en-GB" sz="1200" dirty="0"/>
          </a:p>
        </p:txBody>
      </p:sp>
      <p:sp>
        <p:nvSpPr>
          <p:cNvPr id="11" name="TextBox 10">
            <a:extLst>
              <a:ext uri="{FF2B5EF4-FFF2-40B4-BE49-F238E27FC236}">
                <a16:creationId xmlns:a16="http://schemas.microsoft.com/office/drawing/2014/main" id="{2ACBC6CA-0A71-DDDC-5D2F-0F61C6052759}"/>
              </a:ext>
            </a:extLst>
          </p:cNvPr>
          <p:cNvSpPr txBox="1"/>
          <p:nvPr/>
        </p:nvSpPr>
        <p:spPr>
          <a:xfrm>
            <a:off x="289719" y="6464975"/>
            <a:ext cx="7101681" cy="276999"/>
          </a:xfrm>
          <a:prstGeom prst="rect">
            <a:avLst/>
          </a:prstGeom>
          <a:noFill/>
        </p:spPr>
        <p:txBody>
          <a:bodyPr wrap="square">
            <a:spAutoFit/>
          </a:bodyPr>
          <a:lstStyle/>
          <a:p>
            <a:r>
              <a:rPr lang="en-GB" sz="1200" dirty="0"/>
              <a:t>Creating fashion that respects people, the planet and future generations.</a:t>
            </a:r>
          </a:p>
        </p:txBody>
      </p:sp>
      <p:sp>
        <p:nvSpPr>
          <p:cNvPr id="13" name="TextBox 12">
            <a:extLst>
              <a:ext uri="{FF2B5EF4-FFF2-40B4-BE49-F238E27FC236}">
                <a16:creationId xmlns:a16="http://schemas.microsoft.com/office/drawing/2014/main" id="{E92CAFAC-84DC-AC37-A4CB-A8F5CA5821BF}"/>
              </a:ext>
            </a:extLst>
          </p:cNvPr>
          <p:cNvSpPr txBox="1"/>
          <p:nvPr/>
        </p:nvSpPr>
        <p:spPr>
          <a:xfrm>
            <a:off x="469705" y="4108959"/>
            <a:ext cx="2762373" cy="830997"/>
          </a:xfrm>
          <a:prstGeom prst="rect">
            <a:avLst/>
          </a:prstGeom>
          <a:noFill/>
        </p:spPr>
        <p:txBody>
          <a:bodyPr wrap="square">
            <a:spAutoFit/>
          </a:bodyPr>
          <a:lstStyle/>
          <a:p>
            <a:pPr>
              <a:buNone/>
            </a:pPr>
            <a:r>
              <a:rPr lang="en-GB" sz="1200" b="1" dirty="0"/>
              <a:t>V</a:t>
            </a:r>
            <a:r>
              <a:rPr lang="en-GB" sz="1200" dirty="0"/>
              <a:t> – Verde (Nature)</a:t>
            </a:r>
          </a:p>
          <a:p>
            <a:pPr>
              <a:buNone/>
            </a:pPr>
            <a:r>
              <a:rPr lang="en-GB" sz="1200" b="1" dirty="0"/>
              <a:t>M</a:t>
            </a:r>
            <a:r>
              <a:rPr lang="en-GB" sz="1200" dirty="0"/>
              <a:t> – Mode (Fashion)</a:t>
            </a:r>
          </a:p>
          <a:p>
            <a:pPr>
              <a:buNone/>
            </a:pPr>
            <a:r>
              <a:rPr lang="en-GB" sz="1200" dirty="0"/>
              <a:t>🌿 Cotton Flower – Organic Materials</a:t>
            </a:r>
          </a:p>
          <a:p>
            <a:pPr>
              <a:buNone/>
            </a:pPr>
            <a:r>
              <a:rPr lang="en-GB" sz="1200" dirty="0"/>
              <a:t>🍃 Leaves – Sustainability</a:t>
            </a:r>
          </a:p>
        </p:txBody>
      </p:sp>
      <p:sp>
        <p:nvSpPr>
          <p:cNvPr id="15" name="TextBox 14">
            <a:extLst>
              <a:ext uri="{FF2B5EF4-FFF2-40B4-BE49-F238E27FC236}">
                <a16:creationId xmlns:a16="http://schemas.microsoft.com/office/drawing/2014/main" id="{C5766E86-601F-F27A-4541-06F2391777B2}"/>
              </a:ext>
            </a:extLst>
          </p:cNvPr>
          <p:cNvSpPr txBox="1"/>
          <p:nvPr/>
        </p:nvSpPr>
        <p:spPr>
          <a:xfrm>
            <a:off x="815978" y="5704642"/>
            <a:ext cx="8454124" cy="307777"/>
          </a:xfrm>
          <a:prstGeom prst="rect">
            <a:avLst/>
          </a:prstGeom>
          <a:noFill/>
        </p:spPr>
        <p:txBody>
          <a:bodyPr wrap="square">
            <a:spAutoFit/>
          </a:bodyPr>
          <a:lstStyle/>
          <a:p>
            <a:pPr>
              <a:buNone/>
            </a:pPr>
            <a:r>
              <a:rPr lang="en-GB" sz="1400" b="1" dirty="0"/>
              <a:t>Elegant</a:t>
            </a:r>
            <a:r>
              <a:rPr lang="pl-PL" sz="1400" b="1" dirty="0"/>
              <a:t> </a:t>
            </a:r>
            <a:r>
              <a:rPr lang="en-GB" sz="1400" b="1" dirty="0"/>
              <a:t>		</a:t>
            </a:r>
            <a:r>
              <a:rPr lang="pl-PL" sz="1400" dirty="0"/>
              <a:t> </a:t>
            </a:r>
            <a:r>
              <a:rPr lang="en-GB" sz="1400" b="1" dirty="0"/>
              <a:t>Timeless</a:t>
            </a:r>
            <a:r>
              <a:rPr lang="pl-PL" sz="1400" dirty="0"/>
              <a:t> </a:t>
            </a:r>
            <a:r>
              <a:rPr lang="en-GB" sz="1400" dirty="0"/>
              <a:t>		</a:t>
            </a:r>
            <a:r>
              <a:rPr lang="en-GB" sz="1400" b="1" dirty="0"/>
              <a:t>Premium</a:t>
            </a:r>
            <a:r>
              <a:rPr lang="pl-PL" sz="1400" dirty="0"/>
              <a:t> </a:t>
            </a:r>
            <a:r>
              <a:rPr lang="en-GB" sz="1400" dirty="0"/>
              <a:t>		</a:t>
            </a:r>
            <a:r>
              <a:rPr lang="en-GB" sz="1400" b="1" dirty="0"/>
              <a:t>Authentic</a:t>
            </a:r>
            <a:r>
              <a:rPr lang="pl-PL" sz="1400" dirty="0"/>
              <a:t> </a:t>
            </a:r>
            <a:r>
              <a:rPr lang="en-GB" sz="1400" dirty="0"/>
              <a:t>		</a:t>
            </a:r>
            <a:r>
              <a:rPr lang="en-GB" sz="1400" b="1" dirty="0"/>
              <a:t>Minimalist</a:t>
            </a:r>
            <a:endParaRPr lang="en-GB" sz="1400" dirty="0"/>
          </a:p>
        </p:txBody>
      </p:sp>
      <p:sp>
        <p:nvSpPr>
          <p:cNvPr id="16" name="TextBox 15">
            <a:extLst>
              <a:ext uri="{FF2B5EF4-FFF2-40B4-BE49-F238E27FC236}">
                <a16:creationId xmlns:a16="http://schemas.microsoft.com/office/drawing/2014/main" id="{131DDB84-6BCF-48D0-266B-2E5C45502677}"/>
              </a:ext>
            </a:extLst>
          </p:cNvPr>
          <p:cNvSpPr txBox="1"/>
          <p:nvPr/>
        </p:nvSpPr>
        <p:spPr>
          <a:xfrm>
            <a:off x="4789273" y="1255485"/>
            <a:ext cx="5343586" cy="415498"/>
          </a:xfrm>
          <a:prstGeom prst="rect">
            <a:avLst/>
          </a:prstGeom>
          <a:noFill/>
        </p:spPr>
        <p:txBody>
          <a:bodyPr wrap="square" rtlCol="0">
            <a:spAutoFit/>
          </a:bodyPr>
          <a:lstStyle/>
          <a:p>
            <a:r>
              <a:rPr lang="en-GB" sz="2100" dirty="0">
                <a:solidFill>
                  <a:srgbClr val="C9A86A"/>
                </a:solidFill>
              </a:rPr>
              <a:t>Building a Timeless Sustainable Brand</a:t>
            </a:r>
          </a:p>
        </p:txBody>
      </p:sp>
      <p:sp>
        <p:nvSpPr>
          <p:cNvPr id="18" name="TextBox 17">
            <a:extLst>
              <a:ext uri="{FF2B5EF4-FFF2-40B4-BE49-F238E27FC236}">
                <a16:creationId xmlns:a16="http://schemas.microsoft.com/office/drawing/2014/main" id="{7919C02D-C9FE-B810-05A8-2977DDFF52A7}"/>
              </a:ext>
            </a:extLst>
          </p:cNvPr>
          <p:cNvSpPr txBox="1"/>
          <p:nvPr/>
        </p:nvSpPr>
        <p:spPr>
          <a:xfrm>
            <a:off x="4867214" y="3708387"/>
            <a:ext cx="2524186" cy="1384995"/>
          </a:xfrm>
          <a:prstGeom prst="rect">
            <a:avLst/>
          </a:prstGeom>
          <a:noFill/>
        </p:spPr>
        <p:txBody>
          <a:bodyPr wrap="square">
            <a:spAutoFit/>
          </a:bodyPr>
          <a:lstStyle/>
          <a:p>
            <a:pPr>
              <a:buNone/>
            </a:pPr>
            <a:r>
              <a:rPr lang="en-GB" sz="1200" b="1" dirty="0">
                <a:solidFill>
                  <a:srgbClr val="C9A86A"/>
                </a:solidFill>
              </a:rPr>
              <a:t>Typography</a:t>
            </a:r>
          </a:p>
          <a:p>
            <a:pPr>
              <a:buNone/>
            </a:pPr>
            <a:r>
              <a:rPr lang="en-GB" sz="1200" b="1" dirty="0"/>
              <a:t>Cormorant Garamond</a:t>
            </a:r>
            <a:endParaRPr lang="en-GB" sz="1200" dirty="0"/>
          </a:p>
          <a:p>
            <a:pPr>
              <a:buNone/>
            </a:pPr>
            <a:r>
              <a:rPr lang="en-GB" sz="1200" dirty="0"/>
              <a:t>Aa Bb Cc</a:t>
            </a:r>
            <a:endParaRPr lang="pl-PL" sz="1200" b="1" dirty="0"/>
          </a:p>
          <a:p>
            <a:pPr>
              <a:buNone/>
            </a:pPr>
            <a:r>
              <a:rPr lang="en-GB" sz="1200" b="1" dirty="0"/>
              <a:t>Montserrat</a:t>
            </a:r>
            <a:endParaRPr lang="en-GB" sz="1200" dirty="0"/>
          </a:p>
          <a:p>
            <a:pPr>
              <a:buNone/>
            </a:pPr>
            <a:r>
              <a:rPr lang="en-GB" sz="1200" dirty="0"/>
              <a:t>Aa Bb Cc</a:t>
            </a:r>
            <a:endParaRPr lang="pl-PL" sz="1200" b="1" dirty="0"/>
          </a:p>
          <a:p>
            <a:pPr>
              <a:buNone/>
            </a:pPr>
            <a:r>
              <a:rPr lang="en-GB" sz="1200" b="1" dirty="0"/>
              <a:t>Calisto MT (Body)</a:t>
            </a:r>
          </a:p>
          <a:p>
            <a:pPr>
              <a:buNone/>
            </a:pPr>
            <a:r>
              <a:rPr lang="en-GB" sz="1200" i="1" dirty="0"/>
              <a:t>Style with Purpose</a:t>
            </a:r>
            <a:endParaRPr lang="en-GB" sz="1200" dirty="0"/>
          </a:p>
        </p:txBody>
      </p:sp>
      <p:pic>
        <p:nvPicPr>
          <p:cNvPr id="19" name="Content Placeholder 8">
            <a:extLst>
              <a:ext uri="{FF2B5EF4-FFF2-40B4-BE49-F238E27FC236}">
                <a16:creationId xmlns:a16="http://schemas.microsoft.com/office/drawing/2014/main" id="{3C7A6E58-9F7A-2102-8F87-77AC36CABE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01251" y="3722580"/>
            <a:ext cx="1462298" cy="974865"/>
          </a:xfrm>
          <a:prstGeom prst="rect">
            <a:avLst/>
          </a:prstGeom>
        </p:spPr>
      </p:pic>
      <p:pic>
        <p:nvPicPr>
          <p:cNvPr id="20" name="Picture 19">
            <a:extLst>
              <a:ext uri="{FF2B5EF4-FFF2-40B4-BE49-F238E27FC236}">
                <a16:creationId xmlns:a16="http://schemas.microsoft.com/office/drawing/2014/main" id="{84664448-C3E8-D4F2-8DBE-193F8F36F9F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69915" y="3768558"/>
            <a:ext cx="1462298" cy="974865"/>
          </a:xfrm>
          <a:prstGeom prst="rect">
            <a:avLst/>
          </a:prstGeom>
        </p:spPr>
      </p:pic>
      <p:pic>
        <p:nvPicPr>
          <p:cNvPr id="22" name="Picture 21">
            <a:extLst>
              <a:ext uri="{FF2B5EF4-FFF2-40B4-BE49-F238E27FC236}">
                <a16:creationId xmlns:a16="http://schemas.microsoft.com/office/drawing/2014/main" id="{BF8501F8-DDF1-216A-C605-65595DA62AB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70102" y="4876954"/>
            <a:ext cx="1462298" cy="928887"/>
          </a:xfrm>
          <a:prstGeom prst="rect">
            <a:avLst/>
          </a:prstGeom>
        </p:spPr>
      </p:pic>
      <p:sp>
        <p:nvSpPr>
          <p:cNvPr id="26" name="TextBox 25">
            <a:extLst>
              <a:ext uri="{FF2B5EF4-FFF2-40B4-BE49-F238E27FC236}">
                <a16:creationId xmlns:a16="http://schemas.microsoft.com/office/drawing/2014/main" id="{C41F9A92-276F-4B6A-1B62-A5924422BE19}"/>
              </a:ext>
            </a:extLst>
          </p:cNvPr>
          <p:cNvSpPr txBox="1"/>
          <p:nvPr/>
        </p:nvSpPr>
        <p:spPr>
          <a:xfrm>
            <a:off x="1057432" y="5285765"/>
            <a:ext cx="402168" cy="369332"/>
          </a:xfrm>
          <a:prstGeom prst="rect">
            <a:avLst/>
          </a:prstGeom>
          <a:noFill/>
        </p:spPr>
        <p:txBody>
          <a:bodyPr wrap="square">
            <a:spAutoFit/>
          </a:bodyPr>
          <a:lstStyle/>
          <a:p>
            <a:r>
              <a:rPr lang="en-GB" sz="1800" dirty="0"/>
              <a:t>◇</a:t>
            </a:r>
            <a:endParaRPr lang="en-GB" dirty="0"/>
          </a:p>
        </p:txBody>
      </p:sp>
      <p:sp>
        <p:nvSpPr>
          <p:cNvPr id="28" name="TextBox 27">
            <a:extLst>
              <a:ext uri="{FF2B5EF4-FFF2-40B4-BE49-F238E27FC236}">
                <a16:creationId xmlns:a16="http://schemas.microsoft.com/office/drawing/2014/main" id="{9E97E9F7-FDDB-3AC7-56E5-E100F1F7C776}"/>
              </a:ext>
            </a:extLst>
          </p:cNvPr>
          <p:cNvSpPr txBox="1"/>
          <p:nvPr/>
        </p:nvSpPr>
        <p:spPr>
          <a:xfrm>
            <a:off x="4757789" y="5335310"/>
            <a:ext cx="330152" cy="369332"/>
          </a:xfrm>
          <a:prstGeom prst="rect">
            <a:avLst/>
          </a:prstGeom>
          <a:noFill/>
        </p:spPr>
        <p:txBody>
          <a:bodyPr wrap="square">
            <a:spAutoFit/>
          </a:bodyPr>
          <a:lstStyle/>
          <a:p>
            <a:r>
              <a:rPr lang="en-GB" sz="1800" dirty="0"/>
              <a:t>♛</a:t>
            </a:r>
            <a:endParaRPr lang="en-GB" dirty="0"/>
          </a:p>
        </p:txBody>
      </p:sp>
      <p:sp>
        <p:nvSpPr>
          <p:cNvPr id="30" name="TextBox 29">
            <a:extLst>
              <a:ext uri="{FF2B5EF4-FFF2-40B4-BE49-F238E27FC236}">
                <a16:creationId xmlns:a16="http://schemas.microsoft.com/office/drawing/2014/main" id="{CFFC7CE7-E88D-EA69-F638-D43AA3B54661}"/>
              </a:ext>
            </a:extLst>
          </p:cNvPr>
          <p:cNvSpPr txBox="1"/>
          <p:nvPr/>
        </p:nvSpPr>
        <p:spPr>
          <a:xfrm>
            <a:off x="2939829" y="5301633"/>
            <a:ext cx="297627" cy="369332"/>
          </a:xfrm>
          <a:prstGeom prst="rect">
            <a:avLst/>
          </a:prstGeom>
          <a:noFill/>
        </p:spPr>
        <p:txBody>
          <a:bodyPr wrap="square">
            <a:spAutoFit/>
          </a:bodyPr>
          <a:lstStyle/>
          <a:p>
            <a:r>
              <a:rPr lang="en-GB" sz="1800" dirty="0"/>
              <a:t>🍃</a:t>
            </a:r>
            <a:endParaRPr lang="en-GB" dirty="0"/>
          </a:p>
        </p:txBody>
      </p:sp>
      <p:sp>
        <p:nvSpPr>
          <p:cNvPr id="34" name="TextBox 33">
            <a:extLst>
              <a:ext uri="{FF2B5EF4-FFF2-40B4-BE49-F238E27FC236}">
                <a16:creationId xmlns:a16="http://schemas.microsoft.com/office/drawing/2014/main" id="{D8929565-5F35-316E-48DE-422DF3266D2C}"/>
              </a:ext>
            </a:extLst>
          </p:cNvPr>
          <p:cNvSpPr txBox="1"/>
          <p:nvPr/>
        </p:nvSpPr>
        <p:spPr>
          <a:xfrm>
            <a:off x="6705684" y="5393963"/>
            <a:ext cx="315558" cy="369332"/>
          </a:xfrm>
          <a:prstGeom prst="rect">
            <a:avLst/>
          </a:prstGeom>
          <a:noFill/>
        </p:spPr>
        <p:txBody>
          <a:bodyPr wrap="square">
            <a:spAutoFit/>
          </a:bodyPr>
          <a:lstStyle/>
          <a:p>
            <a:r>
              <a:rPr lang="en-GB" sz="1800" dirty="0"/>
              <a:t>♡ </a:t>
            </a:r>
            <a:endParaRPr lang="en-GB" dirty="0"/>
          </a:p>
        </p:txBody>
      </p:sp>
      <p:sp>
        <p:nvSpPr>
          <p:cNvPr id="36" name="TextBox 35">
            <a:extLst>
              <a:ext uri="{FF2B5EF4-FFF2-40B4-BE49-F238E27FC236}">
                <a16:creationId xmlns:a16="http://schemas.microsoft.com/office/drawing/2014/main" id="{B78B9C66-7F44-AD45-13BD-38256C295B84}"/>
              </a:ext>
            </a:extLst>
          </p:cNvPr>
          <p:cNvSpPr txBox="1"/>
          <p:nvPr/>
        </p:nvSpPr>
        <p:spPr>
          <a:xfrm>
            <a:off x="8484792" y="5393963"/>
            <a:ext cx="308386" cy="369332"/>
          </a:xfrm>
          <a:prstGeom prst="rect">
            <a:avLst/>
          </a:prstGeom>
          <a:noFill/>
        </p:spPr>
        <p:txBody>
          <a:bodyPr wrap="square">
            <a:spAutoFit/>
          </a:bodyPr>
          <a:lstStyle/>
          <a:p>
            <a:r>
              <a:rPr lang="en-GB" sz="1800" dirty="0"/>
              <a:t>○</a:t>
            </a:r>
            <a:endParaRPr lang="en-GB" dirty="0"/>
          </a:p>
        </p:txBody>
      </p:sp>
      <p:pic>
        <p:nvPicPr>
          <p:cNvPr id="4" name="Picture 3">
            <a:extLst>
              <a:ext uri="{FF2B5EF4-FFF2-40B4-BE49-F238E27FC236}">
                <a16:creationId xmlns:a16="http://schemas.microsoft.com/office/drawing/2014/main" id="{FEFF7C59-60D9-8273-0134-D54A022A855F}"/>
              </a:ext>
            </a:extLst>
          </p:cNvPr>
          <p:cNvPicPr>
            <a:picLocks noChangeAspect="1"/>
          </p:cNvPicPr>
          <p:nvPr/>
        </p:nvPicPr>
        <p:blipFill>
          <a:blip r:embed="rId6"/>
          <a:stretch>
            <a:fillRect/>
          </a:stretch>
        </p:blipFill>
        <p:spPr>
          <a:xfrm>
            <a:off x="4375877" y="1928746"/>
            <a:ext cx="374229" cy="365792"/>
          </a:xfrm>
          <a:prstGeom prst="rect">
            <a:avLst/>
          </a:prstGeom>
        </p:spPr>
      </p:pic>
    </p:spTree>
    <p:extLst>
      <p:ext uri="{BB962C8B-B14F-4D97-AF65-F5344CB8AC3E}">
        <p14:creationId xmlns:p14="http://schemas.microsoft.com/office/powerpoint/2010/main" val="1515034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01AA96AE-7C43-532C-BF9E-4E6F41A5D2A7}"/>
              </a:ext>
            </a:extLst>
          </p:cNvPr>
          <p:cNvSpPr>
            <a:spLocks noGrp="1"/>
          </p:cNvSpPr>
          <p:nvPr>
            <p:ph idx="1"/>
          </p:nvPr>
        </p:nvSpPr>
        <p:spPr>
          <a:xfrm>
            <a:off x="7015014" y="2034758"/>
            <a:ext cx="2314834" cy="2404888"/>
          </a:xfrm>
        </p:spPr>
        <p:txBody>
          <a:bodyPr>
            <a:noAutofit/>
          </a:bodyPr>
          <a:lstStyle/>
          <a:p>
            <a:pPr marL="0" indent="0">
              <a:buNone/>
            </a:pPr>
            <a:endParaRPr lang="en-GB" sz="1400" dirty="0">
              <a:latin typeface="Cormorant Garamond"/>
            </a:endParaRPr>
          </a:p>
          <a:p>
            <a:pPr marL="0" indent="0">
              <a:buNone/>
            </a:pPr>
            <a:r>
              <a:rPr lang="en-GB" sz="1400" b="1" dirty="0">
                <a:solidFill>
                  <a:srgbClr val="DCC8B6"/>
                </a:solidFill>
                <a:latin typeface="Cormorant Garamond"/>
              </a:rPr>
              <a:t>Target Audience</a:t>
            </a:r>
          </a:p>
          <a:p>
            <a:r>
              <a:rPr lang="en-GB" sz="1400" dirty="0">
                <a:latin typeface="Cormorant Garamond"/>
              </a:rPr>
              <a:t>👩 Age </a:t>
            </a:r>
            <a:r>
              <a:rPr lang="en-GB" sz="1400" b="1" dirty="0">
                <a:latin typeface="Cormorant Garamond"/>
              </a:rPr>
              <a:t>20–45</a:t>
            </a:r>
            <a:endParaRPr lang="en-GB" sz="1400" dirty="0">
              <a:latin typeface="Cormorant Garamond"/>
            </a:endParaRPr>
          </a:p>
          <a:p>
            <a:r>
              <a:rPr lang="en-GB" sz="1400" dirty="0">
                <a:latin typeface="Cormorant Garamond"/>
              </a:rPr>
              <a:t>🏙 Urban professionals</a:t>
            </a:r>
          </a:p>
          <a:p>
            <a:r>
              <a:rPr lang="en-GB" sz="1400" dirty="0">
                <a:latin typeface="Cormorant Garamond"/>
              </a:rPr>
              <a:t>🎨 Creatives</a:t>
            </a:r>
          </a:p>
          <a:p>
            <a:r>
              <a:rPr lang="en-GB" sz="1400" dirty="0">
                <a:latin typeface="Cormorant Garamond"/>
              </a:rPr>
              <a:t>🎓 Students</a:t>
            </a:r>
          </a:p>
          <a:p>
            <a:r>
              <a:rPr lang="en-GB" sz="1400" dirty="0">
                <a:latin typeface="Cormorant Garamond"/>
              </a:rPr>
              <a:t>🌿 Sustainability enthusiasts</a:t>
            </a:r>
          </a:p>
        </p:txBody>
      </p:sp>
      <p:sp>
        <p:nvSpPr>
          <p:cNvPr id="9" name="TextBox 8">
            <a:extLst>
              <a:ext uri="{FF2B5EF4-FFF2-40B4-BE49-F238E27FC236}">
                <a16:creationId xmlns:a16="http://schemas.microsoft.com/office/drawing/2014/main" id="{98B17D7A-FD54-B6C0-E432-E0277676CE24}"/>
              </a:ext>
            </a:extLst>
          </p:cNvPr>
          <p:cNvSpPr txBox="1"/>
          <p:nvPr/>
        </p:nvSpPr>
        <p:spPr>
          <a:xfrm>
            <a:off x="4267200" y="375772"/>
            <a:ext cx="6096000" cy="369332"/>
          </a:xfrm>
          <a:prstGeom prst="rect">
            <a:avLst/>
          </a:prstGeom>
          <a:noFill/>
        </p:spPr>
        <p:txBody>
          <a:bodyPr wrap="square">
            <a:spAutoFit/>
          </a:bodyPr>
          <a:lstStyle/>
          <a:p>
            <a:r>
              <a:rPr lang="en-GB" dirty="0">
                <a:solidFill>
                  <a:srgbClr val="264D3E"/>
                </a:solidFill>
              </a:rPr>
              <a:t>MARKETING STRATEGY</a:t>
            </a:r>
          </a:p>
        </p:txBody>
      </p:sp>
      <p:sp>
        <p:nvSpPr>
          <p:cNvPr id="11" name="TextBox 10">
            <a:extLst>
              <a:ext uri="{FF2B5EF4-FFF2-40B4-BE49-F238E27FC236}">
                <a16:creationId xmlns:a16="http://schemas.microsoft.com/office/drawing/2014/main" id="{B7B37F6F-DA7B-4F45-BC87-506FCC68BF81}"/>
              </a:ext>
            </a:extLst>
          </p:cNvPr>
          <p:cNvSpPr txBox="1"/>
          <p:nvPr/>
        </p:nvSpPr>
        <p:spPr>
          <a:xfrm>
            <a:off x="9329848" y="2456095"/>
            <a:ext cx="2566219" cy="1600438"/>
          </a:xfrm>
          <a:prstGeom prst="rect">
            <a:avLst/>
          </a:prstGeom>
          <a:noFill/>
        </p:spPr>
        <p:txBody>
          <a:bodyPr wrap="square">
            <a:spAutoFit/>
          </a:bodyPr>
          <a:lstStyle/>
          <a:p>
            <a:pPr>
              <a:buNone/>
            </a:pPr>
            <a:r>
              <a:rPr lang="en-GB" sz="1400" b="1" dirty="0">
                <a:solidFill>
                  <a:srgbClr val="C9A86A"/>
                </a:solidFill>
                <a:latin typeface="Cormorant Garamond"/>
              </a:rPr>
              <a:t>Marketing Channels</a:t>
            </a:r>
          </a:p>
          <a:p>
            <a:r>
              <a:rPr lang="en-GB" sz="1400" dirty="0">
                <a:latin typeface="Cormorant Garamond"/>
              </a:rPr>
              <a:t>Instagram → Visual storytelling</a:t>
            </a:r>
          </a:p>
          <a:p>
            <a:r>
              <a:rPr lang="en-GB" sz="1400" dirty="0">
                <a:latin typeface="Cormorant Garamond"/>
              </a:rPr>
              <a:t>Pinterest → Product inspiration</a:t>
            </a:r>
          </a:p>
          <a:p>
            <a:r>
              <a:rPr lang="en-GB" sz="1400" dirty="0">
                <a:latin typeface="Cormorant Garamond"/>
              </a:rPr>
              <a:t>TikTok → Short-form videos</a:t>
            </a:r>
          </a:p>
          <a:p>
            <a:r>
              <a:rPr lang="en-GB" sz="1400" dirty="0">
                <a:latin typeface="Cormorant Garamond"/>
              </a:rPr>
              <a:t>Email → Customer retention</a:t>
            </a:r>
          </a:p>
          <a:p>
            <a:r>
              <a:rPr lang="en-GB" sz="1400" dirty="0">
                <a:latin typeface="Cormorant Garamond"/>
              </a:rPr>
              <a:t>Website &amp; Blog → Online sales &amp; SEO &amp; Customer Education</a:t>
            </a:r>
          </a:p>
        </p:txBody>
      </p:sp>
      <p:pic>
        <p:nvPicPr>
          <p:cNvPr id="13" name="Picture 12">
            <a:extLst>
              <a:ext uri="{FF2B5EF4-FFF2-40B4-BE49-F238E27FC236}">
                <a16:creationId xmlns:a16="http://schemas.microsoft.com/office/drawing/2014/main" id="{4E86551B-E68A-2E4D-6457-5D5E48A7F5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4189" y="0"/>
            <a:ext cx="2227709" cy="2227709"/>
          </a:xfrm>
          <a:prstGeom prst="rect">
            <a:avLst/>
          </a:prstGeom>
        </p:spPr>
      </p:pic>
      <p:pic>
        <p:nvPicPr>
          <p:cNvPr id="15" name="Picture 14">
            <a:extLst>
              <a:ext uri="{FF2B5EF4-FFF2-40B4-BE49-F238E27FC236}">
                <a16:creationId xmlns:a16="http://schemas.microsoft.com/office/drawing/2014/main" id="{32BA082D-2F3C-8745-AC62-A46A7402A6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065" y="809311"/>
            <a:ext cx="3487236" cy="5239377"/>
          </a:xfrm>
          <a:prstGeom prst="rect">
            <a:avLst/>
          </a:prstGeom>
        </p:spPr>
      </p:pic>
      <p:sp>
        <p:nvSpPr>
          <p:cNvPr id="17" name="TextBox 16">
            <a:extLst>
              <a:ext uri="{FF2B5EF4-FFF2-40B4-BE49-F238E27FC236}">
                <a16:creationId xmlns:a16="http://schemas.microsoft.com/office/drawing/2014/main" id="{B032EF2B-9240-7D81-E108-1DD1B6F1CC61}"/>
              </a:ext>
            </a:extLst>
          </p:cNvPr>
          <p:cNvSpPr txBox="1"/>
          <p:nvPr/>
        </p:nvSpPr>
        <p:spPr>
          <a:xfrm>
            <a:off x="4023651" y="2316472"/>
            <a:ext cx="2742538" cy="1169551"/>
          </a:xfrm>
          <a:prstGeom prst="rect">
            <a:avLst/>
          </a:prstGeom>
          <a:noFill/>
        </p:spPr>
        <p:txBody>
          <a:bodyPr wrap="square">
            <a:spAutoFit/>
          </a:bodyPr>
          <a:lstStyle/>
          <a:p>
            <a:r>
              <a:rPr lang="en-GB" sz="1400" dirty="0">
                <a:solidFill>
                  <a:srgbClr val="C9A86A"/>
                </a:solidFill>
                <a:latin typeface="Cormorant Garamond"/>
              </a:rPr>
              <a:t>Objective</a:t>
            </a:r>
            <a:br>
              <a:rPr lang="en-GB" sz="1400" dirty="0">
                <a:latin typeface="Cormorant Garamond"/>
              </a:rPr>
            </a:br>
            <a:r>
              <a:rPr lang="en-GB" sz="1400" dirty="0">
                <a:latin typeface="Cormorant Garamond"/>
              </a:rPr>
              <a:t>Increase brand awareness, drive Increase brand awareness, drive website traffic and convert visitors into loyal customers</a:t>
            </a:r>
            <a:r>
              <a:rPr lang="en-GB" sz="1400" dirty="0"/>
              <a:t>.</a:t>
            </a:r>
            <a:r>
              <a:rPr lang="en-GB" sz="1400" dirty="0">
                <a:latin typeface="Cormorant Garamond"/>
              </a:rPr>
              <a:t>.</a:t>
            </a:r>
          </a:p>
        </p:txBody>
      </p:sp>
      <p:sp>
        <p:nvSpPr>
          <p:cNvPr id="19" name="TextBox 18">
            <a:extLst>
              <a:ext uri="{FF2B5EF4-FFF2-40B4-BE49-F238E27FC236}">
                <a16:creationId xmlns:a16="http://schemas.microsoft.com/office/drawing/2014/main" id="{24B3842C-BE15-2E00-3CC1-FCB06978B2D4}"/>
              </a:ext>
            </a:extLst>
          </p:cNvPr>
          <p:cNvSpPr txBox="1"/>
          <p:nvPr/>
        </p:nvSpPr>
        <p:spPr>
          <a:xfrm>
            <a:off x="3718189" y="851229"/>
            <a:ext cx="6096000" cy="584775"/>
          </a:xfrm>
          <a:prstGeom prst="rect">
            <a:avLst/>
          </a:prstGeom>
          <a:noFill/>
        </p:spPr>
        <p:txBody>
          <a:bodyPr wrap="square">
            <a:spAutoFit/>
          </a:bodyPr>
          <a:lstStyle/>
          <a:p>
            <a:pPr algn="ctr"/>
            <a:r>
              <a:rPr lang="en-GB" sz="1600" dirty="0">
                <a:solidFill>
                  <a:srgbClr val="C9A86A"/>
                </a:solidFill>
                <a:latin typeface="Montserrat" panose="00000500000000000000" pitchFamily="2" charset="0"/>
              </a:rPr>
              <a:t>A multi-channel approach designed to increase awareness, engagement and conversions.</a:t>
            </a:r>
          </a:p>
        </p:txBody>
      </p:sp>
      <p:sp>
        <p:nvSpPr>
          <p:cNvPr id="21" name="TextBox 20">
            <a:extLst>
              <a:ext uri="{FF2B5EF4-FFF2-40B4-BE49-F238E27FC236}">
                <a16:creationId xmlns:a16="http://schemas.microsoft.com/office/drawing/2014/main" id="{88FA4CA8-565B-E127-91AF-46FB0E336BB9}"/>
              </a:ext>
            </a:extLst>
          </p:cNvPr>
          <p:cNvSpPr txBox="1"/>
          <p:nvPr/>
        </p:nvSpPr>
        <p:spPr>
          <a:xfrm>
            <a:off x="9814189" y="1998710"/>
            <a:ext cx="2227709" cy="276999"/>
          </a:xfrm>
          <a:prstGeom prst="rect">
            <a:avLst/>
          </a:prstGeom>
          <a:noFill/>
        </p:spPr>
        <p:txBody>
          <a:bodyPr wrap="square">
            <a:spAutoFit/>
          </a:bodyPr>
          <a:lstStyle/>
          <a:p>
            <a:r>
              <a:rPr lang="en-GB" sz="1200" dirty="0">
                <a:solidFill>
                  <a:srgbClr val="C9A86A"/>
                </a:solidFill>
              </a:rPr>
              <a:t>Natural Linen Collection</a:t>
            </a:r>
          </a:p>
        </p:txBody>
      </p:sp>
    </p:spTree>
    <p:extLst>
      <p:ext uri="{BB962C8B-B14F-4D97-AF65-F5344CB8AC3E}">
        <p14:creationId xmlns:p14="http://schemas.microsoft.com/office/powerpoint/2010/main" val="2507349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9A1D9-3E3C-996F-8772-6A428F046AC4}"/>
              </a:ext>
            </a:extLst>
          </p:cNvPr>
          <p:cNvSpPr>
            <a:spLocks noGrp="1"/>
          </p:cNvSpPr>
          <p:nvPr>
            <p:ph type="title"/>
          </p:nvPr>
        </p:nvSpPr>
        <p:spPr>
          <a:xfrm>
            <a:off x="700635" y="914400"/>
            <a:ext cx="10691265" cy="619432"/>
          </a:xfrm>
        </p:spPr>
        <p:txBody>
          <a:bodyPr>
            <a:normAutofit fontScale="90000"/>
          </a:bodyPr>
          <a:lstStyle/>
          <a:p>
            <a:r>
              <a:rPr lang="en-GB" dirty="0"/>
              <a:t>SOCIAL MEDIA STRATEGY</a:t>
            </a:r>
          </a:p>
        </p:txBody>
      </p:sp>
      <p:graphicFrame>
        <p:nvGraphicFramePr>
          <p:cNvPr id="6" name="Content Placeholder 5">
            <a:extLst>
              <a:ext uri="{FF2B5EF4-FFF2-40B4-BE49-F238E27FC236}">
                <a16:creationId xmlns:a16="http://schemas.microsoft.com/office/drawing/2014/main" id="{090EB5DC-7891-34BB-950F-DA76173576B4}"/>
              </a:ext>
            </a:extLst>
          </p:cNvPr>
          <p:cNvGraphicFramePr>
            <a:graphicFrameLocks noGrp="1"/>
          </p:cNvGraphicFramePr>
          <p:nvPr>
            <p:ph idx="1"/>
            <p:extLst>
              <p:ext uri="{D42A27DB-BD31-4B8C-83A1-F6EECF244321}">
                <p14:modId xmlns:p14="http://schemas.microsoft.com/office/powerpoint/2010/main" val="3628737348"/>
              </p:ext>
            </p:extLst>
          </p:nvPr>
        </p:nvGraphicFramePr>
        <p:xfrm>
          <a:off x="700089" y="2187537"/>
          <a:ext cx="10691811" cy="370840"/>
        </p:xfrm>
        <a:graphic>
          <a:graphicData uri="http://schemas.openxmlformats.org/drawingml/2006/table">
            <a:tbl>
              <a:tblPr firstRow="1" bandRow="1">
                <a:tableStyleId>{5C22544A-7EE6-4342-B048-85BDC9FD1C3A}</a:tableStyleId>
              </a:tblPr>
              <a:tblGrid>
                <a:gridCol w="3563937">
                  <a:extLst>
                    <a:ext uri="{9D8B030D-6E8A-4147-A177-3AD203B41FA5}">
                      <a16:colId xmlns:a16="http://schemas.microsoft.com/office/drawing/2014/main" val="1907755568"/>
                    </a:ext>
                  </a:extLst>
                </a:gridCol>
                <a:gridCol w="3563937">
                  <a:extLst>
                    <a:ext uri="{9D8B030D-6E8A-4147-A177-3AD203B41FA5}">
                      <a16:colId xmlns:a16="http://schemas.microsoft.com/office/drawing/2014/main" val="2134232435"/>
                    </a:ext>
                  </a:extLst>
                </a:gridCol>
                <a:gridCol w="3563937">
                  <a:extLst>
                    <a:ext uri="{9D8B030D-6E8A-4147-A177-3AD203B41FA5}">
                      <a16:colId xmlns:a16="http://schemas.microsoft.com/office/drawing/2014/main" val="266940731"/>
                    </a:ext>
                  </a:extLst>
                </a:gridCol>
              </a:tblGrid>
              <a:tr h="370840">
                <a:tc>
                  <a:txBody>
                    <a:bodyPr/>
                    <a:lstStyle/>
                    <a:p>
                      <a:r>
                        <a:rPr lang="en-GB" dirty="0"/>
                        <a:t>Instagram </a:t>
                      </a:r>
                    </a:p>
                  </a:txBody>
                  <a:tcPr>
                    <a:solidFill>
                      <a:srgbClr val="C9A86A"/>
                    </a:solidFill>
                  </a:tcPr>
                </a:tc>
                <a:tc>
                  <a:txBody>
                    <a:bodyPr/>
                    <a:lstStyle/>
                    <a:p>
                      <a:r>
                        <a:rPr lang="en-GB" dirty="0"/>
                        <a:t>Pinterest </a:t>
                      </a:r>
                    </a:p>
                  </a:txBody>
                  <a:tcPr>
                    <a:solidFill>
                      <a:srgbClr val="C9A86A"/>
                    </a:solidFill>
                  </a:tcPr>
                </a:tc>
                <a:tc>
                  <a:txBody>
                    <a:bodyPr/>
                    <a:lstStyle/>
                    <a:p>
                      <a:r>
                        <a:rPr lang="en-GB" dirty="0"/>
                        <a:t>TikTok</a:t>
                      </a:r>
                    </a:p>
                  </a:txBody>
                  <a:tcPr>
                    <a:solidFill>
                      <a:srgbClr val="C9A86A"/>
                    </a:solidFill>
                  </a:tcPr>
                </a:tc>
                <a:extLst>
                  <a:ext uri="{0D108BD9-81ED-4DB2-BD59-A6C34878D82A}">
                    <a16:rowId xmlns:a16="http://schemas.microsoft.com/office/drawing/2014/main" val="2630768768"/>
                  </a:ext>
                </a:extLst>
              </a:tr>
            </a:tbl>
          </a:graphicData>
        </a:graphic>
      </p:graphicFrame>
      <p:sp>
        <p:nvSpPr>
          <p:cNvPr id="5" name="TextBox 4">
            <a:extLst>
              <a:ext uri="{FF2B5EF4-FFF2-40B4-BE49-F238E27FC236}">
                <a16:creationId xmlns:a16="http://schemas.microsoft.com/office/drawing/2014/main" id="{A17516A3-8359-1475-2399-2C5BB2DAEE12}"/>
              </a:ext>
            </a:extLst>
          </p:cNvPr>
          <p:cNvSpPr txBox="1"/>
          <p:nvPr/>
        </p:nvSpPr>
        <p:spPr>
          <a:xfrm>
            <a:off x="4513007" y="1533832"/>
            <a:ext cx="6096000" cy="646331"/>
          </a:xfrm>
          <a:prstGeom prst="rect">
            <a:avLst/>
          </a:prstGeom>
          <a:noFill/>
        </p:spPr>
        <p:txBody>
          <a:bodyPr wrap="square">
            <a:spAutoFit/>
          </a:bodyPr>
          <a:lstStyle/>
          <a:p>
            <a:pPr algn="ctr"/>
            <a:r>
              <a:rPr lang="en-GB" dirty="0">
                <a:solidFill>
                  <a:srgbClr val="C9A86A"/>
                </a:solidFill>
              </a:rPr>
              <a:t>Inspiring a community through authentic and sustainable content.</a:t>
            </a:r>
          </a:p>
        </p:txBody>
      </p:sp>
      <p:graphicFrame>
        <p:nvGraphicFramePr>
          <p:cNvPr id="7" name="Content Placeholder 5">
            <a:extLst>
              <a:ext uri="{FF2B5EF4-FFF2-40B4-BE49-F238E27FC236}">
                <a16:creationId xmlns:a16="http://schemas.microsoft.com/office/drawing/2014/main" id="{44ABAB19-5B83-9374-7EA5-C086FFFF6757}"/>
              </a:ext>
            </a:extLst>
          </p:cNvPr>
          <p:cNvGraphicFramePr>
            <a:graphicFrameLocks/>
          </p:cNvGraphicFramePr>
          <p:nvPr>
            <p:extLst>
              <p:ext uri="{D42A27DB-BD31-4B8C-83A1-F6EECF244321}">
                <p14:modId xmlns:p14="http://schemas.microsoft.com/office/powerpoint/2010/main" val="3195286151"/>
              </p:ext>
            </p:extLst>
          </p:nvPr>
        </p:nvGraphicFramePr>
        <p:xfrm>
          <a:off x="641940" y="6221682"/>
          <a:ext cx="10749960" cy="304800"/>
        </p:xfrm>
        <a:graphic>
          <a:graphicData uri="http://schemas.openxmlformats.org/drawingml/2006/table">
            <a:tbl>
              <a:tblPr firstRow="1" bandRow="1">
                <a:tableStyleId>{5C22544A-7EE6-4342-B048-85BDC9FD1C3A}</a:tableStyleId>
              </a:tblPr>
              <a:tblGrid>
                <a:gridCol w="10749960">
                  <a:extLst>
                    <a:ext uri="{9D8B030D-6E8A-4147-A177-3AD203B41FA5}">
                      <a16:colId xmlns:a16="http://schemas.microsoft.com/office/drawing/2014/main" val="1907755568"/>
                    </a:ext>
                  </a:extLst>
                </a:gridCol>
              </a:tblGrid>
              <a:tr h="292339">
                <a:tc>
                  <a:txBody>
                    <a:bodyPr/>
                    <a:lstStyle/>
                    <a:p>
                      <a:r>
                        <a:rPr lang="en-GB" sz="1400" dirty="0"/>
                        <a:t>🌿 Sustainability        👕 Styling        📦 Behind the Brand         🎥 Educational Videos          ❤️ Customer Stories</a:t>
                      </a:r>
                    </a:p>
                  </a:txBody>
                  <a:tcPr>
                    <a:solidFill>
                      <a:srgbClr val="C9A86A"/>
                    </a:solidFill>
                  </a:tcPr>
                </a:tc>
                <a:extLst>
                  <a:ext uri="{0D108BD9-81ED-4DB2-BD59-A6C34878D82A}">
                    <a16:rowId xmlns:a16="http://schemas.microsoft.com/office/drawing/2014/main" val="2630768768"/>
                  </a:ext>
                </a:extLst>
              </a:tr>
            </a:tbl>
          </a:graphicData>
        </a:graphic>
      </p:graphicFrame>
      <p:sp>
        <p:nvSpPr>
          <p:cNvPr id="10" name="TextBox 9">
            <a:extLst>
              <a:ext uri="{FF2B5EF4-FFF2-40B4-BE49-F238E27FC236}">
                <a16:creationId xmlns:a16="http://schemas.microsoft.com/office/drawing/2014/main" id="{FD440F26-5099-7C4E-E8C7-416BEC5EE6AC}"/>
              </a:ext>
            </a:extLst>
          </p:cNvPr>
          <p:cNvSpPr txBox="1"/>
          <p:nvPr/>
        </p:nvSpPr>
        <p:spPr>
          <a:xfrm>
            <a:off x="4329036" y="4546089"/>
            <a:ext cx="1651820" cy="646331"/>
          </a:xfrm>
          <a:prstGeom prst="rect">
            <a:avLst/>
          </a:prstGeom>
          <a:noFill/>
        </p:spPr>
        <p:txBody>
          <a:bodyPr wrap="square">
            <a:spAutoFit/>
          </a:bodyPr>
          <a:lstStyle/>
          <a:p>
            <a:pPr>
              <a:buNone/>
            </a:pPr>
            <a:r>
              <a:rPr lang="en-GB" sz="1200" b="1" dirty="0">
                <a:solidFill>
                  <a:srgbClr val="264D3E"/>
                </a:solidFill>
                <a:latin typeface="Cormorant Garamond"/>
              </a:rPr>
              <a:t>KPI</a:t>
            </a:r>
            <a:endParaRPr lang="en-GB" sz="1200" dirty="0">
              <a:solidFill>
                <a:srgbClr val="264D3E"/>
              </a:solidFill>
              <a:latin typeface="Cormorant Garamond"/>
            </a:endParaRPr>
          </a:p>
          <a:p>
            <a:pPr marL="171450" indent="-171450">
              <a:buFont typeface="Arial" panose="020B0604020202020204" pitchFamily="34" charset="0"/>
              <a:buChar char="•"/>
            </a:pPr>
            <a:r>
              <a:rPr lang="en-GB" sz="1200" dirty="0">
                <a:latin typeface="Cormorant Garamond"/>
              </a:rPr>
              <a:t> Pin Saves</a:t>
            </a:r>
          </a:p>
          <a:p>
            <a:pPr marL="171450" indent="-171450">
              <a:buFont typeface="Arial" panose="020B0604020202020204" pitchFamily="34" charset="0"/>
              <a:buChar char="•"/>
            </a:pPr>
            <a:r>
              <a:rPr lang="en-GB" sz="1200" dirty="0">
                <a:latin typeface="Cormorant Garamond"/>
              </a:rPr>
              <a:t> Outbound Clicks</a:t>
            </a:r>
          </a:p>
        </p:txBody>
      </p:sp>
      <p:sp>
        <p:nvSpPr>
          <p:cNvPr id="14" name="TextBox 13">
            <a:extLst>
              <a:ext uri="{FF2B5EF4-FFF2-40B4-BE49-F238E27FC236}">
                <a16:creationId xmlns:a16="http://schemas.microsoft.com/office/drawing/2014/main" id="{EFF56B03-5AA9-32A9-ABC3-C14A21AC9075}"/>
              </a:ext>
            </a:extLst>
          </p:cNvPr>
          <p:cNvSpPr txBox="1"/>
          <p:nvPr/>
        </p:nvSpPr>
        <p:spPr>
          <a:xfrm>
            <a:off x="4249533" y="3403718"/>
            <a:ext cx="2389239" cy="830997"/>
          </a:xfrm>
          <a:prstGeom prst="rect">
            <a:avLst/>
          </a:prstGeom>
          <a:noFill/>
        </p:spPr>
        <p:txBody>
          <a:bodyPr wrap="square">
            <a:spAutoFit/>
          </a:bodyPr>
          <a:lstStyle/>
          <a:p>
            <a:pPr>
              <a:buNone/>
            </a:pPr>
            <a:r>
              <a:rPr lang="en-GB" sz="1200" b="1" dirty="0">
                <a:solidFill>
                  <a:srgbClr val="264D3E"/>
                </a:solidFill>
                <a:latin typeface="Cormorant Garamond"/>
              </a:rPr>
              <a:t>Content</a:t>
            </a:r>
            <a:endParaRPr lang="en-GB" sz="1200" dirty="0">
              <a:solidFill>
                <a:srgbClr val="264D3E"/>
              </a:solidFill>
              <a:latin typeface="Cormorant Garamond"/>
            </a:endParaRPr>
          </a:p>
          <a:p>
            <a:pPr marL="342900" lvl="0" indent="-342900">
              <a:buFont typeface="Arial" panose="020B0604020202020204" pitchFamily="34" charset="0"/>
              <a:buChar char="•"/>
            </a:pPr>
            <a:r>
              <a:rPr lang="en-GB" sz="1200" dirty="0">
                <a:latin typeface="Cormorant Garamond"/>
              </a:rPr>
              <a:t>Capsule wardrobe ideas </a:t>
            </a:r>
          </a:p>
          <a:p>
            <a:pPr marL="342900" lvl="0" indent="-342900">
              <a:buFont typeface="Arial" panose="020B0604020202020204" pitchFamily="34" charset="0"/>
              <a:buChar char="•"/>
            </a:pPr>
            <a:r>
              <a:rPr lang="en-GB" sz="1200" dirty="0">
                <a:latin typeface="Cormorant Garamond"/>
              </a:rPr>
              <a:t>Linen styling </a:t>
            </a:r>
          </a:p>
          <a:p>
            <a:pPr marL="342900" lvl="0" indent="-342900">
              <a:buFont typeface="Arial" panose="020B0604020202020204" pitchFamily="34" charset="0"/>
              <a:buChar char="•"/>
            </a:pPr>
            <a:r>
              <a:rPr lang="en-GB" sz="1200" dirty="0">
                <a:latin typeface="Cormorant Garamond"/>
              </a:rPr>
              <a:t>Product collections</a:t>
            </a:r>
          </a:p>
        </p:txBody>
      </p:sp>
      <p:sp>
        <p:nvSpPr>
          <p:cNvPr id="16" name="TextBox 15">
            <a:extLst>
              <a:ext uri="{FF2B5EF4-FFF2-40B4-BE49-F238E27FC236}">
                <a16:creationId xmlns:a16="http://schemas.microsoft.com/office/drawing/2014/main" id="{27990842-7FAB-7FE6-D3DA-18DE43DD93B7}"/>
              </a:ext>
            </a:extLst>
          </p:cNvPr>
          <p:cNvSpPr txBox="1"/>
          <p:nvPr/>
        </p:nvSpPr>
        <p:spPr>
          <a:xfrm>
            <a:off x="4329037" y="2762937"/>
            <a:ext cx="3095164" cy="461665"/>
          </a:xfrm>
          <a:prstGeom prst="rect">
            <a:avLst/>
          </a:prstGeom>
          <a:noFill/>
        </p:spPr>
        <p:txBody>
          <a:bodyPr wrap="square">
            <a:spAutoFit/>
          </a:bodyPr>
          <a:lstStyle/>
          <a:p>
            <a:pPr>
              <a:buNone/>
            </a:pPr>
            <a:r>
              <a:rPr lang="en-GB" sz="1200" b="1" dirty="0">
                <a:solidFill>
                  <a:srgbClr val="264D3E"/>
                </a:solidFill>
                <a:latin typeface="Cormorant Garamond"/>
              </a:rPr>
              <a:t>Goal</a:t>
            </a:r>
            <a:endParaRPr lang="en-GB" sz="1200" dirty="0">
              <a:solidFill>
                <a:srgbClr val="264D3E"/>
              </a:solidFill>
              <a:latin typeface="Cormorant Garamond"/>
            </a:endParaRPr>
          </a:p>
          <a:p>
            <a:pPr>
              <a:buNone/>
            </a:pPr>
            <a:r>
              <a:rPr lang="en-GB" sz="1200" dirty="0">
                <a:latin typeface="Cormorant Garamond"/>
              </a:rPr>
              <a:t>Drive website traffic .</a:t>
            </a:r>
          </a:p>
        </p:txBody>
      </p:sp>
      <p:sp>
        <p:nvSpPr>
          <p:cNvPr id="18" name="TextBox 17">
            <a:extLst>
              <a:ext uri="{FF2B5EF4-FFF2-40B4-BE49-F238E27FC236}">
                <a16:creationId xmlns:a16="http://schemas.microsoft.com/office/drawing/2014/main" id="{53422727-358A-6613-18EE-DB33542F1737}"/>
              </a:ext>
            </a:extLst>
          </p:cNvPr>
          <p:cNvSpPr txBox="1"/>
          <p:nvPr/>
        </p:nvSpPr>
        <p:spPr>
          <a:xfrm>
            <a:off x="833090" y="4510578"/>
            <a:ext cx="1651821" cy="830997"/>
          </a:xfrm>
          <a:prstGeom prst="rect">
            <a:avLst/>
          </a:prstGeom>
          <a:noFill/>
        </p:spPr>
        <p:txBody>
          <a:bodyPr wrap="square">
            <a:spAutoFit/>
          </a:bodyPr>
          <a:lstStyle/>
          <a:p>
            <a:pPr>
              <a:buNone/>
            </a:pPr>
            <a:r>
              <a:rPr lang="en-GB" sz="1200" b="1" dirty="0">
                <a:solidFill>
                  <a:srgbClr val="264D3E"/>
                </a:solidFill>
                <a:latin typeface="Cormorant Garamond"/>
              </a:rPr>
              <a:t>KPI</a:t>
            </a:r>
            <a:endParaRPr lang="en-GB" sz="1200" dirty="0">
              <a:solidFill>
                <a:srgbClr val="264D3E"/>
              </a:solidFill>
              <a:latin typeface="Cormorant Garamond"/>
            </a:endParaRPr>
          </a:p>
          <a:p>
            <a:pPr marL="171450" indent="-171450">
              <a:buFont typeface="Arial" panose="020B0604020202020204" pitchFamily="34" charset="0"/>
              <a:buChar char="•"/>
            </a:pPr>
            <a:r>
              <a:rPr lang="en-GB" sz="1200" dirty="0">
                <a:latin typeface="Cormorant Garamond"/>
              </a:rPr>
              <a:t> Engagement Rate</a:t>
            </a:r>
          </a:p>
          <a:p>
            <a:pPr marL="171450" indent="-171450">
              <a:buFont typeface="Arial" panose="020B0604020202020204" pitchFamily="34" charset="0"/>
              <a:buChar char="•"/>
            </a:pPr>
            <a:r>
              <a:rPr lang="en-GB" sz="1200" dirty="0">
                <a:latin typeface="Cormorant Garamond"/>
              </a:rPr>
              <a:t> Followers</a:t>
            </a:r>
          </a:p>
          <a:p>
            <a:pPr marL="171450" indent="-171450">
              <a:buFont typeface="Arial" panose="020B0604020202020204" pitchFamily="34" charset="0"/>
              <a:buChar char="•"/>
            </a:pPr>
            <a:r>
              <a:rPr lang="en-GB" sz="1200" dirty="0">
                <a:latin typeface="Cormorant Garamond"/>
              </a:rPr>
              <a:t> Website Clicks</a:t>
            </a:r>
          </a:p>
        </p:txBody>
      </p:sp>
      <p:sp>
        <p:nvSpPr>
          <p:cNvPr id="22" name="TextBox 21">
            <a:extLst>
              <a:ext uri="{FF2B5EF4-FFF2-40B4-BE49-F238E27FC236}">
                <a16:creationId xmlns:a16="http://schemas.microsoft.com/office/drawing/2014/main" id="{7FB36C3C-BE02-1ADF-D909-068D38567964}"/>
              </a:ext>
            </a:extLst>
          </p:cNvPr>
          <p:cNvSpPr txBox="1"/>
          <p:nvPr/>
        </p:nvSpPr>
        <p:spPr>
          <a:xfrm>
            <a:off x="700089" y="3408781"/>
            <a:ext cx="1996793" cy="830997"/>
          </a:xfrm>
          <a:prstGeom prst="rect">
            <a:avLst/>
          </a:prstGeom>
          <a:noFill/>
        </p:spPr>
        <p:txBody>
          <a:bodyPr wrap="square">
            <a:spAutoFit/>
          </a:bodyPr>
          <a:lstStyle/>
          <a:p>
            <a:pPr>
              <a:buNone/>
            </a:pPr>
            <a:r>
              <a:rPr lang="en-GB" sz="1200" b="1" dirty="0">
                <a:solidFill>
                  <a:srgbClr val="264D3E"/>
                </a:solidFill>
                <a:latin typeface="Cormorant Garamond"/>
              </a:rPr>
              <a:t>Content</a:t>
            </a:r>
            <a:endParaRPr lang="en-GB" sz="1200" dirty="0">
              <a:solidFill>
                <a:srgbClr val="264D3E"/>
              </a:solidFill>
              <a:latin typeface="Cormorant Garamond"/>
            </a:endParaRPr>
          </a:p>
          <a:p>
            <a:pPr marL="342900" lvl="0" indent="-342900">
              <a:buFont typeface="Arial" panose="020B0604020202020204" pitchFamily="34" charset="0"/>
              <a:buChar char="•"/>
            </a:pPr>
            <a:r>
              <a:rPr lang="en-GB" sz="1200" dirty="0">
                <a:latin typeface="Cormorant Garamond"/>
              </a:rPr>
              <a:t>Product photography </a:t>
            </a:r>
          </a:p>
          <a:p>
            <a:pPr marL="342900" lvl="0" indent="-342900">
              <a:buFont typeface="Arial" panose="020B0604020202020204" pitchFamily="34" charset="0"/>
              <a:buChar char="•"/>
            </a:pPr>
            <a:r>
              <a:rPr lang="en-GB" sz="1200" dirty="0">
                <a:latin typeface="Cormorant Garamond"/>
              </a:rPr>
              <a:t>Outfit inspiration </a:t>
            </a:r>
          </a:p>
          <a:p>
            <a:pPr marL="342900" lvl="0" indent="-342900">
              <a:buFont typeface="Arial" panose="020B0604020202020204" pitchFamily="34" charset="0"/>
              <a:buChar char="•"/>
            </a:pPr>
            <a:r>
              <a:rPr lang="en-GB" sz="1200" dirty="0">
                <a:latin typeface="Cormorant Garamond"/>
              </a:rPr>
              <a:t>Customer stories </a:t>
            </a:r>
          </a:p>
        </p:txBody>
      </p:sp>
      <p:sp>
        <p:nvSpPr>
          <p:cNvPr id="24" name="TextBox 23">
            <a:extLst>
              <a:ext uri="{FF2B5EF4-FFF2-40B4-BE49-F238E27FC236}">
                <a16:creationId xmlns:a16="http://schemas.microsoft.com/office/drawing/2014/main" id="{2CB36283-05B6-BB95-6AA8-CBEBF6A87BEA}"/>
              </a:ext>
            </a:extLst>
          </p:cNvPr>
          <p:cNvSpPr txBox="1"/>
          <p:nvPr/>
        </p:nvSpPr>
        <p:spPr>
          <a:xfrm>
            <a:off x="700089" y="2691355"/>
            <a:ext cx="3095163" cy="461665"/>
          </a:xfrm>
          <a:prstGeom prst="rect">
            <a:avLst/>
          </a:prstGeom>
          <a:noFill/>
        </p:spPr>
        <p:txBody>
          <a:bodyPr wrap="square">
            <a:spAutoFit/>
          </a:bodyPr>
          <a:lstStyle/>
          <a:p>
            <a:pPr>
              <a:buNone/>
            </a:pPr>
            <a:r>
              <a:rPr lang="en-GB" sz="1200" b="1" dirty="0">
                <a:solidFill>
                  <a:srgbClr val="264D3E"/>
                </a:solidFill>
                <a:latin typeface="Cormorant Garamond"/>
              </a:rPr>
              <a:t>Goal</a:t>
            </a:r>
            <a:endParaRPr lang="en-GB" sz="1200" dirty="0">
              <a:solidFill>
                <a:srgbClr val="264D3E"/>
              </a:solidFill>
              <a:latin typeface="Cormorant Garamond"/>
            </a:endParaRPr>
          </a:p>
          <a:p>
            <a:pPr>
              <a:buNone/>
            </a:pPr>
            <a:r>
              <a:rPr lang="en-GB" sz="1200" dirty="0">
                <a:latin typeface="Cormorant Garamond"/>
              </a:rPr>
              <a:t>Build brand awareness and customer trust</a:t>
            </a:r>
          </a:p>
        </p:txBody>
      </p:sp>
      <p:sp>
        <p:nvSpPr>
          <p:cNvPr id="28" name="TextBox 27">
            <a:extLst>
              <a:ext uri="{FF2B5EF4-FFF2-40B4-BE49-F238E27FC236}">
                <a16:creationId xmlns:a16="http://schemas.microsoft.com/office/drawing/2014/main" id="{E28B67CB-72AD-8257-99DF-E2F337DD37A8}"/>
              </a:ext>
            </a:extLst>
          </p:cNvPr>
          <p:cNvSpPr txBox="1"/>
          <p:nvPr/>
        </p:nvSpPr>
        <p:spPr>
          <a:xfrm>
            <a:off x="7862965" y="2707905"/>
            <a:ext cx="3470786" cy="646331"/>
          </a:xfrm>
          <a:prstGeom prst="rect">
            <a:avLst/>
          </a:prstGeom>
          <a:noFill/>
        </p:spPr>
        <p:txBody>
          <a:bodyPr wrap="square">
            <a:spAutoFit/>
          </a:bodyPr>
          <a:lstStyle/>
          <a:p>
            <a:pPr>
              <a:buNone/>
            </a:pPr>
            <a:r>
              <a:rPr lang="en-GB" sz="1200" b="1" dirty="0">
                <a:solidFill>
                  <a:srgbClr val="264D3E"/>
                </a:solidFill>
                <a:latin typeface="Cormorant Garamond"/>
              </a:rPr>
              <a:t>Goal</a:t>
            </a:r>
            <a:endParaRPr lang="en-GB" sz="1200" dirty="0">
              <a:solidFill>
                <a:srgbClr val="264D3E"/>
              </a:solidFill>
              <a:latin typeface="Cormorant Garamond"/>
            </a:endParaRPr>
          </a:p>
          <a:p>
            <a:pPr>
              <a:buNone/>
            </a:pPr>
            <a:r>
              <a:rPr lang="en-GB" sz="1200" dirty="0">
                <a:latin typeface="Cormorant Garamond"/>
              </a:rPr>
              <a:t>Increase brand awareness and reach younger eco-conscious audiences.</a:t>
            </a:r>
          </a:p>
        </p:txBody>
      </p:sp>
      <p:sp>
        <p:nvSpPr>
          <p:cNvPr id="30" name="TextBox 29">
            <a:extLst>
              <a:ext uri="{FF2B5EF4-FFF2-40B4-BE49-F238E27FC236}">
                <a16:creationId xmlns:a16="http://schemas.microsoft.com/office/drawing/2014/main" id="{8191E1A6-1EF6-C23B-7D00-B50BA1BCA9DC}"/>
              </a:ext>
            </a:extLst>
          </p:cNvPr>
          <p:cNvSpPr txBox="1"/>
          <p:nvPr/>
        </p:nvSpPr>
        <p:spPr>
          <a:xfrm>
            <a:off x="7862965" y="3429000"/>
            <a:ext cx="2546555" cy="830997"/>
          </a:xfrm>
          <a:prstGeom prst="rect">
            <a:avLst/>
          </a:prstGeom>
          <a:noFill/>
        </p:spPr>
        <p:txBody>
          <a:bodyPr wrap="square">
            <a:spAutoFit/>
          </a:bodyPr>
          <a:lstStyle/>
          <a:p>
            <a:pPr>
              <a:buNone/>
            </a:pPr>
            <a:r>
              <a:rPr lang="en-GB" sz="1200" b="1" dirty="0">
                <a:solidFill>
                  <a:srgbClr val="264D3E"/>
                </a:solidFill>
                <a:latin typeface="Cormorant Garamond"/>
              </a:rPr>
              <a:t>Content</a:t>
            </a:r>
          </a:p>
          <a:p>
            <a:pPr>
              <a:buNone/>
            </a:pPr>
            <a:r>
              <a:rPr lang="en-GB" sz="1200" dirty="0">
                <a:latin typeface="Cormorant Garamond"/>
              </a:rPr>
              <a:t>Styling videos </a:t>
            </a:r>
          </a:p>
          <a:p>
            <a:pPr lvl="0"/>
            <a:r>
              <a:rPr lang="en-GB" sz="1200" dirty="0">
                <a:latin typeface="Cormorant Garamond"/>
              </a:rPr>
              <a:t>Behind the brand </a:t>
            </a:r>
          </a:p>
          <a:p>
            <a:pPr lvl="0"/>
            <a:r>
              <a:rPr lang="en-GB" sz="1200" dirty="0">
                <a:latin typeface="Cormorant Garamond"/>
              </a:rPr>
              <a:t>Packaging orders</a:t>
            </a:r>
          </a:p>
        </p:txBody>
      </p:sp>
      <p:sp>
        <p:nvSpPr>
          <p:cNvPr id="34" name="TextBox 33">
            <a:extLst>
              <a:ext uri="{FF2B5EF4-FFF2-40B4-BE49-F238E27FC236}">
                <a16:creationId xmlns:a16="http://schemas.microsoft.com/office/drawing/2014/main" id="{00290C7F-42FF-1DA5-CECA-9684D7B2F760}"/>
              </a:ext>
            </a:extLst>
          </p:cNvPr>
          <p:cNvSpPr txBox="1"/>
          <p:nvPr/>
        </p:nvSpPr>
        <p:spPr>
          <a:xfrm>
            <a:off x="7862965" y="4568982"/>
            <a:ext cx="1627163" cy="830997"/>
          </a:xfrm>
          <a:prstGeom prst="rect">
            <a:avLst/>
          </a:prstGeom>
          <a:noFill/>
        </p:spPr>
        <p:txBody>
          <a:bodyPr wrap="square">
            <a:spAutoFit/>
          </a:bodyPr>
          <a:lstStyle/>
          <a:p>
            <a:pPr>
              <a:buNone/>
            </a:pPr>
            <a:r>
              <a:rPr lang="en-GB" sz="1200" b="1" dirty="0">
                <a:solidFill>
                  <a:srgbClr val="264D3E"/>
                </a:solidFill>
                <a:latin typeface="Cormorant Garamond"/>
              </a:rPr>
              <a:t>KPI</a:t>
            </a:r>
            <a:endParaRPr lang="en-GB" sz="1200" dirty="0">
              <a:solidFill>
                <a:srgbClr val="264D3E"/>
              </a:solidFill>
              <a:latin typeface="Cormorant Garamond"/>
            </a:endParaRPr>
          </a:p>
          <a:p>
            <a:pPr marL="171450" indent="-171450">
              <a:buFont typeface="Arial" panose="020B0604020202020204" pitchFamily="34" charset="0"/>
              <a:buChar char="•"/>
            </a:pPr>
            <a:r>
              <a:rPr lang="en-GB" sz="1200" dirty="0">
                <a:latin typeface="Cormorant Garamond"/>
              </a:rPr>
              <a:t> Video Views</a:t>
            </a:r>
          </a:p>
          <a:p>
            <a:pPr marL="171450" indent="-171450">
              <a:buFont typeface="Arial" panose="020B0604020202020204" pitchFamily="34" charset="0"/>
              <a:buChar char="•"/>
            </a:pPr>
            <a:r>
              <a:rPr lang="en-GB" sz="1200" dirty="0">
                <a:latin typeface="Cormorant Garamond"/>
              </a:rPr>
              <a:t> Shares</a:t>
            </a:r>
          </a:p>
          <a:p>
            <a:pPr marL="171450" indent="-171450">
              <a:buFont typeface="Arial" panose="020B0604020202020204" pitchFamily="34" charset="0"/>
              <a:buChar char="•"/>
            </a:pPr>
            <a:r>
              <a:rPr lang="en-GB" sz="1200" dirty="0">
                <a:latin typeface="Cormorant Garamond"/>
              </a:rPr>
              <a:t>Followers</a:t>
            </a:r>
          </a:p>
        </p:txBody>
      </p:sp>
      <p:pic>
        <p:nvPicPr>
          <p:cNvPr id="36" name="Picture 35">
            <a:extLst>
              <a:ext uri="{FF2B5EF4-FFF2-40B4-BE49-F238E27FC236}">
                <a16:creationId xmlns:a16="http://schemas.microsoft.com/office/drawing/2014/main" id="{038A4377-C944-58AE-52B2-FFF303E639C1}"/>
              </a:ext>
            </a:extLst>
          </p:cNvPr>
          <p:cNvPicPr>
            <a:picLocks noChangeAspect="1"/>
          </p:cNvPicPr>
          <p:nvPr/>
        </p:nvPicPr>
        <p:blipFill>
          <a:blip r:embed="rId2"/>
          <a:stretch>
            <a:fillRect/>
          </a:stretch>
        </p:blipFill>
        <p:spPr>
          <a:xfrm>
            <a:off x="5418399" y="2153264"/>
            <a:ext cx="415227" cy="392460"/>
          </a:xfrm>
          <a:prstGeom prst="rect">
            <a:avLst/>
          </a:prstGeom>
        </p:spPr>
      </p:pic>
      <p:pic>
        <p:nvPicPr>
          <p:cNvPr id="38" name="Picture 37">
            <a:extLst>
              <a:ext uri="{FF2B5EF4-FFF2-40B4-BE49-F238E27FC236}">
                <a16:creationId xmlns:a16="http://schemas.microsoft.com/office/drawing/2014/main" id="{993B8A54-F504-16EB-A6D6-865411CE0367}"/>
              </a:ext>
            </a:extLst>
          </p:cNvPr>
          <p:cNvPicPr>
            <a:picLocks noChangeAspect="1"/>
          </p:cNvPicPr>
          <p:nvPr/>
        </p:nvPicPr>
        <p:blipFill>
          <a:blip r:embed="rId3"/>
          <a:stretch>
            <a:fillRect/>
          </a:stretch>
        </p:blipFill>
        <p:spPr>
          <a:xfrm>
            <a:off x="8835356" y="2174552"/>
            <a:ext cx="424781" cy="370840"/>
          </a:xfrm>
          <a:prstGeom prst="rect">
            <a:avLst/>
          </a:prstGeom>
        </p:spPr>
      </p:pic>
      <p:pic>
        <p:nvPicPr>
          <p:cNvPr id="40" name="Picture 39">
            <a:extLst>
              <a:ext uri="{FF2B5EF4-FFF2-40B4-BE49-F238E27FC236}">
                <a16:creationId xmlns:a16="http://schemas.microsoft.com/office/drawing/2014/main" id="{5186B98C-5005-73CF-9096-E38C51C2974B}"/>
              </a:ext>
            </a:extLst>
          </p:cNvPr>
          <p:cNvPicPr>
            <a:picLocks noChangeAspect="1"/>
          </p:cNvPicPr>
          <p:nvPr/>
        </p:nvPicPr>
        <p:blipFill>
          <a:blip r:embed="rId4"/>
          <a:stretch>
            <a:fillRect/>
          </a:stretch>
        </p:blipFill>
        <p:spPr>
          <a:xfrm>
            <a:off x="2281655" y="2194749"/>
            <a:ext cx="415227" cy="370840"/>
          </a:xfrm>
          <a:prstGeom prst="rect">
            <a:avLst/>
          </a:prstGeom>
        </p:spPr>
      </p:pic>
      <p:pic>
        <p:nvPicPr>
          <p:cNvPr id="42" name="Picture 41">
            <a:extLst>
              <a:ext uri="{FF2B5EF4-FFF2-40B4-BE49-F238E27FC236}">
                <a16:creationId xmlns:a16="http://schemas.microsoft.com/office/drawing/2014/main" id="{3DE6A0A3-0E4E-76E9-9D66-D9982C91BE5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217177" y="4484924"/>
            <a:ext cx="1519545" cy="1519545"/>
          </a:xfrm>
          <a:prstGeom prst="rect">
            <a:avLst/>
          </a:prstGeom>
        </p:spPr>
      </p:pic>
    </p:spTree>
    <p:extLst>
      <p:ext uri="{BB962C8B-B14F-4D97-AF65-F5344CB8AC3E}">
        <p14:creationId xmlns:p14="http://schemas.microsoft.com/office/powerpoint/2010/main" val="1935491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DEA2D-C83C-BEA1-79CE-0298DEB89A16}"/>
              </a:ext>
            </a:extLst>
          </p:cNvPr>
          <p:cNvSpPr>
            <a:spLocks noGrp="1"/>
          </p:cNvSpPr>
          <p:nvPr>
            <p:ph type="title"/>
          </p:nvPr>
        </p:nvSpPr>
        <p:spPr>
          <a:xfrm>
            <a:off x="680970" y="689780"/>
            <a:ext cx="10691265" cy="1307592"/>
          </a:xfrm>
        </p:spPr>
        <p:txBody>
          <a:bodyPr>
            <a:normAutofit/>
          </a:bodyPr>
          <a:lstStyle/>
          <a:p>
            <a:r>
              <a:rPr lang="en-GB" sz="3600" dirty="0"/>
              <a:t>CONTENT MARKETING &amp; SEO</a:t>
            </a:r>
          </a:p>
        </p:txBody>
      </p:sp>
      <p:sp>
        <p:nvSpPr>
          <p:cNvPr id="3" name="Content Placeholder 2">
            <a:extLst>
              <a:ext uri="{FF2B5EF4-FFF2-40B4-BE49-F238E27FC236}">
                <a16:creationId xmlns:a16="http://schemas.microsoft.com/office/drawing/2014/main" id="{716232D7-A2CB-80A5-6445-EFEBFDC6912A}"/>
              </a:ext>
            </a:extLst>
          </p:cNvPr>
          <p:cNvSpPr>
            <a:spLocks noGrp="1"/>
          </p:cNvSpPr>
          <p:nvPr>
            <p:ph idx="1"/>
          </p:nvPr>
        </p:nvSpPr>
        <p:spPr>
          <a:xfrm>
            <a:off x="333197" y="1958353"/>
            <a:ext cx="3035623" cy="461665"/>
          </a:xfrm>
        </p:spPr>
        <p:txBody>
          <a:bodyPr/>
          <a:lstStyle/>
          <a:p>
            <a:pPr marL="0" indent="0">
              <a:buNone/>
            </a:pPr>
            <a:r>
              <a:rPr lang="en-GB" dirty="0"/>
              <a:t> </a:t>
            </a:r>
            <a:r>
              <a:rPr lang="en-GB" b="1" dirty="0"/>
              <a:t>Content Marketing</a:t>
            </a:r>
          </a:p>
        </p:txBody>
      </p:sp>
      <p:sp>
        <p:nvSpPr>
          <p:cNvPr id="5" name="TextBox 4">
            <a:extLst>
              <a:ext uri="{FF2B5EF4-FFF2-40B4-BE49-F238E27FC236}">
                <a16:creationId xmlns:a16="http://schemas.microsoft.com/office/drawing/2014/main" id="{083D35AC-2F6A-EDB9-2ACF-F73F6460D972}"/>
              </a:ext>
            </a:extLst>
          </p:cNvPr>
          <p:cNvSpPr txBox="1"/>
          <p:nvPr/>
        </p:nvSpPr>
        <p:spPr>
          <a:xfrm>
            <a:off x="333197" y="2425251"/>
            <a:ext cx="2064774" cy="1046440"/>
          </a:xfrm>
          <a:prstGeom prst="rect">
            <a:avLst/>
          </a:prstGeom>
          <a:noFill/>
        </p:spPr>
        <p:txBody>
          <a:bodyPr wrap="square">
            <a:spAutoFit/>
          </a:bodyPr>
          <a:lstStyle/>
          <a:p>
            <a:pPr>
              <a:buNone/>
            </a:pPr>
            <a:r>
              <a:rPr lang="en-GB" sz="1400" b="1" dirty="0">
                <a:solidFill>
                  <a:srgbClr val="264D3E"/>
                </a:solidFill>
                <a:latin typeface="Cormorant Garamond"/>
              </a:rPr>
              <a:t>Blog</a:t>
            </a:r>
          </a:p>
          <a:p>
            <a:r>
              <a:rPr lang="en-GB" sz="1200" dirty="0">
                <a:latin typeface="Cormorant Garamond"/>
              </a:rPr>
              <a:t>Sustainable Fashion</a:t>
            </a:r>
          </a:p>
          <a:p>
            <a:r>
              <a:rPr lang="en-GB" sz="1200" dirty="0">
                <a:latin typeface="Cormorant Garamond"/>
              </a:rPr>
              <a:t>Organic Cotton</a:t>
            </a:r>
          </a:p>
          <a:p>
            <a:r>
              <a:rPr lang="en-GB" sz="1200" dirty="0">
                <a:latin typeface="Cormorant Garamond"/>
              </a:rPr>
              <a:t>Linen Care</a:t>
            </a:r>
          </a:p>
          <a:p>
            <a:r>
              <a:rPr lang="en-GB" sz="1200" dirty="0">
                <a:latin typeface="Cormorant Garamond"/>
              </a:rPr>
              <a:t> Natural Dyes</a:t>
            </a:r>
          </a:p>
        </p:txBody>
      </p:sp>
      <p:sp>
        <p:nvSpPr>
          <p:cNvPr id="7" name="TextBox 6">
            <a:extLst>
              <a:ext uri="{FF2B5EF4-FFF2-40B4-BE49-F238E27FC236}">
                <a16:creationId xmlns:a16="http://schemas.microsoft.com/office/drawing/2014/main" id="{90BD981F-83FE-D49D-10FA-485C6B59454D}"/>
              </a:ext>
            </a:extLst>
          </p:cNvPr>
          <p:cNvSpPr txBox="1"/>
          <p:nvPr/>
        </p:nvSpPr>
        <p:spPr>
          <a:xfrm>
            <a:off x="333197" y="3920895"/>
            <a:ext cx="2182761" cy="861774"/>
          </a:xfrm>
          <a:prstGeom prst="rect">
            <a:avLst/>
          </a:prstGeom>
          <a:noFill/>
        </p:spPr>
        <p:txBody>
          <a:bodyPr wrap="square">
            <a:spAutoFit/>
          </a:bodyPr>
          <a:lstStyle/>
          <a:p>
            <a:pPr>
              <a:buNone/>
            </a:pPr>
            <a:r>
              <a:rPr lang="en-GB" sz="1400" b="1" dirty="0">
                <a:solidFill>
                  <a:srgbClr val="264D3E"/>
                </a:solidFill>
                <a:latin typeface="Cormorant Garamond"/>
              </a:rPr>
              <a:t>Email Newsletter</a:t>
            </a:r>
            <a:endParaRPr lang="en-GB" sz="1400" dirty="0">
              <a:solidFill>
                <a:srgbClr val="264D3E"/>
              </a:solidFill>
              <a:latin typeface="Cormorant Garamond"/>
            </a:endParaRPr>
          </a:p>
          <a:p>
            <a:pPr lvl="0"/>
            <a:r>
              <a:rPr lang="en-GB" sz="1200" dirty="0">
                <a:latin typeface="Cormorant Garamond"/>
              </a:rPr>
              <a:t>New Collections </a:t>
            </a:r>
          </a:p>
          <a:p>
            <a:pPr lvl="0"/>
            <a:r>
              <a:rPr lang="en-GB" sz="1200" dirty="0">
                <a:latin typeface="Cormorant Garamond"/>
              </a:rPr>
              <a:t>Exclusive Offers </a:t>
            </a:r>
          </a:p>
          <a:p>
            <a:pPr lvl="0"/>
            <a:r>
              <a:rPr lang="en-GB" sz="1200" dirty="0">
                <a:latin typeface="Cormorant Garamond"/>
              </a:rPr>
              <a:t>Styling Inspiration</a:t>
            </a:r>
          </a:p>
        </p:txBody>
      </p:sp>
      <p:sp>
        <p:nvSpPr>
          <p:cNvPr id="9" name="TextBox 8">
            <a:extLst>
              <a:ext uri="{FF2B5EF4-FFF2-40B4-BE49-F238E27FC236}">
                <a16:creationId xmlns:a16="http://schemas.microsoft.com/office/drawing/2014/main" id="{178ADBE0-7E61-325E-0D4B-B49FB7206CD5}"/>
              </a:ext>
            </a:extLst>
          </p:cNvPr>
          <p:cNvSpPr txBox="1"/>
          <p:nvPr/>
        </p:nvSpPr>
        <p:spPr>
          <a:xfrm>
            <a:off x="2413462" y="2638169"/>
            <a:ext cx="2064774" cy="1046440"/>
          </a:xfrm>
          <a:prstGeom prst="rect">
            <a:avLst/>
          </a:prstGeom>
          <a:noFill/>
        </p:spPr>
        <p:txBody>
          <a:bodyPr wrap="square">
            <a:spAutoFit/>
          </a:bodyPr>
          <a:lstStyle/>
          <a:p>
            <a:pPr>
              <a:buNone/>
            </a:pPr>
            <a:r>
              <a:rPr lang="en-GB" sz="1400" b="1" dirty="0">
                <a:solidFill>
                  <a:srgbClr val="264D3E"/>
                </a:solidFill>
                <a:latin typeface="Cormorant Garamond"/>
              </a:rPr>
              <a:t>Educational Content</a:t>
            </a:r>
          </a:p>
          <a:p>
            <a:pPr lvl="0"/>
            <a:r>
              <a:rPr lang="en-GB" sz="1200" dirty="0">
                <a:latin typeface="Cormorant Garamond"/>
              </a:rPr>
              <a:t>Behind the Brand  </a:t>
            </a:r>
          </a:p>
          <a:p>
            <a:pPr lvl="0"/>
            <a:r>
              <a:rPr lang="en-GB" sz="1200" dirty="0">
                <a:latin typeface="Cormorant Garamond"/>
              </a:rPr>
              <a:t>Production Process</a:t>
            </a:r>
          </a:p>
          <a:p>
            <a:pPr lvl="0"/>
            <a:r>
              <a:rPr lang="en-GB" sz="1200" dirty="0">
                <a:latin typeface="Cormorant Garamond"/>
              </a:rPr>
              <a:t>Customer Stories</a:t>
            </a:r>
          </a:p>
          <a:p>
            <a:pPr marL="342900" lvl="0" indent="-342900">
              <a:buFont typeface="Arial" panose="020B0604020202020204" pitchFamily="34" charset="0"/>
              <a:buChar char="•"/>
            </a:pPr>
            <a:endParaRPr lang="en-GB" sz="1200" dirty="0">
              <a:latin typeface="Cormorant Garamond"/>
            </a:endParaRPr>
          </a:p>
        </p:txBody>
      </p:sp>
      <p:sp>
        <p:nvSpPr>
          <p:cNvPr id="11" name="TextBox 10">
            <a:extLst>
              <a:ext uri="{FF2B5EF4-FFF2-40B4-BE49-F238E27FC236}">
                <a16:creationId xmlns:a16="http://schemas.microsoft.com/office/drawing/2014/main" id="{BD1CBEE5-D65F-5CBD-9841-D04B214D660D}"/>
              </a:ext>
            </a:extLst>
          </p:cNvPr>
          <p:cNvSpPr txBox="1"/>
          <p:nvPr/>
        </p:nvSpPr>
        <p:spPr>
          <a:xfrm>
            <a:off x="2639411" y="4064056"/>
            <a:ext cx="1828800" cy="1046440"/>
          </a:xfrm>
          <a:prstGeom prst="rect">
            <a:avLst/>
          </a:prstGeom>
          <a:noFill/>
        </p:spPr>
        <p:txBody>
          <a:bodyPr wrap="square">
            <a:spAutoFit/>
          </a:bodyPr>
          <a:lstStyle/>
          <a:p>
            <a:pPr>
              <a:buNone/>
            </a:pPr>
            <a:r>
              <a:rPr lang="en-GB" sz="1400" b="1" dirty="0">
                <a:solidFill>
                  <a:srgbClr val="264D3E"/>
                </a:solidFill>
                <a:latin typeface="Cormorant Garamond"/>
              </a:rPr>
              <a:t>Video Content</a:t>
            </a:r>
          </a:p>
          <a:p>
            <a:pPr lvl="0"/>
            <a:r>
              <a:rPr lang="en-GB" sz="1200" dirty="0">
                <a:latin typeface="Cormorant Garamond"/>
              </a:rPr>
              <a:t>Styling Tutorials </a:t>
            </a:r>
          </a:p>
          <a:p>
            <a:pPr lvl="0"/>
            <a:r>
              <a:rPr lang="en-GB" sz="1200" dirty="0">
                <a:latin typeface="Cormorant Garamond"/>
              </a:rPr>
              <a:t>Behind-the-scenes</a:t>
            </a:r>
          </a:p>
          <a:p>
            <a:pPr lvl="0"/>
            <a:r>
              <a:rPr lang="en-GB" sz="1200" dirty="0">
                <a:latin typeface="Cormorant Garamond"/>
              </a:rPr>
              <a:t>Packaging Orders </a:t>
            </a:r>
          </a:p>
          <a:p>
            <a:pPr lvl="0"/>
            <a:endParaRPr lang="en-GB" sz="1200" dirty="0">
              <a:latin typeface="Cormorant Garamond"/>
            </a:endParaRPr>
          </a:p>
        </p:txBody>
      </p:sp>
      <p:sp>
        <p:nvSpPr>
          <p:cNvPr id="13" name="TextBox 12">
            <a:extLst>
              <a:ext uri="{FF2B5EF4-FFF2-40B4-BE49-F238E27FC236}">
                <a16:creationId xmlns:a16="http://schemas.microsoft.com/office/drawing/2014/main" id="{985CC9AD-5224-1CC1-2497-740EBDD872D4}"/>
              </a:ext>
            </a:extLst>
          </p:cNvPr>
          <p:cNvSpPr txBox="1"/>
          <p:nvPr/>
        </p:nvSpPr>
        <p:spPr>
          <a:xfrm>
            <a:off x="5407741" y="2007523"/>
            <a:ext cx="2271252" cy="400110"/>
          </a:xfrm>
          <a:prstGeom prst="rect">
            <a:avLst/>
          </a:prstGeom>
          <a:noFill/>
        </p:spPr>
        <p:txBody>
          <a:bodyPr wrap="square">
            <a:spAutoFit/>
          </a:bodyPr>
          <a:lstStyle/>
          <a:p>
            <a:r>
              <a:rPr lang="en-GB" sz="2000" b="1" dirty="0"/>
              <a:t>SEO Strategy</a:t>
            </a:r>
          </a:p>
        </p:txBody>
      </p:sp>
      <p:sp>
        <p:nvSpPr>
          <p:cNvPr id="15" name="TextBox 14">
            <a:extLst>
              <a:ext uri="{FF2B5EF4-FFF2-40B4-BE49-F238E27FC236}">
                <a16:creationId xmlns:a16="http://schemas.microsoft.com/office/drawing/2014/main" id="{A5764386-5C13-34B1-05F0-18B7D9F6383F}"/>
              </a:ext>
            </a:extLst>
          </p:cNvPr>
          <p:cNvSpPr txBox="1"/>
          <p:nvPr/>
        </p:nvSpPr>
        <p:spPr>
          <a:xfrm>
            <a:off x="5510980" y="2637304"/>
            <a:ext cx="2064774" cy="1046440"/>
          </a:xfrm>
          <a:prstGeom prst="rect">
            <a:avLst/>
          </a:prstGeom>
          <a:noFill/>
        </p:spPr>
        <p:txBody>
          <a:bodyPr wrap="square">
            <a:spAutoFit/>
          </a:bodyPr>
          <a:lstStyle/>
          <a:p>
            <a:pPr>
              <a:buNone/>
            </a:pPr>
            <a:r>
              <a:rPr lang="en-GB" sz="1400" b="1" dirty="0">
                <a:solidFill>
                  <a:srgbClr val="264D3E"/>
                </a:solidFill>
                <a:latin typeface="Cormorant Garamond"/>
              </a:rPr>
              <a:t>On-Page SEO</a:t>
            </a:r>
          </a:p>
          <a:p>
            <a:pPr>
              <a:buNone/>
            </a:pPr>
            <a:r>
              <a:rPr lang="en-GB" sz="1200" dirty="0">
                <a:latin typeface="Cormorant Garamond"/>
              </a:rPr>
              <a:t> Optimised page titles</a:t>
            </a:r>
          </a:p>
          <a:p>
            <a:pPr>
              <a:buNone/>
            </a:pPr>
            <a:r>
              <a:rPr lang="en-GB" sz="1200" dirty="0">
                <a:latin typeface="Cormorant Garamond"/>
              </a:rPr>
              <a:t>Meta descriptions</a:t>
            </a:r>
          </a:p>
          <a:p>
            <a:pPr>
              <a:buNone/>
            </a:pPr>
            <a:r>
              <a:rPr lang="en-GB" sz="1200" dirty="0">
                <a:latin typeface="Cormorant Garamond"/>
              </a:rPr>
              <a:t> Alt text</a:t>
            </a:r>
          </a:p>
          <a:p>
            <a:pPr>
              <a:buNone/>
            </a:pPr>
            <a:endParaRPr lang="en-GB" sz="1200" dirty="0">
              <a:latin typeface="Cormorant Garamond"/>
            </a:endParaRPr>
          </a:p>
        </p:txBody>
      </p:sp>
      <p:sp>
        <p:nvSpPr>
          <p:cNvPr id="17" name="TextBox 16">
            <a:extLst>
              <a:ext uri="{FF2B5EF4-FFF2-40B4-BE49-F238E27FC236}">
                <a16:creationId xmlns:a16="http://schemas.microsoft.com/office/drawing/2014/main" id="{93CC9018-44D2-3B53-E07E-51DF401CECBC}"/>
              </a:ext>
            </a:extLst>
          </p:cNvPr>
          <p:cNvSpPr txBox="1"/>
          <p:nvPr/>
        </p:nvSpPr>
        <p:spPr>
          <a:xfrm>
            <a:off x="5422489" y="4064056"/>
            <a:ext cx="1897627" cy="861774"/>
          </a:xfrm>
          <a:prstGeom prst="rect">
            <a:avLst/>
          </a:prstGeom>
          <a:noFill/>
        </p:spPr>
        <p:txBody>
          <a:bodyPr wrap="square">
            <a:spAutoFit/>
          </a:bodyPr>
          <a:lstStyle/>
          <a:p>
            <a:pPr>
              <a:buNone/>
            </a:pPr>
            <a:r>
              <a:rPr lang="en-GB" sz="1400" b="1" dirty="0">
                <a:solidFill>
                  <a:srgbClr val="264D3E"/>
                </a:solidFill>
                <a:latin typeface="Cormorant Garamond"/>
              </a:rPr>
              <a:t>Technical SEO</a:t>
            </a:r>
          </a:p>
          <a:p>
            <a:pPr>
              <a:buNone/>
            </a:pPr>
            <a:r>
              <a:rPr lang="en-GB" sz="1200" dirty="0">
                <a:latin typeface="Cormorant Garamond"/>
              </a:rPr>
              <a:t> Fast page loading speed</a:t>
            </a:r>
          </a:p>
          <a:p>
            <a:pPr>
              <a:buNone/>
            </a:pPr>
            <a:r>
              <a:rPr lang="en-GB" sz="1200" dirty="0">
                <a:latin typeface="Cormorant Garamond"/>
              </a:rPr>
              <a:t> Mobile responsive</a:t>
            </a:r>
          </a:p>
          <a:p>
            <a:pPr>
              <a:buNone/>
            </a:pPr>
            <a:r>
              <a:rPr lang="en-GB" sz="1200" dirty="0">
                <a:latin typeface="Cormorant Garamond"/>
              </a:rPr>
              <a:t> SSL Certificate</a:t>
            </a:r>
          </a:p>
        </p:txBody>
      </p:sp>
      <p:sp>
        <p:nvSpPr>
          <p:cNvPr id="19" name="TextBox 18">
            <a:extLst>
              <a:ext uri="{FF2B5EF4-FFF2-40B4-BE49-F238E27FC236}">
                <a16:creationId xmlns:a16="http://schemas.microsoft.com/office/drawing/2014/main" id="{61E84866-B266-4B6F-9A96-50AB903ACEF4}"/>
              </a:ext>
            </a:extLst>
          </p:cNvPr>
          <p:cNvSpPr txBox="1"/>
          <p:nvPr/>
        </p:nvSpPr>
        <p:spPr>
          <a:xfrm>
            <a:off x="7400304" y="2617001"/>
            <a:ext cx="2143433" cy="1046440"/>
          </a:xfrm>
          <a:prstGeom prst="rect">
            <a:avLst/>
          </a:prstGeom>
          <a:noFill/>
        </p:spPr>
        <p:txBody>
          <a:bodyPr wrap="square">
            <a:spAutoFit/>
          </a:bodyPr>
          <a:lstStyle/>
          <a:p>
            <a:pPr>
              <a:buNone/>
            </a:pPr>
            <a:r>
              <a:rPr lang="en-GB" sz="1400" b="1" dirty="0">
                <a:solidFill>
                  <a:srgbClr val="264D3E"/>
                </a:solidFill>
                <a:latin typeface="Cormorant Garamond"/>
              </a:rPr>
              <a:t>Off-Page SEO</a:t>
            </a:r>
          </a:p>
          <a:p>
            <a:pPr>
              <a:buNone/>
            </a:pPr>
            <a:r>
              <a:rPr lang="en-GB" sz="1200" dirty="0">
                <a:latin typeface="Cormorant Garamond"/>
              </a:rPr>
              <a:t> Fashion blogs</a:t>
            </a:r>
          </a:p>
          <a:p>
            <a:pPr>
              <a:buNone/>
            </a:pPr>
            <a:r>
              <a:rPr lang="en-GB" sz="1200" dirty="0">
                <a:latin typeface="Cormorant Garamond"/>
              </a:rPr>
              <a:t> Sustainable influencers</a:t>
            </a:r>
          </a:p>
          <a:p>
            <a:pPr>
              <a:buNone/>
            </a:pPr>
            <a:r>
              <a:rPr lang="en-GB" sz="1200" dirty="0">
                <a:latin typeface="Cormorant Garamond"/>
              </a:rPr>
              <a:t> Backlinks</a:t>
            </a:r>
          </a:p>
          <a:p>
            <a:pPr>
              <a:buNone/>
            </a:pPr>
            <a:endParaRPr lang="en-GB" sz="1200" dirty="0">
              <a:latin typeface="Cormorant Garamond"/>
            </a:endParaRPr>
          </a:p>
        </p:txBody>
      </p:sp>
      <p:sp>
        <p:nvSpPr>
          <p:cNvPr id="21" name="TextBox 20">
            <a:extLst>
              <a:ext uri="{FF2B5EF4-FFF2-40B4-BE49-F238E27FC236}">
                <a16:creationId xmlns:a16="http://schemas.microsoft.com/office/drawing/2014/main" id="{2A7E7EAA-CA1A-4110-CEE3-DAECC09F815D}"/>
              </a:ext>
            </a:extLst>
          </p:cNvPr>
          <p:cNvSpPr txBox="1"/>
          <p:nvPr/>
        </p:nvSpPr>
        <p:spPr>
          <a:xfrm>
            <a:off x="7551174" y="4006691"/>
            <a:ext cx="1533834" cy="1231106"/>
          </a:xfrm>
          <a:prstGeom prst="rect">
            <a:avLst/>
          </a:prstGeom>
          <a:noFill/>
        </p:spPr>
        <p:txBody>
          <a:bodyPr wrap="square">
            <a:spAutoFit/>
          </a:bodyPr>
          <a:lstStyle/>
          <a:p>
            <a:pPr>
              <a:buNone/>
            </a:pPr>
            <a:r>
              <a:rPr lang="en-GB" sz="1400" b="1" dirty="0">
                <a:solidFill>
                  <a:srgbClr val="264D3E"/>
                </a:solidFill>
                <a:latin typeface="Cormorant Garamond"/>
              </a:rPr>
              <a:t>Keywords</a:t>
            </a:r>
          </a:p>
          <a:p>
            <a:pPr>
              <a:buNone/>
            </a:pPr>
            <a:r>
              <a:rPr lang="en-GB" sz="1200" dirty="0">
                <a:latin typeface="Cormorant Garamond"/>
              </a:rPr>
              <a:t>Organic Cotton</a:t>
            </a:r>
          </a:p>
          <a:p>
            <a:pPr>
              <a:buNone/>
            </a:pPr>
            <a:r>
              <a:rPr lang="en-GB" sz="1200" dirty="0">
                <a:latin typeface="Cormorant Garamond"/>
              </a:rPr>
              <a:t>Natural Linen</a:t>
            </a:r>
          </a:p>
          <a:p>
            <a:pPr>
              <a:buNone/>
            </a:pPr>
            <a:r>
              <a:rPr lang="en-GB" sz="1200" dirty="0">
                <a:latin typeface="Cormorant Garamond"/>
              </a:rPr>
              <a:t>Sustainable Fashion</a:t>
            </a:r>
          </a:p>
          <a:p>
            <a:pPr>
              <a:buNone/>
            </a:pPr>
            <a:r>
              <a:rPr lang="en-GB" sz="1200" dirty="0">
                <a:latin typeface="Cormorant Garamond"/>
              </a:rPr>
              <a:t>Eco Clothing</a:t>
            </a:r>
          </a:p>
          <a:p>
            <a:pPr>
              <a:buNone/>
            </a:pPr>
            <a:r>
              <a:rPr lang="en-GB" sz="1200" dirty="0">
                <a:latin typeface="Cormorant Garamond"/>
              </a:rPr>
              <a:t>Ethical Fashion</a:t>
            </a:r>
          </a:p>
        </p:txBody>
      </p:sp>
      <p:sp>
        <p:nvSpPr>
          <p:cNvPr id="23" name="TextBox 22">
            <a:extLst>
              <a:ext uri="{FF2B5EF4-FFF2-40B4-BE49-F238E27FC236}">
                <a16:creationId xmlns:a16="http://schemas.microsoft.com/office/drawing/2014/main" id="{B3B2904F-4B36-E887-1B6E-6E7D09B5521E}"/>
              </a:ext>
            </a:extLst>
          </p:cNvPr>
          <p:cNvSpPr txBox="1"/>
          <p:nvPr/>
        </p:nvSpPr>
        <p:spPr>
          <a:xfrm>
            <a:off x="575187" y="5788737"/>
            <a:ext cx="3421626" cy="276999"/>
          </a:xfrm>
          <a:prstGeom prst="rect">
            <a:avLst/>
          </a:prstGeom>
          <a:noFill/>
        </p:spPr>
        <p:txBody>
          <a:bodyPr wrap="square">
            <a:spAutoFit/>
          </a:bodyPr>
          <a:lstStyle/>
          <a:p>
            <a:pPr>
              <a:buNone/>
            </a:pPr>
            <a:r>
              <a:rPr lang="en-GB" sz="1200" b="1" dirty="0">
                <a:solidFill>
                  <a:srgbClr val="C9A86A"/>
                </a:solidFill>
              </a:rPr>
              <a:t>Expected Results</a:t>
            </a:r>
          </a:p>
        </p:txBody>
      </p:sp>
      <p:sp>
        <p:nvSpPr>
          <p:cNvPr id="25" name="TextBox 24">
            <a:extLst>
              <a:ext uri="{FF2B5EF4-FFF2-40B4-BE49-F238E27FC236}">
                <a16:creationId xmlns:a16="http://schemas.microsoft.com/office/drawing/2014/main" id="{D13B9789-4394-D756-AEF9-194C15615C5D}"/>
              </a:ext>
            </a:extLst>
          </p:cNvPr>
          <p:cNvSpPr txBox="1"/>
          <p:nvPr/>
        </p:nvSpPr>
        <p:spPr>
          <a:xfrm>
            <a:off x="437535" y="6168220"/>
            <a:ext cx="11724968" cy="646331"/>
          </a:xfrm>
          <a:prstGeom prst="rect">
            <a:avLst/>
          </a:prstGeom>
          <a:noFill/>
        </p:spPr>
        <p:txBody>
          <a:bodyPr wrap="square">
            <a:spAutoFit/>
          </a:bodyPr>
          <a:lstStyle/>
          <a:p>
            <a:pPr>
              <a:buNone/>
            </a:pPr>
            <a:r>
              <a:rPr lang="en-GB" sz="1200" dirty="0"/>
              <a:t>🌍 </a:t>
            </a:r>
            <a:r>
              <a:rPr lang="en-GB" sz="1200" b="1" dirty="0"/>
              <a:t>Increase Organic Website Traffic	</a:t>
            </a:r>
            <a:r>
              <a:rPr lang="en-GB" sz="1200" dirty="0"/>
              <a:t>⬆️ </a:t>
            </a:r>
            <a:r>
              <a:rPr lang="en-GB" sz="1200" b="1" dirty="0"/>
              <a:t>Higher Google Search Rankings		</a:t>
            </a:r>
            <a:r>
              <a:rPr lang="en-GB" sz="1200" dirty="0"/>
              <a:t>❤️ </a:t>
            </a:r>
            <a:r>
              <a:rPr lang="en-GB" sz="1200" b="1" dirty="0"/>
              <a:t>Stronger Brand Trust &amp; Customer Loyalty</a:t>
            </a:r>
            <a:endParaRPr lang="en-GB" sz="1200" dirty="0"/>
          </a:p>
          <a:p>
            <a:pPr>
              <a:buNone/>
            </a:pPr>
            <a:r>
              <a:rPr lang="en-GB" sz="1200" dirty="0"/>
              <a:t>📧 </a:t>
            </a:r>
            <a:r>
              <a:rPr lang="en-GB" sz="1200" b="1" dirty="0"/>
              <a:t>Growth in Newsletter Subscribers	</a:t>
            </a:r>
            <a:r>
              <a:rPr lang="en-GB" sz="1200" dirty="0"/>
              <a:t>📱 </a:t>
            </a:r>
            <a:r>
              <a:rPr lang="en-GB" sz="1200" b="1" dirty="0"/>
              <a:t>Increased Social Media Engagement		</a:t>
            </a:r>
            <a:r>
              <a:rPr lang="en-GB" sz="1200" dirty="0"/>
              <a:t>🔗 </a:t>
            </a:r>
            <a:r>
              <a:rPr lang="en-GB" sz="1200" b="1" dirty="0"/>
              <a:t>Higher Brand Visibility Across Digital </a:t>
            </a:r>
            <a:r>
              <a:rPr lang="en-GB" sz="1000" b="1" dirty="0">
                <a:latin typeface="Cormorant Garamond"/>
              </a:rPr>
              <a:t>Channels</a:t>
            </a:r>
          </a:p>
          <a:p>
            <a:pPr>
              <a:buNone/>
            </a:pPr>
            <a:r>
              <a:rPr lang="en-GB" sz="1200" dirty="0"/>
              <a:t>🛍️ </a:t>
            </a:r>
            <a:r>
              <a:rPr lang="en-GB" sz="1200" b="1" dirty="0"/>
              <a:t>Higher Online Sales &amp; Conversion Rate</a:t>
            </a:r>
            <a:endParaRPr lang="en-GB" sz="1200" dirty="0"/>
          </a:p>
        </p:txBody>
      </p:sp>
      <p:pic>
        <p:nvPicPr>
          <p:cNvPr id="29" name="Picture 28">
            <a:extLst>
              <a:ext uri="{FF2B5EF4-FFF2-40B4-BE49-F238E27FC236}">
                <a16:creationId xmlns:a16="http://schemas.microsoft.com/office/drawing/2014/main" id="{3C9A0CBB-D016-0C90-D937-6D054C72241F}"/>
              </a:ext>
            </a:extLst>
          </p:cNvPr>
          <p:cNvPicPr>
            <a:picLocks noChangeAspect="1"/>
          </p:cNvPicPr>
          <p:nvPr/>
        </p:nvPicPr>
        <p:blipFill>
          <a:blip r:embed="rId2"/>
          <a:stretch>
            <a:fillRect/>
          </a:stretch>
        </p:blipFill>
        <p:spPr>
          <a:xfrm>
            <a:off x="9709355" y="420815"/>
            <a:ext cx="2356682" cy="1460065"/>
          </a:xfrm>
          <a:prstGeom prst="rect">
            <a:avLst/>
          </a:prstGeom>
        </p:spPr>
      </p:pic>
      <p:pic>
        <p:nvPicPr>
          <p:cNvPr id="31" name="Picture 30">
            <a:extLst>
              <a:ext uri="{FF2B5EF4-FFF2-40B4-BE49-F238E27FC236}">
                <a16:creationId xmlns:a16="http://schemas.microsoft.com/office/drawing/2014/main" id="{54926688-8C20-98B6-9D47-8CF259FA2ECD}"/>
              </a:ext>
            </a:extLst>
          </p:cNvPr>
          <p:cNvPicPr>
            <a:picLocks noChangeAspect="1"/>
          </p:cNvPicPr>
          <p:nvPr/>
        </p:nvPicPr>
        <p:blipFill>
          <a:blip r:embed="rId3"/>
          <a:stretch>
            <a:fillRect/>
          </a:stretch>
        </p:blipFill>
        <p:spPr>
          <a:xfrm>
            <a:off x="9246281" y="2121026"/>
            <a:ext cx="2319270" cy="1460065"/>
          </a:xfrm>
          <a:prstGeom prst="rect">
            <a:avLst/>
          </a:prstGeom>
        </p:spPr>
      </p:pic>
      <p:pic>
        <p:nvPicPr>
          <p:cNvPr id="33" name="Picture 32">
            <a:extLst>
              <a:ext uri="{FF2B5EF4-FFF2-40B4-BE49-F238E27FC236}">
                <a16:creationId xmlns:a16="http://schemas.microsoft.com/office/drawing/2014/main" id="{654A20EB-6AFE-33BB-1E03-7056C81D372C}"/>
              </a:ext>
            </a:extLst>
          </p:cNvPr>
          <p:cNvPicPr>
            <a:picLocks noChangeAspect="1"/>
          </p:cNvPicPr>
          <p:nvPr/>
        </p:nvPicPr>
        <p:blipFill>
          <a:blip r:embed="rId4"/>
          <a:stretch>
            <a:fillRect/>
          </a:stretch>
        </p:blipFill>
        <p:spPr>
          <a:xfrm>
            <a:off x="7293680" y="420815"/>
            <a:ext cx="2356682" cy="1460065"/>
          </a:xfrm>
          <a:prstGeom prst="rect">
            <a:avLst/>
          </a:prstGeom>
        </p:spPr>
      </p:pic>
      <p:sp>
        <p:nvSpPr>
          <p:cNvPr id="35" name="TextBox 34">
            <a:extLst>
              <a:ext uri="{FF2B5EF4-FFF2-40B4-BE49-F238E27FC236}">
                <a16:creationId xmlns:a16="http://schemas.microsoft.com/office/drawing/2014/main" id="{54A508FE-602B-C5F2-53E0-6A1259D47D63}"/>
              </a:ext>
            </a:extLst>
          </p:cNvPr>
          <p:cNvSpPr txBox="1"/>
          <p:nvPr/>
        </p:nvSpPr>
        <p:spPr>
          <a:xfrm>
            <a:off x="680970" y="1266394"/>
            <a:ext cx="6096000" cy="707886"/>
          </a:xfrm>
          <a:prstGeom prst="rect">
            <a:avLst/>
          </a:prstGeom>
          <a:noFill/>
        </p:spPr>
        <p:txBody>
          <a:bodyPr wrap="square">
            <a:spAutoFit/>
          </a:bodyPr>
          <a:lstStyle/>
          <a:p>
            <a:pPr algn="ctr"/>
            <a:r>
              <a:rPr lang="en-GB" sz="2000" dirty="0">
                <a:solidFill>
                  <a:srgbClr val="C9A86A"/>
                </a:solidFill>
              </a:rPr>
              <a:t>Creating valuable content that educates customers, builds trust and improves search visibility.</a:t>
            </a:r>
          </a:p>
        </p:txBody>
      </p:sp>
      <p:pic>
        <p:nvPicPr>
          <p:cNvPr id="37" name="Picture 36">
            <a:extLst>
              <a:ext uri="{FF2B5EF4-FFF2-40B4-BE49-F238E27FC236}">
                <a16:creationId xmlns:a16="http://schemas.microsoft.com/office/drawing/2014/main" id="{40634948-F344-4189-BBE4-3818A2593EA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709355" y="4327094"/>
            <a:ext cx="1569661" cy="1569661"/>
          </a:xfrm>
          <a:prstGeom prst="rect">
            <a:avLst/>
          </a:prstGeom>
        </p:spPr>
      </p:pic>
    </p:spTree>
    <p:extLst>
      <p:ext uri="{BB962C8B-B14F-4D97-AF65-F5344CB8AC3E}">
        <p14:creationId xmlns:p14="http://schemas.microsoft.com/office/powerpoint/2010/main" val="3564677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E890E-45CA-9D82-554A-FD6D8FD98BAC}"/>
              </a:ext>
            </a:extLst>
          </p:cNvPr>
          <p:cNvSpPr>
            <a:spLocks noGrp="1"/>
          </p:cNvSpPr>
          <p:nvPr>
            <p:ph type="title"/>
          </p:nvPr>
        </p:nvSpPr>
        <p:spPr>
          <a:xfrm>
            <a:off x="700635" y="914400"/>
            <a:ext cx="10691265" cy="639097"/>
          </a:xfrm>
        </p:spPr>
        <p:txBody>
          <a:bodyPr>
            <a:normAutofit fontScale="90000"/>
          </a:bodyPr>
          <a:lstStyle/>
          <a:p>
            <a:r>
              <a:rPr lang="en-GB">
                <a:latin typeface="Angsana New" panose="02020603050405020304" pitchFamily="18" charset="-34"/>
                <a:cs typeface="Angsana New" panose="02020603050405020304" pitchFamily="18" charset="-34"/>
              </a:rPr>
              <a:t>CLOUD COMPUTING</a:t>
            </a:r>
            <a:endParaRPr lang="en-GB" dirty="0">
              <a:latin typeface="Angsana New" panose="02020603050405020304" pitchFamily="18" charset="-34"/>
              <a:cs typeface="Angsana New" panose="02020603050405020304" pitchFamily="18" charset="-34"/>
            </a:endParaRPr>
          </a:p>
        </p:txBody>
      </p:sp>
      <p:pic>
        <p:nvPicPr>
          <p:cNvPr id="5" name="Content Placeholder 4">
            <a:extLst>
              <a:ext uri="{FF2B5EF4-FFF2-40B4-BE49-F238E27FC236}">
                <a16:creationId xmlns:a16="http://schemas.microsoft.com/office/drawing/2014/main" id="{CD653C25-5295-689E-D3D9-C7452A6FC4D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98627" y="1615898"/>
            <a:ext cx="2520008" cy="2520008"/>
          </a:xfrm>
          <a:prstGeom prst="rect">
            <a:avLst/>
          </a:prstGeom>
        </p:spPr>
      </p:pic>
      <p:sp>
        <p:nvSpPr>
          <p:cNvPr id="7" name="TextBox 6">
            <a:extLst>
              <a:ext uri="{FF2B5EF4-FFF2-40B4-BE49-F238E27FC236}">
                <a16:creationId xmlns:a16="http://schemas.microsoft.com/office/drawing/2014/main" id="{8049880F-841F-841A-D1F7-4A6F748B2301}"/>
              </a:ext>
            </a:extLst>
          </p:cNvPr>
          <p:cNvSpPr txBox="1"/>
          <p:nvPr/>
        </p:nvSpPr>
        <p:spPr>
          <a:xfrm>
            <a:off x="4600575" y="1124394"/>
            <a:ext cx="6890790" cy="307777"/>
          </a:xfrm>
          <a:prstGeom prst="rect">
            <a:avLst/>
          </a:prstGeom>
          <a:noFill/>
        </p:spPr>
        <p:txBody>
          <a:bodyPr wrap="square">
            <a:spAutoFit/>
          </a:bodyPr>
          <a:lstStyle/>
          <a:p>
            <a:pPr algn="ctr"/>
            <a:r>
              <a:rPr lang="en-GB" sz="1400" dirty="0">
                <a:solidFill>
                  <a:srgbClr val="C9A86A"/>
                </a:solidFill>
              </a:rPr>
              <a:t>Scalable, secure and flexible cloud solutions supporting </a:t>
            </a:r>
            <a:r>
              <a:rPr lang="en-GB" sz="1400" dirty="0" err="1">
                <a:solidFill>
                  <a:srgbClr val="C9A86A"/>
                </a:solidFill>
              </a:rPr>
              <a:t>VerdeMode's</a:t>
            </a:r>
            <a:r>
              <a:rPr lang="en-GB" sz="1400" dirty="0">
                <a:solidFill>
                  <a:srgbClr val="C9A86A"/>
                </a:solidFill>
              </a:rPr>
              <a:t> digital growth.</a:t>
            </a:r>
          </a:p>
        </p:txBody>
      </p:sp>
      <p:sp>
        <p:nvSpPr>
          <p:cNvPr id="9" name="TextBox 8">
            <a:extLst>
              <a:ext uri="{FF2B5EF4-FFF2-40B4-BE49-F238E27FC236}">
                <a16:creationId xmlns:a16="http://schemas.microsoft.com/office/drawing/2014/main" id="{B43D5417-88FB-79D5-18AC-C148BA49E366}"/>
              </a:ext>
            </a:extLst>
          </p:cNvPr>
          <p:cNvSpPr txBox="1"/>
          <p:nvPr/>
        </p:nvSpPr>
        <p:spPr>
          <a:xfrm>
            <a:off x="3509002" y="1581750"/>
            <a:ext cx="3433082" cy="1077218"/>
          </a:xfrm>
          <a:prstGeom prst="rect">
            <a:avLst/>
          </a:prstGeom>
          <a:noFill/>
        </p:spPr>
        <p:txBody>
          <a:bodyPr wrap="square">
            <a:spAutoFit/>
          </a:bodyPr>
          <a:lstStyle/>
          <a:p>
            <a:pPr>
              <a:buNone/>
            </a:pPr>
            <a:r>
              <a:rPr lang="en-GB" sz="1400" b="1" dirty="0">
                <a:solidFill>
                  <a:srgbClr val="264D3E"/>
                </a:solidFill>
                <a:latin typeface="Cormorant Garamond"/>
              </a:rPr>
              <a:t>☁️ Cloud Services</a:t>
            </a:r>
          </a:p>
          <a:p>
            <a:pPr>
              <a:buNone/>
            </a:pPr>
            <a:endParaRPr lang="en-GB" sz="1400" b="1" dirty="0">
              <a:solidFill>
                <a:srgbClr val="264D3E"/>
              </a:solidFill>
              <a:latin typeface="Cormorant Garamond"/>
            </a:endParaRPr>
          </a:p>
          <a:p>
            <a:pPr>
              <a:buNone/>
            </a:pPr>
            <a:r>
              <a:rPr lang="en-GB" sz="1200" b="1" dirty="0">
                <a:solidFill>
                  <a:srgbClr val="264D3E"/>
                </a:solidFill>
                <a:latin typeface="Cormorant Garamond"/>
              </a:rPr>
              <a:t>🌐 Website Hosting</a:t>
            </a:r>
          </a:p>
          <a:p>
            <a:pPr lvl="0"/>
            <a:r>
              <a:rPr lang="en-GB" sz="1200" dirty="0">
                <a:latin typeface="Cormorant Garamond"/>
              </a:rPr>
              <a:t>        Fast and reliable website performance </a:t>
            </a:r>
          </a:p>
          <a:p>
            <a:pPr lvl="0"/>
            <a:r>
              <a:rPr lang="en-GB" sz="1200" dirty="0">
                <a:latin typeface="Cormorant Garamond"/>
              </a:rPr>
              <a:t>        High uptime </a:t>
            </a:r>
          </a:p>
        </p:txBody>
      </p:sp>
      <p:sp>
        <p:nvSpPr>
          <p:cNvPr id="11" name="TextBox 10">
            <a:extLst>
              <a:ext uri="{FF2B5EF4-FFF2-40B4-BE49-F238E27FC236}">
                <a16:creationId xmlns:a16="http://schemas.microsoft.com/office/drawing/2014/main" id="{5CFD0C78-106F-8B81-FAC2-E3815B50CF19}"/>
              </a:ext>
            </a:extLst>
          </p:cNvPr>
          <p:cNvSpPr txBox="1"/>
          <p:nvPr/>
        </p:nvSpPr>
        <p:spPr>
          <a:xfrm>
            <a:off x="3509002" y="2732198"/>
            <a:ext cx="2743200" cy="830997"/>
          </a:xfrm>
          <a:prstGeom prst="rect">
            <a:avLst/>
          </a:prstGeom>
          <a:noFill/>
        </p:spPr>
        <p:txBody>
          <a:bodyPr wrap="square">
            <a:spAutoFit/>
          </a:bodyPr>
          <a:lstStyle/>
          <a:p>
            <a:pPr>
              <a:buNone/>
            </a:pPr>
            <a:r>
              <a:rPr lang="en-GB" sz="1200" b="1" dirty="0">
                <a:latin typeface="Cormorant Garamond"/>
              </a:rPr>
              <a:t>📦 </a:t>
            </a:r>
            <a:r>
              <a:rPr lang="en-GB" sz="1200" b="1" dirty="0">
                <a:solidFill>
                  <a:srgbClr val="264D3E"/>
                </a:solidFill>
                <a:latin typeface="Cormorant Garamond"/>
              </a:rPr>
              <a:t>Product Database</a:t>
            </a:r>
          </a:p>
          <a:p>
            <a:pPr lvl="0"/>
            <a:r>
              <a:rPr lang="en-GB" sz="1200" dirty="0">
                <a:latin typeface="Cormorant Garamond"/>
              </a:rPr>
              <a:t>       Store product information </a:t>
            </a:r>
          </a:p>
          <a:p>
            <a:pPr lvl="0"/>
            <a:r>
              <a:rPr lang="en-GB" sz="1200" dirty="0">
                <a:latin typeface="Cormorant Garamond"/>
              </a:rPr>
              <a:t>       Manage stock levels </a:t>
            </a:r>
          </a:p>
          <a:p>
            <a:pPr lvl="0"/>
            <a:r>
              <a:rPr lang="en-GB" sz="1200" dirty="0">
                <a:latin typeface="Cormorant Garamond"/>
              </a:rPr>
              <a:t>       Product images </a:t>
            </a:r>
          </a:p>
        </p:txBody>
      </p:sp>
      <p:sp>
        <p:nvSpPr>
          <p:cNvPr id="13" name="TextBox 12">
            <a:extLst>
              <a:ext uri="{FF2B5EF4-FFF2-40B4-BE49-F238E27FC236}">
                <a16:creationId xmlns:a16="http://schemas.microsoft.com/office/drawing/2014/main" id="{BBFAFBF1-FCAB-80C5-8003-A48771853240}"/>
              </a:ext>
            </a:extLst>
          </p:cNvPr>
          <p:cNvSpPr txBox="1"/>
          <p:nvPr/>
        </p:nvSpPr>
        <p:spPr>
          <a:xfrm>
            <a:off x="3479505" y="3583271"/>
            <a:ext cx="2743200" cy="830997"/>
          </a:xfrm>
          <a:prstGeom prst="rect">
            <a:avLst/>
          </a:prstGeom>
          <a:noFill/>
        </p:spPr>
        <p:txBody>
          <a:bodyPr wrap="square">
            <a:spAutoFit/>
          </a:bodyPr>
          <a:lstStyle/>
          <a:p>
            <a:pPr>
              <a:buNone/>
            </a:pPr>
            <a:r>
              <a:rPr lang="en-GB" sz="1200" b="1" dirty="0">
                <a:latin typeface="Cormorant Garamond"/>
              </a:rPr>
              <a:t>👤 </a:t>
            </a:r>
            <a:r>
              <a:rPr lang="en-GB" sz="1200" b="1" dirty="0">
                <a:solidFill>
                  <a:srgbClr val="264D3E"/>
                </a:solidFill>
                <a:latin typeface="Cormorant Garamond"/>
              </a:rPr>
              <a:t>Customer Accounts</a:t>
            </a:r>
          </a:p>
          <a:p>
            <a:pPr lvl="0"/>
            <a:r>
              <a:rPr lang="en-GB" sz="1200" dirty="0">
                <a:latin typeface="Cormorant Garamond"/>
              </a:rPr>
              <a:t>       Secure customer profiles </a:t>
            </a:r>
          </a:p>
          <a:p>
            <a:pPr lvl="0"/>
            <a:r>
              <a:rPr lang="en-GB" sz="1200" dirty="0">
                <a:latin typeface="Cormorant Garamond"/>
              </a:rPr>
              <a:t>       Order history </a:t>
            </a:r>
          </a:p>
          <a:p>
            <a:pPr lvl="0"/>
            <a:r>
              <a:rPr lang="en-GB" sz="1200" dirty="0">
                <a:latin typeface="Cormorant Garamond"/>
              </a:rPr>
              <a:t>       Wishlist</a:t>
            </a:r>
          </a:p>
        </p:txBody>
      </p:sp>
      <p:sp>
        <p:nvSpPr>
          <p:cNvPr id="15" name="TextBox 14">
            <a:extLst>
              <a:ext uri="{FF2B5EF4-FFF2-40B4-BE49-F238E27FC236}">
                <a16:creationId xmlns:a16="http://schemas.microsoft.com/office/drawing/2014/main" id="{A224BC1C-075E-14E9-0151-D3E09762E563}"/>
              </a:ext>
            </a:extLst>
          </p:cNvPr>
          <p:cNvSpPr txBox="1"/>
          <p:nvPr/>
        </p:nvSpPr>
        <p:spPr>
          <a:xfrm>
            <a:off x="3479505" y="4398758"/>
            <a:ext cx="1845479" cy="830997"/>
          </a:xfrm>
          <a:prstGeom prst="rect">
            <a:avLst/>
          </a:prstGeom>
          <a:noFill/>
        </p:spPr>
        <p:txBody>
          <a:bodyPr wrap="square">
            <a:spAutoFit/>
          </a:bodyPr>
          <a:lstStyle/>
          <a:p>
            <a:pPr>
              <a:buNone/>
            </a:pPr>
            <a:r>
              <a:rPr lang="en-GB" sz="1200" b="1" dirty="0">
                <a:latin typeface="Cormorant Garamond"/>
              </a:rPr>
              <a:t>🛒 </a:t>
            </a:r>
            <a:r>
              <a:rPr lang="en-GB" sz="1200" b="1" dirty="0">
                <a:solidFill>
                  <a:srgbClr val="264D3E"/>
                </a:solidFill>
                <a:latin typeface="Cormorant Garamond"/>
              </a:rPr>
              <a:t>Order Management</a:t>
            </a:r>
          </a:p>
          <a:p>
            <a:pPr lvl="0"/>
            <a:r>
              <a:rPr lang="en-GB" sz="1200" dirty="0">
                <a:latin typeface="Cormorant Garamond"/>
              </a:rPr>
              <a:t>       Real-time inventory </a:t>
            </a:r>
          </a:p>
          <a:p>
            <a:pPr lvl="0"/>
            <a:r>
              <a:rPr lang="en-GB" sz="1200" dirty="0">
                <a:latin typeface="Cormorant Garamond"/>
              </a:rPr>
              <a:t>       Order tracking </a:t>
            </a:r>
          </a:p>
          <a:p>
            <a:pPr lvl="0"/>
            <a:r>
              <a:rPr lang="en-GB" sz="1200" dirty="0">
                <a:latin typeface="Cormorant Garamond"/>
              </a:rPr>
              <a:t>       Payment processing </a:t>
            </a:r>
          </a:p>
        </p:txBody>
      </p:sp>
      <p:sp>
        <p:nvSpPr>
          <p:cNvPr id="17" name="TextBox 16">
            <a:extLst>
              <a:ext uri="{FF2B5EF4-FFF2-40B4-BE49-F238E27FC236}">
                <a16:creationId xmlns:a16="http://schemas.microsoft.com/office/drawing/2014/main" id="{C0C96BC6-CA56-5587-FEB3-13943577E076}"/>
              </a:ext>
            </a:extLst>
          </p:cNvPr>
          <p:cNvSpPr txBox="1"/>
          <p:nvPr/>
        </p:nvSpPr>
        <p:spPr>
          <a:xfrm>
            <a:off x="7651749" y="1721612"/>
            <a:ext cx="3992919" cy="1077218"/>
          </a:xfrm>
          <a:prstGeom prst="rect">
            <a:avLst/>
          </a:prstGeom>
          <a:noFill/>
        </p:spPr>
        <p:txBody>
          <a:bodyPr wrap="square">
            <a:spAutoFit/>
          </a:bodyPr>
          <a:lstStyle/>
          <a:p>
            <a:pPr>
              <a:buNone/>
            </a:pPr>
            <a:r>
              <a:rPr lang="en-GB" sz="1400" b="1" dirty="0">
                <a:latin typeface="Cormorant Garamond"/>
              </a:rPr>
              <a:t>☁️ </a:t>
            </a:r>
            <a:r>
              <a:rPr lang="en-GB" sz="1400" b="1" dirty="0">
                <a:solidFill>
                  <a:srgbClr val="264D3E"/>
                </a:solidFill>
                <a:latin typeface="Cormorant Garamond"/>
              </a:rPr>
              <a:t>Cloud Benefits</a:t>
            </a:r>
          </a:p>
          <a:p>
            <a:pPr>
              <a:buNone/>
            </a:pPr>
            <a:endParaRPr lang="en-GB" sz="1400" b="1" dirty="0">
              <a:latin typeface="Cormorant Garamond"/>
            </a:endParaRPr>
          </a:p>
          <a:p>
            <a:pPr>
              <a:buNone/>
            </a:pPr>
            <a:r>
              <a:rPr lang="en-GB" sz="1200" b="1" dirty="0">
                <a:latin typeface="Cormorant Garamond"/>
              </a:rPr>
              <a:t>📈 </a:t>
            </a:r>
            <a:r>
              <a:rPr lang="en-GB" sz="1200" b="1" dirty="0">
                <a:solidFill>
                  <a:srgbClr val="264D3E"/>
                </a:solidFill>
                <a:latin typeface="Cormorant Garamond"/>
              </a:rPr>
              <a:t>Scalability</a:t>
            </a:r>
          </a:p>
          <a:p>
            <a:pPr>
              <a:buNone/>
            </a:pPr>
            <a:r>
              <a:rPr lang="en-GB" sz="1200" dirty="0">
                <a:latin typeface="Cormorant Garamond"/>
              </a:rPr>
              <a:t>        Resources automatically scale during periods of high     demand.</a:t>
            </a:r>
          </a:p>
        </p:txBody>
      </p:sp>
      <p:sp>
        <p:nvSpPr>
          <p:cNvPr id="19" name="TextBox 18">
            <a:extLst>
              <a:ext uri="{FF2B5EF4-FFF2-40B4-BE49-F238E27FC236}">
                <a16:creationId xmlns:a16="http://schemas.microsoft.com/office/drawing/2014/main" id="{8F39E347-4038-7ED5-4BB4-E8E75BADE8AB}"/>
              </a:ext>
            </a:extLst>
          </p:cNvPr>
          <p:cNvSpPr txBox="1"/>
          <p:nvPr/>
        </p:nvSpPr>
        <p:spPr>
          <a:xfrm>
            <a:off x="7651750" y="2956819"/>
            <a:ext cx="3942735" cy="646331"/>
          </a:xfrm>
          <a:prstGeom prst="rect">
            <a:avLst/>
          </a:prstGeom>
          <a:noFill/>
        </p:spPr>
        <p:txBody>
          <a:bodyPr wrap="square">
            <a:spAutoFit/>
          </a:bodyPr>
          <a:lstStyle/>
          <a:p>
            <a:pPr>
              <a:buNone/>
            </a:pPr>
            <a:r>
              <a:rPr lang="en-GB" sz="1200" b="1" dirty="0">
                <a:latin typeface="Cormorant Garamond"/>
              </a:rPr>
              <a:t>🌍 </a:t>
            </a:r>
            <a:r>
              <a:rPr lang="en-GB" sz="1200" b="1" dirty="0">
                <a:solidFill>
                  <a:srgbClr val="264D3E"/>
                </a:solidFill>
                <a:latin typeface="Cormorant Garamond"/>
              </a:rPr>
              <a:t>Accessibility</a:t>
            </a:r>
          </a:p>
          <a:p>
            <a:pPr>
              <a:buNone/>
            </a:pPr>
            <a:r>
              <a:rPr lang="en-GB" sz="1200" dirty="0">
                <a:latin typeface="Cormorant Garamond"/>
              </a:rPr>
              <a:t>      Employees can securely access business data from any  location.</a:t>
            </a:r>
          </a:p>
        </p:txBody>
      </p:sp>
      <p:sp>
        <p:nvSpPr>
          <p:cNvPr id="21" name="TextBox 20">
            <a:extLst>
              <a:ext uri="{FF2B5EF4-FFF2-40B4-BE49-F238E27FC236}">
                <a16:creationId xmlns:a16="http://schemas.microsoft.com/office/drawing/2014/main" id="{CF23763A-9E53-97F8-B1E7-C59CCD05AAF0}"/>
              </a:ext>
            </a:extLst>
          </p:cNvPr>
          <p:cNvSpPr txBox="1"/>
          <p:nvPr/>
        </p:nvSpPr>
        <p:spPr>
          <a:xfrm>
            <a:off x="7701934" y="3304909"/>
            <a:ext cx="3942735" cy="830997"/>
          </a:xfrm>
          <a:prstGeom prst="rect">
            <a:avLst/>
          </a:prstGeom>
          <a:noFill/>
        </p:spPr>
        <p:txBody>
          <a:bodyPr wrap="square">
            <a:spAutoFit/>
          </a:bodyPr>
          <a:lstStyle/>
          <a:p>
            <a:pPr>
              <a:buNone/>
            </a:pPr>
            <a:br>
              <a:rPr lang="en-GB" sz="1200" dirty="0">
                <a:latin typeface="Cormorant Garamond"/>
              </a:rPr>
            </a:br>
            <a:endParaRPr lang="en-GB" sz="1200" dirty="0">
              <a:latin typeface="Cormorant Garamond"/>
            </a:endParaRPr>
          </a:p>
          <a:p>
            <a:pPr>
              <a:buNone/>
            </a:pPr>
            <a:r>
              <a:rPr lang="en-GB" sz="1200" b="1" dirty="0">
                <a:solidFill>
                  <a:srgbClr val="264D3E"/>
                </a:solidFill>
                <a:latin typeface="Cormorant Garamond"/>
              </a:rPr>
              <a:t>💾 Automatic Backups</a:t>
            </a:r>
          </a:p>
          <a:p>
            <a:pPr>
              <a:buNone/>
            </a:pPr>
            <a:r>
              <a:rPr lang="en-GB" sz="1200" dirty="0">
                <a:latin typeface="Cormorant Garamond"/>
              </a:rPr>
              <a:t>       Daily backups protect important business information.</a:t>
            </a:r>
          </a:p>
        </p:txBody>
      </p:sp>
      <p:sp>
        <p:nvSpPr>
          <p:cNvPr id="23" name="TextBox 22">
            <a:extLst>
              <a:ext uri="{FF2B5EF4-FFF2-40B4-BE49-F238E27FC236}">
                <a16:creationId xmlns:a16="http://schemas.microsoft.com/office/drawing/2014/main" id="{48C483E0-E8B0-EB60-07F1-446F33C339C8}"/>
              </a:ext>
            </a:extLst>
          </p:cNvPr>
          <p:cNvSpPr txBox="1"/>
          <p:nvPr/>
        </p:nvSpPr>
        <p:spPr>
          <a:xfrm>
            <a:off x="7701934" y="4194433"/>
            <a:ext cx="3381859" cy="461665"/>
          </a:xfrm>
          <a:prstGeom prst="rect">
            <a:avLst/>
          </a:prstGeom>
          <a:noFill/>
        </p:spPr>
        <p:txBody>
          <a:bodyPr wrap="square">
            <a:spAutoFit/>
          </a:bodyPr>
          <a:lstStyle/>
          <a:p>
            <a:pPr>
              <a:buNone/>
            </a:pPr>
            <a:r>
              <a:rPr lang="en-GB" sz="1200" b="1" dirty="0">
                <a:latin typeface="Cormorant Garamond"/>
              </a:rPr>
              <a:t>💷 </a:t>
            </a:r>
            <a:r>
              <a:rPr lang="en-GB" sz="1200" b="1" dirty="0">
                <a:solidFill>
                  <a:srgbClr val="264D3E"/>
                </a:solidFill>
                <a:latin typeface="Cormorant Garamond"/>
              </a:rPr>
              <a:t>Cost Efficiency</a:t>
            </a:r>
          </a:p>
          <a:p>
            <a:pPr>
              <a:buNone/>
            </a:pPr>
            <a:r>
              <a:rPr lang="en-GB" sz="1200" dirty="0">
                <a:latin typeface="Cormorant Garamond"/>
              </a:rPr>
              <a:t>       Pay only for the resources you use.</a:t>
            </a:r>
          </a:p>
        </p:txBody>
      </p:sp>
      <p:sp>
        <p:nvSpPr>
          <p:cNvPr id="25" name="TextBox 24">
            <a:extLst>
              <a:ext uri="{FF2B5EF4-FFF2-40B4-BE49-F238E27FC236}">
                <a16:creationId xmlns:a16="http://schemas.microsoft.com/office/drawing/2014/main" id="{056FBA26-0EFE-AF1D-A360-41B3F5B71BB3}"/>
              </a:ext>
            </a:extLst>
          </p:cNvPr>
          <p:cNvSpPr txBox="1"/>
          <p:nvPr/>
        </p:nvSpPr>
        <p:spPr>
          <a:xfrm>
            <a:off x="7701934" y="4779851"/>
            <a:ext cx="3942735" cy="461665"/>
          </a:xfrm>
          <a:prstGeom prst="rect">
            <a:avLst/>
          </a:prstGeom>
          <a:noFill/>
        </p:spPr>
        <p:txBody>
          <a:bodyPr wrap="square">
            <a:spAutoFit/>
          </a:bodyPr>
          <a:lstStyle/>
          <a:p>
            <a:pPr>
              <a:buNone/>
            </a:pPr>
            <a:r>
              <a:rPr lang="en-GB" sz="1200" b="1" dirty="0">
                <a:latin typeface="Cormorant Garamond"/>
              </a:rPr>
              <a:t>⚡ </a:t>
            </a:r>
            <a:r>
              <a:rPr lang="en-GB" sz="1200" b="1" dirty="0">
                <a:solidFill>
                  <a:srgbClr val="264D3E"/>
                </a:solidFill>
                <a:latin typeface="Cormorant Garamond"/>
              </a:rPr>
              <a:t>High Availability</a:t>
            </a:r>
          </a:p>
          <a:p>
            <a:pPr>
              <a:buNone/>
            </a:pPr>
            <a:r>
              <a:rPr lang="en-GB" sz="1200" dirty="0">
                <a:latin typeface="Cormorant Garamond"/>
              </a:rPr>
              <a:t>        Reliable service with minimal downtime.</a:t>
            </a:r>
          </a:p>
        </p:txBody>
      </p:sp>
      <p:sp>
        <p:nvSpPr>
          <p:cNvPr id="27" name="TextBox 26">
            <a:extLst>
              <a:ext uri="{FF2B5EF4-FFF2-40B4-BE49-F238E27FC236}">
                <a16:creationId xmlns:a16="http://schemas.microsoft.com/office/drawing/2014/main" id="{C224CD86-A1BE-32AF-C265-FB2BE1530341}"/>
              </a:ext>
            </a:extLst>
          </p:cNvPr>
          <p:cNvSpPr txBox="1"/>
          <p:nvPr/>
        </p:nvSpPr>
        <p:spPr>
          <a:xfrm>
            <a:off x="4885970" y="5338572"/>
            <a:ext cx="4441517" cy="307777"/>
          </a:xfrm>
          <a:prstGeom prst="rect">
            <a:avLst/>
          </a:prstGeom>
          <a:noFill/>
        </p:spPr>
        <p:txBody>
          <a:bodyPr wrap="square">
            <a:spAutoFit/>
          </a:bodyPr>
          <a:lstStyle/>
          <a:p>
            <a:pPr>
              <a:buNone/>
            </a:pPr>
            <a:r>
              <a:rPr lang="en-GB" sz="1200" b="1" dirty="0">
                <a:latin typeface="Cormorant Garamond"/>
              </a:rPr>
              <a:t>☁️ </a:t>
            </a:r>
            <a:r>
              <a:rPr lang="en-GB" sz="1400" b="1" dirty="0">
                <a:solidFill>
                  <a:srgbClr val="264D3E"/>
                </a:solidFill>
                <a:latin typeface="Cormorant Garamond"/>
              </a:rPr>
              <a:t>Cloud Providers</a:t>
            </a:r>
          </a:p>
        </p:txBody>
      </p:sp>
      <p:sp>
        <p:nvSpPr>
          <p:cNvPr id="31" name="TextBox 30">
            <a:extLst>
              <a:ext uri="{FF2B5EF4-FFF2-40B4-BE49-F238E27FC236}">
                <a16:creationId xmlns:a16="http://schemas.microsoft.com/office/drawing/2014/main" id="{1A762D1A-09FB-B87C-C2EB-F0C025E08BB2}"/>
              </a:ext>
            </a:extLst>
          </p:cNvPr>
          <p:cNvSpPr txBox="1"/>
          <p:nvPr/>
        </p:nvSpPr>
        <p:spPr>
          <a:xfrm>
            <a:off x="0" y="6207212"/>
            <a:ext cx="12329652" cy="830997"/>
          </a:xfrm>
          <a:prstGeom prst="rect">
            <a:avLst/>
          </a:prstGeom>
          <a:noFill/>
        </p:spPr>
        <p:txBody>
          <a:bodyPr wrap="square">
            <a:spAutoFit/>
          </a:bodyPr>
          <a:lstStyle/>
          <a:p>
            <a:pPr>
              <a:buNone/>
            </a:pPr>
            <a:r>
              <a:rPr lang="en-GB" sz="1200" b="1" dirty="0">
                <a:latin typeface="Cormorant Garamond"/>
              </a:rPr>
              <a:t> </a:t>
            </a:r>
            <a:r>
              <a:rPr lang="en-GB" sz="1200" b="1" dirty="0">
                <a:solidFill>
                  <a:srgbClr val="C9A86A"/>
                </a:solidFill>
                <a:latin typeface="Cormorant Garamond"/>
              </a:rPr>
              <a:t>Expected Business Benefits</a:t>
            </a:r>
          </a:p>
          <a:p>
            <a:pPr lvl="0"/>
            <a:r>
              <a:rPr lang="en-GB" sz="1200" dirty="0">
                <a:latin typeface="Cormorant Garamond"/>
              </a:rPr>
              <a:t>⚡ Faster website performance  🌍 Global accessibility  🔒 Secure customer data storage  📦 Efficient inventory management 📈 Business growth without infrastructure limitations </a:t>
            </a:r>
          </a:p>
          <a:p>
            <a:pPr>
              <a:buNone/>
            </a:pPr>
            <a:br>
              <a:rPr lang="en-GB" sz="1200" dirty="0">
                <a:latin typeface="Cormorant Garamond"/>
              </a:rPr>
            </a:br>
            <a:endParaRPr lang="en-GB" sz="1200" dirty="0">
              <a:latin typeface="Cormorant Garamond"/>
            </a:endParaRPr>
          </a:p>
        </p:txBody>
      </p:sp>
      <p:sp>
        <p:nvSpPr>
          <p:cNvPr id="33" name="TextBox 32">
            <a:extLst>
              <a:ext uri="{FF2B5EF4-FFF2-40B4-BE49-F238E27FC236}">
                <a16:creationId xmlns:a16="http://schemas.microsoft.com/office/drawing/2014/main" id="{F3D96065-52D9-1585-E99A-AA67117DCBD4}"/>
              </a:ext>
            </a:extLst>
          </p:cNvPr>
          <p:cNvSpPr txBox="1"/>
          <p:nvPr/>
        </p:nvSpPr>
        <p:spPr>
          <a:xfrm>
            <a:off x="152309" y="4274231"/>
            <a:ext cx="3180826" cy="369332"/>
          </a:xfrm>
          <a:prstGeom prst="rect">
            <a:avLst/>
          </a:prstGeom>
          <a:noFill/>
        </p:spPr>
        <p:txBody>
          <a:bodyPr wrap="square">
            <a:spAutoFit/>
          </a:bodyPr>
          <a:lstStyle/>
          <a:p>
            <a:r>
              <a:rPr lang="en-GB" dirty="0"/>
              <a:t>☁️ → 🌐 → 🛒 → 📦 → 👤</a:t>
            </a:r>
          </a:p>
        </p:txBody>
      </p:sp>
      <p:sp>
        <p:nvSpPr>
          <p:cNvPr id="35" name="TextBox 34">
            <a:extLst>
              <a:ext uri="{FF2B5EF4-FFF2-40B4-BE49-F238E27FC236}">
                <a16:creationId xmlns:a16="http://schemas.microsoft.com/office/drawing/2014/main" id="{29CF6FD7-7C6B-CD96-C15D-AA87611965BD}"/>
              </a:ext>
            </a:extLst>
          </p:cNvPr>
          <p:cNvSpPr txBox="1"/>
          <p:nvPr/>
        </p:nvSpPr>
        <p:spPr>
          <a:xfrm>
            <a:off x="3857213" y="5651478"/>
            <a:ext cx="6169742" cy="276999"/>
          </a:xfrm>
          <a:prstGeom prst="rect">
            <a:avLst/>
          </a:prstGeom>
          <a:noFill/>
        </p:spPr>
        <p:txBody>
          <a:bodyPr wrap="square">
            <a:spAutoFit/>
          </a:bodyPr>
          <a:lstStyle/>
          <a:p>
            <a:r>
              <a:rPr lang="en-GB" sz="1200" dirty="0">
                <a:latin typeface="Cormorant Garamond"/>
              </a:rPr>
              <a:t>🟧 AWS  🟦 Microsoft Azure  🔵 Google Cloud</a:t>
            </a:r>
          </a:p>
        </p:txBody>
      </p:sp>
    </p:spTree>
    <p:extLst>
      <p:ext uri="{BB962C8B-B14F-4D97-AF65-F5344CB8AC3E}">
        <p14:creationId xmlns:p14="http://schemas.microsoft.com/office/powerpoint/2010/main" val="3880621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19535-B435-A1BF-37D0-7823D2372104}"/>
              </a:ext>
            </a:extLst>
          </p:cNvPr>
          <p:cNvSpPr>
            <a:spLocks noGrp="1"/>
          </p:cNvSpPr>
          <p:nvPr>
            <p:ph type="title"/>
          </p:nvPr>
        </p:nvSpPr>
        <p:spPr/>
        <p:txBody>
          <a:bodyPr/>
          <a:lstStyle/>
          <a:p>
            <a:r>
              <a:rPr lang="en-GB" dirty="0">
                <a:solidFill>
                  <a:srgbClr val="264D3E"/>
                </a:solidFill>
              </a:rPr>
              <a:t>SECURITY MEASURES</a:t>
            </a:r>
          </a:p>
        </p:txBody>
      </p:sp>
      <p:sp>
        <p:nvSpPr>
          <p:cNvPr id="3" name="Content Placeholder 2">
            <a:extLst>
              <a:ext uri="{FF2B5EF4-FFF2-40B4-BE49-F238E27FC236}">
                <a16:creationId xmlns:a16="http://schemas.microsoft.com/office/drawing/2014/main" id="{FA154111-D402-75EC-FBBD-92A06C916230}"/>
              </a:ext>
            </a:extLst>
          </p:cNvPr>
          <p:cNvSpPr>
            <a:spLocks noGrp="1"/>
          </p:cNvSpPr>
          <p:nvPr>
            <p:ph sz="half" idx="1"/>
          </p:nvPr>
        </p:nvSpPr>
        <p:spPr>
          <a:xfrm>
            <a:off x="374064" y="2278858"/>
            <a:ext cx="5212080" cy="3739896"/>
          </a:xfrm>
        </p:spPr>
        <p:txBody>
          <a:bodyPr>
            <a:noAutofit/>
          </a:bodyPr>
          <a:lstStyle/>
          <a:p>
            <a:r>
              <a:rPr lang="en-GB" sz="1200" b="1" dirty="0">
                <a:solidFill>
                  <a:srgbClr val="C9A86A"/>
                </a:solidFill>
                <a:latin typeface="Cormorant Garamond"/>
              </a:rPr>
              <a:t>🛡 Security Features</a:t>
            </a:r>
          </a:p>
          <a:p>
            <a:r>
              <a:rPr lang="en-GB" sz="1200" b="1" dirty="0">
                <a:solidFill>
                  <a:srgbClr val="264D3E"/>
                </a:solidFill>
                <a:latin typeface="Cormorant Garamond"/>
              </a:rPr>
              <a:t>🔒 SSL Encryption</a:t>
            </a:r>
          </a:p>
          <a:p>
            <a:pPr lvl="0"/>
            <a:r>
              <a:rPr lang="en-GB" sz="1200" dirty="0">
                <a:latin typeface="Cormorant Garamond"/>
              </a:rPr>
              <a:t>Encrypts data transmitted between users and the website. </a:t>
            </a:r>
          </a:p>
          <a:p>
            <a:r>
              <a:rPr lang="en-GB" sz="1200" b="1" dirty="0">
                <a:solidFill>
                  <a:srgbClr val="264D3E"/>
                </a:solidFill>
                <a:latin typeface="Cormorant Garamond"/>
              </a:rPr>
              <a:t>💳 Secure Payment Gateway</a:t>
            </a:r>
          </a:p>
          <a:p>
            <a:pPr lvl="0"/>
            <a:r>
              <a:rPr lang="en-GB" sz="1200" dirty="0">
                <a:latin typeface="Cormorant Garamond"/>
              </a:rPr>
              <a:t>Safe online payments through trusted providers. </a:t>
            </a:r>
          </a:p>
          <a:p>
            <a:r>
              <a:rPr lang="en-GB" sz="1200" b="1" dirty="0">
                <a:solidFill>
                  <a:srgbClr val="264D3E"/>
                </a:solidFill>
                <a:latin typeface="Cormorant Garamond"/>
              </a:rPr>
              <a:t>🔑 Multi-Factor Authentication</a:t>
            </a:r>
          </a:p>
          <a:p>
            <a:pPr lvl="0"/>
            <a:r>
              <a:rPr lang="en-GB" sz="1200" dirty="0">
                <a:latin typeface="Cormorant Garamond"/>
              </a:rPr>
              <a:t>Additional protection for administrator accounts. </a:t>
            </a:r>
          </a:p>
          <a:p>
            <a:r>
              <a:rPr lang="en-GB" sz="1200" b="1" dirty="0">
                <a:solidFill>
                  <a:srgbClr val="264D3E"/>
                </a:solidFill>
                <a:latin typeface="Cormorant Garamond"/>
              </a:rPr>
              <a:t>🧱 Firewall &amp; Malware Protection</a:t>
            </a:r>
          </a:p>
          <a:p>
            <a:pPr lvl="0"/>
            <a:r>
              <a:rPr lang="en-GB" sz="1200" dirty="0">
                <a:latin typeface="Cormorant Garamond"/>
              </a:rPr>
              <a:t>Prevents cyberattacks and unauthorised access. </a:t>
            </a:r>
          </a:p>
          <a:p>
            <a:r>
              <a:rPr lang="en-GB" sz="1200" b="1" dirty="0">
                <a:solidFill>
                  <a:srgbClr val="264D3E"/>
                </a:solidFill>
                <a:latin typeface="Cormorant Garamond"/>
              </a:rPr>
              <a:t>🔄 Regular Software Updates</a:t>
            </a:r>
          </a:p>
          <a:p>
            <a:pPr lvl="0"/>
            <a:r>
              <a:rPr lang="en-GB" sz="1200" dirty="0">
                <a:latin typeface="Cormorant Garamond"/>
              </a:rPr>
              <a:t>Keeps the website secure and up to date.</a:t>
            </a:r>
          </a:p>
          <a:p>
            <a:pPr marL="0" indent="0">
              <a:buNone/>
            </a:pPr>
            <a:br>
              <a:rPr lang="en-GB" sz="1200" dirty="0">
                <a:latin typeface="Cormorant Garamond"/>
              </a:rPr>
            </a:br>
            <a:endParaRPr lang="en-GB" sz="1200" dirty="0">
              <a:latin typeface="Cormorant Garamond"/>
            </a:endParaRPr>
          </a:p>
        </p:txBody>
      </p:sp>
      <p:sp>
        <p:nvSpPr>
          <p:cNvPr id="4" name="Content Placeholder 3">
            <a:extLst>
              <a:ext uri="{FF2B5EF4-FFF2-40B4-BE49-F238E27FC236}">
                <a16:creationId xmlns:a16="http://schemas.microsoft.com/office/drawing/2014/main" id="{59AA0A75-8660-549C-4C32-5FE8D1411B0C}"/>
              </a:ext>
            </a:extLst>
          </p:cNvPr>
          <p:cNvSpPr>
            <a:spLocks noGrp="1"/>
          </p:cNvSpPr>
          <p:nvPr>
            <p:ph sz="half" idx="2"/>
          </p:nvPr>
        </p:nvSpPr>
        <p:spPr>
          <a:xfrm>
            <a:off x="4837426" y="2278858"/>
            <a:ext cx="5212080" cy="3739896"/>
          </a:xfrm>
        </p:spPr>
        <p:txBody>
          <a:bodyPr>
            <a:normAutofit fontScale="55000" lnSpcReduction="20000"/>
          </a:bodyPr>
          <a:lstStyle/>
          <a:p>
            <a:r>
              <a:rPr lang="en-GB" b="1" dirty="0">
                <a:solidFill>
                  <a:srgbClr val="C9A86A"/>
                </a:solidFill>
              </a:rPr>
              <a:t>🔐 Data Protection</a:t>
            </a:r>
          </a:p>
          <a:p>
            <a:r>
              <a:rPr lang="en-GB" b="1" dirty="0">
                <a:solidFill>
                  <a:srgbClr val="264D3E"/>
                </a:solidFill>
              </a:rPr>
              <a:t>📜 GDPR Compliance</a:t>
            </a:r>
          </a:p>
          <a:p>
            <a:pPr lvl="0"/>
            <a:r>
              <a:rPr lang="en-GB" dirty="0"/>
              <a:t>Protects customer privacy and personal data. </a:t>
            </a:r>
          </a:p>
          <a:p>
            <a:r>
              <a:rPr lang="en-GB" b="1" dirty="0">
                <a:solidFill>
                  <a:srgbClr val="264D3E"/>
                </a:solidFill>
              </a:rPr>
              <a:t>🗄 Encrypted Customer Data</a:t>
            </a:r>
          </a:p>
          <a:p>
            <a:pPr lvl="0"/>
            <a:r>
              <a:rPr lang="en-GB" dirty="0"/>
              <a:t>Customer information is securely stored. </a:t>
            </a:r>
          </a:p>
          <a:p>
            <a:r>
              <a:rPr lang="en-GB" b="1" dirty="0">
                <a:solidFill>
                  <a:srgbClr val="264D3E"/>
                </a:solidFill>
              </a:rPr>
              <a:t>👥 Access Control</a:t>
            </a:r>
          </a:p>
          <a:p>
            <a:pPr lvl="0"/>
            <a:r>
              <a:rPr lang="en-GB" dirty="0"/>
              <a:t>Only authorised staff can access sensitive data. </a:t>
            </a:r>
          </a:p>
          <a:p>
            <a:r>
              <a:rPr lang="en-GB" b="1" dirty="0">
                <a:solidFill>
                  <a:srgbClr val="264D3E"/>
                </a:solidFill>
              </a:rPr>
              <a:t>💾 Daily Automatic Backups</a:t>
            </a:r>
          </a:p>
          <a:p>
            <a:pPr lvl="0"/>
            <a:r>
              <a:rPr lang="en-GB" dirty="0"/>
              <a:t>Protects against data loss and system failures. </a:t>
            </a:r>
          </a:p>
          <a:p>
            <a:r>
              <a:rPr lang="en-GB" b="1" dirty="0">
                <a:solidFill>
                  <a:srgbClr val="264D3E"/>
                </a:solidFill>
              </a:rPr>
              <a:t>📄 Privacy Policy</a:t>
            </a:r>
          </a:p>
          <a:p>
            <a:pPr lvl="0"/>
            <a:r>
              <a:rPr lang="en-GB" dirty="0"/>
              <a:t>Clear information about how customer data is collected and used. </a:t>
            </a:r>
          </a:p>
          <a:p>
            <a:pPr marL="0" indent="0">
              <a:buNone/>
            </a:pPr>
            <a:br>
              <a:rPr lang="en-GB" dirty="0"/>
            </a:br>
            <a:endParaRPr lang="en-GB" dirty="0"/>
          </a:p>
        </p:txBody>
      </p:sp>
      <p:sp>
        <p:nvSpPr>
          <p:cNvPr id="6" name="TextBox 5">
            <a:extLst>
              <a:ext uri="{FF2B5EF4-FFF2-40B4-BE49-F238E27FC236}">
                <a16:creationId xmlns:a16="http://schemas.microsoft.com/office/drawing/2014/main" id="{3FD8432A-6416-53BD-4511-F9BF350E9D4A}"/>
              </a:ext>
            </a:extLst>
          </p:cNvPr>
          <p:cNvSpPr txBox="1"/>
          <p:nvPr/>
        </p:nvSpPr>
        <p:spPr>
          <a:xfrm>
            <a:off x="3194898" y="1568196"/>
            <a:ext cx="6096000" cy="646331"/>
          </a:xfrm>
          <a:prstGeom prst="rect">
            <a:avLst/>
          </a:prstGeom>
          <a:noFill/>
        </p:spPr>
        <p:txBody>
          <a:bodyPr wrap="square">
            <a:spAutoFit/>
          </a:bodyPr>
          <a:lstStyle/>
          <a:p>
            <a:r>
              <a:rPr lang="en-GB" dirty="0">
                <a:solidFill>
                  <a:srgbClr val="C9A86A"/>
                </a:solidFill>
              </a:rPr>
              <a:t>Protecting customer data, secure payments and business continuity.</a:t>
            </a:r>
          </a:p>
        </p:txBody>
      </p:sp>
      <p:sp>
        <p:nvSpPr>
          <p:cNvPr id="8" name="TextBox 7">
            <a:extLst>
              <a:ext uri="{FF2B5EF4-FFF2-40B4-BE49-F238E27FC236}">
                <a16:creationId xmlns:a16="http://schemas.microsoft.com/office/drawing/2014/main" id="{393FA4AD-8654-FB0D-8BD0-F5E2B58BC60B}"/>
              </a:ext>
            </a:extLst>
          </p:cNvPr>
          <p:cNvSpPr txBox="1"/>
          <p:nvPr/>
        </p:nvSpPr>
        <p:spPr>
          <a:xfrm>
            <a:off x="531900" y="6205567"/>
            <a:ext cx="10598216" cy="461665"/>
          </a:xfrm>
          <a:prstGeom prst="rect">
            <a:avLst/>
          </a:prstGeom>
          <a:noFill/>
        </p:spPr>
        <p:txBody>
          <a:bodyPr wrap="square">
            <a:spAutoFit/>
          </a:bodyPr>
          <a:lstStyle/>
          <a:p>
            <a:pPr>
              <a:buNone/>
            </a:pPr>
            <a:r>
              <a:rPr lang="en-GB" sz="1200" b="1" dirty="0">
                <a:solidFill>
                  <a:srgbClr val="C9A86A"/>
                </a:solidFill>
                <a:latin typeface="Cormorant Garamond"/>
              </a:rPr>
              <a:t>Expected Security Benefits</a:t>
            </a:r>
            <a:endParaRPr lang="en-GB" sz="1200" dirty="0">
              <a:solidFill>
                <a:srgbClr val="C9A86A"/>
              </a:solidFill>
              <a:latin typeface="Cormorant Garamond"/>
            </a:endParaRPr>
          </a:p>
          <a:p>
            <a:pPr>
              <a:buNone/>
            </a:pPr>
            <a:r>
              <a:rPr lang="en-GB" sz="1200" dirty="0">
                <a:latin typeface="Cormorant Garamond"/>
              </a:rPr>
              <a:t> Increased Customer Trust  </a:t>
            </a:r>
            <a:r>
              <a:rPr lang="pl-PL" sz="1200" dirty="0">
                <a:latin typeface="Cormorant Garamond"/>
              </a:rPr>
              <a:t>           </a:t>
            </a:r>
            <a:r>
              <a:rPr lang="en-GB" sz="1200" dirty="0">
                <a:latin typeface="Cormorant Garamond"/>
              </a:rPr>
              <a:t>Secure Personal Data </a:t>
            </a:r>
            <a:r>
              <a:rPr lang="pl-PL" sz="1200" dirty="0">
                <a:latin typeface="Cormorant Garamond"/>
              </a:rPr>
              <a:t>      </a:t>
            </a:r>
            <a:r>
              <a:rPr lang="en-GB" sz="1200" dirty="0">
                <a:latin typeface="Cormorant Garamond"/>
              </a:rPr>
              <a:t>      Safe Online Transactions </a:t>
            </a:r>
            <a:r>
              <a:rPr lang="pl-PL" sz="1200" dirty="0">
                <a:latin typeface="Cormorant Garamond"/>
              </a:rPr>
              <a:t>   </a:t>
            </a:r>
            <a:r>
              <a:rPr lang="en-GB" sz="1200" dirty="0">
                <a:latin typeface="Cormorant Garamond"/>
              </a:rPr>
              <a:t>              Reduced Cybersecurity Risks        </a:t>
            </a:r>
            <a:r>
              <a:rPr lang="pl-PL" sz="1200" dirty="0">
                <a:latin typeface="Cormorant Garamond"/>
              </a:rPr>
              <a:t>    </a:t>
            </a:r>
            <a:r>
              <a:rPr lang="en-GB" sz="1200" dirty="0">
                <a:latin typeface="Cormorant Garamond"/>
              </a:rPr>
              <a:t> Business Continuity</a:t>
            </a:r>
          </a:p>
        </p:txBody>
      </p:sp>
      <p:pic>
        <p:nvPicPr>
          <p:cNvPr id="10" name="Picture 9">
            <a:extLst>
              <a:ext uri="{FF2B5EF4-FFF2-40B4-BE49-F238E27FC236}">
                <a16:creationId xmlns:a16="http://schemas.microsoft.com/office/drawing/2014/main" id="{132E046E-C61B-7E9F-B719-9A38FE3D4E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39870" y="0"/>
            <a:ext cx="1943039" cy="1943039"/>
          </a:xfrm>
          <a:prstGeom prst="rect">
            <a:avLst/>
          </a:prstGeom>
        </p:spPr>
      </p:pic>
      <p:pic>
        <p:nvPicPr>
          <p:cNvPr id="12" name="Picture 11">
            <a:extLst>
              <a:ext uri="{FF2B5EF4-FFF2-40B4-BE49-F238E27FC236}">
                <a16:creationId xmlns:a16="http://schemas.microsoft.com/office/drawing/2014/main" id="{55B1A842-9E1E-F401-3DE9-1DAC166208D3}"/>
              </a:ext>
            </a:extLst>
          </p:cNvPr>
          <p:cNvPicPr>
            <a:picLocks noChangeAspect="1"/>
          </p:cNvPicPr>
          <p:nvPr/>
        </p:nvPicPr>
        <p:blipFill>
          <a:blip r:embed="rId4"/>
          <a:stretch>
            <a:fillRect/>
          </a:stretch>
        </p:blipFill>
        <p:spPr>
          <a:xfrm>
            <a:off x="9979742" y="1878563"/>
            <a:ext cx="2062478" cy="1227893"/>
          </a:xfrm>
          <a:prstGeom prst="rect">
            <a:avLst/>
          </a:prstGeom>
        </p:spPr>
      </p:pic>
      <p:pic>
        <p:nvPicPr>
          <p:cNvPr id="14" name="Picture 13">
            <a:extLst>
              <a:ext uri="{FF2B5EF4-FFF2-40B4-BE49-F238E27FC236}">
                <a16:creationId xmlns:a16="http://schemas.microsoft.com/office/drawing/2014/main" id="{047A219D-3460-52AD-40E4-0D80EEF529FE}"/>
              </a:ext>
            </a:extLst>
          </p:cNvPr>
          <p:cNvPicPr>
            <a:picLocks noChangeAspect="1"/>
          </p:cNvPicPr>
          <p:nvPr/>
        </p:nvPicPr>
        <p:blipFill>
          <a:blip r:embed="rId5"/>
          <a:stretch>
            <a:fillRect/>
          </a:stretch>
        </p:blipFill>
        <p:spPr>
          <a:xfrm>
            <a:off x="9959398" y="3293269"/>
            <a:ext cx="2082822" cy="1227893"/>
          </a:xfrm>
          <a:prstGeom prst="rect">
            <a:avLst/>
          </a:prstGeom>
        </p:spPr>
      </p:pic>
      <p:pic>
        <p:nvPicPr>
          <p:cNvPr id="16" name="Picture 15">
            <a:extLst>
              <a:ext uri="{FF2B5EF4-FFF2-40B4-BE49-F238E27FC236}">
                <a16:creationId xmlns:a16="http://schemas.microsoft.com/office/drawing/2014/main" id="{7E37181B-2580-B847-F3DB-EAC8414E41C9}"/>
              </a:ext>
            </a:extLst>
          </p:cNvPr>
          <p:cNvPicPr>
            <a:picLocks noChangeAspect="1"/>
          </p:cNvPicPr>
          <p:nvPr/>
        </p:nvPicPr>
        <p:blipFill>
          <a:blip r:embed="rId6"/>
          <a:stretch>
            <a:fillRect/>
          </a:stretch>
        </p:blipFill>
        <p:spPr>
          <a:xfrm>
            <a:off x="9959398" y="4578028"/>
            <a:ext cx="2123511" cy="1227893"/>
          </a:xfrm>
          <a:prstGeom prst="rect">
            <a:avLst/>
          </a:prstGeom>
        </p:spPr>
      </p:pic>
      <p:pic>
        <p:nvPicPr>
          <p:cNvPr id="18" name="Picture 17">
            <a:extLst>
              <a:ext uri="{FF2B5EF4-FFF2-40B4-BE49-F238E27FC236}">
                <a16:creationId xmlns:a16="http://schemas.microsoft.com/office/drawing/2014/main" id="{37DA0BCE-B6B9-9B1F-76C2-AD2B4AC25388}"/>
              </a:ext>
            </a:extLst>
          </p:cNvPr>
          <p:cNvPicPr>
            <a:picLocks noChangeAspect="1"/>
          </p:cNvPicPr>
          <p:nvPr/>
        </p:nvPicPr>
        <p:blipFill>
          <a:blip r:embed="rId7"/>
          <a:stretch>
            <a:fillRect/>
          </a:stretch>
        </p:blipFill>
        <p:spPr>
          <a:xfrm>
            <a:off x="374064" y="6381673"/>
            <a:ext cx="268384" cy="255185"/>
          </a:xfrm>
          <a:prstGeom prst="rect">
            <a:avLst/>
          </a:prstGeom>
        </p:spPr>
      </p:pic>
      <p:pic>
        <p:nvPicPr>
          <p:cNvPr id="20" name="Picture 19">
            <a:extLst>
              <a:ext uri="{FF2B5EF4-FFF2-40B4-BE49-F238E27FC236}">
                <a16:creationId xmlns:a16="http://schemas.microsoft.com/office/drawing/2014/main" id="{7D562D15-D65B-A3BE-E78C-BBE94129C33C}"/>
              </a:ext>
            </a:extLst>
          </p:cNvPr>
          <p:cNvPicPr>
            <a:picLocks noChangeAspect="1"/>
          </p:cNvPicPr>
          <p:nvPr/>
        </p:nvPicPr>
        <p:blipFill>
          <a:blip r:embed="rId8"/>
          <a:stretch>
            <a:fillRect/>
          </a:stretch>
        </p:blipFill>
        <p:spPr>
          <a:xfrm>
            <a:off x="2430698" y="6419927"/>
            <a:ext cx="206193" cy="178678"/>
          </a:xfrm>
          <a:prstGeom prst="rect">
            <a:avLst/>
          </a:prstGeom>
        </p:spPr>
      </p:pic>
      <p:pic>
        <p:nvPicPr>
          <p:cNvPr id="22" name="Picture 21">
            <a:extLst>
              <a:ext uri="{FF2B5EF4-FFF2-40B4-BE49-F238E27FC236}">
                <a16:creationId xmlns:a16="http://schemas.microsoft.com/office/drawing/2014/main" id="{AD4DA2DD-E944-9EE9-C434-34A16F533767}"/>
              </a:ext>
            </a:extLst>
          </p:cNvPr>
          <p:cNvPicPr>
            <a:picLocks noChangeAspect="1"/>
          </p:cNvPicPr>
          <p:nvPr/>
        </p:nvPicPr>
        <p:blipFill>
          <a:blip r:embed="rId9"/>
          <a:stretch>
            <a:fillRect/>
          </a:stretch>
        </p:blipFill>
        <p:spPr>
          <a:xfrm flipV="1">
            <a:off x="4194999" y="6460522"/>
            <a:ext cx="206192" cy="158609"/>
          </a:xfrm>
          <a:prstGeom prst="rect">
            <a:avLst/>
          </a:prstGeom>
        </p:spPr>
      </p:pic>
      <p:pic>
        <p:nvPicPr>
          <p:cNvPr id="24" name="Picture 23">
            <a:extLst>
              <a:ext uri="{FF2B5EF4-FFF2-40B4-BE49-F238E27FC236}">
                <a16:creationId xmlns:a16="http://schemas.microsoft.com/office/drawing/2014/main" id="{DC30E99D-FB2C-E8EE-47F1-C7DC8FA1A9F7}"/>
              </a:ext>
            </a:extLst>
          </p:cNvPr>
          <p:cNvPicPr>
            <a:picLocks noChangeAspect="1"/>
          </p:cNvPicPr>
          <p:nvPr/>
        </p:nvPicPr>
        <p:blipFill>
          <a:blip r:embed="rId10"/>
          <a:stretch>
            <a:fillRect/>
          </a:stretch>
        </p:blipFill>
        <p:spPr>
          <a:xfrm>
            <a:off x="6307040" y="6436399"/>
            <a:ext cx="134644" cy="182732"/>
          </a:xfrm>
          <a:prstGeom prst="rect">
            <a:avLst/>
          </a:prstGeom>
        </p:spPr>
      </p:pic>
      <p:pic>
        <p:nvPicPr>
          <p:cNvPr id="26" name="Picture 25">
            <a:extLst>
              <a:ext uri="{FF2B5EF4-FFF2-40B4-BE49-F238E27FC236}">
                <a16:creationId xmlns:a16="http://schemas.microsoft.com/office/drawing/2014/main" id="{074C0088-CDDD-72FC-CC84-4F9DC199CF38}"/>
              </a:ext>
            </a:extLst>
          </p:cNvPr>
          <p:cNvPicPr>
            <a:picLocks noChangeAspect="1"/>
          </p:cNvPicPr>
          <p:nvPr/>
        </p:nvPicPr>
        <p:blipFill>
          <a:blip r:embed="rId11"/>
          <a:stretch>
            <a:fillRect/>
          </a:stretch>
        </p:blipFill>
        <p:spPr>
          <a:xfrm>
            <a:off x="8534743" y="6387104"/>
            <a:ext cx="167438" cy="211501"/>
          </a:xfrm>
          <a:prstGeom prst="rect">
            <a:avLst/>
          </a:prstGeom>
        </p:spPr>
      </p:pic>
    </p:spTree>
    <p:extLst>
      <p:ext uri="{BB962C8B-B14F-4D97-AF65-F5344CB8AC3E}">
        <p14:creationId xmlns:p14="http://schemas.microsoft.com/office/powerpoint/2010/main" val="3016320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79CBC9-7B6E-3D06-D9D0-05CBBC7B0761}"/>
              </a:ext>
            </a:extLst>
          </p:cNvPr>
          <p:cNvSpPr>
            <a:spLocks noGrp="1"/>
          </p:cNvSpPr>
          <p:nvPr>
            <p:ph sz="half" idx="1"/>
          </p:nvPr>
        </p:nvSpPr>
        <p:spPr/>
        <p:txBody>
          <a:bodyPr/>
          <a:lstStyle/>
          <a:p>
            <a:pPr marL="0" indent="0">
              <a:buNone/>
            </a:pPr>
            <a:r>
              <a:rPr lang="en-GB" dirty="0">
                <a:hlinkClick r:id="rId2"/>
              </a:rPr>
              <a:t>https://canva.link/83z1pzzv9csdw8d</a:t>
            </a:r>
            <a:endParaRPr lang="en-GB" dirty="0"/>
          </a:p>
          <a:p>
            <a:endParaRPr lang="en-GB" dirty="0"/>
          </a:p>
        </p:txBody>
      </p:sp>
      <p:sp>
        <p:nvSpPr>
          <p:cNvPr id="6" name="Title 5">
            <a:extLst>
              <a:ext uri="{FF2B5EF4-FFF2-40B4-BE49-F238E27FC236}">
                <a16:creationId xmlns:a16="http://schemas.microsoft.com/office/drawing/2014/main" id="{5D6340E3-040F-2B45-2C2A-1C724D3155AD}"/>
              </a:ext>
            </a:extLst>
          </p:cNvPr>
          <p:cNvSpPr>
            <a:spLocks noGrp="1"/>
          </p:cNvSpPr>
          <p:nvPr>
            <p:ph type="title"/>
          </p:nvPr>
        </p:nvSpPr>
        <p:spPr>
          <a:xfrm>
            <a:off x="700635" y="914400"/>
            <a:ext cx="10691265" cy="678426"/>
          </a:xfrm>
        </p:spPr>
        <p:txBody>
          <a:bodyPr>
            <a:normAutofit fontScale="90000"/>
          </a:bodyPr>
          <a:lstStyle/>
          <a:p>
            <a:r>
              <a:rPr lang="en-GB" dirty="0"/>
              <a:t>References</a:t>
            </a:r>
          </a:p>
        </p:txBody>
      </p:sp>
    </p:spTree>
    <p:extLst>
      <p:ext uri="{BB962C8B-B14F-4D97-AF65-F5344CB8AC3E}">
        <p14:creationId xmlns:p14="http://schemas.microsoft.com/office/powerpoint/2010/main" val="1284523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7" name="Straight Connector 56">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9" name="Rectangle 5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3BEDE8-D641-4853-AC49-F0E861F84BA1}"/>
              </a:ext>
            </a:extLst>
          </p:cNvPr>
          <p:cNvSpPr>
            <a:spLocks noGrp="1"/>
          </p:cNvSpPr>
          <p:nvPr>
            <p:ph type="title"/>
          </p:nvPr>
        </p:nvSpPr>
        <p:spPr>
          <a:xfrm>
            <a:off x="8138159" y="1177348"/>
            <a:ext cx="3330906" cy="3441068"/>
          </a:xfrm>
        </p:spPr>
        <p:txBody>
          <a:bodyPr vert="horz" lIns="91440" tIns="45720" rIns="91440" bIns="45720" rtlCol="0" anchor="t">
            <a:normAutofit/>
          </a:bodyPr>
          <a:lstStyle/>
          <a:p>
            <a:r>
              <a:rPr lang="en-US" sz="4200" b="1"/>
              <a:t>Thank You</a:t>
            </a:r>
            <a:br>
              <a:rPr lang="en-US" sz="4200"/>
            </a:br>
            <a:r>
              <a:rPr lang="en-US" sz="4200" b="1"/>
              <a:t>Questions?</a:t>
            </a:r>
            <a:endParaRPr lang="en-US" sz="4200"/>
          </a:p>
        </p:txBody>
      </p:sp>
      <p:cxnSp>
        <p:nvCxnSpPr>
          <p:cNvPr id="60" name="Straight Connector 59">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47C66F90-EB69-019D-5F69-666721F4D003}"/>
              </a:ext>
            </a:extLst>
          </p:cNvPr>
          <p:cNvPicPr>
            <a:picLocks noChangeAspect="1"/>
          </p:cNvPicPr>
          <p:nvPr/>
        </p:nvPicPr>
        <p:blipFill>
          <a:blip r:embed="rId2">
            <a:extLst>
              <a:ext uri="{28A0092B-C50C-407E-A947-70E740481C1C}">
                <a14:useLocalDpi xmlns:a14="http://schemas.microsoft.com/office/drawing/2010/main" val="0"/>
              </a:ext>
            </a:extLst>
          </a:blip>
          <a:srcRect r="2" b="4016"/>
          <a:stretch>
            <a:fillRect/>
          </a:stretch>
        </p:blipFill>
        <p:spPr>
          <a:xfrm>
            <a:off x="722935" y="1130855"/>
            <a:ext cx="7179970" cy="4600250"/>
          </a:xfrm>
          <a:prstGeom prst="rect">
            <a:avLst/>
          </a:prstGeom>
        </p:spPr>
      </p:pic>
      <p:cxnSp>
        <p:nvCxnSpPr>
          <p:cNvPr id="61" name="Straight Connector 60">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015804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505</TotalTime>
  <Words>1010</Words>
  <Application>Microsoft Office PowerPoint</Application>
  <PresentationFormat>Widescreen</PresentationFormat>
  <Paragraphs>205</Paragraphs>
  <Slides>11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Angsana New</vt:lpstr>
      <vt:lpstr>Aptos</vt:lpstr>
      <vt:lpstr>Arial</vt:lpstr>
      <vt:lpstr>Calisto MT</vt:lpstr>
      <vt:lpstr>Cormorant Garamond</vt:lpstr>
      <vt:lpstr>Montserrat</vt:lpstr>
      <vt:lpstr>Univers Condensed</vt:lpstr>
      <vt:lpstr>ChronicleVTI</vt:lpstr>
      <vt:lpstr>PowerPoint Presentation</vt:lpstr>
      <vt:lpstr>About the Business</vt:lpstr>
      <vt:lpstr>Brand Story</vt:lpstr>
      <vt:lpstr>Brand Identity </vt:lpstr>
      <vt:lpstr>PowerPoint Presentation</vt:lpstr>
      <vt:lpstr>SOCIAL MEDIA STRATEGY</vt:lpstr>
      <vt:lpstr>CONTENT MARKETING &amp; SEO</vt:lpstr>
      <vt:lpstr>CLOUD COMPUTING</vt:lpstr>
      <vt:lpstr>SECURITY MEASURES</vt:lpstr>
      <vt:lpstr>References</vt:lpstr>
      <vt:lpstr>Thank You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Jolanta Pacek (2413830)</dc:creator>
  <cp:lastModifiedBy>Jolanta Pacek (2413830)</cp:lastModifiedBy>
  <cp:revision>1</cp:revision>
  <dcterms:created xsi:type="dcterms:W3CDTF">2026-08-05T19:07:32Z</dcterms:created>
  <dcterms:modified xsi:type="dcterms:W3CDTF">2026-08-06T15:12:53Z</dcterms:modified>
</cp:coreProperties>
</file>