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2" r:id="rId8"/>
    <p:sldId id="265" r:id="rId9"/>
    <p:sldId id="263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2412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634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4123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6043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1575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1029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313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2503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4324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3111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1574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B7680-9CC2-451A-9606-B4C6ECAC9A1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558BA95-2407-4F20-A481-39CD1C8BC508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4189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1C69834E-5EEE-4D61-833E-0492889645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8E5D9BA-46E7-4BFA-9C74-75495BF6F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B033D76-5800-44B6-AFE9-EE2106935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1" y="638508"/>
            <a:ext cx="10905339" cy="4843439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2D6F85-FFBA-4F81-AEE5-AAA17CB7A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0204" y="865667"/>
            <a:ext cx="10451592" cy="4389120"/>
          </a:xfrm>
          <a:prstGeom prst="rect">
            <a:avLst/>
          </a:prstGeom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1003">
            <a:schemeClr val="lt2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B31514-E6DF-4357-9EEA-EFB798308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796" y="1030259"/>
            <a:ext cx="10122408" cy="4059936"/>
          </a:xfrm>
          <a:prstGeom prst="rect">
            <a:avLst/>
          </a:prstGeom>
          <a:ln>
            <a:solidFill>
              <a:srgbClr val="949494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35F5F1-7CCC-44EA-8D22-9000C1DC56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7071" y="1584552"/>
            <a:ext cx="9099255" cy="2537251"/>
          </a:xfrm>
        </p:spPr>
        <p:txBody>
          <a:bodyPr anchor="ctr">
            <a:normAutofit/>
          </a:bodyPr>
          <a:lstStyle/>
          <a:p>
            <a:pPr algn="ctr"/>
            <a:r>
              <a:rPr lang="en-GB" sz="3400" b="1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BSc Health and Social Care</a:t>
            </a:r>
            <a:br>
              <a:rPr lang="en-GB" sz="3400" b="1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GB" sz="3400" b="1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</a:t>
            </a:r>
            <a:r>
              <a:rPr lang="en-GB" sz="3400" b="1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amra Mahroof </a:t>
            </a:r>
            <a:br>
              <a:rPr lang="en-GB" sz="3400" b="1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GB" sz="3400" b="1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1816889</a:t>
            </a:r>
            <a:br>
              <a:rPr lang="en-GB" sz="3400" b="1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GB" sz="3400" b="1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Living with Care: The Older Person</a:t>
            </a:r>
            <a:br>
              <a:rPr lang="en-GB" sz="3400" b="1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GB" sz="3400" b="1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Elder abuse </a:t>
            </a:r>
            <a:endParaRPr lang="en-GB" sz="3400">
              <a:solidFill>
                <a:srgbClr val="454545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C401D57-600A-4C91-AC9A-14CA1ED6F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12BDC66-00FA-4A3F-9BC7-BE05FF7705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88347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CEBFC-D4FC-4742-973B-5E43D37472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b="0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dirty="0"/>
              <a:t>What is elder abuse?</a:t>
            </a:r>
          </a:p>
          <a:p>
            <a:pPr marL="0" indent="0" algn="r">
              <a:buNone/>
            </a:pPr>
            <a:r>
              <a:rPr lang="en-GB" sz="17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(Action on Elder Abuse, 2021)</a:t>
            </a:r>
            <a:endParaRPr lang="en-GB" sz="17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Where does abuse happen?</a:t>
            </a:r>
            <a:endParaRPr lang="en-GB" b="0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  <a:p>
            <a:pPr marL="0" indent="0" algn="r">
              <a:buNone/>
            </a:pPr>
            <a:r>
              <a:rPr lang="en-GB" sz="1700" b="0" i="0" dirty="0">
                <a:solidFill>
                  <a:srgbClr val="000000"/>
                </a:solidFill>
                <a:effectLst/>
              </a:rPr>
              <a:t>(11 Facts About Elder Abuse, 2021)</a:t>
            </a:r>
            <a:endParaRPr lang="en-GB" sz="17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                                                                   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E930B6-020C-46A5-987B-9D900DCA9CCE}"/>
              </a:ext>
            </a:extLst>
          </p:cNvPr>
          <p:cNvSpPr txBox="1"/>
          <p:nvPr/>
        </p:nvSpPr>
        <p:spPr>
          <a:xfrm>
            <a:off x="639417" y="520664"/>
            <a:ext cx="9352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Elder Abuse </a:t>
            </a:r>
          </a:p>
        </p:txBody>
      </p:sp>
    </p:spTree>
    <p:extLst>
      <p:ext uri="{BB962C8B-B14F-4D97-AF65-F5344CB8AC3E}">
        <p14:creationId xmlns:p14="http://schemas.microsoft.com/office/powerpoint/2010/main" val="2913839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41DE2-2A34-40DE-913D-9062EF601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/>
              <a:t>Elder Abuse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A6EB84-5FB2-4BC5-B903-1D6A8AE385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Types of abuse and sign of abuse. </a:t>
            </a:r>
          </a:p>
          <a:p>
            <a:pPr marL="0" indent="0" algn="r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(adults and abuse, 2021)</a:t>
            </a:r>
          </a:p>
          <a:p>
            <a:pPr marL="0" indent="0" algn="r">
              <a:buNone/>
            </a:pPr>
            <a:endParaRPr lang="en-GB" sz="1600" dirty="0">
              <a:solidFill>
                <a:srgbClr val="000000"/>
              </a:solidFill>
              <a:latin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dirty="0"/>
              <a:t>Reporting and responding to abuse and neglect.</a:t>
            </a:r>
          </a:p>
          <a:p>
            <a:pPr marL="0" indent="0" algn="r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(Recognising and responding to child abuse and neglect | NSPCC Learning, 2021)</a:t>
            </a:r>
          </a:p>
          <a:p>
            <a:pPr marL="0" indent="0" algn="r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(Features, 2021)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024023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267BE-5F5F-444C-8392-58C77E81B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/>
              <a:t>Elder Abuse 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AA946A-7A67-4C94-96FC-D8901467D4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Example of abuse </a:t>
            </a:r>
          </a:p>
          <a:p>
            <a:pPr marL="0" indent="0">
              <a:buNone/>
            </a:pPr>
            <a:r>
              <a:rPr lang="en-GB" dirty="0"/>
              <a:t>Case study of Mr J and carer Robison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r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</a:t>
            </a:r>
            <a:r>
              <a:rPr lang="en-GB" sz="16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govlocal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2021)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835855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BD4F2-D08A-4FB7-B875-6DF95B61F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 </a:t>
            </a:r>
            <a:r>
              <a:rPr lang="en-GB" sz="3600" b="1" dirty="0"/>
              <a:t>Elder Abuse 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9B7FB-9CF9-460B-ACDB-C8477E66E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1. What is safeguarding?</a:t>
            </a:r>
          </a:p>
          <a:p>
            <a:pPr marL="0" indent="0" algn="r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(What is Safeguarding? - Ann Craft Trust, 2021)</a:t>
            </a:r>
          </a:p>
          <a:p>
            <a:pPr marL="0" indent="0" algn="r">
              <a:buNone/>
            </a:pPr>
            <a:endParaRPr lang="en-GB" sz="1600" dirty="0">
              <a:solidFill>
                <a:srgbClr val="000000"/>
              </a:solidFill>
              <a:latin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</a:rPr>
              <a:t>2. </a:t>
            </a:r>
            <a:r>
              <a:rPr lang="en-GB" dirty="0">
                <a:solidFill>
                  <a:srgbClr val="000000"/>
                </a:solidFill>
              </a:rPr>
              <a:t>What needs to be done to safeguard adults from abuse?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</a:endParaRPr>
          </a:p>
          <a:p>
            <a:pPr marL="0" indent="0" algn="r">
              <a:buNone/>
            </a:pPr>
            <a:r>
              <a:rPr lang="en-GB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(What is Safeguarding and Why is it Important? | Care Check, 2021)</a:t>
            </a:r>
          </a:p>
          <a:p>
            <a:pPr marL="0" indent="0" algn="r">
              <a:buNone/>
            </a:pPr>
            <a:endParaRPr lang="en-GB" sz="1600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3. </a:t>
            </a:r>
            <a:r>
              <a:rPr lang="en-GB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The 6 key principles that underpins all adults safeguarding work?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 algn="r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(adults, adults and safeguarding, 2021)</a:t>
            </a:r>
            <a:endParaRPr lang="en-GB" sz="160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3738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5FBFD-9B83-4422-87B2-8E1E30EA8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>
                <a:ea typeface="Open Sans" panose="020B0606030504020204" pitchFamily="34" charset="0"/>
                <a:cs typeface="Open Sans" panose="020B0606030504020204" pitchFamily="34" charset="0"/>
              </a:rPr>
              <a:t>Elder Abuse</a:t>
            </a:r>
            <a:endParaRPr lang="en-GB" sz="3600" dirty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670B5A-D70D-4D27-844D-9542DAD9D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1825625"/>
            <a:ext cx="11035748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What are the Current Legislation and what do they do?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Care Act 2014                                                                                                          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(Changes To The Care Act | Revitalise, 2021)</a:t>
            </a:r>
            <a:endParaRPr lang="en-GB" sz="2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Mental capacity Act 2005                               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(Mental Health and Creativity: Dr Richard Corrigall's Perspective - Create, 2021)</a:t>
            </a:r>
            <a:endParaRPr lang="en-GB" sz="22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Human Rights Act 1998                                                                                                                   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(human rights act l?, 2021)</a:t>
            </a:r>
            <a:endParaRPr lang="en-GB" sz="2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General Data Protection Regulation 2016                                                                                                       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(Nadeau, 2021)</a:t>
            </a:r>
            <a:endParaRPr lang="en-GB" sz="22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Equality Act 2010                                                                                                                           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(The Equality Act 2010, 2021)</a:t>
            </a:r>
            <a:endParaRPr lang="en-GB" sz="22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748184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06EDD-963D-4528-8228-A8EA568CE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b="1" dirty="0">
                <a:ea typeface="Open Sans" panose="020B0606030504020204" pitchFamily="34" charset="0"/>
                <a:cs typeface="Open Sans" panose="020B0606030504020204" pitchFamily="34" charset="0"/>
              </a:rPr>
              <a:t>Elder Abuse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38C66-7ADD-4357-91A6-04327FD330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What is AI?                                                                                         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(Artificial Intelligence in Health Care, 2021)</a:t>
            </a:r>
            <a:endParaRPr lang="en-GB" sz="1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202124"/>
                </a:solidFill>
                <a:latin typeface="arial" panose="020B0604020202020204" pitchFamily="34" charset="0"/>
              </a:rPr>
              <a:t>What is the Impact of AI in healthcare ? </a:t>
            </a:r>
          </a:p>
          <a:p>
            <a:pPr marL="0" indent="0" algn="r">
              <a:buNone/>
            </a:pPr>
            <a:r>
              <a:rPr lang="en-GB" sz="1800" dirty="0">
                <a:solidFill>
                  <a:srgbClr val="202124"/>
                </a:solidFill>
                <a:latin typeface="arial" panose="020B0604020202020204" pitchFamily="34" charset="0"/>
              </a:rPr>
              <a:t>                              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(Adoption and spread of innovation and technology in the NHS | The Health Foundation, 2021)</a:t>
            </a:r>
            <a:endParaRPr lang="en-GB" sz="18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What is the future of AI in healthcare?                                            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(Future of Artificial Intelligence in Health Care, 2021)</a:t>
            </a:r>
            <a:endParaRPr lang="en-GB" sz="18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     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113543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267BE-5F5F-444C-8392-58C77E81B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b="1" dirty="0">
                <a:ea typeface="Open Sans" panose="020B0606030504020204" pitchFamily="34" charset="0"/>
                <a:cs typeface="Open Sans" panose="020B0606030504020204" pitchFamily="34" charset="0"/>
              </a:rPr>
              <a:t>Elder Abuse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AA946A-7A67-4C94-96FC-D8901467D4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Your responsibilities as a healthcare provider? </a:t>
            </a:r>
          </a:p>
          <a:p>
            <a:pPr marL="0" indent="0" algn="r">
              <a:buNone/>
            </a:pPr>
            <a:r>
              <a:rPr lang="en-GB" sz="14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(What is the role of Healthcare Professionals? -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St.Patrick's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2021</a:t>
            </a:r>
          </a:p>
          <a:p>
            <a:pPr marL="0" indent="0" algn="r">
              <a:buNone/>
            </a:pPr>
            <a:r>
              <a:rPr lang="en-GB" sz="14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(Douglas G. Burnette Jr., 2021))</a:t>
            </a:r>
          </a:p>
          <a:p>
            <a:pPr marL="0" indent="0" algn="r">
              <a:buNone/>
            </a:pPr>
            <a:endParaRPr lang="en-GB" sz="1400" dirty="0">
              <a:solidFill>
                <a:srgbClr val="000000"/>
              </a:solidFill>
              <a:latin typeface="Open Sans" panose="020B0606030504020204" pitchFamily="34" charset="0"/>
            </a:endParaRPr>
          </a:p>
          <a:p>
            <a:pPr marL="0" indent="0" algn="r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719203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1CB86-555C-46CA-A787-48799B276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 </a:t>
            </a:r>
            <a:r>
              <a:rPr lang="en-GB" sz="3200" b="1" dirty="0">
                <a:ea typeface="Open Sans" panose="020B0606030504020204" pitchFamily="34" charset="0"/>
                <a:cs typeface="Open Sans" panose="020B0606030504020204" pitchFamily="34" charset="0"/>
              </a:rPr>
              <a:t>Elder Abuse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C9806-FBEF-4768-AEAE-1818A721DC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Recommendation </a:t>
            </a:r>
          </a:p>
          <a:p>
            <a:pPr marL="0" indent="0" algn="r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(Age </a:t>
            </a:r>
            <a:r>
              <a:rPr lang="en-GB" sz="16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uk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2021)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596975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CBB3F-41DF-4FB1-9A19-E94A33091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BB89D9-465C-4C26-BCD6-4E11944813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+mj-lt"/>
              <a:buAutoNum type="arabicPeriod"/>
            </a:pP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Thenationalcareline.org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2021. </a:t>
            </a:r>
            <a:r>
              <a:rPr lang="en-GB" sz="11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Action on Elder Abuse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www.thenationalcareline.org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AccessingHelp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ActionOnElderAbuse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&gt; [Accessed 20 October 2021].</a:t>
            </a:r>
          </a:p>
          <a:p>
            <a:pPr>
              <a:buFont typeface="+mj-lt"/>
              <a:buAutoNum type="arabicPeriod"/>
            </a:pP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DoSomething.org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2021. </a:t>
            </a:r>
            <a:r>
              <a:rPr lang="en-GB" sz="11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11 Facts About Elder Abuse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www.dosomething.org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/us/facts/11-facts-about-elder-abuse&gt; [Accessed 25 October 2021].</a:t>
            </a:r>
          </a:p>
          <a:p>
            <a:pPr>
              <a:buFont typeface="+mj-lt"/>
              <a:buAutoNum type="arabicPeriod"/>
            </a:pP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adults, S. and abuse, S., 2021. </a:t>
            </a:r>
            <a:r>
              <a:rPr lang="en-GB" sz="11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Safeguarding adults: types and indicators of abuse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Social Care Institute for Excellence (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SCIE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). Available at: &lt;https://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www.scie.org.uk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/safeguarding/adults/introduction/types-and-indicators-of-abuse&gt; [Accessed 25 October 2021].</a:t>
            </a:r>
          </a:p>
          <a:p>
            <a:pPr>
              <a:buFont typeface="+mj-lt"/>
              <a:buAutoNum type="arabicPeriod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gov, l., 2021. [online] 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Local.gov.uk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Available at: &lt;https://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www.local.gov.uk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/sites/default/files/documents/2%29%20Dudley%20financial%20abuse%20case%20study.pdf&gt; [Accessed 25 October 2021].</a:t>
            </a:r>
          </a:p>
          <a:p>
            <a:pPr>
              <a:buFont typeface="+mj-lt"/>
              <a:buAutoNum type="arabicPeriod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Ann Craft Trust. 2021. </a:t>
            </a:r>
            <a:r>
              <a:rPr lang="en-GB" sz="9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What is Safeguarding? - Ann Craft Trust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www.anncrafttrust.org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/resources/what-is-safeguarding/?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gclid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=CjwKCAjwq9mLBhB2EiwAuYdMtZZu8Mw5iWo3VL9XgJiDfLAnuJMakzsh9RpooweS4FRbJawAmPPkshoCljkQAvD_BwE&gt; [Accessed 25 October 2021].</a:t>
            </a:r>
          </a:p>
          <a:p>
            <a:pPr>
              <a:buFont typeface="+mj-lt"/>
              <a:buAutoNum type="arabicPeriod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Care Check. 2021. </a:t>
            </a:r>
            <a:r>
              <a:rPr lang="en-GB" sz="9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What is Safeguarding and Why is it Important? | Care Check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www.carecheck.co.uk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/importance-of-safeguarding/&gt; [Accessed 25 October 2021].</a:t>
            </a:r>
          </a:p>
          <a:p>
            <a:pPr>
              <a:buFont typeface="+mj-lt"/>
              <a:buAutoNum type="arabicPeriod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adults, S., adults, I. and safeguarding, P., 2021. </a:t>
            </a:r>
            <a:r>
              <a:rPr lang="en-GB" sz="9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What are the six principles of safeguarding?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Social Care Institute for Excellence (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SCIE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). Available at: &lt;https://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www.scie.org.uk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/safeguarding/adults/introduction/six-principles&gt; [Accessed 25 October 2021].</a:t>
            </a:r>
          </a:p>
          <a:p>
            <a:pPr>
              <a:buFont typeface="+mj-lt"/>
              <a:buAutoNum type="arabicPeriod"/>
            </a:pPr>
            <a:r>
              <a:rPr lang="en-GB" sz="8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Revitalise. 2021. </a:t>
            </a:r>
            <a:r>
              <a:rPr lang="en-GB" sz="8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Changes To The Care Act | Revitalise</a:t>
            </a:r>
            <a:r>
              <a:rPr lang="en-GB" sz="8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8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revitalise.org.uk</a:t>
            </a:r>
            <a:r>
              <a:rPr lang="en-GB" sz="8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/respite-holidays/planning-break/funding/the-care-act/?</a:t>
            </a:r>
            <a:r>
              <a:rPr lang="en-GB" sz="8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gclid</a:t>
            </a:r>
            <a:r>
              <a:rPr lang="en-GB" sz="8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=CjwKCAjwzt6LBhBeEiwAbPGOgfbsGrx-EMESMqgkMWM-DK_LjdsmhOycqo0SOaAqe-mDhgApCNT0rRoCdgQQAvD_BwE&gt; [Accessed 26 October 2021].</a:t>
            </a:r>
          </a:p>
          <a:p>
            <a:pPr>
              <a:buFont typeface="+mj-lt"/>
              <a:buAutoNum type="arabicPeriod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Create. 2021. </a:t>
            </a:r>
            <a:r>
              <a:rPr lang="en-GB" sz="9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Mental Health and Creativity: Dr Richard Corrigall's Perspective - Create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createarts.org.uk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/2019/10/mental-health-and-creativity/?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gclid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=CjwKCAjwzt6LBhBeEiwAbPGOgeMolkFovUvi_QZE80rh3YT6mKcgxRlkWzWdFAcuI-cIMtll_LGGnBoCdv0QAvD_BwE&gt; [Accessed 26 October 2021].</a:t>
            </a:r>
          </a:p>
          <a:p>
            <a:pPr>
              <a:buFont typeface="+mj-lt"/>
              <a:buAutoNum type="arabicPeriod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Torture is illegal everywhere. Take a look at the legislation around it, why it’s wrong and why it doesn’t work. 2021. </a:t>
            </a:r>
            <a:r>
              <a:rPr lang="en-GB" sz="9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Is torture legal?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www.freedomfromtorture.org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/what-we-do/fighting-torture/torture-and-the-law/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is-torture-legal?gclid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=CjwKCAjwzt6LBhBeEiwAbPGOgfsC7sG_BrxDP4JxZNEPeaZgmMK6Ay-6L8d-U4nQyhSKSjvdlDlcPxoCJ8cQAvD_BwE&gt; [Accessed 26 October 2021].</a:t>
            </a:r>
          </a:p>
          <a:p>
            <a:pPr>
              <a:buFont typeface="+mj-lt"/>
              <a:buAutoNum type="arabicPeriod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Nadeau, M., 2021. </a:t>
            </a:r>
            <a:r>
              <a:rPr lang="en-GB" sz="9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What is the GDPR, its requirements and facts?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CSO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Online. Available at: &lt;https://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www.csoonline.com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/article/3202771/general-data-protection-regulation-gdpr-requirements-deadlines-and-facts.html&gt; [Accessed 26 October 2021].</a:t>
            </a:r>
          </a:p>
          <a:p>
            <a:pPr>
              <a:buFont typeface="+mj-lt"/>
              <a:buAutoNum type="arabicPeriod"/>
            </a:pP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582134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AC563-A240-4F84-8AA3-4A8916DAE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D19889-B75F-407B-AD01-2B015BADCA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+mj-lt"/>
              <a:buAutoNum type="arabicPeriod"/>
            </a:pP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Enhance the UK. 2021. </a:t>
            </a:r>
            <a:r>
              <a:rPr lang="en-GB" sz="11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The Equality Act 2010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enhancetheuk.org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/the-equality-act-   2010/?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gclid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=CjwKCAjwzt6LBhBeEiwAbPGOgQYZYwVlOov2HfHWD4pPyb1QiamDcBxrwNAk4Y-fDd4nhGbJ3PSQiBoCDrkQAvD_BwE&gt; [Accessed 26 October 2021].</a:t>
            </a:r>
          </a:p>
          <a:p>
            <a:pPr>
              <a:buFont typeface="+mj-lt"/>
              <a:buAutoNum type="arabicPeriod"/>
            </a:pP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Journal of Ethics | American Medical Association. 2021. </a:t>
            </a:r>
            <a:r>
              <a:rPr lang="en-GB" sz="11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Artificial Intelligence in Health Care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journalofethics.ama-assn.org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/issue/artificial-intelligence-health-care&gt; [Accessed 26 October 2021].</a:t>
            </a:r>
          </a:p>
          <a:p>
            <a:pPr>
              <a:buFont typeface="+mj-lt"/>
              <a:buAutoNum type="arabicPeriod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The Health Foundation. 2021. </a:t>
            </a:r>
            <a:r>
              <a:rPr lang="en-GB" sz="9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Adoption and spread of innovation and technology in the NHS | The Health Foundation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www.health.org.uk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/what-we-do/supporting-health-care-improvement/adoption-and-spread-of-innovation-and-technology-in-the-nhs?gclid=CjwKCAjwzt6LBhBeEiwAbPGOgZi7lz16v-STIqsiLyiOuRDZX-KIBatrB_4c7QLcxpBEcu3R0Bc91BoCs00QAvD_BwE&gt; [Accessed 26 October 2021].</a:t>
            </a:r>
          </a:p>
          <a:p>
            <a:pPr>
              <a:buFont typeface="+mj-lt"/>
              <a:buAutoNum type="arabicPeriod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Deloitte United States. 2021. </a:t>
            </a:r>
            <a:r>
              <a:rPr lang="en-GB" sz="9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Future of Artificial Intelligence in Health Care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&lt;https://www2.deloitte.com/us/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en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/pages/life-sciences-and-health-care/articles/future-of-artificial-intelligence-in-health-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care.html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&gt; [Accessed 26 October 2021].</a:t>
            </a:r>
            <a:endParaRPr lang="en-GB" sz="1100" dirty="0">
              <a:solidFill>
                <a:srgbClr val="000000"/>
              </a:solidFill>
              <a:latin typeface="Open Sans" panose="020B060603050402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NSPCC Learning. 2021. </a:t>
            </a:r>
            <a:r>
              <a:rPr lang="en-GB" sz="9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Recognising and responding to child abuse and neglect | NSPCC Learning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learning.nspcc.org.uk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/child-abuse-and-neglect/recognising-and-responding-to-abuse&gt; [Accessed 26 October 2021].</a:t>
            </a:r>
          </a:p>
          <a:p>
            <a:pPr>
              <a:buFont typeface="+mj-lt"/>
              <a:buAutoNum type="arabicPeriod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Software Whistleblowing for Private Companies and Public Bodies. 2021. </a:t>
            </a:r>
            <a:r>
              <a:rPr lang="en-GB" sz="9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Features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www.whistleblowing.software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en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/?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mtm_campaign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=google-annuncioTestoEN1&gt; [Accessed 26 October 2021].</a:t>
            </a:r>
          </a:p>
          <a:p>
            <a:pPr>
              <a:buFont typeface="+mj-lt"/>
              <a:buAutoNum type="arabicPeriod"/>
            </a:pP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StPatrick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2021. </a:t>
            </a:r>
            <a:r>
              <a:rPr lang="en-GB" sz="9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What is the role of Healthcare Professionals? - </a:t>
            </a:r>
            <a:r>
              <a:rPr lang="en-GB" sz="900" b="0" i="1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St.Patrick's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www.st-patricks.ac.uk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/blog/posts/2019/</a:t>
            </a:r>
            <a:r>
              <a:rPr lang="en-GB" sz="9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april</a:t>
            </a:r>
            <a:r>
              <a:rPr lang="en-GB" sz="9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/what-is-the-role-of-healthcare-professionals/&gt; [Accessed 26 October 2021].</a:t>
            </a:r>
          </a:p>
          <a:p>
            <a:pPr>
              <a:buFont typeface="+mj-lt"/>
              <a:buAutoNum type="arabicPeriod"/>
            </a:pP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Douglas G. Burnette Jr., C., 2021. </a:t>
            </a:r>
            <a:r>
              <a:rPr lang="en-GB" sz="11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Provider’s Responsibility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Diagnostic Imaging. Available at: &lt;https://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www.diagnosticimaging.com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/view/providers-responsibility&gt; [Accessed 26 October 2021].</a:t>
            </a:r>
          </a:p>
          <a:p>
            <a:pPr>
              <a:buFont typeface="+mj-lt"/>
              <a:buAutoNum type="arabicPeriod"/>
            </a:pP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uk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a., 2021. [online] 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Ageuk.org.uk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Available at: &lt;https://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www.ageuk.org.uk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globalassets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/age-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uk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/documents/policy-positions/care-and-support/age-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uk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-improving-healthcare-policy-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position.pdf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&gt; [Accessed 20 October 2021].</a:t>
            </a:r>
          </a:p>
          <a:p>
            <a:pPr>
              <a:buFont typeface="+mj-lt"/>
              <a:buAutoNum type="arabicPeriod"/>
            </a:pPr>
            <a:endParaRPr lang="en-GB" sz="1100" dirty="0">
              <a:solidFill>
                <a:srgbClr val="000000"/>
              </a:solidFill>
              <a:latin typeface="Open Sans" panose="020B0606030504020204" pitchFamily="34" charset="0"/>
            </a:endParaRPr>
          </a:p>
          <a:p>
            <a:pPr marL="0" indent="0">
              <a:buNone/>
            </a:pPr>
            <a:endParaRPr lang="en-GB" sz="1100" b="0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  <a:p>
            <a:pPr marL="0" indent="0">
              <a:buNone/>
            </a:pPr>
            <a:endParaRPr lang="en-GB" sz="1100" dirty="0">
              <a:solidFill>
                <a:srgbClr val="000000"/>
              </a:solidFill>
              <a:latin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02454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14435</TotalTime>
  <Words>1349</Words>
  <Application>Microsoft Office PowerPoint</Application>
  <PresentationFormat>Widescreen</PresentationFormat>
  <Paragraphs>96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Arial</vt:lpstr>
      <vt:lpstr>Gill Sans MT</vt:lpstr>
      <vt:lpstr>Open Sans</vt:lpstr>
      <vt:lpstr>Gallery</vt:lpstr>
      <vt:lpstr>BSc Health and Social Care Samra Mahroof  1816889 Living with Care: The Older Person Elder abuse </vt:lpstr>
      <vt:lpstr>PowerPoint Presentation</vt:lpstr>
      <vt:lpstr>Elder Abuse </vt:lpstr>
      <vt:lpstr>Elder Abuse </vt:lpstr>
      <vt:lpstr> Elder Abuse </vt:lpstr>
      <vt:lpstr>Elder Abuse</vt:lpstr>
      <vt:lpstr>Elder Abuse</vt:lpstr>
      <vt:lpstr>Elder Abuse</vt:lpstr>
      <vt:lpstr> Elder Abuse</vt:lpstr>
      <vt:lpstr>Reference </vt:lpstr>
      <vt:lpstr>Reference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BSc Health and Social Care Samra Mahroof  1816889 Living with Care: The Older Person Elder abuse </dc:title>
  <dc:creator>sammahroof1991@outlook.com</dc:creator>
  <cp:lastModifiedBy>sammahroof1991@outlook.com</cp:lastModifiedBy>
  <cp:revision>10</cp:revision>
  <dcterms:created xsi:type="dcterms:W3CDTF">2021-10-19T21:21:25Z</dcterms:created>
  <dcterms:modified xsi:type="dcterms:W3CDTF">2021-10-30T09:15:24Z</dcterms:modified>
</cp:coreProperties>
</file>