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711"/>
    <p:restoredTop sz="50000"/>
  </p:normalViewPr>
  <p:slideViewPr>
    <p:cSldViewPr snapToGrid="0" snapToObjects="1">
      <p:cViewPr varScale="1">
        <p:scale>
          <a:sx n="52" d="100"/>
          <a:sy n="52" d="100"/>
        </p:scale>
        <p:origin x="21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73FFFE-45EF-D645-83EE-62CC45DA92C9}" type="datetimeFigureOut">
              <a:rPr lang="en-US" smtClean="0"/>
              <a:t>2/16/22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90F9BA-4B8B-BF4E-8C69-3FAC90EF9C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783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 Alejandra </a:t>
            </a:r>
            <a:r>
              <a:rPr lang="en-US" dirty="0" err="1" smtClean="0"/>
              <a:t>Domingues</a:t>
            </a:r>
            <a:endParaRPr lang="en-US" dirty="0" smtClean="0"/>
          </a:p>
          <a:p>
            <a:r>
              <a:rPr lang="en-US" dirty="0" smtClean="0"/>
              <a:t>Business</a:t>
            </a:r>
            <a:r>
              <a:rPr lang="en-US" baseline="0" dirty="0" smtClean="0"/>
              <a:t> card</a:t>
            </a:r>
          </a:p>
          <a:p>
            <a:r>
              <a:rPr lang="en-US" baseline="0" dirty="0" smtClean="0"/>
              <a:t>Director de </a:t>
            </a:r>
            <a:r>
              <a:rPr lang="en-US" baseline="0" dirty="0" err="1" smtClean="0"/>
              <a:t>contabilidad</a:t>
            </a:r>
            <a:r>
              <a:rPr lang="en-US" baseline="0" dirty="0" smtClean="0"/>
              <a:t> en el hotel “Reina de la </a:t>
            </a:r>
            <a:r>
              <a:rPr lang="en-US" baseline="0" dirty="0" err="1" smtClean="0"/>
              <a:t>noche</a:t>
            </a:r>
            <a:r>
              <a:rPr lang="en-US" baseline="0" dirty="0" smtClean="0"/>
              <a:t> “</a:t>
            </a:r>
          </a:p>
          <a:p>
            <a:r>
              <a:rPr lang="en-US" baseline="0" dirty="0" err="1" smtClean="0"/>
              <a:t>Telefono</a:t>
            </a:r>
            <a:r>
              <a:rPr lang="en-US" baseline="0" dirty="0" smtClean="0"/>
              <a:t> 0034 845 21 75 02</a:t>
            </a:r>
          </a:p>
          <a:p>
            <a:r>
              <a:rPr lang="en-US" baseline="0" dirty="0" err="1" smtClean="0"/>
              <a:t>RDA.San</a:t>
            </a:r>
            <a:r>
              <a:rPr lang="en-US" baseline="0" dirty="0" smtClean="0"/>
              <a:t> Antonio 26, </a:t>
            </a:r>
            <a:r>
              <a:rPr lang="en-US" baseline="0" dirty="0" err="1" smtClean="0"/>
              <a:t>Valencia,Espana</a:t>
            </a:r>
            <a:endParaRPr lang="en-US" baseline="0" smtClean="0"/>
          </a:p>
          <a:p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90F9BA-4B8B-BF4E-8C69-3FAC90EF9CD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3216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178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6602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5268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110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4513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489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4796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524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262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641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40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B222EB-46CA-8C4F-83F8-F72BD7388EF1}" type="datetimeFigureOut">
              <a:rPr lang="en-US" smtClean="0"/>
              <a:t>2/16/22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791B3-FFC6-474F-96CD-0EA38F29249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0367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6800" y="633889"/>
            <a:ext cx="10058400" cy="5752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5430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10956</TotalTime>
  <Words>29</Words>
  <Application>Microsoft Macintosh PowerPoint</Application>
  <PresentationFormat>Widescreen</PresentationFormat>
  <Paragraphs>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</cp:revision>
  <dcterms:created xsi:type="dcterms:W3CDTF">2022-02-16T19:45:17Z</dcterms:created>
  <dcterms:modified xsi:type="dcterms:W3CDTF">2022-02-24T10:21:22Z</dcterms:modified>
</cp:coreProperties>
</file>