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1" r:id="rId5"/>
    <p:sldId id="262" r:id="rId6"/>
    <p:sldId id="260" r:id="rId7"/>
    <p:sldId id="264" r:id="rId8"/>
    <p:sldId id="265" r:id="rId9"/>
    <p:sldId id="263" r:id="rId10"/>
    <p:sldId id="266" r:id="rId11"/>
    <p:sldId id="267" r:id="rId12"/>
    <p:sldId id="268" r:id="rId13"/>
    <p:sldId id="25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431DD1-FD97-43A2-B690-0CD978D54671}" v="13" dt="2023-10-19T10:02:51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ather Williams" userId="2be2119e-6542-4821-8189-ce27314e78a2" providerId="ADAL" clId="{CB431DD1-FD97-43A2-B690-0CD978D54671}"/>
    <pc:docChg chg="undo custSel addSld modSld sldOrd">
      <pc:chgData name="Heather Williams" userId="2be2119e-6542-4821-8189-ce27314e78a2" providerId="ADAL" clId="{CB431DD1-FD97-43A2-B690-0CD978D54671}" dt="2023-10-19T10:08:15.179" v="970" actId="12"/>
      <pc:docMkLst>
        <pc:docMk/>
      </pc:docMkLst>
      <pc:sldChg chg="addSp modSp mod">
        <pc:chgData name="Heather Williams" userId="2be2119e-6542-4821-8189-ce27314e78a2" providerId="ADAL" clId="{CB431DD1-FD97-43A2-B690-0CD978D54671}" dt="2023-10-18T09:12:07.277" v="137" actId="20577"/>
        <pc:sldMkLst>
          <pc:docMk/>
          <pc:sldMk cId="1961031315" sldId="256"/>
        </pc:sldMkLst>
        <pc:spChg chg="add mod">
          <ac:chgData name="Heather Williams" userId="2be2119e-6542-4821-8189-ce27314e78a2" providerId="ADAL" clId="{CB431DD1-FD97-43A2-B690-0CD978D54671}" dt="2023-10-18T09:12:07.277" v="137" actId="20577"/>
          <ac:spMkLst>
            <pc:docMk/>
            <pc:sldMk cId="1961031315" sldId="256"/>
            <ac:spMk id="4" creationId="{5E0D9BD3-630E-6458-4083-0D1D655F6F59}"/>
          </ac:spMkLst>
        </pc:spChg>
        <pc:picChg chg="mod">
          <ac:chgData name="Heather Williams" userId="2be2119e-6542-4821-8189-ce27314e78a2" providerId="ADAL" clId="{CB431DD1-FD97-43A2-B690-0CD978D54671}" dt="2023-10-18T08:42:27.540" v="110"/>
          <ac:picMkLst>
            <pc:docMk/>
            <pc:sldMk cId="1961031315" sldId="256"/>
            <ac:picMk id="1026" creationId="{8032DC67-184A-63AA-4B30-EAEF64F0CA0C}"/>
          </ac:picMkLst>
        </pc:picChg>
      </pc:sldChg>
      <pc:sldChg chg="modSp mod">
        <pc:chgData name="Heather Williams" userId="2be2119e-6542-4821-8189-ce27314e78a2" providerId="ADAL" clId="{CB431DD1-FD97-43A2-B690-0CD978D54671}" dt="2023-10-18T09:12:41.955" v="141" actId="21"/>
        <pc:sldMkLst>
          <pc:docMk/>
          <pc:sldMk cId="3993076301" sldId="257"/>
        </pc:sldMkLst>
        <pc:spChg chg="mod">
          <ac:chgData name="Heather Williams" userId="2be2119e-6542-4821-8189-ce27314e78a2" providerId="ADAL" clId="{CB431DD1-FD97-43A2-B690-0CD978D54671}" dt="2023-10-18T09:12:41.955" v="141" actId="21"/>
          <ac:spMkLst>
            <pc:docMk/>
            <pc:sldMk cId="3993076301" sldId="257"/>
            <ac:spMk id="3" creationId="{F40C4C91-B4F7-8C58-AC72-F3D10AE52F5F}"/>
          </ac:spMkLst>
        </pc:spChg>
      </pc:sldChg>
      <pc:sldChg chg="modSp new mod ord">
        <pc:chgData name="Heather Williams" userId="2be2119e-6542-4821-8189-ce27314e78a2" providerId="ADAL" clId="{CB431DD1-FD97-43A2-B690-0CD978D54671}" dt="2023-10-18T12:59:27.476" v="811" actId="27636"/>
        <pc:sldMkLst>
          <pc:docMk/>
          <pc:sldMk cId="2698700802" sldId="258"/>
        </pc:sldMkLst>
        <pc:spChg chg="mod">
          <ac:chgData name="Heather Williams" userId="2be2119e-6542-4821-8189-ce27314e78a2" providerId="ADAL" clId="{CB431DD1-FD97-43A2-B690-0CD978D54671}" dt="2023-10-18T12:59:27.476" v="811" actId="27636"/>
          <ac:spMkLst>
            <pc:docMk/>
            <pc:sldMk cId="2698700802" sldId="258"/>
            <ac:spMk id="2" creationId="{67C2C801-5FF7-4F5B-F7A8-A708527C33EA}"/>
          </ac:spMkLst>
        </pc:spChg>
        <pc:spChg chg="mod">
          <ac:chgData name="Heather Williams" userId="2be2119e-6542-4821-8189-ce27314e78a2" providerId="ADAL" clId="{CB431DD1-FD97-43A2-B690-0CD978D54671}" dt="2023-10-18T09:26:40.687" v="260" actId="255"/>
          <ac:spMkLst>
            <pc:docMk/>
            <pc:sldMk cId="2698700802" sldId="258"/>
            <ac:spMk id="3" creationId="{FC7C6D2B-46EA-C9BB-E19B-0623D4186492}"/>
          </ac:spMkLst>
        </pc:spChg>
      </pc:sldChg>
      <pc:sldChg chg="addSp modSp add mod">
        <pc:chgData name="Heather Williams" userId="2be2119e-6542-4821-8189-ce27314e78a2" providerId="ADAL" clId="{CB431DD1-FD97-43A2-B690-0CD978D54671}" dt="2023-10-18T09:14:58.097" v="185" actId="20577"/>
        <pc:sldMkLst>
          <pc:docMk/>
          <pc:sldMk cId="2194520972" sldId="259"/>
        </pc:sldMkLst>
        <pc:spChg chg="mod">
          <ac:chgData name="Heather Williams" userId="2be2119e-6542-4821-8189-ce27314e78a2" providerId="ADAL" clId="{CB431DD1-FD97-43A2-B690-0CD978D54671}" dt="2023-10-18T09:12:25.766" v="139" actId="6549"/>
          <ac:spMkLst>
            <pc:docMk/>
            <pc:sldMk cId="2194520972" sldId="259"/>
            <ac:spMk id="4" creationId="{5E0D9BD3-630E-6458-4083-0D1D655F6F59}"/>
          </ac:spMkLst>
        </pc:spChg>
        <pc:spChg chg="add mod">
          <ac:chgData name="Heather Williams" userId="2be2119e-6542-4821-8189-ce27314e78a2" providerId="ADAL" clId="{CB431DD1-FD97-43A2-B690-0CD978D54671}" dt="2023-10-18T09:14:58.097" v="185" actId="20577"/>
          <ac:spMkLst>
            <pc:docMk/>
            <pc:sldMk cId="2194520972" sldId="259"/>
            <ac:spMk id="6" creationId="{32BE663A-FD0C-D227-A68B-602F1BA5C73F}"/>
          </ac:spMkLst>
        </pc:spChg>
      </pc:sldChg>
      <pc:sldChg chg="addSp modSp add mod">
        <pc:chgData name="Heather Williams" userId="2be2119e-6542-4821-8189-ce27314e78a2" providerId="ADAL" clId="{CB431DD1-FD97-43A2-B690-0CD978D54671}" dt="2023-10-18T12:59:18.422" v="807" actId="2711"/>
        <pc:sldMkLst>
          <pc:docMk/>
          <pc:sldMk cId="978871061" sldId="260"/>
        </pc:sldMkLst>
        <pc:spChg chg="add mod">
          <ac:chgData name="Heather Williams" userId="2be2119e-6542-4821-8189-ce27314e78a2" providerId="ADAL" clId="{CB431DD1-FD97-43A2-B690-0CD978D54671}" dt="2023-10-18T12:59:18.422" v="807" actId="2711"/>
          <ac:spMkLst>
            <pc:docMk/>
            <pc:sldMk cId="978871061" sldId="260"/>
            <ac:spMk id="5" creationId="{2F355B08-04BE-0046-5A5E-B39921B8337F}"/>
          </ac:spMkLst>
        </pc:spChg>
      </pc:sldChg>
      <pc:sldChg chg="addSp delSp modSp new mod setBg">
        <pc:chgData name="Heather Williams" userId="2be2119e-6542-4821-8189-ce27314e78a2" providerId="ADAL" clId="{CB431DD1-FD97-43A2-B690-0CD978D54671}" dt="2023-10-18T09:24:12.967" v="255" actId="20577"/>
        <pc:sldMkLst>
          <pc:docMk/>
          <pc:sldMk cId="3569737877" sldId="261"/>
        </pc:sldMkLst>
        <pc:spChg chg="mod ord">
          <ac:chgData name="Heather Williams" userId="2be2119e-6542-4821-8189-ce27314e78a2" providerId="ADAL" clId="{CB431DD1-FD97-43A2-B690-0CD978D54671}" dt="2023-10-18T09:24:12.967" v="255" actId="20577"/>
          <ac:spMkLst>
            <pc:docMk/>
            <pc:sldMk cId="3569737877" sldId="261"/>
            <ac:spMk id="2" creationId="{EE09E3CD-A3D0-F53F-93D4-6B1C9A3FDC4D}"/>
          </ac:spMkLst>
        </pc:spChg>
        <pc:spChg chg="del">
          <ac:chgData name="Heather Williams" userId="2be2119e-6542-4821-8189-ce27314e78a2" providerId="ADAL" clId="{CB431DD1-FD97-43A2-B690-0CD978D54671}" dt="2023-10-18T09:23:55.511" v="235"/>
          <ac:spMkLst>
            <pc:docMk/>
            <pc:sldMk cId="3569737877" sldId="261"/>
            <ac:spMk id="3" creationId="{E0B91008-E4CA-3873-A428-878257A77FE0}"/>
          </ac:spMkLst>
        </pc:spChg>
        <pc:spChg chg="add">
          <ac:chgData name="Heather Williams" userId="2be2119e-6542-4821-8189-ce27314e78a2" providerId="ADAL" clId="{CB431DD1-FD97-43A2-B690-0CD978D54671}" dt="2023-10-18T09:24:04.962" v="236" actId="26606"/>
          <ac:spMkLst>
            <pc:docMk/>
            <pc:sldMk cId="3569737877" sldId="261"/>
            <ac:spMk id="2055" creationId="{37C89E4B-3C9F-44B9-8B86-D9E3D112D8EC}"/>
          </ac:spMkLst>
        </pc:spChg>
        <pc:picChg chg="add mod">
          <ac:chgData name="Heather Williams" userId="2be2119e-6542-4821-8189-ce27314e78a2" providerId="ADAL" clId="{CB431DD1-FD97-43A2-B690-0CD978D54671}" dt="2023-10-18T09:24:04.962" v="236" actId="26606"/>
          <ac:picMkLst>
            <pc:docMk/>
            <pc:sldMk cId="3569737877" sldId="261"/>
            <ac:picMk id="2050" creationId="{28B532EE-BAEF-D8EB-B1A2-49FBE1D6569E}"/>
          </ac:picMkLst>
        </pc:picChg>
        <pc:cxnChg chg="add">
          <ac:chgData name="Heather Williams" userId="2be2119e-6542-4821-8189-ce27314e78a2" providerId="ADAL" clId="{CB431DD1-FD97-43A2-B690-0CD978D54671}" dt="2023-10-18T09:24:04.962" v="236" actId="26606"/>
          <ac:cxnSpMkLst>
            <pc:docMk/>
            <pc:sldMk cId="3569737877" sldId="261"/>
            <ac:cxnSpMk id="2057" creationId="{AA2EAA10-076F-46BD-8F0F-B9A2FB77A85C}"/>
          </ac:cxnSpMkLst>
        </pc:cxnChg>
        <pc:cxnChg chg="add">
          <ac:chgData name="Heather Williams" userId="2be2119e-6542-4821-8189-ce27314e78a2" providerId="ADAL" clId="{CB431DD1-FD97-43A2-B690-0CD978D54671}" dt="2023-10-18T09:24:04.962" v="236" actId="26606"/>
          <ac:cxnSpMkLst>
            <pc:docMk/>
            <pc:sldMk cId="3569737877" sldId="261"/>
            <ac:cxnSpMk id="2059" creationId="{D891E407-403B-4764-86C9-33A56D3BCAA3}"/>
          </ac:cxnSpMkLst>
        </pc:cxnChg>
      </pc:sldChg>
      <pc:sldChg chg="modSp new mod">
        <pc:chgData name="Heather Williams" userId="2be2119e-6542-4821-8189-ce27314e78a2" providerId="ADAL" clId="{CB431DD1-FD97-43A2-B690-0CD978D54671}" dt="2023-10-18T09:37:20.725" v="563" actId="2711"/>
        <pc:sldMkLst>
          <pc:docMk/>
          <pc:sldMk cId="2926511777" sldId="262"/>
        </pc:sldMkLst>
        <pc:spChg chg="mod">
          <ac:chgData name="Heather Williams" userId="2be2119e-6542-4821-8189-ce27314e78a2" providerId="ADAL" clId="{CB431DD1-FD97-43A2-B690-0CD978D54671}" dt="2023-10-18T09:35:28.224" v="455" actId="20577"/>
          <ac:spMkLst>
            <pc:docMk/>
            <pc:sldMk cId="2926511777" sldId="262"/>
            <ac:spMk id="2" creationId="{4C8DAACD-AF09-7D25-BA5E-0286E8849526}"/>
          </ac:spMkLst>
        </pc:spChg>
        <pc:spChg chg="mod">
          <ac:chgData name="Heather Williams" userId="2be2119e-6542-4821-8189-ce27314e78a2" providerId="ADAL" clId="{CB431DD1-FD97-43A2-B690-0CD978D54671}" dt="2023-10-18T09:37:20.725" v="563" actId="2711"/>
          <ac:spMkLst>
            <pc:docMk/>
            <pc:sldMk cId="2926511777" sldId="262"/>
            <ac:spMk id="3" creationId="{F0E583BA-F9F3-9302-9407-F9A9A841FE14}"/>
          </ac:spMkLst>
        </pc:spChg>
      </pc:sldChg>
      <pc:sldChg chg="addSp delSp modSp add mod">
        <pc:chgData name="Heather Williams" userId="2be2119e-6542-4821-8189-ce27314e78a2" providerId="ADAL" clId="{CB431DD1-FD97-43A2-B690-0CD978D54671}" dt="2023-10-19T10:07:54.700" v="967" actId="12"/>
        <pc:sldMkLst>
          <pc:docMk/>
          <pc:sldMk cId="2332196495" sldId="263"/>
        </pc:sldMkLst>
        <pc:spChg chg="add del mod">
          <ac:chgData name="Heather Williams" userId="2be2119e-6542-4821-8189-ce27314e78a2" providerId="ADAL" clId="{CB431DD1-FD97-43A2-B690-0CD978D54671}" dt="2023-10-19T09:59:31.236" v="891"/>
          <ac:spMkLst>
            <pc:docMk/>
            <pc:sldMk cId="2332196495" sldId="263"/>
            <ac:spMk id="5" creationId="{BCEC579E-5F44-2D3F-4561-4B9609D7E115}"/>
          </ac:spMkLst>
        </pc:spChg>
        <pc:spChg chg="add mod">
          <ac:chgData name="Heather Williams" userId="2be2119e-6542-4821-8189-ce27314e78a2" providerId="ADAL" clId="{CB431DD1-FD97-43A2-B690-0CD978D54671}" dt="2023-10-19T10:07:54.700" v="967" actId="12"/>
          <ac:spMkLst>
            <pc:docMk/>
            <pc:sldMk cId="2332196495" sldId="263"/>
            <ac:spMk id="6" creationId="{47CCA7E4-C786-B041-2AF6-A3DD08E3B780}"/>
          </ac:spMkLst>
        </pc:spChg>
      </pc:sldChg>
      <pc:sldChg chg="addSp delSp modSp new mod setBg">
        <pc:chgData name="Heather Williams" userId="2be2119e-6542-4821-8189-ce27314e78a2" providerId="ADAL" clId="{CB431DD1-FD97-43A2-B690-0CD978D54671}" dt="2023-10-19T08:08:25.840" v="824" actId="20577"/>
        <pc:sldMkLst>
          <pc:docMk/>
          <pc:sldMk cId="147698110" sldId="264"/>
        </pc:sldMkLst>
        <pc:spChg chg="mod ord">
          <ac:chgData name="Heather Williams" userId="2be2119e-6542-4821-8189-ce27314e78a2" providerId="ADAL" clId="{CB431DD1-FD97-43A2-B690-0CD978D54671}" dt="2023-10-19T08:08:25.840" v="824" actId="20577"/>
          <ac:spMkLst>
            <pc:docMk/>
            <pc:sldMk cId="147698110" sldId="264"/>
            <ac:spMk id="2" creationId="{99646718-9CA2-EE59-03F9-BF7C89579D4B}"/>
          </ac:spMkLst>
        </pc:spChg>
        <pc:spChg chg="del">
          <ac:chgData name="Heather Williams" userId="2be2119e-6542-4821-8189-ce27314e78a2" providerId="ADAL" clId="{CB431DD1-FD97-43A2-B690-0CD978D54671}" dt="2023-10-18T12:47:14.157" v="786"/>
          <ac:spMkLst>
            <pc:docMk/>
            <pc:sldMk cId="147698110" sldId="264"/>
            <ac:spMk id="3" creationId="{FCEF11DB-2390-D629-D167-5F272181A1D5}"/>
          </ac:spMkLst>
        </pc:spChg>
        <pc:spChg chg="add">
          <ac:chgData name="Heather Williams" userId="2be2119e-6542-4821-8189-ce27314e78a2" providerId="ADAL" clId="{CB431DD1-FD97-43A2-B690-0CD978D54671}" dt="2023-10-18T12:47:47.605" v="788" actId="26606"/>
          <ac:spMkLst>
            <pc:docMk/>
            <pc:sldMk cId="147698110" sldId="264"/>
            <ac:spMk id="3081" creationId="{D4771268-CB57-404A-9271-370EB28F6090}"/>
          </ac:spMkLst>
        </pc:spChg>
        <pc:picChg chg="add mod ord">
          <ac:chgData name="Heather Williams" userId="2be2119e-6542-4821-8189-ce27314e78a2" providerId="ADAL" clId="{CB431DD1-FD97-43A2-B690-0CD978D54671}" dt="2023-10-18T12:47:47.605" v="788" actId="26606"/>
          <ac:picMkLst>
            <pc:docMk/>
            <pc:sldMk cId="147698110" sldId="264"/>
            <ac:picMk id="3074" creationId="{6D1D0B38-12E0-A187-DC91-A29EF70BF9C1}"/>
          </ac:picMkLst>
        </pc:picChg>
        <pc:picChg chg="add mod">
          <ac:chgData name="Heather Williams" userId="2be2119e-6542-4821-8189-ce27314e78a2" providerId="ADAL" clId="{CB431DD1-FD97-43A2-B690-0CD978D54671}" dt="2023-10-18T12:47:47.605" v="788" actId="26606"/>
          <ac:picMkLst>
            <pc:docMk/>
            <pc:sldMk cId="147698110" sldId="264"/>
            <ac:picMk id="3076" creationId="{AC64264F-475A-4F0E-ACDB-CB5FC68029B7}"/>
          </ac:picMkLst>
        </pc:picChg>
      </pc:sldChg>
      <pc:sldChg chg="addSp delSp modSp new mod">
        <pc:chgData name="Heather Williams" userId="2be2119e-6542-4821-8189-ce27314e78a2" providerId="ADAL" clId="{CB431DD1-FD97-43A2-B690-0CD978D54671}" dt="2023-10-19T09:55:41.833" v="853" actId="20577"/>
        <pc:sldMkLst>
          <pc:docMk/>
          <pc:sldMk cId="1617799242" sldId="265"/>
        </pc:sldMkLst>
        <pc:spChg chg="mod">
          <ac:chgData name="Heather Williams" userId="2be2119e-6542-4821-8189-ce27314e78a2" providerId="ADAL" clId="{CB431DD1-FD97-43A2-B690-0CD978D54671}" dt="2023-10-19T09:55:41.833" v="853" actId="20577"/>
          <ac:spMkLst>
            <pc:docMk/>
            <pc:sldMk cId="1617799242" sldId="265"/>
            <ac:spMk id="2" creationId="{64BF95D2-409D-4136-2BBB-44DD3E21ABB4}"/>
          </ac:spMkLst>
        </pc:spChg>
        <pc:spChg chg="del">
          <ac:chgData name="Heather Williams" userId="2be2119e-6542-4821-8189-ce27314e78a2" providerId="ADAL" clId="{CB431DD1-FD97-43A2-B690-0CD978D54671}" dt="2023-10-19T08:08:14.446" v="813"/>
          <ac:spMkLst>
            <pc:docMk/>
            <pc:sldMk cId="1617799242" sldId="265"/>
            <ac:spMk id="3" creationId="{EA9C8E40-3F45-CD1D-AD6C-C1B931FF3AA3}"/>
          </ac:spMkLst>
        </pc:spChg>
        <pc:picChg chg="add mod">
          <ac:chgData name="Heather Williams" userId="2be2119e-6542-4821-8189-ce27314e78a2" providerId="ADAL" clId="{CB431DD1-FD97-43A2-B690-0CD978D54671}" dt="2023-10-19T08:08:14.446" v="813"/>
          <ac:picMkLst>
            <pc:docMk/>
            <pc:sldMk cId="1617799242" sldId="265"/>
            <ac:picMk id="1026" creationId="{CAA6293E-944B-5549-7E61-65C5CD8BBB74}"/>
          </ac:picMkLst>
        </pc:picChg>
      </pc:sldChg>
      <pc:sldChg chg="addSp modSp add mod">
        <pc:chgData name="Heather Williams" userId="2be2119e-6542-4821-8189-ce27314e78a2" providerId="ADAL" clId="{CB431DD1-FD97-43A2-B690-0CD978D54671}" dt="2023-10-19T10:07:44.970" v="966" actId="12"/>
        <pc:sldMkLst>
          <pc:docMk/>
          <pc:sldMk cId="540121324" sldId="266"/>
        </pc:sldMkLst>
        <pc:spChg chg="add mod">
          <ac:chgData name="Heather Williams" userId="2be2119e-6542-4821-8189-ce27314e78a2" providerId="ADAL" clId="{CB431DD1-FD97-43A2-B690-0CD978D54671}" dt="2023-10-19T10:07:44.970" v="966" actId="12"/>
          <ac:spMkLst>
            <pc:docMk/>
            <pc:sldMk cId="540121324" sldId="266"/>
            <ac:spMk id="5" creationId="{3B77E9FE-4387-C53A-A9E8-F4B353171D7B}"/>
          </ac:spMkLst>
        </pc:spChg>
      </pc:sldChg>
      <pc:sldChg chg="addSp modSp add mod">
        <pc:chgData name="Heather Williams" userId="2be2119e-6542-4821-8189-ce27314e78a2" providerId="ADAL" clId="{CB431DD1-FD97-43A2-B690-0CD978D54671}" dt="2023-10-19T10:08:15.179" v="970" actId="12"/>
        <pc:sldMkLst>
          <pc:docMk/>
          <pc:sldMk cId="1964284667" sldId="267"/>
        </pc:sldMkLst>
        <pc:spChg chg="add mod">
          <ac:chgData name="Heather Williams" userId="2be2119e-6542-4821-8189-ce27314e78a2" providerId="ADAL" clId="{CB431DD1-FD97-43A2-B690-0CD978D54671}" dt="2023-10-19T10:01:53.574" v="923" actId="20577"/>
          <ac:spMkLst>
            <pc:docMk/>
            <pc:sldMk cId="1964284667" sldId="267"/>
            <ac:spMk id="5" creationId="{7FA30C0F-C719-520B-9030-E7BDA377C3AD}"/>
          </ac:spMkLst>
        </pc:spChg>
        <pc:spChg chg="add mod">
          <ac:chgData name="Heather Williams" userId="2be2119e-6542-4821-8189-ce27314e78a2" providerId="ADAL" clId="{CB431DD1-FD97-43A2-B690-0CD978D54671}" dt="2023-10-19T10:08:15.179" v="970" actId="12"/>
          <ac:spMkLst>
            <pc:docMk/>
            <pc:sldMk cId="1964284667" sldId="267"/>
            <ac:spMk id="6" creationId="{A6964603-BFE4-00AB-ADE3-7163F89C05E6}"/>
          </ac:spMkLst>
        </pc:spChg>
      </pc:sldChg>
      <pc:sldChg chg="add">
        <pc:chgData name="Heather Williams" userId="2be2119e-6542-4821-8189-ce27314e78a2" providerId="ADAL" clId="{CB431DD1-FD97-43A2-B690-0CD978D54671}" dt="2023-10-19T10:01:23.983" v="920" actId="2890"/>
        <pc:sldMkLst>
          <pc:docMk/>
          <pc:sldMk cId="1824560490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78DE1-0E5A-EDB5-1A06-E4BA574DE7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61CDDA-D5F2-EA11-1B46-4139D48EBD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599C9-6461-E247-A500-9D597ED09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57E46-B6DF-439C-EF65-B64F7EEAB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7C1B8-C340-A008-A088-8A22AFDB2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680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1295C-C263-AB70-DA1C-8D231A20B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5C559-15A3-C14A-7A2C-34F272A84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31F5B-C933-61D8-BB22-61BE5DBF4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A0EAE-F61A-B79D-83B1-6481CC195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1D282-03D9-039B-5180-ED1D18E8E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069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E76E3-436B-B40C-DC01-9C7215A0F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1F3C5E-7E15-F9BE-5D92-7AD026D0E2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E853F8-B5DD-BAC7-C3D5-AC1F45A69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0B1E3-9C97-20F9-ED42-E8A37CBB9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AABC4-877C-AAC0-FB36-77E29E62D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25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0E8A3-9980-7A96-CD78-DEE9BA353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BB0EA-BB71-8EF8-1415-D981D890FC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ACCB8E-BD8A-C254-340D-4D276DF142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9A0DC-B6A2-8879-5979-2DFAC78DD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B3561A-B30A-78C2-0B23-5DA448AA0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31EA97-16EF-917A-7C10-B4BAF8744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918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5658D-62FF-D6E8-C884-D87C24306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4A3DB7-C4C7-CB0B-E543-B3DB1DBDC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0B89EF-B38A-AAD3-EF0A-995B43CF19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30C965-C629-AF7D-1A24-64B6E20708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00099D-D1A5-D103-0ADD-744BD305EA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918EFF-65AA-8A63-7049-4A3022DCE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29CAE5-0ED9-AE13-FDCF-7BEF7F9F4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F35597-638D-C95B-4186-6083C58FB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128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7B2F8-527F-01E4-4D8B-AA0A75B4A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E30064-DFBF-DE0F-C887-EBBD7B264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BF3161-C165-33BE-AABD-D38D634F5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05474C-3131-BCB2-7C25-3C072E8C5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090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474051-8A16-29D2-6C46-4A26D87FE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5D3B27-F880-1C0D-BCCE-E2AB30777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D3AC03-7289-DA05-5030-AC10EEDC3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481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E016B-EF70-0949-F422-C1E621B6C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9E16A-B4D1-134F-126D-826AA06E1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8699FC-3A8F-762C-A78B-B0F75DED3F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1098F-2F5D-0D31-98A3-EC96FECCC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CBD578-F828-953E-AE19-A2C3968BD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E5EB6F-02C5-0A85-4207-2F6499A63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208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C745E-4574-8BB8-E9CC-1B8B41FC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E24D17-447F-1974-D05B-52B1BEB5A8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B88915-D1BC-C051-0391-47A46BC302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B2D92C-AC44-8FE3-0DDC-3E1DA32DB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7378D-70C8-35DA-7CD4-9E2DC11E7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D729A-58BE-35BA-FAB1-F2259924E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691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44BED-B406-1346-BD28-83CE3749A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BB42CF-CB06-CBCE-9E6E-7C193AE842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25E07-30D5-248B-7414-8E6C465D9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B6B0F2-38DB-E45B-3535-D394D7676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8EB87-5C63-2BBB-B65B-142CADD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047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02E4D0-603F-A1CF-B715-0C5EE7E9F6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6E9BF1-D51F-C9BB-FDBE-8C54B4D380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21E02-17AA-E460-9786-EE703B8E0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99236-40EA-0582-4567-5C3407D60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6F927-741F-B0EF-FDA0-002C9C2BB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493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6C4B65-30E6-902E-A600-2A8AF956B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C990DB-0D73-BEDE-BC6B-1C230459A4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82BFE-CF3E-B849-CA92-2EDA38FD40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87521-A5AB-4667-8EB6-698C1414685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FF3EFC-5A94-22D0-AA85-4BF8AD30D5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4D084-CF40-EC59-535F-814C9A4835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DB595-9ED9-4756-9D63-E28590FD1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900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948-14F0-3E3E-6147-9B34BD3697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F1F04-2FAA-CFB0-F670-B1C204E72E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nch Folklore-inspired roguelike An Ankou releases in early access in a  couple of weeks – Digitally Downloaded">
            <a:extLst>
              <a:ext uri="{FF2B5EF4-FFF2-40B4-BE49-F238E27FC236}">
                <a16:creationId xmlns:a16="http://schemas.microsoft.com/office/drawing/2014/main" id="{8032DC67-184A-63AA-4B30-EAEF64F0C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0D9BD3-630E-6458-4083-0D1D655F6F59}"/>
              </a:ext>
            </a:extLst>
          </p:cNvPr>
          <p:cNvSpPr txBox="1"/>
          <p:nvPr/>
        </p:nvSpPr>
        <p:spPr>
          <a:xfrm>
            <a:off x="131885" y="1485899"/>
            <a:ext cx="702505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0" dirty="0"/>
          </a:p>
          <a:p>
            <a:r>
              <a:rPr lang="en-GB" sz="6000" dirty="0"/>
              <a:t>Death in Brittany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031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948-14F0-3E3E-6147-9B34BD3697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F1F04-2FAA-CFB0-F670-B1C204E72E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nch Folklore-inspired roguelike An Ankou releases in early access in a  couple of weeks – Digitally Downloaded">
            <a:extLst>
              <a:ext uri="{FF2B5EF4-FFF2-40B4-BE49-F238E27FC236}">
                <a16:creationId xmlns:a16="http://schemas.microsoft.com/office/drawing/2014/main" id="{8032DC67-184A-63AA-4B30-EAEF64F0C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0D9BD3-630E-6458-4083-0D1D655F6F59}"/>
              </a:ext>
            </a:extLst>
          </p:cNvPr>
          <p:cNvSpPr txBox="1"/>
          <p:nvPr/>
        </p:nvSpPr>
        <p:spPr>
          <a:xfrm>
            <a:off x="131885" y="1485899"/>
            <a:ext cx="702505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BE663A-FD0C-D227-A68B-602F1BA5C73F}"/>
              </a:ext>
            </a:extLst>
          </p:cNvPr>
          <p:cNvSpPr txBox="1"/>
          <p:nvPr/>
        </p:nvSpPr>
        <p:spPr>
          <a:xfrm>
            <a:off x="677008" y="325315"/>
            <a:ext cx="914400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Villers de </a:t>
            </a:r>
            <a:r>
              <a:rPr lang="en-GB" sz="3200" dirty="0" err="1"/>
              <a:t>l’Isle</a:t>
            </a:r>
            <a:r>
              <a:rPr lang="en-GB" sz="3200" dirty="0"/>
              <a:t>-Adam (1838-1889)</a:t>
            </a:r>
          </a:p>
          <a:p>
            <a:endParaRPr lang="en-GB" sz="3200" dirty="0"/>
          </a:p>
          <a:p>
            <a:r>
              <a:rPr lang="en-GB" sz="3200" dirty="0"/>
              <a:t>Tristan </a:t>
            </a:r>
            <a:r>
              <a:rPr lang="en-GB" sz="3200" dirty="0" err="1">
                <a:effectLst/>
                <a:ea typeface="Times New Roman" panose="02020603050405020304" pitchFamily="18" charset="0"/>
              </a:rPr>
              <a:t>Corbière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  (1845-1875)</a:t>
            </a:r>
          </a:p>
          <a:p>
            <a:endParaRPr lang="en-GB" sz="3200" dirty="0"/>
          </a:p>
          <a:p>
            <a:r>
              <a:rPr lang="en-GB" sz="3200" dirty="0"/>
              <a:t>Anatole Le Braz (1859-1926)</a:t>
            </a:r>
          </a:p>
        </p:txBody>
      </p:sp>
    </p:spTree>
    <p:extLst>
      <p:ext uri="{BB962C8B-B14F-4D97-AF65-F5344CB8AC3E}">
        <p14:creationId xmlns:p14="http://schemas.microsoft.com/office/powerpoint/2010/main" val="2194520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2C801-5FF7-4F5B-F7A8-A708527C3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Anatole Le Braz, </a:t>
            </a:r>
            <a:r>
              <a:rPr lang="fr-FR" sz="4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 Légende de la mort</a:t>
            </a:r>
            <a:r>
              <a:rPr lang="fr-FR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(1893)</a:t>
            </a:r>
            <a:b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C6D2B-46EA-C9BB-E19B-0623D4186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84832" cy="4351338"/>
          </a:xfrm>
        </p:spPr>
        <p:txBody>
          <a:bodyPr/>
          <a:lstStyle/>
          <a:p>
            <a:pPr marL="457200" algn="just"/>
            <a:endParaRPr lang="fr-FR" sz="1800" dirty="0">
              <a:effectLst/>
              <a:ea typeface="Times New Roman" panose="02020603050405020304" pitchFamily="18" charset="0"/>
            </a:endParaRPr>
          </a:p>
          <a:p>
            <a:pPr marL="457200" algn="just"/>
            <a:r>
              <a:rPr lang="fr-FR" sz="2400" dirty="0">
                <a:effectLst/>
                <a:ea typeface="Times New Roman" panose="02020603050405020304" pitchFamily="18" charset="0"/>
              </a:rPr>
              <a:t>de tous les peuples celtiques, les Bretons sont peut-être celui qui a conservé le plus intacte l’antique curiosité de la race pour les problèmes de la mort, 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457200" algn="just"/>
            <a:r>
              <a:rPr lang="en-GB" sz="2400" dirty="0">
                <a:effectLst/>
                <a:ea typeface="Times New Roman" panose="02020603050405020304" pitchFamily="18" charset="0"/>
              </a:rPr>
              <a:t>[of all the Celtic peoples, the Bretons are perhaps those who have preserved most fully the ancient curiosity of the race for the problem of death]</a:t>
            </a:r>
          </a:p>
          <a:p>
            <a:endParaRPr lang="en-GB" sz="2400" dirty="0"/>
          </a:p>
          <a:p>
            <a:pPr marL="457200" algn="just"/>
            <a:r>
              <a:rPr lang="fr-FR" sz="2400" dirty="0">
                <a:effectLst/>
                <a:ea typeface="Times New Roman" panose="02020603050405020304" pitchFamily="18" charset="0"/>
              </a:rPr>
              <a:t>Au fond, toute la conscience de ce peuple est orientée vers les choses de la mort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457200" algn="just"/>
            <a:r>
              <a:rPr lang="en-GB" sz="2400" dirty="0">
                <a:effectLst/>
                <a:ea typeface="Times New Roman" panose="02020603050405020304" pitchFamily="18" charset="0"/>
              </a:rPr>
              <a:t>[Basically, the whole consciousness of this people is directed towards the affairs of Death]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700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e la quête d'un « âge d'or » celtique à un « âge d'or » de la collecte |  Becedia">
            <a:extLst>
              <a:ext uri="{FF2B5EF4-FFF2-40B4-BE49-F238E27FC236}">
                <a16:creationId xmlns:a16="http://schemas.microsoft.com/office/drawing/2014/main" id="{28B532EE-BAEF-D8EB-B1A2-49FBE1D6569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3" b="1046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Rectangle 2054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9E3CD-A3D0-F53F-93D4-6B1C9A3FD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Anatole Le Braz</a:t>
            </a: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9737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DAACD-AF09-7D25-BA5E-0286E8849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French texts on death in Brittany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583BA-F9F3-9302-9407-F9A9A841F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1800" dirty="0">
              <a:effectLst/>
              <a:ea typeface="Times New Roman" panose="02020603050405020304" pitchFamily="18" charset="0"/>
            </a:endParaRPr>
          </a:p>
          <a:p>
            <a:r>
              <a:rPr lang="fr-FR" sz="1800" dirty="0">
                <a:effectLst/>
                <a:ea typeface="Times New Roman" panose="02020603050405020304" pitchFamily="18" charset="0"/>
              </a:rPr>
              <a:t>la nation bretonne est remarquable par sa piété pour les morts 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[the Breton nation is remarkable for its piety towards the dead] Jacques Cambry</a:t>
            </a:r>
          </a:p>
          <a:p>
            <a:endParaRPr lang="fr-FR" sz="1800" dirty="0">
              <a:effectLst/>
              <a:ea typeface="Times New Roman" panose="02020603050405020304" pitchFamily="18" charset="0"/>
            </a:endParaRPr>
          </a:p>
          <a:p>
            <a:r>
              <a:rPr lang="fr-FR" sz="1800" dirty="0">
                <a:effectLst/>
                <a:ea typeface="Times New Roman" panose="02020603050405020304" pitchFamily="18" charset="0"/>
              </a:rPr>
              <a:t>…une race mystérieuse, ayant le sens de l’avenir, et le secret de la mort 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[a mysterious race, possessing a sense of the future and the secret of death] Ernest Renan in ‘La </a:t>
            </a:r>
            <a:r>
              <a:rPr lang="en-GB" sz="1800" dirty="0" err="1">
                <a:effectLst/>
                <a:ea typeface="Times New Roman" panose="02020603050405020304" pitchFamily="18" charset="0"/>
              </a:rPr>
              <a:t>poésie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des races </a:t>
            </a:r>
            <a:r>
              <a:rPr lang="en-GB" sz="1800" dirty="0" err="1">
                <a:effectLst/>
                <a:ea typeface="Times New Roman" panose="02020603050405020304" pitchFamily="18" charset="0"/>
              </a:rPr>
              <a:t>celtiques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’ (1854) [Poetry of the Celtic races]</a:t>
            </a:r>
          </a:p>
          <a:p>
            <a:pPr marL="0" indent="0">
              <a:buNone/>
            </a:pPr>
            <a:endParaRPr lang="en-GB" sz="1800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Taylor </a:t>
            </a:r>
            <a:r>
              <a:rPr lang="en-GB" sz="1800" dirty="0" err="1">
                <a:effectLst/>
                <a:ea typeface="Times New Roman" panose="02020603050405020304" pitchFamily="18" charset="0"/>
              </a:rPr>
              <a:t>Cailleux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and </a:t>
            </a:r>
            <a:r>
              <a:rPr lang="en-GB" sz="1800" dirty="0" err="1">
                <a:effectLst/>
                <a:ea typeface="Times New Roman" panose="02020603050405020304" pitchFamily="18" charset="0"/>
              </a:rPr>
              <a:t>Nodier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ea typeface="Times New Roman" panose="02020603050405020304" pitchFamily="18" charset="0"/>
              </a:rPr>
              <a:t>Voyages </a:t>
            </a:r>
            <a:r>
              <a:rPr lang="en-GB" sz="1800" i="1" dirty="0" err="1">
                <a:effectLst/>
                <a:ea typeface="Times New Roman" panose="02020603050405020304" pitchFamily="18" charset="0"/>
              </a:rPr>
              <a:t>pittoresques</a:t>
            </a:r>
            <a:r>
              <a:rPr lang="en-GB" sz="1800" i="1" dirty="0">
                <a:effectLst/>
                <a:ea typeface="Times New Roman" panose="02020603050405020304" pitchFamily="18" charset="0"/>
              </a:rPr>
              <a:t> dans l’ancienne France</a:t>
            </a:r>
          </a:p>
          <a:p>
            <a:endParaRPr lang="en-GB" sz="1800" i="1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/>
              <a:t>Stendhal,</a:t>
            </a:r>
            <a:r>
              <a:rPr lang="en-GB" sz="1800" i="1" dirty="0"/>
              <a:t> </a:t>
            </a:r>
            <a:r>
              <a:rPr lang="en-GB" sz="1800" i="1" dirty="0" err="1">
                <a:effectLst/>
                <a:ea typeface="Times New Roman" panose="02020603050405020304" pitchFamily="18" charset="0"/>
              </a:rPr>
              <a:t>Mémoires</a:t>
            </a:r>
            <a:r>
              <a:rPr lang="en-GB" sz="1800" i="1" dirty="0">
                <a:effectLst/>
                <a:ea typeface="Times New Roman" panose="02020603050405020304" pitchFamily="18" charset="0"/>
              </a:rPr>
              <a:t> d’un </a:t>
            </a:r>
            <a:r>
              <a:rPr lang="en-GB" sz="1800" i="1" dirty="0" err="1">
                <a:effectLst/>
                <a:ea typeface="Times New Roman" panose="02020603050405020304" pitchFamily="18" charset="0"/>
              </a:rPr>
              <a:t>touriste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</a:t>
            </a:r>
          </a:p>
          <a:p>
            <a:endParaRPr lang="en-GB" sz="1800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/>
              <a:t>Flaubert, </a:t>
            </a:r>
            <a:r>
              <a:rPr lang="en-GB" sz="1800" i="1" dirty="0">
                <a:effectLst/>
                <a:ea typeface="Times New Roman" panose="02020603050405020304" pitchFamily="18" charset="0"/>
              </a:rPr>
              <a:t>Par les champs et par les </a:t>
            </a:r>
            <a:r>
              <a:rPr lang="en-GB" sz="1800" i="1" dirty="0" err="1">
                <a:effectLst/>
                <a:ea typeface="Times New Roman" panose="02020603050405020304" pitchFamily="18" charset="0"/>
              </a:rPr>
              <a:t>grèves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511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948-14F0-3E3E-6147-9B34BD3697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F1F04-2FAA-CFB0-F670-B1C204E72E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nch Folklore-inspired roguelike An Ankou releases in early access in a  couple of weeks – Digitally Downloaded">
            <a:extLst>
              <a:ext uri="{FF2B5EF4-FFF2-40B4-BE49-F238E27FC236}">
                <a16:creationId xmlns:a16="http://schemas.microsoft.com/office/drawing/2014/main" id="{8032DC67-184A-63AA-4B30-EAEF64F0C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0D9BD3-630E-6458-4083-0D1D655F6F59}"/>
              </a:ext>
            </a:extLst>
          </p:cNvPr>
          <p:cNvSpPr txBox="1"/>
          <p:nvPr/>
        </p:nvSpPr>
        <p:spPr>
          <a:xfrm>
            <a:off x="131885" y="1485899"/>
            <a:ext cx="702505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355B08-04BE-0046-5A5E-B39921B8337F}"/>
              </a:ext>
            </a:extLst>
          </p:cNvPr>
          <p:cNvSpPr txBox="1"/>
          <p:nvPr/>
        </p:nvSpPr>
        <p:spPr>
          <a:xfrm>
            <a:off x="298938" y="597875"/>
            <a:ext cx="62777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/>
              <a:t>Ankou (Welsh ‘</a:t>
            </a:r>
            <a:r>
              <a:rPr lang="en-GB" sz="2400" dirty="0" err="1"/>
              <a:t>Angau</a:t>
            </a:r>
            <a:r>
              <a:rPr lang="en-GB" sz="2400" dirty="0"/>
              <a:t>’)</a:t>
            </a:r>
          </a:p>
          <a:p>
            <a:endParaRPr lang="en-GB" sz="2400" dirty="0"/>
          </a:p>
          <a:p>
            <a:r>
              <a:rPr lang="en-GB" sz="2400" dirty="0" err="1">
                <a:effectLst/>
                <a:ea typeface="Times New Roman" panose="02020603050405020304" pitchFamily="18" charset="0"/>
              </a:rPr>
              <a:t>karrigel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an Ankou = the Ankou’s cart</a:t>
            </a:r>
          </a:p>
          <a:p>
            <a:endParaRPr lang="en-GB" sz="2400" dirty="0"/>
          </a:p>
          <a:p>
            <a:r>
              <a:rPr lang="en-GB" sz="2400" dirty="0" err="1">
                <a:effectLst/>
                <a:ea typeface="Times New Roman" panose="02020603050405020304" pitchFamily="18" charset="0"/>
              </a:rPr>
              <a:t>kannerez-noz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= night washer women</a:t>
            </a:r>
          </a:p>
          <a:p>
            <a:endParaRPr lang="en-GB" sz="2400" dirty="0">
              <a:effectLst/>
              <a:ea typeface="Times New Roman" panose="02020603050405020304" pitchFamily="18" charset="0"/>
            </a:endParaRPr>
          </a:p>
          <a:p>
            <a:r>
              <a:rPr lang="en-GB" sz="2400" dirty="0">
                <a:effectLst/>
                <a:ea typeface="Times New Roman" panose="02020603050405020304" pitchFamily="18" charset="0"/>
              </a:rPr>
              <a:t>bag-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noz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= night boat</a:t>
            </a:r>
          </a:p>
          <a:p>
            <a:endParaRPr lang="en-GB" sz="2400" dirty="0">
              <a:effectLst/>
              <a:ea typeface="Times New Roman" panose="02020603050405020304" pitchFamily="18" charset="0"/>
            </a:endParaRPr>
          </a:p>
          <a:p>
            <a:r>
              <a:rPr lang="en-GB" sz="2400" i="1" dirty="0" err="1">
                <a:effectLst/>
                <a:ea typeface="Times New Roman" panose="02020603050405020304" pitchFamily="18" charset="0"/>
              </a:rPr>
              <a:t>Anaon</a:t>
            </a:r>
            <a:r>
              <a:rPr lang="en-GB" sz="2400" i="1" dirty="0">
                <a:ea typeface="Times New Roman" panose="02020603050405020304" pitchFamily="18" charset="0"/>
              </a:rPr>
              <a:t> = </a:t>
            </a:r>
            <a:r>
              <a:rPr lang="en-GB" sz="2400" dirty="0">
                <a:ea typeface="Times New Roman" panose="02020603050405020304" pitchFamily="18" charset="0"/>
              </a:rPr>
              <a:t>souls of deceased (Welsh ‘</a:t>
            </a:r>
            <a:r>
              <a:rPr lang="en-GB" sz="2400" dirty="0" err="1">
                <a:ea typeface="Times New Roman" panose="02020603050405020304" pitchFamily="18" charset="0"/>
              </a:rPr>
              <a:t>Annwfn</a:t>
            </a:r>
            <a:r>
              <a:rPr lang="en-GB" sz="2400" dirty="0">
                <a:ea typeface="Times New Roman" panose="02020603050405020304" pitchFamily="18" charset="0"/>
              </a:rPr>
              <a:t>’)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8871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The Future Eve - Wikipedia">
            <a:extLst>
              <a:ext uri="{FF2B5EF4-FFF2-40B4-BE49-F238E27FC236}">
                <a16:creationId xmlns:a16="http://schemas.microsoft.com/office/drawing/2014/main" id="{AC64264F-475A-4F0E-ACDB-CB5FC6802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788" y="723900"/>
            <a:ext cx="3402013" cy="54054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ontes cruels - Auguste VILLIERS de L'ISLE-ADAM - Fiche livre - Critiques -  Adaptations - nooSFere">
            <a:extLst>
              <a:ext uri="{FF2B5EF4-FFF2-40B4-BE49-F238E27FC236}">
                <a16:creationId xmlns:a16="http://schemas.microsoft.com/office/drawing/2014/main" id="{6D1D0B38-12E0-A187-DC91-A29EF70BF9C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888" y="723900"/>
            <a:ext cx="3313113" cy="54054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646718-9CA2-EE59-03F9-BF7C89579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Villiers de </a:t>
            </a:r>
            <a:r>
              <a:rPr lang="en-US" sz="3600" kern="1200" dirty="0" err="1">
                <a:solidFill>
                  <a:srgbClr val="FFFFFF"/>
                </a:solidFill>
                <a:latin typeface="+mn-lt"/>
                <a:ea typeface="+mj-ea"/>
                <a:cs typeface="+mj-cs"/>
              </a:rPr>
              <a:t>l’Isle</a:t>
            </a:r>
            <a:r>
              <a:rPr lang="en-US" sz="3600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-Adam (1838-1889)</a:t>
            </a:r>
            <a:br>
              <a:rPr lang="en-US" sz="3600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</a:br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‘</a:t>
            </a:r>
            <a:r>
              <a:rPr lang="en-GB" sz="3200" dirty="0" err="1">
                <a:effectLst/>
                <a:latin typeface="+mn-lt"/>
                <a:ea typeface="Times New Roman" panose="02020603050405020304" pitchFamily="18" charset="0"/>
              </a:rPr>
              <a:t>L’Intersigne</a:t>
            </a:r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’ [The Sign]</a:t>
            </a:r>
            <a:endParaRPr lang="en-US" sz="3200" kern="1200" dirty="0">
              <a:solidFill>
                <a:srgbClr val="FFFFFF"/>
              </a:solidFill>
              <a:latin typeface="+mn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7698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95D2-409D-4136-2BBB-44DD3E21A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Breton storytelling gathering</a:t>
            </a:r>
          </a:p>
        </p:txBody>
      </p:sp>
      <p:pic>
        <p:nvPicPr>
          <p:cNvPr id="1026" name="Picture 2" descr="Veillée à la Mission bretonne – Mission Bretonne – Ti ar Vretoned">
            <a:extLst>
              <a:ext uri="{FF2B5EF4-FFF2-40B4-BE49-F238E27FC236}">
                <a16:creationId xmlns:a16="http://schemas.microsoft.com/office/drawing/2014/main" id="{CAA6293E-944B-5549-7E61-65C5CD8BBB7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316" y="1825625"/>
            <a:ext cx="663736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799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948-14F0-3E3E-6147-9B34BD3697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F1F04-2FAA-CFB0-F670-B1C204E72E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nch Folklore-inspired roguelike An Ankou releases in early access in a  couple of weeks – Digitally Downloaded">
            <a:extLst>
              <a:ext uri="{FF2B5EF4-FFF2-40B4-BE49-F238E27FC236}">
                <a16:creationId xmlns:a16="http://schemas.microsoft.com/office/drawing/2014/main" id="{8032DC67-184A-63AA-4B30-EAEF64F0C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0D9BD3-630E-6458-4083-0D1D655F6F59}"/>
              </a:ext>
            </a:extLst>
          </p:cNvPr>
          <p:cNvSpPr txBox="1"/>
          <p:nvPr/>
        </p:nvSpPr>
        <p:spPr>
          <a:xfrm>
            <a:off x="131885" y="1485899"/>
            <a:ext cx="702505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CCA7E4-C786-B041-2AF6-A3DD08E3B780}"/>
              </a:ext>
            </a:extLst>
          </p:cNvPr>
          <p:cNvSpPr txBox="1"/>
          <p:nvPr/>
        </p:nvSpPr>
        <p:spPr>
          <a:xfrm>
            <a:off x="1283368" y="1122363"/>
            <a:ext cx="997819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The Sign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‘horrible cares of the capital’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‘to leave Paris, to go and take a nature cure far away, and to indulge in some violent exercise, a few healthy shooting parties for instance’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‘The rustic appearance of the house, the windows with their green blinds, the three sandstone steps, the ivy, the clematis, the tea-roses clambering up the walls as far as the roof, where a little cloud of smoke was rising from a revolving chimney-cowl, filled one with ideas of meditation, health, and profound peace.’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‘the magical horizon of that region entered into my eyes’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196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948-14F0-3E3E-6147-9B34BD3697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F1F04-2FAA-CFB0-F670-B1C204E72E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nch Folklore-inspired roguelike An Ankou releases in early access in a  couple of weeks – Digitally Downloaded">
            <a:extLst>
              <a:ext uri="{FF2B5EF4-FFF2-40B4-BE49-F238E27FC236}">
                <a16:creationId xmlns:a16="http://schemas.microsoft.com/office/drawing/2014/main" id="{8032DC67-184A-63AA-4B30-EAEF64F0C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0D9BD3-630E-6458-4083-0D1D655F6F59}"/>
              </a:ext>
            </a:extLst>
          </p:cNvPr>
          <p:cNvSpPr txBox="1"/>
          <p:nvPr/>
        </p:nvSpPr>
        <p:spPr>
          <a:xfrm>
            <a:off x="131885" y="1485899"/>
            <a:ext cx="702505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77E9FE-4387-C53A-A9E8-F4B353171D7B}"/>
              </a:ext>
            </a:extLst>
          </p:cNvPr>
          <p:cNvSpPr txBox="1"/>
          <p:nvPr/>
        </p:nvSpPr>
        <p:spPr>
          <a:xfrm>
            <a:off x="665747" y="851810"/>
            <a:ext cx="10860505" cy="695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‘the </a:t>
            </a:r>
            <a:r>
              <a:rPr lang="en-GB" sz="2400" i="1" dirty="0">
                <a:effectLst/>
                <a:ea typeface="Times New Roman" panose="02020603050405020304" pitchFamily="18" charset="0"/>
              </a:rPr>
              <a:t>dying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rays of the evening’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‘otherworldly atmosphere’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‘bird of the night’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‘with a horrible cry’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‘I could not see his face, on account of the shadow cast by his broad three-cornered hat’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‘returned to real life’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‘I had left the realm of nightmares!’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 ‘I had left Death behind’ </a:t>
            </a:r>
          </a:p>
          <a:p>
            <a:endParaRPr lang="en-GB" sz="2400" dirty="0">
              <a:effectLst/>
              <a:ea typeface="Times New Roman" panose="02020603050405020304" pitchFamily="18" charset="0"/>
            </a:endParaRPr>
          </a:p>
          <a:p>
            <a:endParaRPr lang="en-GB" sz="20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121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948-14F0-3E3E-6147-9B34BD3697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F1F04-2FAA-CFB0-F670-B1C204E72E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nch Folklore-inspired roguelike An Ankou releases in early access in a  couple of weeks – Digitally Downloaded">
            <a:extLst>
              <a:ext uri="{FF2B5EF4-FFF2-40B4-BE49-F238E27FC236}">
                <a16:creationId xmlns:a16="http://schemas.microsoft.com/office/drawing/2014/main" id="{8032DC67-184A-63AA-4B30-EAEF64F0C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0D9BD3-630E-6458-4083-0D1D655F6F59}"/>
              </a:ext>
            </a:extLst>
          </p:cNvPr>
          <p:cNvSpPr txBox="1"/>
          <p:nvPr/>
        </p:nvSpPr>
        <p:spPr>
          <a:xfrm>
            <a:off x="131885" y="1485899"/>
            <a:ext cx="702505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A30C0F-C719-520B-9030-E7BDA377C3AD}"/>
              </a:ext>
            </a:extLst>
          </p:cNvPr>
          <p:cNvSpPr txBox="1"/>
          <p:nvPr/>
        </p:nvSpPr>
        <p:spPr>
          <a:xfrm>
            <a:off x="1122947" y="1485899"/>
            <a:ext cx="9432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964603-BFE4-00AB-ADE3-7163F89C05E6}"/>
              </a:ext>
            </a:extLst>
          </p:cNvPr>
          <p:cNvSpPr txBox="1"/>
          <p:nvPr/>
        </p:nvSpPr>
        <p:spPr>
          <a:xfrm>
            <a:off x="1138989" y="1122363"/>
            <a:ext cx="1093716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‘Myself I am a descendant, a last 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Gaël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, of a race of Celts as hard as our rocks. I belong to this race of seafarers, the finest of Armorican stock, line of strange warriors whose brilliant actions are some of the jewels of History.' (Occult Memories)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‘her huge coif flapping like a pair of wings’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‘a bird of the night, with a horrible cry, passed between us, and the wind of its wings, brushing against my eyes, made me open them again.’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‘I heard, in the distance, a horrible cry, the shrill, terrifying falsetto of the Rookery. A screech-owl with phosphorescent eyes [...] took flight and passed between us, prolonging that cry’ 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84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948-14F0-3E3E-6147-9B34BD3697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F1F04-2FAA-CFB0-F670-B1C204E72E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rench Folklore-inspired roguelike An Ankou releases in early access in a  couple of weeks – Digitally Downloaded">
            <a:extLst>
              <a:ext uri="{FF2B5EF4-FFF2-40B4-BE49-F238E27FC236}">
                <a16:creationId xmlns:a16="http://schemas.microsoft.com/office/drawing/2014/main" id="{8032DC67-184A-63AA-4B30-EAEF64F0C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0D9BD3-630E-6458-4083-0D1D655F6F59}"/>
              </a:ext>
            </a:extLst>
          </p:cNvPr>
          <p:cNvSpPr txBox="1"/>
          <p:nvPr/>
        </p:nvSpPr>
        <p:spPr>
          <a:xfrm>
            <a:off x="131885" y="1485899"/>
            <a:ext cx="702505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560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08872-E300-EB6C-4790-A97D800DB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C4C91-B4F7-8C58-AC72-F3D10AE52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076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608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Anatole Le Braz, La Légende de la mort (1893) </vt:lpstr>
      <vt:lpstr>Anatole Le Braz</vt:lpstr>
      <vt:lpstr>French texts on death in Brittany</vt:lpstr>
      <vt:lpstr>PowerPoint Presentation</vt:lpstr>
      <vt:lpstr>Villiers de l’Isle-Adam (1838-1889) ‘L’Intersigne’ [The Sign]</vt:lpstr>
      <vt:lpstr>Breton storytelling gathering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Heather Williams</dc:creator>
  <cp:lastModifiedBy>Heather Williams</cp:lastModifiedBy>
  <cp:revision>1</cp:revision>
  <dcterms:created xsi:type="dcterms:W3CDTF">2023-10-18T08:37:55Z</dcterms:created>
  <dcterms:modified xsi:type="dcterms:W3CDTF">2023-10-19T10:08:19Z</dcterms:modified>
</cp:coreProperties>
</file>