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sldIdLst>
    <p:sldId id="260" r:id="rId5"/>
    <p:sldId id="267" r:id="rId6"/>
    <p:sldId id="2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B79302-804A-4566-95E4-108B23682151}" v="1" dt="2026-01-26T14:23:24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6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39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258D-143C-0C0C-7BF5-F95894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8654-5AE9-9897-B9A6-9317F8E07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FFB2-C162-4349-CB1C-5F579DE9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FE48A-F3B7-6BFC-E736-9F6D4AE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2B954-D5F7-CF36-F8B9-10662674A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12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AEB37-712B-51D0-7029-652B2FCC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C60E-7E2C-7C73-4CC0-532013378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B346-351C-E5D9-00D2-1DFA5875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43CC8-799D-40F8-D94F-B555F0B3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25E3-7CDF-ED2D-65DD-2B738FF4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9747A-7145-1127-FA40-85A54D085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12609-D8DD-D934-73D7-8D8E7EAF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74A7-D0A9-AA58-64AE-009C0D84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2CDE-0F32-40E8-6E2B-5B7290E6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DB48-33A5-94C6-CBA6-507FFE217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15E4-8B16-2A59-19DD-522B1F665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9A25E-475A-4F0A-0BE3-FB3CA0026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4ACAE-256C-193D-766C-B2ACC5FD6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D68-18F6-B379-0882-F2A1D2CE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A2D8-A36F-37DF-812B-28910BD7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DEDC8-3044-649B-AD06-DFE4BBD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2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55D5-B22F-79F1-8522-0CA9D64AB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F5444-5DD4-80E0-1140-D81B93C12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BD4D6-60A7-1CF5-6889-A89C3D9AD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68F41-6363-ACF7-EEBE-DF16F7D922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49D47-50E4-B3D7-B52F-A5783049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01451-E2E2-2BD6-59F3-0D32D131F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6234D-F2A8-3833-74A1-4FA14DC7A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009A1-B3A5-E174-3EA0-59760235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E87F-3BFB-3013-08A0-113628B1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EAAD2-078B-5C53-617F-0CA962A0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A8F53-CA01-F978-DB0D-D05AF0495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F60CB-BC29-E3B2-1437-498D800C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44DC2-4F43-2DCF-87AB-B9B350BB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DECD7-9994-6F6C-9F30-6563B803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25F6A-A0EC-F64D-63B3-3FEDCFF4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8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2827-8039-0863-A21D-AEEA07B5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06B3-91D9-AD01-FA5A-90AFDA49A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08CB1-174D-1A6B-A716-693E7A133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1CE18-BCB7-A2DA-8C98-9C5A7D870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C915D-8556-9397-7AD5-C917BB5C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2B6D1-FD18-94A9-206A-4157F858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5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EB86-3CC4-972F-6B8A-F199284C7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301AA-987D-BC27-608B-6516EA2A4B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16BB1-DB5A-49B7-E3B1-C37D70CBE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52168-055B-2DCC-E6C1-A45116991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65819-A9C7-4647-AB62-278B3DCE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6759-2553-E90F-3351-AA60B4FD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5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9165-8AE5-23D6-DD1B-3DE794DB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1308D-0685-C0C4-DA4A-F55F7708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FB45-E603-841F-55CB-97294290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A83B9-D32E-2D83-BE91-EC56B84A6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6A20-E8E5-4813-F769-9E39707D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6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CD952C-2387-1B4D-A1A4-8BF3139AC0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AAE59-0EC9-C707-3C10-F216B61C2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AEA50-BA0D-93CD-0E97-D95D2656E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42EE9-6914-E784-4BD0-5867BA58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EC7EE-2834-0476-D86E-C42C919D2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53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6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1B9FB6-9FA1-B1B4-C63C-BB75E4F7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EAA15-5BFB-83D1-610B-358EC1575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04BCB-20DF-2FE6-E320-86F323AD1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A356-E831-45B3-AEF0-1C86AD221290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BB794-4A0C-E5FF-6C4C-C87A2DFE2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396-852D-29C3-5287-9D0C7A30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6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D43B03-A1CD-00AC-E4D4-E5671D2B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1027857" y="1665732"/>
            <a:ext cx="5068143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1E94A5-A5AC-F35D-7D9D-024F97116C87}"/>
              </a:ext>
            </a:extLst>
          </p:cNvPr>
          <p:cNvSpPr txBox="1"/>
          <p:nvPr/>
        </p:nvSpPr>
        <p:spPr>
          <a:xfrm>
            <a:off x="920728" y="523533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1208831" y="1631529"/>
            <a:ext cx="48871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Welcome 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F4B11-7485-FBBF-6110-1680E1319B61}"/>
              </a:ext>
            </a:extLst>
          </p:cNvPr>
          <p:cNvSpPr txBox="1"/>
          <p:nvPr/>
        </p:nvSpPr>
        <p:spPr>
          <a:xfrm>
            <a:off x="1027857" y="5866498"/>
            <a:ext cx="58609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No login for survey but need to be logged into UWTSD account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98C4BC-AA11-0C7B-4916-A0FE4EC542DC}"/>
              </a:ext>
            </a:extLst>
          </p:cNvPr>
          <p:cNvSpPr/>
          <p:nvPr/>
        </p:nvSpPr>
        <p:spPr>
          <a:xfrm>
            <a:off x="1027857" y="2250507"/>
            <a:ext cx="5068143" cy="830997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689BF2-8F0D-C059-8E98-37D9DFDEDE97}"/>
              </a:ext>
            </a:extLst>
          </p:cNvPr>
          <p:cNvSpPr txBox="1"/>
          <p:nvPr/>
        </p:nvSpPr>
        <p:spPr>
          <a:xfrm>
            <a:off x="1238527" y="2280599"/>
            <a:ext cx="4827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5B0"/>
                </a:solidFill>
              </a:rPr>
              <a:t>New students</a:t>
            </a:r>
          </a:p>
          <a:p>
            <a:endParaRPr lang="en-GB" sz="800" b="1" dirty="0">
              <a:solidFill>
                <a:srgbClr val="00B5B0"/>
              </a:solidFill>
            </a:endParaRPr>
          </a:p>
          <a:p>
            <a:r>
              <a:rPr lang="en-GB" sz="1400" b="0" i="0" dirty="0">
                <a:solidFill>
                  <a:schemeClr val="tx2"/>
                </a:solidFill>
                <a:effectLst/>
              </a:rPr>
              <a:t>(students starting after 1st January 2026)</a:t>
            </a:r>
            <a:endParaRPr lang="en-GB" sz="2000" b="1" dirty="0">
              <a:solidFill>
                <a:schemeClr val="tx2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8BADB-22EE-46D1-075D-FC552315035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pic>
        <p:nvPicPr>
          <p:cNvPr id="12" name="Picture 11" descr="A qr code on a blue background&#10;&#10;Description automatically generated">
            <a:extLst>
              <a:ext uri="{FF2B5EF4-FFF2-40B4-BE49-F238E27FC236}">
                <a16:creationId xmlns:a16="http://schemas.microsoft.com/office/drawing/2014/main" id="{6A70C80F-6B06-7A65-0A87-3F2C764318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98" t="33254" r="21957" b="10417"/>
          <a:stretch/>
        </p:blipFill>
        <p:spPr>
          <a:xfrm>
            <a:off x="2376445" y="3340030"/>
            <a:ext cx="2370966" cy="236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0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3175490" y="566556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Springboard Event/ Induction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Training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896501" y="3181277"/>
            <a:ext cx="4661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Course Information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Learning Resources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Support Services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6022347" y="15360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6206641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Mental Health &amp; Wellbeing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6022347" y="2358666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6206641" y="2358665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Reps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E9FCEA-6D0D-4860-90D4-8C922B95866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</p:spTree>
    <p:extLst>
      <p:ext uri="{BB962C8B-B14F-4D97-AF65-F5344CB8AC3E}">
        <p14:creationId xmlns:p14="http://schemas.microsoft.com/office/powerpoint/2010/main" val="92074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815390" y="698167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00CC12-21B6-B651-DB86-39F47A78B92D}"/>
              </a:ext>
            </a:extLst>
          </p:cNvPr>
          <p:cNvSpPr txBox="1"/>
          <p:nvPr/>
        </p:nvSpPr>
        <p:spPr>
          <a:xfrm>
            <a:off x="1021081" y="3916461"/>
            <a:ext cx="75799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As a thank you for your time, you will be automatically entered into a prize draw* for a </a:t>
            </a:r>
            <a:r>
              <a:rPr lang="en-GB" sz="2000" b="1" dirty="0">
                <a:solidFill>
                  <a:srgbClr val="00B5B0"/>
                </a:solidFill>
              </a:rPr>
              <a:t>Samsung Galaxy Tab A9 Tablet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Prizes will be split as follows:</a:t>
            </a:r>
            <a:endParaRPr lang="en-GB" sz="2000" b="1" dirty="0">
              <a:solidFill>
                <a:srgbClr val="00B5B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Birmingham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London Campus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*Prize draws will be announced via email in May 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6E82AB-E306-7F7A-4D2C-6C4683DC4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1433" y="1568758"/>
            <a:ext cx="2562433" cy="197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89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  <SharedWithUsers xmlns="32cf4773-4f40-40c5-b712-949156571374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5e06feb51005258e623667dfd08bd7ea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2226051afdc561535931099b406fe2a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0D8F53A-DA0A-4C2A-AB91-319CDBD038E1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32cf4773-4f40-40c5-b712-949156571374"/>
    <ds:schemaRef ds:uri="74243a2f-f39c-4e43-9810-58f2f548e0d4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EB6414D-23CE-4A6E-BBD3-0502408D4524}"/>
</file>

<file path=customXml/itemProps3.xml><?xml version="1.0" encoding="utf-8"?>
<ds:datastoreItem xmlns:ds="http://schemas.openxmlformats.org/officeDocument/2006/customXml" ds:itemID="{5952DF45-B632-4E4A-B340-2EB474A3CA6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109</Words>
  <Application>Microsoft Office PowerPoint</Application>
  <PresentationFormat>Widescreen</PresentationFormat>
  <Paragraphs>26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Antonia Cardew</cp:lastModifiedBy>
  <cp:revision>3</cp:revision>
  <dcterms:created xsi:type="dcterms:W3CDTF">2024-02-02T13:40:40Z</dcterms:created>
  <dcterms:modified xsi:type="dcterms:W3CDTF">2026-01-26T14:24:56Z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  <property fmtid="{D5CDD505-2E9C-101B-9397-08002B2CF9AE}" pid="4" name="Order">
    <vt:r8>295200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ComplianceAssetId">
    <vt:lpwstr/>
  </property>
  <property fmtid="{D5CDD505-2E9C-101B-9397-08002B2CF9AE}" pid="8" name="TemplateUrl">
    <vt:lpwstr/>
  </property>
  <property fmtid="{D5CDD505-2E9C-101B-9397-08002B2CF9AE}" pid="9" name="_ExtendedDescription">
    <vt:lpwstr/>
  </property>
  <property fmtid="{D5CDD505-2E9C-101B-9397-08002B2CF9AE}" pid="10" name="TriggerFlowInfo">
    <vt:lpwstr/>
  </property>
</Properties>
</file>