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9"/>
  </p:notesMasterIdLst>
  <p:sldIdLst>
    <p:sldId id="273" r:id="rId2"/>
    <p:sldId id="278" r:id="rId3"/>
    <p:sldId id="279" r:id="rId4"/>
    <p:sldId id="280" r:id="rId5"/>
    <p:sldId id="281" r:id="rId6"/>
    <p:sldId id="282" r:id="rId7"/>
    <p:sldId id="28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Welcome" id="{E75E278A-FF0E-49A4-B170-79828D63BBAD}">
          <p14:sldIdLst>
            <p14:sldId id="273"/>
            <p14:sldId id="278"/>
            <p14:sldId id="279"/>
            <p14:sldId id="280"/>
            <p14:sldId id="281"/>
            <p14:sldId id="282"/>
            <p14:sldId id="283"/>
          </p14:sldIdLst>
        </p14:section>
        <p14:section name="Commands, Comments, Teamwork, Selection Pane, Sign In" id="{B9B51309-D148-4332-87C2-07BE32FBCA3B}">
          <p14:sldIdLst/>
        </p14:section>
        <p14:section name="Learn More" id="{2CC34DB2-6590-42C0-AD4B-A04C6060184E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BEBEB"/>
    <a:srgbClr val="F8F8F8"/>
    <a:srgbClr val="D24726"/>
    <a:srgbClr val="D2B4A6"/>
    <a:srgbClr val="734F29"/>
    <a:srgbClr val="DD462F"/>
    <a:srgbClr val="AEB785"/>
    <a:srgbClr val="EFD5A2"/>
    <a:srgbClr val="3B3026"/>
    <a:srgbClr val="ECE1C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04" autoAdjust="0"/>
    <p:restoredTop sz="94274" autoAdjust="0"/>
  </p:normalViewPr>
  <p:slideViewPr>
    <p:cSldViewPr snapToGrid="0">
      <p:cViewPr varScale="1">
        <p:scale>
          <a:sx n="91" d="100"/>
          <a:sy n="91" d="100"/>
        </p:scale>
        <p:origin x="208" y="9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13577B-6902-467D-A26C-08A0DD5E4E03}" type="datetimeFigureOut">
              <a:rPr lang="en-US" smtClean="0"/>
              <a:t>3/27/20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61EA0F-A667-4B49-8422-0062BC55E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910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A0F-A667-4B49-8422-0062BC55E24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0558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54950" y="262784"/>
            <a:ext cx="11682101" cy="633243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482807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1332854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434" y="0"/>
            <a:ext cx="10749367" cy="1208868"/>
          </a:xfrm>
        </p:spPr>
        <p:txBody>
          <a:bodyPr anchor="b"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1825625"/>
            <a:ext cx="4167753" cy="4351338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30000"/>
              </a:lnSpc>
              <a:spcBef>
                <a:spcPts val="500"/>
              </a:spcBef>
              <a:spcAft>
                <a:spcPts val="1000"/>
              </a:spcAft>
              <a:buNone/>
              <a:defRPr sz="16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lnSpc>
                <a:spcPct val="130000"/>
              </a:lnSpc>
              <a:spcBef>
                <a:spcPts val="500"/>
              </a:spcBef>
              <a:spcAft>
                <a:spcPts val="1000"/>
              </a:spcAft>
              <a:defRPr sz="14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>
              <a:lnSpc>
                <a:spcPct val="130000"/>
              </a:lnSpc>
              <a:spcAft>
                <a:spcPts val="1000"/>
              </a:spcAft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>
              <a:lnSpc>
                <a:spcPct val="130000"/>
              </a:lnSpc>
              <a:spcAft>
                <a:spcPts val="1000"/>
              </a:spcAft>
              <a:defRPr sz="1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>
              <a:lnSpc>
                <a:spcPct val="130000"/>
              </a:lnSpc>
              <a:spcAft>
                <a:spcPts val="1000"/>
              </a:spcAft>
              <a:defRPr sz="1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3/27/20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3/27/20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3563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75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62" r:id="rId2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616945" y="451692"/>
            <a:ext cx="9777097" cy="3371161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ELISEI MUSTATA</a:t>
            </a:r>
            <a:b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LECTURER:WEI WANG</a:t>
            </a:r>
            <a:b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ID:1815341</a:t>
            </a:r>
            <a:b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M5X01923_BIRM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616945" y="3988104"/>
            <a:ext cx="9794517" cy="8229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Foreigh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languages &amp; cultural Awareness</a:t>
            </a:r>
          </a:p>
        </p:txBody>
      </p:sp>
    </p:spTree>
    <p:extLst>
      <p:ext uri="{BB962C8B-B14F-4D97-AF65-F5344CB8AC3E}">
        <p14:creationId xmlns:p14="http://schemas.microsoft.com/office/powerpoint/2010/main" val="1615315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3165B-FF42-CB44-8A3A-5F7A4AE53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434" y="-140677"/>
            <a:ext cx="10749367" cy="1434905"/>
          </a:xfrm>
        </p:spPr>
        <p:txBody>
          <a:bodyPr/>
          <a:lstStyle/>
          <a:p>
            <a:r>
              <a:rPr lang="en-GB" b="1" dirty="0"/>
              <a:t>COURTYARD HONG KONG-</a:t>
            </a:r>
            <a:r>
              <a:rPr lang="zh-CN" altLang="en-US" b="1" dirty="0"/>
              <a:t>香港库尔迪酒店</a:t>
            </a:r>
            <a:br>
              <a:rPr lang="en-GB" b="1" dirty="0"/>
            </a:br>
            <a:r>
              <a:rPr lang="en-GB" b="1" dirty="0"/>
              <a:t>                          </a:t>
            </a:r>
            <a:r>
              <a:rPr lang="en-GB" sz="2800" b="1" dirty="0"/>
              <a:t>BY MARRIOTT -</a:t>
            </a:r>
            <a:r>
              <a:rPr lang="zh-CN" altLang="en-US" b="1" dirty="0"/>
              <a:t>由万豪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D8F28-C1BC-E449-8BF1-DC51D58DC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7067842" cy="4351338"/>
          </a:xfrm>
        </p:spPr>
        <p:txBody>
          <a:bodyPr>
            <a:normAutofit fontScale="25000" lnSpcReduction="20000"/>
          </a:bodyPr>
          <a:lstStyle/>
          <a:p>
            <a:r>
              <a:rPr lang="en-GB" sz="14400" b="1" dirty="0"/>
              <a:t>Rooms types-</a:t>
            </a:r>
            <a:r>
              <a:rPr lang="zh-CN" altLang="en-US" sz="14400" b="1" dirty="0"/>
              <a:t>房间类型</a:t>
            </a:r>
            <a:endParaRPr lang="en-GB" altLang="zh-CN" sz="14400" b="1" dirty="0"/>
          </a:p>
          <a:p>
            <a:r>
              <a:rPr lang="en-GB" altLang="zh-CN" sz="6400" dirty="0" err="1">
                <a:solidFill>
                  <a:schemeClr val="tx1"/>
                </a:solidFill>
              </a:rPr>
              <a:t>Stantard</a:t>
            </a:r>
            <a:r>
              <a:rPr lang="en-GB" altLang="zh-CN" sz="6400" dirty="0">
                <a:solidFill>
                  <a:schemeClr val="tx1"/>
                </a:solidFill>
              </a:rPr>
              <a:t> room-</a:t>
            </a:r>
            <a:r>
              <a:rPr lang="ja-JP" altLang="en-US" sz="6400">
                <a:solidFill>
                  <a:schemeClr val="tx1"/>
                </a:solidFill>
                <a:latin typeface="arial" panose="020B0604020202020204" pitchFamily="34" charset="0"/>
              </a:rPr>
              <a:t>标准间</a:t>
            </a:r>
            <a:r>
              <a:rPr lang="en-US" altLang="ja-JP" sz="6400" dirty="0">
                <a:solidFill>
                  <a:schemeClr val="tx1"/>
                </a:solidFill>
                <a:latin typeface="arial" panose="020B0604020202020204" pitchFamily="34" charset="0"/>
              </a:rPr>
              <a:t>                                                              1,050HKD</a:t>
            </a:r>
            <a:endParaRPr lang="en-GB" altLang="ja-JP" sz="6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br>
              <a:rPr lang="ja-JP" altLang="en-US" sz="6400">
                <a:solidFill>
                  <a:schemeClr val="tx1"/>
                </a:solidFill>
              </a:rPr>
            </a:br>
            <a:r>
              <a:rPr lang="en-GB" altLang="zh-CN" sz="6400" dirty="0">
                <a:solidFill>
                  <a:schemeClr val="tx1"/>
                </a:solidFill>
              </a:rPr>
              <a:t>Deluxe  room-</a:t>
            </a:r>
            <a:r>
              <a:rPr lang="en-US" altLang="zh-CN" sz="6400" dirty="0">
                <a:solidFill>
                  <a:schemeClr val="tx1"/>
                </a:solidFill>
              </a:rPr>
              <a:t> </a:t>
            </a:r>
            <a:r>
              <a:rPr lang="ja-JP" altLang="en-US" sz="6400">
                <a:solidFill>
                  <a:schemeClr val="tx1"/>
                </a:solidFill>
                <a:latin typeface="arial" panose="020B0604020202020204" pitchFamily="34" charset="0"/>
              </a:rPr>
              <a:t>豪华房</a:t>
            </a:r>
            <a:r>
              <a:rPr lang="en-US" altLang="ja-JP" sz="6400" dirty="0">
                <a:solidFill>
                  <a:schemeClr val="tx1"/>
                </a:solidFill>
                <a:latin typeface="arial" panose="020B0604020202020204" pitchFamily="34" charset="0"/>
              </a:rPr>
              <a:t>                                                               1,155HKD</a:t>
            </a:r>
          </a:p>
          <a:p>
            <a:r>
              <a:rPr lang="en-US" altLang="ja-JP" sz="6400" dirty="0">
                <a:solidFill>
                  <a:schemeClr val="tx1"/>
                </a:solidFill>
                <a:latin typeface="arial" panose="020B0604020202020204" pitchFamily="34" charset="0"/>
              </a:rPr>
              <a:t>Deluxe harbor king-</a:t>
            </a:r>
            <a:r>
              <a:rPr lang="zh-CN" altLang="en-US" sz="6400" dirty="0">
                <a:solidFill>
                  <a:schemeClr val="tx1"/>
                </a:solidFill>
              </a:rPr>
              <a:t>豪华港湾大床房</a:t>
            </a:r>
            <a:r>
              <a:rPr lang="en-US" altLang="zh-CN" sz="6400" dirty="0">
                <a:solidFill>
                  <a:schemeClr val="tx1"/>
                </a:solidFill>
              </a:rPr>
              <a:t>.                                       1,320HKD</a:t>
            </a:r>
          </a:p>
          <a:p>
            <a:r>
              <a:rPr lang="en-US" altLang="ja-JP" sz="6400" dirty="0">
                <a:solidFill>
                  <a:schemeClr val="tx1"/>
                </a:solidFill>
                <a:latin typeface="arial" panose="020B0604020202020204" pitchFamily="34" charset="0"/>
              </a:rPr>
              <a:t>Deluxe harbor twin.-</a:t>
            </a:r>
            <a:r>
              <a:rPr lang="zh-CN" altLang="en-US" sz="6400" dirty="0">
                <a:solidFill>
                  <a:schemeClr val="tx1"/>
                </a:solidFill>
              </a:rPr>
              <a:t>豪华港湾双床房</a:t>
            </a:r>
            <a:r>
              <a:rPr lang="en-US" altLang="zh-CN" sz="6400" dirty="0">
                <a:solidFill>
                  <a:schemeClr val="tx1"/>
                </a:solidFill>
              </a:rPr>
              <a:t>                                       1,320HKD</a:t>
            </a:r>
            <a:endParaRPr lang="en-US" altLang="zh-CN" sz="6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r>
              <a:rPr lang="en-US" altLang="zh-CN" sz="6400" dirty="0">
                <a:solidFill>
                  <a:schemeClr val="tx1"/>
                </a:solidFill>
                <a:latin typeface="arial" panose="020B0604020202020204" pitchFamily="34" charset="0"/>
              </a:rPr>
              <a:t>Executive room-</a:t>
            </a:r>
            <a:r>
              <a:rPr lang="zh-CN" altLang="en-US" sz="6400" dirty="0">
                <a:solidFill>
                  <a:schemeClr val="tx1"/>
                </a:solidFill>
              </a:rPr>
              <a:t>行政客房</a:t>
            </a:r>
            <a:r>
              <a:rPr lang="en-US" altLang="zh-CN" sz="6400" dirty="0">
                <a:solidFill>
                  <a:schemeClr val="tx1"/>
                </a:solidFill>
              </a:rPr>
              <a:t>                                                        1,306HKD</a:t>
            </a:r>
          </a:p>
          <a:p>
            <a:r>
              <a:rPr lang="en-GB" altLang="zh-CN" sz="6400" dirty="0">
                <a:solidFill>
                  <a:schemeClr val="tx1"/>
                </a:solidFill>
              </a:rPr>
              <a:t>Executive harbour King--</a:t>
            </a:r>
            <a:r>
              <a:rPr lang="zh-CN" altLang="en-US" sz="6400" dirty="0">
                <a:solidFill>
                  <a:schemeClr val="tx1"/>
                </a:solidFill>
              </a:rPr>
              <a:t>行政港王</a:t>
            </a:r>
            <a:r>
              <a:rPr lang="en-US" altLang="zh-CN" sz="6400" dirty="0">
                <a:solidFill>
                  <a:schemeClr val="tx1"/>
                </a:solidFill>
              </a:rPr>
              <a:t>                                          1,602HKD</a:t>
            </a:r>
          </a:p>
          <a:p>
            <a:r>
              <a:rPr lang="en-GB" altLang="zh-CN" sz="6400" dirty="0">
                <a:solidFill>
                  <a:schemeClr val="tx1"/>
                </a:solidFill>
              </a:rPr>
              <a:t>Executive Harbour Twin-</a:t>
            </a:r>
            <a:r>
              <a:rPr lang="zh-CN" altLang="en-US" sz="6400" dirty="0">
                <a:solidFill>
                  <a:schemeClr val="tx1"/>
                </a:solidFill>
              </a:rPr>
              <a:t>行政港双人房</a:t>
            </a:r>
            <a:r>
              <a:rPr lang="en-US" altLang="zh-CN" sz="6400" dirty="0">
                <a:solidFill>
                  <a:schemeClr val="tx1"/>
                </a:solidFill>
              </a:rPr>
              <a:t>                                   1,632HKD</a:t>
            </a:r>
          </a:p>
          <a:p>
            <a:br>
              <a:rPr lang="zh-CN" altLang="en-US" sz="6400" dirty="0">
                <a:solidFill>
                  <a:schemeClr val="tx1"/>
                </a:solidFill>
              </a:rPr>
            </a:br>
            <a:endParaRPr lang="zh-CN" altLang="en-US" sz="6400" dirty="0">
              <a:solidFill>
                <a:schemeClr val="tx1"/>
              </a:solidFill>
            </a:endParaRPr>
          </a:p>
          <a:p>
            <a:r>
              <a:rPr lang="en-GB" altLang="zh-CN" dirty="0"/>
              <a:t>                                                 </a:t>
            </a:r>
            <a:endParaRPr lang="zh-CN" altLang="en-US" dirty="0"/>
          </a:p>
          <a:p>
            <a:endParaRPr lang="en-GB" altLang="zh-CN" dirty="0"/>
          </a:p>
          <a:p>
            <a:endParaRPr lang="zh-CN" altLang="en-US" dirty="0"/>
          </a:p>
          <a:p>
            <a:br>
              <a:rPr lang="zh-CN" altLang="en-US" dirty="0"/>
            </a:br>
            <a:endParaRPr lang="zh-CN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316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30AE9-D375-AC45-AD76-282589C0D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Dining services-</a:t>
            </a:r>
            <a:r>
              <a:rPr lang="zh-CN" altLang="en-US" dirty="0"/>
              <a:t>餐饮服务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C82CC-AD6A-BF41-9E19-D8B7598A3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6636025" cy="4351338"/>
          </a:xfrm>
        </p:spPr>
        <p:txBody>
          <a:bodyPr>
            <a:normAutofit/>
          </a:bodyPr>
          <a:lstStyle/>
          <a:p>
            <a:r>
              <a:rPr lang="en-GB" sz="3200" b="1" dirty="0"/>
              <a:t>Breakfast  </a:t>
            </a:r>
            <a:r>
              <a:rPr lang="zh-CN" altLang="en-US" sz="3200" b="1" dirty="0"/>
              <a:t>早餐</a:t>
            </a:r>
            <a:endParaRPr lang="en-GB" altLang="zh-CN" sz="3200" b="1" dirty="0"/>
          </a:p>
          <a:p>
            <a:r>
              <a:rPr lang="en-GB" sz="2000" dirty="0"/>
              <a:t>Buffet breakfast  </a:t>
            </a:r>
            <a:r>
              <a:rPr lang="zh-CN" altLang="en-US" sz="2000" dirty="0"/>
              <a:t>自助式早餐</a:t>
            </a:r>
            <a:r>
              <a:rPr lang="en-US" altLang="zh-CN" sz="2000" dirty="0"/>
              <a:t>                     168.00HKD</a:t>
            </a:r>
            <a:endParaRPr lang="en-GB" altLang="zh-CN" sz="2000" dirty="0"/>
          </a:p>
          <a:p>
            <a:r>
              <a:rPr lang="en-GB" sz="2000" dirty="0"/>
              <a:t>Continental breakfast  </a:t>
            </a:r>
            <a:r>
              <a:rPr lang="zh-CN" altLang="en-US" sz="2000" dirty="0"/>
              <a:t>欧陆式早</a:t>
            </a:r>
            <a:r>
              <a:rPr lang="en-US" altLang="zh-CN" sz="2000" dirty="0"/>
              <a:t>                108.00HKD</a:t>
            </a:r>
            <a:endParaRPr lang="en-GB" altLang="zh-CN" sz="2000" dirty="0"/>
          </a:p>
          <a:p>
            <a:r>
              <a:rPr lang="en-GB" sz="2000" dirty="0"/>
              <a:t>Full American breakfast  </a:t>
            </a:r>
            <a:r>
              <a:rPr lang="zh-CN" altLang="en-US" sz="2000" dirty="0"/>
              <a:t>全套美式早餐</a:t>
            </a:r>
            <a:r>
              <a:rPr lang="en-US" altLang="zh-CN" sz="2000" dirty="0"/>
              <a:t>     148.00HKD</a:t>
            </a:r>
            <a:endParaRPr lang="en-GB" altLang="zh-CN" sz="2000" b="1" dirty="0"/>
          </a:p>
        </p:txBody>
      </p:sp>
    </p:spTree>
    <p:extLst>
      <p:ext uri="{BB962C8B-B14F-4D97-AF65-F5344CB8AC3E}">
        <p14:creationId xmlns:p14="http://schemas.microsoft.com/office/powerpoint/2010/main" val="1482242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EBF35-3DD2-FD47-B29B-2EFCFF0F2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Twin/Twin Deluxe Harbour Guest Room</a:t>
            </a:r>
            <a:endParaRPr lang="en-GB" sz="4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51A321F-EAFB-8446-9B31-86B473BB5D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018" y="1654424"/>
            <a:ext cx="6417652" cy="428214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1DD4D7-5B5F-214A-850B-9671F4C2E384}"/>
              </a:ext>
            </a:extLst>
          </p:cNvPr>
          <p:cNvSpPr txBox="1"/>
          <p:nvPr/>
        </p:nvSpPr>
        <p:spPr>
          <a:xfrm>
            <a:off x="7498080" y="2500378"/>
            <a:ext cx="55138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双床</a:t>
            </a:r>
            <a:r>
              <a:rPr lang="en-US" altLang="zh-CN" sz="3200" dirty="0"/>
              <a:t>/</a:t>
            </a:r>
            <a:r>
              <a:rPr lang="zh-CN" altLang="en-US" sz="3200" dirty="0"/>
              <a:t>双床豪华港湾客房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56503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14D1C-2142-8D4E-B4D3-E79F58F3B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Deluxe King City View Guest Room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8CA9E-65AE-6C45-BDA9-6E17138E8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9096" y="1825625"/>
            <a:ext cx="3816626" cy="4351338"/>
          </a:xfrm>
        </p:spPr>
        <p:txBody>
          <a:bodyPr/>
          <a:lstStyle/>
          <a:p>
            <a:br>
              <a:rPr lang="ja-JP" altLang="en-US"/>
            </a:br>
            <a:r>
              <a:rPr lang="ja-JP" altLang="en-US" sz="3200"/>
              <a:t>豪华城景特大床房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7CF353-B794-7B4B-BBDB-5E83BC8C74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56544"/>
            <a:ext cx="6400800" cy="488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6519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DBDC4-20CA-3843-87E3-0E522C557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b="1" dirty="0"/>
              <a:t>King City View Executive Level Guest Room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332A8-56DB-4B4C-92E7-41FE974164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429000"/>
            <a:ext cx="4002156" cy="2708206"/>
          </a:xfrm>
        </p:spPr>
        <p:txBody>
          <a:bodyPr>
            <a:normAutofit/>
          </a:bodyPr>
          <a:lstStyle/>
          <a:p>
            <a:r>
              <a:rPr lang="zh-CN" altLang="en-US" sz="3200" dirty="0"/>
              <a:t>城景特大床行政客房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2AAF85-8995-B84F-896B-026D781CE8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69774"/>
            <a:ext cx="5764696" cy="4736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999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87393-021E-854B-AEE9-BC0890FE9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BOOKING DIALOGUE</a:t>
            </a:r>
            <a:br>
              <a:rPr lang="ja-JP" altLang="en-US" b="1"/>
            </a:br>
            <a:r>
              <a:rPr lang="ja-JP" altLang="en-US" b="1"/>
              <a:t>预订对话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821B0-518A-4647-B566-6B1E66B3D2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318" y="1825625"/>
            <a:ext cx="5257799" cy="4351338"/>
          </a:xfrm>
        </p:spPr>
        <p:txBody>
          <a:bodyPr>
            <a:normAutofit fontScale="92500" lnSpcReduction="20000"/>
          </a:bodyPr>
          <a:lstStyle/>
          <a:p>
            <a:r>
              <a:rPr lang="en-GB" sz="2000" b="1" dirty="0"/>
              <a:t>CHECK IN-</a:t>
            </a:r>
            <a:r>
              <a:rPr lang="zh-CN" altLang="en-US" sz="2000" b="1" dirty="0"/>
              <a:t>报到</a:t>
            </a:r>
            <a:endParaRPr lang="en-GB" altLang="zh-CN" sz="2000" b="1" dirty="0"/>
          </a:p>
          <a:p>
            <a:r>
              <a:rPr lang="en-GB" altLang="zh-CN" sz="2000" b="1" i="1" dirty="0"/>
              <a:t>Reception-</a:t>
            </a:r>
            <a:r>
              <a:rPr kumimoji="1" lang="zh-CN" altLang="en-US" sz="2000" i="1" noProof="1">
                <a:solidFill>
                  <a:schemeClr val="tx1"/>
                </a:solidFill>
              </a:rPr>
              <a:t>您好</a:t>
            </a:r>
            <a:endParaRPr lang="en-GB" altLang="zh-CN" sz="2000" b="1" i="1" dirty="0"/>
          </a:p>
          <a:p>
            <a:r>
              <a:rPr lang="en-GB" altLang="zh-CN" sz="2000" b="1" i="1" dirty="0"/>
              <a:t>Customer-</a:t>
            </a:r>
            <a:r>
              <a:rPr kumimoji="1" lang="zh-CN" altLang="en-US" sz="2000" i="1" noProof="1">
                <a:solidFill>
                  <a:schemeClr val="tx1"/>
                </a:solidFill>
              </a:rPr>
              <a:t>你好  我想订一间双人房</a:t>
            </a:r>
            <a:endParaRPr kumimoji="1" lang="en-GB" altLang="zh-CN" sz="2000" i="1" noProof="1">
              <a:solidFill>
                <a:schemeClr val="tx1"/>
              </a:solidFill>
            </a:endParaRPr>
          </a:p>
          <a:p>
            <a:r>
              <a:rPr kumimoji="1" lang="en-GB" altLang="zh-CN" sz="2000" b="1" i="1" noProof="1">
                <a:solidFill>
                  <a:schemeClr val="tx1"/>
                </a:solidFill>
              </a:rPr>
              <a:t>Reception-</a:t>
            </a:r>
            <a:r>
              <a:rPr lang="zh-CN" altLang="en-US" sz="2000" i="1" noProof="1">
                <a:solidFill>
                  <a:schemeClr val="tx1"/>
                </a:solidFill>
              </a:rPr>
              <a:t> 请问，您要住多久？</a:t>
            </a:r>
            <a:endParaRPr lang="en-GB" altLang="zh-CN" sz="2000" i="1" noProof="1">
              <a:solidFill>
                <a:schemeClr val="tx1"/>
              </a:solidFill>
            </a:endParaRPr>
          </a:p>
          <a:p>
            <a:r>
              <a:rPr lang="en-US" altLang="zh-CN" sz="2000" i="1" noProof="1">
                <a:solidFill>
                  <a:schemeClr val="tx1"/>
                </a:solidFill>
              </a:rPr>
              <a:t>Customer-</a:t>
            </a:r>
            <a:r>
              <a:rPr lang="zh-CN" altLang="en-US" sz="2000" i="1" noProof="1">
                <a:solidFill>
                  <a:schemeClr val="tx1"/>
                </a:solidFill>
              </a:rPr>
              <a:t> 三个晚上。</a:t>
            </a:r>
            <a:endParaRPr lang="en-GB" altLang="zh-CN" sz="2000" i="1" noProof="1">
              <a:solidFill>
                <a:schemeClr val="tx1"/>
              </a:solidFill>
            </a:endParaRPr>
          </a:p>
          <a:p>
            <a:r>
              <a:rPr lang="zh-CN" altLang="en-US" sz="2000" i="1" noProof="1">
                <a:solidFill>
                  <a:schemeClr val="tx1"/>
                </a:solidFill>
              </a:rPr>
              <a:t> </a:t>
            </a:r>
            <a:r>
              <a:rPr lang="en-US" altLang="zh-CN" sz="2000" i="1" noProof="1">
                <a:solidFill>
                  <a:schemeClr val="tx1"/>
                </a:solidFill>
              </a:rPr>
              <a:t>Reception-</a:t>
            </a:r>
            <a:r>
              <a:rPr kumimoji="1" lang="zh-CN" altLang="en-US" sz="2000" i="1" noProof="1">
                <a:solidFill>
                  <a:schemeClr val="tx1"/>
                </a:solidFill>
              </a:rPr>
              <a:t> 好的，谢谢。 </a:t>
            </a:r>
            <a:endParaRPr lang="en-US" altLang="zh-CN" sz="2000" i="1" noProof="1">
              <a:solidFill>
                <a:schemeClr val="tx1"/>
              </a:solidFill>
            </a:endParaRPr>
          </a:p>
          <a:p>
            <a:endParaRPr lang="zh-CN" altLang="en-US" sz="2000" b="1" dirty="0"/>
          </a:p>
          <a:p>
            <a:br>
              <a:rPr lang="zh-CN" altLang="en-US" dirty="0"/>
            </a:br>
            <a:endParaRPr lang="zh-CN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948865"/>
      </p:ext>
    </p:extLst>
  </p:cSld>
  <p:clrMapOvr>
    <a:masterClrMapping/>
  </p:clrMapOvr>
</p:sld>
</file>

<file path=ppt/theme/theme1.xml><?xml version="1.0" encoding="utf-8"?>
<a:theme xmlns:a="http://schemas.openxmlformats.org/drawingml/2006/main" name="WelcomeDoc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FBDCB38D-89A7-4028-9490-C6CFD8B9ACEE}" vid="{AD1CAB8A-25D8-47C1-9714-E89BAB2EE49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WelcomeDoc</Template>
  <TotalTime>0</TotalTime>
  <Words>246</Words>
  <Application>Microsoft Macintosh PowerPoint</Application>
  <PresentationFormat>Widescreen</PresentationFormat>
  <Paragraphs>37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Arial</vt:lpstr>
      <vt:lpstr>Calibri</vt:lpstr>
      <vt:lpstr>WelcomeDoc</vt:lpstr>
      <vt:lpstr>ELISEI MUSTATA LECTURER:WEI WANG STUDENT ID:1815341 M5X01923_BIRM</vt:lpstr>
      <vt:lpstr>COURTYARD HONG KONG-香港库尔迪酒店                           BY MARRIOTT -由万豪</vt:lpstr>
      <vt:lpstr>Dining services-餐饮服务</vt:lpstr>
      <vt:lpstr>Twin/Twin Deluxe Harbour Guest Room</vt:lpstr>
      <vt:lpstr>Deluxe King City View Guest Room</vt:lpstr>
      <vt:lpstr> King City View Executive Level Guest Room</vt:lpstr>
      <vt:lpstr>BOOKING DIALOGUE 预订对话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eliseimustata5@gmail.com</dc:creator>
  <cp:keywords/>
  <dc:description/>
  <cp:lastModifiedBy/>
  <cp:revision>1</cp:revision>
  <dcterms:created xsi:type="dcterms:W3CDTF">2020-03-27T08:34:30Z</dcterms:created>
  <dcterms:modified xsi:type="dcterms:W3CDTF">2020-03-27T10:24:58Z</dcterms:modified>
  <cp:category/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42aa342-8706-4288-bd11-ebb85995028c_Enabled">
    <vt:lpwstr>True</vt:lpwstr>
  </property>
  <property fmtid="{D5CDD505-2E9C-101B-9397-08002B2CF9AE}" pid="3" name="MSIP_Label_f42aa342-8706-4288-bd11-ebb85995028c_SiteId">
    <vt:lpwstr>72f988bf-86f1-41af-91ab-2d7cd011db47</vt:lpwstr>
  </property>
  <property fmtid="{D5CDD505-2E9C-101B-9397-08002B2CF9AE}" pid="4" name="MSIP_Label_f42aa342-8706-4288-bd11-ebb85995028c_Owner">
    <vt:lpwstr>rogh@microsoft.com</vt:lpwstr>
  </property>
  <property fmtid="{D5CDD505-2E9C-101B-9397-08002B2CF9AE}" pid="5" name="MSIP_Label_f42aa342-8706-4288-bd11-ebb85995028c_SetDate">
    <vt:lpwstr>2018-02-05T19:56:32.6740186Z</vt:lpwstr>
  </property>
  <property fmtid="{D5CDD505-2E9C-101B-9397-08002B2CF9AE}" pid="6" name="MSIP_Label_f42aa342-8706-4288-bd11-ebb85995028c_Name">
    <vt:lpwstr>General</vt:lpwstr>
  </property>
  <property fmtid="{D5CDD505-2E9C-101B-9397-08002B2CF9AE}" pid="7" name="MSIP_Label_f42aa342-8706-4288-bd11-ebb85995028c_Application">
    <vt:lpwstr>Microsoft Azure Information Protection</vt:lpwstr>
  </property>
  <property fmtid="{D5CDD505-2E9C-101B-9397-08002B2CF9AE}" pid="8" name="MSIP_Label_f42aa342-8706-4288-bd11-ebb85995028c_Extended_MSFT_Method">
    <vt:lpwstr>Automatic</vt:lpwstr>
  </property>
  <property fmtid="{D5CDD505-2E9C-101B-9397-08002B2CF9AE}" pid="9" name="Sensitivity">
    <vt:lpwstr>General</vt:lpwstr>
  </property>
</Properties>
</file>