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6" r:id="rId3"/>
    <p:sldId id="266" r:id="rId4"/>
    <p:sldId id="267" r:id="rId5"/>
    <p:sldId id="258" r:id="rId6"/>
    <p:sldId id="259" r:id="rId7"/>
    <p:sldId id="260" r:id="rId8"/>
    <p:sldId id="261" r:id="rId9"/>
    <p:sldId id="262" r:id="rId10"/>
    <p:sldId id="276" r:id="rId11"/>
    <p:sldId id="277" r:id="rId12"/>
    <p:sldId id="257" r:id="rId13"/>
    <p:sldId id="278" r:id="rId14"/>
    <p:sldId id="269" r:id="rId15"/>
    <p:sldId id="270" r:id="rId16"/>
    <p:sldId id="271" r:id="rId17"/>
    <p:sldId id="272" r:id="rId18"/>
    <p:sldId id="263" r:id="rId19"/>
    <p:sldId id="264" r:id="rId20"/>
    <p:sldId id="265" r:id="rId21"/>
    <p:sldId id="279" r:id="rId22"/>
    <p:sldId id="280" r:id="rId23"/>
    <p:sldId id="281" r:id="rId24"/>
    <p:sldId id="282" r:id="rId25"/>
    <p:sldId id="283" r:id="rId26"/>
    <p:sldId id="284" r:id="rId27"/>
    <p:sldId id="285" r:id="rId28"/>
    <p:sldId id="286" r:id="rId29"/>
    <p:sldId id="287" r:id="rId30"/>
    <p:sldId id="288" r:id="rId31"/>
    <p:sldId id="289" r:id="rId32"/>
    <p:sldId id="291" r:id="rId33"/>
    <p:sldId id="305" r:id="rId34"/>
    <p:sldId id="293" r:id="rId35"/>
    <p:sldId id="304" r:id="rId36"/>
    <p:sldId id="292" r:id="rId37"/>
    <p:sldId id="290" r:id="rId38"/>
    <p:sldId id="294" r:id="rId39"/>
    <p:sldId id="303" r:id="rId40"/>
    <p:sldId id="295" r:id="rId41"/>
    <p:sldId id="302" r:id="rId42"/>
    <p:sldId id="296" r:id="rId43"/>
    <p:sldId id="301" r:id="rId44"/>
    <p:sldId id="297" r:id="rId45"/>
    <p:sldId id="300" r:id="rId46"/>
    <p:sldId id="298" r:id="rId47"/>
    <p:sldId id="29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FF964A-7A1C-B373-E513-9D8A66CCEF6E}" v="83" dt="2026-01-28T20:52:03.366"/>
    <p1510:client id="{A44D7B12-70B8-D816-E16A-39EEFCCAFFF4}" v="48" dt="2026-01-29T08:58:59.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94660"/>
  </p:normalViewPr>
  <p:slideViewPr>
    <p:cSldViewPr snapToGrid="0">
      <p:cViewPr varScale="1">
        <p:scale>
          <a:sx n="93" d="100"/>
          <a:sy n="93" d="100"/>
        </p:scale>
        <p:origin x="72"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F19BAD2E-A957-DE71-95E4-0AF5232C8849}"/>
    <pc:docChg chg="sldOrd">
      <pc:chgData name="Moutushi Tanha" userId="S::m.tanha@uwtsd.ac.uk::62f9b1f3-ddcf-45d7-a6a4-b667feecf47e" providerId="AD" clId="Web-{F19BAD2E-A957-DE71-95E4-0AF5232C8849}" dt="2026-01-26T04:45:15.652" v="0"/>
      <pc:docMkLst>
        <pc:docMk/>
      </pc:docMkLst>
      <pc:sldChg chg="ord">
        <pc:chgData name="Moutushi Tanha" userId="S::m.tanha@uwtsd.ac.uk::62f9b1f3-ddcf-45d7-a6a4-b667feecf47e" providerId="AD" clId="Web-{F19BAD2E-A957-DE71-95E4-0AF5232C8849}" dt="2026-01-26T04:45:15.652" v="0"/>
        <pc:sldMkLst>
          <pc:docMk/>
          <pc:sldMk cId="2555000974" sldId="257"/>
        </pc:sldMkLst>
      </pc:sldChg>
    </pc:docChg>
  </pc:docChgLst>
  <pc:docChgLst>
    <pc:chgData name="Moutushi Tanha" userId="S::m.tanha@uwtsd.ac.uk::62f9b1f3-ddcf-45d7-a6a4-b667feecf47e" providerId="AD" clId="Web-{A44D7B12-70B8-D816-E16A-39EEFCCAFFF4}"/>
    <pc:docChg chg="addSld delSld modSld">
      <pc:chgData name="Moutushi Tanha" userId="S::m.tanha@uwtsd.ac.uk::62f9b1f3-ddcf-45d7-a6a4-b667feecf47e" providerId="AD" clId="Web-{A44D7B12-70B8-D816-E16A-39EEFCCAFFF4}" dt="2026-01-29T08:58:59.651" v="43" actId="20577"/>
      <pc:docMkLst>
        <pc:docMk/>
      </pc:docMkLst>
      <pc:sldChg chg="modSp">
        <pc:chgData name="Moutushi Tanha" userId="S::m.tanha@uwtsd.ac.uk::62f9b1f3-ddcf-45d7-a6a4-b667feecf47e" providerId="AD" clId="Web-{A44D7B12-70B8-D816-E16A-39EEFCCAFFF4}" dt="2026-01-29T08:17:09.575" v="10" actId="20577"/>
        <pc:sldMkLst>
          <pc:docMk/>
          <pc:sldMk cId="612343166" sldId="259"/>
        </pc:sldMkLst>
        <pc:spChg chg="mod">
          <ac:chgData name="Moutushi Tanha" userId="S::m.tanha@uwtsd.ac.uk::62f9b1f3-ddcf-45d7-a6a4-b667feecf47e" providerId="AD" clId="Web-{A44D7B12-70B8-D816-E16A-39EEFCCAFFF4}" dt="2026-01-29T08:17:09.575" v="10" actId="20577"/>
          <ac:spMkLst>
            <pc:docMk/>
            <pc:sldMk cId="612343166" sldId="259"/>
            <ac:spMk id="2" creationId="{3A771235-19AC-C10D-4033-EBAE86326ADB}"/>
          </ac:spMkLst>
        </pc:spChg>
      </pc:sldChg>
      <pc:sldChg chg="modSp">
        <pc:chgData name="Moutushi Tanha" userId="S::m.tanha@uwtsd.ac.uk::62f9b1f3-ddcf-45d7-a6a4-b667feecf47e" providerId="AD" clId="Web-{A44D7B12-70B8-D816-E16A-39EEFCCAFFF4}" dt="2026-01-29T08:25:01.001" v="23" actId="20577"/>
        <pc:sldMkLst>
          <pc:docMk/>
          <pc:sldMk cId="3989224152" sldId="261"/>
        </pc:sldMkLst>
        <pc:spChg chg="mod">
          <ac:chgData name="Moutushi Tanha" userId="S::m.tanha@uwtsd.ac.uk::62f9b1f3-ddcf-45d7-a6a4-b667feecf47e" providerId="AD" clId="Web-{A44D7B12-70B8-D816-E16A-39EEFCCAFFF4}" dt="2026-01-29T08:25:01.001" v="23" actId="20577"/>
          <ac:spMkLst>
            <pc:docMk/>
            <pc:sldMk cId="3989224152" sldId="261"/>
            <ac:spMk id="2" creationId="{52532426-7515-6619-DFCE-DD0434648D72}"/>
          </ac:spMkLst>
        </pc:spChg>
        <pc:spChg chg="mod">
          <ac:chgData name="Moutushi Tanha" userId="S::m.tanha@uwtsd.ac.uk::62f9b1f3-ddcf-45d7-a6a4-b667feecf47e" providerId="AD" clId="Web-{A44D7B12-70B8-D816-E16A-39EEFCCAFFF4}" dt="2026-01-29T08:24:34.126" v="14" actId="20577"/>
          <ac:spMkLst>
            <pc:docMk/>
            <pc:sldMk cId="3989224152" sldId="261"/>
            <ac:spMk id="3" creationId="{12E02BDC-A353-4110-DA8D-C917C688CED1}"/>
          </ac:spMkLst>
        </pc:spChg>
      </pc:sldChg>
      <pc:sldChg chg="modSp">
        <pc:chgData name="Moutushi Tanha" userId="S::m.tanha@uwtsd.ac.uk::62f9b1f3-ddcf-45d7-a6a4-b667feecf47e" providerId="AD" clId="Web-{A44D7B12-70B8-D816-E16A-39EEFCCAFFF4}" dt="2026-01-29T08:25:26.408" v="29" actId="20577"/>
        <pc:sldMkLst>
          <pc:docMk/>
          <pc:sldMk cId="2989930761" sldId="262"/>
        </pc:sldMkLst>
        <pc:spChg chg="mod">
          <ac:chgData name="Moutushi Tanha" userId="S::m.tanha@uwtsd.ac.uk::62f9b1f3-ddcf-45d7-a6a4-b667feecf47e" providerId="AD" clId="Web-{A44D7B12-70B8-D816-E16A-39EEFCCAFFF4}" dt="2026-01-29T08:25:26.408" v="29" actId="20577"/>
          <ac:spMkLst>
            <pc:docMk/>
            <pc:sldMk cId="2989930761" sldId="262"/>
            <ac:spMk id="2" creationId="{0D1DD447-3988-9F72-9CFE-0343239CF0D2}"/>
          </ac:spMkLst>
        </pc:spChg>
        <pc:spChg chg="mod">
          <ac:chgData name="Moutushi Tanha" userId="S::m.tanha@uwtsd.ac.uk::62f9b1f3-ddcf-45d7-a6a4-b667feecf47e" providerId="AD" clId="Web-{A44D7B12-70B8-D816-E16A-39EEFCCAFFF4}" dt="2026-01-29T08:25:11.095" v="24" actId="20577"/>
          <ac:spMkLst>
            <pc:docMk/>
            <pc:sldMk cId="2989930761" sldId="262"/>
            <ac:spMk id="3" creationId="{9FEA72EA-14EC-7D7F-FCDB-47DB4AC14E21}"/>
          </ac:spMkLst>
        </pc:spChg>
      </pc:sldChg>
      <pc:sldChg chg="modSp">
        <pc:chgData name="Moutushi Tanha" userId="S::m.tanha@uwtsd.ac.uk::62f9b1f3-ddcf-45d7-a6a4-b667feecf47e" providerId="AD" clId="Web-{A44D7B12-70B8-D816-E16A-39EEFCCAFFF4}" dt="2026-01-29T08:03:27.633" v="6" actId="20577"/>
        <pc:sldMkLst>
          <pc:docMk/>
          <pc:sldMk cId="1546638770" sldId="266"/>
        </pc:sldMkLst>
        <pc:spChg chg="mod">
          <ac:chgData name="Moutushi Tanha" userId="S::m.tanha@uwtsd.ac.uk::62f9b1f3-ddcf-45d7-a6a4-b667feecf47e" providerId="AD" clId="Web-{A44D7B12-70B8-D816-E16A-39EEFCCAFFF4}" dt="2026-01-29T08:03:27.633" v="6" actId="20577"/>
          <ac:spMkLst>
            <pc:docMk/>
            <pc:sldMk cId="1546638770" sldId="266"/>
            <ac:spMk id="2" creationId="{5C05EAC2-5AB1-84A5-4984-E505EF01D1A1}"/>
          </ac:spMkLst>
        </pc:spChg>
      </pc:sldChg>
      <pc:sldChg chg="modSp">
        <pc:chgData name="Moutushi Tanha" userId="S::m.tanha@uwtsd.ac.uk::62f9b1f3-ddcf-45d7-a6a4-b667feecf47e" providerId="AD" clId="Web-{A44D7B12-70B8-D816-E16A-39EEFCCAFFF4}" dt="2026-01-29T08:03:38.790" v="8" actId="20577"/>
        <pc:sldMkLst>
          <pc:docMk/>
          <pc:sldMk cId="21688295" sldId="267"/>
        </pc:sldMkLst>
        <pc:spChg chg="mod">
          <ac:chgData name="Moutushi Tanha" userId="S::m.tanha@uwtsd.ac.uk::62f9b1f3-ddcf-45d7-a6a4-b667feecf47e" providerId="AD" clId="Web-{A44D7B12-70B8-D816-E16A-39EEFCCAFFF4}" dt="2026-01-29T08:03:38.790" v="8" actId="20577"/>
          <ac:spMkLst>
            <pc:docMk/>
            <pc:sldMk cId="21688295" sldId="267"/>
            <ac:spMk id="2" creationId="{F344BE07-C75B-10D8-D4DC-51DAEAB26721}"/>
          </ac:spMkLst>
        </pc:spChg>
      </pc:sldChg>
      <pc:sldChg chg="del">
        <pc:chgData name="Moutushi Tanha" userId="S::m.tanha@uwtsd.ac.uk::62f9b1f3-ddcf-45d7-a6a4-b667feecf47e" providerId="AD" clId="Web-{A44D7B12-70B8-D816-E16A-39EEFCCAFFF4}" dt="2026-01-29T08:16:52.012" v="9"/>
        <pc:sldMkLst>
          <pc:docMk/>
          <pc:sldMk cId="4224895780" sldId="268"/>
        </pc:sldMkLst>
      </pc:sldChg>
      <pc:sldChg chg="del">
        <pc:chgData name="Moutushi Tanha" userId="S::m.tanha@uwtsd.ac.uk::62f9b1f3-ddcf-45d7-a6a4-b667feecf47e" providerId="AD" clId="Web-{A44D7B12-70B8-D816-E16A-39EEFCCAFFF4}" dt="2026-01-29T08:17:55.110" v="11"/>
        <pc:sldMkLst>
          <pc:docMk/>
          <pc:sldMk cId="1670310911" sldId="273"/>
        </pc:sldMkLst>
      </pc:sldChg>
      <pc:sldChg chg="del">
        <pc:chgData name="Moutushi Tanha" userId="S::m.tanha@uwtsd.ac.uk::62f9b1f3-ddcf-45d7-a6a4-b667feecf47e" providerId="AD" clId="Web-{A44D7B12-70B8-D816-E16A-39EEFCCAFFF4}" dt="2026-01-29T08:18:02.142" v="13"/>
        <pc:sldMkLst>
          <pc:docMk/>
          <pc:sldMk cId="3632894571" sldId="274"/>
        </pc:sldMkLst>
      </pc:sldChg>
      <pc:sldChg chg="del">
        <pc:chgData name="Moutushi Tanha" userId="S::m.tanha@uwtsd.ac.uk::62f9b1f3-ddcf-45d7-a6a4-b667feecf47e" providerId="AD" clId="Web-{A44D7B12-70B8-D816-E16A-39EEFCCAFFF4}" dt="2026-01-29T08:17:58.673" v="12"/>
        <pc:sldMkLst>
          <pc:docMk/>
          <pc:sldMk cId="995610463" sldId="275"/>
        </pc:sldMkLst>
      </pc:sldChg>
      <pc:sldChg chg="modSp new">
        <pc:chgData name="Moutushi Tanha" userId="S::m.tanha@uwtsd.ac.uk::62f9b1f3-ddcf-45d7-a6a4-b667feecf47e" providerId="AD" clId="Web-{A44D7B12-70B8-D816-E16A-39EEFCCAFFF4}" dt="2026-01-29T08:58:59.651" v="43" actId="20577"/>
        <pc:sldMkLst>
          <pc:docMk/>
          <pc:sldMk cId="3024543410" sldId="306"/>
        </pc:sldMkLst>
        <pc:spChg chg="mod">
          <ac:chgData name="Moutushi Tanha" userId="S::m.tanha@uwtsd.ac.uk::62f9b1f3-ddcf-45d7-a6a4-b667feecf47e" providerId="AD" clId="Web-{A44D7B12-70B8-D816-E16A-39EEFCCAFFF4}" dt="2026-01-29T08:58:59.651" v="43" actId="20577"/>
          <ac:spMkLst>
            <pc:docMk/>
            <pc:sldMk cId="3024543410" sldId="306"/>
            <ac:spMk id="2" creationId="{6A97D47E-BE69-CA47-9111-5B185D50E921}"/>
          </ac:spMkLst>
        </pc:spChg>
        <pc:spChg chg="mod">
          <ac:chgData name="Moutushi Tanha" userId="S::m.tanha@uwtsd.ac.uk::62f9b1f3-ddcf-45d7-a6a4-b667feecf47e" providerId="AD" clId="Web-{A44D7B12-70B8-D816-E16A-39EEFCCAFFF4}" dt="2026-01-29T08:34:16.027" v="40" actId="20577"/>
          <ac:spMkLst>
            <pc:docMk/>
            <pc:sldMk cId="3024543410" sldId="306"/>
            <ac:spMk id="3" creationId="{E7D14076-062D-4345-3DF7-AE7CD676952C}"/>
          </ac:spMkLst>
        </pc:spChg>
      </pc:sldChg>
    </pc:docChg>
  </pc:docChgLst>
  <pc:docChgLst>
    <pc:chgData name="Moutushi Tanha" userId="S::m.tanha@uwtsd.ac.uk::62f9b1f3-ddcf-45d7-a6a4-b667feecf47e" providerId="AD" clId="Web-{79FF964A-7A1C-B373-E513-9D8A66CCEF6E}"/>
    <pc:docChg chg="modSld">
      <pc:chgData name="Moutushi Tanha" userId="S::m.tanha@uwtsd.ac.uk::62f9b1f3-ddcf-45d7-a6a4-b667feecf47e" providerId="AD" clId="Web-{79FF964A-7A1C-B373-E513-9D8A66CCEF6E}" dt="2026-01-28T20:52:02.226" v="70" actId="20577"/>
      <pc:docMkLst>
        <pc:docMk/>
      </pc:docMkLst>
      <pc:sldChg chg="modSp">
        <pc:chgData name="Moutushi Tanha" userId="S::m.tanha@uwtsd.ac.uk::62f9b1f3-ddcf-45d7-a6a4-b667feecf47e" providerId="AD" clId="Web-{79FF964A-7A1C-B373-E513-9D8A66CCEF6E}" dt="2026-01-28T19:22:45.419" v="6" actId="20577"/>
        <pc:sldMkLst>
          <pc:docMk/>
          <pc:sldMk cId="657061084" sldId="256"/>
        </pc:sldMkLst>
        <pc:spChg chg="mod">
          <ac:chgData name="Moutushi Tanha" userId="S::m.tanha@uwtsd.ac.uk::62f9b1f3-ddcf-45d7-a6a4-b667feecf47e" providerId="AD" clId="Web-{79FF964A-7A1C-B373-E513-9D8A66CCEF6E}" dt="2026-01-28T19:22:45.419" v="6" actId="20577"/>
          <ac:spMkLst>
            <pc:docMk/>
            <pc:sldMk cId="657061084" sldId="256"/>
            <ac:spMk id="2" creationId="{CDF419AE-6556-A52C-7937-5EA1976064AF}"/>
          </ac:spMkLst>
        </pc:spChg>
        <pc:spChg chg="mod">
          <ac:chgData name="Moutushi Tanha" userId="S::m.tanha@uwtsd.ac.uk::62f9b1f3-ddcf-45d7-a6a4-b667feecf47e" providerId="AD" clId="Web-{79FF964A-7A1C-B373-E513-9D8A66CCEF6E}" dt="2026-01-28T19:22:43.107" v="5" actId="20577"/>
          <ac:spMkLst>
            <pc:docMk/>
            <pc:sldMk cId="657061084" sldId="256"/>
            <ac:spMk id="3" creationId="{E352EEE2-0ABE-0265-A3E3-A71209D6137E}"/>
          </ac:spMkLst>
        </pc:spChg>
      </pc:sldChg>
      <pc:sldChg chg="modSp">
        <pc:chgData name="Moutushi Tanha" userId="S::m.tanha@uwtsd.ac.uk::62f9b1f3-ddcf-45d7-a6a4-b667feecf47e" providerId="AD" clId="Web-{79FF964A-7A1C-B373-E513-9D8A66CCEF6E}" dt="2026-01-28T20:35:44.880" v="63" actId="20577"/>
        <pc:sldMkLst>
          <pc:docMk/>
          <pc:sldMk cId="1697148333" sldId="265"/>
        </pc:sldMkLst>
        <pc:spChg chg="mod">
          <ac:chgData name="Moutushi Tanha" userId="S::m.tanha@uwtsd.ac.uk::62f9b1f3-ddcf-45d7-a6a4-b667feecf47e" providerId="AD" clId="Web-{79FF964A-7A1C-B373-E513-9D8A66CCEF6E}" dt="2026-01-28T20:35:44.880" v="63" actId="20577"/>
          <ac:spMkLst>
            <pc:docMk/>
            <pc:sldMk cId="1697148333" sldId="265"/>
            <ac:spMk id="2" creationId="{15F0086B-5665-1AFC-1743-44D30ED2BADC}"/>
          </ac:spMkLst>
        </pc:spChg>
      </pc:sldChg>
      <pc:sldChg chg="modSp">
        <pc:chgData name="Moutushi Tanha" userId="S::m.tanha@uwtsd.ac.uk::62f9b1f3-ddcf-45d7-a6a4-b667feecf47e" providerId="AD" clId="Web-{79FF964A-7A1C-B373-E513-9D8A66CCEF6E}" dt="2026-01-28T20:52:02.226" v="70" actId="20577"/>
        <pc:sldMkLst>
          <pc:docMk/>
          <pc:sldMk cId="1715189022" sldId="276"/>
        </pc:sldMkLst>
        <pc:spChg chg="mod">
          <ac:chgData name="Moutushi Tanha" userId="S::m.tanha@uwtsd.ac.uk::62f9b1f3-ddcf-45d7-a6a4-b667feecf47e" providerId="AD" clId="Web-{79FF964A-7A1C-B373-E513-9D8A66CCEF6E}" dt="2026-01-28T20:52:02.226" v="70" actId="20577"/>
          <ac:spMkLst>
            <pc:docMk/>
            <pc:sldMk cId="1715189022" sldId="276"/>
            <ac:spMk id="2" creationId="{1D2BC944-4C89-98AA-969F-151F60A80EDF}"/>
          </ac:spMkLst>
        </pc:spChg>
      </pc:sldChg>
      <pc:sldChg chg="modSp">
        <pc:chgData name="Moutushi Tanha" userId="S::m.tanha@uwtsd.ac.uk::62f9b1f3-ddcf-45d7-a6a4-b667feecf47e" providerId="AD" clId="Web-{79FF964A-7A1C-B373-E513-9D8A66CCEF6E}" dt="2026-01-28T20:35:37.317" v="62" actId="20577"/>
        <pc:sldMkLst>
          <pc:docMk/>
          <pc:sldMk cId="3156667830" sldId="279"/>
        </pc:sldMkLst>
        <pc:spChg chg="mod">
          <ac:chgData name="Moutushi Tanha" userId="S::m.tanha@uwtsd.ac.uk::62f9b1f3-ddcf-45d7-a6a4-b667feecf47e" providerId="AD" clId="Web-{79FF964A-7A1C-B373-E513-9D8A66CCEF6E}" dt="2026-01-28T20:35:37.317" v="62" actId="20577"/>
          <ac:spMkLst>
            <pc:docMk/>
            <pc:sldMk cId="3156667830" sldId="279"/>
            <ac:spMk id="2" creationId="{7B4EA772-6ECD-CB98-537F-7D38D5E607C5}"/>
          </ac:spMkLst>
        </pc:spChg>
      </pc:sldChg>
      <pc:sldChg chg="modSp">
        <pc:chgData name="Moutushi Tanha" userId="S::m.tanha@uwtsd.ac.uk::62f9b1f3-ddcf-45d7-a6a4-b667feecf47e" providerId="AD" clId="Web-{79FF964A-7A1C-B373-E513-9D8A66CCEF6E}" dt="2026-01-28T20:49:24.730" v="64" actId="20577"/>
        <pc:sldMkLst>
          <pc:docMk/>
          <pc:sldMk cId="2890248665" sldId="280"/>
        </pc:sldMkLst>
        <pc:spChg chg="mod">
          <ac:chgData name="Moutushi Tanha" userId="S::m.tanha@uwtsd.ac.uk::62f9b1f3-ddcf-45d7-a6a4-b667feecf47e" providerId="AD" clId="Web-{79FF964A-7A1C-B373-E513-9D8A66CCEF6E}" dt="2026-01-28T20:49:24.730" v="64" actId="20577"/>
          <ac:spMkLst>
            <pc:docMk/>
            <pc:sldMk cId="2890248665" sldId="280"/>
            <ac:spMk id="2" creationId="{37F31D13-4BD0-E25E-0B32-28C47C6E8F2A}"/>
          </ac:spMkLst>
        </pc:spChg>
      </pc:sldChg>
      <pc:sldChg chg="modSp">
        <pc:chgData name="Moutushi Tanha" userId="S::m.tanha@uwtsd.ac.uk::62f9b1f3-ddcf-45d7-a6a4-b667feecf47e" providerId="AD" clId="Web-{79FF964A-7A1C-B373-E513-9D8A66CCEF6E}" dt="2026-01-28T20:49:35.933" v="65" actId="20577"/>
        <pc:sldMkLst>
          <pc:docMk/>
          <pc:sldMk cId="333602273" sldId="281"/>
        </pc:sldMkLst>
        <pc:spChg chg="mod">
          <ac:chgData name="Moutushi Tanha" userId="S::m.tanha@uwtsd.ac.uk::62f9b1f3-ddcf-45d7-a6a4-b667feecf47e" providerId="AD" clId="Web-{79FF964A-7A1C-B373-E513-9D8A66CCEF6E}" dt="2026-01-28T20:49:35.933" v="65" actId="20577"/>
          <ac:spMkLst>
            <pc:docMk/>
            <pc:sldMk cId="333602273" sldId="281"/>
            <ac:spMk id="2" creationId="{8E8DB7A1-D595-455B-721D-32C4F06BEDEB}"/>
          </ac:spMkLst>
        </pc:spChg>
      </pc:sldChg>
      <pc:sldChg chg="modSp">
        <pc:chgData name="Moutushi Tanha" userId="S::m.tanha@uwtsd.ac.uk::62f9b1f3-ddcf-45d7-a6a4-b667feecf47e" providerId="AD" clId="Web-{79FF964A-7A1C-B373-E513-9D8A66CCEF6E}" dt="2026-01-28T20:28:30.752" v="59" actId="20577"/>
        <pc:sldMkLst>
          <pc:docMk/>
          <pc:sldMk cId="1615256001" sldId="282"/>
        </pc:sldMkLst>
        <pc:spChg chg="mod">
          <ac:chgData name="Moutushi Tanha" userId="S::m.tanha@uwtsd.ac.uk::62f9b1f3-ddcf-45d7-a6a4-b667feecf47e" providerId="AD" clId="Web-{79FF964A-7A1C-B373-E513-9D8A66CCEF6E}" dt="2026-01-28T20:28:30.752" v="59" actId="20577"/>
          <ac:spMkLst>
            <pc:docMk/>
            <pc:sldMk cId="1615256001" sldId="282"/>
            <ac:spMk id="2" creationId="{F64E26A0-9DFA-32D9-263A-D32EFC020F41}"/>
          </ac:spMkLst>
        </pc:spChg>
      </pc:sldChg>
      <pc:sldChg chg="modSp">
        <pc:chgData name="Moutushi Tanha" userId="S::m.tanha@uwtsd.ac.uk::62f9b1f3-ddcf-45d7-a6a4-b667feecf47e" providerId="AD" clId="Web-{79FF964A-7A1C-B373-E513-9D8A66CCEF6E}" dt="2026-01-28T20:27:17.361" v="58" actId="20577"/>
        <pc:sldMkLst>
          <pc:docMk/>
          <pc:sldMk cId="1277729682" sldId="286"/>
        </pc:sldMkLst>
        <pc:spChg chg="mod">
          <ac:chgData name="Moutushi Tanha" userId="S::m.tanha@uwtsd.ac.uk::62f9b1f3-ddcf-45d7-a6a4-b667feecf47e" providerId="AD" clId="Web-{79FF964A-7A1C-B373-E513-9D8A66CCEF6E}" dt="2026-01-28T20:27:17.361" v="58" actId="20577"/>
          <ac:spMkLst>
            <pc:docMk/>
            <pc:sldMk cId="1277729682" sldId="286"/>
            <ac:spMk id="2" creationId="{E1FF76FE-5B7A-572B-54BF-ACF54D05CD5A}"/>
          </ac:spMkLst>
        </pc:spChg>
      </pc:sldChg>
      <pc:sldChg chg="modSp">
        <pc:chgData name="Moutushi Tanha" userId="S::m.tanha@uwtsd.ac.uk::62f9b1f3-ddcf-45d7-a6a4-b667feecf47e" providerId="AD" clId="Web-{79FF964A-7A1C-B373-E513-9D8A66CCEF6E}" dt="2026-01-28T20:27:03.548" v="56" actId="20577"/>
        <pc:sldMkLst>
          <pc:docMk/>
          <pc:sldMk cId="782706823" sldId="287"/>
        </pc:sldMkLst>
        <pc:spChg chg="mod">
          <ac:chgData name="Moutushi Tanha" userId="S::m.tanha@uwtsd.ac.uk::62f9b1f3-ddcf-45d7-a6a4-b667feecf47e" providerId="AD" clId="Web-{79FF964A-7A1C-B373-E513-9D8A66CCEF6E}" dt="2026-01-28T20:27:03.548" v="56" actId="20577"/>
          <ac:spMkLst>
            <pc:docMk/>
            <pc:sldMk cId="782706823" sldId="287"/>
            <ac:spMk id="2" creationId="{556B3993-8136-FFC9-7566-B158FCC9F9A4}"/>
          </ac:spMkLst>
        </pc:spChg>
      </pc:sldChg>
      <pc:sldChg chg="modSp">
        <pc:chgData name="Moutushi Tanha" userId="S::m.tanha@uwtsd.ac.uk::62f9b1f3-ddcf-45d7-a6a4-b667feecf47e" providerId="AD" clId="Web-{79FF964A-7A1C-B373-E513-9D8A66CCEF6E}" dt="2026-01-28T20:25:40.123" v="47" actId="20577"/>
        <pc:sldMkLst>
          <pc:docMk/>
          <pc:sldMk cId="1463940893" sldId="290"/>
        </pc:sldMkLst>
        <pc:spChg chg="mod">
          <ac:chgData name="Moutushi Tanha" userId="S::m.tanha@uwtsd.ac.uk::62f9b1f3-ddcf-45d7-a6a4-b667feecf47e" providerId="AD" clId="Web-{79FF964A-7A1C-B373-E513-9D8A66CCEF6E}" dt="2026-01-28T20:25:40.123" v="47" actId="20577"/>
          <ac:spMkLst>
            <pc:docMk/>
            <pc:sldMk cId="1463940893" sldId="290"/>
            <ac:spMk id="2" creationId="{DC1F0AE3-C3C3-F733-2561-E9576AE53071}"/>
          </ac:spMkLst>
        </pc:spChg>
      </pc:sldChg>
      <pc:sldChg chg="modSp">
        <pc:chgData name="Moutushi Tanha" userId="S::m.tanha@uwtsd.ac.uk::62f9b1f3-ddcf-45d7-a6a4-b667feecf47e" providerId="AD" clId="Web-{79FF964A-7A1C-B373-E513-9D8A66CCEF6E}" dt="2026-01-28T20:26:24.311" v="54" actId="20577"/>
        <pc:sldMkLst>
          <pc:docMk/>
          <pc:sldMk cId="2154733609" sldId="291"/>
        </pc:sldMkLst>
        <pc:spChg chg="mod">
          <ac:chgData name="Moutushi Tanha" userId="S::m.tanha@uwtsd.ac.uk::62f9b1f3-ddcf-45d7-a6a4-b667feecf47e" providerId="AD" clId="Web-{79FF964A-7A1C-B373-E513-9D8A66CCEF6E}" dt="2026-01-28T20:26:24.311" v="54" actId="20577"/>
          <ac:spMkLst>
            <pc:docMk/>
            <pc:sldMk cId="2154733609" sldId="291"/>
            <ac:spMk id="2" creationId="{D299ED1A-3229-5A1F-7C29-A275B8E09A5E}"/>
          </ac:spMkLst>
        </pc:spChg>
      </pc:sldChg>
      <pc:sldChg chg="modSp">
        <pc:chgData name="Moutushi Tanha" userId="S::m.tanha@uwtsd.ac.uk::62f9b1f3-ddcf-45d7-a6a4-b667feecf47e" providerId="AD" clId="Web-{79FF964A-7A1C-B373-E513-9D8A66CCEF6E}" dt="2026-01-28T20:25:21.013" v="44" actId="20577"/>
        <pc:sldMkLst>
          <pc:docMk/>
          <pc:sldMk cId="2842308150" sldId="292"/>
        </pc:sldMkLst>
        <pc:spChg chg="mod">
          <ac:chgData name="Moutushi Tanha" userId="S::m.tanha@uwtsd.ac.uk::62f9b1f3-ddcf-45d7-a6a4-b667feecf47e" providerId="AD" clId="Web-{79FF964A-7A1C-B373-E513-9D8A66CCEF6E}" dt="2026-01-28T20:25:21.013" v="44" actId="20577"/>
          <ac:spMkLst>
            <pc:docMk/>
            <pc:sldMk cId="2842308150" sldId="292"/>
            <ac:spMk id="2" creationId="{B10718C6-F6C6-6BA2-E320-B081BAFCF5CE}"/>
          </ac:spMkLst>
        </pc:spChg>
      </pc:sldChg>
      <pc:sldChg chg="modSp">
        <pc:chgData name="Moutushi Tanha" userId="S::m.tanha@uwtsd.ac.uk::62f9b1f3-ddcf-45d7-a6a4-b667feecf47e" providerId="AD" clId="Web-{79FF964A-7A1C-B373-E513-9D8A66CCEF6E}" dt="2026-01-28T20:26:10.295" v="51" actId="20577"/>
        <pc:sldMkLst>
          <pc:docMk/>
          <pc:sldMk cId="2034053979" sldId="293"/>
        </pc:sldMkLst>
        <pc:spChg chg="mod">
          <ac:chgData name="Moutushi Tanha" userId="S::m.tanha@uwtsd.ac.uk::62f9b1f3-ddcf-45d7-a6a4-b667feecf47e" providerId="AD" clId="Web-{79FF964A-7A1C-B373-E513-9D8A66CCEF6E}" dt="2026-01-28T20:26:10.295" v="51" actId="20577"/>
          <ac:spMkLst>
            <pc:docMk/>
            <pc:sldMk cId="2034053979" sldId="293"/>
            <ac:spMk id="2" creationId="{FAA86128-7AE1-93DF-D93E-DBBD48DB2111}"/>
          </ac:spMkLst>
        </pc:spChg>
      </pc:sldChg>
      <pc:sldChg chg="modSp">
        <pc:chgData name="Moutushi Tanha" userId="S::m.tanha@uwtsd.ac.uk::62f9b1f3-ddcf-45d7-a6a4-b667feecf47e" providerId="AD" clId="Web-{79FF964A-7A1C-B373-E513-9D8A66CCEF6E}" dt="2026-01-28T20:25:02.716" v="41" actId="20577"/>
        <pc:sldMkLst>
          <pc:docMk/>
          <pc:sldMk cId="3626106773" sldId="294"/>
        </pc:sldMkLst>
        <pc:spChg chg="mod">
          <ac:chgData name="Moutushi Tanha" userId="S::m.tanha@uwtsd.ac.uk::62f9b1f3-ddcf-45d7-a6a4-b667feecf47e" providerId="AD" clId="Web-{79FF964A-7A1C-B373-E513-9D8A66CCEF6E}" dt="2026-01-28T20:25:02.716" v="41" actId="20577"/>
          <ac:spMkLst>
            <pc:docMk/>
            <pc:sldMk cId="3626106773" sldId="294"/>
            <ac:spMk id="2" creationId="{96A65970-6FC1-5CC6-47A7-803EF8D0B487}"/>
          </ac:spMkLst>
        </pc:spChg>
      </pc:sldChg>
      <pc:sldChg chg="modSp">
        <pc:chgData name="Moutushi Tanha" userId="S::m.tanha@uwtsd.ac.uk::62f9b1f3-ddcf-45d7-a6a4-b667feecf47e" providerId="AD" clId="Web-{79FF964A-7A1C-B373-E513-9D8A66CCEF6E}" dt="2026-01-28T20:24:24.996" v="36" actId="20577"/>
        <pc:sldMkLst>
          <pc:docMk/>
          <pc:sldMk cId="1129460641" sldId="295"/>
        </pc:sldMkLst>
        <pc:spChg chg="mod">
          <ac:chgData name="Moutushi Tanha" userId="S::m.tanha@uwtsd.ac.uk::62f9b1f3-ddcf-45d7-a6a4-b667feecf47e" providerId="AD" clId="Web-{79FF964A-7A1C-B373-E513-9D8A66CCEF6E}" dt="2026-01-28T20:24:24.996" v="36" actId="20577"/>
          <ac:spMkLst>
            <pc:docMk/>
            <pc:sldMk cId="1129460641" sldId="295"/>
            <ac:spMk id="2" creationId="{0A768A89-9245-2F4B-66B3-1AE5338CE7AF}"/>
          </ac:spMkLst>
        </pc:spChg>
      </pc:sldChg>
      <pc:sldChg chg="modSp">
        <pc:chgData name="Moutushi Tanha" userId="S::m.tanha@uwtsd.ac.uk::62f9b1f3-ddcf-45d7-a6a4-b667feecf47e" providerId="AD" clId="Web-{79FF964A-7A1C-B373-E513-9D8A66CCEF6E}" dt="2026-01-28T20:24:13.996" v="35" actId="20577"/>
        <pc:sldMkLst>
          <pc:docMk/>
          <pc:sldMk cId="1123820866" sldId="296"/>
        </pc:sldMkLst>
        <pc:spChg chg="mod">
          <ac:chgData name="Moutushi Tanha" userId="S::m.tanha@uwtsd.ac.uk::62f9b1f3-ddcf-45d7-a6a4-b667feecf47e" providerId="AD" clId="Web-{79FF964A-7A1C-B373-E513-9D8A66CCEF6E}" dt="2026-01-28T20:24:13.996" v="35" actId="20577"/>
          <ac:spMkLst>
            <pc:docMk/>
            <pc:sldMk cId="1123820866" sldId="296"/>
            <ac:spMk id="2" creationId="{7D33D4F8-2812-DFDF-CC02-830DAE1C271E}"/>
          </ac:spMkLst>
        </pc:spChg>
      </pc:sldChg>
      <pc:sldChg chg="modSp">
        <pc:chgData name="Moutushi Tanha" userId="S::m.tanha@uwtsd.ac.uk::62f9b1f3-ddcf-45d7-a6a4-b667feecf47e" providerId="AD" clId="Web-{79FF964A-7A1C-B373-E513-9D8A66CCEF6E}" dt="2026-01-28T20:24:41.824" v="38" actId="20577"/>
        <pc:sldMkLst>
          <pc:docMk/>
          <pc:sldMk cId="426822985" sldId="297"/>
        </pc:sldMkLst>
        <pc:spChg chg="mod">
          <ac:chgData name="Moutushi Tanha" userId="S::m.tanha@uwtsd.ac.uk::62f9b1f3-ddcf-45d7-a6a4-b667feecf47e" providerId="AD" clId="Web-{79FF964A-7A1C-B373-E513-9D8A66CCEF6E}" dt="2026-01-28T20:24:41.824" v="38" actId="20577"/>
          <ac:spMkLst>
            <pc:docMk/>
            <pc:sldMk cId="426822985" sldId="297"/>
            <ac:spMk id="2" creationId="{99E313F3-6D8F-0AA3-396F-176CC9C3216E}"/>
          </ac:spMkLst>
        </pc:spChg>
      </pc:sldChg>
      <pc:sldChg chg="modSp">
        <pc:chgData name="Moutushi Tanha" userId="S::m.tanha@uwtsd.ac.uk::62f9b1f3-ddcf-45d7-a6a4-b667feecf47e" providerId="AD" clId="Web-{79FF964A-7A1C-B373-E513-9D8A66CCEF6E}" dt="2026-01-28T20:29:10.659" v="61" actId="20577"/>
        <pc:sldMkLst>
          <pc:docMk/>
          <pc:sldMk cId="2695152285" sldId="298"/>
        </pc:sldMkLst>
        <pc:spChg chg="mod">
          <ac:chgData name="Moutushi Tanha" userId="S::m.tanha@uwtsd.ac.uk::62f9b1f3-ddcf-45d7-a6a4-b667feecf47e" providerId="AD" clId="Web-{79FF964A-7A1C-B373-E513-9D8A66CCEF6E}" dt="2026-01-28T20:29:10.659" v="61" actId="20577"/>
          <ac:spMkLst>
            <pc:docMk/>
            <pc:sldMk cId="2695152285" sldId="298"/>
            <ac:spMk id="2" creationId="{944704D9-EB71-0C48-1EBD-B2257F064F99}"/>
          </ac:spMkLst>
        </pc:spChg>
        <pc:spChg chg="mod">
          <ac:chgData name="Moutushi Tanha" userId="S::m.tanha@uwtsd.ac.uk::62f9b1f3-ddcf-45d7-a6a4-b667feecf47e" providerId="AD" clId="Web-{79FF964A-7A1C-B373-E513-9D8A66CCEF6E}" dt="2026-01-28T20:23:14.459" v="30" actId="20577"/>
          <ac:spMkLst>
            <pc:docMk/>
            <pc:sldMk cId="2695152285" sldId="298"/>
            <ac:spMk id="3" creationId="{4FACE56F-EFF8-54FD-A844-A0FE650FB8E5}"/>
          </ac:spMkLst>
        </pc:spChg>
      </pc:sldChg>
      <pc:sldChg chg="modSp">
        <pc:chgData name="Moutushi Tanha" userId="S::m.tanha@uwtsd.ac.uk::62f9b1f3-ddcf-45d7-a6a4-b667feecf47e" providerId="AD" clId="Web-{79FF964A-7A1C-B373-E513-9D8A66CCEF6E}" dt="2026-01-28T19:45:48.534" v="20" actId="14100"/>
        <pc:sldMkLst>
          <pc:docMk/>
          <pc:sldMk cId="592628730" sldId="300"/>
        </pc:sldMkLst>
        <pc:picChg chg="mod">
          <ac:chgData name="Moutushi Tanha" userId="S::m.tanha@uwtsd.ac.uk::62f9b1f3-ddcf-45d7-a6a4-b667feecf47e" providerId="AD" clId="Web-{79FF964A-7A1C-B373-E513-9D8A66CCEF6E}" dt="2026-01-28T19:45:48.534" v="20" actId="14100"/>
          <ac:picMkLst>
            <pc:docMk/>
            <pc:sldMk cId="592628730" sldId="300"/>
            <ac:picMk id="2" creationId="{22E2F897-9C5A-33E7-0427-76CABD9AB8A9}"/>
          </ac:picMkLst>
        </pc:picChg>
      </pc:sldChg>
      <pc:sldChg chg="modSp">
        <pc:chgData name="Moutushi Tanha" userId="S::m.tanha@uwtsd.ac.uk::62f9b1f3-ddcf-45d7-a6a4-b667feecf47e" providerId="AD" clId="Web-{79FF964A-7A1C-B373-E513-9D8A66CCEF6E}" dt="2026-01-28T20:20:52.313" v="26" actId="14100"/>
        <pc:sldMkLst>
          <pc:docMk/>
          <pc:sldMk cId="4261541694" sldId="301"/>
        </pc:sldMkLst>
        <pc:picChg chg="mod">
          <ac:chgData name="Moutushi Tanha" userId="S::m.tanha@uwtsd.ac.uk::62f9b1f3-ddcf-45d7-a6a4-b667feecf47e" providerId="AD" clId="Web-{79FF964A-7A1C-B373-E513-9D8A66CCEF6E}" dt="2026-01-28T20:20:52.313" v="26" actId="14100"/>
          <ac:picMkLst>
            <pc:docMk/>
            <pc:sldMk cId="4261541694" sldId="301"/>
            <ac:picMk id="2" creationId="{5D2A7BF8-B830-DD2E-BE66-2B062E3CC7B5}"/>
          </ac:picMkLst>
        </pc:picChg>
      </pc:sldChg>
      <pc:sldChg chg="modSp">
        <pc:chgData name="Moutushi Tanha" userId="S::m.tanha@uwtsd.ac.uk::62f9b1f3-ddcf-45d7-a6a4-b667feecf47e" providerId="AD" clId="Web-{79FF964A-7A1C-B373-E513-9D8A66CCEF6E}" dt="2026-01-28T19:42:08.660" v="12" actId="14100"/>
        <pc:sldMkLst>
          <pc:docMk/>
          <pc:sldMk cId="2179809263" sldId="304"/>
        </pc:sldMkLst>
        <pc:picChg chg="mod">
          <ac:chgData name="Moutushi Tanha" userId="S::m.tanha@uwtsd.ac.uk::62f9b1f3-ddcf-45d7-a6a4-b667feecf47e" providerId="AD" clId="Web-{79FF964A-7A1C-B373-E513-9D8A66CCEF6E}" dt="2026-01-28T19:42:08.660" v="12" actId="14100"/>
          <ac:picMkLst>
            <pc:docMk/>
            <pc:sldMk cId="2179809263" sldId="304"/>
            <ac:picMk id="2" creationId="{8DB7EBCD-CCCB-F589-B4F8-22887ADED2E7}"/>
          </ac:picMkLst>
        </pc:picChg>
      </pc:sldChg>
      <pc:sldChg chg="modSp">
        <pc:chgData name="Moutushi Tanha" userId="S::m.tanha@uwtsd.ac.uk::62f9b1f3-ddcf-45d7-a6a4-b667feecf47e" providerId="AD" clId="Web-{79FF964A-7A1C-B373-E513-9D8A66CCEF6E}" dt="2026-01-28T19:42:29.896" v="16" actId="14100"/>
        <pc:sldMkLst>
          <pc:docMk/>
          <pc:sldMk cId="2057508371" sldId="305"/>
        </pc:sldMkLst>
        <pc:picChg chg="mod">
          <ac:chgData name="Moutushi Tanha" userId="S::m.tanha@uwtsd.ac.uk::62f9b1f3-ddcf-45d7-a6a4-b667feecf47e" providerId="AD" clId="Web-{79FF964A-7A1C-B373-E513-9D8A66CCEF6E}" dt="2026-01-28T19:42:29.896" v="16" actId="14100"/>
          <ac:picMkLst>
            <pc:docMk/>
            <pc:sldMk cId="2057508371" sldId="305"/>
            <ac:picMk id="2" creationId="{9A08D527-7338-315E-8704-6633259FC634}"/>
          </ac:picMkLst>
        </pc:picChg>
      </pc:sldChg>
    </pc:docChg>
  </pc:docChgLst>
  <pc:docChgLst>
    <pc:chgData name="Moutushi Tanha" userId="S::m.tanha@uwtsd.ac.uk::62f9b1f3-ddcf-45d7-a6a4-b667feecf47e" providerId="AD" clId="Web-{B41E7D99-7BE4-EE58-3C6D-170C75AD1761}"/>
    <pc:docChg chg="addSld modSld sldOrd">
      <pc:chgData name="Moutushi Tanha" userId="S::m.tanha@uwtsd.ac.uk::62f9b1f3-ddcf-45d7-a6a4-b667feecf47e" providerId="AD" clId="Web-{B41E7D99-7BE4-EE58-3C6D-170C75AD1761}" dt="2026-01-18T08:40:49.770" v="101" actId="20577"/>
      <pc:docMkLst>
        <pc:docMk/>
      </pc:docMkLst>
      <pc:sldChg chg="modSp">
        <pc:chgData name="Moutushi Tanha" userId="S::m.tanha@uwtsd.ac.uk::62f9b1f3-ddcf-45d7-a6a4-b667feecf47e" providerId="AD" clId="Web-{B41E7D99-7BE4-EE58-3C6D-170C75AD1761}" dt="2026-01-18T08:38:17.175" v="64" actId="20577"/>
        <pc:sldMkLst>
          <pc:docMk/>
          <pc:sldMk cId="3605048246" sldId="289"/>
        </pc:sldMkLst>
        <pc:spChg chg="mod">
          <ac:chgData name="Moutushi Tanha" userId="S::m.tanha@uwtsd.ac.uk::62f9b1f3-ddcf-45d7-a6a4-b667feecf47e" providerId="AD" clId="Web-{B41E7D99-7BE4-EE58-3C6D-170C75AD1761}" dt="2026-01-18T08:38:17.175" v="64" actId="20577"/>
          <ac:spMkLst>
            <pc:docMk/>
            <pc:sldMk cId="3605048246" sldId="289"/>
            <ac:spMk id="2" creationId="{5B24130A-962A-950D-A63D-A36AB564B366}"/>
          </ac:spMkLst>
        </pc:spChg>
        <pc:spChg chg="mod">
          <ac:chgData name="Moutushi Tanha" userId="S::m.tanha@uwtsd.ac.uk::62f9b1f3-ddcf-45d7-a6a4-b667feecf47e" providerId="AD" clId="Web-{B41E7D99-7BE4-EE58-3C6D-170C75AD1761}" dt="2026-01-18T08:16:24.684" v="1" actId="20577"/>
          <ac:spMkLst>
            <pc:docMk/>
            <pc:sldMk cId="3605048246" sldId="289"/>
            <ac:spMk id="3" creationId="{471DF3AD-6B07-27DD-4B8E-927A50446E07}"/>
          </ac:spMkLst>
        </pc:spChg>
      </pc:sldChg>
      <pc:sldChg chg="modSp">
        <pc:chgData name="Moutushi Tanha" userId="S::m.tanha@uwtsd.ac.uk::62f9b1f3-ddcf-45d7-a6a4-b667feecf47e" providerId="AD" clId="Web-{B41E7D99-7BE4-EE58-3C6D-170C75AD1761}" dt="2026-01-18T08:39:27.395" v="82" actId="20577"/>
        <pc:sldMkLst>
          <pc:docMk/>
          <pc:sldMk cId="1463940893" sldId="290"/>
        </pc:sldMkLst>
        <pc:spChg chg="mod">
          <ac:chgData name="Moutushi Tanha" userId="S::m.tanha@uwtsd.ac.uk::62f9b1f3-ddcf-45d7-a6a4-b667feecf47e" providerId="AD" clId="Web-{B41E7D99-7BE4-EE58-3C6D-170C75AD1761}" dt="2026-01-18T08:39:20.723" v="77" actId="20577"/>
          <ac:spMkLst>
            <pc:docMk/>
            <pc:sldMk cId="1463940893" sldId="290"/>
            <ac:spMk id="2" creationId="{DC1F0AE3-C3C3-F733-2561-E9576AE53071}"/>
          </ac:spMkLst>
        </pc:spChg>
        <pc:spChg chg="mod">
          <ac:chgData name="Moutushi Tanha" userId="S::m.tanha@uwtsd.ac.uk::62f9b1f3-ddcf-45d7-a6a4-b667feecf47e" providerId="AD" clId="Web-{B41E7D99-7BE4-EE58-3C6D-170C75AD1761}" dt="2026-01-18T08:39:27.395" v="82" actId="20577"/>
          <ac:spMkLst>
            <pc:docMk/>
            <pc:sldMk cId="1463940893" sldId="290"/>
            <ac:spMk id="3" creationId="{33499EC8-3B57-F0D3-89CE-7EB33D9FB536}"/>
          </ac:spMkLst>
        </pc:spChg>
      </pc:sldChg>
      <pc:sldChg chg="modSp new">
        <pc:chgData name="Moutushi Tanha" userId="S::m.tanha@uwtsd.ac.uk::62f9b1f3-ddcf-45d7-a6a4-b667feecf47e" providerId="AD" clId="Web-{B41E7D99-7BE4-EE58-3C6D-170C75AD1761}" dt="2026-01-18T08:38:31.410" v="68" actId="20577"/>
        <pc:sldMkLst>
          <pc:docMk/>
          <pc:sldMk cId="2154733609" sldId="291"/>
        </pc:sldMkLst>
        <pc:spChg chg="mod">
          <ac:chgData name="Moutushi Tanha" userId="S::m.tanha@uwtsd.ac.uk::62f9b1f3-ddcf-45d7-a6a4-b667feecf47e" providerId="AD" clId="Web-{B41E7D99-7BE4-EE58-3C6D-170C75AD1761}" dt="2026-01-18T08:38:24.878" v="65" actId="20577"/>
          <ac:spMkLst>
            <pc:docMk/>
            <pc:sldMk cId="2154733609" sldId="291"/>
            <ac:spMk id="2" creationId="{D299ED1A-3229-5A1F-7C29-A275B8E09A5E}"/>
          </ac:spMkLst>
        </pc:spChg>
        <pc:spChg chg="mod">
          <ac:chgData name="Moutushi Tanha" userId="S::m.tanha@uwtsd.ac.uk::62f9b1f3-ddcf-45d7-a6a4-b667feecf47e" providerId="AD" clId="Web-{B41E7D99-7BE4-EE58-3C6D-170C75AD1761}" dt="2026-01-18T08:38:31.410" v="68" actId="20577"/>
          <ac:spMkLst>
            <pc:docMk/>
            <pc:sldMk cId="2154733609" sldId="291"/>
            <ac:spMk id="3" creationId="{DBA2D873-5139-2AF3-A9E3-1AB595F7AF7E}"/>
          </ac:spMkLst>
        </pc:spChg>
      </pc:sldChg>
      <pc:sldChg chg="modSp new">
        <pc:chgData name="Moutushi Tanha" userId="S::m.tanha@uwtsd.ac.uk::62f9b1f3-ddcf-45d7-a6a4-b667feecf47e" providerId="AD" clId="Web-{B41E7D99-7BE4-EE58-3C6D-170C75AD1761}" dt="2026-01-18T08:39:16.082" v="76" actId="20577"/>
        <pc:sldMkLst>
          <pc:docMk/>
          <pc:sldMk cId="2842308150" sldId="292"/>
        </pc:sldMkLst>
        <pc:spChg chg="mod">
          <ac:chgData name="Moutushi Tanha" userId="S::m.tanha@uwtsd.ac.uk::62f9b1f3-ddcf-45d7-a6a4-b667feecf47e" providerId="AD" clId="Web-{B41E7D99-7BE4-EE58-3C6D-170C75AD1761}" dt="2026-01-18T08:39:10.769" v="74" actId="20577"/>
          <ac:spMkLst>
            <pc:docMk/>
            <pc:sldMk cId="2842308150" sldId="292"/>
            <ac:spMk id="2" creationId="{B10718C6-F6C6-6BA2-E320-B081BAFCF5CE}"/>
          </ac:spMkLst>
        </pc:spChg>
        <pc:spChg chg="mod">
          <ac:chgData name="Moutushi Tanha" userId="S::m.tanha@uwtsd.ac.uk::62f9b1f3-ddcf-45d7-a6a4-b667feecf47e" providerId="AD" clId="Web-{B41E7D99-7BE4-EE58-3C6D-170C75AD1761}" dt="2026-01-18T08:39:16.082" v="76" actId="20577"/>
          <ac:spMkLst>
            <pc:docMk/>
            <pc:sldMk cId="2842308150" sldId="292"/>
            <ac:spMk id="3" creationId="{BD0E4013-45C7-0D81-B9CD-38B83EB9EA3F}"/>
          </ac:spMkLst>
        </pc:spChg>
      </pc:sldChg>
      <pc:sldChg chg="modSp new ord">
        <pc:chgData name="Moutushi Tanha" userId="S::m.tanha@uwtsd.ac.uk::62f9b1f3-ddcf-45d7-a6a4-b667feecf47e" providerId="AD" clId="Web-{B41E7D99-7BE4-EE58-3C6D-170C75AD1761}" dt="2026-01-18T08:38:42.238" v="73" actId="20577"/>
        <pc:sldMkLst>
          <pc:docMk/>
          <pc:sldMk cId="2034053979" sldId="293"/>
        </pc:sldMkLst>
        <pc:spChg chg="mod">
          <ac:chgData name="Moutushi Tanha" userId="S::m.tanha@uwtsd.ac.uk::62f9b1f3-ddcf-45d7-a6a4-b667feecf47e" providerId="AD" clId="Web-{B41E7D99-7BE4-EE58-3C6D-170C75AD1761}" dt="2026-01-18T08:38:39.160" v="69" actId="20577"/>
          <ac:spMkLst>
            <pc:docMk/>
            <pc:sldMk cId="2034053979" sldId="293"/>
            <ac:spMk id="2" creationId="{FAA86128-7AE1-93DF-D93E-DBBD48DB2111}"/>
          </ac:spMkLst>
        </pc:spChg>
        <pc:spChg chg="mod">
          <ac:chgData name="Moutushi Tanha" userId="S::m.tanha@uwtsd.ac.uk::62f9b1f3-ddcf-45d7-a6a4-b667feecf47e" providerId="AD" clId="Web-{B41E7D99-7BE4-EE58-3C6D-170C75AD1761}" dt="2026-01-18T08:38:42.238" v="73" actId="20577"/>
          <ac:spMkLst>
            <pc:docMk/>
            <pc:sldMk cId="2034053979" sldId="293"/>
            <ac:spMk id="3" creationId="{0606BD65-1A55-32B7-B258-11E642DC694E}"/>
          </ac:spMkLst>
        </pc:spChg>
      </pc:sldChg>
      <pc:sldChg chg="modSp new">
        <pc:chgData name="Moutushi Tanha" userId="S::m.tanha@uwtsd.ac.uk::62f9b1f3-ddcf-45d7-a6a4-b667feecf47e" providerId="AD" clId="Web-{B41E7D99-7BE4-EE58-3C6D-170C75AD1761}" dt="2026-01-18T08:39:38.004" v="85" actId="20577"/>
        <pc:sldMkLst>
          <pc:docMk/>
          <pc:sldMk cId="3626106773" sldId="294"/>
        </pc:sldMkLst>
        <pc:spChg chg="mod">
          <ac:chgData name="Moutushi Tanha" userId="S::m.tanha@uwtsd.ac.uk::62f9b1f3-ddcf-45d7-a6a4-b667feecf47e" providerId="AD" clId="Web-{B41E7D99-7BE4-EE58-3C6D-170C75AD1761}" dt="2026-01-18T08:39:33.113" v="83" actId="20577"/>
          <ac:spMkLst>
            <pc:docMk/>
            <pc:sldMk cId="3626106773" sldId="294"/>
            <ac:spMk id="2" creationId="{96A65970-6FC1-5CC6-47A7-803EF8D0B487}"/>
          </ac:spMkLst>
        </pc:spChg>
        <pc:spChg chg="mod">
          <ac:chgData name="Moutushi Tanha" userId="S::m.tanha@uwtsd.ac.uk::62f9b1f3-ddcf-45d7-a6a4-b667feecf47e" providerId="AD" clId="Web-{B41E7D99-7BE4-EE58-3C6D-170C75AD1761}" dt="2026-01-18T08:39:38.004" v="85" actId="20577"/>
          <ac:spMkLst>
            <pc:docMk/>
            <pc:sldMk cId="3626106773" sldId="294"/>
            <ac:spMk id="3" creationId="{6912203A-078A-9425-28A3-E262FBC70C2C}"/>
          </ac:spMkLst>
        </pc:spChg>
      </pc:sldChg>
      <pc:sldChg chg="modSp new">
        <pc:chgData name="Moutushi Tanha" userId="S::m.tanha@uwtsd.ac.uk::62f9b1f3-ddcf-45d7-a6a4-b667feecf47e" providerId="AD" clId="Web-{B41E7D99-7BE4-EE58-3C6D-170C75AD1761}" dt="2026-01-18T08:39:50.473" v="89" actId="20577"/>
        <pc:sldMkLst>
          <pc:docMk/>
          <pc:sldMk cId="1129460641" sldId="295"/>
        </pc:sldMkLst>
        <pc:spChg chg="mod">
          <ac:chgData name="Moutushi Tanha" userId="S::m.tanha@uwtsd.ac.uk::62f9b1f3-ddcf-45d7-a6a4-b667feecf47e" providerId="AD" clId="Web-{B41E7D99-7BE4-EE58-3C6D-170C75AD1761}" dt="2026-01-18T08:39:50.473" v="89" actId="20577"/>
          <ac:spMkLst>
            <pc:docMk/>
            <pc:sldMk cId="1129460641" sldId="295"/>
            <ac:spMk id="2" creationId="{0A768A89-9245-2F4B-66B3-1AE5338CE7AF}"/>
          </ac:spMkLst>
        </pc:spChg>
        <pc:spChg chg="mod">
          <ac:chgData name="Moutushi Tanha" userId="S::m.tanha@uwtsd.ac.uk::62f9b1f3-ddcf-45d7-a6a4-b667feecf47e" providerId="AD" clId="Web-{B41E7D99-7BE4-EE58-3C6D-170C75AD1761}" dt="2026-01-18T08:39:47.973" v="88" actId="20577"/>
          <ac:spMkLst>
            <pc:docMk/>
            <pc:sldMk cId="1129460641" sldId="295"/>
            <ac:spMk id="3" creationId="{F12B25C4-4926-9C82-EAFA-0E39589532E7}"/>
          </ac:spMkLst>
        </pc:spChg>
      </pc:sldChg>
      <pc:sldChg chg="modSp new">
        <pc:chgData name="Moutushi Tanha" userId="S::m.tanha@uwtsd.ac.uk::62f9b1f3-ddcf-45d7-a6a4-b667feecf47e" providerId="AD" clId="Web-{B41E7D99-7BE4-EE58-3C6D-170C75AD1761}" dt="2026-01-18T08:40:06.192" v="94" actId="20577"/>
        <pc:sldMkLst>
          <pc:docMk/>
          <pc:sldMk cId="1123820866" sldId="296"/>
        </pc:sldMkLst>
        <pc:spChg chg="mod">
          <ac:chgData name="Moutushi Tanha" userId="S::m.tanha@uwtsd.ac.uk::62f9b1f3-ddcf-45d7-a6a4-b667feecf47e" providerId="AD" clId="Web-{B41E7D99-7BE4-EE58-3C6D-170C75AD1761}" dt="2026-01-18T08:40:06.192" v="94" actId="20577"/>
          <ac:spMkLst>
            <pc:docMk/>
            <pc:sldMk cId="1123820866" sldId="296"/>
            <ac:spMk id="3" creationId="{CB77EDD1-1F7E-29E7-6784-375C880253BF}"/>
          </ac:spMkLst>
        </pc:spChg>
      </pc:sldChg>
      <pc:sldChg chg="modSp new">
        <pc:chgData name="Moutushi Tanha" userId="S::m.tanha@uwtsd.ac.uk::62f9b1f3-ddcf-45d7-a6a4-b667feecf47e" providerId="AD" clId="Web-{B41E7D99-7BE4-EE58-3C6D-170C75AD1761}" dt="2026-01-18T08:40:12.098" v="96" actId="20577"/>
        <pc:sldMkLst>
          <pc:docMk/>
          <pc:sldMk cId="426822985" sldId="297"/>
        </pc:sldMkLst>
        <pc:spChg chg="mod">
          <ac:chgData name="Moutushi Tanha" userId="S::m.tanha@uwtsd.ac.uk::62f9b1f3-ddcf-45d7-a6a4-b667feecf47e" providerId="AD" clId="Web-{B41E7D99-7BE4-EE58-3C6D-170C75AD1761}" dt="2026-01-18T08:40:12.098" v="96" actId="20577"/>
          <ac:spMkLst>
            <pc:docMk/>
            <pc:sldMk cId="426822985" sldId="297"/>
            <ac:spMk id="3" creationId="{6A590808-0254-2267-E3A2-E941F78B838D}"/>
          </ac:spMkLst>
        </pc:spChg>
      </pc:sldChg>
      <pc:sldChg chg="modSp new ord">
        <pc:chgData name="Moutushi Tanha" userId="S::m.tanha@uwtsd.ac.uk::62f9b1f3-ddcf-45d7-a6a4-b667feecf47e" providerId="AD" clId="Web-{B41E7D99-7BE4-EE58-3C6D-170C75AD1761}" dt="2026-01-18T08:40:49.770" v="101" actId="20577"/>
        <pc:sldMkLst>
          <pc:docMk/>
          <pc:sldMk cId="2695152285" sldId="298"/>
        </pc:sldMkLst>
        <pc:spChg chg="mod">
          <ac:chgData name="Moutushi Tanha" userId="S::m.tanha@uwtsd.ac.uk::62f9b1f3-ddcf-45d7-a6a4-b667feecf47e" providerId="AD" clId="Web-{B41E7D99-7BE4-EE58-3C6D-170C75AD1761}" dt="2026-01-18T08:40:49.770" v="101" actId="20577"/>
          <ac:spMkLst>
            <pc:docMk/>
            <pc:sldMk cId="2695152285" sldId="298"/>
            <ac:spMk id="2" creationId="{944704D9-EB71-0C48-1EBD-B2257F064F99}"/>
          </ac:spMkLst>
        </pc:spChg>
        <pc:spChg chg="mod">
          <ac:chgData name="Moutushi Tanha" userId="S::m.tanha@uwtsd.ac.uk::62f9b1f3-ddcf-45d7-a6a4-b667feecf47e" providerId="AD" clId="Web-{B41E7D99-7BE4-EE58-3C6D-170C75AD1761}" dt="2026-01-18T08:40:37.520" v="99" actId="20577"/>
          <ac:spMkLst>
            <pc:docMk/>
            <pc:sldMk cId="2695152285" sldId="298"/>
            <ac:spMk id="3" creationId="{4FACE56F-EFF8-54FD-A844-A0FE650FB8E5}"/>
          </ac:spMkLst>
        </pc:spChg>
      </pc:sldChg>
      <pc:sldChg chg="addSp modSp new mod ord setBg">
        <pc:chgData name="Moutushi Tanha" userId="S::m.tanha@uwtsd.ac.uk::62f9b1f3-ddcf-45d7-a6a4-b667feecf47e" providerId="AD" clId="Web-{B41E7D99-7BE4-EE58-3C6D-170C75AD1761}" dt="2026-01-18T08:30:33.828" v="38"/>
        <pc:sldMkLst>
          <pc:docMk/>
          <pc:sldMk cId="871341229" sldId="299"/>
        </pc:sldMkLst>
        <pc:spChg chg="add">
          <ac:chgData name="Moutushi Tanha" userId="S::m.tanha@uwtsd.ac.uk::62f9b1f3-ddcf-45d7-a6a4-b667feecf47e" providerId="AD" clId="Web-{B41E7D99-7BE4-EE58-3C6D-170C75AD1761}" dt="2026-01-18T08:26:58.495" v="30"/>
          <ac:spMkLst>
            <pc:docMk/>
            <pc:sldMk cId="871341229" sldId="299"/>
            <ac:spMk id="7" creationId="{AB8C311F-7253-4AED-9701-7FC0708C41C7}"/>
          </ac:spMkLst>
        </pc:spChg>
        <pc:spChg chg="add">
          <ac:chgData name="Moutushi Tanha" userId="S::m.tanha@uwtsd.ac.uk::62f9b1f3-ddcf-45d7-a6a4-b667feecf47e" providerId="AD" clId="Web-{B41E7D99-7BE4-EE58-3C6D-170C75AD1761}" dt="2026-01-18T08:26:58.495" v="30"/>
          <ac:spMkLst>
            <pc:docMk/>
            <pc:sldMk cId="871341229" sldId="299"/>
            <ac:spMk id="9" creationId="{E2384209-CB15-4CDF-9D31-C44FD9A3F20D}"/>
          </ac:spMkLst>
        </pc:spChg>
        <pc:spChg chg="add">
          <ac:chgData name="Moutushi Tanha" userId="S::m.tanha@uwtsd.ac.uk::62f9b1f3-ddcf-45d7-a6a4-b667feecf47e" providerId="AD" clId="Web-{B41E7D99-7BE4-EE58-3C6D-170C75AD1761}" dt="2026-01-18T08:26:58.495" v="30"/>
          <ac:spMkLst>
            <pc:docMk/>
            <pc:sldMk cId="871341229" sldId="299"/>
            <ac:spMk id="11" creationId="{2633B3B5-CC90-43F0-8714-D31D1F3F0209}"/>
          </ac:spMkLst>
        </pc:spChg>
        <pc:spChg chg="add">
          <ac:chgData name="Moutushi Tanha" userId="S::m.tanha@uwtsd.ac.uk::62f9b1f3-ddcf-45d7-a6a4-b667feecf47e" providerId="AD" clId="Web-{B41E7D99-7BE4-EE58-3C6D-170C75AD1761}" dt="2026-01-18T08:26:58.495" v="30"/>
          <ac:spMkLst>
            <pc:docMk/>
            <pc:sldMk cId="871341229" sldId="299"/>
            <ac:spMk id="13" creationId="{A8D57A06-A426-446D-B02C-A2DC6B62E45E}"/>
          </ac:spMkLst>
        </pc:spChg>
        <pc:picChg chg="add mod">
          <ac:chgData name="Moutushi Tanha" userId="S::m.tanha@uwtsd.ac.uk::62f9b1f3-ddcf-45d7-a6a4-b667feecf47e" providerId="AD" clId="Web-{B41E7D99-7BE4-EE58-3C6D-170C75AD1761}" dt="2026-01-18T08:28:32.623" v="34" actId="14100"/>
          <ac:picMkLst>
            <pc:docMk/>
            <pc:sldMk cId="871341229" sldId="299"/>
            <ac:picMk id="2" creationId="{1194E002-D220-3C8F-B022-758638AB989B}"/>
          </ac:picMkLst>
        </pc:picChg>
      </pc:sldChg>
      <pc:sldChg chg="addSp modSp new mod setBg">
        <pc:chgData name="Moutushi Tanha" userId="S::m.tanha@uwtsd.ac.uk::62f9b1f3-ddcf-45d7-a6a4-b667feecf47e" providerId="AD" clId="Web-{B41E7D99-7BE4-EE58-3C6D-170C75AD1761}" dt="2026-01-18T08:30:25.077" v="37"/>
        <pc:sldMkLst>
          <pc:docMk/>
          <pc:sldMk cId="592628730" sldId="300"/>
        </pc:sldMkLst>
        <pc:spChg chg="add">
          <ac:chgData name="Moutushi Tanha" userId="S::m.tanha@uwtsd.ac.uk::62f9b1f3-ddcf-45d7-a6a4-b667feecf47e" providerId="AD" clId="Web-{B41E7D99-7BE4-EE58-3C6D-170C75AD1761}" dt="2026-01-18T08:30:25.077" v="37"/>
          <ac:spMkLst>
            <pc:docMk/>
            <pc:sldMk cId="592628730" sldId="300"/>
            <ac:spMk id="7" creationId="{AB8C311F-7253-4AED-9701-7FC0708C41C7}"/>
          </ac:spMkLst>
        </pc:spChg>
        <pc:spChg chg="add">
          <ac:chgData name="Moutushi Tanha" userId="S::m.tanha@uwtsd.ac.uk::62f9b1f3-ddcf-45d7-a6a4-b667feecf47e" providerId="AD" clId="Web-{B41E7D99-7BE4-EE58-3C6D-170C75AD1761}" dt="2026-01-18T08:30:25.077" v="37"/>
          <ac:spMkLst>
            <pc:docMk/>
            <pc:sldMk cId="592628730" sldId="300"/>
            <ac:spMk id="9" creationId="{E2384209-CB15-4CDF-9D31-C44FD9A3F20D}"/>
          </ac:spMkLst>
        </pc:spChg>
        <pc:spChg chg="add">
          <ac:chgData name="Moutushi Tanha" userId="S::m.tanha@uwtsd.ac.uk::62f9b1f3-ddcf-45d7-a6a4-b667feecf47e" providerId="AD" clId="Web-{B41E7D99-7BE4-EE58-3C6D-170C75AD1761}" dt="2026-01-18T08:30:25.077" v="37"/>
          <ac:spMkLst>
            <pc:docMk/>
            <pc:sldMk cId="592628730" sldId="300"/>
            <ac:spMk id="11" creationId="{2633B3B5-CC90-43F0-8714-D31D1F3F0209}"/>
          </ac:spMkLst>
        </pc:spChg>
        <pc:spChg chg="add">
          <ac:chgData name="Moutushi Tanha" userId="S::m.tanha@uwtsd.ac.uk::62f9b1f3-ddcf-45d7-a6a4-b667feecf47e" providerId="AD" clId="Web-{B41E7D99-7BE4-EE58-3C6D-170C75AD1761}" dt="2026-01-18T08:30:25.077" v="37"/>
          <ac:spMkLst>
            <pc:docMk/>
            <pc:sldMk cId="592628730" sldId="300"/>
            <ac:spMk id="13" creationId="{A8D57A06-A426-446D-B02C-A2DC6B62E45E}"/>
          </ac:spMkLst>
        </pc:spChg>
        <pc:picChg chg="add mod">
          <ac:chgData name="Moutushi Tanha" userId="S::m.tanha@uwtsd.ac.uk::62f9b1f3-ddcf-45d7-a6a4-b667feecf47e" providerId="AD" clId="Web-{B41E7D99-7BE4-EE58-3C6D-170C75AD1761}" dt="2026-01-18T08:30:25.077" v="37"/>
          <ac:picMkLst>
            <pc:docMk/>
            <pc:sldMk cId="592628730" sldId="300"/>
            <ac:picMk id="2" creationId="{22E2F897-9C5A-33E7-0427-76CABD9AB8A9}"/>
          </ac:picMkLst>
        </pc:picChg>
      </pc:sldChg>
      <pc:sldChg chg="addSp modSp new mod setBg">
        <pc:chgData name="Moutushi Tanha" userId="S::m.tanha@uwtsd.ac.uk::62f9b1f3-ddcf-45d7-a6a4-b667feecf47e" providerId="AD" clId="Web-{B41E7D99-7BE4-EE58-3C6D-170C75AD1761}" dt="2026-01-18T08:32:03.785" v="42"/>
        <pc:sldMkLst>
          <pc:docMk/>
          <pc:sldMk cId="4261541694" sldId="301"/>
        </pc:sldMkLst>
        <pc:spChg chg="add">
          <ac:chgData name="Moutushi Tanha" userId="S::m.tanha@uwtsd.ac.uk::62f9b1f3-ddcf-45d7-a6a4-b667feecf47e" providerId="AD" clId="Web-{B41E7D99-7BE4-EE58-3C6D-170C75AD1761}" dt="2026-01-18T08:32:03.785" v="42"/>
          <ac:spMkLst>
            <pc:docMk/>
            <pc:sldMk cId="4261541694" sldId="301"/>
            <ac:spMk id="7" creationId="{AB8C311F-7253-4AED-9701-7FC0708C41C7}"/>
          </ac:spMkLst>
        </pc:spChg>
        <pc:spChg chg="add">
          <ac:chgData name="Moutushi Tanha" userId="S::m.tanha@uwtsd.ac.uk::62f9b1f3-ddcf-45d7-a6a4-b667feecf47e" providerId="AD" clId="Web-{B41E7D99-7BE4-EE58-3C6D-170C75AD1761}" dt="2026-01-18T08:32:03.785" v="42"/>
          <ac:spMkLst>
            <pc:docMk/>
            <pc:sldMk cId="4261541694" sldId="301"/>
            <ac:spMk id="9" creationId="{E2384209-CB15-4CDF-9D31-C44FD9A3F20D}"/>
          </ac:spMkLst>
        </pc:spChg>
        <pc:spChg chg="add">
          <ac:chgData name="Moutushi Tanha" userId="S::m.tanha@uwtsd.ac.uk::62f9b1f3-ddcf-45d7-a6a4-b667feecf47e" providerId="AD" clId="Web-{B41E7D99-7BE4-EE58-3C6D-170C75AD1761}" dt="2026-01-18T08:32:03.785" v="42"/>
          <ac:spMkLst>
            <pc:docMk/>
            <pc:sldMk cId="4261541694" sldId="301"/>
            <ac:spMk id="11" creationId="{2633B3B5-CC90-43F0-8714-D31D1F3F0209}"/>
          </ac:spMkLst>
        </pc:spChg>
        <pc:spChg chg="add">
          <ac:chgData name="Moutushi Tanha" userId="S::m.tanha@uwtsd.ac.uk::62f9b1f3-ddcf-45d7-a6a4-b667feecf47e" providerId="AD" clId="Web-{B41E7D99-7BE4-EE58-3C6D-170C75AD1761}" dt="2026-01-18T08:32:03.785" v="42"/>
          <ac:spMkLst>
            <pc:docMk/>
            <pc:sldMk cId="4261541694" sldId="301"/>
            <ac:spMk id="13" creationId="{A8D57A06-A426-446D-B02C-A2DC6B62E45E}"/>
          </ac:spMkLst>
        </pc:spChg>
        <pc:picChg chg="add mod">
          <ac:chgData name="Moutushi Tanha" userId="S::m.tanha@uwtsd.ac.uk::62f9b1f3-ddcf-45d7-a6a4-b667feecf47e" providerId="AD" clId="Web-{B41E7D99-7BE4-EE58-3C6D-170C75AD1761}" dt="2026-01-18T08:32:03.785" v="42"/>
          <ac:picMkLst>
            <pc:docMk/>
            <pc:sldMk cId="4261541694" sldId="301"/>
            <ac:picMk id="2" creationId="{5D2A7BF8-B830-DD2E-BE66-2B062E3CC7B5}"/>
          </ac:picMkLst>
        </pc:picChg>
      </pc:sldChg>
      <pc:sldChg chg="addSp modSp new mod setBg">
        <pc:chgData name="Moutushi Tanha" userId="S::m.tanha@uwtsd.ac.uk::62f9b1f3-ddcf-45d7-a6a4-b667feecf47e" providerId="AD" clId="Web-{B41E7D99-7BE4-EE58-3C6D-170C75AD1761}" dt="2026-01-18T08:33:02.242" v="45"/>
        <pc:sldMkLst>
          <pc:docMk/>
          <pc:sldMk cId="988460878" sldId="302"/>
        </pc:sldMkLst>
        <pc:spChg chg="add">
          <ac:chgData name="Moutushi Tanha" userId="S::m.tanha@uwtsd.ac.uk::62f9b1f3-ddcf-45d7-a6a4-b667feecf47e" providerId="AD" clId="Web-{B41E7D99-7BE4-EE58-3C6D-170C75AD1761}" dt="2026-01-18T08:33:02.242" v="45"/>
          <ac:spMkLst>
            <pc:docMk/>
            <pc:sldMk cId="988460878" sldId="302"/>
            <ac:spMk id="7" creationId="{AB8C311F-7253-4AED-9701-7FC0708C41C7}"/>
          </ac:spMkLst>
        </pc:spChg>
        <pc:spChg chg="add">
          <ac:chgData name="Moutushi Tanha" userId="S::m.tanha@uwtsd.ac.uk::62f9b1f3-ddcf-45d7-a6a4-b667feecf47e" providerId="AD" clId="Web-{B41E7D99-7BE4-EE58-3C6D-170C75AD1761}" dt="2026-01-18T08:33:02.242" v="45"/>
          <ac:spMkLst>
            <pc:docMk/>
            <pc:sldMk cId="988460878" sldId="302"/>
            <ac:spMk id="9" creationId="{E2384209-CB15-4CDF-9D31-C44FD9A3F20D}"/>
          </ac:spMkLst>
        </pc:spChg>
        <pc:spChg chg="add">
          <ac:chgData name="Moutushi Tanha" userId="S::m.tanha@uwtsd.ac.uk::62f9b1f3-ddcf-45d7-a6a4-b667feecf47e" providerId="AD" clId="Web-{B41E7D99-7BE4-EE58-3C6D-170C75AD1761}" dt="2026-01-18T08:33:02.242" v="45"/>
          <ac:spMkLst>
            <pc:docMk/>
            <pc:sldMk cId="988460878" sldId="302"/>
            <ac:spMk id="11" creationId="{2633B3B5-CC90-43F0-8714-D31D1F3F0209}"/>
          </ac:spMkLst>
        </pc:spChg>
        <pc:spChg chg="add">
          <ac:chgData name="Moutushi Tanha" userId="S::m.tanha@uwtsd.ac.uk::62f9b1f3-ddcf-45d7-a6a4-b667feecf47e" providerId="AD" clId="Web-{B41E7D99-7BE4-EE58-3C6D-170C75AD1761}" dt="2026-01-18T08:33:02.242" v="45"/>
          <ac:spMkLst>
            <pc:docMk/>
            <pc:sldMk cId="988460878" sldId="302"/>
            <ac:spMk id="13" creationId="{A8D57A06-A426-446D-B02C-A2DC6B62E45E}"/>
          </ac:spMkLst>
        </pc:spChg>
        <pc:picChg chg="add mod">
          <ac:chgData name="Moutushi Tanha" userId="S::m.tanha@uwtsd.ac.uk::62f9b1f3-ddcf-45d7-a6a4-b667feecf47e" providerId="AD" clId="Web-{B41E7D99-7BE4-EE58-3C6D-170C75AD1761}" dt="2026-01-18T08:33:02.242" v="45"/>
          <ac:picMkLst>
            <pc:docMk/>
            <pc:sldMk cId="988460878" sldId="302"/>
            <ac:picMk id="2" creationId="{1BEEA1EC-3067-4979-CEED-6B59FF78A411}"/>
          </ac:picMkLst>
        </pc:picChg>
      </pc:sldChg>
      <pc:sldChg chg="addSp modSp new mod ord setBg">
        <pc:chgData name="Moutushi Tanha" userId="S::m.tanha@uwtsd.ac.uk::62f9b1f3-ddcf-45d7-a6a4-b667feecf47e" providerId="AD" clId="Web-{B41E7D99-7BE4-EE58-3C6D-170C75AD1761}" dt="2026-01-18T08:34:19.525" v="51"/>
        <pc:sldMkLst>
          <pc:docMk/>
          <pc:sldMk cId="202830388" sldId="303"/>
        </pc:sldMkLst>
        <pc:spChg chg="add">
          <ac:chgData name="Moutushi Tanha" userId="S::m.tanha@uwtsd.ac.uk::62f9b1f3-ddcf-45d7-a6a4-b667feecf47e" providerId="AD" clId="Web-{B41E7D99-7BE4-EE58-3C6D-170C75AD1761}" dt="2026-01-18T08:34:19.525" v="51"/>
          <ac:spMkLst>
            <pc:docMk/>
            <pc:sldMk cId="202830388" sldId="303"/>
            <ac:spMk id="7" creationId="{AB8C311F-7253-4AED-9701-7FC0708C41C7}"/>
          </ac:spMkLst>
        </pc:spChg>
        <pc:spChg chg="add">
          <ac:chgData name="Moutushi Tanha" userId="S::m.tanha@uwtsd.ac.uk::62f9b1f3-ddcf-45d7-a6a4-b667feecf47e" providerId="AD" clId="Web-{B41E7D99-7BE4-EE58-3C6D-170C75AD1761}" dt="2026-01-18T08:34:19.525" v="51"/>
          <ac:spMkLst>
            <pc:docMk/>
            <pc:sldMk cId="202830388" sldId="303"/>
            <ac:spMk id="9" creationId="{E2384209-CB15-4CDF-9D31-C44FD9A3F20D}"/>
          </ac:spMkLst>
        </pc:spChg>
        <pc:spChg chg="add">
          <ac:chgData name="Moutushi Tanha" userId="S::m.tanha@uwtsd.ac.uk::62f9b1f3-ddcf-45d7-a6a4-b667feecf47e" providerId="AD" clId="Web-{B41E7D99-7BE4-EE58-3C6D-170C75AD1761}" dt="2026-01-18T08:34:19.525" v="51"/>
          <ac:spMkLst>
            <pc:docMk/>
            <pc:sldMk cId="202830388" sldId="303"/>
            <ac:spMk id="11" creationId="{2633B3B5-CC90-43F0-8714-D31D1F3F0209}"/>
          </ac:spMkLst>
        </pc:spChg>
        <pc:spChg chg="add">
          <ac:chgData name="Moutushi Tanha" userId="S::m.tanha@uwtsd.ac.uk::62f9b1f3-ddcf-45d7-a6a4-b667feecf47e" providerId="AD" clId="Web-{B41E7D99-7BE4-EE58-3C6D-170C75AD1761}" dt="2026-01-18T08:34:19.525" v="51"/>
          <ac:spMkLst>
            <pc:docMk/>
            <pc:sldMk cId="202830388" sldId="303"/>
            <ac:spMk id="13" creationId="{A8D57A06-A426-446D-B02C-A2DC6B62E45E}"/>
          </ac:spMkLst>
        </pc:spChg>
        <pc:picChg chg="add mod">
          <ac:chgData name="Moutushi Tanha" userId="S::m.tanha@uwtsd.ac.uk::62f9b1f3-ddcf-45d7-a6a4-b667feecf47e" providerId="AD" clId="Web-{B41E7D99-7BE4-EE58-3C6D-170C75AD1761}" dt="2026-01-18T08:34:19.525" v="51"/>
          <ac:picMkLst>
            <pc:docMk/>
            <pc:sldMk cId="202830388" sldId="303"/>
            <ac:picMk id="2" creationId="{819D1335-967F-F376-BF00-B5AAD8100CBF}"/>
          </ac:picMkLst>
        </pc:picChg>
      </pc:sldChg>
      <pc:sldChg chg="addSp modSp new mod ord setBg">
        <pc:chgData name="Moutushi Tanha" userId="S::m.tanha@uwtsd.ac.uk::62f9b1f3-ddcf-45d7-a6a4-b667feecf47e" providerId="AD" clId="Web-{B41E7D99-7BE4-EE58-3C6D-170C75AD1761}" dt="2026-01-18T08:36:38.485" v="62"/>
        <pc:sldMkLst>
          <pc:docMk/>
          <pc:sldMk cId="2179809263" sldId="304"/>
        </pc:sldMkLst>
        <pc:spChg chg="add">
          <ac:chgData name="Moutushi Tanha" userId="S::m.tanha@uwtsd.ac.uk::62f9b1f3-ddcf-45d7-a6a4-b667feecf47e" providerId="AD" clId="Web-{B41E7D99-7BE4-EE58-3C6D-170C75AD1761}" dt="2026-01-18T08:35:21.605" v="54"/>
          <ac:spMkLst>
            <pc:docMk/>
            <pc:sldMk cId="2179809263" sldId="304"/>
            <ac:spMk id="7" creationId="{AB8C311F-7253-4AED-9701-7FC0708C41C7}"/>
          </ac:spMkLst>
        </pc:spChg>
        <pc:spChg chg="add">
          <ac:chgData name="Moutushi Tanha" userId="S::m.tanha@uwtsd.ac.uk::62f9b1f3-ddcf-45d7-a6a4-b667feecf47e" providerId="AD" clId="Web-{B41E7D99-7BE4-EE58-3C6D-170C75AD1761}" dt="2026-01-18T08:35:21.605" v="54"/>
          <ac:spMkLst>
            <pc:docMk/>
            <pc:sldMk cId="2179809263" sldId="304"/>
            <ac:spMk id="9" creationId="{E2384209-CB15-4CDF-9D31-C44FD9A3F20D}"/>
          </ac:spMkLst>
        </pc:spChg>
        <pc:spChg chg="add">
          <ac:chgData name="Moutushi Tanha" userId="S::m.tanha@uwtsd.ac.uk::62f9b1f3-ddcf-45d7-a6a4-b667feecf47e" providerId="AD" clId="Web-{B41E7D99-7BE4-EE58-3C6D-170C75AD1761}" dt="2026-01-18T08:35:21.605" v="54"/>
          <ac:spMkLst>
            <pc:docMk/>
            <pc:sldMk cId="2179809263" sldId="304"/>
            <ac:spMk id="11" creationId="{2633B3B5-CC90-43F0-8714-D31D1F3F0209}"/>
          </ac:spMkLst>
        </pc:spChg>
        <pc:spChg chg="add">
          <ac:chgData name="Moutushi Tanha" userId="S::m.tanha@uwtsd.ac.uk::62f9b1f3-ddcf-45d7-a6a4-b667feecf47e" providerId="AD" clId="Web-{B41E7D99-7BE4-EE58-3C6D-170C75AD1761}" dt="2026-01-18T08:35:21.605" v="54"/>
          <ac:spMkLst>
            <pc:docMk/>
            <pc:sldMk cId="2179809263" sldId="304"/>
            <ac:spMk id="13" creationId="{A8D57A06-A426-446D-B02C-A2DC6B62E45E}"/>
          </ac:spMkLst>
        </pc:spChg>
        <pc:picChg chg="add mod">
          <ac:chgData name="Moutushi Tanha" userId="S::m.tanha@uwtsd.ac.uk::62f9b1f3-ddcf-45d7-a6a4-b667feecf47e" providerId="AD" clId="Web-{B41E7D99-7BE4-EE58-3C6D-170C75AD1761}" dt="2026-01-18T08:35:21.605" v="54"/>
          <ac:picMkLst>
            <pc:docMk/>
            <pc:sldMk cId="2179809263" sldId="304"/>
            <ac:picMk id="2" creationId="{8DB7EBCD-CCCB-F589-B4F8-22887ADED2E7}"/>
          </ac:picMkLst>
        </pc:picChg>
      </pc:sldChg>
      <pc:sldChg chg="addSp modSp new mod ord setBg">
        <pc:chgData name="Moutushi Tanha" userId="S::m.tanha@uwtsd.ac.uk::62f9b1f3-ddcf-45d7-a6a4-b667feecf47e" providerId="AD" clId="Web-{B41E7D99-7BE4-EE58-3C6D-170C75AD1761}" dt="2026-01-18T08:36:24.437" v="59"/>
        <pc:sldMkLst>
          <pc:docMk/>
          <pc:sldMk cId="2057508371" sldId="305"/>
        </pc:sldMkLst>
        <pc:spChg chg="add">
          <ac:chgData name="Moutushi Tanha" userId="S::m.tanha@uwtsd.ac.uk::62f9b1f3-ddcf-45d7-a6a4-b667feecf47e" providerId="AD" clId="Web-{B41E7D99-7BE4-EE58-3C6D-170C75AD1761}" dt="2026-01-18T08:36:05.764" v="57"/>
          <ac:spMkLst>
            <pc:docMk/>
            <pc:sldMk cId="2057508371" sldId="305"/>
            <ac:spMk id="7" creationId="{AB8C311F-7253-4AED-9701-7FC0708C41C7}"/>
          </ac:spMkLst>
        </pc:spChg>
        <pc:spChg chg="add">
          <ac:chgData name="Moutushi Tanha" userId="S::m.tanha@uwtsd.ac.uk::62f9b1f3-ddcf-45d7-a6a4-b667feecf47e" providerId="AD" clId="Web-{B41E7D99-7BE4-EE58-3C6D-170C75AD1761}" dt="2026-01-18T08:36:05.764" v="57"/>
          <ac:spMkLst>
            <pc:docMk/>
            <pc:sldMk cId="2057508371" sldId="305"/>
            <ac:spMk id="9" creationId="{E2384209-CB15-4CDF-9D31-C44FD9A3F20D}"/>
          </ac:spMkLst>
        </pc:spChg>
        <pc:spChg chg="add">
          <ac:chgData name="Moutushi Tanha" userId="S::m.tanha@uwtsd.ac.uk::62f9b1f3-ddcf-45d7-a6a4-b667feecf47e" providerId="AD" clId="Web-{B41E7D99-7BE4-EE58-3C6D-170C75AD1761}" dt="2026-01-18T08:36:05.764" v="57"/>
          <ac:spMkLst>
            <pc:docMk/>
            <pc:sldMk cId="2057508371" sldId="305"/>
            <ac:spMk id="11" creationId="{2633B3B5-CC90-43F0-8714-D31D1F3F0209}"/>
          </ac:spMkLst>
        </pc:spChg>
        <pc:spChg chg="add">
          <ac:chgData name="Moutushi Tanha" userId="S::m.tanha@uwtsd.ac.uk::62f9b1f3-ddcf-45d7-a6a4-b667feecf47e" providerId="AD" clId="Web-{B41E7D99-7BE4-EE58-3C6D-170C75AD1761}" dt="2026-01-18T08:36:05.764" v="57"/>
          <ac:spMkLst>
            <pc:docMk/>
            <pc:sldMk cId="2057508371" sldId="305"/>
            <ac:spMk id="13" creationId="{A8D57A06-A426-446D-B02C-A2DC6B62E45E}"/>
          </ac:spMkLst>
        </pc:spChg>
        <pc:picChg chg="add mod">
          <ac:chgData name="Moutushi Tanha" userId="S::m.tanha@uwtsd.ac.uk::62f9b1f3-ddcf-45d7-a6a4-b667feecf47e" providerId="AD" clId="Web-{B41E7D99-7BE4-EE58-3C6D-170C75AD1761}" dt="2026-01-18T08:36:05.764" v="57"/>
          <ac:picMkLst>
            <pc:docMk/>
            <pc:sldMk cId="2057508371" sldId="305"/>
            <ac:picMk id="2" creationId="{9A08D527-7338-315E-8704-6633259FC63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4714-775C-D018-4555-A8E71019F3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8697B3-6619-EC09-9C41-643ADA5637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E529D64-480B-0D55-8A2E-61741D0B8FAB}"/>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5" name="Footer Placeholder 4">
            <a:extLst>
              <a:ext uri="{FF2B5EF4-FFF2-40B4-BE49-F238E27FC236}">
                <a16:creationId xmlns:a16="http://schemas.microsoft.com/office/drawing/2014/main" id="{FA60D8D8-7446-3560-484F-F7F37DD128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08F34-AA09-D405-54A2-F9A1C9D0E93E}"/>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1365538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F5598-0812-0EA5-BC59-AE7481739D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5F5456-ABE0-7F8D-9753-DB07728C23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88E617-C220-8E6C-21E1-84879B7862F1}"/>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5" name="Footer Placeholder 4">
            <a:extLst>
              <a:ext uri="{FF2B5EF4-FFF2-40B4-BE49-F238E27FC236}">
                <a16:creationId xmlns:a16="http://schemas.microsoft.com/office/drawing/2014/main" id="{E4327B9B-561E-B2EF-E56D-712FE4BA48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0C95C1-EF40-AC67-3A28-9F337ED4C2B4}"/>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1335399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DA92A-03A6-8C6D-6DE9-0FA8EB7E4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7DEF9B-CACB-9172-5592-741EA3A4FD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F65BF6-964E-E650-BA70-2CDDB1ED6F4E}"/>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5" name="Footer Placeholder 4">
            <a:extLst>
              <a:ext uri="{FF2B5EF4-FFF2-40B4-BE49-F238E27FC236}">
                <a16:creationId xmlns:a16="http://schemas.microsoft.com/office/drawing/2014/main" id="{5FB2D9DB-F7BD-A1A7-BC72-84A5A43AD7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EEA3BD-C526-C896-8C0C-9138CED0D402}"/>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2844044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47EBD-0ECA-D4BA-5763-5C1A7875B1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A257C8-DCA7-AB31-2742-BF07BD6436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D379E4-AC4B-FFE0-7942-E7EC4D005D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A29602-AB62-94AC-6B08-E3D1F5D10B49}"/>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6" name="Footer Placeholder 5">
            <a:extLst>
              <a:ext uri="{FF2B5EF4-FFF2-40B4-BE49-F238E27FC236}">
                <a16:creationId xmlns:a16="http://schemas.microsoft.com/office/drawing/2014/main" id="{DD8B5E3B-5837-36C2-9628-F8B651F0DB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40C43E-60F4-D0A6-75E4-EFE55DC8953E}"/>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1897248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03732-7CFE-5881-6D00-3A878D7E9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A9A7A6-1A1F-481B-AC04-89FA35B75A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DBBC9D-390C-5B78-E017-A39D6E1470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D25F9F-1F65-B1F2-26CD-997DC03DD2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FA187B-2887-FBE2-9727-329CDBFFB8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1910A7-F319-BCE2-4EFF-D57F028918D1}"/>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8" name="Footer Placeholder 7">
            <a:extLst>
              <a:ext uri="{FF2B5EF4-FFF2-40B4-BE49-F238E27FC236}">
                <a16:creationId xmlns:a16="http://schemas.microsoft.com/office/drawing/2014/main" id="{4ADFE352-26CC-7241-7B14-3F1ED8D999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555666-8226-FBDE-CB16-0BC78BF5876F}"/>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3647272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20BEF-29E3-09C5-1702-0D3D38E7CB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F49D34-AF00-BBC1-87E6-543672F313E9}"/>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4" name="Footer Placeholder 3">
            <a:extLst>
              <a:ext uri="{FF2B5EF4-FFF2-40B4-BE49-F238E27FC236}">
                <a16:creationId xmlns:a16="http://schemas.microsoft.com/office/drawing/2014/main" id="{5DA2B4A1-C4A3-D456-BB9B-7C858BA9F1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1C9D87-0C80-CA05-80A2-ABFFDB1E9CB4}"/>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2087829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B4173B-8C1A-1182-A47A-D95D7604A6D1}"/>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3" name="Footer Placeholder 2">
            <a:extLst>
              <a:ext uri="{FF2B5EF4-FFF2-40B4-BE49-F238E27FC236}">
                <a16:creationId xmlns:a16="http://schemas.microsoft.com/office/drawing/2014/main" id="{41993DE4-6126-32EA-33AE-2198CF61B6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3C84AA-CFDB-C562-4D08-08B96E3C1064}"/>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3370796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DE68E-F893-80CA-EAD1-5BCF198C37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56E59E-8B3A-CB18-9382-2202A27CB0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C2BC12-7614-EE90-7868-AA343689F6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C4DA5F-72BC-D08A-3C2F-B766E552021C}"/>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6" name="Footer Placeholder 5">
            <a:extLst>
              <a:ext uri="{FF2B5EF4-FFF2-40B4-BE49-F238E27FC236}">
                <a16:creationId xmlns:a16="http://schemas.microsoft.com/office/drawing/2014/main" id="{BF85E9B5-E1D5-E66A-7954-1F80FA39C0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C0351D-49EC-351C-60FE-567168191CCB}"/>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1485884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76775-511E-7039-8379-CA7BBB6FAB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70B617-D35C-0C3A-9382-8BDDC4A391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481106-3203-5E15-3699-2192116F0B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51B716-325D-82F8-5AFD-91F5377CB2B0}"/>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6" name="Footer Placeholder 5">
            <a:extLst>
              <a:ext uri="{FF2B5EF4-FFF2-40B4-BE49-F238E27FC236}">
                <a16:creationId xmlns:a16="http://schemas.microsoft.com/office/drawing/2014/main" id="{E81CB2CD-BDE0-01EA-4FE9-86139421DD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6A1CE8-AC27-A815-8B49-518EFD836B33}"/>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3302042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B20DF-2B52-5F8F-F3BF-457054A033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243F1E-EBD8-0A4D-4CB5-069ACDFA99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CCD43D-CE4E-A486-55F7-2D7776F9A819}"/>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5" name="Footer Placeholder 4">
            <a:extLst>
              <a:ext uri="{FF2B5EF4-FFF2-40B4-BE49-F238E27FC236}">
                <a16:creationId xmlns:a16="http://schemas.microsoft.com/office/drawing/2014/main" id="{F7B312CD-921B-AB9A-C12D-8F4FC7EB6E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2940DC-1E61-DCEC-4144-48C2857C0951}"/>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776085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8A470F-5F4A-0B02-C4A8-F0C62859CC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A99326-D66F-25EE-B0FD-E325F1B7D4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B82856-BE9C-A5EB-71C2-329FF882DA26}"/>
              </a:ext>
            </a:extLst>
          </p:cNvPr>
          <p:cNvSpPr>
            <a:spLocks noGrp="1"/>
          </p:cNvSpPr>
          <p:nvPr>
            <p:ph type="dt" sz="half" idx="10"/>
          </p:nvPr>
        </p:nvSpPr>
        <p:spPr/>
        <p:txBody>
          <a:bodyPr/>
          <a:lstStyle/>
          <a:p>
            <a:fld id="{1A4C0A4E-C458-4419-BD5C-5E6F492C8DD3}" type="datetimeFigureOut">
              <a:rPr lang="en-GB" smtClean="0"/>
              <a:t>29/01/2026</a:t>
            </a:fld>
            <a:endParaRPr lang="en-GB"/>
          </a:p>
        </p:txBody>
      </p:sp>
      <p:sp>
        <p:nvSpPr>
          <p:cNvPr id="5" name="Footer Placeholder 4">
            <a:extLst>
              <a:ext uri="{FF2B5EF4-FFF2-40B4-BE49-F238E27FC236}">
                <a16:creationId xmlns:a16="http://schemas.microsoft.com/office/drawing/2014/main" id="{116AC174-4F3F-9E7E-C458-982AA9CF1E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F278E0-1AB7-77B7-ECA5-254425DFFAC7}"/>
              </a:ext>
            </a:extLst>
          </p:cNvPr>
          <p:cNvSpPr>
            <a:spLocks noGrp="1"/>
          </p:cNvSpPr>
          <p:nvPr>
            <p:ph type="sldNum" sz="quarter" idx="12"/>
          </p:nvPr>
        </p:nvSpPr>
        <p:spPr/>
        <p:txBody>
          <a:bodyPr/>
          <a:lstStyle/>
          <a:p>
            <a:fld id="{BFD37CAE-5921-482D-B480-2298E3E0F72D}" type="slidenum">
              <a:rPr lang="en-GB" smtClean="0"/>
              <a:t>‹#›</a:t>
            </a:fld>
            <a:endParaRPr lang="en-GB"/>
          </a:p>
        </p:txBody>
      </p:sp>
    </p:spTree>
    <p:extLst>
      <p:ext uri="{BB962C8B-B14F-4D97-AF65-F5344CB8AC3E}">
        <p14:creationId xmlns:p14="http://schemas.microsoft.com/office/powerpoint/2010/main" val="2860009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EFC0D8-E3A6-EDAF-3F73-E0FF371425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2D14C1-6AAB-AC74-FA9C-68C9E8CD3C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F28686-74D4-62AE-5A43-2E4F8A4C9D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4C0A4E-C458-4419-BD5C-5E6F492C8DD3}" type="datetimeFigureOut">
              <a:rPr lang="en-GB" smtClean="0"/>
              <a:t>29/01/2026</a:t>
            </a:fld>
            <a:endParaRPr lang="en-GB"/>
          </a:p>
        </p:txBody>
      </p:sp>
      <p:sp>
        <p:nvSpPr>
          <p:cNvPr id="5" name="Footer Placeholder 4">
            <a:extLst>
              <a:ext uri="{FF2B5EF4-FFF2-40B4-BE49-F238E27FC236}">
                <a16:creationId xmlns:a16="http://schemas.microsoft.com/office/drawing/2014/main" id="{6EB23567-26D0-EE44-74D9-5BD793FFBC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D84461-616E-8BB5-CEF4-A55AE92F58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FD37CAE-5921-482D-B480-2298E3E0F72D}" type="slidenum">
              <a:rPr lang="en-GB" smtClean="0"/>
              <a:t>‹#›</a:t>
            </a:fld>
            <a:endParaRPr lang="en-GB"/>
          </a:p>
        </p:txBody>
      </p:sp>
    </p:spTree>
    <p:extLst>
      <p:ext uri="{BB962C8B-B14F-4D97-AF65-F5344CB8AC3E}">
        <p14:creationId xmlns:p14="http://schemas.microsoft.com/office/powerpoint/2010/main" val="9429573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ZOL3uYZif6o" TargetMode="External"/><Relationship Id="rId2" Type="http://schemas.openxmlformats.org/officeDocument/2006/relationships/hyperlink" Target="https://www.youtube.com/watch?v=y-KV1nftdBA" TargetMode="External"/><Relationship Id="rId1" Type="http://schemas.openxmlformats.org/officeDocument/2006/relationships/slideLayout" Target="../slideLayouts/slideLayout2.xml"/><Relationship Id="rId6" Type="http://schemas.openxmlformats.org/officeDocument/2006/relationships/hyperlink" Target="https://www.youtube.com/watch?v=105_NMGZALs" TargetMode="External"/><Relationship Id="rId5" Type="http://schemas.openxmlformats.org/officeDocument/2006/relationships/hyperlink" Target="https://www.youtube.com/watch?v=JpXpgRzOws4" TargetMode="External"/><Relationship Id="rId4" Type="http://schemas.openxmlformats.org/officeDocument/2006/relationships/hyperlink" Target="https://www.youtube.com/watch?v=ONpoSrGcwmM"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19AE-6556-A52C-7937-5EA1976064AF}"/>
              </a:ext>
            </a:extLst>
          </p:cNvPr>
          <p:cNvSpPr>
            <a:spLocks noGrp="1"/>
          </p:cNvSpPr>
          <p:nvPr>
            <p:ph type="ctrTitle"/>
          </p:nvPr>
        </p:nvSpPr>
        <p:spPr/>
        <p:txBody>
          <a:bodyPr/>
          <a:lstStyle/>
          <a:p>
            <a:r>
              <a:rPr lang="en-GB" dirty="0">
                <a:ea typeface="+mj-lt"/>
                <a:cs typeface="+mj-lt"/>
              </a:rPr>
              <a:t>Logistics Processes</a:t>
            </a:r>
            <a:endParaRPr lang="en-US" dirty="0"/>
          </a:p>
        </p:txBody>
      </p:sp>
      <p:sp>
        <p:nvSpPr>
          <p:cNvPr id="3" name="Subtitle 2">
            <a:extLst>
              <a:ext uri="{FF2B5EF4-FFF2-40B4-BE49-F238E27FC236}">
                <a16:creationId xmlns:a16="http://schemas.microsoft.com/office/drawing/2014/main" id="{E352EEE2-0ABE-0265-A3E3-A71209D6137E}"/>
              </a:ext>
            </a:extLst>
          </p:cNvPr>
          <p:cNvSpPr>
            <a:spLocks noGrp="1"/>
          </p:cNvSpPr>
          <p:nvPr>
            <p:ph type="subTitle" idx="1"/>
          </p:nvPr>
        </p:nvSpPr>
        <p:spPr/>
        <p:txBody>
          <a:bodyPr vert="horz" lIns="91440" tIns="45720" rIns="91440" bIns="45720" rtlCol="0" anchor="t">
            <a:normAutofit/>
          </a:bodyPr>
          <a:lstStyle/>
          <a:p>
            <a:r>
              <a:rPr lang="en-GB" dirty="0"/>
              <a:t>Session 5</a:t>
            </a:r>
          </a:p>
        </p:txBody>
      </p:sp>
    </p:spTree>
    <p:extLst>
      <p:ext uri="{BB962C8B-B14F-4D97-AF65-F5344CB8AC3E}">
        <p14:creationId xmlns:p14="http://schemas.microsoft.com/office/powerpoint/2010/main" val="657061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D47E-BE69-CA47-9111-5B185D50E921}"/>
              </a:ext>
            </a:extLst>
          </p:cNvPr>
          <p:cNvSpPr>
            <a:spLocks noGrp="1"/>
          </p:cNvSpPr>
          <p:nvPr>
            <p:ph type="title"/>
          </p:nvPr>
        </p:nvSpPr>
        <p:spPr/>
        <p:txBody>
          <a:bodyPr/>
          <a:lstStyle/>
          <a:p>
            <a:r>
              <a:rPr lang="en-US" dirty="0"/>
              <a:t>Video Links</a:t>
            </a:r>
          </a:p>
        </p:txBody>
      </p:sp>
      <p:sp>
        <p:nvSpPr>
          <p:cNvPr id="3" name="Content Placeholder 2">
            <a:extLst>
              <a:ext uri="{FF2B5EF4-FFF2-40B4-BE49-F238E27FC236}">
                <a16:creationId xmlns:a16="http://schemas.microsoft.com/office/drawing/2014/main" id="{E7D14076-062D-4345-3DF7-AE7CD676952C}"/>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Logistics Process Flow Explained For Import Export Business</a:t>
            </a:r>
          </a:p>
          <a:p>
            <a:r>
              <a:rPr lang="en-US" dirty="0">
                <a:ea typeface="+mn-lt"/>
                <a:cs typeface="+mn-lt"/>
                <a:hlinkClick r:id="rId3"/>
              </a:rPr>
              <a:t>Processes of Warehousing | Warehouse Processes Explained | Warehouse Processes and Procedures</a:t>
            </a:r>
          </a:p>
          <a:p>
            <a:r>
              <a:rPr lang="en-US" dirty="0">
                <a:ea typeface="+mn-lt"/>
                <a:cs typeface="+mn-lt"/>
                <a:hlinkClick r:id="rId4"/>
              </a:rPr>
              <a:t>Cold Chain Logistics | Vaccine Cold Chain | Cold Chain Logistics Process,Cold Supply Chain Logistics</a:t>
            </a:r>
            <a:endParaRPr lang="en-US" dirty="0"/>
          </a:p>
          <a:p>
            <a:r>
              <a:rPr lang="en-US" dirty="0">
                <a:ea typeface="+mn-lt"/>
                <a:cs typeface="+mn-lt"/>
                <a:hlinkClick r:id="rId5"/>
              </a:rPr>
              <a:t>3 Barriers to Supply Chain Improvement</a:t>
            </a:r>
            <a:endParaRPr lang="en-US" dirty="0"/>
          </a:p>
          <a:p>
            <a:r>
              <a:rPr lang="en-US" dirty="0">
                <a:ea typeface="+mn-lt"/>
                <a:cs typeface="+mn-lt"/>
                <a:hlinkClick r:id="rId6"/>
              </a:rPr>
              <a:t>Supply Chain in 2026 - What You Should Fix ?</a:t>
            </a:r>
            <a:endParaRPr lang="en-US" dirty="0"/>
          </a:p>
          <a:p>
            <a:endParaRPr lang="en-US" dirty="0"/>
          </a:p>
        </p:txBody>
      </p:sp>
    </p:spTree>
    <p:extLst>
      <p:ext uri="{BB962C8B-B14F-4D97-AF65-F5344CB8AC3E}">
        <p14:creationId xmlns:p14="http://schemas.microsoft.com/office/powerpoint/2010/main" val="3024543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5EAC2-5AB1-84A5-4984-E505EF01D1A1}"/>
              </a:ext>
            </a:extLst>
          </p:cNvPr>
          <p:cNvSpPr>
            <a:spLocks noGrp="1"/>
          </p:cNvSpPr>
          <p:nvPr>
            <p:ph type="title"/>
          </p:nvPr>
        </p:nvSpPr>
        <p:spPr/>
        <p:txBody>
          <a:bodyPr/>
          <a:lstStyle/>
          <a:p>
            <a:pPr algn="ctr"/>
            <a:r>
              <a:rPr lang="en-GB" b="1" dirty="0"/>
              <a:t>Introduction</a:t>
            </a:r>
          </a:p>
        </p:txBody>
      </p:sp>
      <p:sp>
        <p:nvSpPr>
          <p:cNvPr id="3" name="Content Placeholder 2">
            <a:extLst>
              <a:ext uri="{FF2B5EF4-FFF2-40B4-BE49-F238E27FC236}">
                <a16:creationId xmlns:a16="http://schemas.microsoft.com/office/drawing/2014/main" id="{EFB92B94-32FF-4081-BA1C-26404D8A255E}"/>
              </a:ext>
            </a:extLst>
          </p:cNvPr>
          <p:cNvSpPr>
            <a:spLocks noGrp="1"/>
          </p:cNvSpPr>
          <p:nvPr>
            <p:ph idx="1"/>
          </p:nvPr>
        </p:nvSpPr>
        <p:spPr/>
        <p:txBody>
          <a:bodyPr/>
          <a:lstStyle/>
          <a:p>
            <a:r>
              <a:rPr lang="en-GB" b="1" dirty="0"/>
              <a:t>Supply Chain Perspective</a:t>
            </a:r>
            <a:endParaRPr lang="en-GB" dirty="0"/>
          </a:p>
          <a:p>
            <a:pPr lvl="0"/>
            <a:r>
              <a:rPr lang="en-GB" dirty="0"/>
              <a:t>Logistics must be viewed </a:t>
            </a:r>
            <a:r>
              <a:rPr lang="en-GB" b="1" dirty="0"/>
              <a:t>across internal functions and across multiple companies</a:t>
            </a:r>
            <a:r>
              <a:rPr lang="en-GB" dirty="0"/>
              <a:t>.</a:t>
            </a:r>
          </a:p>
          <a:p>
            <a:pPr lvl="0"/>
            <a:r>
              <a:rPr lang="en-GB" dirty="0"/>
              <a:t>A supply‑chain orientation ensures: </a:t>
            </a:r>
          </a:p>
          <a:p>
            <a:pPr lvl="1"/>
            <a:r>
              <a:rPr lang="en-GB" dirty="0"/>
              <a:t>Activities are aligned toward </a:t>
            </a:r>
            <a:r>
              <a:rPr lang="en-GB" b="1" dirty="0"/>
              <a:t>customer satisfaction</a:t>
            </a:r>
            <a:r>
              <a:rPr lang="en-GB" dirty="0"/>
              <a:t>.</a:t>
            </a:r>
          </a:p>
          <a:p>
            <a:pPr lvl="1"/>
            <a:r>
              <a:rPr lang="en-GB" dirty="0"/>
              <a:t>Processes support seamless flow between organizations.</a:t>
            </a:r>
          </a:p>
          <a:p>
            <a:endParaRPr lang="en-GB" dirty="0"/>
          </a:p>
        </p:txBody>
      </p:sp>
    </p:spTree>
    <p:extLst>
      <p:ext uri="{BB962C8B-B14F-4D97-AF65-F5344CB8AC3E}">
        <p14:creationId xmlns:p14="http://schemas.microsoft.com/office/powerpoint/2010/main" val="1546638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BE07-C75B-10D8-D4DC-51DAEAB26721}"/>
              </a:ext>
            </a:extLst>
          </p:cNvPr>
          <p:cNvSpPr>
            <a:spLocks noGrp="1"/>
          </p:cNvSpPr>
          <p:nvPr>
            <p:ph type="title"/>
          </p:nvPr>
        </p:nvSpPr>
        <p:spPr/>
        <p:txBody>
          <a:bodyPr/>
          <a:lstStyle/>
          <a:p>
            <a:pPr algn="ctr"/>
            <a:r>
              <a:rPr lang="en-GB" b="1" dirty="0"/>
              <a:t>Introduction</a:t>
            </a:r>
            <a:endParaRPr lang="en-US" dirty="0"/>
          </a:p>
        </p:txBody>
      </p:sp>
      <p:sp>
        <p:nvSpPr>
          <p:cNvPr id="3" name="Content Placeholder 2">
            <a:extLst>
              <a:ext uri="{FF2B5EF4-FFF2-40B4-BE49-F238E27FC236}">
                <a16:creationId xmlns:a16="http://schemas.microsoft.com/office/drawing/2014/main" id="{C162725A-8E66-A217-221D-09A54469A691}"/>
              </a:ext>
            </a:extLst>
          </p:cNvPr>
          <p:cNvSpPr>
            <a:spLocks noGrp="1"/>
          </p:cNvSpPr>
          <p:nvPr>
            <p:ph idx="1"/>
          </p:nvPr>
        </p:nvSpPr>
        <p:spPr/>
        <p:txBody>
          <a:bodyPr/>
          <a:lstStyle/>
          <a:p>
            <a:r>
              <a:rPr lang="en-GB" b="1" dirty="0"/>
              <a:t>Process Requirements</a:t>
            </a:r>
            <a:endParaRPr lang="en-GB" dirty="0"/>
          </a:p>
          <a:p>
            <a:pPr lvl="0"/>
            <a:r>
              <a:rPr lang="en-GB" dirty="0"/>
              <a:t>Effective processes must: </a:t>
            </a:r>
          </a:p>
          <a:p>
            <a:pPr lvl="1"/>
            <a:r>
              <a:rPr lang="en-GB" dirty="0"/>
              <a:t>Span across </a:t>
            </a:r>
            <a:r>
              <a:rPr lang="en-GB" b="1" dirty="0"/>
              <a:t>departments</a:t>
            </a:r>
            <a:r>
              <a:rPr lang="en-GB" dirty="0"/>
              <a:t> and </a:t>
            </a:r>
            <a:r>
              <a:rPr lang="en-GB" b="1" dirty="0"/>
              <a:t>company boundaries</a:t>
            </a:r>
            <a:r>
              <a:rPr lang="en-GB" dirty="0"/>
              <a:t>.</a:t>
            </a:r>
          </a:p>
          <a:p>
            <a:pPr lvl="1"/>
            <a:r>
              <a:rPr lang="en-GB" dirty="0"/>
              <a:t>Deliver the </a:t>
            </a:r>
            <a:r>
              <a:rPr lang="en-GB" b="1" dirty="0"/>
              <a:t>type and level of customer service</a:t>
            </a:r>
            <a:r>
              <a:rPr lang="en-GB" dirty="0"/>
              <a:t> expected by the end user.</a:t>
            </a:r>
          </a:p>
          <a:p>
            <a:pPr lvl="0"/>
            <a:r>
              <a:rPr lang="en-GB" dirty="0"/>
              <a:t>In many organizations, these cross‑company, customer-focused processes are still </a:t>
            </a:r>
            <a:r>
              <a:rPr lang="en-GB" b="1" dirty="0"/>
              <a:t>not fully implemented</a:t>
            </a:r>
            <a:r>
              <a:rPr lang="en-GB" dirty="0"/>
              <a:t>.</a:t>
            </a:r>
          </a:p>
          <a:p>
            <a:r>
              <a:rPr lang="en-GB" dirty="0"/>
              <a:t> </a:t>
            </a:r>
          </a:p>
          <a:p>
            <a:endParaRPr lang="en-GB" dirty="0"/>
          </a:p>
        </p:txBody>
      </p:sp>
    </p:spTree>
    <p:extLst>
      <p:ext uri="{BB962C8B-B14F-4D97-AF65-F5344CB8AC3E}">
        <p14:creationId xmlns:p14="http://schemas.microsoft.com/office/powerpoint/2010/main" val="21688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F0956-EFA0-6851-E99C-4E79722881B5}"/>
              </a:ext>
            </a:extLst>
          </p:cNvPr>
          <p:cNvSpPr>
            <a:spLocks noGrp="1"/>
          </p:cNvSpPr>
          <p:nvPr>
            <p:ph type="title"/>
          </p:nvPr>
        </p:nvSpPr>
        <p:spPr/>
        <p:txBody>
          <a:bodyPr/>
          <a:lstStyle/>
          <a:p>
            <a:r>
              <a:rPr lang="en-GB" b="1" dirty="0"/>
              <a:t>Functional Process Problems – Key Points</a:t>
            </a:r>
            <a:br>
              <a:rPr lang="en-GB" dirty="0"/>
            </a:br>
            <a:endParaRPr lang="en-GB" dirty="0"/>
          </a:p>
        </p:txBody>
      </p:sp>
      <p:sp>
        <p:nvSpPr>
          <p:cNvPr id="3" name="Content Placeholder 2">
            <a:extLst>
              <a:ext uri="{FF2B5EF4-FFF2-40B4-BE49-F238E27FC236}">
                <a16:creationId xmlns:a16="http://schemas.microsoft.com/office/drawing/2014/main" id="{418F9983-F6F1-4E80-D9F2-CCA7410A479F}"/>
              </a:ext>
            </a:extLst>
          </p:cNvPr>
          <p:cNvSpPr>
            <a:spLocks noGrp="1"/>
          </p:cNvSpPr>
          <p:nvPr>
            <p:ph idx="1"/>
          </p:nvPr>
        </p:nvSpPr>
        <p:spPr/>
        <p:txBody>
          <a:bodyPr/>
          <a:lstStyle/>
          <a:p>
            <a:pPr lvl="0"/>
            <a:r>
              <a:rPr lang="en-GB" dirty="0"/>
              <a:t>Traditional processes were designed around </a:t>
            </a:r>
            <a:r>
              <a:rPr lang="en-GB" b="1" dirty="0"/>
              <a:t>individual organizational functions</a:t>
            </a:r>
            <a:r>
              <a:rPr lang="en-GB" dirty="0"/>
              <a:t>, not for end‑to‑end integration.</a:t>
            </a:r>
          </a:p>
          <a:p>
            <a:pPr lvl="0"/>
            <a:r>
              <a:rPr lang="en-GB" dirty="0"/>
              <a:t>As a result, processes often </a:t>
            </a:r>
            <a:r>
              <a:rPr lang="en-GB" b="1" dirty="0"/>
              <a:t>don’t operate seamlessly across departments</a:t>
            </a:r>
            <a:r>
              <a:rPr lang="en-GB" dirty="0"/>
              <a:t>.</a:t>
            </a:r>
          </a:p>
          <a:p>
            <a:pPr lvl="0"/>
            <a:r>
              <a:rPr lang="en-GB" dirty="0"/>
              <a:t>Effective processes should work as a </a:t>
            </a:r>
            <a:r>
              <a:rPr lang="en-GB" b="1" dirty="0"/>
              <a:t>single, streamlined flow</a:t>
            </a:r>
            <a:r>
              <a:rPr lang="en-GB" dirty="0"/>
              <a:t>, not disconnected functional steps.</a:t>
            </a:r>
          </a:p>
          <a:p>
            <a:endParaRPr lang="en-GB" dirty="0"/>
          </a:p>
        </p:txBody>
      </p:sp>
    </p:spTree>
    <p:extLst>
      <p:ext uri="{BB962C8B-B14F-4D97-AF65-F5344CB8AC3E}">
        <p14:creationId xmlns:p14="http://schemas.microsoft.com/office/powerpoint/2010/main" val="2409300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71235-19AC-C10D-4033-EBAE86326ADB}"/>
              </a:ext>
            </a:extLst>
          </p:cNvPr>
          <p:cNvSpPr>
            <a:spLocks noGrp="1"/>
          </p:cNvSpPr>
          <p:nvPr>
            <p:ph type="title"/>
          </p:nvPr>
        </p:nvSpPr>
        <p:spPr/>
        <p:txBody>
          <a:bodyPr/>
          <a:lstStyle/>
          <a:p>
            <a:pPr algn="ctr"/>
            <a:r>
              <a:rPr lang="en-GB" b="1" dirty="0"/>
              <a:t>Order Fulfilment Example</a:t>
            </a:r>
            <a:br>
              <a:rPr lang="en-GB" dirty="0"/>
            </a:br>
            <a:endParaRPr lang="en-GB" dirty="0"/>
          </a:p>
        </p:txBody>
      </p:sp>
      <p:sp>
        <p:nvSpPr>
          <p:cNvPr id="3" name="Content Placeholder 2">
            <a:extLst>
              <a:ext uri="{FF2B5EF4-FFF2-40B4-BE49-F238E27FC236}">
                <a16:creationId xmlns:a16="http://schemas.microsoft.com/office/drawing/2014/main" id="{1B9EBB6A-4CC0-4F04-1359-BD7BF469E5BD}"/>
              </a:ext>
            </a:extLst>
          </p:cNvPr>
          <p:cNvSpPr>
            <a:spLocks noGrp="1"/>
          </p:cNvSpPr>
          <p:nvPr>
            <p:ph idx="1"/>
          </p:nvPr>
        </p:nvSpPr>
        <p:spPr/>
        <p:txBody>
          <a:bodyPr>
            <a:normAutofit fontScale="85000" lnSpcReduction="20000"/>
          </a:bodyPr>
          <a:lstStyle/>
          <a:p>
            <a:r>
              <a:rPr lang="en-GB" b="1" dirty="0"/>
              <a:t>Goal of order fulfilment:</a:t>
            </a:r>
            <a:endParaRPr lang="en-GB" dirty="0"/>
          </a:p>
          <a:p>
            <a:pPr lvl="0"/>
            <a:r>
              <a:rPr lang="en-GB" dirty="0"/>
              <a:t>Receive, check, pick, and deliver customer orders </a:t>
            </a:r>
            <a:r>
              <a:rPr lang="en-GB" b="1" dirty="0"/>
              <a:t>accurately</a:t>
            </a:r>
            <a:r>
              <a:rPr lang="en-GB" dirty="0"/>
              <a:t>, </a:t>
            </a:r>
            <a:r>
              <a:rPr lang="en-GB" b="1" dirty="0"/>
              <a:t>on time</a:t>
            </a:r>
            <a:r>
              <a:rPr lang="en-GB" dirty="0"/>
              <a:t>, and </a:t>
            </a:r>
            <a:r>
              <a:rPr lang="en-GB" b="1" dirty="0"/>
              <a:t>without disruption</a:t>
            </a:r>
            <a:r>
              <a:rPr lang="en-GB" dirty="0"/>
              <a:t>.</a:t>
            </a:r>
          </a:p>
          <a:p>
            <a:r>
              <a:rPr lang="en-GB" b="1" dirty="0"/>
              <a:t>Common functional issues:</a:t>
            </a:r>
            <a:endParaRPr lang="en-GB" dirty="0"/>
          </a:p>
          <a:p>
            <a:pPr lvl="0"/>
            <a:r>
              <a:rPr lang="en-GB" dirty="0"/>
              <a:t>Incorrect transcription of order details</a:t>
            </a:r>
          </a:p>
          <a:p>
            <a:pPr lvl="0"/>
            <a:r>
              <a:rPr lang="en-GB" dirty="0"/>
              <a:t>Wrong information about product availability</a:t>
            </a:r>
          </a:p>
          <a:p>
            <a:pPr lvl="0"/>
            <a:r>
              <a:rPr lang="en-GB" dirty="0"/>
              <a:t>Incorrect picking/selection of items</a:t>
            </a:r>
          </a:p>
          <a:p>
            <a:pPr lvl="0"/>
            <a:r>
              <a:rPr lang="en-GB" dirty="0"/>
              <a:t>Damage to goods</a:t>
            </a:r>
          </a:p>
          <a:p>
            <a:pPr lvl="0"/>
            <a:r>
              <a:rPr lang="en-GB" dirty="0"/>
              <a:t>Late delivery</a:t>
            </a:r>
          </a:p>
          <a:p>
            <a:pPr lvl="0"/>
            <a:r>
              <a:rPr lang="en-GB" dirty="0"/>
              <a:t>Delivery to the wrong address</a:t>
            </a:r>
          </a:p>
          <a:p>
            <a:pPr lvl="0"/>
            <a:r>
              <a:rPr lang="en-GB" dirty="0"/>
              <a:t>Invoicing errors (e.g., invoicing the wrong address)</a:t>
            </a:r>
          </a:p>
          <a:p>
            <a:endParaRPr lang="en-GB" dirty="0"/>
          </a:p>
        </p:txBody>
      </p:sp>
    </p:spTree>
    <p:extLst>
      <p:ext uri="{BB962C8B-B14F-4D97-AF65-F5344CB8AC3E}">
        <p14:creationId xmlns:p14="http://schemas.microsoft.com/office/powerpoint/2010/main" val="612343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B92B0-A2A0-7668-DE2C-00C7190562FA}"/>
              </a:ext>
            </a:extLst>
          </p:cNvPr>
          <p:cNvSpPr>
            <a:spLocks noGrp="1"/>
          </p:cNvSpPr>
          <p:nvPr>
            <p:ph type="title"/>
          </p:nvPr>
        </p:nvSpPr>
        <p:spPr/>
        <p:txBody>
          <a:bodyPr>
            <a:normAutofit fontScale="90000"/>
          </a:bodyPr>
          <a:lstStyle/>
          <a:p>
            <a:br>
              <a:rPr lang="en-GB" b="1" dirty="0"/>
            </a:br>
            <a:r>
              <a:rPr lang="en-GB" b="1" dirty="0"/>
              <a:t>Cross‑Functional Process Problems – Key Points</a:t>
            </a:r>
            <a:br>
              <a:rPr lang="en-GB" dirty="0"/>
            </a:br>
            <a:endParaRPr lang="en-GB" dirty="0"/>
          </a:p>
        </p:txBody>
      </p:sp>
      <p:sp>
        <p:nvSpPr>
          <p:cNvPr id="3" name="Content Placeholder 2">
            <a:extLst>
              <a:ext uri="{FF2B5EF4-FFF2-40B4-BE49-F238E27FC236}">
                <a16:creationId xmlns:a16="http://schemas.microsoft.com/office/drawing/2014/main" id="{D541683D-F1B6-9F83-6EB6-3FE0FB9FD3B9}"/>
              </a:ext>
            </a:extLst>
          </p:cNvPr>
          <p:cNvSpPr>
            <a:spLocks noGrp="1"/>
          </p:cNvSpPr>
          <p:nvPr>
            <p:ph idx="1"/>
          </p:nvPr>
        </p:nvSpPr>
        <p:spPr/>
        <p:txBody>
          <a:bodyPr>
            <a:normAutofit fontScale="85000" lnSpcReduction="20000"/>
          </a:bodyPr>
          <a:lstStyle/>
          <a:p>
            <a:r>
              <a:rPr lang="en-GB" b="1" dirty="0"/>
              <a:t>Typical Cross‑Functional Errors &amp; Delays</a:t>
            </a:r>
            <a:endParaRPr lang="en-GB" dirty="0"/>
          </a:p>
          <a:p>
            <a:pPr lvl="0"/>
            <a:r>
              <a:rPr lang="en-GB" dirty="0"/>
              <a:t>Website not linked to real‑time stock → customer not informed of out‑of‑stock items or delayed delivery</a:t>
            </a:r>
          </a:p>
          <a:p>
            <a:pPr lvl="0"/>
            <a:r>
              <a:rPr lang="en-GB" dirty="0"/>
              <a:t>Stock appears available but is actually pre‑allocated to another customer</a:t>
            </a:r>
          </a:p>
          <a:p>
            <a:pPr lvl="0"/>
            <a:r>
              <a:rPr lang="en-GB" dirty="0"/>
              <a:t>Order details incorrectly transcribed due to lack of automated system links</a:t>
            </a:r>
          </a:p>
          <a:p>
            <a:pPr lvl="0"/>
            <a:r>
              <a:rPr lang="en-GB" dirty="0"/>
              <a:t>Credit control delays order progress without customer notification</a:t>
            </a:r>
          </a:p>
          <a:p>
            <a:pPr lvl="0"/>
            <a:r>
              <a:rPr lang="en-GB" dirty="0"/>
              <a:t>Substituted items picked when original items are out of stock, without informing customer</a:t>
            </a:r>
          </a:p>
          <a:p>
            <a:pPr lvl="0"/>
            <a:r>
              <a:rPr lang="en-GB" dirty="0"/>
              <a:t>Orders not part‑delivered even when partial delivery would benefit the customer</a:t>
            </a:r>
          </a:p>
          <a:p>
            <a:pPr lvl="0"/>
            <a:r>
              <a:rPr lang="en-GB" dirty="0"/>
              <a:t>Goods delivered via incorrect transport channel (e.g., next‑day instead of standard), increasing customer cost</a:t>
            </a:r>
          </a:p>
          <a:p>
            <a:endParaRPr lang="en-GB" dirty="0"/>
          </a:p>
        </p:txBody>
      </p:sp>
    </p:spTree>
    <p:extLst>
      <p:ext uri="{BB962C8B-B14F-4D97-AF65-F5344CB8AC3E}">
        <p14:creationId xmlns:p14="http://schemas.microsoft.com/office/powerpoint/2010/main" val="3946842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2426-7515-6619-DFCE-DD0434648D72}"/>
              </a:ext>
            </a:extLst>
          </p:cNvPr>
          <p:cNvSpPr>
            <a:spLocks noGrp="1"/>
          </p:cNvSpPr>
          <p:nvPr>
            <p:ph type="title"/>
          </p:nvPr>
        </p:nvSpPr>
        <p:spPr/>
        <p:txBody>
          <a:bodyPr/>
          <a:lstStyle/>
          <a:p>
            <a:pPr algn="ctr">
              <a:spcBef>
                <a:spcPts val="1000"/>
              </a:spcBef>
            </a:pPr>
            <a:br>
              <a:rPr lang="en-GB" sz="3200" b="1" dirty="0">
                <a:latin typeface="Aptos"/>
              </a:rPr>
            </a:br>
            <a:r>
              <a:rPr lang="en-GB" sz="3200" b="1" dirty="0">
                <a:latin typeface="Aptos"/>
              </a:rPr>
              <a:t>Why Cross‑Functional Problems Are Hard to Identify</a:t>
            </a:r>
          </a:p>
          <a:p>
            <a:endParaRPr lang="en-GB" dirty="0"/>
          </a:p>
        </p:txBody>
      </p:sp>
      <p:sp>
        <p:nvSpPr>
          <p:cNvPr id="3" name="Content Placeholder 2">
            <a:extLst>
              <a:ext uri="{FF2B5EF4-FFF2-40B4-BE49-F238E27FC236}">
                <a16:creationId xmlns:a16="http://schemas.microsoft.com/office/drawing/2014/main" id="{12E02BDC-A353-4110-DA8D-C917C688CED1}"/>
              </a:ext>
            </a:extLst>
          </p:cNvPr>
          <p:cNvSpPr>
            <a:spLocks noGrp="1"/>
          </p:cNvSpPr>
          <p:nvPr>
            <p:ph idx="1"/>
          </p:nvPr>
        </p:nvSpPr>
        <p:spPr/>
        <p:txBody>
          <a:bodyPr vert="horz" lIns="91440" tIns="45720" rIns="91440" bIns="45720" rtlCol="0" anchor="t">
            <a:normAutofit/>
          </a:bodyPr>
          <a:lstStyle/>
          <a:p>
            <a:r>
              <a:rPr lang="en-GB" dirty="0"/>
              <a:t>Unclear boundaries between functions → difficult to detect where problems originate</a:t>
            </a:r>
            <a:endParaRPr lang="en-US"/>
          </a:p>
          <a:p>
            <a:pPr lvl="0"/>
            <a:r>
              <a:rPr lang="en-GB" dirty="0"/>
              <a:t>Root causes often unclear due to poor process visibility</a:t>
            </a:r>
          </a:p>
          <a:p>
            <a:pPr lvl="0"/>
            <a:r>
              <a:rPr lang="en-GB" dirty="0"/>
              <a:t>“Blame culture” between departments prevents honest diagnosis of issues</a:t>
            </a:r>
          </a:p>
          <a:p>
            <a:endParaRPr lang="en-GB" dirty="0"/>
          </a:p>
        </p:txBody>
      </p:sp>
    </p:spTree>
    <p:extLst>
      <p:ext uri="{BB962C8B-B14F-4D97-AF65-F5344CB8AC3E}">
        <p14:creationId xmlns:p14="http://schemas.microsoft.com/office/powerpoint/2010/main" val="3989224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DD447-3988-9F72-9CFE-0343239CF0D2}"/>
              </a:ext>
            </a:extLst>
          </p:cNvPr>
          <p:cNvSpPr>
            <a:spLocks noGrp="1"/>
          </p:cNvSpPr>
          <p:nvPr>
            <p:ph type="title"/>
          </p:nvPr>
        </p:nvSpPr>
        <p:spPr/>
        <p:txBody>
          <a:bodyPr/>
          <a:lstStyle/>
          <a:p>
            <a:pPr algn="ctr">
              <a:spcBef>
                <a:spcPts val="1000"/>
              </a:spcBef>
            </a:pPr>
            <a:r>
              <a:rPr lang="en-GB" sz="3600" b="1" dirty="0">
                <a:latin typeface="Aptos"/>
              </a:rPr>
              <a:t>Need for Process Redesign</a:t>
            </a:r>
            <a:endParaRPr lang="en-GB" sz="3600" dirty="0">
              <a:latin typeface="Aptos"/>
            </a:endParaRPr>
          </a:p>
          <a:p>
            <a:endParaRPr lang="en-GB" dirty="0"/>
          </a:p>
        </p:txBody>
      </p:sp>
      <p:sp>
        <p:nvSpPr>
          <p:cNvPr id="3" name="Content Placeholder 2">
            <a:extLst>
              <a:ext uri="{FF2B5EF4-FFF2-40B4-BE49-F238E27FC236}">
                <a16:creationId xmlns:a16="http://schemas.microsoft.com/office/drawing/2014/main" id="{9FEA72EA-14EC-7D7F-FCDB-47DB4AC14E21}"/>
              </a:ext>
            </a:extLst>
          </p:cNvPr>
          <p:cNvSpPr>
            <a:spLocks noGrp="1"/>
          </p:cNvSpPr>
          <p:nvPr>
            <p:ph idx="1"/>
          </p:nvPr>
        </p:nvSpPr>
        <p:spPr/>
        <p:txBody>
          <a:bodyPr vert="horz" lIns="91440" tIns="45720" rIns="91440" bIns="45720" rtlCol="0" anchor="t">
            <a:normAutofit/>
          </a:bodyPr>
          <a:lstStyle/>
          <a:p>
            <a:r>
              <a:rPr lang="en-GB" dirty="0"/>
              <a:t>Organizations increasingly redesign key logistics processes to overcome cross‑functional issues.</a:t>
            </a:r>
            <a:endParaRPr lang="en-US"/>
          </a:p>
          <a:p>
            <a:pPr lvl="0"/>
            <a:r>
              <a:rPr lang="en-GB" dirty="0"/>
              <a:t>Successful redesigns should be: </a:t>
            </a:r>
          </a:p>
          <a:p>
            <a:pPr lvl="1"/>
            <a:r>
              <a:rPr lang="en-GB" b="1" dirty="0"/>
              <a:t>Customer‑facing</a:t>
            </a:r>
            <a:r>
              <a:rPr lang="en-GB" dirty="0"/>
              <a:t> → focused on meeting customer expectations</a:t>
            </a:r>
          </a:p>
          <a:p>
            <a:pPr lvl="1"/>
            <a:r>
              <a:rPr lang="en-GB" b="1" dirty="0"/>
              <a:t>Cross‑functional / supply‑chain‑oriented</a:t>
            </a:r>
            <a:r>
              <a:rPr lang="en-GB" dirty="0"/>
              <a:t> → processes span across departments and even across companies</a:t>
            </a:r>
          </a:p>
          <a:p>
            <a:pPr lvl="1"/>
            <a:r>
              <a:rPr lang="en-GB" b="1" dirty="0"/>
              <a:t>Time‑based</a:t>
            </a:r>
            <a:r>
              <a:rPr lang="en-GB" dirty="0"/>
              <a:t> → reflect the critical role of speed and response time in logistics</a:t>
            </a:r>
          </a:p>
          <a:p>
            <a:endParaRPr lang="en-GB" dirty="0"/>
          </a:p>
        </p:txBody>
      </p:sp>
    </p:spTree>
    <p:extLst>
      <p:ext uri="{BB962C8B-B14F-4D97-AF65-F5344CB8AC3E}">
        <p14:creationId xmlns:p14="http://schemas.microsoft.com/office/powerpoint/2010/main" val="2989930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BC944-4C89-98AA-969F-151F60A80EDF}"/>
              </a:ext>
            </a:extLst>
          </p:cNvPr>
          <p:cNvSpPr>
            <a:spLocks noGrp="1"/>
          </p:cNvSpPr>
          <p:nvPr>
            <p:ph type="title"/>
          </p:nvPr>
        </p:nvSpPr>
        <p:spPr/>
        <p:txBody>
          <a:bodyPr/>
          <a:lstStyle/>
          <a:p>
            <a:pPr algn="ctr"/>
            <a:r>
              <a:rPr lang="en-GB" dirty="0"/>
              <a:t>Key Logistics Processes</a:t>
            </a:r>
            <a:endParaRPr lang="en-US" dirty="0"/>
          </a:p>
        </p:txBody>
      </p:sp>
      <p:sp>
        <p:nvSpPr>
          <p:cNvPr id="3" name="Content Placeholder 2">
            <a:extLst>
              <a:ext uri="{FF2B5EF4-FFF2-40B4-BE49-F238E27FC236}">
                <a16:creationId xmlns:a16="http://schemas.microsoft.com/office/drawing/2014/main" id="{CDFBE73A-94E8-5E58-BAFB-A029619AA27A}"/>
              </a:ext>
            </a:extLst>
          </p:cNvPr>
          <p:cNvSpPr>
            <a:spLocks noGrp="1"/>
          </p:cNvSpPr>
          <p:nvPr>
            <p:ph idx="1"/>
          </p:nvPr>
        </p:nvSpPr>
        <p:spPr/>
        <p:txBody>
          <a:bodyPr/>
          <a:lstStyle/>
          <a:p>
            <a:r>
              <a:rPr lang="en-GB" dirty="0"/>
              <a:t>What then are the key logistics processes? Some are very common to many businesses, but others, as may be expected, vary between different organizations, different sectors and different industries. Typical examples are:</a:t>
            </a:r>
          </a:p>
        </p:txBody>
      </p:sp>
    </p:spTree>
    <p:extLst>
      <p:ext uri="{BB962C8B-B14F-4D97-AF65-F5344CB8AC3E}">
        <p14:creationId xmlns:p14="http://schemas.microsoft.com/office/powerpoint/2010/main" val="1715189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D0EAD-45F4-F694-7A9C-3965C0D483E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9AFF87-CCCE-F0D6-FA67-EE7CE9545A62}"/>
              </a:ext>
            </a:extLst>
          </p:cNvPr>
          <p:cNvSpPr>
            <a:spLocks noGrp="1"/>
          </p:cNvSpPr>
          <p:nvPr>
            <p:ph idx="1"/>
          </p:nvPr>
        </p:nvSpPr>
        <p:spPr/>
        <p:txBody>
          <a:bodyPr>
            <a:normAutofit lnSpcReduction="10000"/>
          </a:bodyPr>
          <a:lstStyle/>
          <a:p>
            <a:r>
              <a:rPr lang="en-GB" b="1" dirty="0"/>
              <a:t>1. Order Fulfilment</a:t>
            </a:r>
            <a:endParaRPr lang="en-GB" dirty="0"/>
          </a:p>
          <a:p>
            <a:pPr lvl="0"/>
            <a:r>
              <a:rPr lang="en-GB" dirty="0"/>
              <a:t>Most common logistics process.</a:t>
            </a:r>
          </a:p>
          <a:p>
            <a:pPr lvl="0"/>
            <a:r>
              <a:rPr lang="en-GB" dirty="0"/>
              <a:t>Converts customer requirements into a delivered order.</a:t>
            </a:r>
          </a:p>
          <a:p>
            <a:pPr lvl="0"/>
            <a:r>
              <a:rPr lang="en-GB" dirty="0"/>
              <a:t>Includes: </a:t>
            </a:r>
          </a:p>
          <a:p>
            <a:pPr lvl="1"/>
            <a:r>
              <a:rPr lang="en-GB" dirty="0"/>
              <a:t>Receiving and specifying orders (information flow)</a:t>
            </a:r>
          </a:p>
          <a:p>
            <a:pPr lvl="1"/>
            <a:r>
              <a:rPr lang="en-GB" dirty="0"/>
              <a:t>Picking and delivering goods (physical flow)</a:t>
            </a:r>
          </a:p>
          <a:p>
            <a:pPr lvl="0"/>
            <a:r>
              <a:rPr lang="en-GB" dirty="0"/>
              <a:t>May impact production in make‑to‑order environments.</a:t>
            </a:r>
          </a:p>
          <a:p>
            <a:pPr lvl="0"/>
            <a:r>
              <a:rPr lang="en-GB" dirty="0"/>
              <a:t>Some firms separate order‑taking (information) and order‑delivery (physical + information), but the goal should be a </a:t>
            </a:r>
            <a:r>
              <a:rPr lang="en-GB" b="1" dirty="0"/>
              <a:t>seamless end‑to‑end process</a:t>
            </a:r>
            <a:r>
              <a:rPr lang="en-GB" dirty="0"/>
              <a:t>.</a:t>
            </a:r>
          </a:p>
          <a:p>
            <a:endParaRPr lang="en-GB" dirty="0"/>
          </a:p>
        </p:txBody>
      </p:sp>
    </p:spTree>
    <p:extLst>
      <p:ext uri="{BB962C8B-B14F-4D97-AF65-F5344CB8AC3E}">
        <p14:creationId xmlns:p14="http://schemas.microsoft.com/office/powerpoint/2010/main" val="1169101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48C17-EBE2-9C05-A5EC-D619C959D90C}"/>
              </a:ext>
            </a:extLst>
          </p:cNvPr>
          <p:cNvSpPr>
            <a:spLocks noGrp="1"/>
          </p:cNvSpPr>
          <p:nvPr>
            <p:ph type="title"/>
          </p:nvPr>
        </p:nvSpPr>
        <p:spPr/>
        <p:txBody>
          <a:bodyPr>
            <a:normAutofit fontScale="90000"/>
          </a:bodyPr>
          <a:lstStyle/>
          <a:p>
            <a:r>
              <a:rPr lang="en-GB" dirty="0"/>
              <a:t> </a:t>
            </a:r>
            <a:br>
              <a:rPr lang="en-GB" dirty="0"/>
            </a:br>
            <a:r>
              <a:rPr lang="en-GB" b="1" dirty="0"/>
              <a:t>Importance of Logistics Processes – Key Points</a:t>
            </a:r>
            <a:br>
              <a:rPr lang="en-GB" dirty="0"/>
            </a:br>
            <a:endParaRPr lang="en-GB" dirty="0"/>
          </a:p>
        </p:txBody>
      </p:sp>
      <p:sp>
        <p:nvSpPr>
          <p:cNvPr id="3" name="Content Placeholder 2">
            <a:extLst>
              <a:ext uri="{FF2B5EF4-FFF2-40B4-BE49-F238E27FC236}">
                <a16:creationId xmlns:a16="http://schemas.microsoft.com/office/drawing/2014/main" id="{DCDC3668-0DE3-4F7D-095D-EA456074FF80}"/>
              </a:ext>
            </a:extLst>
          </p:cNvPr>
          <p:cNvSpPr>
            <a:spLocks noGrp="1"/>
          </p:cNvSpPr>
          <p:nvPr>
            <p:ph idx="1"/>
          </p:nvPr>
        </p:nvSpPr>
        <p:spPr/>
        <p:txBody>
          <a:bodyPr/>
          <a:lstStyle/>
          <a:p>
            <a:r>
              <a:rPr lang="en-GB" b="1" dirty="0"/>
              <a:t>Why Focus on Logistics Processes?</a:t>
            </a:r>
            <a:endParaRPr lang="en-GB" dirty="0"/>
          </a:p>
          <a:p>
            <a:pPr lvl="0"/>
            <a:r>
              <a:rPr lang="en-GB" dirty="0"/>
              <a:t>Logistics now requires a </a:t>
            </a:r>
            <a:r>
              <a:rPr lang="en-GB" b="1" dirty="0"/>
              <a:t>holistic, end‑to‑end perspective</a:t>
            </a:r>
            <a:r>
              <a:rPr lang="en-GB" dirty="0"/>
              <a:t>, not just isolated functional performance.</a:t>
            </a:r>
          </a:p>
          <a:p>
            <a:pPr lvl="0"/>
            <a:r>
              <a:rPr lang="en-GB" dirty="0"/>
              <a:t>Functional excellence still matters (e.g., efficient fleet management), but: </a:t>
            </a:r>
          </a:p>
          <a:p>
            <a:pPr lvl="1"/>
            <a:r>
              <a:rPr lang="en-GB" b="1" dirty="0"/>
              <a:t>Trade-offs are essential</a:t>
            </a:r>
            <a:r>
              <a:rPr lang="en-GB" dirty="0"/>
              <a:t> → one part may need to be “sub‑optimized” for overall system efficiency.</a:t>
            </a:r>
          </a:p>
          <a:p>
            <a:endParaRPr lang="en-GB" dirty="0"/>
          </a:p>
        </p:txBody>
      </p:sp>
    </p:spTree>
    <p:extLst>
      <p:ext uri="{BB962C8B-B14F-4D97-AF65-F5344CB8AC3E}">
        <p14:creationId xmlns:p14="http://schemas.microsoft.com/office/powerpoint/2010/main" val="2555000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FA4B-14E0-F604-4C2E-6954F74B78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370E9B-5ACA-5E15-F012-84652A6A2D77}"/>
              </a:ext>
            </a:extLst>
          </p:cNvPr>
          <p:cNvSpPr>
            <a:spLocks noGrp="1"/>
          </p:cNvSpPr>
          <p:nvPr>
            <p:ph idx="1"/>
          </p:nvPr>
        </p:nvSpPr>
        <p:spPr/>
        <p:txBody>
          <a:bodyPr/>
          <a:lstStyle/>
          <a:p>
            <a:r>
              <a:rPr lang="en-GB" b="1" dirty="0"/>
              <a:t>2. New Product Introduction (NPI)</a:t>
            </a:r>
            <a:endParaRPr lang="en-GB" dirty="0"/>
          </a:p>
          <a:p>
            <a:pPr lvl="0"/>
            <a:r>
              <a:rPr lang="en-GB" dirty="0"/>
              <a:t>Many companies struggle with logistics during product launch.</a:t>
            </a:r>
          </a:p>
          <a:p>
            <a:pPr lvl="0"/>
            <a:r>
              <a:rPr lang="en-GB" dirty="0"/>
              <a:t>Existing logistics processes often unsuitable for new products.</a:t>
            </a:r>
          </a:p>
          <a:p>
            <a:pPr lvl="0"/>
            <a:r>
              <a:rPr lang="en-GB" dirty="0"/>
              <a:t>Key challenges: </a:t>
            </a:r>
          </a:p>
          <a:p>
            <a:pPr lvl="1"/>
            <a:r>
              <a:rPr lang="en-GB" dirty="0"/>
              <a:t>Slow response → supply cannot scale fast enough for successful products</a:t>
            </a:r>
          </a:p>
          <a:p>
            <a:pPr lvl="1"/>
            <a:r>
              <a:rPr lang="en-GB" dirty="0"/>
              <a:t>Overestimation of demand → leads to excess stock, discounting, or obsolescence</a:t>
            </a:r>
          </a:p>
          <a:p>
            <a:pPr lvl="0"/>
            <a:r>
              <a:rPr lang="en-GB" dirty="0"/>
              <a:t>Highlights need for </a:t>
            </a:r>
            <a:r>
              <a:rPr lang="en-GB" b="1" dirty="0"/>
              <a:t>flexible and adaptive logistics processes</a:t>
            </a:r>
            <a:r>
              <a:rPr lang="en-GB" dirty="0"/>
              <a:t>.</a:t>
            </a:r>
          </a:p>
          <a:p>
            <a:endParaRPr lang="en-GB" dirty="0"/>
          </a:p>
        </p:txBody>
      </p:sp>
    </p:spTree>
    <p:extLst>
      <p:ext uri="{BB962C8B-B14F-4D97-AF65-F5344CB8AC3E}">
        <p14:creationId xmlns:p14="http://schemas.microsoft.com/office/powerpoint/2010/main" val="43249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1BEA-3633-E747-AC4F-A78CEC1A04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4FC4BF-10CF-9A7A-56A9-524DDB938852}"/>
              </a:ext>
            </a:extLst>
          </p:cNvPr>
          <p:cNvSpPr>
            <a:spLocks noGrp="1"/>
          </p:cNvSpPr>
          <p:nvPr>
            <p:ph idx="1"/>
          </p:nvPr>
        </p:nvSpPr>
        <p:spPr/>
        <p:txBody>
          <a:bodyPr/>
          <a:lstStyle/>
          <a:p>
            <a:r>
              <a:rPr lang="en-GB" b="1" dirty="0"/>
              <a:t>3. New Product Development (NPD)</a:t>
            </a:r>
            <a:endParaRPr lang="en-GB" dirty="0"/>
          </a:p>
          <a:p>
            <a:pPr lvl="0"/>
            <a:r>
              <a:rPr lang="en-GB" dirty="0"/>
              <a:t>Goal: design products that reach market </a:t>
            </a:r>
            <a:r>
              <a:rPr lang="en-GB" b="1" dirty="0"/>
              <a:t>quickly</a:t>
            </a:r>
            <a:r>
              <a:rPr lang="en-GB" dirty="0"/>
              <a:t>.</a:t>
            </a:r>
          </a:p>
          <a:p>
            <a:pPr lvl="0"/>
            <a:r>
              <a:rPr lang="en-GB" dirty="0"/>
              <a:t>Logistics requirements should be embedded in early design stages.</a:t>
            </a:r>
          </a:p>
          <a:p>
            <a:pPr lvl="0"/>
            <a:r>
              <a:rPr lang="en-GB" dirty="0"/>
              <a:t>Ensures: </a:t>
            </a:r>
          </a:p>
          <a:p>
            <a:pPr lvl="1"/>
            <a:r>
              <a:rPr lang="en-GB" dirty="0"/>
              <a:t>Faster re‑engineering of secondary processes</a:t>
            </a:r>
          </a:p>
          <a:p>
            <a:pPr lvl="1"/>
            <a:r>
              <a:rPr lang="en-GB" dirty="0"/>
              <a:t>Smooth transition from design to market availability</a:t>
            </a:r>
          </a:p>
          <a:p>
            <a:endParaRPr lang="en-GB" dirty="0"/>
          </a:p>
        </p:txBody>
      </p:sp>
    </p:spTree>
    <p:extLst>
      <p:ext uri="{BB962C8B-B14F-4D97-AF65-F5344CB8AC3E}">
        <p14:creationId xmlns:p14="http://schemas.microsoft.com/office/powerpoint/2010/main" val="1640217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A75F0-3A1B-144C-CA33-E074255973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73497C-0BDD-1513-B843-D41A2106B724}"/>
              </a:ext>
            </a:extLst>
          </p:cNvPr>
          <p:cNvSpPr>
            <a:spLocks noGrp="1"/>
          </p:cNvSpPr>
          <p:nvPr>
            <p:ph idx="1"/>
          </p:nvPr>
        </p:nvSpPr>
        <p:spPr/>
        <p:txBody>
          <a:bodyPr/>
          <a:lstStyle/>
          <a:p>
            <a:r>
              <a:rPr lang="en-GB" b="1" dirty="0"/>
              <a:t>3. New Product Development (NPD)</a:t>
            </a:r>
            <a:endParaRPr lang="en-GB" dirty="0"/>
          </a:p>
          <a:p>
            <a:pPr lvl="0"/>
            <a:r>
              <a:rPr lang="en-GB" dirty="0"/>
              <a:t>Goal: design products that reach market </a:t>
            </a:r>
            <a:r>
              <a:rPr lang="en-GB" b="1" dirty="0"/>
              <a:t>quickly</a:t>
            </a:r>
            <a:r>
              <a:rPr lang="en-GB" dirty="0"/>
              <a:t>.</a:t>
            </a:r>
          </a:p>
          <a:p>
            <a:pPr lvl="0"/>
            <a:r>
              <a:rPr lang="en-GB" dirty="0"/>
              <a:t>Logistics requirements should be embedded in early design stages.</a:t>
            </a:r>
          </a:p>
          <a:p>
            <a:pPr lvl="0"/>
            <a:r>
              <a:rPr lang="en-GB" dirty="0"/>
              <a:t>Ensures: </a:t>
            </a:r>
          </a:p>
          <a:p>
            <a:pPr lvl="1"/>
            <a:r>
              <a:rPr lang="en-GB" dirty="0"/>
              <a:t>Faster re‑engineering of secondary processes</a:t>
            </a:r>
          </a:p>
          <a:p>
            <a:r>
              <a:rPr lang="en-GB" dirty="0"/>
              <a:t>Smooth transition from design to market availability</a:t>
            </a:r>
          </a:p>
        </p:txBody>
      </p:sp>
    </p:spTree>
    <p:extLst>
      <p:ext uri="{BB962C8B-B14F-4D97-AF65-F5344CB8AC3E}">
        <p14:creationId xmlns:p14="http://schemas.microsoft.com/office/powerpoint/2010/main" val="3577470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F351-10DE-3807-B46A-258EA4C0DB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A9FA8A-6156-BDA8-E45B-339C6FBD28B1}"/>
              </a:ext>
            </a:extLst>
          </p:cNvPr>
          <p:cNvSpPr>
            <a:spLocks noGrp="1"/>
          </p:cNvSpPr>
          <p:nvPr>
            <p:ph idx="1"/>
          </p:nvPr>
        </p:nvSpPr>
        <p:spPr/>
        <p:txBody>
          <a:bodyPr/>
          <a:lstStyle/>
          <a:p>
            <a:r>
              <a:rPr lang="en-GB" b="1" dirty="0"/>
              <a:t>4. Product Returns (Reverse Logistics)</a:t>
            </a:r>
            <a:endParaRPr lang="en-GB" dirty="0"/>
          </a:p>
          <a:p>
            <a:pPr lvl="0"/>
            <a:r>
              <a:rPr lang="en-GB" dirty="0"/>
              <a:t>Increasingly important due to customer expectations and environmental legislation.</a:t>
            </a:r>
          </a:p>
          <a:p>
            <a:pPr lvl="0"/>
            <a:r>
              <a:rPr lang="en-GB" dirty="0"/>
              <a:t>Requires processes for: </a:t>
            </a:r>
          </a:p>
          <a:p>
            <a:pPr lvl="1"/>
            <a:r>
              <a:rPr lang="en-GB" dirty="0"/>
              <a:t>Rework or repackaging for resale</a:t>
            </a:r>
          </a:p>
          <a:p>
            <a:pPr lvl="1"/>
            <a:r>
              <a:rPr lang="en-GB" dirty="0"/>
              <a:t>Disposal of unsellable goods</a:t>
            </a:r>
          </a:p>
          <a:p>
            <a:pPr lvl="1"/>
            <a:r>
              <a:rPr lang="en-GB" dirty="0"/>
              <a:t>Reuse or disposal of packaging materials</a:t>
            </a:r>
          </a:p>
          <a:p>
            <a:pPr lvl="0"/>
            <a:r>
              <a:rPr lang="en-GB" dirty="0"/>
              <a:t>Often needs dedicated return channels separate from forward distribution.</a:t>
            </a:r>
          </a:p>
          <a:p>
            <a:endParaRPr lang="en-GB" dirty="0"/>
          </a:p>
        </p:txBody>
      </p:sp>
    </p:spTree>
    <p:extLst>
      <p:ext uri="{BB962C8B-B14F-4D97-AF65-F5344CB8AC3E}">
        <p14:creationId xmlns:p14="http://schemas.microsoft.com/office/powerpoint/2010/main" val="2968685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BE12-FB95-85B0-DC7C-F72AEF8FCA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C6B067-0E99-A522-8776-B8B214C1C6F6}"/>
              </a:ext>
            </a:extLst>
          </p:cNvPr>
          <p:cNvSpPr>
            <a:spLocks noGrp="1"/>
          </p:cNvSpPr>
          <p:nvPr>
            <p:ph idx="1"/>
          </p:nvPr>
        </p:nvSpPr>
        <p:spPr/>
        <p:txBody>
          <a:bodyPr/>
          <a:lstStyle/>
          <a:p>
            <a:r>
              <a:rPr lang="en-GB" b="1" dirty="0"/>
              <a:t>5. Aftermarket / Service‑Parts Logistics</a:t>
            </a:r>
            <a:endParaRPr lang="en-GB" dirty="0"/>
          </a:p>
          <a:p>
            <a:pPr lvl="0"/>
            <a:r>
              <a:rPr lang="en-GB" dirty="0"/>
              <a:t>Supports ongoing use of products after purchase.</a:t>
            </a:r>
          </a:p>
          <a:p>
            <a:pPr lvl="0"/>
            <a:r>
              <a:rPr lang="en-GB" dirty="0"/>
              <a:t>Original logistics structure may not suit spare‑parts operations.</a:t>
            </a:r>
          </a:p>
          <a:p>
            <a:pPr lvl="0"/>
            <a:r>
              <a:rPr lang="en-GB" dirty="0"/>
              <a:t>Requires specialized processes designed for: </a:t>
            </a:r>
          </a:p>
          <a:p>
            <a:pPr lvl="1"/>
            <a:r>
              <a:rPr lang="en-GB" dirty="0"/>
              <a:t>High part variety</a:t>
            </a:r>
          </a:p>
          <a:p>
            <a:pPr lvl="1"/>
            <a:r>
              <a:rPr lang="en-GB" dirty="0"/>
              <a:t>Fast response for repairs and maintenance</a:t>
            </a:r>
          </a:p>
          <a:p>
            <a:r>
              <a:rPr lang="en-GB" dirty="0"/>
              <a:t>Long-term product support</a:t>
            </a:r>
          </a:p>
        </p:txBody>
      </p:sp>
    </p:spTree>
    <p:extLst>
      <p:ext uri="{BB962C8B-B14F-4D97-AF65-F5344CB8AC3E}">
        <p14:creationId xmlns:p14="http://schemas.microsoft.com/office/powerpoint/2010/main" val="15665923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FF978-4124-8AD1-6A54-4E7D4E298D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93A71D-CB06-6074-F1FC-5FFA2D033D9F}"/>
              </a:ext>
            </a:extLst>
          </p:cNvPr>
          <p:cNvSpPr>
            <a:spLocks noGrp="1"/>
          </p:cNvSpPr>
          <p:nvPr>
            <p:ph idx="1"/>
          </p:nvPr>
        </p:nvSpPr>
        <p:spPr/>
        <p:txBody>
          <a:bodyPr/>
          <a:lstStyle/>
          <a:p>
            <a:r>
              <a:rPr lang="en-GB" b="1" dirty="0"/>
              <a:t>6. Information Management</a:t>
            </a:r>
            <a:endParaRPr lang="en-GB" dirty="0"/>
          </a:p>
          <a:p>
            <a:pPr lvl="0"/>
            <a:r>
              <a:rPr lang="en-GB" dirty="0"/>
              <a:t>IT advances enable detailed data collection and real‑time insight.</a:t>
            </a:r>
          </a:p>
          <a:p>
            <a:pPr lvl="0"/>
            <a:r>
              <a:rPr lang="en-GB" dirty="0"/>
              <a:t>Dedicated processes needed to: </a:t>
            </a:r>
          </a:p>
          <a:p>
            <a:pPr lvl="1"/>
            <a:r>
              <a:rPr lang="en-GB" dirty="0"/>
              <a:t>Collect and organize customer and product data</a:t>
            </a:r>
          </a:p>
          <a:p>
            <a:pPr lvl="1"/>
            <a:r>
              <a:rPr lang="en-GB" dirty="0"/>
              <a:t>Track delivery preferences and order patterns</a:t>
            </a:r>
          </a:p>
          <a:p>
            <a:pPr lvl="1"/>
            <a:r>
              <a:rPr lang="en-GB" dirty="0"/>
              <a:t>Provide real‑time delivery updates</a:t>
            </a:r>
          </a:p>
          <a:p>
            <a:pPr lvl="0"/>
            <a:r>
              <a:rPr lang="en-GB" dirty="0"/>
              <a:t>Allows proactive, personalized customer service.</a:t>
            </a:r>
          </a:p>
          <a:p>
            <a:endParaRPr lang="en-GB" dirty="0"/>
          </a:p>
        </p:txBody>
      </p:sp>
    </p:spTree>
    <p:extLst>
      <p:ext uri="{BB962C8B-B14F-4D97-AF65-F5344CB8AC3E}">
        <p14:creationId xmlns:p14="http://schemas.microsoft.com/office/powerpoint/2010/main" val="18939747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4B825-C9D2-D18C-D56E-1D5558A274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DEF0C32-7D44-A6C1-A5DC-CF3F060B4968}"/>
              </a:ext>
            </a:extLst>
          </p:cNvPr>
          <p:cNvSpPr>
            <a:spLocks noGrp="1"/>
          </p:cNvSpPr>
          <p:nvPr>
            <p:ph idx="1"/>
          </p:nvPr>
        </p:nvSpPr>
        <p:spPr/>
        <p:txBody>
          <a:bodyPr/>
          <a:lstStyle/>
          <a:p>
            <a:r>
              <a:rPr lang="en-GB" b="1" dirty="0"/>
              <a:t>7. Other Relevant Processes</a:t>
            </a:r>
            <a:endParaRPr lang="en-GB" dirty="0"/>
          </a:p>
          <a:p>
            <a:pPr lvl="0"/>
            <a:r>
              <a:rPr lang="en-GB" dirty="0"/>
              <a:t>May include: </a:t>
            </a:r>
          </a:p>
          <a:p>
            <a:pPr lvl="1"/>
            <a:r>
              <a:rPr lang="en-GB" dirty="0"/>
              <a:t>Supplier integration</a:t>
            </a:r>
          </a:p>
          <a:p>
            <a:pPr lvl="1"/>
            <a:r>
              <a:rPr lang="en-GB" dirty="0"/>
              <a:t>Quality management</a:t>
            </a:r>
          </a:p>
          <a:p>
            <a:pPr lvl="1"/>
            <a:r>
              <a:rPr lang="en-GB" dirty="0"/>
              <a:t>Strategic planning</a:t>
            </a:r>
          </a:p>
          <a:p>
            <a:pPr lvl="1"/>
            <a:r>
              <a:rPr lang="en-GB" dirty="0"/>
              <a:t>Maintenance processes</a:t>
            </a:r>
          </a:p>
          <a:p>
            <a:pPr lvl="1"/>
            <a:r>
              <a:rPr lang="en-GB" dirty="0"/>
              <a:t>Human resource management</a:t>
            </a:r>
          </a:p>
          <a:p>
            <a:pPr lvl="1"/>
            <a:r>
              <a:rPr lang="en-GB" dirty="0"/>
              <a:t>Environmental management</a:t>
            </a:r>
          </a:p>
          <a:p>
            <a:r>
              <a:rPr lang="en-GB" dirty="0"/>
              <a:t> </a:t>
            </a:r>
          </a:p>
          <a:p>
            <a:endParaRPr lang="en-GB" dirty="0"/>
          </a:p>
        </p:txBody>
      </p:sp>
    </p:spTree>
    <p:extLst>
      <p:ext uri="{BB962C8B-B14F-4D97-AF65-F5344CB8AC3E}">
        <p14:creationId xmlns:p14="http://schemas.microsoft.com/office/powerpoint/2010/main" val="4213186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0086B-5665-1AFC-1743-44D30ED2BADC}"/>
              </a:ext>
            </a:extLst>
          </p:cNvPr>
          <p:cNvSpPr>
            <a:spLocks noGrp="1"/>
          </p:cNvSpPr>
          <p:nvPr>
            <p:ph type="title"/>
          </p:nvPr>
        </p:nvSpPr>
        <p:spPr/>
        <p:txBody>
          <a:bodyPr/>
          <a:lstStyle/>
          <a:p>
            <a:pPr algn="ctr"/>
            <a:r>
              <a:rPr lang="en-GB" b="1" dirty="0"/>
              <a:t>Process Categorization </a:t>
            </a:r>
            <a:endParaRPr lang="en-GB" dirty="0"/>
          </a:p>
        </p:txBody>
      </p:sp>
      <p:sp>
        <p:nvSpPr>
          <p:cNvPr id="3" name="Content Placeholder 2">
            <a:extLst>
              <a:ext uri="{FF2B5EF4-FFF2-40B4-BE49-F238E27FC236}">
                <a16:creationId xmlns:a16="http://schemas.microsoft.com/office/drawing/2014/main" id="{C4F1DE61-DE09-A4F6-F446-77A591342276}"/>
              </a:ext>
            </a:extLst>
          </p:cNvPr>
          <p:cNvSpPr>
            <a:spLocks noGrp="1"/>
          </p:cNvSpPr>
          <p:nvPr>
            <p:ph idx="1"/>
          </p:nvPr>
        </p:nvSpPr>
        <p:spPr/>
        <p:txBody>
          <a:bodyPr/>
          <a:lstStyle/>
          <a:p>
            <a:r>
              <a:rPr lang="en-GB" b="1" dirty="0"/>
              <a:t>Why Categorize Processes?</a:t>
            </a:r>
            <a:endParaRPr lang="en-GB" dirty="0"/>
          </a:p>
          <a:p>
            <a:pPr lvl="0"/>
            <a:r>
              <a:rPr lang="en-GB" dirty="0"/>
              <a:t>Helps organizations identify which processes matter most for customer positioning.</a:t>
            </a:r>
          </a:p>
          <a:p>
            <a:pPr lvl="0"/>
            <a:r>
              <a:rPr lang="en-GB" dirty="0"/>
              <a:t>Supports prioritizing process development and improvement.</a:t>
            </a:r>
          </a:p>
          <a:p>
            <a:pPr lvl="0"/>
            <a:r>
              <a:rPr lang="en-GB" dirty="0"/>
              <a:t>One useful framework: </a:t>
            </a:r>
            <a:r>
              <a:rPr lang="en-GB" b="1" dirty="0"/>
              <a:t>The Process Triangle</a:t>
            </a:r>
            <a:r>
              <a:rPr lang="en-GB" dirty="0"/>
              <a:t> (three key process types).</a:t>
            </a:r>
          </a:p>
          <a:p>
            <a:endParaRPr lang="en-GB" dirty="0"/>
          </a:p>
        </p:txBody>
      </p:sp>
    </p:spTree>
    <p:extLst>
      <p:ext uri="{BB962C8B-B14F-4D97-AF65-F5344CB8AC3E}">
        <p14:creationId xmlns:p14="http://schemas.microsoft.com/office/powerpoint/2010/main" val="1697148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EA772-6ECD-CB98-537F-7D38D5E607C5}"/>
              </a:ext>
            </a:extLst>
          </p:cNvPr>
          <p:cNvSpPr>
            <a:spLocks noGrp="1"/>
          </p:cNvSpPr>
          <p:nvPr>
            <p:ph type="title"/>
          </p:nvPr>
        </p:nvSpPr>
        <p:spPr/>
        <p:txBody>
          <a:bodyPr/>
          <a:lstStyle/>
          <a:p>
            <a:pPr algn="ctr"/>
            <a:r>
              <a:rPr lang="en-GB" b="1" dirty="0"/>
              <a:t>The Three Process Categories</a:t>
            </a:r>
            <a:br>
              <a:rPr lang="en-GB" dirty="0"/>
            </a:br>
            <a:endParaRPr lang="en-GB" dirty="0"/>
          </a:p>
        </p:txBody>
      </p:sp>
      <p:sp>
        <p:nvSpPr>
          <p:cNvPr id="3" name="Content Placeholder 2">
            <a:extLst>
              <a:ext uri="{FF2B5EF4-FFF2-40B4-BE49-F238E27FC236}">
                <a16:creationId xmlns:a16="http://schemas.microsoft.com/office/drawing/2014/main" id="{B8220FBA-2E8C-1F33-0EEC-E24A73069BA7}"/>
              </a:ext>
            </a:extLst>
          </p:cNvPr>
          <p:cNvSpPr>
            <a:spLocks noGrp="1"/>
          </p:cNvSpPr>
          <p:nvPr>
            <p:ph idx="1"/>
          </p:nvPr>
        </p:nvSpPr>
        <p:spPr/>
        <p:txBody>
          <a:bodyPr>
            <a:normAutofit fontScale="77500" lnSpcReduction="20000"/>
          </a:bodyPr>
          <a:lstStyle/>
          <a:p>
            <a:r>
              <a:rPr lang="en-GB" b="1" dirty="0"/>
              <a:t>1. Basic Processes</a:t>
            </a:r>
            <a:endParaRPr lang="en-GB" dirty="0"/>
          </a:p>
          <a:p>
            <a:pPr lvl="0"/>
            <a:r>
              <a:rPr lang="en-GB" dirty="0"/>
              <a:t>Essential for business operations.</a:t>
            </a:r>
          </a:p>
          <a:p>
            <a:pPr lvl="0"/>
            <a:r>
              <a:rPr lang="en-GB" dirty="0"/>
              <a:t>Must exist for the company to function.</a:t>
            </a:r>
          </a:p>
          <a:p>
            <a:pPr lvl="0"/>
            <a:r>
              <a:rPr lang="en-GB" dirty="0"/>
              <a:t>Represent </a:t>
            </a:r>
            <a:r>
              <a:rPr lang="en-GB" b="1" dirty="0"/>
              <a:t>minimum requirements</a:t>
            </a:r>
            <a:r>
              <a:rPr lang="en-GB" dirty="0"/>
              <a:t>.</a:t>
            </a:r>
          </a:p>
          <a:p>
            <a:r>
              <a:rPr lang="en-GB" b="1" dirty="0"/>
              <a:t>2. Benchmark Processes</a:t>
            </a:r>
            <a:endParaRPr lang="en-GB" dirty="0"/>
          </a:p>
          <a:p>
            <a:pPr lvl="0"/>
            <a:r>
              <a:rPr lang="en-GB" dirty="0"/>
              <a:t>Important to customers.</a:t>
            </a:r>
          </a:p>
          <a:p>
            <a:pPr lvl="0"/>
            <a:r>
              <a:rPr lang="en-GB" dirty="0"/>
              <a:t>Must meet </a:t>
            </a:r>
            <a:r>
              <a:rPr lang="en-GB" b="1" dirty="0"/>
              <a:t>industry-acceptable standards</a:t>
            </a:r>
            <a:r>
              <a:rPr lang="en-GB" dirty="0"/>
              <a:t> to compete.</a:t>
            </a:r>
          </a:p>
          <a:p>
            <a:pPr lvl="0"/>
            <a:r>
              <a:rPr lang="en-GB" dirty="0"/>
              <a:t>Provide parity with competitors rather than advantage.</a:t>
            </a:r>
          </a:p>
          <a:p>
            <a:r>
              <a:rPr lang="en-GB" b="1" dirty="0"/>
              <a:t>3. Competitive Processes</a:t>
            </a:r>
            <a:endParaRPr lang="en-GB" dirty="0"/>
          </a:p>
          <a:p>
            <a:pPr lvl="0"/>
            <a:r>
              <a:rPr lang="en-GB" dirty="0"/>
              <a:t>Directly influence competitive success.</a:t>
            </a:r>
          </a:p>
          <a:p>
            <a:pPr lvl="0"/>
            <a:r>
              <a:rPr lang="en-GB" dirty="0"/>
              <a:t>High performance here provides </a:t>
            </a:r>
            <a:r>
              <a:rPr lang="en-GB" b="1" dirty="0"/>
              <a:t>differentiation and competitive edge</a:t>
            </a:r>
            <a:r>
              <a:rPr lang="en-GB" dirty="0"/>
              <a:t>.</a:t>
            </a:r>
          </a:p>
          <a:p>
            <a:pPr lvl="0"/>
            <a:r>
              <a:rPr lang="en-GB" dirty="0"/>
              <a:t>Should be prioritized for excellence.</a:t>
            </a:r>
          </a:p>
          <a:p>
            <a:endParaRPr lang="en-GB" dirty="0"/>
          </a:p>
        </p:txBody>
      </p:sp>
    </p:spTree>
    <p:extLst>
      <p:ext uri="{BB962C8B-B14F-4D97-AF65-F5344CB8AC3E}">
        <p14:creationId xmlns:p14="http://schemas.microsoft.com/office/powerpoint/2010/main" val="3156667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31D13-4BD0-E25E-0B32-28C47C6E8F2A}"/>
              </a:ext>
            </a:extLst>
          </p:cNvPr>
          <p:cNvSpPr>
            <a:spLocks noGrp="1"/>
          </p:cNvSpPr>
          <p:nvPr>
            <p:ph type="title"/>
          </p:nvPr>
        </p:nvSpPr>
        <p:spPr/>
        <p:txBody>
          <a:bodyPr/>
          <a:lstStyle/>
          <a:p>
            <a:pPr algn="ctr"/>
            <a:r>
              <a:rPr lang="en-GB" b="1" dirty="0"/>
              <a:t>Gap Analysis</a:t>
            </a:r>
            <a:br>
              <a:rPr lang="en-GB" dirty="0"/>
            </a:br>
            <a:endParaRPr lang="en-GB" dirty="0"/>
          </a:p>
        </p:txBody>
      </p:sp>
      <p:sp>
        <p:nvSpPr>
          <p:cNvPr id="3" name="Content Placeholder 2">
            <a:extLst>
              <a:ext uri="{FF2B5EF4-FFF2-40B4-BE49-F238E27FC236}">
                <a16:creationId xmlns:a16="http://schemas.microsoft.com/office/drawing/2014/main" id="{3F9B2712-9434-1DE7-201F-7A74B070D630}"/>
              </a:ext>
            </a:extLst>
          </p:cNvPr>
          <p:cNvSpPr>
            <a:spLocks noGrp="1"/>
          </p:cNvSpPr>
          <p:nvPr>
            <p:ph idx="1"/>
          </p:nvPr>
        </p:nvSpPr>
        <p:spPr/>
        <p:txBody>
          <a:bodyPr/>
          <a:lstStyle/>
          <a:p>
            <a:pPr lvl="0"/>
            <a:r>
              <a:rPr lang="en-GB" dirty="0"/>
              <a:t>Assess current capabilities across the three categories.</a:t>
            </a:r>
          </a:p>
          <a:p>
            <a:pPr lvl="0"/>
            <a:r>
              <a:rPr lang="en-GB" dirty="0"/>
              <a:t>Identify gaps between required vs. existing process performance.</a:t>
            </a:r>
          </a:p>
          <a:p>
            <a:pPr lvl="0"/>
            <a:r>
              <a:rPr lang="en-GB" dirty="0"/>
              <a:t>Gaps highlight </a:t>
            </a:r>
            <a:r>
              <a:rPr lang="en-GB" b="1" dirty="0"/>
              <a:t>key areas for process development</a:t>
            </a:r>
            <a:r>
              <a:rPr lang="en-GB" dirty="0"/>
              <a:t> to sustain competitiveness.</a:t>
            </a:r>
          </a:p>
          <a:p>
            <a:endParaRPr lang="en-GB" dirty="0"/>
          </a:p>
        </p:txBody>
      </p:sp>
    </p:spTree>
    <p:extLst>
      <p:ext uri="{BB962C8B-B14F-4D97-AF65-F5344CB8AC3E}">
        <p14:creationId xmlns:p14="http://schemas.microsoft.com/office/powerpoint/2010/main" val="28902486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DB7A1-D595-455B-721D-32C4F06BEDEB}"/>
              </a:ext>
            </a:extLst>
          </p:cNvPr>
          <p:cNvSpPr>
            <a:spLocks noGrp="1"/>
          </p:cNvSpPr>
          <p:nvPr>
            <p:ph type="title"/>
          </p:nvPr>
        </p:nvSpPr>
        <p:spPr/>
        <p:txBody>
          <a:bodyPr/>
          <a:lstStyle/>
          <a:p>
            <a:pPr algn="ctr"/>
            <a:r>
              <a:rPr lang="en-GB" b="1" dirty="0"/>
              <a:t>Why Differentiation Matters</a:t>
            </a:r>
            <a:br>
              <a:rPr lang="en-GB" dirty="0"/>
            </a:br>
            <a:endParaRPr lang="en-GB" dirty="0"/>
          </a:p>
        </p:txBody>
      </p:sp>
      <p:sp>
        <p:nvSpPr>
          <p:cNvPr id="3" name="Content Placeholder 2">
            <a:extLst>
              <a:ext uri="{FF2B5EF4-FFF2-40B4-BE49-F238E27FC236}">
                <a16:creationId xmlns:a16="http://schemas.microsoft.com/office/drawing/2014/main" id="{89975B37-D652-E9ED-D40F-DA3EC4BA25B1}"/>
              </a:ext>
            </a:extLst>
          </p:cNvPr>
          <p:cNvSpPr>
            <a:spLocks noGrp="1"/>
          </p:cNvSpPr>
          <p:nvPr>
            <p:ph idx="1"/>
          </p:nvPr>
        </p:nvSpPr>
        <p:spPr/>
        <p:txBody>
          <a:bodyPr/>
          <a:lstStyle/>
          <a:p>
            <a:pPr lvl="0"/>
            <a:r>
              <a:rPr lang="en-GB" dirty="0"/>
              <a:t>Impossible to design one process that fits all scenarios.</a:t>
            </a:r>
          </a:p>
          <a:p>
            <a:pPr lvl="0"/>
            <a:r>
              <a:rPr lang="en-GB" dirty="0"/>
              <a:t>Need to tailor processes based on critical operational factors.</a:t>
            </a:r>
          </a:p>
          <a:p>
            <a:endParaRPr lang="en-GB" dirty="0"/>
          </a:p>
        </p:txBody>
      </p:sp>
    </p:spTree>
    <p:extLst>
      <p:ext uri="{BB962C8B-B14F-4D97-AF65-F5344CB8AC3E}">
        <p14:creationId xmlns:p14="http://schemas.microsoft.com/office/powerpoint/2010/main" val="333602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E26A0-9DFA-32D9-263A-D32EFC020F41}"/>
              </a:ext>
            </a:extLst>
          </p:cNvPr>
          <p:cNvSpPr>
            <a:spLocks noGrp="1"/>
          </p:cNvSpPr>
          <p:nvPr>
            <p:ph type="title"/>
          </p:nvPr>
        </p:nvSpPr>
        <p:spPr/>
        <p:txBody>
          <a:bodyPr/>
          <a:lstStyle/>
          <a:p>
            <a:pPr algn="ctr"/>
            <a:r>
              <a:rPr lang="en-GB" b="1" dirty="0"/>
              <a:t>Typical Differentiating Factors</a:t>
            </a:r>
            <a:br>
              <a:rPr lang="en-GB" dirty="0"/>
            </a:br>
            <a:endParaRPr lang="en-GB" dirty="0"/>
          </a:p>
        </p:txBody>
      </p:sp>
      <p:sp>
        <p:nvSpPr>
          <p:cNvPr id="3" name="Content Placeholder 2">
            <a:extLst>
              <a:ext uri="{FF2B5EF4-FFF2-40B4-BE49-F238E27FC236}">
                <a16:creationId xmlns:a16="http://schemas.microsoft.com/office/drawing/2014/main" id="{1E1C2E1A-AF42-D892-BCCC-C9FBB1FFFC59}"/>
              </a:ext>
            </a:extLst>
          </p:cNvPr>
          <p:cNvSpPr>
            <a:spLocks noGrp="1"/>
          </p:cNvSpPr>
          <p:nvPr>
            <p:ph idx="1"/>
          </p:nvPr>
        </p:nvSpPr>
        <p:spPr/>
        <p:txBody>
          <a:bodyPr>
            <a:normAutofit fontScale="40000" lnSpcReduction="20000"/>
          </a:bodyPr>
          <a:lstStyle/>
          <a:p>
            <a:r>
              <a:rPr lang="en-GB" b="1" dirty="0"/>
              <a:t>Market Segmentation</a:t>
            </a:r>
            <a:endParaRPr lang="en-GB" dirty="0"/>
          </a:p>
          <a:p>
            <a:pPr lvl="0"/>
            <a:r>
              <a:rPr lang="en-GB" dirty="0"/>
              <a:t>Different sectors require different processes (e.g., engineering, automotive, chemicals).</a:t>
            </a:r>
          </a:p>
          <a:p>
            <a:r>
              <a:rPr lang="en-GB" b="1" dirty="0"/>
              <a:t>Customer Types</a:t>
            </a:r>
            <a:endParaRPr lang="en-GB" dirty="0"/>
          </a:p>
          <a:p>
            <a:pPr lvl="0"/>
            <a:r>
              <a:rPr lang="en-GB" dirty="0"/>
              <a:t>Industrial vs. consumer</a:t>
            </a:r>
          </a:p>
          <a:p>
            <a:pPr lvl="0"/>
            <a:r>
              <a:rPr lang="en-GB" dirty="0"/>
              <a:t>International vs. national vs. local customers</a:t>
            </a:r>
          </a:p>
          <a:p>
            <a:r>
              <a:rPr lang="en-GB" b="1" dirty="0"/>
              <a:t>Product Groups</a:t>
            </a:r>
            <a:endParaRPr lang="en-GB" dirty="0"/>
          </a:p>
          <a:p>
            <a:pPr lvl="0"/>
            <a:r>
              <a:rPr lang="en-GB" dirty="0"/>
              <a:t>Categories differ by industry (e.g., household, industrial, consumer; hardware, software, spare parts).</a:t>
            </a:r>
          </a:p>
          <a:p>
            <a:r>
              <a:rPr lang="en-GB" b="1" dirty="0"/>
              <a:t>Customer Service Requirements</a:t>
            </a:r>
            <a:endParaRPr lang="en-GB" dirty="0"/>
          </a:p>
          <a:p>
            <a:pPr lvl="0"/>
            <a:r>
              <a:rPr lang="en-GB" dirty="0"/>
              <a:t>Delivery expectations vary: same-day, next-day, standard, special services.</a:t>
            </a:r>
          </a:p>
          <a:p>
            <a:r>
              <a:rPr lang="en-GB" b="1" dirty="0"/>
              <a:t>Order Type</a:t>
            </a:r>
            <a:endParaRPr lang="en-GB" dirty="0"/>
          </a:p>
          <a:p>
            <a:pPr lvl="0"/>
            <a:r>
              <a:rPr lang="en-GB" dirty="0"/>
              <a:t>Made-to-order</a:t>
            </a:r>
          </a:p>
          <a:p>
            <a:pPr lvl="0"/>
            <a:r>
              <a:rPr lang="en-GB" dirty="0"/>
              <a:t>Off-the-shelf</a:t>
            </a:r>
          </a:p>
          <a:p>
            <a:pPr lvl="0"/>
            <a:r>
              <a:rPr lang="en-GB" dirty="0"/>
              <a:t>Postponement/partial production</a:t>
            </a:r>
          </a:p>
          <a:p>
            <a:r>
              <a:rPr lang="en-GB" b="1" dirty="0"/>
              <a:t>Channel Type</a:t>
            </a:r>
            <a:endParaRPr lang="en-GB" dirty="0"/>
          </a:p>
          <a:p>
            <a:pPr lvl="0"/>
            <a:r>
              <a:rPr lang="en-GB" dirty="0"/>
              <a:t>Direct delivery</a:t>
            </a:r>
          </a:p>
          <a:p>
            <a:pPr lvl="0"/>
            <a:r>
              <a:rPr lang="en-GB" dirty="0"/>
              <a:t>Via depot</a:t>
            </a:r>
          </a:p>
          <a:p>
            <a:pPr lvl="0"/>
            <a:r>
              <a:rPr lang="en-GB" dirty="0"/>
              <a:t>Via wholesaler</a:t>
            </a:r>
          </a:p>
          <a:p>
            <a:endParaRPr lang="en-GB" dirty="0"/>
          </a:p>
        </p:txBody>
      </p:sp>
    </p:spTree>
    <p:extLst>
      <p:ext uri="{BB962C8B-B14F-4D97-AF65-F5344CB8AC3E}">
        <p14:creationId xmlns:p14="http://schemas.microsoft.com/office/powerpoint/2010/main" val="1615256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57278-C168-463D-3FD1-EE05A0911503}"/>
              </a:ext>
            </a:extLst>
          </p:cNvPr>
          <p:cNvSpPr>
            <a:spLocks noGrp="1"/>
          </p:cNvSpPr>
          <p:nvPr>
            <p:ph type="title"/>
          </p:nvPr>
        </p:nvSpPr>
        <p:spPr/>
        <p:txBody>
          <a:bodyPr/>
          <a:lstStyle/>
          <a:p>
            <a:r>
              <a:rPr lang="en-GB" b="1" dirty="0"/>
              <a:t>Approach to Process Design &amp; Redesign </a:t>
            </a:r>
            <a:endParaRPr lang="en-GB" dirty="0"/>
          </a:p>
        </p:txBody>
      </p:sp>
      <p:sp>
        <p:nvSpPr>
          <p:cNvPr id="3" name="Content Placeholder 2">
            <a:extLst>
              <a:ext uri="{FF2B5EF4-FFF2-40B4-BE49-F238E27FC236}">
                <a16:creationId xmlns:a16="http://schemas.microsoft.com/office/drawing/2014/main" id="{0270A0D2-C76E-AA3F-BD3C-8017FB9FDADC}"/>
              </a:ext>
            </a:extLst>
          </p:cNvPr>
          <p:cNvSpPr>
            <a:spLocks noGrp="1"/>
          </p:cNvSpPr>
          <p:nvPr>
            <p:ph idx="1"/>
          </p:nvPr>
        </p:nvSpPr>
        <p:spPr/>
        <p:txBody>
          <a:bodyPr/>
          <a:lstStyle/>
          <a:p>
            <a:r>
              <a:rPr lang="en-GB" b="1" dirty="0"/>
              <a:t>Why Focus on Redesign?</a:t>
            </a:r>
            <a:endParaRPr lang="en-GB" dirty="0"/>
          </a:p>
          <a:p>
            <a:pPr lvl="0"/>
            <a:r>
              <a:rPr lang="en-GB" dirty="0"/>
              <a:t>Most logistics issues stem from </a:t>
            </a:r>
            <a:r>
              <a:rPr lang="en-GB" b="1" dirty="0"/>
              <a:t>inefficient existing processes</a:t>
            </a:r>
            <a:r>
              <a:rPr lang="en-GB" dirty="0"/>
              <a:t>, not the absence of processes.</a:t>
            </a:r>
          </a:p>
          <a:p>
            <a:pPr lvl="0"/>
            <a:r>
              <a:rPr lang="en-GB" dirty="0"/>
              <a:t>Redesign offers major opportunities for improvement without starting from scratch.</a:t>
            </a:r>
          </a:p>
          <a:p>
            <a:endParaRPr lang="en-GB" dirty="0"/>
          </a:p>
        </p:txBody>
      </p:sp>
    </p:spTree>
    <p:extLst>
      <p:ext uri="{BB962C8B-B14F-4D97-AF65-F5344CB8AC3E}">
        <p14:creationId xmlns:p14="http://schemas.microsoft.com/office/powerpoint/2010/main" val="3708310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2952C-3C0A-9781-7E5E-3F00949AE8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D775D6-41D0-CBE0-F3B2-379CDCA5E625}"/>
              </a:ext>
            </a:extLst>
          </p:cNvPr>
          <p:cNvSpPr>
            <a:spLocks noGrp="1"/>
          </p:cNvSpPr>
          <p:nvPr>
            <p:ph idx="1"/>
          </p:nvPr>
        </p:nvSpPr>
        <p:spPr/>
        <p:txBody>
          <a:bodyPr/>
          <a:lstStyle/>
          <a:p>
            <a:r>
              <a:rPr lang="en-GB" b="1" dirty="0"/>
              <a:t>1. Identify Key Processes</a:t>
            </a:r>
            <a:endParaRPr lang="en-GB" dirty="0"/>
          </a:p>
          <a:p>
            <a:pPr lvl="0"/>
            <a:r>
              <a:rPr lang="en-GB" dirty="0"/>
              <a:t>Use brainstorming sessions with representatives from </a:t>
            </a:r>
            <a:r>
              <a:rPr lang="en-GB" b="1" dirty="0"/>
              <a:t>all major functions</a:t>
            </a:r>
            <a:r>
              <a:rPr lang="en-GB" dirty="0"/>
              <a:t>.</a:t>
            </a:r>
          </a:p>
          <a:p>
            <a:pPr lvl="0"/>
            <a:r>
              <a:rPr lang="en-GB" dirty="0"/>
              <a:t>Align initial ideas with customer service requirements.</a:t>
            </a:r>
          </a:p>
          <a:p>
            <a:pPr lvl="0"/>
            <a:r>
              <a:rPr lang="en-GB" dirty="0"/>
              <a:t>Gather customer insight through </a:t>
            </a:r>
            <a:r>
              <a:rPr lang="en-GB" b="1" dirty="0"/>
              <a:t>direct customer contact</a:t>
            </a:r>
            <a:r>
              <a:rPr lang="en-GB" dirty="0"/>
              <a:t>.</a:t>
            </a:r>
          </a:p>
          <a:p>
            <a:pPr lvl="0"/>
            <a:r>
              <a:rPr lang="en-GB" dirty="0"/>
              <a:t>Benchmark against key competitors where possible.</a:t>
            </a:r>
          </a:p>
          <a:p>
            <a:endParaRPr lang="en-GB" dirty="0"/>
          </a:p>
        </p:txBody>
      </p:sp>
    </p:spTree>
    <p:extLst>
      <p:ext uri="{BB962C8B-B14F-4D97-AF65-F5344CB8AC3E}">
        <p14:creationId xmlns:p14="http://schemas.microsoft.com/office/powerpoint/2010/main" val="495385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740F8-0589-2893-4BEE-254A46CC81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76D002-B298-8417-F362-6C0E33ADC104}"/>
              </a:ext>
            </a:extLst>
          </p:cNvPr>
          <p:cNvSpPr>
            <a:spLocks noGrp="1"/>
          </p:cNvSpPr>
          <p:nvPr>
            <p:ph idx="1"/>
          </p:nvPr>
        </p:nvSpPr>
        <p:spPr/>
        <p:txBody>
          <a:bodyPr/>
          <a:lstStyle/>
          <a:p>
            <a:r>
              <a:rPr lang="en-GB" b="1" dirty="0"/>
              <a:t>2. Map Main Process Elements</a:t>
            </a:r>
            <a:endParaRPr lang="en-GB" dirty="0"/>
          </a:p>
          <a:p>
            <a:pPr lvl="0"/>
            <a:r>
              <a:rPr lang="en-GB" dirty="0"/>
              <a:t>Outline key steps in each process.</a:t>
            </a:r>
          </a:p>
          <a:p>
            <a:pPr lvl="0"/>
            <a:r>
              <a:rPr lang="en-GB" dirty="0"/>
              <a:t>Identify departments and individuals involved.</a:t>
            </a:r>
          </a:p>
          <a:p>
            <a:pPr lvl="0"/>
            <a:r>
              <a:rPr lang="en-GB" dirty="0"/>
              <a:t>Clarify: </a:t>
            </a:r>
          </a:p>
          <a:p>
            <a:pPr lvl="1"/>
            <a:r>
              <a:rPr lang="en-GB" dirty="0"/>
              <a:t>What the process aims to achieve</a:t>
            </a:r>
          </a:p>
          <a:p>
            <a:pPr lvl="1"/>
            <a:r>
              <a:rPr lang="en-GB" dirty="0"/>
              <a:t>Where problems exist</a:t>
            </a:r>
          </a:p>
          <a:p>
            <a:pPr lvl="1"/>
            <a:r>
              <a:rPr lang="en-GB" dirty="0"/>
              <a:t>Initial improvement opportunities</a:t>
            </a:r>
          </a:p>
          <a:p>
            <a:endParaRPr lang="en-GB" dirty="0"/>
          </a:p>
        </p:txBody>
      </p:sp>
    </p:spTree>
    <p:extLst>
      <p:ext uri="{BB962C8B-B14F-4D97-AF65-F5344CB8AC3E}">
        <p14:creationId xmlns:p14="http://schemas.microsoft.com/office/powerpoint/2010/main" val="21973270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F76FE-5B7A-572B-54BF-ACF54D05CD5A}"/>
              </a:ext>
            </a:extLst>
          </p:cNvPr>
          <p:cNvSpPr>
            <a:spLocks noGrp="1"/>
          </p:cNvSpPr>
          <p:nvPr>
            <p:ph type="title"/>
          </p:nvPr>
        </p:nvSpPr>
        <p:spPr/>
        <p:txBody>
          <a:bodyPr/>
          <a:lstStyle/>
          <a:p>
            <a:pPr algn="ctr"/>
            <a:r>
              <a:rPr lang="en-US" dirty="0"/>
              <a:t>Tools and Techniques</a:t>
            </a:r>
            <a:endParaRPr lang="en-GB" dirty="0"/>
          </a:p>
          <a:p>
            <a:endParaRPr lang="en-GB" dirty="0"/>
          </a:p>
        </p:txBody>
      </p:sp>
      <p:sp>
        <p:nvSpPr>
          <p:cNvPr id="3" name="Content Placeholder 2">
            <a:extLst>
              <a:ext uri="{FF2B5EF4-FFF2-40B4-BE49-F238E27FC236}">
                <a16:creationId xmlns:a16="http://schemas.microsoft.com/office/drawing/2014/main" id="{788CE118-A184-7714-EB26-1964342BD7CC}"/>
              </a:ext>
            </a:extLst>
          </p:cNvPr>
          <p:cNvSpPr>
            <a:spLocks noGrp="1"/>
          </p:cNvSpPr>
          <p:nvPr>
            <p:ph idx="1"/>
          </p:nvPr>
        </p:nvSpPr>
        <p:spPr/>
        <p:txBody>
          <a:bodyPr>
            <a:normAutofit lnSpcReduction="10000"/>
          </a:bodyPr>
          <a:lstStyle/>
          <a:p>
            <a:r>
              <a:rPr lang="en-GB" b="1" dirty="0"/>
              <a:t>3. Conduct Detailed Flow Mapping</a:t>
            </a:r>
            <a:endParaRPr lang="en-GB" dirty="0"/>
          </a:p>
          <a:p>
            <a:pPr lvl="0"/>
            <a:r>
              <a:rPr lang="en-GB" dirty="0"/>
              <a:t>Map the </a:t>
            </a:r>
            <a:r>
              <a:rPr lang="en-GB" b="1" dirty="0"/>
              <a:t>step-by-step workflow</a:t>
            </a:r>
            <a:r>
              <a:rPr lang="en-GB" dirty="0"/>
              <a:t> across all relevant departments.</a:t>
            </a:r>
          </a:p>
          <a:p>
            <a:pPr lvl="0"/>
            <a:r>
              <a:rPr lang="en-GB" dirty="0"/>
              <a:t>Record: </a:t>
            </a:r>
          </a:p>
          <a:p>
            <a:pPr lvl="1"/>
            <a:r>
              <a:rPr lang="en-GB" dirty="0"/>
              <a:t>Each task</a:t>
            </a:r>
          </a:p>
          <a:p>
            <a:pPr lvl="1"/>
            <a:r>
              <a:rPr lang="en-GB" dirty="0"/>
              <a:t>Time required</a:t>
            </a:r>
          </a:p>
          <a:p>
            <a:pPr lvl="1"/>
            <a:r>
              <a:rPr lang="en-GB" dirty="0"/>
              <a:t>Costs and delays</a:t>
            </a:r>
          </a:p>
          <a:p>
            <a:pPr lvl="1"/>
            <a:r>
              <a:rPr lang="en-GB" dirty="0"/>
              <a:t>Problems or bottlenecks</a:t>
            </a:r>
          </a:p>
          <a:p>
            <a:pPr lvl="0"/>
            <a:r>
              <a:rPr lang="en-GB" dirty="0"/>
              <a:t>Look for: </a:t>
            </a:r>
          </a:p>
          <a:p>
            <a:pPr lvl="1"/>
            <a:r>
              <a:rPr lang="en-GB" dirty="0"/>
              <a:t>High-cost or time‑intensive steps</a:t>
            </a:r>
          </a:p>
          <a:p>
            <a:pPr lvl="1"/>
            <a:r>
              <a:rPr lang="en-GB" dirty="0"/>
              <a:t>High‑impact improvement opportunities</a:t>
            </a:r>
          </a:p>
          <a:p>
            <a:pPr lvl="1"/>
            <a:r>
              <a:rPr lang="en-GB" dirty="0"/>
              <a:t>Steps that may be </a:t>
            </a:r>
            <a:r>
              <a:rPr lang="en-GB" b="1" dirty="0"/>
              <a:t>unnecessary or outdated</a:t>
            </a:r>
            <a:endParaRPr lang="en-GB" dirty="0"/>
          </a:p>
          <a:p>
            <a:endParaRPr lang="en-GB" dirty="0"/>
          </a:p>
        </p:txBody>
      </p:sp>
    </p:spTree>
    <p:extLst>
      <p:ext uri="{BB962C8B-B14F-4D97-AF65-F5344CB8AC3E}">
        <p14:creationId xmlns:p14="http://schemas.microsoft.com/office/powerpoint/2010/main" val="12777296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B3993-8136-FFC9-7566-B158FCC9F9A4}"/>
              </a:ext>
            </a:extLst>
          </p:cNvPr>
          <p:cNvSpPr>
            <a:spLocks noGrp="1"/>
          </p:cNvSpPr>
          <p:nvPr>
            <p:ph type="title"/>
          </p:nvPr>
        </p:nvSpPr>
        <p:spPr/>
        <p:txBody>
          <a:bodyPr/>
          <a:lstStyle/>
          <a:p>
            <a:pPr algn="ctr"/>
            <a:r>
              <a:rPr lang="en-US" dirty="0"/>
              <a:t>Tools and Techniques</a:t>
            </a:r>
            <a:endParaRPr lang="en-GB" dirty="0"/>
          </a:p>
          <a:p>
            <a:endParaRPr lang="en-GB" dirty="0"/>
          </a:p>
        </p:txBody>
      </p:sp>
      <p:sp>
        <p:nvSpPr>
          <p:cNvPr id="3" name="Content Placeholder 2">
            <a:extLst>
              <a:ext uri="{FF2B5EF4-FFF2-40B4-BE49-F238E27FC236}">
                <a16:creationId xmlns:a16="http://schemas.microsoft.com/office/drawing/2014/main" id="{959AFE5D-B3F0-C0C0-444E-6C4540B97260}"/>
              </a:ext>
            </a:extLst>
          </p:cNvPr>
          <p:cNvSpPr>
            <a:spLocks noGrp="1"/>
          </p:cNvSpPr>
          <p:nvPr>
            <p:ph idx="1"/>
          </p:nvPr>
        </p:nvSpPr>
        <p:spPr/>
        <p:txBody>
          <a:bodyPr/>
          <a:lstStyle/>
          <a:p>
            <a:r>
              <a:rPr lang="en-GB" b="1" dirty="0"/>
              <a:t>4. Form Redevelopment Team</a:t>
            </a:r>
            <a:endParaRPr lang="en-GB" dirty="0"/>
          </a:p>
          <a:p>
            <a:pPr lvl="0"/>
            <a:r>
              <a:rPr lang="en-GB" dirty="0"/>
              <a:t>Create a cross‑functional team with </a:t>
            </a:r>
            <a:r>
              <a:rPr lang="en-GB" b="1" dirty="0"/>
              <a:t>strong senior management support</a:t>
            </a:r>
            <a:r>
              <a:rPr lang="en-GB" dirty="0"/>
              <a:t>.</a:t>
            </a:r>
          </a:p>
          <a:p>
            <a:pPr lvl="0"/>
            <a:r>
              <a:rPr lang="en-GB" dirty="0"/>
              <a:t>Team responsibilities: </a:t>
            </a:r>
          </a:p>
          <a:p>
            <a:pPr lvl="1"/>
            <a:r>
              <a:rPr lang="en-GB" dirty="0"/>
              <a:t>Conduct detailed measurement where needed</a:t>
            </a:r>
          </a:p>
          <a:p>
            <a:pPr lvl="1"/>
            <a:r>
              <a:rPr lang="en-GB" dirty="0"/>
              <a:t>Identify feasible redesign options</a:t>
            </a:r>
          </a:p>
          <a:p>
            <a:pPr lvl="1"/>
            <a:r>
              <a:rPr lang="en-GB" dirty="0"/>
              <a:t>Build consensus on recommended changes</a:t>
            </a:r>
          </a:p>
          <a:p>
            <a:endParaRPr lang="en-GB" dirty="0"/>
          </a:p>
        </p:txBody>
      </p:sp>
    </p:spTree>
    <p:extLst>
      <p:ext uri="{BB962C8B-B14F-4D97-AF65-F5344CB8AC3E}">
        <p14:creationId xmlns:p14="http://schemas.microsoft.com/office/powerpoint/2010/main" val="7827068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5ADF-626F-AFEB-0EAE-8115EBE7E7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079E1C-C7EE-D201-4D29-7B577998F68E}"/>
              </a:ext>
            </a:extLst>
          </p:cNvPr>
          <p:cNvSpPr>
            <a:spLocks noGrp="1"/>
          </p:cNvSpPr>
          <p:nvPr>
            <p:ph idx="1"/>
          </p:nvPr>
        </p:nvSpPr>
        <p:spPr/>
        <p:txBody>
          <a:bodyPr/>
          <a:lstStyle/>
          <a:p>
            <a:r>
              <a:rPr lang="en-GB" b="1" dirty="0"/>
              <a:t>5. Implement and Monitor Changes</a:t>
            </a:r>
            <a:endParaRPr lang="en-GB" dirty="0"/>
          </a:p>
          <a:p>
            <a:pPr lvl="0"/>
            <a:r>
              <a:rPr lang="en-GB" dirty="0"/>
              <a:t>Start with a </a:t>
            </a:r>
            <a:r>
              <a:rPr lang="en-GB" b="1" dirty="0"/>
              <a:t>pilot implementation</a:t>
            </a:r>
            <a:r>
              <a:rPr lang="en-GB" dirty="0"/>
              <a:t> to test effectiveness.</a:t>
            </a:r>
          </a:p>
          <a:p>
            <a:pPr lvl="0"/>
            <a:r>
              <a:rPr lang="en-GB" dirty="0"/>
              <a:t>Roll out fully once validated.</a:t>
            </a:r>
          </a:p>
          <a:p>
            <a:pPr lvl="0"/>
            <a:r>
              <a:rPr lang="en-GB" dirty="0"/>
              <a:t>Establish </a:t>
            </a:r>
            <a:r>
              <a:rPr lang="en-GB" b="1" dirty="0"/>
              <a:t>continuous monitoring</a:t>
            </a:r>
            <a:r>
              <a:rPr lang="en-GB" dirty="0"/>
              <a:t> to ensure long‑term process performance.</a:t>
            </a:r>
          </a:p>
          <a:p>
            <a:r>
              <a:rPr lang="en-GB" dirty="0"/>
              <a:t> </a:t>
            </a:r>
          </a:p>
          <a:p>
            <a:endParaRPr lang="en-GB" dirty="0"/>
          </a:p>
        </p:txBody>
      </p:sp>
    </p:spTree>
    <p:extLst>
      <p:ext uri="{BB962C8B-B14F-4D97-AF65-F5344CB8AC3E}">
        <p14:creationId xmlns:p14="http://schemas.microsoft.com/office/powerpoint/2010/main" val="18758943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4130A-962A-950D-A63D-A36AB564B366}"/>
              </a:ext>
            </a:extLst>
          </p:cNvPr>
          <p:cNvSpPr>
            <a:spLocks noGrp="1"/>
          </p:cNvSpPr>
          <p:nvPr>
            <p:ph type="title"/>
          </p:nvPr>
        </p:nvSpPr>
        <p:spPr/>
        <p:txBody>
          <a:bodyPr/>
          <a:lstStyle/>
          <a:p>
            <a:pPr algn="ctr"/>
            <a:r>
              <a:rPr lang="en-GB">
                <a:ea typeface="+mj-lt"/>
                <a:cs typeface="+mj-lt"/>
              </a:rPr>
              <a:t>Tools and techniques</a:t>
            </a:r>
            <a:endParaRPr lang="en-US"/>
          </a:p>
        </p:txBody>
      </p:sp>
      <p:sp>
        <p:nvSpPr>
          <p:cNvPr id="3" name="Content Placeholder 2">
            <a:extLst>
              <a:ext uri="{FF2B5EF4-FFF2-40B4-BE49-F238E27FC236}">
                <a16:creationId xmlns:a16="http://schemas.microsoft.com/office/drawing/2014/main" id="{471DF3AD-6B07-27DD-4B8E-927A50446E07}"/>
              </a:ext>
            </a:extLst>
          </p:cNvPr>
          <p:cNvSpPr>
            <a:spLocks noGrp="1"/>
          </p:cNvSpPr>
          <p:nvPr>
            <p:ph idx="1"/>
          </p:nvPr>
        </p:nvSpPr>
        <p:spPr/>
        <p:txBody>
          <a:bodyPr vert="horz" lIns="91440" tIns="45720" rIns="91440" bIns="45720" rtlCol="0" anchor="t">
            <a:normAutofit/>
          </a:bodyPr>
          <a:lstStyle/>
          <a:p>
            <a:r>
              <a:rPr lang="en-GB" b="1" dirty="0"/>
              <a:t>Overview</a:t>
            </a:r>
            <a:endParaRPr lang="en-GB" dirty="0"/>
          </a:p>
          <a:p>
            <a:r>
              <a:rPr lang="en-GB" sz="1100" dirty="0">
                <a:latin typeface="Segoe UI"/>
                <a:cs typeface="Segoe UI"/>
              </a:rPr>
              <a:t>A variety of tools and techniques support logistics process redesign.</a:t>
            </a:r>
            <a:endParaRPr lang="en-GB" dirty="0"/>
          </a:p>
          <a:p>
            <a:r>
              <a:rPr lang="en-GB" sz="1100" dirty="0">
                <a:latin typeface="Segoe UI"/>
                <a:cs typeface="Segoe UI"/>
              </a:rPr>
              <a:t>These tools help: </a:t>
            </a:r>
            <a:endParaRPr lang="en-GB" dirty="0"/>
          </a:p>
          <a:p>
            <a:pPr lvl="1"/>
            <a:r>
              <a:rPr lang="en-GB" sz="1100" dirty="0">
                <a:latin typeface="Segoe UI"/>
                <a:cs typeface="Segoe UI"/>
              </a:rPr>
              <a:t>Categorize key process objectives.</a:t>
            </a:r>
            <a:endParaRPr lang="en-GB" dirty="0"/>
          </a:p>
          <a:p>
            <a:pPr lvl="1"/>
            <a:r>
              <a:rPr lang="en-GB" sz="1100" dirty="0">
                <a:latin typeface="Segoe UI"/>
                <a:cs typeface="Segoe UI"/>
              </a:rPr>
              <a:t>Assess existing processes in detail.</a:t>
            </a:r>
            <a:endParaRPr lang="en-GB" dirty="0"/>
          </a:p>
          <a:p>
            <a:pPr lvl="1"/>
            <a:r>
              <a:rPr lang="en-GB" sz="1100" dirty="0">
                <a:latin typeface="Segoe UI"/>
                <a:cs typeface="Segoe UI"/>
              </a:rPr>
              <a:t>Identify opportunities for improvement.</a:t>
            </a:r>
            <a:endParaRPr lang="en-GB" dirty="0"/>
          </a:p>
          <a:p>
            <a:r>
              <a:rPr lang="en-GB" sz="1100" dirty="0">
                <a:latin typeface="Segoe UI"/>
                <a:cs typeface="Segoe UI"/>
              </a:rPr>
              <a:t>Some techniques originate from </a:t>
            </a:r>
            <a:r>
              <a:rPr lang="en-GB" sz="1100" b="1" dirty="0">
                <a:latin typeface="Segoe UI"/>
                <a:cs typeface="Segoe UI"/>
              </a:rPr>
              <a:t>Six Sigma</a:t>
            </a:r>
            <a:r>
              <a:rPr lang="en-GB" sz="1100" dirty="0">
                <a:latin typeface="Segoe UI"/>
                <a:cs typeface="Segoe UI"/>
              </a:rPr>
              <a:t>.</a:t>
            </a:r>
            <a:endParaRPr lang="en-GB" dirty="0"/>
          </a:p>
          <a:p>
            <a:r>
              <a:rPr lang="en-GB" sz="1100" dirty="0">
                <a:latin typeface="Segoe UI"/>
                <a:cs typeface="Segoe UI"/>
              </a:rPr>
              <a:t>Major tools include Pareto analysis, criticality analysis, segmentation, mapping techniques, and root cause tools.</a:t>
            </a:r>
            <a:endParaRPr lang="en-GB" dirty="0"/>
          </a:p>
          <a:p>
            <a:endParaRPr lang="en-GB" dirty="0"/>
          </a:p>
        </p:txBody>
      </p:sp>
    </p:spTree>
    <p:extLst>
      <p:ext uri="{BB962C8B-B14F-4D97-AF65-F5344CB8AC3E}">
        <p14:creationId xmlns:p14="http://schemas.microsoft.com/office/powerpoint/2010/main" val="36050482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9ED1A-3229-5A1F-7C29-A275B8E09A5E}"/>
              </a:ext>
            </a:extLst>
          </p:cNvPr>
          <p:cNvSpPr>
            <a:spLocks noGrp="1"/>
          </p:cNvSpPr>
          <p:nvPr>
            <p:ph type="title"/>
          </p:nvPr>
        </p:nvSpPr>
        <p:spPr/>
        <p:txBody>
          <a:bodyPr/>
          <a:lstStyle/>
          <a:p>
            <a:pPr algn="ctr"/>
            <a:r>
              <a:rPr lang="en-US" dirty="0">
                <a:ea typeface="+mj-lt"/>
                <a:cs typeface="+mj-lt"/>
              </a:rPr>
              <a:t>Tools and Techniques</a:t>
            </a:r>
            <a:endParaRPr lang="en-US" dirty="0"/>
          </a:p>
        </p:txBody>
      </p:sp>
      <p:sp>
        <p:nvSpPr>
          <p:cNvPr id="3" name="Content Placeholder 2">
            <a:extLst>
              <a:ext uri="{FF2B5EF4-FFF2-40B4-BE49-F238E27FC236}">
                <a16:creationId xmlns:a16="http://schemas.microsoft.com/office/drawing/2014/main" id="{DBA2D873-5139-2AF3-A9E3-1AB595F7AF7E}"/>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US" b="1" dirty="0"/>
              <a:t>Pareto Analysis (ABC Analysis / 80–20 Rule)</a:t>
            </a:r>
            <a:endParaRPr lang="en-US" dirty="0"/>
          </a:p>
          <a:p>
            <a:pPr>
              <a:buAutoNum type="arabicPeriod"/>
            </a:pPr>
            <a:r>
              <a:rPr lang="en-US" sz="1100" dirty="0">
                <a:latin typeface="Segoe UI"/>
                <a:cs typeface="Segoe UI"/>
              </a:rPr>
              <a:t>Identifies major elements driving performance.</a:t>
            </a:r>
            <a:endParaRPr lang="en-US" dirty="0"/>
          </a:p>
          <a:p>
            <a:pPr>
              <a:buAutoNum type="arabicPeriod"/>
            </a:pPr>
            <a:r>
              <a:rPr lang="en-US" sz="1100" dirty="0">
                <a:latin typeface="Segoe UI"/>
                <a:cs typeface="Segoe UI"/>
              </a:rPr>
              <a:t>Focuses analysis on key items rather than less important details.</a:t>
            </a:r>
            <a:endParaRPr lang="en-US" dirty="0"/>
          </a:p>
          <a:p>
            <a:pPr>
              <a:buAutoNum type="arabicPeriod"/>
            </a:pPr>
            <a:r>
              <a:rPr lang="en-US" sz="1100" dirty="0">
                <a:latin typeface="Segoe UI"/>
                <a:cs typeface="Segoe UI"/>
              </a:rPr>
              <a:t>Typical findings: </a:t>
            </a:r>
            <a:endParaRPr lang="en-US" dirty="0"/>
          </a:p>
          <a:p>
            <a:pPr lvl="1"/>
            <a:r>
              <a:rPr lang="en-US" sz="1100" b="1" dirty="0">
                <a:latin typeface="Segoe UI"/>
                <a:cs typeface="Segoe UI"/>
              </a:rPr>
              <a:t>20%</a:t>
            </a:r>
            <a:r>
              <a:rPr lang="en-US" sz="1100" dirty="0">
                <a:latin typeface="Segoe UI"/>
                <a:cs typeface="Segoe UI"/>
              </a:rPr>
              <a:t> of SKUs generate </a:t>
            </a:r>
            <a:r>
              <a:rPr lang="en-US" sz="1100" b="1" dirty="0">
                <a:latin typeface="Segoe UI"/>
                <a:cs typeface="Segoe UI"/>
              </a:rPr>
              <a:t>80%</a:t>
            </a:r>
            <a:r>
              <a:rPr lang="en-US" sz="1100" dirty="0">
                <a:latin typeface="Segoe UI"/>
                <a:cs typeface="Segoe UI"/>
              </a:rPr>
              <a:t> of sales.</a:t>
            </a:r>
            <a:endParaRPr lang="en-US" dirty="0"/>
          </a:p>
          <a:p>
            <a:pPr lvl="1"/>
            <a:r>
              <a:rPr lang="en-US" sz="1100" dirty="0">
                <a:latin typeface="Segoe UI"/>
                <a:cs typeface="Segoe UI"/>
              </a:rPr>
              <a:t>Pattern often applies to customers, suppliers, products, etc.</a:t>
            </a:r>
            <a:endParaRPr lang="en-US" dirty="0"/>
          </a:p>
          <a:p>
            <a:pPr>
              <a:buAutoNum type="arabicPeriod"/>
            </a:pPr>
            <a:r>
              <a:rPr lang="en-US" sz="1100" dirty="0">
                <a:latin typeface="Segoe UI"/>
                <a:cs typeface="Segoe UI"/>
              </a:rPr>
              <a:t>Helps identify: </a:t>
            </a:r>
            <a:endParaRPr lang="en-US" dirty="0"/>
          </a:p>
          <a:p>
            <a:pPr lvl="1"/>
            <a:r>
              <a:rPr lang="en-US" sz="1100" dirty="0">
                <a:latin typeface="Segoe UI"/>
                <a:cs typeface="Segoe UI"/>
              </a:rPr>
              <a:t>“A” class (high‑impact) items.</a:t>
            </a:r>
            <a:endParaRPr lang="en-US" dirty="0"/>
          </a:p>
          <a:p>
            <a:pPr lvl="1"/>
            <a:r>
              <a:rPr lang="en-US" sz="1100" dirty="0">
                <a:latin typeface="Segoe UI"/>
                <a:cs typeface="Segoe UI"/>
              </a:rPr>
              <a:t>“C” class (low‑impact) items that may be uneconomic.</a:t>
            </a:r>
            <a:endParaRPr lang="en-US" dirty="0"/>
          </a:p>
          <a:p>
            <a:pPr>
              <a:buAutoNum type="arabicPeriod"/>
            </a:pPr>
            <a:r>
              <a:rPr lang="en-US" sz="1100" dirty="0">
                <a:latin typeface="Segoe UI"/>
                <a:cs typeface="Segoe UI"/>
              </a:rPr>
              <a:t>Example classification: </a:t>
            </a:r>
            <a:endParaRPr lang="en-US" dirty="0"/>
          </a:p>
          <a:p>
            <a:pPr lvl="1"/>
            <a:r>
              <a:rPr lang="en-US" sz="1100" b="1" dirty="0">
                <a:latin typeface="Segoe UI"/>
                <a:cs typeface="Segoe UI"/>
              </a:rPr>
              <a:t>A items:</a:t>
            </a:r>
            <a:r>
              <a:rPr lang="en-US" sz="1100" dirty="0">
                <a:latin typeface="Segoe UI"/>
                <a:cs typeface="Segoe UI"/>
              </a:rPr>
              <a:t> 20% of products → 80% of sales</a:t>
            </a:r>
            <a:endParaRPr lang="en-US" dirty="0"/>
          </a:p>
          <a:p>
            <a:pPr lvl="1"/>
            <a:r>
              <a:rPr lang="en-US" sz="1100" b="1" dirty="0">
                <a:latin typeface="Segoe UI"/>
                <a:cs typeface="Segoe UI"/>
              </a:rPr>
              <a:t>B items:</a:t>
            </a:r>
            <a:r>
              <a:rPr lang="en-US" sz="1100" dirty="0">
                <a:latin typeface="Segoe UI"/>
                <a:cs typeface="Segoe UI"/>
              </a:rPr>
              <a:t> 30% of products → 15% of sales</a:t>
            </a:r>
            <a:endParaRPr lang="en-US" dirty="0"/>
          </a:p>
          <a:p>
            <a:pPr lvl="1"/>
            <a:r>
              <a:rPr lang="en-US" sz="1100" b="1" dirty="0">
                <a:latin typeface="Segoe UI"/>
                <a:cs typeface="Segoe UI"/>
              </a:rPr>
              <a:t>C items:</a:t>
            </a:r>
            <a:r>
              <a:rPr lang="en-US" sz="1100" dirty="0">
                <a:latin typeface="Segoe UI"/>
                <a:cs typeface="Segoe UI"/>
              </a:rPr>
              <a:t> 50% of products → 5% of sales</a:t>
            </a:r>
            <a:endParaRPr lang="en-US" dirty="0"/>
          </a:p>
          <a:p>
            <a:pPr>
              <a:buAutoNum type="arabicPeriod"/>
            </a:pPr>
            <a:r>
              <a:rPr lang="en-US" sz="1100" dirty="0">
                <a:latin typeface="Segoe UI"/>
                <a:cs typeface="Segoe UI"/>
              </a:rPr>
              <a:t>Useful for rationalizing or eliminating low‑value items.</a:t>
            </a:r>
            <a:endParaRPr lang="en-US" dirty="0"/>
          </a:p>
          <a:p>
            <a:pPr>
              <a:buAutoNum type="arabicPeriod"/>
            </a:pPr>
            <a:endParaRPr lang="en-US" dirty="0"/>
          </a:p>
        </p:txBody>
      </p:sp>
    </p:spTree>
    <p:extLst>
      <p:ext uri="{BB962C8B-B14F-4D97-AF65-F5344CB8AC3E}">
        <p14:creationId xmlns:p14="http://schemas.microsoft.com/office/powerpoint/2010/main" val="21547336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aph of a product&#10;&#10;AI-generated content may be incorrect.">
            <a:extLst>
              <a:ext uri="{FF2B5EF4-FFF2-40B4-BE49-F238E27FC236}">
                <a16:creationId xmlns:a16="http://schemas.microsoft.com/office/drawing/2014/main" id="{9A08D527-7338-315E-8704-6633259FC634}"/>
              </a:ext>
            </a:extLst>
          </p:cNvPr>
          <p:cNvPicPr>
            <a:picLocks noChangeAspect="1"/>
          </p:cNvPicPr>
          <p:nvPr/>
        </p:nvPicPr>
        <p:blipFill>
          <a:blip r:embed="rId2"/>
          <a:stretch>
            <a:fillRect/>
          </a:stretch>
        </p:blipFill>
        <p:spPr>
          <a:xfrm>
            <a:off x="192617" y="314538"/>
            <a:ext cx="11796183" cy="6265966"/>
          </a:xfrm>
          <a:prstGeom prst="rect">
            <a:avLst/>
          </a:prstGeom>
        </p:spPr>
      </p:pic>
    </p:spTree>
    <p:extLst>
      <p:ext uri="{BB962C8B-B14F-4D97-AF65-F5344CB8AC3E}">
        <p14:creationId xmlns:p14="http://schemas.microsoft.com/office/powerpoint/2010/main" val="20575083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86128-7AE1-93DF-D93E-DBBD48DB2111}"/>
              </a:ext>
            </a:extLst>
          </p:cNvPr>
          <p:cNvSpPr>
            <a:spLocks noGrp="1"/>
          </p:cNvSpPr>
          <p:nvPr>
            <p:ph type="title"/>
          </p:nvPr>
        </p:nvSpPr>
        <p:spPr/>
        <p:txBody>
          <a:bodyPr/>
          <a:lstStyle/>
          <a:p>
            <a:pPr algn="ctr"/>
            <a:r>
              <a:rPr lang="en-US" dirty="0">
                <a:ea typeface="+mj-lt"/>
                <a:cs typeface="+mj-lt"/>
              </a:rPr>
              <a:t>Tools and Techniques</a:t>
            </a:r>
            <a:endParaRPr lang="en-US" dirty="0"/>
          </a:p>
        </p:txBody>
      </p:sp>
      <p:sp>
        <p:nvSpPr>
          <p:cNvPr id="3" name="Content Placeholder 2">
            <a:extLst>
              <a:ext uri="{FF2B5EF4-FFF2-40B4-BE49-F238E27FC236}">
                <a16:creationId xmlns:a16="http://schemas.microsoft.com/office/drawing/2014/main" id="{0606BD65-1A55-32B7-B258-11E642DC694E}"/>
              </a:ext>
            </a:extLst>
          </p:cNvPr>
          <p:cNvSpPr>
            <a:spLocks noGrp="1"/>
          </p:cNvSpPr>
          <p:nvPr>
            <p:ph idx="1"/>
          </p:nvPr>
        </p:nvSpPr>
        <p:spPr/>
        <p:txBody>
          <a:bodyPr vert="horz" lIns="91440" tIns="45720" rIns="91440" bIns="45720" rtlCol="0" anchor="t">
            <a:normAutofit/>
          </a:bodyPr>
          <a:lstStyle/>
          <a:p>
            <a:pPr marL="0" indent="0">
              <a:buNone/>
            </a:pPr>
            <a:r>
              <a:rPr lang="en-US" b="1" dirty="0"/>
              <a:t>2. Criticality Analysis</a:t>
            </a:r>
            <a:endParaRPr lang="en-US" dirty="0"/>
          </a:p>
          <a:p>
            <a:r>
              <a:rPr lang="en-US" sz="1100" dirty="0">
                <a:latin typeface="Segoe UI"/>
                <a:cs typeface="Segoe UI"/>
              </a:rPr>
              <a:t>Ranks products based on importance or criticality.</a:t>
            </a:r>
            <a:endParaRPr lang="en-US" dirty="0"/>
          </a:p>
          <a:p>
            <a:r>
              <a:rPr lang="en-US" sz="1100" dirty="0">
                <a:latin typeface="Segoe UI"/>
                <a:cs typeface="Segoe UI"/>
              </a:rPr>
              <a:t>Helps differentiate service level requirements. </a:t>
            </a:r>
            <a:endParaRPr lang="en-US" dirty="0"/>
          </a:p>
          <a:p>
            <a:pPr lvl="1"/>
            <a:r>
              <a:rPr lang="en-US" sz="1100" dirty="0">
                <a:latin typeface="Segoe UI"/>
                <a:cs typeface="Segoe UI"/>
              </a:rPr>
              <a:t>Critical parts → high service levels.</a:t>
            </a:r>
            <a:endParaRPr lang="en-US" dirty="0"/>
          </a:p>
          <a:p>
            <a:pPr lvl="1"/>
            <a:r>
              <a:rPr lang="en-US" sz="1100" dirty="0">
                <a:latin typeface="Segoe UI"/>
                <a:cs typeface="Segoe UI"/>
              </a:rPr>
              <a:t>Non‑critical parts → lower service levels.</a:t>
            </a:r>
            <a:endParaRPr lang="en-US" dirty="0"/>
          </a:p>
          <a:p>
            <a:r>
              <a:rPr lang="en-US" sz="1100" dirty="0">
                <a:latin typeface="Segoe UI"/>
                <a:cs typeface="Segoe UI"/>
              </a:rPr>
              <a:t>Can be: </a:t>
            </a:r>
            <a:endParaRPr lang="en-US" dirty="0"/>
          </a:p>
          <a:p>
            <a:pPr lvl="1"/>
            <a:r>
              <a:rPr lang="en-US" sz="1100" b="1" dirty="0">
                <a:latin typeface="Segoe UI"/>
                <a:cs typeface="Segoe UI"/>
              </a:rPr>
              <a:t>Quantitative</a:t>
            </a:r>
            <a:r>
              <a:rPr lang="en-US" sz="1100" dirty="0">
                <a:latin typeface="Segoe UI"/>
                <a:cs typeface="Segoe UI"/>
              </a:rPr>
              <a:t> (data-driven), or</a:t>
            </a:r>
            <a:endParaRPr lang="en-US" dirty="0"/>
          </a:p>
          <a:p>
            <a:pPr lvl="1"/>
            <a:r>
              <a:rPr lang="en-US" sz="1100" b="1" dirty="0">
                <a:latin typeface="Segoe UI"/>
                <a:cs typeface="Segoe UI"/>
              </a:rPr>
              <a:t>Qualitative</a:t>
            </a:r>
            <a:r>
              <a:rPr lang="en-US" sz="1100" dirty="0">
                <a:latin typeface="Segoe UI"/>
                <a:cs typeface="Segoe UI"/>
              </a:rPr>
              <a:t> (subjective).</a:t>
            </a:r>
            <a:endParaRPr lang="en-US" dirty="0"/>
          </a:p>
          <a:p>
            <a:r>
              <a:rPr lang="en-US" sz="1100" dirty="0">
                <a:latin typeface="Segoe UI"/>
                <a:cs typeface="Segoe UI"/>
              </a:rPr>
              <a:t>Uses a </a:t>
            </a:r>
            <a:r>
              <a:rPr lang="en-US" sz="1100" b="1" dirty="0">
                <a:latin typeface="Segoe UI"/>
                <a:cs typeface="Segoe UI"/>
              </a:rPr>
              <a:t>criticality matrix</a:t>
            </a:r>
            <a:r>
              <a:rPr lang="en-US" sz="1100" dirty="0">
                <a:latin typeface="Segoe UI"/>
                <a:cs typeface="Segoe UI"/>
              </a:rPr>
              <a:t> (e.g., 3×3 grid) to compare: </a:t>
            </a:r>
            <a:endParaRPr lang="en-US" dirty="0"/>
          </a:p>
          <a:p>
            <a:pPr lvl="1"/>
            <a:r>
              <a:rPr lang="en-US" sz="1100" dirty="0">
                <a:latin typeface="Segoe UI"/>
                <a:cs typeface="Segoe UI"/>
              </a:rPr>
              <a:t>Severity vs. probability of occurrence.</a:t>
            </a:r>
            <a:endParaRPr lang="en-US" dirty="0"/>
          </a:p>
          <a:p>
            <a:r>
              <a:rPr lang="en-US" sz="1100" dirty="0">
                <a:latin typeface="Segoe UI"/>
                <a:cs typeface="Segoe UI"/>
              </a:rPr>
              <a:t>Prioritizes items based on required service level.</a:t>
            </a:r>
            <a:endParaRPr lang="en-US" dirty="0"/>
          </a:p>
          <a:p>
            <a:endParaRPr lang="en-US" dirty="0"/>
          </a:p>
        </p:txBody>
      </p:sp>
    </p:spTree>
    <p:extLst>
      <p:ext uri="{BB962C8B-B14F-4D97-AF65-F5344CB8AC3E}">
        <p14:creationId xmlns:p14="http://schemas.microsoft.com/office/powerpoint/2010/main" val="20340539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DB7EBCD-CCCB-F589-B4F8-22887ADED2E7}"/>
              </a:ext>
            </a:extLst>
          </p:cNvPr>
          <p:cNvPicPr>
            <a:picLocks noChangeAspect="1"/>
          </p:cNvPicPr>
          <p:nvPr/>
        </p:nvPicPr>
        <p:blipFill>
          <a:blip r:embed="rId2"/>
          <a:stretch>
            <a:fillRect/>
          </a:stretch>
        </p:blipFill>
        <p:spPr>
          <a:xfrm>
            <a:off x="190719" y="182034"/>
            <a:ext cx="11831728" cy="6472766"/>
          </a:xfrm>
          <a:prstGeom prst="rect">
            <a:avLst/>
          </a:prstGeom>
        </p:spPr>
      </p:pic>
    </p:spTree>
    <p:extLst>
      <p:ext uri="{BB962C8B-B14F-4D97-AF65-F5344CB8AC3E}">
        <p14:creationId xmlns:p14="http://schemas.microsoft.com/office/powerpoint/2010/main" val="21798092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718C6-F6C6-6BA2-E320-B081BAFCF5CE}"/>
              </a:ext>
            </a:extLst>
          </p:cNvPr>
          <p:cNvSpPr>
            <a:spLocks noGrp="1"/>
          </p:cNvSpPr>
          <p:nvPr>
            <p:ph type="title"/>
          </p:nvPr>
        </p:nvSpPr>
        <p:spPr/>
        <p:txBody>
          <a:bodyPr/>
          <a:lstStyle/>
          <a:p>
            <a:pPr algn="ctr"/>
            <a:r>
              <a:rPr lang="en-US" dirty="0">
                <a:ea typeface="+mj-lt"/>
                <a:cs typeface="+mj-lt"/>
              </a:rPr>
              <a:t>Tools and Techniques</a:t>
            </a:r>
            <a:endParaRPr lang="en-US" dirty="0"/>
          </a:p>
        </p:txBody>
      </p:sp>
      <p:sp>
        <p:nvSpPr>
          <p:cNvPr id="3" name="Content Placeholder 2">
            <a:extLst>
              <a:ext uri="{FF2B5EF4-FFF2-40B4-BE49-F238E27FC236}">
                <a16:creationId xmlns:a16="http://schemas.microsoft.com/office/drawing/2014/main" id="{BD0E4013-45C7-0D81-B9CD-38B83EB9EA3F}"/>
              </a:ext>
            </a:extLst>
          </p:cNvPr>
          <p:cNvSpPr>
            <a:spLocks noGrp="1"/>
          </p:cNvSpPr>
          <p:nvPr>
            <p:ph idx="1"/>
          </p:nvPr>
        </p:nvSpPr>
        <p:spPr/>
        <p:txBody>
          <a:bodyPr vert="horz" lIns="91440" tIns="45720" rIns="91440" bIns="45720" rtlCol="0" anchor="t">
            <a:normAutofit/>
          </a:bodyPr>
          <a:lstStyle/>
          <a:p>
            <a:pPr marL="0" indent="0">
              <a:buNone/>
            </a:pPr>
            <a:r>
              <a:rPr lang="en-US" b="1" dirty="0"/>
              <a:t>3. Market or Customer Segmentation</a:t>
            </a:r>
            <a:endParaRPr lang="en-US" dirty="0"/>
          </a:p>
          <a:p>
            <a:r>
              <a:rPr lang="en-US" sz="1100" dirty="0">
                <a:latin typeface="Segoe UI"/>
                <a:cs typeface="Segoe UI"/>
              </a:rPr>
              <a:t>Ensures logistics processes are </a:t>
            </a:r>
            <a:r>
              <a:rPr lang="en-US" sz="1100" b="1" dirty="0">
                <a:latin typeface="Segoe UI"/>
                <a:cs typeface="Segoe UI"/>
              </a:rPr>
              <a:t>customer‑focused</a:t>
            </a:r>
            <a:r>
              <a:rPr lang="en-US" sz="1100" dirty="0">
                <a:latin typeface="Segoe UI"/>
                <a:cs typeface="Segoe UI"/>
              </a:rPr>
              <a:t>.</a:t>
            </a:r>
            <a:endParaRPr lang="en-US" dirty="0"/>
          </a:p>
          <a:p>
            <a:r>
              <a:rPr lang="en-US" sz="1100" dirty="0">
                <a:latin typeface="Segoe UI"/>
                <a:cs typeface="Segoe UI"/>
              </a:rPr>
              <a:t>Recognizes that: </a:t>
            </a:r>
            <a:endParaRPr lang="en-US" dirty="0"/>
          </a:p>
          <a:p>
            <a:pPr lvl="1"/>
            <a:r>
              <a:rPr lang="en-US" sz="1100" dirty="0">
                <a:latin typeface="Segoe UI"/>
                <a:cs typeface="Segoe UI"/>
              </a:rPr>
              <a:t>Customers differ.</a:t>
            </a:r>
            <a:endParaRPr lang="en-US" dirty="0"/>
          </a:p>
          <a:p>
            <a:pPr lvl="1"/>
            <a:r>
              <a:rPr lang="en-US" sz="1100" dirty="0">
                <a:latin typeface="Segoe UI"/>
                <a:cs typeface="Segoe UI"/>
              </a:rPr>
              <a:t>Service requirements differ.</a:t>
            </a:r>
            <a:endParaRPr lang="en-US" dirty="0"/>
          </a:p>
          <a:p>
            <a:r>
              <a:rPr lang="en-US" sz="1100" dirty="0">
                <a:latin typeface="Segoe UI"/>
                <a:cs typeface="Segoe UI"/>
              </a:rPr>
              <a:t>Customer service studies help categorize customer groups.</a:t>
            </a:r>
            <a:endParaRPr lang="en-US" dirty="0"/>
          </a:p>
          <a:p>
            <a:r>
              <a:rPr lang="en-US" sz="1100" dirty="0">
                <a:latin typeface="Segoe UI"/>
                <a:cs typeface="Segoe UI"/>
              </a:rPr>
              <a:t>Processes can be designed around: </a:t>
            </a:r>
            <a:endParaRPr lang="en-US" dirty="0"/>
          </a:p>
          <a:p>
            <a:pPr lvl="1"/>
            <a:r>
              <a:rPr lang="en-US" sz="1100" dirty="0">
                <a:latin typeface="Segoe UI"/>
                <a:cs typeface="Segoe UI"/>
              </a:rPr>
              <a:t>Customer types</a:t>
            </a:r>
            <a:endParaRPr lang="en-US" dirty="0"/>
          </a:p>
          <a:p>
            <a:pPr lvl="1"/>
            <a:r>
              <a:rPr lang="en-US" sz="1100" dirty="0">
                <a:latin typeface="Segoe UI"/>
                <a:cs typeface="Segoe UI"/>
              </a:rPr>
              <a:t>Market segments</a:t>
            </a:r>
            <a:endParaRPr lang="en-US" dirty="0"/>
          </a:p>
          <a:p>
            <a:pPr lvl="1"/>
            <a:r>
              <a:rPr lang="en-US" sz="1100" dirty="0">
                <a:latin typeface="Segoe UI"/>
                <a:cs typeface="Segoe UI"/>
              </a:rPr>
              <a:t>Service requirements</a:t>
            </a:r>
            <a:endParaRPr lang="en-US"/>
          </a:p>
          <a:p>
            <a:endParaRPr lang="en-US" dirty="0"/>
          </a:p>
        </p:txBody>
      </p:sp>
    </p:spTree>
    <p:extLst>
      <p:ext uri="{BB962C8B-B14F-4D97-AF65-F5344CB8AC3E}">
        <p14:creationId xmlns:p14="http://schemas.microsoft.com/office/powerpoint/2010/main" val="28423081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F0AE3-C3C3-F733-2561-E9576AE53071}"/>
              </a:ext>
            </a:extLst>
          </p:cNvPr>
          <p:cNvSpPr>
            <a:spLocks noGrp="1"/>
          </p:cNvSpPr>
          <p:nvPr>
            <p:ph type="title"/>
          </p:nvPr>
        </p:nvSpPr>
        <p:spPr/>
        <p:txBody>
          <a:bodyPr/>
          <a:lstStyle/>
          <a:p>
            <a:pPr algn="ctr"/>
            <a:r>
              <a:rPr lang="en-GB" dirty="0">
                <a:ea typeface="+mj-lt"/>
                <a:cs typeface="+mj-lt"/>
              </a:rPr>
              <a:t>Tools and Techniques</a:t>
            </a:r>
            <a:endParaRPr lang="en-US" dirty="0"/>
          </a:p>
        </p:txBody>
      </p:sp>
      <p:sp>
        <p:nvSpPr>
          <p:cNvPr id="3" name="Content Placeholder 2">
            <a:extLst>
              <a:ext uri="{FF2B5EF4-FFF2-40B4-BE49-F238E27FC236}">
                <a16:creationId xmlns:a16="http://schemas.microsoft.com/office/drawing/2014/main" id="{33499EC8-3B57-F0D3-89CE-7EB33D9FB536}"/>
              </a:ext>
            </a:extLst>
          </p:cNvPr>
          <p:cNvSpPr>
            <a:spLocks noGrp="1"/>
          </p:cNvSpPr>
          <p:nvPr>
            <p:ph idx="1"/>
          </p:nvPr>
        </p:nvSpPr>
        <p:spPr/>
        <p:txBody>
          <a:bodyPr vert="horz" lIns="91440" tIns="45720" rIns="91440" bIns="45720" rtlCol="0" anchor="t">
            <a:normAutofit/>
          </a:bodyPr>
          <a:lstStyle/>
          <a:p>
            <a:pPr marL="0" indent="0">
              <a:buNone/>
            </a:pPr>
            <a:r>
              <a:rPr lang="en-GB" b="1" dirty="0"/>
              <a:t>4. Customer Service Studies</a:t>
            </a:r>
            <a:endParaRPr lang="en-GB" dirty="0"/>
          </a:p>
          <a:p>
            <a:r>
              <a:rPr lang="en-GB" sz="1100" dirty="0">
                <a:latin typeface="Segoe UI"/>
                <a:cs typeface="Segoe UI"/>
              </a:rPr>
              <a:t>Identify key service requirements.</a:t>
            </a:r>
            <a:endParaRPr lang="en-GB" dirty="0"/>
          </a:p>
          <a:p>
            <a:r>
              <a:rPr lang="en-GB" sz="1100" dirty="0">
                <a:latin typeface="Segoe UI"/>
                <a:cs typeface="Segoe UI"/>
              </a:rPr>
              <a:t>Serve as a foundation for designing appropriate logistics processes.</a:t>
            </a:r>
            <a:endParaRPr lang="en-GB" dirty="0"/>
          </a:p>
          <a:p>
            <a:endParaRPr lang="en-GB" dirty="0"/>
          </a:p>
        </p:txBody>
      </p:sp>
    </p:spTree>
    <p:extLst>
      <p:ext uri="{BB962C8B-B14F-4D97-AF65-F5344CB8AC3E}">
        <p14:creationId xmlns:p14="http://schemas.microsoft.com/office/powerpoint/2010/main" val="14639408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65970-6FC1-5CC6-47A7-803EF8D0B487}"/>
              </a:ext>
            </a:extLst>
          </p:cNvPr>
          <p:cNvSpPr>
            <a:spLocks noGrp="1"/>
          </p:cNvSpPr>
          <p:nvPr>
            <p:ph type="title"/>
          </p:nvPr>
        </p:nvSpPr>
        <p:spPr/>
        <p:txBody>
          <a:bodyPr/>
          <a:lstStyle/>
          <a:p>
            <a:pPr algn="ctr"/>
            <a:r>
              <a:rPr lang="en-US" dirty="0">
                <a:ea typeface="+mj-lt"/>
                <a:cs typeface="+mj-lt"/>
              </a:rPr>
              <a:t>Tools and Techniques</a:t>
            </a:r>
            <a:endParaRPr lang="en-US" dirty="0"/>
          </a:p>
        </p:txBody>
      </p:sp>
      <p:sp>
        <p:nvSpPr>
          <p:cNvPr id="3" name="Content Placeholder 2">
            <a:extLst>
              <a:ext uri="{FF2B5EF4-FFF2-40B4-BE49-F238E27FC236}">
                <a16:creationId xmlns:a16="http://schemas.microsoft.com/office/drawing/2014/main" id="{6912203A-078A-9425-28A3-E262FBC70C2C}"/>
              </a:ext>
            </a:extLst>
          </p:cNvPr>
          <p:cNvSpPr>
            <a:spLocks noGrp="1"/>
          </p:cNvSpPr>
          <p:nvPr>
            <p:ph idx="1"/>
          </p:nvPr>
        </p:nvSpPr>
        <p:spPr/>
        <p:txBody>
          <a:bodyPr vert="horz" lIns="91440" tIns="45720" rIns="91440" bIns="45720" rtlCol="0" anchor="t">
            <a:normAutofit/>
          </a:bodyPr>
          <a:lstStyle/>
          <a:p>
            <a:pPr marL="0" indent="0">
              <a:buNone/>
            </a:pPr>
            <a:r>
              <a:rPr lang="en-US" b="1" dirty="0"/>
              <a:t>5. Relationship Mapping</a:t>
            </a:r>
            <a:endParaRPr lang="en-US" dirty="0"/>
          </a:p>
          <a:p>
            <a:r>
              <a:rPr lang="en-US" sz="1100" dirty="0">
                <a:latin typeface="Segoe UI"/>
                <a:cs typeface="Segoe UI"/>
              </a:rPr>
              <a:t>Used early in process redesign.</a:t>
            </a:r>
            <a:endParaRPr lang="en-US" dirty="0"/>
          </a:p>
          <a:p>
            <a:r>
              <a:rPr lang="en-US" sz="1100" dirty="0">
                <a:latin typeface="Segoe UI"/>
                <a:cs typeface="Segoe UI"/>
              </a:rPr>
              <a:t>Identifies key departments or supply chain partners involved in a process.</a:t>
            </a:r>
            <a:endParaRPr lang="en-US" dirty="0"/>
          </a:p>
          <a:p>
            <a:r>
              <a:rPr lang="en-US" sz="1100" dirty="0">
                <a:latin typeface="Segoe UI"/>
                <a:cs typeface="Segoe UI"/>
              </a:rPr>
              <a:t>Helps: </a:t>
            </a:r>
            <a:endParaRPr lang="en-US" dirty="0"/>
          </a:p>
          <a:p>
            <a:pPr lvl="1"/>
            <a:r>
              <a:rPr lang="en-US" sz="1100" dirty="0">
                <a:latin typeface="Segoe UI"/>
                <a:cs typeface="Segoe UI"/>
              </a:rPr>
              <a:t>Understand interdepartmental relationships.</a:t>
            </a:r>
            <a:endParaRPr lang="en-US" dirty="0"/>
          </a:p>
          <a:p>
            <a:pPr lvl="1"/>
            <a:r>
              <a:rPr lang="en-US" sz="1100" dirty="0">
                <a:latin typeface="Segoe UI"/>
                <a:cs typeface="Segoe UI"/>
              </a:rPr>
              <a:t>Highlight process complexity.</a:t>
            </a:r>
            <a:endParaRPr lang="en-US" dirty="0"/>
          </a:p>
          <a:p>
            <a:pPr lvl="1"/>
            <a:r>
              <a:rPr lang="en-US" sz="1100" dirty="0">
                <a:latin typeface="Segoe UI"/>
                <a:cs typeface="Segoe UI"/>
              </a:rPr>
              <a:t>Determine where redesign may be needed.</a:t>
            </a:r>
            <a:endParaRPr lang="en-US" dirty="0"/>
          </a:p>
          <a:p>
            <a:r>
              <a:rPr lang="en-US" sz="1100" dirty="0">
                <a:latin typeface="Segoe UI"/>
                <a:cs typeface="Segoe UI"/>
              </a:rPr>
              <a:t>Visual tool (e.g., relationship map).</a:t>
            </a:r>
            <a:endParaRPr lang="en-US" dirty="0"/>
          </a:p>
          <a:p>
            <a:endParaRPr lang="en-US" dirty="0"/>
          </a:p>
        </p:txBody>
      </p:sp>
    </p:spTree>
    <p:extLst>
      <p:ext uri="{BB962C8B-B14F-4D97-AF65-F5344CB8AC3E}">
        <p14:creationId xmlns:p14="http://schemas.microsoft.com/office/powerpoint/2010/main" val="36261067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company&#10;&#10;AI-generated content may be incorrect.">
            <a:extLst>
              <a:ext uri="{FF2B5EF4-FFF2-40B4-BE49-F238E27FC236}">
                <a16:creationId xmlns:a16="http://schemas.microsoft.com/office/drawing/2014/main" id="{819D1335-967F-F376-BF00-B5AAD8100CBF}"/>
              </a:ext>
            </a:extLst>
          </p:cNvPr>
          <p:cNvPicPr>
            <a:picLocks noChangeAspect="1"/>
          </p:cNvPicPr>
          <p:nvPr/>
        </p:nvPicPr>
        <p:blipFill>
          <a:blip r:embed="rId2"/>
          <a:srcRect r="3706" b="1"/>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2028303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68A89-9245-2F4B-66B3-1AE5338CE7AF}"/>
              </a:ext>
            </a:extLst>
          </p:cNvPr>
          <p:cNvSpPr>
            <a:spLocks noGrp="1"/>
          </p:cNvSpPr>
          <p:nvPr>
            <p:ph type="title"/>
          </p:nvPr>
        </p:nvSpPr>
        <p:spPr/>
        <p:txBody>
          <a:bodyPr/>
          <a:lstStyle/>
          <a:p>
            <a:pPr algn="ctr"/>
            <a:r>
              <a:rPr lang="en-US" dirty="0">
                <a:ea typeface="+mj-lt"/>
                <a:cs typeface="+mj-lt"/>
              </a:rPr>
              <a:t>Tools and Techniques</a:t>
            </a:r>
            <a:endParaRPr lang="en-US" dirty="0"/>
          </a:p>
        </p:txBody>
      </p:sp>
      <p:sp>
        <p:nvSpPr>
          <p:cNvPr id="3" name="Content Placeholder 2">
            <a:extLst>
              <a:ext uri="{FF2B5EF4-FFF2-40B4-BE49-F238E27FC236}">
                <a16:creationId xmlns:a16="http://schemas.microsoft.com/office/drawing/2014/main" id="{F12B25C4-4926-9C82-EAFA-0E39589532E7}"/>
              </a:ext>
            </a:extLst>
          </p:cNvPr>
          <p:cNvSpPr>
            <a:spLocks noGrp="1"/>
          </p:cNvSpPr>
          <p:nvPr>
            <p:ph idx="1"/>
          </p:nvPr>
        </p:nvSpPr>
        <p:spPr/>
        <p:txBody>
          <a:bodyPr vert="horz" lIns="91440" tIns="45720" rIns="91440" bIns="45720" rtlCol="0" anchor="t">
            <a:normAutofit/>
          </a:bodyPr>
          <a:lstStyle/>
          <a:p>
            <a:pPr marL="0" indent="0">
              <a:buNone/>
            </a:pPr>
            <a:r>
              <a:rPr lang="en-US" b="1" dirty="0"/>
              <a:t>6. Process Charts</a:t>
            </a:r>
            <a:endParaRPr lang="en-US" dirty="0"/>
          </a:p>
          <a:p>
            <a:r>
              <a:rPr lang="en-US" sz="1100" dirty="0">
                <a:latin typeface="Segoe UI"/>
                <a:cs typeface="Segoe UI"/>
              </a:rPr>
              <a:t>Represent processes using: </a:t>
            </a:r>
            <a:endParaRPr lang="en-US" dirty="0"/>
          </a:p>
          <a:p>
            <a:pPr lvl="1"/>
            <a:r>
              <a:rPr lang="en-US" sz="1100" b="1" dirty="0">
                <a:latin typeface="Segoe UI"/>
                <a:cs typeface="Segoe UI"/>
              </a:rPr>
              <a:t>Flowcharts</a:t>
            </a:r>
            <a:r>
              <a:rPr lang="en-US" sz="1100" dirty="0">
                <a:latin typeface="Segoe UI"/>
                <a:cs typeface="Segoe UI"/>
              </a:rPr>
              <a:t> (standard symbols for activities such as movement, storage, action).</a:t>
            </a:r>
            <a:endParaRPr lang="en-US" dirty="0"/>
          </a:p>
          <a:p>
            <a:pPr lvl="1"/>
            <a:r>
              <a:rPr lang="en-US" sz="1100" b="1" dirty="0">
                <a:latin typeface="Segoe UI"/>
                <a:cs typeface="Segoe UI"/>
              </a:rPr>
              <a:t>Matrix charts</a:t>
            </a:r>
            <a:r>
              <a:rPr lang="en-US" sz="1100" dirty="0">
                <a:latin typeface="Segoe UI"/>
                <a:cs typeface="Segoe UI"/>
              </a:rPr>
              <a:t> (more structured; useful for integrating time).</a:t>
            </a:r>
            <a:endParaRPr lang="en-US" dirty="0"/>
          </a:p>
          <a:p>
            <a:r>
              <a:rPr lang="en-US" sz="1100" dirty="0">
                <a:latin typeface="Segoe UI"/>
                <a:cs typeface="Segoe UI"/>
              </a:rPr>
              <a:t>Highlights: </a:t>
            </a:r>
            <a:endParaRPr lang="en-US" dirty="0"/>
          </a:p>
          <a:p>
            <a:pPr lvl="1"/>
            <a:r>
              <a:rPr lang="en-US" sz="1100" dirty="0">
                <a:latin typeface="Segoe UI"/>
                <a:cs typeface="Segoe UI"/>
              </a:rPr>
              <a:t>Activities.</a:t>
            </a:r>
            <a:endParaRPr lang="en-US" dirty="0"/>
          </a:p>
          <a:p>
            <a:pPr lvl="1"/>
            <a:r>
              <a:rPr lang="en-US" sz="1100" dirty="0">
                <a:latin typeface="Segoe UI"/>
                <a:cs typeface="Segoe UI"/>
              </a:rPr>
              <a:t>Flows.</a:t>
            </a:r>
            <a:endParaRPr lang="en-US" dirty="0"/>
          </a:p>
          <a:p>
            <a:pPr lvl="1"/>
            <a:r>
              <a:rPr lang="en-US" sz="1100" dirty="0">
                <a:latin typeface="Segoe UI"/>
                <a:cs typeface="Segoe UI"/>
              </a:rPr>
              <a:t>Frequency of movement.</a:t>
            </a:r>
            <a:endParaRPr lang="en-US" dirty="0"/>
          </a:p>
          <a:p>
            <a:pPr lvl="1"/>
            <a:r>
              <a:rPr lang="en-US" sz="1100" dirty="0">
                <a:latin typeface="Segoe UI"/>
                <a:cs typeface="Segoe UI"/>
              </a:rPr>
              <a:t>Time relationships.</a:t>
            </a:r>
            <a:endParaRPr lang="en-US" dirty="0"/>
          </a:p>
          <a:p>
            <a:endParaRPr lang="en-US" dirty="0"/>
          </a:p>
        </p:txBody>
      </p:sp>
    </p:spTree>
    <p:extLst>
      <p:ext uri="{BB962C8B-B14F-4D97-AF65-F5344CB8AC3E}">
        <p14:creationId xmlns:p14="http://schemas.microsoft.com/office/powerpoint/2010/main" val="11294606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aph with black lines&#10;&#10;AI-generated content may be incorrect.">
            <a:extLst>
              <a:ext uri="{FF2B5EF4-FFF2-40B4-BE49-F238E27FC236}">
                <a16:creationId xmlns:a16="http://schemas.microsoft.com/office/drawing/2014/main" id="{1BEEA1EC-3067-4979-CEED-6B59FF78A411}"/>
              </a:ext>
            </a:extLst>
          </p:cNvPr>
          <p:cNvPicPr>
            <a:picLocks noChangeAspect="1"/>
          </p:cNvPicPr>
          <p:nvPr/>
        </p:nvPicPr>
        <p:blipFill>
          <a:blip r:embed="rId2"/>
          <a:stretch>
            <a:fillRect/>
          </a:stretch>
        </p:blipFill>
        <p:spPr>
          <a:xfrm>
            <a:off x="457200" y="1328547"/>
            <a:ext cx="11277600" cy="4200905"/>
          </a:xfrm>
          <a:prstGeom prst="rect">
            <a:avLst/>
          </a:prstGeom>
        </p:spPr>
      </p:pic>
    </p:spTree>
    <p:extLst>
      <p:ext uri="{BB962C8B-B14F-4D97-AF65-F5344CB8AC3E}">
        <p14:creationId xmlns:p14="http://schemas.microsoft.com/office/powerpoint/2010/main" val="9884608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3D4F8-2812-DFDF-CC02-830DAE1C271E}"/>
              </a:ext>
            </a:extLst>
          </p:cNvPr>
          <p:cNvSpPr>
            <a:spLocks noGrp="1"/>
          </p:cNvSpPr>
          <p:nvPr>
            <p:ph type="title"/>
          </p:nvPr>
        </p:nvSpPr>
        <p:spPr/>
        <p:txBody>
          <a:bodyPr/>
          <a:lstStyle/>
          <a:p>
            <a:pPr algn="ctr"/>
            <a:r>
              <a:rPr lang="en-US" dirty="0"/>
              <a:t>Tools and Techniques</a:t>
            </a:r>
          </a:p>
          <a:p>
            <a:endParaRPr lang="en-US" dirty="0"/>
          </a:p>
        </p:txBody>
      </p:sp>
      <p:sp>
        <p:nvSpPr>
          <p:cNvPr id="3" name="Content Placeholder 2">
            <a:extLst>
              <a:ext uri="{FF2B5EF4-FFF2-40B4-BE49-F238E27FC236}">
                <a16:creationId xmlns:a16="http://schemas.microsoft.com/office/drawing/2014/main" id="{CB77EDD1-1F7E-29E7-6784-375C880253BF}"/>
              </a:ext>
            </a:extLst>
          </p:cNvPr>
          <p:cNvSpPr>
            <a:spLocks noGrp="1"/>
          </p:cNvSpPr>
          <p:nvPr>
            <p:ph idx="1"/>
          </p:nvPr>
        </p:nvSpPr>
        <p:spPr/>
        <p:txBody>
          <a:bodyPr vert="horz" lIns="91440" tIns="45720" rIns="91440" bIns="45720" rtlCol="0" anchor="t">
            <a:normAutofit/>
          </a:bodyPr>
          <a:lstStyle/>
          <a:p>
            <a:pPr marL="0" indent="0">
              <a:buNone/>
            </a:pPr>
            <a:r>
              <a:rPr lang="en-US" b="1" dirty="0"/>
              <a:t>7. Value / Time Analysis</a:t>
            </a:r>
            <a:endParaRPr lang="en-US" dirty="0"/>
          </a:p>
          <a:p>
            <a:r>
              <a:rPr lang="en-US" sz="1100" dirty="0">
                <a:latin typeface="Segoe UI"/>
                <a:cs typeface="Segoe UI"/>
              </a:rPr>
              <a:t>Identifies where: </a:t>
            </a:r>
            <a:endParaRPr lang="en-US" dirty="0"/>
          </a:p>
          <a:p>
            <a:pPr lvl="1"/>
            <a:r>
              <a:rPr lang="en-US" sz="1100" dirty="0">
                <a:latin typeface="Segoe UI"/>
                <a:cs typeface="Segoe UI"/>
              </a:rPr>
              <a:t>Value is added.</a:t>
            </a:r>
            <a:endParaRPr lang="en-US" dirty="0"/>
          </a:p>
          <a:p>
            <a:pPr lvl="1"/>
            <a:r>
              <a:rPr lang="en-US" sz="1100" dirty="0">
                <a:latin typeface="Segoe UI"/>
                <a:cs typeface="Segoe UI"/>
              </a:rPr>
              <a:t>Costs occur without adding value.</a:t>
            </a:r>
            <a:endParaRPr lang="en-US"/>
          </a:p>
          <a:p>
            <a:r>
              <a:rPr lang="en-US" sz="1100" dirty="0">
                <a:latin typeface="Segoe UI"/>
                <a:cs typeface="Segoe UI"/>
              </a:rPr>
              <a:t>Value-adding activities: </a:t>
            </a:r>
            <a:endParaRPr lang="en-US" dirty="0"/>
          </a:p>
          <a:p>
            <a:pPr lvl="1"/>
            <a:r>
              <a:rPr lang="en-US" sz="1100" dirty="0">
                <a:latin typeface="Segoe UI"/>
                <a:cs typeface="Segoe UI"/>
              </a:rPr>
              <a:t>Production (changes product attributes)</a:t>
            </a:r>
            <a:endParaRPr lang="en-US" dirty="0"/>
          </a:p>
          <a:p>
            <a:pPr lvl="1"/>
            <a:r>
              <a:rPr lang="en-US" sz="1100" dirty="0">
                <a:latin typeface="Segoe UI"/>
                <a:cs typeface="Segoe UI"/>
              </a:rPr>
              <a:t>Transport (changes location)</a:t>
            </a:r>
            <a:endParaRPr lang="en-US" dirty="0"/>
          </a:p>
          <a:p>
            <a:r>
              <a:rPr lang="en-US" sz="1100" dirty="0">
                <a:latin typeface="Segoe UI"/>
                <a:cs typeface="Segoe UI"/>
              </a:rPr>
              <a:t>Non-value-adding waste: </a:t>
            </a:r>
            <a:endParaRPr lang="en-US" dirty="0"/>
          </a:p>
          <a:p>
            <a:pPr lvl="1"/>
            <a:r>
              <a:rPr lang="en-US" sz="1100" dirty="0">
                <a:latin typeface="Segoe UI"/>
                <a:cs typeface="Segoe UI"/>
              </a:rPr>
              <a:t>Waiting time</a:t>
            </a:r>
            <a:endParaRPr lang="en-US" dirty="0"/>
          </a:p>
          <a:p>
            <a:pPr lvl="1"/>
            <a:r>
              <a:rPr lang="en-US" sz="1100" dirty="0">
                <a:latin typeface="Segoe UI"/>
                <a:cs typeface="Segoe UI"/>
              </a:rPr>
              <a:t>Storage or WIP delays</a:t>
            </a:r>
            <a:endParaRPr lang="en-US" dirty="0"/>
          </a:p>
          <a:p>
            <a:r>
              <a:rPr lang="en-US" sz="1100" dirty="0">
                <a:latin typeface="Segoe UI"/>
                <a:cs typeface="Segoe UI"/>
              </a:rPr>
              <a:t>Useful for eliminating waste and redesigning process flow.</a:t>
            </a:r>
            <a:endParaRPr lang="en-US" dirty="0"/>
          </a:p>
          <a:p>
            <a:r>
              <a:rPr lang="en-US" sz="1100" dirty="0">
                <a:latin typeface="Segoe UI"/>
                <a:cs typeface="Segoe UI"/>
              </a:rPr>
              <a:t>Difficult for early production stages where true costs are hard to isolate.</a:t>
            </a:r>
            <a:endParaRPr lang="en-US" dirty="0"/>
          </a:p>
          <a:p>
            <a:endParaRPr lang="en-US" dirty="0"/>
          </a:p>
        </p:txBody>
      </p:sp>
    </p:spTree>
    <p:extLst>
      <p:ext uri="{BB962C8B-B14F-4D97-AF65-F5344CB8AC3E}">
        <p14:creationId xmlns:p14="http://schemas.microsoft.com/office/powerpoint/2010/main" val="11238208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D2A7BF8-B830-DD2E-BE66-2B062E3CC7B5}"/>
              </a:ext>
            </a:extLst>
          </p:cNvPr>
          <p:cNvPicPr>
            <a:picLocks noChangeAspect="1"/>
          </p:cNvPicPr>
          <p:nvPr/>
        </p:nvPicPr>
        <p:blipFill>
          <a:blip r:embed="rId2"/>
          <a:stretch>
            <a:fillRect/>
          </a:stretch>
        </p:blipFill>
        <p:spPr>
          <a:xfrm>
            <a:off x="299958" y="203200"/>
            <a:ext cx="11666167" cy="6483350"/>
          </a:xfrm>
          <a:prstGeom prst="rect">
            <a:avLst/>
          </a:prstGeom>
        </p:spPr>
      </p:pic>
    </p:spTree>
    <p:extLst>
      <p:ext uri="{BB962C8B-B14F-4D97-AF65-F5344CB8AC3E}">
        <p14:creationId xmlns:p14="http://schemas.microsoft.com/office/powerpoint/2010/main" val="42615416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313F3-6D8F-0AA3-396F-176CC9C3216E}"/>
              </a:ext>
            </a:extLst>
          </p:cNvPr>
          <p:cNvSpPr>
            <a:spLocks noGrp="1"/>
          </p:cNvSpPr>
          <p:nvPr>
            <p:ph type="title"/>
          </p:nvPr>
        </p:nvSpPr>
        <p:spPr/>
        <p:txBody>
          <a:bodyPr/>
          <a:lstStyle/>
          <a:p>
            <a:pPr algn="ctr"/>
            <a:r>
              <a:rPr lang="en-US" dirty="0"/>
              <a:t>Tools and Techniques</a:t>
            </a:r>
          </a:p>
          <a:p>
            <a:endParaRPr lang="en-US" dirty="0"/>
          </a:p>
        </p:txBody>
      </p:sp>
      <p:sp>
        <p:nvSpPr>
          <p:cNvPr id="3" name="Content Placeholder 2">
            <a:extLst>
              <a:ext uri="{FF2B5EF4-FFF2-40B4-BE49-F238E27FC236}">
                <a16:creationId xmlns:a16="http://schemas.microsoft.com/office/drawing/2014/main" id="{6A590808-0254-2267-E3A2-E941F78B838D}"/>
              </a:ext>
            </a:extLst>
          </p:cNvPr>
          <p:cNvSpPr>
            <a:spLocks noGrp="1"/>
          </p:cNvSpPr>
          <p:nvPr>
            <p:ph idx="1"/>
          </p:nvPr>
        </p:nvSpPr>
        <p:spPr/>
        <p:txBody>
          <a:bodyPr vert="horz" lIns="91440" tIns="45720" rIns="91440" bIns="45720" rtlCol="0" anchor="t">
            <a:normAutofit/>
          </a:bodyPr>
          <a:lstStyle/>
          <a:p>
            <a:pPr marL="0" indent="0">
              <a:buNone/>
            </a:pPr>
            <a:r>
              <a:rPr lang="en-US" b="1" dirty="0"/>
              <a:t>8. Time‑Based Process Mapping</a:t>
            </a:r>
            <a:endParaRPr lang="en-US" dirty="0"/>
          </a:p>
          <a:p>
            <a:r>
              <a:rPr lang="en-US" sz="1100" dirty="0">
                <a:latin typeface="Segoe UI"/>
                <a:cs typeface="Segoe UI"/>
              </a:rPr>
              <a:t>Aims to identify and remove wasted time.</a:t>
            </a:r>
            <a:endParaRPr lang="en-US" dirty="0"/>
          </a:p>
          <a:p>
            <a:r>
              <a:rPr lang="en-US" sz="1100" dirty="0">
                <a:latin typeface="Segoe UI"/>
                <a:cs typeface="Segoe UI"/>
              </a:rPr>
              <a:t>Steps: </a:t>
            </a:r>
            <a:endParaRPr lang="en-US" dirty="0"/>
          </a:p>
          <a:p>
            <a:pPr lvl="1"/>
            <a:r>
              <a:rPr lang="en-US" sz="1100" dirty="0">
                <a:latin typeface="Segoe UI"/>
                <a:cs typeface="Segoe UI"/>
              </a:rPr>
              <a:t>Walk through the process and record each step + time taken.</a:t>
            </a:r>
            <a:endParaRPr lang="en-US" dirty="0"/>
          </a:p>
          <a:p>
            <a:pPr lvl="1"/>
            <a:r>
              <a:rPr lang="en-US" sz="1100" dirty="0">
                <a:latin typeface="Segoe UI"/>
                <a:cs typeface="Segoe UI"/>
              </a:rPr>
              <a:t>Distinguish between: </a:t>
            </a:r>
            <a:endParaRPr lang="en-US" dirty="0"/>
          </a:p>
          <a:p>
            <a:pPr lvl="2"/>
            <a:r>
              <a:rPr lang="en-US" sz="1100" b="1" dirty="0">
                <a:latin typeface="Segoe UI"/>
                <a:cs typeface="Segoe UI"/>
              </a:rPr>
              <a:t>Value‑adding</a:t>
            </a:r>
            <a:r>
              <a:rPr lang="en-US" sz="1100" dirty="0">
                <a:latin typeface="Segoe UI"/>
                <a:cs typeface="Segoe UI"/>
              </a:rPr>
              <a:t> activities.</a:t>
            </a:r>
            <a:endParaRPr lang="en-US" dirty="0"/>
          </a:p>
          <a:p>
            <a:pPr lvl="2"/>
            <a:r>
              <a:rPr lang="en-US" sz="1100" b="1" dirty="0">
                <a:latin typeface="Segoe UI"/>
                <a:cs typeface="Segoe UI"/>
              </a:rPr>
              <a:t>Non‑value‑adding</a:t>
            </a:r>
            <a:r>
              <a:rPr lang="en-US" sz="1100" dirty="0">
                <a:latin typeface="Segoe UI"/>
                <a:cs typeface="Segoe UI"/>
              </a:rPr>
              <a:t> activities.</a:t>
            </a:r>
            <a:endParaRPr lang="en-US" dirty="0"/>
          </a:p>
          <a:p>
            <a:pPr lvl="1"/>
            <a:r>
              <a:rPr lang="en-US" sz="1100" dirty="0">
                <a:latin typeface="Segoe UI"/>
                <a:cs typeface="Segoe UI"/>
              </a:rPr>
              <a:t>Calculate time spent in each category.</a:t>
            </a:r>
            <a:endParaRPr lang="en-US" dirty="0"/>
          </a:p>
          <a:p>
            <a:pPr lvl="1"/>
            <a:r>
              <a:rPr lang="en-US" sz="1100" dirty="0">
                <a:latin typeface="Segoe UI"/>
                <a:cs typeface="Segoe UI"/>
              </a:rPr>
              <a:t>Identify improvement opportunities.</a:t>
            </a:r>
            <a:endParaRPr lang="en-US" dirty="0"/>
          </a:p>
          <a:p>
            <a:pPr lvl="1"/>
            <a:r>
              <a:rPr lang="en-US" sz="1100" dirty="0" err="1">
                <a:latin typeface="Segoe UI"/>
                <a:cs typeface="Segoe UI"/>
              </a:rPr>
              <a:t>Analyse</a:t>
            </a:r>
            <a:r>
              <a:rPr lang="en-US" sz="1100" dirty="0">
                <a:latin typeface="Segoe UI"/>
                <a:cs typeface="Segoe UI"/>
              </a:rPr>
              <a:t> root causes of delays.</a:t>
            </a:r>
            <a:endParaRPr lang="en-US" dirty="0"/>
          </a:p>
          <a:p>
            <a:pPr lvl="1"/>
            <a:r>
              <a:rPr lang="en-US" sz="1100" dirty="0">
                <a:latin typeface="Segoe UI"/>
                <a:cs typeface="Segoe UI"/>
              </a:rPr>
              <a:t>Develop and implement solutions.</a:t>
            </a:r>
            <a:endParaRPr lang="en-US" dirty="0"/>
          </a:p>
          <a:p>
            <a:r>
              <a:rPr lang="en-US" sz="1100" dirty="0">
                <a:latin typeface="Segoe UI"/>
                <a:cs typeface="Segoe UI"/>
              </a:rPr>
              <a:t>Outcome: </a:t>
            </a:r>
            <a:endParaRPr lang="en-US" dirty="0"/>
          </a:p>
          <a:p>
            <a:pPr lvl="1"/>
            <a:r>
              <a:rPr lang="en-US" sz="1100" dirty="0">
                <a:latin typeface="Segoe UI"/>
                <a:cs typeface="Segoe UI"/>
              </a:rPr>
              <a:t>Faster service</a:t>
            </a:r>
            <a:endParaRPr lang="en-US" dirty="0"/>
          </a:p>
          <a:p>
            <a:pPr lvl="1"/>
            <a:r>
              <a:rPr lang="en-US" sz="1100" dirty="0">
                <a:latin typeface="Segoe UI"/>
                <a:cs typeface="Segoe UI"/>
              </a:rPr>
              <a:t>Lower cost</a:t>
            </a:r>
            <a:endParaRPr lang="en-US" dirty="0"/>
          </a:p>
          <a:p>
            <a:pPr lvl="1"/>
            <a:r>
              <a:rPr lang="en-US" sz="1100" dirty="0">
                <a:latin typeface="Segoe UI"/>
                <a:cs typeface="Segoe UI"/>
              </a:rPr>
              <a:t>Reduced process cycle time</a:t>
            </a:r>
            <a:endParaRPr lang="en-US" dirty="0"/>
          </a:p>
          <a:p>
            <a:endParaRPr lang="en-US" dirty="0"/>
          </a:p>
        </p:txBody>
      </p:sp>
    </p:spTree>
    <p:extLst>
      <p:ext uri="{BB962C8B-B14F-4D97-AF65-F5344CB8AC3E}">
        <p14:creationId xmlns:p14="http://schemas.microsoft.com/office/powerpoint/2010/main" val="4268229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2E2F897-9C5A-33E7-0427-76CABD9AB8A9}"/>
              </a:ext>
            </a:extLst>
          </p:cNvPr>
          <p:cNvPicPr>
            <a:picLocks noChangeAspect="1"/>
          </p:cNvPicPr>
          <p:nvPr/>
        </p:nvPicPr>
        <p:blipFill>
          <a:blip r:embed="rId2"/>
          <a:stretch>
            <a:fillRect/>
          </a:stretch>
        </p:blipFill>
        <p:spPr>
          <a:xfrm>
            <a:off x="203200" y="205444"/>
            <a:ext cx="11785600" cy="6436529"/>
          </a:xfrm>
          <a:prstGeom prst="rect">
            <a:avLst/>
          </a:prstGeom>
        </p:spPr>
      </p:pic>
    </p:spTree>
    <p:extLst>
      <p:ext uri="{BB962C8B-B14F-4D97-AF65-F5344CB8AC3E}">
        <p14:creationId xmlns:p14="http://schemas.microsoft.com/office/powerpoint/2010/main" val="5926287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704D9-EB71-0C48-1EBD-B2257F064F99}"/>
              </a:ext>
            </a:extLst>
          </p:cNvPr>
          <p:cNvSpPr>
            <a:spLocks noGrp="1"/>
          </p:cNvSpPr>
          <p:nvPr>
            <p:ph type="title"/>
          </p:nvPr>
        </p:nvSpPr>
        <p:spPr/>
        <p:txBody>
          <a:bodyPr/>
          <a:lstStyle/>
          <a:p>
            <a:pPr algn="ctr"/>
            <a:r>
              <a:rPr lang="en-US" dirty="0">
                <a:ea typeface="+mj-lt"/>
                <a:cs typeface="+mj-lt"/>
              </a:rPr>
              <a:t>Tools and Techniques</a:t>
            </a:r>
            <a:endParaRPr lang="en-US" dirty="0"/>
          </a:p>
        </p:txBody>
      </p:sp>
      <p:sp>
        <p:nvSpPr>
          <p:cNvPr id="3" name="Content Placeholder 2">
            <a:extLst>
              <a:ext uri="{FF2B5EF4-FFF2-40B4-BE49-F238E27FC236}">
                <a16:creationId xmlns:a16="http://schemas.microsoft.com/office/drawing/2014/main" id="{4FACE56F-EFF8-54FD-A844-A0FE650FB8E5}"/>
              </a:ext>
            </a:extLst>
          </p:cNvPr>
          <p:cNvSpPr>
            <a:spLocks noGrp="1"/>
          </p:cNvSpPr>
          <p:nvPr>
            <p:ph idx="1"/>
          </p:nvPr>
        </p:nvSpPr>
        <p:spPr/>
        <p:txBody>
          <a:bodyPr vert="horz" lIns="91440" tIns="45720" rIns="91440" bIns="45720" rtlCol="0" anchor="t">
            <a:normAutofit/>
          </a:bodyPr>
          <a:lstStyle/>
          <a:p>
            <a:pPr marL="0" indent="0">
              <a:buNone/>
            </a:pPr>
            <a:r>
              <a:rPr lang="en-US" sz="3600" b="1" dirty="0"/>
              <a:t>9. Root Cause Analysis</a:t>
            </a:r>
            <a:endParaRPr lang="en-US" sz="3600"/>
          </a:p>
          <a:p>
            <a:r>
              <a:rPr lang="en-US" sz="1600" dirty="0">
                <a:latin typeface="Segoe UI"/>
                <a:cs typeface="Segoe UI"/>
              </a:rPr>
              <a:t>Identifies causes of non‑value-added time.</a:t>
            </a:r>
            <a:endParaRPr lang="en-US" sz="1600"/>
          </a:p>
          <a:p>
            <a:r>
              <a:rPr lang="en-US" sz="1600" dirty="0">
                <a:latin typeface="Segoe UI"/>
                <a:cs typeface="Segoe UI"/>
              </a:rPr>
              <a:t>Often uses </a:t>
            </a:r>
            <a:r>
              <a:rPr lang="en-US" sz="1600" b="1" dirty="0">
                <a:latin typeface="Segoe UI"/>
                <a:cs typeface="Segoe UI"/>
              </a:rPr>
              <a:t>Ishikawa (Fishbone) diagrams</a:t>
            </a:r>
            <a:r>
              <a:rPr lang="en-US" sz="1600" dirty="0">
                <a:latin typeface="Segoe UI"/>
                <a:cs typeface="Segoe UI"/>
              </a:rPr>
              <a:t>.</a:t>
            </a:r>
            <a:endParaRPr lang="en-US" sz="1600"/>
          </a:p>
          <a:p>
            <a:r>
              <a:rPr lang="en-US" sz="1600" dirty="0">
                <a:latin typeface="Segoe UI"/>
                <a:cs typeface="Segoe UI"/>
              </a:rPr>
              <a:t>Categorizes potential causes under typical headings such as: </a:t>
            </a:r>
            <a:endParaRPr lang="en-US" sz="1600"/>
          </a:p>
          <a:p>
            <a:pPr lvl="1"/>
            <a:r>
              <a:rPr lang="en-US" sz="1600" dirty="0">
                <a:latin typeface="Segoe UI"/>
                <a:cs typeface="Segoe UI"/>
              </a:rPr>
              <a:t>Methods</a:t>
            </a:r>
            <a:endParaRPr lang="en-US" sz="1600"/>
          </a:p>
          <a:p>
            <a:pPr lvl="1"/>
            <a:r>
              <a:rPr lang="en-US" sz="1600" dirty="0">
                <a:latin typeface="Segoe UI"/>
                <a:cs typeface="Segoe UI"/>
              </a:rPr>
              <a:t>Machines</a:t>
            </a:r>
            <a:endParaRPr lang="en-US" sz="1600"/>
          </a:p>
          <a:p>
            <a:pPr lvl="1"/>
            <a:r>
              <a:rPr lang="en-US" sz="1600" dirty="0">
                <a:latin typeface="Segoe UI"/>
                <a:cs typeface="Segoe UI"/>
              </a:rPr>
              <a:t>Materials</a:t>
            </a:r>
            <a:endParaRPr lang="en-US" sz="1600"/>
          </a:p>
          <a:p>
            <a:pPr lvl="1"/>
            <a:r>
              <a:rPr lang="en-US" sz="1600" dirty="0">
                <a:latin typeface="Segoe UI"/>
                <a:cs typeface="Segoe UI"/>
              </a:rPr>
              <a:t>People</a:t>
            </a:r>
            <a:endParaRPr lang="en-US" sz="1600"/>
          </a:p>
          <a:p>
            <a:pPr lvl="1"/>
            <a:r>
              <a:rPr lang="en-US" sz="1600" dirty="0">
                <a:latin typeface="Segoe UI"/>
                <a:cs typeface="Segoe UI"/>
              </a:rPr>
              <a:t>Environment</a:t>
            </a:r>
            <a:endParaRPr lang="en-US" sz="1600"/>
          </a:p>
          <a:p>
            <a:pPr lvl="1"/>
            <a:r>
              <a:rPr lang="en-US" sz="1600" dirty="0">
                <a:latin typeface="Segoe UI"/>
                <a:cs typeface="Segoe UI"/>
              </a:rPr>
              <a:t>Measurement</a:t>
            </a:r>
            <a:endParaRPr lang="en-US" sz="1600"/>
          </a:p>
          <a:p>
            <a:r>
              <a:rPr lang="en-US" sz="1600" dirty="0">
                <a:latin typeface="Segoe UI"/>
                <a:cs typeface="Segoe UI"/>
              </a:rPr>
              <a:t>Helps target corrective actions.</a:t>
            </a:r>
            <a:endParaRPr lang="en-US" sz="1600"/>
          </a:p>
          <a:p>
            <a:endParaRPr lang="en-US" dirty="0"/>
          </a:p>
        </p:txBody>
      </p:sp>
    </p:spTree>
    <p:extLst>
      <p:ext uri="{BB962C8B-B14F-4D97-AF65-F5344CB8AC3E}">
        <p14:creationId xmlns:p14="http://schemas.microsoft.com/office/powerpoint/2010/main" val="26951522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194E002-D220-3C8F-B022-758638AB989B}"/>
              </a:ext>
            </a:extLst>
          </p:cNvPr>
          <p:cNvPicPr>
            <a:picLocks noChangeAspect="1"/>
          </p:cNvPicPr>
          <p:nvPr/>
        </p:nvPicPr>
        <p:blipFill>
          <a:blip r:embed="rId2"/>
          <a:srcRect r="13666"/>
          <a:stretch>
            <a:fillRect/>
          </a:stretch>
        </p:blipFill>
        <p:spPr>
          <a:xfrm>
            <a:off x="169653" y="140899"/>
            <a:ext cx="11838316" cy="6576202"/>
          </a:xfrm>
          <a:prstGeom prst="rect">
            <a:avLst/>
          </a:prstGeom>
        </p:spPr>
      </p:pic>
    </p:spTree>
    <p:extLst>
      <p:ext uri="{BB962C8B-B14F-4D97-AF65-F5344CB8AC3E}">
        <p14:creationId xmlns:p14="http://schemas.microsoft.com/office/powerpoint/2010/main" val="871341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1406</Words>
  <Application>Microsoft Office PowerPoint</Application>
  <PresentationFormat>Widescreen</PresentationFormat>
  <Paragraphs>190</Paragraphs>
  <Slides>47</Slides>
  <Notes>0</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Logistics Processes</vt:lpstr>
      <vt:lpstr>Video Links</vt:lpstr>
      <vt:lpstr>Introduction</vt:lpstr>
      <vt:lpstr>Introduction</vt:lpstr>
      <vt:lpstr>Functional Process Problems – Key Points </vt:lpstr>
      <vt:lpstr>Order Fulfilment Example </vt:lpstr>
      <vt:lpstr> Cross‑Functional Process Problems – Key Points </vt:lpstr>
      <vt:lpstr> Why Cross‑Functional Problems Are Hard to Identify </vt:lpstr>
      <vt:lpstr>Need for Process Redesign </vt:lpstr>
      <vt:lpstr>Key Logistics Processes</vt:lpstr>
      <vt:lpstr>PowerPoint Presentation</vt:lpstr>
      <vt:lpstr>  Importance of Logistics Processes – Key Points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Process Categorization </vt:lpstr>
      <vt:lpstr>The Three Process Categories </vt:lpstr>
      <vt:lpstr>Gap Analysis </vt:lpstr>
      <vt:lpstr>Why Differentiation Matters </vt:lpstr>
      <vt:lpstr>Typical Differentiating Factors </vt:lpstr>
      <vt:lpstr>Approach to Process Design &amp; Redesign </vt:lpstr>
      <vt:lpstr>PowerPoint Presentation</vt:lpstr>
      <vt:lpstr>PowerPoint Presentation</vt:lpstr>
      <vt:lpstr>Tools and Techniques </vt:lpstr>
      <vt:lpstr>Tools and Techniques </vt:lpstr>
      <vt:lpstr>PowerPoint Presentation</vt:lpstr>
      <vt:lpstr>Tools and techniques</vt:lpstr>
      <vt:lpstr>Tools and Techniques</vt:lpstr>
      <vt:lpstr>PowerPoint Presentation</vt:lpstr>
      <vt:lpstr>Tools and Techniques</vt:lpstr>
      <vt:lpstr>PowerPoint Presentation</vt:lpstr>
      <vt:lpstr>Tools and Techniques</vt:lpstr>
      <vt:lpstr>Tools and Techniques</vt:lpstr>
      <vt:lpstr>Tools and Techniques</vt:lpstr>
      <vt:lpstr>PowerPoint Presentation</vt:lpstr>
      <vt:lpstr>Tools and Techniques</vt:lpstr>
      <vt:lpstr>PowerPoint Presentation</vt:lpstr>
      <vt:lpstr>Tools and Techniques </vt:lpstr>
      <vt:lpstr>PowerPoint Presentation</vt:lpstr>
      <vt:lpstr>Tools and Techniques </vt:lpstr>
      <vt:lpstr>PowerPoint Presentation</vt:lpstr>
      <vt:lpstr>Tools and Techniques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Moutushi Tanha</dc:creator>
  <cp:lastModifiedBy>Moutushi Tanha</cp:lastModifiedBy>
  <cp:revision>167</cp:revision>
  <dcterms:created xsi:type="dcterms:W3CDTF">2026-01-08T10:55:48Z</dcterms:created>
  <dcterms:modified xsi:type="dcterms:W3CDTF">2026-01-29T08:59:00Z</dcterms:modified>
</cp:coreProperties>
</file>