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6"/>
  </p:notesMasterIdLst>
  <p:sldIdLst>
    <p:sldId id="261" r:id="rId2"/>
    <p:sldId id="257" r:id="rId3"/>
    <p:sldId id="260" r:id="rId4"/>
    <p:sldId id="259" r:id="rId5"/>
  </p:sldIdLst>
  <p:sldSz cx="17610138" cy="9906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BBD7A9-A905-3644-8CBD-D6E2F8B457DE}" v="37" dt="2025-11-23T17:45:10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1523"/>
    <p:restoredTop sz="94691"/>
  </p:normalViewPr>
  <p:slideViewPr>
    <p:cSldViewPr snapToGrid="0">
      <p:cViewPr varScale="1">
        <p:scale>
          <a:sx n="85" d="100"/>
          <a:sy n="85" d="100"/>
        </p:scale>
        <p:origin x="11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nisha Henry (2316686)" userId="e018b919-cbd7-4c4f-b7dc-b1ab75a21de4" providerId="ADAL" clId="{CEBBD7A9-A905-3644-8CBD-D6E2F8B457DE}"/>
    <pc:docChg chg="undo custSel addSld delSld modSld sldOrd modMainMaster">
      <pc:chgData name="Venisha Henry (2316686)" userId="e018b919-cbd7-4c4f-b7dc-b1ab75a21de4" providerId="ADAL" clId="{CEBBD7A9-A905-3644-8CBD-D6E2F8B457DE}" dt="2025-11-23T17:45:13.400" v="410" actId="27636"/>
      <pc:docMkLst>
        <pc:docMk/>
      </pc:docMkLst>
      <pc:sldChg chg="addSp delSp modSp del mod">
        <pc:chgData name="Venisha Henry (2316686)" userId="e018b919-cbd7-4c4f-b7dc-b1ab75a21de4" providerId="ADAL" clId="{CEBBD7A9-A905-3644-8CBD-D6E2F8B457DE}" dt="2025-11-23T16:04:35.255" v="73" actId="2696"/>
        <pc:sldMkLst>
          <pc:docMk/>
          <pc:sldMk cId="1925460077" sldId="256"/>
        </pc:sldMkLst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k cId="1925460077" sldId="256"/>
            <ac:spMk id="2" creationId="{D290ED4C-5D30-295C-464E-42005F02E515}"/>
          </ac:spMkLst>
        </pc:spChg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k cId="1925460077" sldId="256"/>
            <ac:spMk id="3" creationId="{E5FF9E3E-4536-E96C-4286-A31EB0417874}"/>
          </ac:spMkLst>
        </pc:spChg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k cId="1925460077" sldId="256"/>
            <ac:spMk id="9" creationId="{80B98925-0550-1AFB-C1DC-02792400FB71}"/>
          </ac:spMkLst>
        </pc:spChg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k cId="1925460077" sldId="256"/>
            <ac:spMk id="11" creationId="{0CCA9273-E74E-A306-1F74-BEF9EDA30500}"/>
          </ac:spMkLst>
        </pc:spChg>
        <pc:picChg chg="add del mod">
          <ac:chgData name="Venisha Henry (2316686)" userId="e018b919-cbd7-4c4f-b7dc-b1ab75a21de4" providerId="ADAL" clId="{CEBBD7A9-A905-3644-8CBD-D6E2F8B457DE}" dt="2025-11-23T16:04:29.257" v="71" actId="478"/>
          <ac:picMkLst>
            <pc:docMk/>
            <pc:sldMk cId="1925460077" sldId="256"/>
            <ac:picMk id="4" creationId="{758B3B51-8AE1-8896-9A02-B351587BEA7E}"/>
          </ac:picMkLst>
        </pc:picChg>
      </pc:sldChg>
      <pc:sldChg chg="addSp delSp modSp new mod setBg modClrScheme chgLayout">
        <pc:chgData name="Venisha Henry (2316686)" userId="e018b919-cbd7-4c4f-b7dc-b1ab75a21de4" providerId="ADAL" clId="{CEBBD7A9-A905-3644-8CBD-D6E2F8B457DE}" dt="2025-11-23T17:31:28.804" v="366" actId="1035"/>
        <pc:sldMkLst>
          <pc:docMk/>
          <pc:sldMk cId="774582830" sldId="257"/>
        </pc:sldMkLst>
        <pc:spChg chg="del">
          <ac:chgData name="Venisha Henry (2316686)" userId="e018b919-cbd7-4c4f-b7dc-b1ab75a21de4" providerId="ADAL" clId="{CEBBD7A9-A905-3644-8CBD-D6E2F8B457DE}" dt="2025-11-23T15:24:45.876" v="19" actId="700"/>
          <ac:spMkLst>
            <pc:docMk/>
            <pc:sldMk cId="774582830" sldId="257"/>
            <ac:spMk id="2" creationId="{FBC71CA1-7AA4-8A7E-B3AF-A7CBB365DD15}"/>
          </ac:spMkLst>
        </pc:spChg>
        <pc:spChg chg="del">
          <ac:chgData name="Venisha Henry (2316686)" userId="e018b919-cbd7-4c4f-b7dc-b1ab75a21de4" providerId="ADAL" clId="{CEBBD7A9-A905-3644-8CBD-D6E2F8B457DE}" dt="2025-11-23T15:24:45.876" v="19" actId="700"/>
          <ac:spMkLst>
            <pc:docMk/>
            <pc:sldMk cId="774582830" sldId="257"/>
            <ac:spMk id="3" creationId="{0077A679-0660-BC78-96A9-42A17DE17495}"/>
          </ac:spMkLst>
        </pc:spChg>
        <pc:spChg chg="add">
          <ac:chgData name="Venisha Henry (2316686)" userId="e018b919-cbd7-4c4f-b7dc-b1ab75a21de4" providerId="ADAL" clId="{CEBBD7A9-A905-3644-8CBD-D6E2F8B457DE}" dt="2025-11-23T15:44:38.200" v="32" actId="26606"/>
          <ac:spMkLst>
            <pc:docMk/>
            <pc:sldMk cId="774582830" sldId="257"/>
            <ac:spMk id="12" creationId="{35D3817B-01DA-DCDA-FA18-49D6FF003762}"/>
          </ac:spMkLst>
        </pc:spChg>
        <pc:picChg chg="add del mod">
          <ac:chgData name="Venisha Henry (2316686)" userId="e018b919-cbd7-4c4f-b7dc-b1ab75a21de4" providerId="ADAL" clId="{CEBBD7A9-A905-3644-8CBD-D6E2F8B457DE}" dt="2025-11-23T15:42:28.009" v="26" actId="478"/>
          <ac:picMkLst>
            <pc:docMk/>
            <pc:sldMk cId="774582830" sldId="257"/>
            <ac:picMk id="5" creationId="{E13FB1B6-AD1D-247C-E447-9CC099C43553}"/>
          </ac:picMkLst>
        </pc:picChg>
        <pc:picChg chg="add del mod">
          <ac:chgData name="Venisha Henry (2316686)" userId="e018b919-cbd7-4c4f-b7dc-b1ab75a21de4" providerId="ADAL" clId="{CEBBD7A9-A905-3644-8CBD-D6E2F8B457DE}" dt="2025-11-23T15:44:51.704" v="34" actId="478"/>
          <ac:picMkLst>
            <pc:docMk/>
            <pc:sldMk cId="774582830" sldId="257"/>
            <ac:picMk id="7" creationId="{7F283A41-FFB7-51B9-1D4F-DC5AE331913F}"/>
          </ac:picMkLst>
        </pc:picChg>
        <pc:picChg chg="add mod">
          <ac:chgData name="Venisha Henry (2316686)" userId="e018b919-cbd7-4c4f-b7dc-b1ab75a21de4" providerId="ADAL" clId="{CEBBD7A9-A905-3644-8CBD-D6E2F8B457DE}" dt="2025-11-23T17:31:28.804" v="366" actId="1035"/>
          <ac:picMkLst>
            <pc:docMk/>
            <pc:sldMk cId="774582830" sldId="257"/>
            <ac:picMk id="9" creationId="{3F78789F-1313-1508-E89C-AB242EAFB18C}"/>
          </ac:picMkLst>
        </pc:picChg>
      </pc:sldChg>
      <pc:sldChg chg="modSp del mod">
        <pc:chgData name="Venisha Henry (2316686)" userId="e018b919-cbd7-4c4f-b7dc-b1ab75a21de4" providerId="ADAL" clId="{CEBBD7A9-A905-3644-8CBD-D6E2F8B457DE}" dt="2025-11-23T15:24:29.922" v="14" actId="2696"/>
        <pc:sldMkLst>
          <pc:docMk/>
          <pc:sldMk cId="4175577916" sldId="257"/>
        </pc:sldMkLst>
        <pc:spChg chg="mod">
          <ac:chgData name="Venisha Henry (2316686)" userId="e018b919-cbd7-4c4f-b7dc-b1ab75a21de4" providerId="ADAL" clId="{CEBBD7A9-A905-3644-8CBD-D6E2F8B457DE}" dt="2025-11-23T14:27:44.902" v="12" actId="27636"/>
          <ac:spMkLst>
            <pc:docMk/>
            <pc:sldMk cId="4175577916" sldId="257"/>
            <ac:spMk id="2" creationId="{CD087141-0F4E-B126-2108-3024B68A00B3}"/>
          </ac:spMkLst>
        </pc:spChg>
      </pc:sldChg>
      <pc:sldChg chg="addSp delSp modSp del mod ord modClrScheme chgLayout">
        <pc:chgData name="Venisha Henry (2316686)" userId="e018b919-cbd7-4c4f-b7dc-b1ab75a21de4" providerId="ADAL" clId="{CEBBD7A9-A905-3644-8CBD-D6E2F8B457DE}" dt="2025-11-23T15:24:28.569" v="13" actId="2696"/>
        <pc:sldMkLst>
          <pc:docMk/>
          <pc:sldMk cId="428923046" sldId="258"/>
        </pc:sldMkLst>
        <pc:spChg chg="del">
          <ac:chgData name="Venisha Henry (2316686)" userId="e018b919-cbd7-4c4f-b7dc-b1ab75a21de4" providerId="ADAL" clId="{CEBBD7A9-A905-3644-8CBD-D6E2F8B457DE}" dt="2025-11-23T14:17:00.155" v="1" actId="700"/>
          <ac:spMkLst>
            <pc:docMk/>
            <pc:sldMk cId="428923046" sldId="258"/>
            <ac:spMk id="2" creationId="{8FD89B62-8800-E449-E787-189C22656C25}"/>
          </ac:spMkLst>
        </pc:spChg>
        <pc:spChg chg="del">
          <ac:chgData name="Venisha Henry (2316686)" userId="e018b919-cbd7-4c4f-b7dc-b1ab75a21de4" providerId="ADAL" clId="{CEBBD7A9-A905-3644-8CBD-D6E2F8B457DE}" dt="2025-11-23T14:17:00.155" v="1" actId="700"/>
          <ac:spMkLst>
            <pc:docMk/>
            <pc:sldMk cId="428923046" sldId="258"/>
            <ac:spMk id="3" creationId="{1984F505-6E81-D557-636A-02FF11CCD9D2}"/>
          </ac:spMkLst>
        </pc:spChg>
        <pc:picChg chg="add del mod">
          <ac:chgData name="Venisha Henry (2316686)" userId="e018b919-cbd7-4c4f-b7dc-b1ab75a21de4" providerId="ADAL" clId="{CEBBD7A9-A905-3644-8CBD-D6E2F8B457DE}" dt="2025-11-23T14:19:51.412" v="6" actId="478"/>
          <ac:picMkLst>
            <pc:docMk/>
            <pc:sldMk cId="428923046" sldId="258"/>
            <ac:picMk id="5" creationId="{3413DDBF-A78C-BFAC-CBE2-52D2FD7B314D}"/>
          </ac:picMkLst>
        </pc:picChg>
        <pc:picChg chg="add mod">
          <ac:chgData name="Venisha Henry (2316686)" userId="e018b919-cbd7-4c4f-b7dc-b1ab75a21de4" providerId="ADAL" clId="{CEBBD7A9-A905-3644-8CBD-D6E2F8B457DE}" dt="2025-11-23T14:27:44.845" v="11"/>
          <ac:picMkLst>
            <pc:docMk/>
            <pc:sldMk cId="428923046" sldId="258"/>
            <ac:picMk id="7" creationId="{928FF163-1348-31A5-16EE-C5B8E5E2415D}"/>
          </ac:picMkLst>
        </pc:picChg>
      </pc:sldChg>
      <pc:sldChg chg="addSp modSp new del mod ord">
        <pc:chgData name="Venisha Henry (2316686)" userId="e018b919-cbd7-4c4f-b7dc-b1ab75a21de4" providerId="ADAL" clId="{CEBBD7A9-A905-3644-8CBD-D6E2F8B457DE}" dt="2025-11-23T15:43:59.832" v="27" actId="2696"/>
        <pc:sldMkLst>
          <pc:docMk/>
          <pc:sldMk cId="2127480048" sldId="258"/>
        </pc:sldMkLst>
        <pc:picChg chg="add mod">
          <ac:chgData name="Venisha Henry (2316686)" userId="e018b919-cbd7-4c4f-b7dc-b1ab75a21de4" providerId="ADAL" clId="{CEBBD7A9-A905-3644-8CBD-D6E2F8B457DE}" dt="2025-11-23T15:38:06.566" v="24" actId="14100"/>
          <ac:picMkLst>
            <pc:docMk/>
            <pc:sldMk cId="2127480048" sldId="258"/>
            <ac:picMk id="3" creationId="{7FB9853E-AF2B-C708-7088-42AA93A9A235}"/>
          </ac:picMkLst>
        </pc:picChg>
      </pc:sldChg>
      <pc:sldChg chg="addSp modSp new del mod">
        <pc:chgData name="Venisha Henry (2316686)" userId="e018b919-cbd7-4c4f-b7dc-b1ab75a21de4" providerId="ADAL" clId="{CEBBD7A9-A905-3644-8CBD-D6E2F8B457DE}" dt="2025-11-23T16:02:02.625" v="59" actId="2696"/>
        <pc:sldMkLst>
          <pc:docMk/>
          <pc:sldMk cId="2742315355" sldId="258"/>
        </pc:sldMkLst>
        <pc:picChg chg="add mod">
          <ac:chgData name="Venisha Henry (2316686)" userId="e018b919-cbd7-4c4f-b7dc-b1ab75a21de4" providerId="ADAL" clId="{CEBBD7A9-A905-3644-8CBD-D6E2F8B457DE}" dt="2025-11-23T15:45:35.564" v="46" actId="14100"/>
          <ac:picMkLst>
            <pc:docMk/>
            <pc:sldMk cId="2742315355" sldId="258"/>
            <ac:picMk id="3" creationId="{B48C32C9-74C0-B30F-FD64-0A06350B9FAA}"/>
          </ac:picMkLst>
        </pc:picChg>
      </pc:sldChg>
      <pc:sldChg chg="modSp new mod">
        <pc:chgData name="Venisha Henry (2316686)" userId="e018b919-cbd7-4c4f-b7dc-b1ab75a21de4" providerId="ADAL" clId="{CEBBD7A9-A905-3644-8CBD-D6E2F8B457DE}" dt="2025-11-23T17:45:13.400" v="410" actId="27636"/>
        <pc:sldMkLst>
          <pc:docMk/>
          <pc:sldMk cId="509580257" sldId="259"/>
        </pc:sldMkLst>
        <pc:spChg chg="mod">
          <ac:chgData name="Venisha Henry (2316686)" userId="e018b919-cbd7-4c4f-b7dc-b1ab75a21de4" providerId="ADAL" clId="{CEBBD7A9-A905-3644-8CBD-D6E2F8B457DE}" dt="2025-11-23T15:45:56.356" v="56" actId="20577"/>
          <ac:spMkLst>
            <pc:docMk/>
            <pc:sldMk cId="509580257" sldId="259"/>
            <ac:spMk id="2" creationId="{1449B559-717C-3500-E5A7-0C195E75043C}"/>
          </ac:spMkLst>
        </pc:spChg>
        <pc:spChg chg="mod">
          <ac:chgData name="Venisha Henry (2316686)" userId="e018b919-cbd7-4c4f-b7dc-b1ab75a21de4" providerId="ADAL" clId="{CEBBD7A9-A905-3644-8CBD-D6E2F8B457DE}" dt="2025-11-23T17:45:13.400" v="410" actId="27636"/>
          <ac:spMkLst>
            <pc:docMk/>
            <pc:sldMk cId="509580257" sldId="259"/>
            <ac:spMk id="3" creationId="{B6F34EE6-7905-9530-C5D7-B21E9586DA73}"/>
          </ac:spMkLst>
        </pc:spChg>
      </pc:sldChg>
      <pc:sldChg chg="del">
        <pc:chgData name="Venisha Henry (2316686)" userId="e018b919-cbd7-4c4f-b7dc-b1ab75a21de4" providerId="ADAL" clId="{CEBBD7A9-A905-3644-8CBD-D6E2F8B457DE}" dt="2025-11-23T15:24:30.599" v="15" actId="2696"/>
        <pc:sldMkLst>
          <pc:docMk/>
          <pc:sldMk cId="1166436553" sldId="259"/>
        </pc:sldMkLst>
      </pc:sldChg>
      <pc:sldChg chg="addSp modSp new mod ord">
        <pc:chgData name="Venisha Henry (2316686)" userId="e018b919-cbd7-4c4f-b7dc-b1ab75a21de4" providerId="ADAL" clId="{CEBBD7A9-A905-3644-8CBD-D6E2F8B457DE}" dt="2025-11-23T16:47:57.304" v="75" actId="14100"/>
        <pc:sldMkLst>
          <pc:docMk/>
          <pc:sldMk cId="2802291293" sldId="260"/>
        </pc:sldMkLst>
        <pc:picChg chg="add mod">
          <ac:chgData name="Venisha Henry (2316686)" userId="e018b919-cbd7-4c4f-b7dc-b1ab75a21de4" providerId="ADAL" clId="{CEBBD7A9-A905-3644-8CBD-D6E2F8B457DE}" dt="2025-11-23T16:47:57.304" v="75" actId="14100"/>
          <ac:picMkLst>
            <pc:docMk/>
            <pc:sldMk cId="2802291293" sldId="260"/>
            <ac:picMk id="3" creationId="{6BC11678-CB22-6B2C-C788-2F56532C810B}"/>
          </ac:picMkLst>
        </pc:picChg>
      </pc:sldChg>
      <pc:sldChg chg="addSp delSp modSp new mod setBg modClrScheme addAnim setClrOvrMap chgLayout">
        <pc:chgData name="Venisha Henry (2316686)" userId="e018b919-cbd7-4c4f-b7dc-b1ab75a21de4" providerId="ADAL" clId="{CEBBD7A9-A905-3644-8CBD-D6E2F8B457DE}" dt="2025-11-23T17:32:35.146" v="381" actId="26606"/>
        <pc:sldMkLst>
          <pc:docMk/>
          <pc:sldMk cId="805432277" sldId="261"/>
        </pc:sldMkLst>
        <pc:spChg chg="del mod ord">
          <ac:chgData name="Venisha Henry (2316686)" userId="e018b919-cbd7-4c4f-b7dc-b1ab75a21de4" providerId="ADAL" clId="{CEBBD7A9-A905-3644-8CBD-D6E2F8B457DE}" dt="2025-11-23T17:17:57.730" v="107" actId="700"/>
          <ac:spMkLst>
            <pc:docMk/>
            <pc:sldMk cId="805432277" sldId="261"/>
            <ac:spMk id="2" creationId="{5493796A-B3A4-ABEC-29C6-4907F417EFCB}"/>
          </ac:spMkLst>
        </pc:spChg>
        <pc:spChg chg="del mod ord">
          <ac:chgData name="Venisha Henry (2316686)" userId="e018b919-cbd7-4c4f-b7dc-b1ab75a21de4" providerId="ADAL" clId="{CEBBD7A9-A905-3644-8CBD-D6E2F8B457DE}" dt="2025-11-23T17:17:57.730" v="107" actId="700"/>
          <ac:spMkLst>
            <pc:docMk/>
            <pc:sldMk cId="805432277" sldId="261"/>
            <ac:spMk id="3" creationId="{7E5CF954-DF78-3F3E-8799-6492994663E8}"/>
          </ac:spMkLst>
        </pc:spChg>
        <pc:spChg chg="add mod ord">
          <ac:chgData name="Venisha Henry (2316686)" userId="e018b919-cbd7-4c4f-b7dc-b1ab75a21de4" providerId="ADAL" clId="{CEBBD7A9-A905-3644-8CBD-D6E2F8B457DE}" dt="2025-11-23T17:32:35.146" v="381" actId="26606"/>
          <ac:spMkLst>
            <pc:docMk/>
            <pc:sldMk cId="805432277" sldId="261"/>
            <ac:spMk id="4" creationId="{33511A18-753B-C428-CF5D-33A0B04D8EB0}"/>
          </ac:spMkLst>
        </pc:spChg>
        <pc:spChg chg="add del mod ord">
          <ac:chgData name="Venisha Henry (2316686)" userId="e018b919-cbd7-4c4f-b7dc-b1ab75a21de4" providerId="ADAL" clId="{CEBBD7A9-A905-3644-8CBD-D6E2F8B457DE}" dt="2025-11-23T17:24:05.869" v="178" actId="700"/>
          <ac:spMkLst>
            <pc:docMk/>
            <pc:sldMk cId="805432277" sldId="261"/>
            <ac:spMk id="5" creationId="{D7974248-3A96-9237-9376-69055841EEE7}"/>
          </ac:spMkLst>
        </pc:spChg>
        <pc:spChg chg="add mod ord">
          <ac:chgData name="Venisha Henry (2316686)" userId="e018b919-cbd7-4c4f-b7dc-b1ab75a21de4" providerId="ADAL" clId="{CEBBD7A9-A905-3644-8CBD-D6E2F8B457DE}" dt="2025-11-23T17:31:42.916" v="372" actId="20577"/>
          <ac:spMkLst>
            <pc:docMk/>
            <pc:sldMk cId="805432277" sldId="261"/>
            <ac:spMk id="6" creationId="{7F9BC1C1-C7E7-8244-73A5-B513CA0DCD9F}"/>
          </ac:spMkLst>
        </pc:spChg>
        <pc:spChg chg="add del">
          <ac:chgData name="Venisha Henry (2316686)" userId="e018b919-cbd7-4c4f-b7dc-b1ab75a21de4" providerId="ADAL" clId="{CEBBD7A9-A905-3644-8CBD-D6E2F8B457DE}" dt="2025-11-23T17:32:35.146" v="381" actId="26606"/>
          <ac:spMkLst>
            <pc:docMk/>
            <pc:sldMk cId="805432277" sldId="261"/>
            <ac:spMk id="12" creationId="{6E448DB1-4196-18A6-15DA-C72635C1B11E}"/>
          </ac:spMkLst>
        </pc:spChg>
        <pc:spChg chg="add del">
          <ac:chgData name="Venisha Henry (2316686)" userId="e018b919-cbd7-4c4f-b7dc-b1ab75a21de4" providerId="ADAL" clId="{CEBBD7A9-A905-3644-8CBD-D6E2F8B457DE}" dt="2025-11-23T17:32:35.146" v="381" actId="26606"/>
          <ac:spMkLst>
            <pc:docMk/>
            <pc:sldMk cId="805432277" sldId="261"/>
            <ac:spMk id="14" creationId="{76A10D8F-D463-70E5-239B-17AD65EF433D}"/>
          </ac:spMkLst>
        </pc:spChg>
        <pc:spChg chg="add del">
          <ac:chgData name="Venisha Henry (2316686)" userId="e018b919-cbd7-4c4f-b7dc-b1ab75a21de4" providerId="ADAL" clId="{CEBBD7A9-A905-3644-8CBD-D6E2F8B457DE}" dt="2025-11-23T17:32:35.146" v="381" actId="26606"/>
          <ac:spMkLst>
            <pc:docMk/>
            <pc:sldMk cId="805432277" sldId="261"/>
            <ac:spMk id="19" creationId="{6E448DB1-4196-18A6-15DA-C72635C1B11E}"/>
          </ac:spMkLst>
        </pc:spChg>
        <pc:spChg chg="add del">
          <ac:chgData name="Venisha Henry (2316686)" userId="e018b919-cbd7-4c4f-b7dc-b1ab75a21de4" providerId="ADAL" clId="{CEBBD7A9-A905-3644-8CBD-D6E2F8B457DE}" dt="2025-11-23T17:32:35.146" v="381" actId="26606"/>
          <ac:spMkLst>
            <pc:docMk/>
            <pc:sldMk cId="805432277" sldId="261"/>
            <ac:spMk id="21" creationId="{76A10D8F-D463-70E5-239B-17AD65EF433D}"/>
          </ac:spMkLst>
        </pc:spChg>
        <pc:picChg chg="add mod">
          <ac:chgData name="Venisha Henry (2316686)" userId="e018b919-cbd7-4c4f-b7dc-b1ab75a21de4" providerId="ADAL" clId="{CEBBD7A9-A905-3644-8CBD-D6E2F8B457DE}" dt="2025-11-23T17:32:35.146" v="381" actId="26606"/>
          <ac:picMkLst>
            <pc:docMk/>
            <pc:sldMk cId="805432277" sldId="261"/>
            <ac:picMk id="8" creationId="{0015CF3C-F12E-7C56-354B-7BCA245C7882}"/>
          </ac:picMkLst>
        </pc:picChg>
      </pc:sldChg>
      <pc:sldMasterChg chg="modSp modSldLayout">
        <pc:chgData name="Venisha Henry (2316686)" userId="e018b919-cbd7-4c4f-b7dc-b1ab75a21de4" providerId="ADAL" clId="{CEBBD7A9-A905-3644-8CBD-D6E2F8B457DE}" dt="2025-11-23T14:27:44.845" v="11"/>
        <pc:sldMasterMkLst>
          <pc:docMk/>
          <pc:sldMasterMk cId="693742032" sldId="2147483699"/>
        </pc:sldMasterMkLst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asterMk cId="693742032" sldId="2147483699"/>
            <ac:spMk id="2" creationId="{475BFB69-9245-EC58-F1DE-FEB625BD336A}"/>
          </ac:spMkLst>
        </pc:spChg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asterMk cId="693742032" sldId="2147483699"/>
            <ac:spMk id="3" creationId="{5516AFD5-5144-C460-0CA4-644BC4A93C02}"/>
          </ac:spMkLst>
        </pc:spChg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asterMk cId="693742032" sldId="2147483699"/>
            <ac:spMk id="4" creationId="{3995753E-AF8A-7E04-8A1A-205B755A0215}"/>
          </ac:spMkLst>
        </pc:spChg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asterMk cId="693742032" sldId="2147483699"/>
            <ac:spMk id="5" creationId="{D4E1B7C8-DA74-800B-EE14-A39E9DB32DE4}"/>
          </ac:spMkLst>
        </pc:spChg>
        <pc:spChg chg="mod">
          <ac:chgData name="Venisha Henry (2316686)" userId="e018b919-cbd7-4c4f-b7dc-b1ab75a21de4" providerId="ADAL" clId="{CEBBD7A9-A905-3644-8CBD-D6E2F8B457DE}" dt="2025-11-23T14:27:44.845" v="11"/>
          <ac:spMkLst>
            <pc:docMk/>
            <pc:sldMasterMk cId="693742032" sldId="2147483699"/>
            <ac:spMk id="6" creationId="{7AC1647D-0DF0-CA1B-F723-EF7B8F508DB7}"/>
          </ac:spMkLst>
        </pc:sp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2367406511" sldId="2147483688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367406511" sldId="2147483688"/>
              <ac:spMk id="2" creationId="{E4336E9A-8E96-CD8C-7598-F87632CD81CF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367406511" sldId="2147483688"/>
              <ac:spMk id="3" creationId="{2BDC76B8-60F6-62D3-9F73-E81662203017}"/>
            </ac:spMkLst>
          </pc:spChg>
        </pc:sldLayout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3422083148" sldId="2147483690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3422083148" sldId="2147483690"/>
              <ac:spMk id="2" creationId="{951D06AF-EF87-8489-2C82-DEB90B7EFE0C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3422083148" sldId="2147483690"/>
              <ac:spMk id="3" creationId="{308E5678-CA38-1318-9EA2-5E0A4F9A59BA}"/>
            </ac:spMkLst>
          </pc:spChg>
        </pc:sldLayout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1760627440" sldId="2147483691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760627440" sldId="2147483691"/>
              <ac:spMk id="2" creationId="{FAF3BB49-A328-F121-7F27-DEB7C3CC2B0F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760627440" sldId="2147483691"/>
              <ac:spMk id="3" creationId="{572E861E-DFBA-B4AA-9356-CDE3D3F57C04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760627440" sldId="2147483691"/>
              <ac:spMk id="4" creationId="{451D7538-EC5A-3EE7-176F-A58920C50797}"/>
            </ac:spMkLst>
          </pc:spChg>
        </pc:sldLayout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1072138301" sldId="2147483692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072138301" sldId="2147483692"/>
              <ac:spMk id="2" creationId="{41FEE969-634D-6E32-D227-18E9282C6F9E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072138301" sldId="2147483692"/>
              <ac:spMk id="3" creationId="{61CD26D4-290A-F0ED-7D62-41EDA6FEC2B9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072138301" sldId="2147483692"/>
              <ac:spMk id="4" creationId="{94DA52B0-7419-A946-4523-6D34BCAD26D1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072138301" sldId="2147483692"/>
              <ac:spMk id="5" creationId="{06536620-C4F3-EEC3-DBF1-05196B1CBB55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1072138301" sldId="2147483692"/>
              <ac:spMk id="6" creationId="{33BAE980-E611-98B5-04E9-DE4584B0E33F}"/>
            </ac:spMkLst>
          </pc:spChg>
        </pc:sldLayout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332022260" sldId="2147483694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332022260" sldId="2147483694"/>
              <ac:spMk id="2" creationId="{C350C37F-77BE-E128-4248-D001C39E79C6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332022260" sldId="2147483694"/>
              <ac:spMk id="3" creationId="{2F3B20A8-A604-C977-02C0-083BA8663484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332022260" sldId="2147483694"/>
              <ac:spMk id="4" creationId="{EC0EEBFB-2026-6A35-33ED-F008376B67A0}"/>
            </ac:spMkLst>
          </pc:spChg>
        </pc:sldLayout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241674147" sldId="2147483695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41674147" sldId="2147483695"/>
              <ac:spMk id="2" creationId="{EFB06A09-98CF-FAC2-3708-AECC4360C651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41674147" sldId="2147483695"/>
              <ac:spMk id="3" creationId="{9571C769-CEC8-962A-01E6-15B0E056791E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41674147" sldId="2147483695"/>
              <ac:spMk id="4" creationId="{F32C4A61-EF2A-C5A5-B150-4448600B3937}"/>
            </ac:spMkLst>
          </pc:spChg>
        </pc:sldLayout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2235317829" sldId="2147483696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235317829" sldId="2147483696"/>
              <ac:spMk id="2" creationId="{485B0252-346C-F6F4-3642-19F571550D45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235317829" sldId="2147483696"/>
              <ac:spMk id="3" creationId="{F798DA36-7351-9D6A-518B-678AB8A507D3}"/>
            </ac:spMkLst>
          </pc:spChg>
        </pc:sldLayoutChg>
        <pc:sldLayoutChg chg="modSp">
          <pc:chgData name="Venisha Henry (2316686)" userId="e018b919-cbd7-4c4f-b7dc-b1ab75a21de4" providerId="ADAL" clId="{CEBBD7A9-A905-3644-8CBD-D6E2F8B457DE}" dt="2025-11-23T14:27:44.845" v="11"/>
          <pc:sldLayoutMkLst>
            <pc:docMk/>
            <pc:sldMasterMk cId="693742032" sldId="2147483699"/>
            <pc:sldLayoutMk cId="2399061072" sldId="2147483697"/>
          </pc:sldLayoutMkLst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399061072" sldId="2147483697"/>
              <ac:spMk id="2" creationId="{354E956D-CB73-C986-F100-46487310D11E}"/>
            </ac:spMkLst>
          </pc:spChg>
          <pc:spChg chg="mod">
            <ac:chgData name="Venisha Henry (2316686)" userId="e018b919-cbd7-4c4f-b7dc-b1ab75a21de4" providerId="ADAL" clId="{CEBBD7A9-A905-3644-8CBD-D6E2F8B457DE}" dt="2025-11-23T14:27:44.845" v="11"/>
            <ac:spMkLst>
              <pc:docMk/>
              <pc:sldMasterMk cId="693742032" sldId="2147483699"/>
              <pc:sldLayoutMk cId="2399061072" sldId="2147483697"/>
              <ac:spMk id="3" creationId="{FE423E6A-A07C-BF0D-EA30-9A8A854E48F1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91F0E2-EA71-B24B-A2F2-B86F85029BF6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4065B-386A-FD48-84C0-F54059B5E1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601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4065B-386A-FD48-84C0-F54059B5E1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134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4902" y="1621192"/>
            <a:ext cx="10960339" cy="3786111"/>
          </a:xfrm>
        </p:spPr>
        <p:txBody>
          <a:bodyPr anchor="b">
            <a:normAutofit/>
          </a:bodyPr>
          <a:lstStyle>
            <a:lvl1pPr algn="ctr">
              <a:defRPr sz="57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24902" y="5552023"/>
            <a:ext cx="10960339" cy="2042576"/>
          </a:xfrm>
        </p:spPr>
        <p:txBody>
          <a:bodyPr>
            <a:normAutofit/>
          </a:bodyPr>
          <a:lstStyle>
            <a:lvl1pPr marL="0" indent="0" algn="ctr">
              <a:buNone/>
              <a:defRPr sz="2600"/>
            </a:lvl1pPr>
            <a:lvl2pPr marL="660380" indent="0" algn="ctr">
              <a:buNone/>
              <a:defRPr sz="2889"/>
            </a:lvl2pPr>
            <a:lvl3pPr marL="1320759" indent="0" algn="ctr">
              <a:buNone/>
              <a:defRPr sz="2600"/>
            </a:lvl3pPr>
            <a:lvl4pPr marL="1981139" indent="0" algn="ctr">
              <a:buNone/>
              <a:defRPr sz="2311"/>
            </a:lvl4pPr>
            <a:lvl5pPr marL="2641519" indent="0" algn="ctr">
              <a:buNone/>
              <a:defRPr sz="2311"/>
            </a:lvl5pPr>
            <a:lvl6pPr marL="3301898" indent="0" algn="ctr">
              <a:buNone/>
              <a:defRPr sz="2311"/>
            </a:lvl6pPr>
            <a:lvl7pPr marL="3962278" indent="0" algn="ctr">
              <a:buNone/>
              <a:defRPr sz="2311"/>
            </a:lvl7pPr>
            <a:lvl8pPr marL="4622658" indent="0" algn="ctr">
              <a:buNone/>
              <a:defRPr sz="2311"/>
            </a:lvl8pPr>
            <a:lvl9pPr marL="5283037" indent="0" algn="ctr">
              <a:buNone/>
              <a:defRPr sz="2311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406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329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526" y="799668"/>
            <a:ext cx="11949732" cy="5790574"/>
          </a:xfrm>
        </p:spPr>
        <p:txBody>
          <a:bodyPr anchor="t">
            <a:normAutofit/>
          </a:bodyPr>
          <a:lstStyle>
            <a:lvl1pPr>
              <a:defRPr sz="78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1523" y="6629225"/>
            <a:ext cx="11949732" cy="2000002"/>
          </a:xfrm>
        </p:spPr>
        <p:txBody>
          <a:bodyPr anchor="b">
            <a:normAutofit/>
          </a:bodyPr>
          <a:lstStyle>
            <a:lvl1pPr marL="0" indent="0">
              <a:buNone/>
              <a:defRPr sz="2889">
                <a:solidFill>
                  <a:schemeClr val="tx1"/>
                </a:solidFill>
              </a:defRPr>
            </a:lvl1pPr>
            <a:lvl2pPr marL="660380" indent="0">
              <a:buNone/>
              <a:defRPr sz="2889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083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911" y="792480"/>
            <a:ext cx="15514532" cy="16354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4908" y="2637014"/>
            <a:ext cx="7484309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15133" y="2637014"/>
            <a:ext cx="7484309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27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507" y="790683"/>
            <a:ext cx="15521228" cy="16514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0508" y="2434952"/>
            <a:ext cx="7449913" cy="808649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889" b="1" cap="all" baseline="0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0508" y="3447736"/>
            <a:ext cx="7449913" cy="54384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15135" y="2434952"/>
            <a:ext cx="7486602" cy="808649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889" b="1" cap="all" baseline="0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915131" y="3447736"/>
            <a:ext cx="7486604" cy="54384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38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688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769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540" y="799668"/>
            <a:ext cx="5193537" cy="2538618"/>
          </a:xfrm>
        </p:spPr>
        <p:txBody>
          <a:bodyPr anchor="t">
            <a:normAutofit/>
          </a:bodyPr>
          <a:lstStyle>
            <a:lvl1pPr>
              <a:defRPr sz="40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6580" y="799668"/>
            <a:ext cx="9070464" cy="7924800"/>
          </a:xfrm>
        </p:spPr>
        <p:txBody>
          <a:bodyPr>
            <a:normAutofit/>
          </a:bodyPr>
          <a:lstStyle>
            <a:lvl1pPr>
              <a:defRPr sz="4044"/>
            </a:lvl1pPr>
            <a:lvl2pPr>
              <a:defRPr sz="3467"/>
            </a:lvl2pPr>
            <a:lvl3pPr>
              <a:defRPr sz="2889"/>
            </a:lvl3pPr>
            <a:lvl4pPr>
              <a:defRPr sz="2600"/>
            </a:lvl4pPr>
            <a:lvl5pPr>
              <a:defRPr sz="2600"/>
            </a:lvl5pPr>
            <a:lvl6pPr>
              <a:defRPr sz="2889"/>
            </a:lvl6pPr>
            <a:lvl7pPr>
              <a:defRPr sz="2889"/>
            </a:lvl7pPr>
            <a:lvl8pPr>
              <a:defRPr sz="2889"/>
            </a:lvl8pPr>
            <a:lvl9pPr>
              <a:defRPr sz="28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2540" y="3338286"/>
            <a:ext cx="5193537" cy="5386182"/>
          </a:xfrm>
        </p:spPr>
        <p:txBody>
          <a:bodyPr anchor="t">
            <a:normAutofit/>
          </a:bodyPr>
          <a:lstStyle>
            <a:lvl1pPr marL="0" indent="0">
              <a:buNone/>
              <a:defRPr sz="2600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22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496" y="805689"/>
            <a:ext cx="5193537" cy="3195563"/>
          </a:xfrm>
        </p:spPr>
        <p:txBody>
          <a:bodyPr anchor="t">
            <a:normAutofit/>
          </a:bodyPr>
          <a:lstStyle>
            <a:lvl1pPr>
              <a:defRPr sz="40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313463" y="949149"/>
            <a:ext cx="9365045" cy="8025195"/>
          </a:xfrm>
        </p:spPr>
        <p:txBody>
          <a:bodyPr/>
          <a:lstStyle>
            <a:lvl1pPr marL="0" indent="0">
              <a:buNone/>
              <a:defRPr sz="4622"/>
            </a:lvl1pPr>
            <a:lvl2pPr marL="660380" indent="0">
              <a:buNone/>
              <a:defRPr sz="4044"/>
            </a:lvl2pPr>
            <a:lvl3pPr marL="1320759" indent="0">
              <a:buNone/>
              <a:defRPr sz="3467"/>
            </a:lvl3pPr>
            <a:lvl4pPr marL="1981139" indent="0">
              <a:buNone/>
              <a:defRPr sz="2889"/>
            </a:lvl4pPr>
            <a:lvl5pPr marL="2641519" indent="0">
              <a:buNone/>
              <a:defRPr sz="2889"/>
            </a:lvl5pPr>
            <a:lvl6pPr marL="3301898" indent="0">
              <a:buNone/>
              <a:defRPr sz="2889"/>
            </a:lvl6pPr>
            <a:lvl7pPr marL="3962278" indent="0">
              <a:buNone/>
              <a:defRPr sz="2889"/>
            </a:lvl7pPr>
            <a:lvl8pPr marL="4622658" indent="0">
              <a:buNone/>
              <a:defRPr sz="2889"/>
            </a:lvl8pPr>
            <a:lvl9pPr marL="5283037" indent="0">
              <a:buNone/>
              <a:defRPr sz="2889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0509" y="4082198"/>
            <a:ext cx="5179024" cy="4961144"/>
          </a:xfrm>
        </p:spPr>
        <p:txBody>
          <a:bodyPr anchor="b"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74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909" y="792480"/>
            <a:ext cx="15188744" cy="163548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4909" y="2427965"/>
            <a:ext cx="15188744" cy="649431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61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916644" y="835607"/>
            <a:ext cx="2956742" cy="80866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10697" y="835607"/>
            <a:ext cx="12705946" cy="808667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317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908" y="792480"/>
            <a:ext cx="15388041" cy="16354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4908" y="2477992"/>
            <a:ext cx="15388041" cy="66355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98113" y="9321005"/>
            <a:ext cx="5047192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821259" y="9321005"/>
            <a:ext cx="4052129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6801508" y="9321005"/>
            <a:ext cx="619947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742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hf sldNum="0" hdr="0" ftr="0" dt="0"/>
  <p:txStyles>
    <p:titleStyle>
      <a:lvl1pPr algn="l" defTabSz="1320759" rtl="0" eaLnBrk="1" latinLnBrk="0" hangingPunct="1">
        <a:lnSpc>
          <a:spcPct val="90000"/>
        </a:lnSpc>
        <a:spcBef>
          <a:spcPct val="0"/>
        </a:spcBef>
        <a:buNone/>
        <a:defRPr sz="5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0190" indent="-330190" algn="l" defTabSz="1320759" rtl="0" eaLnBrk="1" latinLnBrk="0" hangingPunct="1">
        <a:lnSpc>
          <a:spcPct val="120000"/>
        </a:lnSpc>
        <a:spcBef>
          <a:spcPts val="1444"/>
        </a:spcBef>
        <a:buFont typeface="Arial" panose="020B0604020202020204" pitchFamily="34" charset="0"/>
        <a:buChar char="•"/>
        <a:defRPr sz="2889" kern="1200">
          <a:solidFill>
            <a:schemeClr val="tx1"/>
          </a:solidFill>
          <a:latin typeface="+mn-lt"/>
          <a:ea typeface="+mn-ea"/>
          <a:cs typeface="+mn-cs"/>
        </a:defRPr>
      </a:lvl1pPr>
      <a:lvl2pPr marL="660380" indent="-330190" algn="l" defTabSz="1320759" rtl="0" eaLnBrk="1" latinLnBrk="0" hangingPunct="1">
        <a:lnSpc>
          <a:spcPct val="12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0570" indent="-330190" algn="l" defTabSz="1320759" rtl="0" eaLnBrk="1" latinLnBrk="0" hangingPunct="1">
        <a:lnSpc>
          <a:spcPct val="120000"/>
        </a:lnSpc>
        <a:spcBef>
          <a:spcPts val="722"/>
        </a:spcBef>
        <a:buFont typeface="Arial" panose="020B0604020202020204" pitchFamily="34" charset="0"/>
        <a:buChar char="•"/>
        <a:defRPr sz="2311" kern="1200">
          <a:solidFill>
            <a:schemeClr val="tx1"/>
          </a:solidFill>
          <a:latin typeface="+mn-lt"/>
          <a:ea typeface="+mn-ea"/>
          <a:cs typeface="+mn-cs"/>
        </a:defRPr>
      </a:lvl3pPr>
      <a:lvl4pPr marL="1320759" indent="-330190" algn="l" defTabSz="1320759" rtl="0" eaLnBrk="1" latinLnBrk="0" hangingPunct="1">
        <a:lnSpc>
          <a:spcPct val="120000"/>
        </a:lnSpc>
        <a:spcBef>
          <a:spcPts val="722"/>
        </a:spcBef>
        <a:buFont typeface="Arial" panose="020B0604020202020204" pitchFamily="34" charset="0"/>
        <a:buChar char="•"/>
        <a:defRPr sz="2022" kern="1200">
          <a:solidFill>
            <a:schemeClr val="tx1"/>
          </a:solidFill>
          <a:latin typeface="+mn-lt"/>
          <a:ea typeface="+mn-ea"/>
          <a:cs typeface="+mn-cs"/>
        </a:defRPr>
      </a:lvl4pPr>
      <a:lvl5pPr marL="1650949" indent="-330190" algn="l" defTabSz="1320759" rtl="0" eaLnBrk="1" latinLnBrk="0" hangingPunct="1">
        <a:lnSpc>
          <a:spcPct val="120000"/>
        </a:lnSpc>
        <a:spcBef>
          <a:spcPts val="722"/>
        </a:spcBef>
        <a:buFont typeface="Arial" panose="020B0604020202020204" pitchFamily="34" charset="0"/>
        <a:buChar char="•"/>
        <a:defRPr sz="1733" kern="1200">
          <a:solidFill>
            <a:schemeClr val="tx1"/>
          </a:solidFill>
          <a:latin typeface="+mn-lt"/>
          <a:ea typeface="+mn-ea"/>
          <a:cs typeface="+mn-cs"/>
        </a:defRPr>
      </a:lvl5pPr>
      <a:lvl6pPr marL="363208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429246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95284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613227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6038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2075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98113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4151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0189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27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62265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283037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uktraumacouncil.org/" TargetMode="External"/><Relationship Id="rId3" Type="http://schemas.openxmlformats.org/officeDocument/2006/relationships/hyperlink" Target="https://www.psychiatry.org/psychiatrists/practice/dsm" TargetMode="External"/><Relationship Id="rId7" Type="http://schemas.openxmlformats.org/officeDocument/2006/relationships/hyperlink" Target="https://www.nhs.uk/conditions/post-traumatic-stress-disorder" TargetMode="External"/><Relationship Id="rId2" Type="http://schemas.openxmlformats.org/officeDocument/2006/relationships/hyperlink" Target="https://apastyle.apa.org/style-grammar-guidelines/references/examples/diagnostic-manual-referen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116" TargetMode="External"/><Relationship Id="rId5" Type="http://schemas.openxmlformats.org/officeDocument/2006/relationships/hyperlink" Target="https://www.mind.org.uk/" TargetMode="External"/><Relationship Id="rId10" Type="http://schemas.openxmlformats.org/officeDocument/2006/relationships/hyperlink" Target="https://press.princeton.edu/books/paperback/9780691017235/the-harmony-of-illusions" TargetMode="External"/><Relationship Id="rId4" Type="http://schemas.openxmlformats.org/officeDocument/2006/relationships/hyperlink" Target="https://commonslibrary.parliament.uk/research-briefings/cbp-7540/" TargetMode="External"/><Relationship Id="rId9" Type="http://schemas.openxmlformats.org/officeDocument/2006/relationships/hyperlink" Target="https://icd.who.i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7610137" cy="9906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8" name="Picture 7" descr="Chemical formulae are written on paper">
            <a:extLst>
              <a:ext uri="{FF2B5EF4-FFF2-40B4-BE49-F238E27FC236}">
                <a16:creationId xmlns:a16="http://schemas.microsoft.com/office/drawing/2014/main" id="{0015CF3C-F12E-7C56-354B-7BCA245C78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1"/>
          <a:stretch>
            <a:fillRect/>
          </a:stretch>
        </p:blipFill>
        <p:spPr>
          <a:xfrm>
            <a:off x="20" y="10"/>
            <a:ext cx="17610117" cy="9905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50295" y="250292"/>
            <a:ext cx="9906003" cy="940542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3511A18-753B-C428-CF5D-33A0B04D8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829" y="871455"/>
            <a:ext cx="8159726" cy="5323833"/>
          </a:xfrm>
        </p:spPr>
        <p:txBody>
          <a:bodyPr anchor="t">
            <a:normAutofit/>
          </a:bodyPr>
          <a:lstStyle/>
          <a:p>
            <a:pPr algn="l"/>
            <a:r>
              <a:rPr lang="en-GB" sz="5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BMHP6029</a:t>
            </a:r>
            <a:br>
              <a:rPr lang="en-GB" sz="5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Psychopathological Classifications and Provisions</a:t>
            </a:r>
            <a:b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Post Traumatic Stress Disorder</a:t>
            </a:r>
            <a:br>
              <a:rPr lang="en-GB" sz="5200" dirty="0"/>
            </a:br>
            <a:endParaRPr lang="en-GB" sz="5200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7F9BC1C1-C7E7-8244-73A5-B513CA0DCD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3831" y="6409254"/>
            <a:ext cx="5788562" cy="1864499"/>
          </a:xfrm>
        </p:spPr>
        <p:txBody>
          <a:bodyPr anchor="ctr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Name- Venisha Henry</a:t>
            </a:r>
          </a:p>
          <a:p>
            <a:pPr algn="l">
              <a:lnSpc>
                <a:spcPct val="110000"/>
              </a:lnSpc>
            </a:pPr>
            <a:r>
              <a:rPr lang="en-GB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Student- 2316686</a:t>
            </a:r>
          </a:p>
          <a:p>
            <a:pPr algn="l">
              <a:lnSpc>
                <a:spcPct val="110000"/>
              </a:lnSpc>
            </a:pPr>
            <a:r>
              <a:rPr lang="en-GB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Name- Farah Wiita</a:t>
            </a:r>
          </a:p>
        </p:txBody>
      </p:sp>
    </p:spTree>
    <p:extLst>
      <p:ext uri="{BB962C8B-B14F-4D97-AF65-F5344CB8AC3E}">
        <p14:creationId xmlns:p14="http://schemas.microsoft.com/office/powerpoint/2010/main" val="805432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7610137" cy="9906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oster of a person sitting on the ground&#10;&#10;AI-generated content may be incorrect.">
            <a:extLst>
              <a:ext uri="{FF2B5EF4-FFF2-40B4-BE49-F238E27FC236}">
                <a16:creationId xmlns:a16="http://schemas.microsoft.com/office/drawing/2014/main" id="{3F78789F-1313-1508-E89C-AB242EAFB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29980"/>
            <a:ext cx="17610136" cy="99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582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medical information&#10;&#10;AI-generated content may be incorrect.">
            <a:extLst>
              <a:ext uri="{FF2B5EF4-FFF2-40B4-BE49-F238E27FC236}">
                <a16:creationId xmlns:a16="http://schemas.microsoft.com/office/drawing/2014/main" id="{6BC11678-CB22-6B2C-C788-2F56532C81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6" y="-1"/>
            <a:ext cx="17611354" cy="990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291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9B559-717C-3500-E5A7-0C195E750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34EE6-7905-9530-C5D7-B21E9586D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08" y="2477992"/>
            <a:ext cx="15388041" cy="7070742"/>
          </a:xfrm>
        </p:spPr>
        <p:txBody>
          <a:bodyPr>
            <a:normAutofit fontScale="55000" lnSpcReduction="20000"/>
          </a:bodyPr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(1980) Diagnostic and Statistical Manual of Mental Disorders (DSM‑III). 3rd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Washington, DC: APA.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https://apastyle.apa.org/style-grammar-guidelines/references/examples/diagnostic-manual-references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(2013) Diagnostic and Statistical Manual of Mental Disorders (DSM‑5). 5th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Arlington, VA: APA.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https://www.psychiatry.org/psychiatrists/practice/dsm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Baker, C. and Kirk‑Wade, E. (2024) Mental health statistics for England: prevalence, services and funding. House of Commons Library.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https://commonslibrary.parliament.uk/research-briefings/cbp-7540/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Cloitre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M. (2020) ‘ICD-11 complex post-traumatic stress disorder: simplifying diagnosis in trauma populations’, The British Journal of Psychiatry, 216(3), pp. 129-131.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: 10.1192/bjp.2020.43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Jones, E. and Wessely, S. (2005) Shell Shock to PTSD: Military Psychiatry from 1900 to the Gulf War. Hove: Psychology Press. DOI: 10.4324/9780203086827.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Mind (2023) Post‑traumatic stress disorder (PTSD).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https://www.mind.org.uk/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Myers, C.S. (1915) ‘A contribution to the study of shell shock’, The Lancet, 185(4772), pp. 316–320. DOI: 10.1016/S0140-6736(00)52916-X.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Post‑traumatic stress disorder: NG116.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https://www.nice.org.uk/guidance/ng116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NHS (2024) Post‑traumatic stress disorder (PTSD).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https://www.nhs.uk/conditions/post-traumatic-stress-disorder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O’Donnell, M.L. et al. (2021) ‘A systematic review of PTSD prevalence following trauma’, Journal of Traumatic Stress, 34(4), pp. 761–770. DOI: 10.1002/jts.22674.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Scott, W.J. (1990) ‘PTSD in DSM‑III: A case in the politics of diagnosis and disease’, Social Problems, 37(3), pp. 294–310. DOI: 10.1525/sp.1990.37.3.03a00020.</a:t>
            </a:r>
          </a:p>
          <a:p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Stevelink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S.A.M. et al. (2018) ‘PTSD prevalence in UK Armed Forces personnel’, The British Journal of Psychiatry, 213(1), pp. 10–15. DOI: 10.1192/bjp.2018.20.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Trimble, M. (1981) ‘Post‑traumatic stress disorder: History of a recent concept’, British Journal of Psychiatry, 138(4), pp. 373–379. DOI: 10.1192/bjp.138.4.373.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UK Trauma Council (2023) Childhood trauma and PTSD.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https://uktraumacouncil.org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International Classification of Diseases 11th Revision (ICD‑11).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https://icd.who.int/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Young, A. (1995) The Harmony of Illusions: Inventing Post‑Traumatic Stress Disorder. Princeton, NJ: Princeton University Press.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https://press.princeton.edu/books/paperback/9780691017235/the-harmony-of-illusions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16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58025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681</Words>
  <Application>Microsoft Macintosh PowerPoint</Application>
  <PresentationFormat>Custom</PresentationFormat>
  <Paragraphs>22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Neue Haas Grotesk Text Pro</vt:lpstr>
      <vt:lpstr>Times New Roman</vt:lpstr>
      <vt:lpstr>VanillaVTI</vt:lpstr>
      <vt:lpstr>BMHP6029 Psychopathological Classifications and Provisions Post Traumatic Stress Disorder 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Venisha Henry (2316686)</dc:creator>
  <cp:lastModifiedBy>Venisha Henry (2316686)</cp:lastModifiedBy>
  <cp:revision>1</cp:revision>
  <dcterms:created xsi:type="dcterms:W3CDTF">2025-11-16T21:06:20Z</dcterms:created>
  <dcterms:modified xsi:type="dcterms:W3CDTF">2025-11-23T17:45:30Z</dcterms:modified>
</cp:coreProperties>
</file>