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14"/>
    <p:restoredTop sz="94649"/>
  </p:normalViewPr>
  <p:slideViewPr>
    <p:cSldViewPr snapToGrid="0">
      <p:cViewPr varScale="1">
        <p:scale>
          <a:sx n="116" d="100"/>
          <a:sy n="116" d="100"/>
        </p:scale>
        <p:origin x="192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sv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svg"/><Relationship Id="rId4" Type="http://schemas.openxmlformats.org/officeDocument/2006/relationships/image" Target="../media/image16.svg"/><Relationship Id="rId9" Type="http://schemas.openxmlformats.org/officeDocument/2006/relationships/image" Target="../media/image21.png"/><Relationship Id="rId14" Type="http://schemas.openxmlformats.org/officeDocument/2006/relationships/image" Target="../media/image26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43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sv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svg"/><Relationship Id="rId4" Type="http://schemas.openxmlformats.org/officeDocument/2006/relationships/image" Target="../media/image16.svg"/><Relationship Id="rId9" Type="http://schemas.openxmlformats.org/officeDocument/2006/relationships/image" Target="../media/image21.png"/><Relationship Id="rId14" Type="http://schemas.openxmlformats.org/officeDocument/2006/relationships/image" Target="../media/image26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4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78DE9D-8044-4F34-B89E-6DFF1278E18B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9F0705A-B656-4882-9E7D-00EFB67ECBE6}">
      <dgm:prSet/>
      <dgm:spPr/>
      <dgm:t>
        <a:bodyPr/>
        <a:lstStyle/>
        <a:p>
          <a:r>
            <a:rPr lang="en-US" b="0" i="0" baseline="0"/>
            <a:t>Introduction</a:t>
          </a:r>
          <a:endParaRPr lang="en-US"/>
        </a:p>
      </dgm:t>
    </dgm:pt>
    <dgm:pt modelId="{F5862114-0CAE-4E79-BCCB-B1E6E96D67A9}" type="parTrans" cxnId="{79D2AA35-5888-4F40-8160-40C72F25EAB3}">
      <dgm:prSet/>
      <dgm:spPr/>
      <dgm:t>
        <a:bodyPr/>
        <a:lstStyle/>
        <a:p>
          <a:endParaRPr lang="en-US"/>
        </a:p>
      </dgm:t>
    </dgm:pt>
    <dgm:pt modelId="{AD897B21-6B67-41B3-8BAE-817129D94FCA}" type="sibTrans" cxnId="{79D2AA35-5888-4F40-8160-40C72F25EAB3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F1C6B16B-FEA2-469F-955D-7AAC95615020}">
      <dgm:prSet/>
      <dgm:spPr/>
      <dgm:t>
        <a:bodyPr/>
        <a:lstStyle/>
        <a:p>
          <a:r>
            <a:rPr lang="en-US" b="0" i="0" baseline="0"/>
            <a:t>Summary of the Case Study</a:t>
          </a:r>
          <a:endParaRPr lang="en-US"/>
        </a:p>
      </dgm:t>
    </dgm:pt>
    <dgm:pt modelId="{7FAB360E-EEA0-4F42-9EE9-A093FB3560EF}" type="parTrans" cxnId="{968CFCEB-6265-4C47-AB4E-ED008044E7A0}">
      <dgm:prSet/>
      <dgm:spPr/>
      <dgm:t>
        <a:bodyPr/>
        <a:lstStyle/>
        <a:p>
          <a:endParaRPr lang="en-US"/>
        </a:p>
      </dgm:t>
    </dgm:pt>
    <dgm:pt modelId="{2A9234E5-89B2-44C6-9066-F0E24FDBC09C}" type="sibTrans" cxnId="{968CFCEB-6265-4C47-AB4E-ED008044E7A0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6DBB1BED-9E73-4CFA-B421-07F98F2FD3C7}">
      <dgm:prSet/>
      <dgm:spPr/>
      <dgm:t>
        <a:bodyPr/>
        <a:lstStyle/>
        <a:p>
          <a:r>
            <a:rPr lang="en-US" b="0" i="0" baseline="0"/>
            <a:t>Communication Barriers</a:t>
          </a:r>
          <a:endParaRPr lang="en-US"/>
        </a:p>
      </dgm:t>
    </dgm:pt>
    <dgm:pt modelId="{468FBF3E-C5C8-44A4-AC09-8319399C43A7}" type="parTrans" cxnId="{2E757193-AC60-4A45-97F8-1DA3366D12CC}">
      <dgm:prSet/>
      <dgm:spPr/>
      <dgm:t>
        <a:bodyPr/>
        <a:lstStyle/>
        <a:p>
          <a:endParaRPr lang="en-US"/>
        </a:p>
      </dgm:t>
    </dgm:pt>
    <dgm:pt modelId="{7E222192-92AD-4173-AF8C-AC10B6EB468A}" type="sibTrans" cxnId="{2E757193-AC60-4A45-97F8-1DA3366D12CC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377C359F-C420-4B96-9C25-6293E90AF80A}">
      <dgm:prSet/>
      <dgm:spPr/>
      <dgm:t>
        <a:bodyPr/>
        <a:lstStyle/>
        <a:p>
          <a:r>
            <a:rPr lang="en-US" b="0" i="0" baseline="0"/>
            <a:t>Communication Theories</a:t>
          </a:r>
          <a:endParaRPr lang="en-US"/>
        </a:p>
      </dgm:t>
    </dgm:pt>
    <dgm:pt modelId="{12CC3B97-8F67-41C5-82F0-81D35B344244}" type="parTrans" cxnId="{0D57D247-9B6A-4AE1-B89A-18AEEDE769EF}">
      <dgm:prSet/>
      <dgm:spPr/>
      <dgm:t>
        <a:bodyPr/>
        <a:lstStyle/>
        <a:p>
          <a:endParaRPr lang="en-US"/>
        </a:p>
      </dgm:t>
    </dgm:pt>
    <dgm:pt modelId="{B5E23A16-6E5D-4B16-B103-6477FD1E1662}" type="sibTrans" cxnId="{0D57D247-9B6A-4AE1-B89A-18AEEDE769EF}">
      <dgm:prSet phldrT="04" phldr="0"/>
      <dgm:spPr/>
      <dgm:t>
        <a:bodyPr/>
        <a:lstStyle/>
        <a:p>
          <a:r>
            <a:rPr lang="en-US"/>
            <a:t>04</a:t>
          </a:r>
        </a:p>
      </dgm:t>
    </dgm:pt>
    <dgm:pt modelId="{A38181E1-7531-4677-9CD2-DF6A26A59B8B}">
      <dgm:prSet/>
      <dgm:spPr/>
      <dgm:t>
        <a:bodyPr/>
        <a:lstStyle/>
        <a:p>
          <a:r>
            <a:rPr lang="en-US" b="0" i="0" baseline="0"/>
            <a:t>Strategies to Overcome Barriers</a:t>
          </a:r>
          <a:endParaRPr lang="en-US"/>
        </a:p>
      </dgm:t>
    </dgm:pt>
    <dgm:pt modelId="{17DF4F58-9F30-4784-8454-C43A00523B4A}" type="parTrans" cxnId="{5A2FF8FC-56EE-487A-B43F-95514F88C4F6}">
      <dgm:prSet/>
      <dgm:spPr/>
      <dgm:t>
        <a:bodyPr/>
        <a:lstStyle/>
        <a:p>
          <a:endParaRPr lang="en-US"/>
        </a:p>
      </dgm:t>
    </dgm:pt>
    <dgm:pt modelId="{FA126205-4F7F-47E1-85B5-CF47A0CA2F0A}" type="sibTrans" cxnId="{5A2FF8FC-56EE-487A-B43F-95514F88C4F6}">
      <dgm:prSet phldrT="05" phldr="0"/>
      <dgm:spPr/>
      <dgm:t>
        <a:bodyPr/>
        <a:lstStyle/>
        <a:p>
          <a:r>
            <a:rPr lang="en-US"/>
            <a:t>05</a:t>
          </a:r>
        </a:p>
      </dgm:t>
    </dgm:pt>
    <dgm:pt modelId="{56B51DA0-6159-47A8-93DB-E09C01FF451C}">
      <dgm:prSet/>
      <dgm:spPr/>
      <dgm:t>
        <a:bodyPr/>
        <a:lstStyle/>
        <a:p>
          <a:r>
            <a:rPr lang="en-US" b="0" i="0" baseline="0"/>
            <a:t>Conclusion</a:t>
          </a:r>
          <a:endParaRPr lang="en-US"/>
        </a:p>
      </dgm:t>
    </dgm:pt>
    <dgm:pt modelId="{4F67E9F9-F98B-4D78-927A-3F057BB61B58}" type="parTrans" cxnId="{6BF70C17-9519-458B-8F5F-84E6CE33CA73}">
      <dgm:prSet/>
      <dgm:spPr/>
      <dgm:t>
        <a:bodyPr/>
        <a:lstStyle/>
        <a:p>
          <a:endParaRPr lang="en-US"/>
        </a:p>
      </dgm:t>
    </dgm:pt>
    <dgm:pt modelId="{FA6ED89A-8A6D-47C4-A072-31AD30BC55FB}" type="sibTrans" cxnId="{6BF70C17-9519-458B-8F5F-84E6CE33CA73}">
      <dgm:prSet phldrT="06" phldr="0"/>
      <dgm:spPr/>
      <dgm:t>
        <a:bodyPr/>
        <a:lstStyle/>
        <a:p>
          <a:r>
            <a:rPr lang="en-US"/>
            <a:t>06</a:t>
          </a:r>
        </a:p>
      </dgm:t>
    </dgm:pt>
    <dgm:pt modelId="{2D74FFCD-C1BF-47E6-996F-187AF1FA56BA}">
      <dgm:prSet/>
      <dgm:spPr/>
      <dgm:t>
        <a:bodyPr/>
        <a:lstStyle/>
        <a:p>
          <a:r>
            <a:rPr lang="en-US" b="0" i="0" baseline="0"/>
            <a:t>References</a:t>
          </a:r>
          <a:endParaRPr lang="en-US"/>
        </a:p>
      </dgm:t>
    </dgm:pt>
    <dgm:pt modelId="{E8EC9F49-9AB8-4079-BAB1-F4BEC33827FA}" type="parTrans" cxnId="{351DDBE9-AAAE-408F-83B2-82A011AC8551}">
      <dgm:prSet/>
      <dgm:spPr/>
      <dgm:t>
        <a:bodyPr/>
        <a:lstStyle/>
        <a:p>
          <a:endParaRPr lang="en-US"/>
        </a:p>
      </dgm:t>
    </dgm:pt>
    <dgm:pt modelId="{DC1A9B59-6C63-4D54-ADAB-DCB4DE333CE9}" type="sibTrans" cxnId="{351DDBE9-AAAE-408F-83B2-82A011AC8551}">
      <dgm:prSet phldrT="07" phldr="0"/>
      <dgm:spPr/>
      <dgm:t>
        <a:bodyPr/>
        <a:lstStyle/>
        <a:p>
          <a:r>
            <a:rPr lang="en-US"/>
            <a:t>07</a:t>
          </a:r>
        </a:p>
      </dgm:t>
    </dgm:pt>
    <dgm:pt modelId="{A4EB9A3E-9E3D-1747-A365-F3353D6807EB}" type="pres">
      <dgm:prSet presAssocID="{4E78DE9D-8044-4F34-B89E-6DFF1278E18B}" presName="Name0" presStyleCnt="0">
        <dgm:presLayoutVars>
          <dgm:animLvl val="lvl"/>
          <dgm:resizeHandles val="exact"/>
        </dgm:presLayoutVars>
      </dgm:prSet>
      <dgm:spPr/>
    </dgm:pt>
    <dgm:pt modelId="{A26B10E6-3C87-5D47-B948-1C96AFC00C31}" type="pres">
      <dgm:prSet presAssocID="{19F0705A-B656-4882-9E7D-00EFB67ECBE6}" presName="compositeNode" presStyleCnt="0">
        <dgm:presLayoutVars>
          <dgm:bulletEnabled val="1"/>
        </dgm:presLayoutVars>
      </dgm:prSet>
      <dgm:spPr/>
    </dgm:pt>
    <dgm:pt modelId="{90D2F7BE-C482-5A49-80B9-FD8A8D69E318}" type="pres">
      <dgm:prSet presAssocID="{19F0705A-B656-4882-9E7D-00EFB67ECBE6}" presName="bgRect" presStyleLbl="alignNode1" presStyleIdx="0" presStyleCnt="7"/>
      <dgm:spPr/>
    </dgm:pt>
    <dgm:pt modelId="{43F21A91-659E-104F-8000-B2B9D62FEAB8}" type="pres">
      <dgm:prSet presAssocID="{AD897B21-6B67-41B3-8BAE-817129D94FCA}" presName="sibTransNodeRect" presStyleLbl="alignNode1" presStyleIdx="0" presStyleCnt="7">
        <dgm:presLayoutVars>
          <dgm:chMax val="0"/>
          <dgm:bulletEnabled val="1"/>
        </dgm:presLayoutVars>
      </dgm:prSet>
      <dgm:spPr/>
    </dgm:pt>
    <dgm:pt modelId="{58675397-DF88-E74A-9466-4C87A7254E69}" type="pres">
      <dgm:prSet presAssocID="{19F0705A-B656-4882-9E7D-00EFB67ECBE6}" presName="nodeRect" presStyleLbl="alignNode1" presStyleIdx="0" presStyleCnt="7">
        <dgm:presLayoutVars>
          <dgm:bulletEnabled val="1"/>
        </dgm:presLayoutVars>
      </dgm:prSet>
      <dgm:spPr/>
    </dgm:pt>
    <dgm:pt modelId="{360C1AFE-1B5F-D743-9A71-ADD0F2ADA461}" type="pres">
      <dgm:prSet presAssocID="{AD897B21-6B67-41B3-8BAE-817129D94FCA}" presName="sibTrans" presStyleCnt="0"/>
      <dgm:spPr/>
    </dgm:pt>
    <dgm:pt modelId="{FFB0A565-2687-0741-A35D-9FDE0FDCE47D}" type="pres">
      <dgm:prSet presAssocID="{F1C6B16B-FEA2-469F-955D-7AAC95615020}" presName="compositeNode" presStyleCnt="0">
        <dgm:presLayoutVars>
          <dgm:bulletEnabled val="1"/>
        </dgm:presLayoutVars>
      </dgm:prSet>
      <dgm:spPr/>
    </dgm:pt>
    <dgm:pt modelId="{73274B84-EB6A-C84A-9BEC-6AAC01883B39}" type="pres">
      <dgm:prSet presAssocID="{F1C6B16B-FEA2-469F-955D-7AAC95615020}" presName="bgRect" presStyleLbl="alignNode1" presStyleIdx="1" presStyleCnt="7"/>
      <dgm:spPr/>
    </dgm:pt>
    <dgm:pt modelId="{31377890-97A3-2548-A4E0-E52B5D17A913}" type="pres">
      <dgm:prSet presAssocID="{2A9234E5-89B2-44C6-9066-F0E24FDBC09C}" presName="sibTransNodeRect" presStyleLbl="alignNode1" presStyleIdx="1" presStyleCnt="7">
        <dgm:presLayoutVars>
          <dgm:chMax val="0"/>
          <dgm:bulletEnabled val="1"/>
        </dgm:presLayoutVars>
      </dgm:prSet>
      <dgm:spPr/>
    </dgm:pt>
    <dgm:pt modelId="{4A7E2F0C-EA25-D64C-A621-9184C191EE78}" type="pres">
      <dgm:prSet presAssocID="{F1C6B16B-FEA2-469F-955D-7AAC95615020}" presName="nodeRect" presStyleLbl="alignNode1" presStyleIdx="1" presStyleCnt="7">
        <dgm:presLayoutVars>
          <dgm:bulletEnabled val="1"/>
        </dgm:presLayoutVars>
      </dgm:prSet>
      <dgm:spPr/>
    </dgm:pt>
    <dgm:pt modelId="{127828C8-54D8-214D-A079-3A6E7AAA6832}" type="pres">
      <dgm:prSet presAssocID="{2A9234E5-89B2-44C6-9066-F0E24FDBC09C}" presName="sibTrans" presStyleCnt="0"/>
      <dgm:spPr/>
    </dgm:pt>
    <dgm:pt modelId="{D3B26471-3597-6541-8909-60BF4A8914FE}" type="pres">
      <dgm:prSet presAssocID="{6DBB1BED-9E73-4CFA-B421-07F98F2FD3C7}" presName="compositeNode" presStyleCnt="0">
        <dgm:presLayoutVars>
          <dgm:bulletEnabled val="1"/>
        </dgm:presLayoutVars>
      </dgm:prSet>
      <dgm:spPr/>
    </dgm:pt>
    <dgm:pt modelId="{7EE48B2C-82B2-684E-8234-B819C9A963A9}" type="pres">
      <dgm:prSet presAssocID="{6DBB1BED-9E73-4CFA-B421-07F98F2FD3C7}" presName="bgRect" presStyleLbl="alignNode1" presStyleIdx="2" presStyleCnt="7"/>
      <dgm:spPr/>
    </dgm:pt>
    <dgm:pt modelId="{FF0A9087-C557-6E45-9756-E60E6AB7825D}" type="pres">
      <dgm:prSet presAssocID="{7E222192-92AD-4173-AF8C-AC10B6EB468A}" presName="sibTransNodeRect" presStyleLbl="alignNode1" presStyleIdx="2" presStyleCnt="7">
        <dgm:presLayoutVars>
          <dgm:chMax val="0"/>
          <dgm:bulletEnabled val="1"/>
        </dgm:presLayoutVars>
      </dgm:prSet>
      <dgm:spPr/>
    </dgm:pt>
    <dgm:pt modelId="{6918011D-0790-A842-BE11-1D8E3BC16973}" type="pres">
      <dgm:prSet presAssocID="{6DBB1BED-9E73-4CFA-B421-07F98F2FD3C7}" presName="nodeRect" presStyleLbl="alignNode1" presStyleIdx="2" presStyleCnt="7">
        <dgm:presLayoutVars>
          <dgm:bulletEnabled val="1"/>
        </dgm:presLayoutVars>
      </dgm:prSet>
      <dgm:spPr/>
    </dgm:pt>
    <dgm:pt modelId="{81212EE5-08D2-3C45-8553-B565F94FA593}" type="pres">
      <dgm:prSet presAssocID="{7E222192-92AD-4173-AF8C-AC10B6EB468A}" presName="sibTrans" presStyleCnt="0"/>
      <dgm:spPr/>
    </dgm:pt>
    <dgm:pt modelId="{CC23C966-1686-0649-9E34-B4337189034D}" type="pres">
      <dgm:prSet presAssocID="{377C359F-C420-4B96-9C25-6293E90AF80A}" presName="compositeNode" presStyleCnt="0">
        <dgm:presLayoutVars>
          <dgm:bulletEnabled val="1"/>
        </dgm:presLayoutVars>
      </dgm:prSet>
      <dgm:spPr/>
    </dgm:pt>
    <dgm:pt modelId="{A4E46BBB-2689-C041-BED3-464D28256848}" type="pres">
      <dgm:prSet presAssocID="{377C359F-C420-4B96-9C25-6293E90AF80A}" presName="bgRect" presStyleLbl="alignNode1" presStyleIdx="3" presStyleCnt="7"/>
      <dgm:spPr/>
    </dgm:pt>
    <dgm:pt modelId="{4FDEF4A4-16B0-2740-A301-28CB26E3254C}" type="pres">
      <dgm:prSet presAssocID="{B5E23A16-6E5D-4B16-B103-6477FD1E1662}" presName="sibTransNodeRect" presStyleLbl="alignNode1" presStyleIdx="3" presStyleCnt="7">
        <dgm:presLayoutVars>
          <dgm:chMax val="0"/>
          <dgm:bulletEnabled val="1"/>
        </dgm:presLayoutVars>
      </dgm:prSet>
      <dgm:spPr/>
    </dgm:pt>
    <dgm:pt modelId="{63088A19-7FDF-D04B-8713-40C0EA37DD51}" type="pres">
      <dgm:prSet presAssocID="{377C359F-C420-4B96-9C25-6293E90AF80A}" presName="nodeRect" presStyleLbl="alignNode1" presStyleIdx="3" presStyleCnt="7">
        <dgm:presLayoutVars>
          <dgm:bulletEnabled val="1"/>
        </dgm:presLayoutVars>
      </dgm:prSet>
      <dgm:spPr/>
    </dgm:pt>
    <dgm:pt modelId="{16E3B887-4926-DD44-8C73-B3DF5FCA09C2}" type="pres">
      <dgm:prSet presAssocID="{B5E23A16-6E5D-4B16-B103-6477FD1E1662}" presName="sibTrans" presStyleCnt="0"/>
      <dgm:spPr/>
    </dgm:pt>
    <dgm:pt modelId="{AA6911A2-25F9-5F4F-BE83-9E56010049C4}" type="pres">
      <dgm:prSet presAssocID="{A38181E1-7531-4677-9CD2-DF6A26A59B8B}" presName="compositeNode" presStyleCnt="0">
        <dgm:presLayoutVars>
          <dgm:bulletEnabled val="1"/>
        </dgm:presLayoutVars>
      </dgm:prSet>
      <dgm:spPr/>
    </dgm:pt>
    <dgm:pt modelId="{BE273F09-CDD7-9F49-8B7A-18FE5E3475C1}" type="pres">
      <dgm:prSet presAssocID="{A38181E1-7531-4677-9CD2-DF6A26A59B8B}" presName="bgRect" presStyleLbl="alignNode1" presStyleIdx="4" presStyleCnt="7"/>
      <dgm:spPr/>
    </dgm:pt>
    <dgm:pt modelId="{ED673CB7-52F4-1547-AF50-FD71DF7996EF}" type="pres">
      <dgm:prSet presAssocID="{FA126205-4F7F-47E1-85B5-CF47A0CA2F0A}" presName="sibTransNodeRect" presStyleLbl="alignNode1" presStyleIdx="4" presStyleCnt="7">
        <dgm:presLayoutVars>
          <dgm:chMax val="0"/>
          <dgm:bulletEnabled val="1"/>
        </dgm:presLayoutVars>
      </dgm:prSet>
      <dgm:spPr/>
    </dgm:pt>
    <dgm:pt modelId="{1CB3E901-84DF-594F-9697-FF01933EEC07}" type="pres">
      <dgm:prSet presAssocID="{A38181E1-7531-4677-9CD2-DF6A26A59B8B}" presName="nodeRect" presStyleLbl="alignNode1" presStyleIdx="4" presStyleCnt="7">
        <dgm:presLayoutVars>
          <dgm:bulletEnabled val="1"/>
        </dgm:presLayoutVars>
      </dgm:prSet>
      <dgm:spPr/>
    </dgm:pt>
    <dgm:pt modelId="{DD3B525A-FCB2-5945-B7A0-5E734662280C}" type="pres">
      <dgm:prSet presAssocID="{FA126205-4F7F-47E1-85B5-CF47A0CA2F0A}" presName="sibTrans" presStyleCnt="0"/>
      <dgm:spPr/>
    </dgm:pt>
    <dgm:pt modelId="{10C2F5C0-9DB7-0F40-A02A-991DF9773C2C}" type="pres">
      <dgm:prSet presAssocID="{56B51DA0-6159-47A8-93DB-E09C01FF451C}" presName="compositeNode" presStyleCnt="0">
        <dgm:presLayoutVars>
          <dgm:bulletEnabled val="1"/>
        </dgm:presLayoutVars>
      </dgm:prSet>
      <dgm:spPr/>
    </dgm:pt>
    <dgm:pt modelId="{243AB12F-049E-9A42-B544-185759909660}" type="pres">
      <dgm:prSet presAssocID="{56B51DA0-6159-47A8-93DB-E09C01FF451C}" presName="bgRect" presStyleLbl="alignNode1" presStyleIdx="5" presStyleCnt="7"/>
      <dgm:spPr/>
    </dgm:pt>
    <dgm:pt modelId="{DE5D8E9E-8218-D546-9078-92C14B26F03B}" type="pres">
      <dgm:prSet presAssocID="{FA6ED89A-8A6D-47C4-A072-31AD30BC55FB}" presName="sibTransNodeRect" presStyleLbl="alignNode1" presStyleIdx="5" presStyleCnt="7">
        <dgm:presLayoutVars>
          <dgm:chMax val="0"/>
          <dgm:bulletEnabled val="1"/>
        </dgm:presLayoutVars>
      </dgm:prSet>
      <dgm:spPr/>
    </dgm:pt>
    <dgm:pt modelId="{2311A95A-EC5B-0E48-B06D-0E114D179C3A}" type="pres">
      <dgm:prSet presAssocID="{56B51DA0-6159-47A8-93DB-E09C01FF451C}" presName="nodeRect" presStyleLbl="alignNode1" presStyleIdx="5" presStyleCnt="7">
        <dgm:presLayoutVars>
          <dgm:bulletEnabled val="1"/>
        </dgm:presLayoutVars>
      </dgm:prSet>
      <dgm:spPr/>
    </dgm:pt>
    <dgm:pt modelId="{F3A45907-9B2F-5D43-A22C-8C4FEA6C3226}" type="pres">
      <dgm:prSet presAssocID="{FA6ED89A-8A6D-47C4-A072-31AD30BC55FB}" presName="sibTrans" presStyleCnt="0"/>
      <dgm:spPr/>
    </dgm:pt>
    <dgm:pt modelId="{BAAB614B-2C91-0041-A7C9-61BA3DB0A4C5}" type="pres">
      <dgm:prSet presAssocID="{2D74FFCD-C1BF-47E6-996F-187AF1FA56BA}" presName="compositeNode" presStyleCnt="0">
        <dgm:presLayoutVars>
          <dgm:bulletEnabled val="1"/>
        </dgm:presLayoutVars>
      </dgm:prSet>
      <dgm:spPr/>
    </dgm:pt>
    <dgm:pt modelId="{86B204E5-1F05-B64C-A25F-F109456D46FA}" type="pres">
      <dgm:prSet presAssocID="{2D74FFCD-C1BF-47E6-996F-187AF1FA56BA}" presName="bgRect" presStyleLbl="alignNode1" presStyleIdx="6" presStyleCnt="7"/>
      <dgm:spPr/>
    </dgm:pt>
    <dgm:pt modelId="{27C4F00A-8BAC-7D44-B66A-1CEC4315E41E}" type="pres">
      <dgm:prSet presAssocID="{DC1A9B59-6C63-4D54-ADAB-DCB4DE333CE9}" presName="sibTransNodeRect" presStyleLbl="alignNode1" presStyleIdx="6" presStyleCnt="7">
        <dgm:presLayoutVars>
          <dgm:chMax val="0"/>
          <dgm:bulletEnabled val="1"/>
        </dgm:presLayoutVars>
      </dgm:prSet>
      <dgm:spPr/>
    </dgm:pt>
    <dgm:pt modelId="{139D269E-3B5B-3D47-BFCA-3F17659061B6}" type="pres">
      <dgm:prSet presAssocID="{2D74FFCD-C1BF-47E6-996F-187AF1FA56BA}" presName="nodeRect" presStyleLbl="alignNode1" presStyleIdx="6" presStyleCnt="7">
        <dgm:presLayoutVars>
          <dgm:bulletEnabled val="1"/>
        </dgm:presLayoutVars>
      </dgm:prSet>
      <dgm:spPr/>
    </dgm:pt>
  </dgm:ptLst>
  <dgm:cxnLst>
    <dgm:cxn modelId="{6BF70C17-9519-458B-8F5F-84E6CE33CA73}" srcId="{4E78DE9D-8044-4F34-B89E-6DFF1278E18B}" destId="{56B51DA0-6159-47A8-93DB-E09C01FF451C}" srcOrd="5" destOrd="0" parTransId="{4F67E9F9-F98B-4D78-927A-3F057BB61B58}" sibTransId="{FA6ED89A-8A6D-47C4-A072-31AD30BC55FB}"/>
    <dgm:cxn modelId="{31315129-27F4-8746-9D80-27F4318FE949}" type="presOf" srcId="{A38181E1-7531-4677-9CD2-DF6A26A59B8B}" destId="{BE273F09-CDD7-9F49-8B7A-18FE5E3475C1}" srcOrd="0" destOrd="0" presId="urn:microsoft.com/office/officeart/2016/7/layout/LinearBlockProcessNumbered"/>
    <dgm:cxn modelId="{42D4572E-44CF-C04D-8637-443EDFE0EF00}" type="presOf" srcId="{2D74FFCD-C1BF-47E6-996F-187AF1FA56BA}" destId="{139D269E-3B5B-3D47-BFCA-3F17659061B6}" srcOrd="1" destOrd="0" presId="urn:microsoft.com/office/officeart/2016/7/layout/LinearBlockProcessNumbered"/>
    <dgm:cxn modelId="{79D2AA35-5888-4F40-8160-40C72F25EAB3}" srcId="{4E78DE9D-8044-4F34-B89E-6DFF1278E18B}" destId="{19F0705A-B656-4882-9E7D-00EFB67ECBE6}" srcOrd="0" destOrd="0" parTransId="{F5862114-0CAE-4E79-BCCB-B1E6E96D67A9}" sibTransId="{AD897B21-6B67-41B3-8BAE-817129D94FCA}"/>
    <dgm:cxn modelId="{84747E43-0EBC-0E45-A3B4-2EC7262987F4}" type="presOf" srcId="{56B51DA0-6159-47A8-93DB-E09C01FF451C}" destId="{243AB12F-049E-9A42-B544-185759909660}" srcOrd="0" destOrd="0" presId="urn:microsoft.com/office/officeart/2016/7/layout/LinearBlockProcessNumbered"/>
    <dgm:cxn modelId="{9123FC45-32A8-C748-A198-40673F6B9A96}" type="presOf" srcId="{6DBB1BED-9E73-4CFA-B421-07F98F2FD3C7}" destId="{6918011D-0790-A842-BE11-1D8E3BC16973}" srcOrd="1" destOrd="0" presId="urn:microsoft.com/office/officeart/2016/7/layout/LinearBlockProcessNumbered"/>
    <dgm:cxn modelId="{0D57D247-9B6A-4AE1-B89A-18AEEDE769EF}" srcId="{4E78DE9D-8044-4F34-B89E-6DFF1278E18B}" destId="{377C359F-C420-4B96-9C25-6293E90AF80A}" srcOrd="3" destOrd="0" parTransId="{12CC3B97-8F67-41C5-82F0-81D35B344244}" sibTransId="{B5E23A16-6E5D-4B16-B103-6477FD1E1662}"/>
    <dgm:cxn modelId="{14179857-92E0-2343-A910-1F702F93A921}" type="presOf" srcId="{377C359F-C420-4B96-9C25-6293E90AF80A}" destId="{A4E46BBB-2689-C041-BED3-464D28256848}" srcOrd="0" destOrd="0" presId="urn:microsoft.com/office/officeart/2016/7/layout/LinearBlockProcessNumbered"/>
    <dgm:cxn modelId="{21E2C25F-3F2F-EE44-9172-E3EDAE6D8DEE}" type="presOf" srcId="{FA6ED89A-8A6D-47C4-A072-31AD30BC55FB}" destId="{DE5D8E9E-8218-D546-9078-92C14B26F03B}" srcOrd="0" destOrd="0" presId="urn:microsoft.com/office/officeart/2016/7/layout/LinearBlockProcessNumbered"/>
    <dgm:cxn modelId="{9580416A-5581-BE41-BA2A-87E95ABCB570}" type="presOf" srcId="{4E78DE9D-8044-4F34-B89E-6DFF1278E18B}" destId="{A4EB9A3E-9E3D-1747-A365-F3353D6807EB}" srcOrd="0" destOrd="0" presId="urn:microsoft.com/office/officeart/2016/7/layout/LinearBlockProcessNumbered"/>
    <dgm:cxn modelId="{645A1476-2A95-2F4C-A253-1BEB88E50723}" type="presOf" srcId="{A38181E1-7531-4677-9CD2-DF6A26A59B8B}" destId="{1CB3E901-84DF-594F-9697-FF01933EEC07}" srcOrd="1" destOrd="0" presId="urn:microsoft.com/office/officeart/2016/7/layout/LinearBlockProcessNumbered"/>
    <dgm:cxn modelId="{96A9D58F-0953-B848-9118-24FFD76AD845}" type="presOf" srcId="{6DBB1BED-9E73-4CFA-B421-07F98F2FD3C7}" destId="{7EE48B2C-82B2-684E-8234-B819C9A963A9}" srcOrd="0" destOrd="0" presId="urn:microsoft.com/office/officeart/2016/7/layout/LinearBlockProcessNumbered"/>
    <dgm:cxn modelId="{2E757193-AC60-4A45-97F8-1DA3366D12CC}" srcId="{4E78DE9D-8044-4F34-B89E-6DFF1278E18B}" destId="{6DBB1BED-9E73-4CFA-B421-07F98F2FD3C7}" srcOrd="2" destOrd="0" parTransId="{468FBF3E-C5C8-44A4-AC09-8319399C43A7}" sibTransId="{7E222192-92AD-4173-AF8C-AC10B6EB468A}"/>
    <dgm:cxn modelId="{199A929B-C113-EF49-AC2E-400A9E15EB44}" type="presOf" srcId="{2D74FFCD-C1BF-47E6-996F-187AF1FA56BA}" destId="{86B204E5-1F05-B64C-A25F-F109456D46FA}" srcOrd="0" destOrd="0" presId="urn:microsoft.com/office/officeart/2016/7/layout/LinearBlockProcessNumbered"/>
    <dgm:cxn modelId="{53B62E9D-EDA4-474B-9E73-173B7465BAF4}" type="presOf" srcId="{F1C6B16B-FEA2-469F-955D-7AAC95615020}" destId="{73274B84-EB6A-C84A-9BEC-6AAC01883B39}" srcOrd="0" destOrd="0" presId="urn:microsoft.com/office/officeart/2016/7/layout/LinearBlockProcessNumbered"/>
    <dgm:cxn modelId="{DFB4ECA2-BA93-7B45-99D9-86F05C61488D}" type="presOf" srcId="{56B51DA0-6159-47A8-93DB-E09C01FF451C}" destId="{2311A95A-EC5B-0E48-B06D-0E114D179C3A}" srcOrd="1" destOrd="0" presId="urn:microsoft.com/office/officeart/2016/7/layout/LinearBlockProcessNumbered"/>
    <dgm:cxn modelId="{4CCDB3A4-040B-3248-80EE-FF5C935334B1}" type="presOf" srcId="{FA126205-4F7F-47E1-85B5-CF47A0CA2F0A}" destId="{ED673CB7-52F4-1547-AF50-FD71DF7996EF}" srcOrd="0" destOrd="0" presId="urn:microsoft.com/office/officeart/2016/7/layout/LinearBlockProcessNumbered"/>
    <dgm:cxn modelId="{8EEE9DC4-C425-6C4A-BE21-DACF9C9D214A}" type="presOf" srcId="{F1C6B16B-FEA2-469F-955D-7AAC95615020}" destId="{4A7E2F0C-EA25-D64C-A621-9184C191EE78}" srcOrd="1" destOrd="0" presId="urn:microsoft.com/office/officeart/2016/7/layout/LinearBlockProcessNumbered"/>
    <dgm:cxn modelId="{8208EBC6-5835-1145-B455-C319088DCD5B}" type="presOf" srcId="{2A9234E5-89B2-44C6-9066-F0E24FDBC09C}" destId="{31377890-97A3-2548-A4E0-E52B5D17A913}" srcOrd="0" destOrd="0" presId="urn:microsoft.com/office/officeart/2016/7/layout/LinearBlockProcessNumbered"/>
    <dgm:cxn modelId="{52B321D1-78DD-9F4F-9098-B33252F179F1}" type="presOf" srcId="{DC1A9B59-6C63-4D54-ADAB-DCB4DE333CE9}" destId="{27C4F00A-8BAC-7D44-B66A-1CEC4315E41E}" srcOrd="0" destOrd="0" presId="urn:microsoft.com/office/officeart/2016/7/layout/LinearBlockProcessNumbered"/>
    <dgm:cxn modelId="{D07C4CDD-3A30-474A-ACAA-482E03F01642}" type="presOf" srcId="{19F0705A-B656-4882-9E7D-00EFB67ECBE6}" destId="{58675397-DF88-E74A-9466-4C87A7254E69}" srcOrd="1" destOrd="0" presId="urn:microsoft.com/office/officeart/2016/7/layout/LinearBlockProcessNumbered"/>
    <dgm:cxn modelId="{351DDBE9-AAAE-408F-83B2-82A011AC8551}" srcId="{4E78DE9D-8044-4F34-B89E-6DFF1278E18B}" destId="{2D74FFCD-C1BF-47E6-996F-187AF1FA56BA}" srcOrd="6" destOrd="0" parTransId="{E8EC9F49-9AB8-4079-BAB1-F4BEC33827FA}" sibTransId="{DC1A9B59-6C63-4D54-ADAB-DCB4DE333CE9}"/>
    <dgm:cxn modelId="{93E21DEA-FD0C-BA48-A1F3-11E0AE4FD5A2}" type="presOf" srcId="{19F0705A-B656-4882-9E7D-00EFB67ECBE6}" destId="{90D2F7BE-C482-5A49-80B9-FD8A8D69E318}" srcOrd="0" destOrd="0" presId="urn:microsoft.com/office/officeart/2016/7/layout/LinearBlockProcessNumbered"/>
    <dgm:cxn modelId="{968CFCEB-6265-4C47-AB4E-ED008044E7A0}" srcId="{4E78DE9D-8044-4F34-B89E-6DFF1278E18B}" destId="{F1C6B16B-FEA2-469F-955D-7AAC95615020}" srcOrd="1" destOrd="0" parTransId="{7FAB360E-EEA0-4F42-9EE9-A093FB3560EF}" sibTransId="{2A9234E5-89B2-44C6-9066-F0E24FDBC09C}"/>
    <dgm:cxn modelId="{9935A3F0-60DD-EE45-A2BF-21FE4EF915EC}" type="presOf" srcId="{B5E23A16-6E5D-4B16-B103-6477FD1E1662}" destId="{4FDEF4A4-16B0-2740-A301-28CB26E3254C}" srcOrd="0" destOrd="0" presId="urn:microsoft.com/office/officeart/2016/7/layout/LinearBlockProcessNumbered"/>
    <dgm:cxn modelId="{FAF029F1-CB1A-1644-AEED-09CB294A31C6}" type="presOf" srcId="{377C359F-C420-4B96-9C25-6293E90AF80A}" destId="{63088A19-7FDF-D04B-8713-40C0EA37DD51}" srcOrd="1" destOrd="0" presId="urn:microsoft.com/office/officeart/2016/7/layout/LinearBlockProcessNumbered"/>
    <dgm:cxn modelId="{D72A6CF5-4559-9545-B397-2DF53E490514}" type="presOf" srcId="{AD897B21-6B67-41B3-8BAE-817129D94FCA}" destId="{43F21A91-659E-104F-8000-B2B9D62FEAB8}" srcOrd="0" destOrd="0" presId="urn:microsoft.com/office/officeart/2016/7/layout/LinearBlockProcessNumbered"/>
    <dgm:cxn modelId="{0DFD54FA-9223-3544-8C3D-70436B91027C}" type="presOf" srcId="{7E222192-92AD-4173-AF8C-AC10B6EB468A}" destId="{FF0A9087-C557-6E45-9756-E60E6AB7825D}" srcOrd="0" destOrd="0" presId="urn:microsoft.com/office/officeart/2016/7/layout/LinearBlockProcessNumbered"/>
    <dgm:cxn modelId="{5A2FF8FC-56EE-487A-B43F-95514F88C4F6}" srcId="{4E78DE9D-8044-4F34-B89E-6DFF1278E18B}" destId="{A38181E1-7531-4677-9CD2-DF6A26A59B8B}" srcOrd="4" destOrd="0" parTransId="{17DF4F58-9F30-4784-8454-C43A00523B4A}" sibTransId="{FA126205-4F7F-47E1-85B5-CF47A0CA2F0A}"/>
    <dgm:cxn modelId="{E8EE632B-44FC-C547-8617-70221F414FD2}" type="presParOf" srcId="{A4EB9A3E-9E3D-1747-A365-F3353D6807EB}" destId="{A26B10E6-3C87-5D47-B948-1C96AFC00C31}" srcOrd="0" destOrd="0" presId="urn:microsoft.com/office/officeart/2016/7/layout/LinearBlockProcessNumbered"/>
    <dgm:cxn modelId="{D392C6BE-A168-4244-BF40-14E4E4DC45DA}" type="presParOf" srcId="{A26B10E6-3C87-5D47-B948-1C96AFC00C31}" destId="{90D2F7BE-C482-5A49-80B9-FD8A8D69E318}" srcOrd="0" destOrd="0" presId="urn:microsoft.com/office/officeart/2016/7/layout/LinearBlockProcessNumbered"/>
    <dgm:cxn modelId="{B861219F-A0C6-F345-BD96-5DD1716218B0}" type="presParOf" srcId="{A26B10E6-3C87-5D47-B948-1C96AFC00C31}" destId="{43F21A91-659E-104F-8000-B2B9D62FEAB8}" srcOrd="1" destOrd="0" presId="urn:microsoft.com/office/officeart/2016/7/layout/LinearBlockProcessNumbered"/>
    <dgm:cxn modelId="{8D19A078-C793-CE4F-A871-C9A610E9F646}" type="presParOf" srcId="{A26B10E6-3C87-5D47-B948-1C96AFC00C31}" destId="{58675397-DF88-E74A-9466-4C87A7254E69}" srcOrd="2" destOrd="0" presId="urn:microsoft.com/office/officeart/2016/7/layout/LinearBlockProcessNumbered"/>
    <dgm:cxn modelId="{C8305DCB-E8DC-674A-9F4C-E3D4EB7C7344}" type="presParOf" srcId="{A4EB9A3E-9E3D-1747-A365-F3353D6807EB}" destId="{360C1AFE-1B5F-D743-9A71-ADD0F2ADA461}" srcOrd="1" destOrd="0" presId="urn:microsoft.com/office/officeart/2016/7/layout/LinearBlockProcessNumbered"/>
    <dgm:cxn modelId="{85153EC1-4709-4B44-BACA-4CFEACC8DD11}" type="presParOf" srcId="{A4EB9A3E-9E3D-1747-A365-F3353D6807EB}" destId="{FFB0A565-2687-0741-A35D-9FDE0FDCE47D}" srcOrd="2" destOrd="0" presId="urn:microsoft.com/office/officeart/2016/7/layout/LinearBlockProcessNumbered"/>
    <dgm:cxn modelId="{4012F242-0E27-C540-B98E-75D22D63C032}" type="presParOf" srcId="{FFB0A565-2687-0741-A35D-9FDE0FDCE47D}" destId="{73274B84-EB6A-C84A-9BEC-6AAC01883B39}" srcOrd="0" destOrd="0" presId="urn:microsoft.com/office/officeart/2016/7/layout/LinearBlockProcessNumbered"/>
    <dgm:cxn modelId="{2EE8B8BD-21C3-C949-9B04-F843A38F25DE}" type="presParOf" srcId="{FFB0A565-2687-0741-A35D-9FDE0FDCE47D}" destId="{31377890-97A3-2548-A4E0-E52B5D17A913}" srcOrd="1" destOrd="0" presId="urn:microsoft.com/office/officeart/2016/7/layout/LinearBlockProcessNumbered"/>
    <dgm:cxn modelId="{D682A982-AA46-2246-AF81-DA8224EE8AEA}" type="presParOf" srcId="{FFB0A565-2687-0741-A35D-9FDE0FDCE47D}" destId="{4A7E2F0C-EA25-D64C-A621-9184C191EE78}" srcOrd="2" destOrd="0" presId="urn:microsoft.com/office/officeart/2016/7/layout/LinearBlockProcessNumbered"/>
    <dgm:cxn modelId="{23FE5455-1E86-6B47-ACDB-FA09310882B1}" type="presParOf" srcId="{A4EB9A3E-9E3D-1747-A365-F3353D6807EB}" destId="{127828C8-54D8-214D-A079-3A6E7AAA6832}" srcOrd="3" destOrd="0" presId="urn:microsoft.com/office/officeart/2016/7/layout/LinearBlockProcessNumbered"/>
    <dgm:cxn modelId="{440733DE-2DE9-E542-9103-E6F8A081A17A}" type="presParOf" srcId="{A4EB9A3E-9E3D-1747-A365-F3353D6807EB}" destId="{D3B26471-3597-6541-8909-60BF4A8914FE}" srcOrd="4" destOrd="0" presId="urn:microsoft.com/office/officeart/2016/7/layout/LinearBlockProcessNumbered"/>
    <dgm:cxn modelId="{ACC94991-2F65-864C-8CDD-59AC7BF20F38}" type="presParOf" srcId="{D3B26471-3597-6541-8909-60BF4A8914FE}" destId="{7EE48B2C-82B2-684E-8234-B819C9A963A9}" srcOrd="0" destOrd="0" presId="urn:microsoft.com/office/officeart/2016/7/layout/LinearBlockProcessNumbered"/>
    <dgm:cxn modelId="{C0A39B38-5D91-8F48-8DDC-B148E2141FDB}" type="presParOf" srcId="{D3B26471-3597-6541-8909-60BF4A8914FE}" destId="{FF0A9087-C557-6E45-9756-E60E6AB7825D}" srcOrd="1" destOrd="0" presId="urn:microsoft.com/office/officeart/2016/7/layout/LinearBlockProcessNumbered"/>
    <dgm:cxn modelId="{CCB3F835-5BE4-FD49-A15D-66D1E3667846}" type="presParOf" srcId="{D3B26471-3597-6541-8909-60BF4A8914FE}" destId="{6918011D-0790-A842-BE11-1D8E3BC16973}" srcOrd="2" destOrd="0" presId="urn:microsoft.com/office/officeart/2016/7/layout/LinearBlockProcessNumbered"/>
    <dgm:cxn modelId="{034CB921-9DEC-B940-B01B-D5B064540A20}" type="presParOf" srcId="{A4EB9A3E-9E3D-1747-A365-F3353D6807EB}" destId="{81212EE5-08D2-3C45-8553-B565F94FA593}" srcOrd="5" destOrd="0" presId="urn:microsoft.com/office/officeart/2016/7/layout/LinearBlockProcessNumbered"/>
    <dgm:cxn modelId="{26207BBE-11E5-8A47-9B0A-A683733F60B6}" type="presParOf" srcId="{A4EB9A3E-9E3D-1747-A365-F3353D6807EB}" destId="{CC23C966-1686-0649-9E34-B4337189034D}" srcOrd="6" destOrd="0" presId="urn:microsoft.com/office/officeart/2016/7/layout/LinearBlockProcessNumbered"/>
    <dgm:cxn modelId="{716031D6-8E99-1B41-A300-26B4730EE788}" type="presParOf" srcId="{CC23C966-1686-0649-9E34-B4337189034D}" destId="{A4E46BBB-2689-C041-BED3-464D28256848}" srcOrd="0" destOrd="0" presId="urn:microsoft.com/office/officeart/2016/7/layout/LinearBlockProcessNumbered"/>
    <dgm:cxn modelId="{1C40E1B6-C182-9943-AD1B-A59581C38C9C}" type="presParOf" srcId="{CC23C966-1686-0649-9E34-B4337189034D}" destId="{4FDEF4A4-16B0-2740-A301-28CB26E3254C}" srcOrd="1" destOrd="0" presId="urn:microsoft.com/office/officeart/2016/7/layout/LinearBlockProcessNumbered"/>
    <dgm:cxn modelId="{090E9DF7-4271-5143-872B-0053E714ED13}" type="presParOf" srcId="{CC23C966-1686-0649-9E34-B4337189034D}" destId="{63088A19-7FDF-D04B-8713-40C0EA37DD51}" srcOrd="2" destOrd="0" presId="urn:microsoft.com/office/officeart/2016/7/layout/LinearBlockProcessNumbered"/>
    <dgm:cxn modelId="{3E1C554F-14DE-FD4C-9C3D-6865D7131F3B}" type="presParOf" srcId="{A4EB9A3E-9E3D-1747-A365-F3353D6807EB}" destId="{16E3B887-4926-DD44-8C73-B3DF5FCA09C2}" srcOrd="7" destOrd="0" presId="urn:microsoft.com/office/officeart/2016/7/layout/LinearBlockProcessNumbered"/>
    <dgm:cxn modelId="{8D693FD5-61F5-2D4F-8437-8C2E44C5A785}" type="presParOf" srcId="{A4EB9A3E-9E3D-1747-A365-F3353D6807EB}" destId="{AA6911A2-25F9-5F4F-BE83-9E56010049C4}" srcOrd="8" destOrd="0" presId="urn:microsoft.com/office/officeart/2016/7/layout/LinearBlockProcessNumbered"/>
    <dgm:cxn modelId="{AC9F7625-23EF-E345-83B4-77D100DE92FA}" type="presParOf" srcId="{AA6911A2-25F9-5F4F-BE83-9E56010049C4}" destId="{BE273F09-CDD7-9F49-8B7A-18FE5E3475C1}" srcOrd="0" destOrd="0" presId="urn:microsoft.com/office/officeart/2016/7/layout/LinearBlockProcessNumbered"/>
    <dgm:cxn modelId="{74F68091-3CE0-9C46-BBF8-3F637E47FD0F}" type="presParOf" srcId="{AA6911A2-25F9-5F4F-BE83-9E56010049C4}" destId="{ED673CB7-52F4-1547-AF50-FD71DF7996EF}" srcOrd="1" destOrd="0" presId="urn:microsoft.com/office/officeart/2016/7/layout/LinearBlockProcessNumbered"/>
    <dgm:cxn modelId="{895CA03B-FF3F-0C4F-94A6-FFC26BA38497}" type="presParOf" srcId="{AA6911A2-25F9-5F4F-BE83-9E56010049C4}" destId="{1CB3E901-84DF-594F-9697-FF01933EEC07}" srcOrd="2" destOrd="0" presId="urn:microsoft.com/office/officeart/2016/7/layout/LinearBlockProcessNumbered"/>
    <dgm:cxn modelId="{787AB682-0C0D-3D45-97DC-5B709685D7BA}" type="presParOf" srcId="{A4EB9A3E-9E3D-1747-A365-F3353D6807EB}" destId="{DD3B525A-FCB2-5945-B7A0-5E734662280C}" srcOrd="9" destOrd="0" presId="urn:microsoft.com/office/officeart/2016/7/layout/LinearBlockProcessNumbered"/>
    <dgm:cxn modelId="{69632F9B-E5CC-DE48-B4B9-0652C5877D07}" type="presParOf" srcId="{A4EB9A3E-9E3D-1747-A365-F3353D6807EB}" destId="{10C2F5C0-9DB7-0F40-A02A-991DF9773C2C}" srcOrd="10" destOrd="0" presId="urn:microsoft.com/office/officeart/2016/7/layout/LinearBlockProcessNumbered"/>
    <dgm:cxn modelId="{2BF4934C-8940-904C-84AE-9660D2701A7F}" type="presParOf" srcId="{10C2F5C0-9DB7-0F40-A02A-991DF9773C2C}" destId="{243AB12F-049E-9A42-B544-185759909660}" srcOrd="0" destOrd="0" presId="urn:microsoft.com/office/officeart/2016/7/layout/LinearBlockProcessNumbered"/>
    <dgm:cxn modelId="{FD5F7C39-7816-E14A-B464-C0B8FA6EB3F4}" type="presParOf" srcId="{10C2F5C0-9DB7-0F40-A02A-991DF9773C2C}" destId="{DE5D8E9E-8218-D546-9078-92C14B26F03B}" srcOrd="1" destOrd="0" presId="urn:microsoft.com/office/officeart/2016/7/layout/LinearBlockProcessNumbered"/>
    <dgm:cxn modelId="{51383E0D-1FA1-4D45-B83E-388C932DD12E}" type="presParOf" srcId="{10C2F5C0-9DB7-0F40-A02A-991DF9773C2C}" destId="{2311A95A-EC5B-0E48-B06D-0E114D179C3A}" srcOrd="2" destOrd="0" presId="urn:microsoft.com/office/officeart/2016/7/layout/LinearBlockProcessNumbered"/>
    <dgm:cxn modelId="{382E6D9D-09B0-9349-A7AA-B4D2B3BC504E}" type="presParOf" srcId="{A4EB9A3E-9E3D-1747-A365-F3353D6807EB}" destId="{F3A45907-9B2F-5D43-A22C-8C4FEA6C3226}" srcOrd="11" destOrd="0" presId="urn:microsoft.com/office/officeart/2016/7/layout/LinearBlockProcessNumbered"/>
    <dgm:cxn modelId="{DDF82D17-7B3E-3043-966A-82D78A7C76C7}" type="presParOf" srcId="{A4EB9A3E-9E3D-1747-A365-F3353D6807EB}" destId="{BAAB614B-2C91-0041-A7C9-61BA3DB0A4C5}" srcOrd="12" destOrd="0" presId="urn:microsoft.com/office/officeart/2016/7/layout/LinearBlockProcessNumbered"/>
    <dgm:cxn modelId="{1D12F835-4E87-504D-A50A-3C1CD20466A7}" type="presParOf" srcId="{BAAB614B-2C91-0041-A7C9-61BA3DB0A4C5}" destId="{86B204E5-1F05-B64C-A25F-F109456D46FA}" srcOrd="0" destOrd="0" presId="urn:microsoft.com/office/officeart/2016/7/layout/LinearBlockProcessNumbered"/>
    <dgm:cxn modelId="{DE4686BC-D97A-734F-880E-E69A3B3868BC}" type="presParOf" srcId="{BAAB614B-2C91-0041-A7C9-61BA3DB0A4C5}" destId="{27C4F00A-8BAC-7D44-B66A-1CEC4315E41E}" srcOrd="1" destOrd="0" presId="urn:microsoft.com/office/officeart/2016/7/layout/LinearBlockProcessNumbered"/>
    <dgm:cxn modelId="{EF4FF019-4B95-BB47-B8EA-D547C81F615E}" type="presParOf" srcId="{BAAB614B-2C91-0041-A7C9-61BA3DB0A4C5}" destId="{139D269E-3B5B-3D47-BFCA-3F17659061B6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06A91E-85FF-4F99-882B-594FDA871D21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728BC7-2CDD-480D-A2D0-AC1CE17F7BE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Communication is essential in every organisation.</a:t>
          </a:r>
          <a:endParaRPr lang="en-US"/>
        </a:p>
      </dgm:t>
    </dgm:pt>
    <dgm:pt modelId="{EDA04EC8-F01F-4EB6-8415-9318BEECE84F}" type="parTrans" cxnId="{CCF40A8D-6087-4858-BD6E-7C2005A8F8D5}">
      <dgm:prSet/>
      <dgm:spPr/>
      <dgm:t>
        <a:bodyPr/>
        <a:lstStyle/>
        <a:p>
          <a:endParaRPr lang="en-US"/>
        </a:p>
      </dgm:t>
    </dgm:pt>
    <dgm:pt modelId="{B5AF93E9-8603-4CDD-A342-8AAED4667E7D}" type="sibTrans" cxnId="{CCF40A8D-6087-4858-BD6E-7C2005A8F8D5}">
      <dgm:prSet/>
      <dgm:spPr/>
      <dgm:t>
        <a:bodyPr/>
        <a:lstStyle/>
        <a:p>
          <a:endParaRPr lang="en-US"/>
        </a:p>
      </dgm:t>
    </dgm:pt>
    <dgm:pt modelId="{69228F0E-EDF4-47D7-829E-6D5FCB80D78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It supports teamwork, efficiency and food safety.</a:t>
          </a:r>
          <a:endParaRPr lang="en-US"/>
        </a:p>
      </dgm:t>
    </dgm:pt>
    <dgm:pt modelId="{AFAE41D2-7F3C-4AA3-B66F-5466593B2F8A}" type="parTrans" cxnId="{BE6678FE-85EB-4330-BF5C-86D527A793F8}">
      <dgm:prSet/>
      <dgm:spPr/>
      <dgm:t>
        <a:bodyPr/>
        <a:lstStyle/>
        <a:p>
          <a:endParaRPr lang="en-US"/>
        </a:p>
      </dgm:t>
    </dgm:pt>
    <dgm:pt modelId="{EFEB9DCF-F0FC-46E3-8722-D1099A23078C}" type="sibTrans" cxnId="{BE6678FE-85EB-4330-BF5C-86D527A793F8}">
      <dgm:prSet/>
      <dgm:spPr/>
      <dgm:t>
        <a:bodyPr/>
        <a:lstStyle/>
        <a:p>
          <a:endParaRPr lang="en-US"/>
        </a:p>
      </dgm:t>
    </dgm:pt>
    <dgm:pt modelId="{64C4C0F4-0E84-4FEA-94E5-BD3E87CB03C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Poor communication can lead to mistakes and dissatisfied customers.</a:t>
          </a:r>
          <a:endParaRPr lang="en-US"/>
        </a:p>
      </dgm:t>
    </dgm:pt>
    <dgm:pt modelId="{23C81674-4892-471B-89EB-58A00BD17CA8}" type="parTrans" cxnId="{72CE401A-6249-438C-AA46-1F04D0C3E7F2}">
      <dgm:prSet/>
      <dgm:spPr/>
      <dgm:t>
        <a:bodyPr/>
        <a:lstStyle/>
        <a:p>
          <a:endParaRPr lang="en-US"/>
        </a:p>
      </dgm:t>
    </dgm:pt>
    <dgm:pt modelId="{EC2A68B5-F92B-4B97-8B5A-25D5A9E4ACD7}" type="sibTrans" cxnId="{72CE401A-6249-438C-AA46-1F04D0C3E7F2}">
      <dgm:prSet/>
      <dgm:spPr/>
      <dgm:t>
        <a:bodyPr/>
        <a:lstStyle/>
        <a:p>
          <a:endParaRPr lang="en-US"/>
        </a:p>
      </dgm:t>
    </dgm:pt>
    <dgm:pt modelId="{27548B1E-5DBE-437C-83D8-1F9EE864435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baseline="0"/>
            <a:t>This presentation analyses communication problems at Flight Foods Ltd and recommends improvements.</a:t>
          </a:r>
          <a:endParaRPr lang="en-US"/>
        </a:p>
      </dgm:t>
    </dgm:pt>
    <dgm:pt modelId="{77C9FBBA-132A-46CC-B749-24051B8E1A20}" type="parTrans" cxnId="{446DE777-2A98-4651-A5A0-0F40D559E111}">
      <dgm:prSet/>
      <dgm:spPr/>
      <dgm:t>
        <a:bodyPr/>
        <a:lstStyle/>
        <a:p>
          <a:endParaRPr lang="en-US"/>
        </a:p>
      </dgm:t>
    </dgm:pt>
    <dgm:pt modelId="{7E150584-7706-4F7E-8572-CAC12D032E20}" type="sibTrans" cxnId="{446DE777-2A98-4651-A5A0-0F40D559E111}">
      <dgm:prSet/>
      <dgm:spPr/>
      <dgm:t>
        <a:bodyPr/>
        <a:lstStyle/>
        <a:p>
          <a:endParaRPr lang="en-US"/>
        </a:p>
      </dgm:t>
    </dgm:pt>
    <dgm:pt modelId="{98D0A62A-439D-48FE-8B84-1B0B81F89785}" type="pres">
      <dgm:prSet presAssocID="{5006A91E-85FF-4F99-882B-594FDA871D21}" presName="root" presStyleCnt="0">
        <dgm:presLayoutVars>
          <dgm:dir/>
          <dgm:resizeHandles val="exact"/>
        </dgm:presLayoutVars>
      </dgm:prSet>
      <dgm:spPr/>
    </dgm:pt>
    <dgm:pt modelId="{9FE92F22-06A0-4CC1-8691-DDEE640738B6}" type="pres">
      <dgm:prSet presAssocID="{93728BC7-2CDD-480D-A2D0-AC1CE17F7BE6}" presName="compNode" presStyleCnt="0"/>
      <dgm:spPr/>
    </dgm:pt>
    <dgm:pt modelId="{259F5B09-538B-4BA6-8BBE-CC9284724F9C}" type="pres">
      <dgm:prSet presAssocID="{93728BC7-2CDD-480D-A2D0-AC1CE17F7BE6}" presName="bgRect" presStyleLbl="bgShp" presStyleIdx="0" presStyleCnt="4"/>
      <dgm:spPr/>
    </dgm:pt>
    <dgm:pt modelId="{8E4BB0C2-C317-40EF-BCB2-84057D4F9707}" type="pres">
      <dgm:prSet presAssocID="{93728BC7-2CDD-480D-A2D0-AC1CE17F7BE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CD94C973-5491-4B18-9070-9CD437E04265}" type="pres">
      <dgm:prSet presAssocID="{93728BC7-2CDD-480D-A2D0-AC1CE17F7BE6}" presName="spaceRect" presStyleCnt="0"/>
      <dgm:spPr/>
    </dgm:pt>
    <dgm:pt modelId="{CE8E9958-BD03-4FE1-9042-8CB808F9C6A3}" type="pres">
      <dgm:prSet presAssocID="{93728BC7-2CDD-480D-A2D0-AC1CE17F7BE6}" presName="parTx" presStyleLbl="revTx" presStyleIdx="0" presStyleCnt="4">
        <dgm:presLayoutVars>
          <dgm:chMax val="0"/>
          <dgm:chPref val="0"/>
        </dgm:presLayoutVars>
      </dgm:prSet>
      <dgm:spPr/>
    </dgm:pt>
    <dgm:pt modelId="{14803A1A-63DB-4C09-A824-225486DE531E}" type="pres">
      <dgm:prSet presAssocID="{B5AF93E9-8603-4CDD-A342-8AAED4667E7D}" presName="sibTrans" presStyleCnt="0"/>
      <dgm:spPr/>
    </dgm:pt>
    <dgm:pt modelId="{7F18935C-BF99-4833-ADB3-65D5E4A9DBC0}" type="pres">
      <dgm:prSet presAssocID="{69228F0E-EDF4-47D7-829E-6D5FCB80D784}" presName="compNode" presStyleCnt="0"/>
      <dgm:spPr/>
    </dgm:pt>
    <dgm:pt modelId="{F9518EF6-435D-4433-AD07-26756FE0AA01}" type="pres">
      <dgm:prSet presAssocID="{69228F0E-EDF4-47D7-829E-6D5FCB80D784}" presName="bgRect" presStyleLbl="bgShp" presStyleIdx="1" presStyleCnt="4"/>
      <dgm:spPr/>
    </dgm:pt>
    <dgm:pt modelId="{4276D6CC-412F-4955-9E86-3EAB0951410F}" type="pres">
      <dgm:prSet presAssocID="{69228F0E-EDF4-47D7-829E-6D5FCB80D78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hare With Person"/>
        </a:ext>
      </dgm:extLst>
    </dgm:pt>
    <dgm:pt modelId="{1F9B41C1-A73F-4680-9A8C-4ABF1E24C786}" type="pres">
      <dgm:prSet presAssocID="{69228F0E-EDF4-47D7-829E-6D5FCB80D784}" presName="spaceRect" presStyleCnt="0"/>
      <dgm:spPr/>
    </dgm:pt>
    <dgm:pt modelId="{DC306587-5009-48A0-8270-416E54811F39}" type="pres">
      <dgm:prSet presAssocID="{69228F0E-EDF4-47D7-829E-6D5FCB80D784}" presName="parTx" presStyleLbl="revTx" presStyleIdx="1" presStyleCnt="4">
        <dgm:presLayoutVars>
          <dgm:chMax val="0"/>
          <dgm:chPref val="0"/>
        </dgm:presLayoutVars>
      </dgm:prSet>
      <dgm:spPr/>
    </dgm:pt>
    <dgm:pt modelId="{E377336F-DD3D-49A8-8954-47A486136CE1}" type="pres">
      <dgm:prSet presAssocID="{EFEB9DCF-F0FC-46E3-8722-D1099A23078C}" presName="sibTrans" presStyleCnt="0"/>
      <dgm:spPr/>
    </dgm:pt>
    <dgm:pt modelId="{61499726-910B-4969-ACEE-3A1D6AB9D332}" type="pres">
      <dgm:prSet presAssocID="{64C4C0F4-0E84-4FEA-94E5-BD3E87CB03C8}" presName="compNode" presStyleCnt="0"/>
      <dgm:spPr/>
    </dgm:pt>
    <dgm:pt modelId="{490D1EBF-E409-4BBF-AC92-C6C95238EEDB}" type="pres">
      <dgm:prSet presAssocID="{64C4C0F4-0E84-4FEA-94E5-BD3E87CB03C8}" presName="bgRect" presStyleLbl="bgShp" presStyleIdx="2" presStyleCnt="4"/>
      <dgm:spPr/>
    </dgm:pt>
    <dgm:pt modelId="{2FE8352A-7CF4-4FD4-A537-6B322A83E77C}" type="pres">
      <dgm:prSet presAssocID="{64C4C0F4-0E84-4FEA-94E5-BD3E87CB03C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ad Face with No Fill"/>
        </a:ext>
      </dgm:extLst>
    </dgm:pt>
    <dgm:pt modelId="{DB733156-8D73-4ADB-B72C-54E81B6512A9}" type="pres">
      <dgm:prSet presAssocID="{64C4C0F4-0E84-4FEA-94E5-BD3E87CB03C8}" presName="spaceRect" presStyleCnt="0"/>
      <dgm:spPr/>
    </dgm:pt>
    <dgm:pt modelId="{70F9F7A4-20B9-4E0B-8EC4-2070A9606EF6}" type="pres">
      <dgm:prSet presAssocID="{64C4C0F4-0E84-4FEA-94E5-BD3E87CB03C8}" presName="parTx" presStyleLbl="revTx" presStyleIdx="2" presStyleCnt="4">
        <dgm:presLayoutVars>
          <dgm:chMax val="0"/>
          <dgm:chPref val="0"/>
        </dgm:presLayoutVars>
      </dgm:prSet>
      <dgm:spPr/>
    </dgm:pt>
    <dgm:pt modelId="{482309D3-764E-4179-9F5D-C2046C5E79D3}" type="pres">
      <dgm:prSet presAssocID="{EC2A68B5-F92B-4B97-8B5A-25D5A9E4ACD7}" presName="sibTrans" presStyleCnt="0"/>
      <dgm:spPr/>
    </dgm:pt>
    <dgm:pt modelId="{2B9BE4D2-79B9-4B13-B88A-B6739E597B06}" type="pres">
      <dgm:prSet presAssocID="{27548B1E-5DBE-437C-83D8-1F9EE8644356}" presName="compNode" presStyleCnt="0"/>
      <dgm:spPr/>
    </dgm:pt>
    <dgm:pt modelId="{0C91C493-8603-4A94-A9F0-2C3B0BD50D93}" type="pres">
      <dgm:prSet presAssocID="{27548B1E-5DBE-437C-83D8-1F9EE8644356}" presName="bgRect" presStyleLbl="bgShp" presStyleIdx="3" presStyleCnt="4"/>
      <dgm:spPr/>
    </dgm:pt>
    <dgm:pt modelId="{A681BC97-0CF9-46FC-9D80-F855C3F31928}" type="pres">
      <dgm:prSet presAssocID="{27548B1E-5DBE-437C-83D8-1F9EE864435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eroplane"/>
        </a:ext>
      </dgm:extLst>
    </dgm:pt>
    <dgm:pt modelId="{66D8FEEF-4356-4F45-9BB0-F7144EEF78B1}" type="pres">
      <dgm:prSet presAssocID="{27548B1E-5DBE-437C-83D8-1F9EE8644356}" presName="spaceRect" presStyleCnt="0"/>
      <dgm:spPr/>
    </dgm:pt>
    <dgm:pt modelId="{7454F7D6-4631-4D83-A04B-3AEC92D41490}" type="pres">
      <dgm:prSet presAssocID="{27548B1E-5DBE-437C-83D8-1F9EE864435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6601F305-2A64-457D-A599-378E12DE723B}" type="presOf" srcId="{69228F0E-EDF4-47D7-829E-6D5FCB80D784}" destId="{DC306587-5009-48A0-8270-416E54811F39}" srcOrd="0" destOrd="0" presId="urn:microsoft.com/office/officeart/2018/2/layout/IconVerticalSolidList"/>
    <dgm:cxn modelId="{72CE401A-6249-438C-AA46-1F04D0C3E7F2}" srcId="{5006A91E-85FF-4F99-882B-594FDA871D21}" destId="{64C4C0F4-0E84-4FEA-94E5-BD3E87CB03C8}" srcOrd="2" destOrd="0" parTransId="{23C81674-4892-471B-89EB-58A00BD17CA8}" sibTransId="{EC2A68B5-F92B-4B97-8B5A-25D5A9E4ACD7}"/>
    <dgm:cxn modelId="{F32DE458-7459-491B-B977-EECE73028609}" type="presOf" srcId="{27548B1E-5DBE-437C-83D8-1F9EE8644356}" destId="{7454F7D6-4631-4D83-A04B-3AEC92D41490}" srcOrd="0" destOrd="0" presId="urn:microsoft.com/office/officeart/2018/2/layout/IconVerticalSolidList"/>
    <dgm:cxn modelId="{446DE777-2A98-4651-A5A0-0F40D559E111}" srcId="{5006A91E-85FF-4F99-882B-594FDA871D21}" destId="{27548B1E-5DBE-437C-83D8-1F9EE8644356}" srcOrd="3" destOrd="0" parTransId="{77C9FBBA-132A-46CC-B749-24051B8E1A20}" sibTransId="{7E150584-7706-4F7E-8572-CAC12D032E20}"/>
    <dgm:cxn modelId="{CCF40A8D-6087-4858-BD6E-7C2005A8F8D5}" srcId="{5006A91E-85FF-4F99-882B-594FDA871D21}" destId="{93728BC7-2CDD-480D-A2D0-AC1CE17F7BE6}" srcOrd="0" destOrd="0" parTransId="{EDA04EC8-F01F-4EB6-8415-9318BEECE84F}" sibTransId="{B5AF93E9-8603-4CDD-A342-8AAED4667E7D}"/>
    <dgm:cxn modelId="{C3780495-81F4-4546-A85D-2B2FC1D381BB}" type="presOf" srcId="{64C4C0F4-0E84-4FEA-94E5-BD3E87CB03C8}" destId="{70F9F7A4-20B9-4E0B-8EC4-2070A9606EF6}" srcOrd="0" destOrd="0" presId="urn:microsoft.com/office/officeart/2018/2/layout/IconVerticalSolidList"/>
    <dgm:cxn modelId="{1AAE1E98-9FBA-4F5D-B678-D6DCEDDD1FAA}" type="presOf" srcId="{5006A91E-85FF-4F99-882B-594FDA871D21}" destId="{98D0A62A-439D-48FE-8B84-1B0B81F89785}" srcOrd="0" destOrd="0" presId="urn:microsoft.com/office/officeart/2018/2/layout/IconVerticalSolidList"/>
    <dgm:cxn modelId="{551AC29D-9828-4F92-BA95-FB60DAA18B68}" type="presOf" srcId="{93728BC7-2CDD-480D-A2D0-AC1CE17F7BE6}" destId="{CE8E9958-BD03-4FE1-9042-8CB808F9C6A3}" srcOrd="0" destOrd="0" presId="urn:microsoft.com/office/officeart/2018/2/layout/IconVerticalSolidList"/>
    <dgm:cxn modelId="{BE6678FE-85EB-4330-BF5C-86D527A793F8}" srcId="{5006A91E-85FF-4F99-882B-594FDA871D21}" destId="{69228F0E-EDF4-47D7-829E-6D5FCB80D784}" srcOrd="1" destOrd="0" parTransId="{AFAE41D2-7F3C-4AA3-B66F-5466593B2F8A}" sibTransId="{EFEB9DCF-F0FC-46E3-8722-D1099A23078C}"/>
    <dgm:cxn modelId="{F7C86465-003B-423A-BB2E-6A0A7380417A}" type="presParOf" srcId="{98D0A62A-439D-48FE-8B84-1B0B81F89785}" destId="{9FE92F22-06A0-4CC1-8691-DDEE640738B6}" srcOrd="0" destOrd="0" presId="urn:microsoft.com/office/officeart/2018/2/layout/IconVerticalSolidList"/>
    <dgm:cxn modelId="{6BFB4DE9-5CE2-49A8-9BBF-03DA2525EF81}" type="presParOf" srcId="{9FE92F22-06A0-4CC1-8691-DDEE640738B6}" destId="{259F5B09-538B-4BA6-8BBE-CC9284724F9C}" srcOrd="0" destOrd="0" presId="urn:microsoft.com/office/officeart/2018/2/layout/IconVerticalSolidList"/>
    <dgm:cxn modelId="{316D35F2-2D49-412B-8440-FCEE806EAD54}" type="presParOf" srcId="{9FE92F22-06A0-4CC1-8691-DDEE640738B6}" destId="{8E4BB0C2-C317-40EF-BCB2-84057D4F9707}" srcOrd="1" destOrd="0" presId="urn:microsoft.com/office/officeart/2018/2/layout/IconVerticalSolidList"/>
    <dgm:cxn modelId="{F0E05D58-F6D4-4A14-9150-E9423ACAEF05}" type="presParOf" srcId="{9FE92F22-06A0-4CC1-8691-DDEE640738B6}" destId="{CD94C973-5491-4B18-9070-9CD437E04265}" srcOrd="2" destOrd="0" presId="urn:microsoft.com/office/officeart/2018/2/layout/IconVerticalSolidList"/>
    <dgm:cxn modelId="{B8D95F1A-9A79-49DF-9EC8-3005DAA7BA22}" type="presParOf" srcId="{9FE92F22-06A0-4CC1-8691-DDEE640738B6}" destId="{CE8E9958-BD03-4FE1-9042-8CB808F9C6A3}" srcOrd="3" destOrd="0" presId="urn:microsoft.com/office/officeart/2018/2/layout/IconVerticalSolidList"/>
    <dgm:cxn modelId="{B1CAAB3C-06F2-453E-A365-EB474B47B2D2}" type="presParOf" srcId="{98D0A62A-439D-48FE-8B84-1B0B81F89785}" destId="{14803A1A-63DB-4C09-A824-225486DE531E}" srcOrd="1" destOrd="0" presId="urn:microsoft.com/office/officeart/2018/2/layout/IconVerticalSolidList"/>
    <dgm:cxn modelId="{E43A8114-3108-4FBD-A3FE-2382FD75F690}" type="presParOf" srcId="{98D0A62A-439D-48FE-8B84-1B0B81F89785}" destId="{7F18935C-BF99-4833-ADB3-65D5E4A9DBC0}" srcOrd="2" destOrd="0" presId="urn:microsoft.com/office/officeart/2018/2/layout/IconVerticalSolidList"/>
    <dgm:cxn modelId="{FF8B969C-A4CD-4D35-9070-D7242029155F}" type="presParOf" srcId="{7F18935C-BF99-4833-ADB3-65D5E4A9DBC0}" destId="{F9518EF6-435D-4433-AD07-26756FE0AA01}" srcOrd="0" destOrd="0" presId="urn:microsoft.com/office/officeart/2018/2/layout/IconVerticalSolidList"/>
    <dgm:cxn modelId="{0118249F-B943-4A67-AAFB-F009FB062F0E}" type="presParOf" srcId="{7F18935C-BF99-4833-ADB3-65D5E4A9DBC0}" destId="{4276D6CC-412F-4955-9E86-3EAB0951410F}" srcOrd="1" destOrd="0" presId="urn:microsoft.com/office/officeart/2018/2/layout/IconVerticalSolidList"/>
    <dgm:cxn modelId="{D9707658-24E1-4E5D-B4FC-AA778A2B0235}" type="presParOf" srcId="{7F18935C-BF99-4833-ADB3-65D5E4A9DBC0}" destId="{1F9B41C1-A73F-4680-9A8C-4ABF1E24C786}" srcOrd="2" destOrd="0" presId="urn:microsoft.com/office/officeart/2018/2/layout/IconVerticalSolidList"/>
    <dgm:cxn modelId="{A13BFEBD-A8EC-4CBE-97D6-580B0CC1B4CF}" type="presParOf" srcId="{7F18935C-BF99-4833-ADB3-65D5E4A9DBC0}" destId="{DC306587-5009-48A0-8270-416E54811F39}" srcOrd="3" destOrd="0" presId="urn:microsoft.com/office/officeart/2018/2/layout/IconVerticalSolidList"/>
    <dgm:cxn modelId="{C93FBD12-ADDD-48D6-9020-29805F00AFE5}" type="presParOf" srcId="{98D0A62A-439D-48FE-8B84-1B0B81F89785}" destId="{E377336F-DD3D-49A8-8954-47A486136CE1}" srcOrd="3" destOrd="0" presId="urn:microsoft.com/office/officeart/2018/2/layout/IconVerticalSolidList"/>
    <dgm:cxn modelId="{141E3F38-FAE4-4E9D-AF02-0472927A87AE}" type="presParOf" srcId="{98D0A62A-439D-48FE-8B84-1B0B81F89785}" destId="{61499726-910B-4969-ACEE-3A1D6AB9D332}" srcOrd="4" destOrd="0" presId="urn:microsoft.com/office/officeart/2018/2/layout/IconVerticalSolidList"/>
    <dgm:cxn modelId="{5761F6CD-1860-4CB9-BEE3-3D31CF982702}" type="presParOf" srcId="{61499726-910B-4969-ACEE-3A1D6AB9D332}" destId="{490D1EBF-E409-4BBF-AC92-C6C95238EEDB}" srcOrd="0" destOrd="0" presId="urn:microsoft.com/office/officeart/2018/2/layout/IconVerticalSolidList"/>
    <dgm:cxn modelId="{ACED32BD-7241-4AD8-AAC4-F52D5EB17BD7}" type="presParOf" srcId="{61499726-910B-4969-ACEE-3A1D6AB9D332}" destId="{2FE8352A-7CF4-4FD4-A537-6B322A83E77C}" srcOrd="1" destOrd="0" presId="urn:microsoft.com/office/officeart/2018/2/layout/IconVerticalSolidList"/>
    <dgm:cxn modelId="{FEE57D3D-1F1E-4BB5-9DAE-0DF589407998}" type="presParOf" srcId="{61499726-910B-4969-ACEE-3A1D6AB9D332}" destId="{DB733156-8D73-4ADB-B72C-54E81B6512A9}" srcOrd="2" destOrd="0" presId="urn:microsoft.com/office/officeart/2018/2/layout/IconVerticalSolidList"/>
    <dgm:cxn modelId="{02856384-2765-4F2D-AFFC-F812D8A907E8}" type="presParOf" srcId="{61499726-910B-4969-ACEE-3A1D6AB9D332}" destId="{70F9F7A4-20B9-4E0B-8EC4-2070A9606EF6}" srcOrd="3" destOrd="0" presId="urn:microsoft.com/office/officeart/2018/2/layout/IconVerticalSolidList"/>
    <dgm:cxn modelId="{82CDE316-ACC3-46E8-8E37-4F3B4E4FC6F2}" type="presParOf" srcId="{98D0A62A-439D-48FE-8B84-1B0B81F89785}" destId="{482309D3-764E-4179-9F5D-C2046C5E79D3}" srcOrd="5" destOrd="0" presId="urn:microsoft.com/office/officeart/2018/2/layout/IconVerticalSolidList"/>
    <dgm:cxn modelId="{3E22D98F-F357-46CC-A6C4-DA86410C6F2F}" type="presParOf" srcId="{98D0A62A-439D-48FE-8B84-1B0B81F89785}" destId="{2B9BE4D2-79B9-4B13-B88A-B6739E597B06}" srcOrd="6" destOrd="0" presId="urn:microsoft.com/office/officeart/2018/2/layout/IconVerticalSolidList"/>
    <dgm:cxn modelId="{2043FD11-6DAF-4719-AFDF-CABB87C5B64C}" type="presParOf" srcId="{2B9BE4D2-79B9-4B13-B88A-B6739E597B06}" destId="{0C91C493-8603-4A94-A9F0-2C3B0BD50D93}" srcOrd="0" destOrd="0" presId="urn:microsoft.com/office/officeart/2018/2/layout/IconVerticalSolidList"/>
    <dgm:cxn modelId="{7C0E287D-D5E0-40F8-ADDB-8DD5827C7FC0}" type="presParOf" srcId="{2B9BE4D2-79B9-4B13-B88A-B6739E597B06}" destId="{A681BC97-0CF9-46FC-9D80-F855C3F31928}" srcOrd="1" destOrd="0" presId="urn:microsoft.com/office/officeart/2018/2/layout/IconVerticalSolidList"/>
    <dgm:cxn modelId="{CD8F1897-6D8A-40DF-81D2-52F1D5F73946}" type="presParOf" srcId="{2B9BE4D2-79B9-4B13-B88A-B6739E597B06}" destId="{66D8FEEF-4356-4F45-9BB0-F7144EEF78B1}" srcOrd="2" destOrd="0" presId="urn:microsoft.com/office/officeart/2018/2/layout/IconVerticalSolidList"/>
    <dgm:cxn modelId="{EDDF0A8E-78C2-4DF4-893F-6D9EF203E263}" type="presParOf" srcId="{2B9BE4D2-79B9-4B13-B88A-B6739E597B06}" destId="{7454F7D6-4631-4D83-A04B-3AEC92D4149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44E37A-E810-4906-BEEF-0214749E6C9D}" type="doc">
      <dgm:prSet loTypeId="urn:microsoft.com/office/officeart/2016/7/layout/RepeatingBendingProcessNew" loCatId="process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D3E831B-B645-4FB7-8617-B2FDD5DF9AB2}">
      <dgm:prSet/>
      <dgm:spPr/>
      <dgm:t>
        <a:bodyPr/>
        <a:lstStyle/>
        <a:p>
          <a:r>
            <a:rPr lang="en-GB" b="1"/>
            <a:t>Environmental Barrier</a:t>
          </a:r>
          <a:endParaRPr lang="en-US"/>
        </a:p>
      </dgm:t>
    </dgm:pt>
    <dgm:pt modelId="{2AD1C57A-BE4E-4087-BAB6-729DA912E3B4}" type="parTrans" cxnId="{BFE5E13F-AE69-4BBD-B8A3-5C1F3C10AABF}">
      <dgm:prSet/>
      <dgm:spPr/>
      <dgm:t>
        <a:bodyPr/>
        <a:lstStyle/>
        <a:p>
          <a:endParaRPr lang="en-US"/>
        </a:p>
      </dgm:t>
    </dgm:pt>
    <dgm:pt modelId="{7765A636-A374-4490-853D-53520F8A7B56}" type="sibTrans" cxnId="{BFE5E13F-AE69-4BBD-B8A3-5C1F3C10AABF}">
      <dgm:prSet/>
      <dgm:spPr/>
      <dgm:t>
        <a:bodyPr/>
        <a:lstStyle/>
        <a:p>
          <a:endParaRPr lang="en-US"/>
        </a:p>
      </dgm:t>
    </dgm:pt>
    <dgm:pt modelId="{C53BDB79-BA90-4ABF-887C-D8094B9C6004}">
      <dgm:prSet/>
      <dgm:spPr/>
      <dgm:t>
        <a:bodyPr/>
        <a:lstStyle/>
        <a:p>
          <a:r>
            <a:rPr lang="en-GB"/>
            <a:t>Loud factory machinery makes instructions difficult to hear.</a:t>
          </a:r>
          <a:endParaRPr lang="en-US"/>
        </a:p>
      </dgm:t>
    </dgm:pt>
    <dgm:pt modelId="{932DBA50-7F35-4BC6-94C4-61E256A70C13}" type="parTrans" cxnId="{5B03E185-AE85-414F-B94F-F5F23FC3564A}">
      <dgm:prSet/>
      <dgm:spPr/>
      <dgm:t>
        <a:bodyPr/>
        <a:lstStyle/>
        <a:p>
          <a:endParaRPr lang="en-US"/>
        </a:p>
      </dgm:t>
    </dgm:pt>
    <dgm:pt modelId="{C8F71EC1-08D2-416C-BE18-70D75335F137}" type="sibTrans" cxnId="{5B03E185-AE85-414F-B94F-F5F23FC3564A}">
      <dgm:prSet/>
      <dgm:spPr/>
      <dgm:t>
        <a:bodyPr/>
        <a:lstStyle/>
        <a:p>
          <a:endParaRPr lang="en-US"/>
        </a:p>
      </dgm:t>
    </dgm:pt>
    <dgm:pt modelId="{9B30F812-9BD2-4D8A-AA42-94F98D724D1F}">
      <dgm:prSet/>
      <dgm:spPr/>
      <dgm:t>
        <a:bodyPr/>
        <a:lstStyle/>
        <a:p>
          <a:r>
            <a:rPr lang="en-GB" b="1"/>
            <a:t>Language Barrier</a:t>
          </a:r>
          <a:endParaRPr lang="en-US"/>
        </a:p>
      </dgm:t>
    </dgm:pt>
    <dgm:pt modelId="{56C66DD6-972C-4D85-AE85-2D9CD7D489F0}" type="parTrans" cxnId="{C7AE4491-3711-4A32-A8CF-81D224DB78CC}">
      <dgm:prSet/>
      <dgm:spPr/>
      <dgm:t>
        <a:bodyPr/>
        <a:lstStyle/>
        <a:p>
          <a:endParaRPr lang="en-US"/>
        </a:p>
      </dgm:t>
    </dgm:pt>
    <dgm:pt modelId="{3E158763-6B3F-4171-B569-AC843491E2F9}" type="sibTrans" cxnId="{C7AE4491-3711-4A32-A8CF-81D224DB78CC}">
      <dgm:prSet/>
      <dgm:spPr/>
      <dgm:t>
        <a:bodyPr/>
        <a:lstStyle/>
        <a:p>
          <a:endParaRPr lang="en-US"/>
        </a:p>
      </dgm:t>
    </dgm:pt>
    <dgm:pt modelId="{D35F5995-3684-4C5B-B6ED-C176BDBE07C1}">
      <dgm:prSet/>
      <dgm:spPr/>
      <dgm:t>
        <a:bodyPr/>
        <a:lstStyle/>
        <a:p>
          <a:r>
            <a:rPr lang="en-GB"/>
            <a:t>Employees speak different languages.</a:t>
          </a:r>
          <a:endParaRPr lang="en-US"/>
        </a:p>
      </dgm:t>
    </dgm:pt>
    <dgm:pt modelId="{AACF3378-9587-444E-8097-5032F69D175F}" type="parTrans" cxnId="{C7CD47CE-2E4E-4008-BA93-2BF467486051}">
      <dgm:prSet/>
      <dgm:spPr/>
      <dgm:t>
        <a:bodyPr/>
        <a:lstStyle/>
        <a:p>
          <a:endParaRPr lang="en-US"/>
        </a:p>
      </dgm:t>
    </dgm:pt>
    <dgm:pt modelId="{627029C1-7488-4E9A-879D-E4434242E7F0}" type="sibTrans" cxnId="{C7CD47CE-2E4E-4008-BA93-2BF467486051}">
      <dgm:prSet/>
      <dgm:spPr/>
      <dgm:t>
        <a:bodyPr/>
        <a:lstStyle/>
        <a:p>
          <a:endParaRPr lang="en-US"/>
        </a:p>
      </dgm:t>
    </dgm:pt>
    <dgm:pt modelId="{3340AA66-25B0-4440-A27E-B512F550D118}">
      <dgm:prSet/>
      <dgm:spPr/>
      <dgm:t>
        <a:bodyPr/>
        <a:lstStyle/>
        <a:p>
          <a:r>
            <a:rPr lang="en-GB"/>
            <a:t>Gary uses slang and informal language.</a:t>
          </a:r>
          <a:endParaRPr lang="en-US"/>
        </a:p>
      </dgm:t>
    </dgm:pt>
    <dgm:pt modelId="{82CDC2A5-6BF7-462E-9C26-9947A1B8065D}" type="parTrans" cxnId="{BD75F82B-CF04-4CA8-A0B1-B5630FF95241}">
      <dgm:prSet/>
      <dgm:spPr/>
      <dgm:t>
        <a:bodyPr/>
        <a:lstStyle/>
        <a:p>
          <a:endParaRPr lang="en-US"/>
        </a:p>
      </dgm:t>
    </dgm:pt>
    <dgm:pt modelId="{7D7A793D-DCBF-46FE-9B8B-02A8AB304580}" type="sibTrans" cxnId="{BD75F82B-CF04-4CA8-A0B1-B5630FF95241}">
      <dgm:prSet/>
      <dgm:spPr/>
      <dgm:t>
        <a:bodyPr/>
        <a:lstStyle/>
        <a:p>
          <a:endParaRPr lang="en-US"/>
        </a:p>
      </dgm:t>
    </dgm:pt>
    <dgm:pt modelId="{FFB44F75-1EF7-482D-A24D-E1920EFAF5F1}">
      <dgm:prSet/>
      <dgm:spPr/>
      <dgm:t>
        <a:bodyPr/>
        <a:lstStyle/>
        <a:p>
          <a:r>
            <a:rPr lang="en-GB" b="1"/>
            <a:t>Cultural Barrier</a:t>
          </a:r>
          <a:endParaRPr lang="en-US"/>
        </a:p>
      </dgm:t>
    </dgm:pt>
    <dgm:pt modelId="{53129E06-1453-440B-8871-F62E44C3EADC}" type="parTrans" cxnId="{F5508CF4-ACBC-4CEA-9115-7AA6A9536BE5}">
      <dgm:prSet/>
      <dgm:spPr/>
      <dgm:t>
        <a:bodyPr/>
        <a:lstStyle/>
        <a:p>
          <a:endParaRPr lang="en-US"/>
        </a:p>
      </dgm:t>
    </dgm:pt>
    <dgm:pt modelId="{FDEBB3EF-1084-4AA5-A741-C509ABE44255}" type="sibTrans" cxnId="{F5508CF4-ACBC-4CEA-9115-7AA6A9536BE5}">
      <dgm:prSet/>
      <dgm:spPr/>
      <dgm:t>
        <a:bodyPr/>
        <a:lstStyle/>
        <a:p>
          <a:endParaRPr lang="en-US"/>
        </a:p>
      </dgm:t>
    </dgm:pt>
    <dgm:pt modelId="{797E6A5A-F246-4F99-9837-6C80961DBFC1}">
      <dgm:prSet/>
      <dgm:spPr/>
      <dgm:t>
        <a:bodyPr/>
        <a:lstStyle/>
        <a:p>
          <a:r>
            <a:rPr lang="en-GB"/>
            <a:t>Employees come from five different cultural backgrounds.</a:t>
          </a:r>
          <a:endParaRPr lang="en-US"/>
        </a:p>
      </dgm:t>
    </dgm:pt>
    <dgm:pt modelId="{84F504C9-B1CB-4A6D-906E-041D7BB84EC4}" type="parTrans" cxnId="{0E3F3F45-7B46-405A-997B-92A2E541C8F2}">
      <dgm:prSet/>
      <dgm:spPr/>
      <dgm:t>
        <a:bodyPr/>
        <a:lstStyle/>
        <a:p>
          <a:endParaRPr lang="en-US"/>
        </a:p>
      </dgm:t>
    </dgm:pt>
    <dgm:pt modelId="{18593BA3-3372-43D9-9430-5C85234926DC}" type="sibTrans" cxnId="{0E3F3F45-7B46-405A-997B-92A2E541C8F2}">
      <dgm:prSet/>
      <dgm:spPr/>
      <dgm:t>
        <a:bodyPr/>
        <a:lstStyle/>
        <a:p>
          <a:endParaRPr lang="en-US"/>
        </a:p>
      </dgm:t>
    </dgm:pt>
    <dgm:pt modelId="{45E4D86F-2258-4F7A-8FAF-A4212EF9D9B1}">
      <dgm:prSet/>
      <dgm:spPr/>
      <dgm:t>
        <a:bodyPr/>
        <a:lstStyle/>
        <a:p>
          <a:r>
            <a:rPr lang="en-GB"/>
            <a:t>Different communication styles lead to misunderstandings.</a:t>
          </a:r>
          <a:endParaRPr lang="en-US"/>
        </a:p>
      </dgm:t>
    </dgm:pt>
    <dgm:pt modelId="{E6FA6AA7-0F22-473F-977B-C99DDA58895D}" type="parTrans" cxnId="{B9D9A251-8F19-4F58-A41B-1D38F57D00BB}">
      <dgm:prSet/>
      <dgm:spPr/>
      <dgm:t>
        <a:bodyPr/>
        <a:lstStyle/>
        <a:p>
          <a:endParaRPr lang="en-US"/>
        </a:p>
      </dgm:t>
    </dgm:pt>
    <dgm:pt modelId="{641D142E-591F-4009-BE14-4F7FD0FF32B8}" type="sibTrans" cxnId="{B9D9A251-8F19-4F58-A41B-1D38F57D00BB}">
      <dgm:prSet/>
      <dgm:spPr/>
      <dgm:t>
        <a:bodyPr/>
        <a:lstStyle/>
        <a:p>
          <a:endParaRPr lang="en-US"/>
        </a:p>
      </dgm:t>
    </dgm:pt>
    <dgm:pt modelId="{CFBAD47A-F404-4D4C-8AF3-FF165D014F5E}">
      <dgm:prSet/>
      <dgm:spPr/>
      <dgm:t>
        <a:bodyPr/>
        <a:lstStyle/>
        <a:p>
          <a:r>
            <a:rPr lang="en-GB" b="1"/>
            <a:t>Age Barrier</a:t>
          </a:r>
          <a:endParaRPr lang="en-US"/>
        </a:p>
      </dgm:t>
    </dgm:pt>
    <dgm:pt modelId="{7FDA4CF0-F893-4768-AD6E-42567D6B6B57}" type="parTrans" cxnId="{8321FAA9-9404-4C5D-92CD-ADF9F3239E4E}">
      <dgm:prSet/>
      <dgm:spPr/>
      <dgm:t>
        <a:bodyPr/>
        <a:lstStyle/>
        <a:p>
          <a:endParaRPr lang="en-US"/>
        </a:p>
      </dgm:t>
    </dgm:pt>
    <dgm:pt modelId="{A3CCA685-27C6-4C6C-BE10-ED92A42F1ECA}" type="sibTrans" cxnId="{8321FAA9-9404-4C5D-92CD-ADF9F3239E4E}">
      <dgm:prSet/>
      <dgm:spPr/>
      <dgm:t>
        <a:bodyPr/>
        <a:lstStyle/>
        <a:p>
          <a:endParaRPr lang="en-US"/>
        </a:p>
      </dgm:t>
    </dgm:pt>
    <dgm:pt modelId="{B86FEDE6-44A9-4BD8-8699-73F405EB2F4F}">
      <dgm:prSet/>
      <dgm:spPr/>
      <dgm:t>
        <a:bodyPr/>
        <a:lstStyle/>
        <a:p>
          <a:r>
            <a:rPr lang="en-GB"/>
            <a:t>Staff range from 16 to 60 years old.</a:t>
          </a:r>
          <a:endParaRPr lang="en-US"/>
        </a:p>
      </dgm:t>
    </dgm:pt>
    <dgm:pt modelId="{2EC8213A-B2D4-4438-BEAA-2028BF94097E}" type="parTrans" cxnId="{607E0E69-DBE8-4027-8214-1C88B9770CC4}">
      <dgm:prSet/>
      <dgm:spPr/>
      <dgm:t>
        <a:bodyPr/>
        <a:lstStyle/>
        <a:p>
          <a:endParaRPr lang="en-US"/>
        </a:p>
      </dgm:t>
    </dgm:pt>
    <dgm:pt modelId="{29920158-CBAD-4A81-9E7B-28F8EB2332CD}" type="sibTrans" cxnId="{607E0E69-DBE8-4027-8214-1C88B9770CC4}">
      <dgm:prSet/>
      <dgm:spPr/>
      <dgm:t>
        <a:bodyPr/>
        <a:lstStyle/>
        <a:p>
          <a:endParaRPr lang="en-US"/>
        </a:p>
      </dgm:t>
    </dgm:pt>
    <dgm:pt modelId="{56C38FAC-B6D8-4FBC-90D6-506FE7D2621D}">
      <dgm:prSet/>
      <dgm:spPr/>
      <dgm:t>
        <a:bodyPr/>
        <a:lstStyle/>
        <a:p>
          <a:r>
            <a:rPr lang="en-GB"/>
            <a:t>Different experience levels and learning styles.</a:t>
          </a:r>
          <a:endParaRPr lang="en-US"/>
        </a:p>
      </dgm:t>
    </dgm:pt>
    <dgm:pt modelId="{B97A18C1-9FAB-49E5-8EA5-1527EA22AFA1}" type="parTrans" cxnId="{249E24DC-8842-4D6F-B621-AEF92E420CE4}">
      <dgm:prSet/>
      <dgm:spPr/>
      <dgm:t>
        <a:bodyPr/>
        <a:lstStyle/>
        <a:p>
          <a:endParaRPr lang="en-US"/>
        </a:p>
      </dgm:t>
    </dgm:pt>
    <dgm:pt modelId="{06011FF3-9B6A-4186-AAED-A29E072CD0D4}" type="sibTrans" cxnId="{249E24DC-8842-4D6F-B621-AEF92E420CE4}">
      <dgm:prSet/>
      <dgm:spPr/>
      <dgm:t>
        <a:bodyPr/>
        <a:lstStyle/>
        <a:p>
          <a:endParaRPr lang="en-US"/>
        </a:p>
      </dgm:t>
    </dgm:pt>
    <dgm:pt modelId="{BF24F80C-AD78-4B64-95AD-914CB2A26297}">
      <dgm:prSet/>
      <dgm:spPr/>
      <dgm:t>
        <a:bodyPr/>
        <a:lstStyle/>
        <a:p>
          <a:r>
            <a:rPr lang="en-GB" b="1"/>
            <a:t>Emotional Barrier</a:t>
          </a:r>
          <a:endParaRPr lang="en-US"/>
        </a:p>
      </dgm:t>
    </dgm:pt>
    <dgm:pt modelId="{39821A82-A3BD-4A34-9816-ACCBFD0681B2}" type="parTrans" cxnId="{E9A020AB-C15B-42E6-A599-4BD4CC3CE668}">
      <dgm:prSet/>
      <dgm:spPr/>
      <dgm:t>
        <a:bodyPr/>
        <a:lstStyle/>
        <a:p>
          <a:endParaRPr lang="en-US"/>
        </a:p>
      </dgm:t>
    </dgm:pt>
    <dgm:pt modelId="{70975444-7FA6-414A-B063-44FAE1951491}" type="sibTrans" cxnId="{E9A020AB-C15B-42E6-A599-4BD4CC3CE668}">
      <dgm:prSet/>
      <dgm:spPr/>
      <dgm:t>
        <a:bodyPr/>
        <a:lstStyle/>
        <a:p>
          <a:endParaRPr lang="en-US"/>
        </a:p>
      </dgm:t>
    </dgm:pt>
    <dgm:pt modelId="{4DCD688B-AF2F-44B1-972C-5AC4DA6EA75F}">
      <dgm:prSet/>
      <dgm:spPr/>
      <dgm:t>
        <a:bodyPr/>
        <a:lstStyle/>
        <a:p>
          <a:r>
            <a:rPr lang="en-GB"/>
            <a:t>Gary becomes frustrated and shouts at employees.</a:t>
          </a:r>
          <a:endParaRPr lang="en-US"/>
        </a:p>
      </dgm:t>
    </dgm:pt>
    <dgm:pt modelId="{A1ECCC85-357F-4159-B3AB-5BFFA64675E8}" type="parTrans" cxnId="{3CFBEF9C-918C-42CF-A704-F3476A2C6D62}">
      <dgm:prSet/>
      <dgm:spPr/>
      <dgm:t>
        <a:bodyPr/>
        <a:lstStyle/>
        <a:p>
          <a:endParaRPr lang="en-US"/>
        </a:p>
      </dgm:t>
    </dgm:pt>
    <dgm:pt modelId="{ABD78F21-F49F-47F1-889A-FDC4566608A3}" type="sibTrans" cxnId="{3CFBEF9C-918C-42CF-A704-F3476A2C6D62}">
      <dgm:prSet/>
      <dgm:spPr/>
      <dgm:t>
        <a:bodyPr/>
        <a:lstStyle/>
        <a:p>
          <a:endParaRPr lang="en-US"/>
        </a:p>
      </dgm:t>
    </dgm:pt>
    <dgm:pt modelId="{44236F3F-C566-4806-BF07-0CD5FC0A2993}">
      <dgm:prSet/>
      <dgm:spPr/>
      <dgm:t>
        <a:bodyPr/>
        <a:lstStyle/>
        <a:p>
          <a:r>
            <a:rPr lang="en-GB"/>
            <a:t>Stress reduces effective communication.</a:t>
          </a:r>
          <a:endParaRPr lang="en-US"/>
        </a:p>
      </dgm:t>
    </dgm:pt>
    <dgm:pt modelId="{4DDE556E-F460-4642-BA8B-59432B998650}" type="parTrans" cxnId="{F9DD2DE7-2250-4643-BB72-1D41C3751B9D}">
      <dgm:prSet/>
      <dgm:spPr/>
      <dgm:t>
        <a:bodyPr/>
        <a:lstStyle/>
        <a:p>
          <a:endParaRPr lang="en-US"/>
        </a:p>
      </dgm:t>
    </dgm:pt>
    <dgm:pt modelId="{8ADF538B-B816-4EAB-B6C4-DF05A419957E}" type="sibTrans" cxnId="{F9DD2DE7-2250-4643-BB72-1D41C3751B9D}">
      <dgm:prSet/>
      <dgm:spPr/>
      <dgm:t>
        <a:bodyPr/>
        <a:lstStyle/>
        <a:p>
          <a:endParaRPr lang="en-US"/>
        </a:p>
      </dgm:t>
    </dgm:pt>
    <dgm:pt modelId="{7289079C-7EC9-5048-9E67-7A2DE146920F}" type="pres">
      <dgm:prSet presAssocID="{1144E37A-E810-4906-BEEF-0214749E6C9D}" presName="Name0" presStyleCnt="0">
        <dgm:presLayoutVars>
          <dgm:dir/>
          <dgm:resizeHandles val="exact"/>
        </dgm:presLayoutVars>
      </dgm:prSet>
      <dgm:spPr/>
    </dgm:pt>
    <dgm:pt modelId="{70F941AC-7CCB-1C4D-8B0F-69F559F6E07A}" type="pres">
      <dgm:prSet presAssocID="{4D3E831B-B645-4FB7-8617-B2FDD5DF9AB2}" presName="node" presStyleLbl="node1" presStyleIdx="0" presStyleCnt="14">
        <dgm:presLayoutVars>
          <dgm:bulletEnabled val="1"/>
        </dgm:presLayoutVars>
      </dgm:prSet>
      <dgm:spPr/>
    </dgm:pt>
    <dgm:pt modelId="{D1DEFFAD-F3B2-364A-8BD7-F6E70DE57834}" type="pres">
      <dgm:prSet presAssocID="{7765A636-A374-4490-853D-53520F8A7B56}" presName="sibTrans" presStyleLbl="sibTrans1D1" presStyleIdx="0" presStyleCnt="13"/>
      <dgm:spPr/>
    </dgm:pt>
    <dgm:pt modelId="{7BC41814-90DA-E54C-AA7C-28D0934FED19}" type="pres">
      <dgm:prSet presAssocID="{7765A636-A374-4490-853D-53520F8A7B56}" presName="connectorText" presStyleLbl="sibTrans1D1" presStyleIdx="0" presStyleCnt="13"/>
      <dgm:spPr/>
    </dgm:pt>
    <dgm:pt modelId="{E2397396-4790-0D48-9598-1DD337B8B802}" type="pres">
      <dgm:prSet presAssocID="{C53BDB79-BA90-4ABF-887C-D8094B9C6004}" presName="node" presStyleLbl="node1" presStyleIdx="1" presStyleCnt="14">
        <dgm:presLayoutVars>
          <dgm:bulletEnabled val="1"/>
        </dgm:presLayoutVars>
      </dgm:prSet>
      <dgm:spPr/>
    </dgm:pt>
    <dgm:pt modelId="{EE249ABE-F0D8-A24C-B19C-8BE9C79CDFA5}" type="pres">
      <dgm:prSet presAssocID="{C8F71EC1-08D2-416C-BE18-70D75335F137}" presName="sibTrans" presStyleLbl="sibTrans1D1" presStyleIdx="1" presStyleCnt="13"/>
      <dgm:spPr/>
    </dgm:pt>
    <dgm:pt modelId="{D8E33F5C-D34E-2D43-809D-C681689D6DCA}" type="pres">
      <dgm:prSet presAssocID="{C8F71EC1-08D2-416C-BE18-70D75335F137}" presName="connectorText" presStyleLbl="sibTrans1D1" presStyleIdx="1" presStyleCnt="13"/>
      <dgm:spPr/>
    </dgm:pt>
    <dgm:pt modelId="{B4A42149-0123-8740-8698-64533969813C}" type="pres">
      <dgm:prSet presAssocID="{9B30F812-9BD2-4D8A-AA42-94F98D724D1F}" presName="node" presStyleLbl="node1" presStyleIdx="2" presStyleCnt="14">
        <dgm:presLayoutVars>
          <dgm:bulletEnabled val="1"/>
        </dgm:presLayoutVars>
      </dgm:prSet>
      <dgm:spPr/>
    </dgm:pt>
    <dgm:pt modelId="{9704E015-ADB9-6E4B-A97C-C3D2E1E39CDF}" type="pres">
      <dgm:prSet presAssocID="{3E158763-6B3F-4171-B569-AC843491E2F9}" presName="sibTrans" presStyleLbl="sibTrans1D1" presStyleIdx="2" presStyleCnt="13"/>
      <dgm:spPr/>
    </dgm:pt>
    <dgm:pt modelId="{D2E64C8D-74D0-EF45-95E5-FE3E6867CB75}" type="pres">
      <dgm:prSet presAssocID="{3E158763-6B3F-4171-B569-AC843491E2F9}" presName="connectorText" presStyleLbl="sibTrans1D1" presStyleIdx="2" presStyleCnt="13"/>
      <dgm:spPr/>
    </dgm:pt>
    <dgm:pt modelId="{355B319E-1341-E24A-B426-A2DB8442045C}" type="pres">
      <dgm:prSet presAssocID="{D35F5995-3684-4C5B-B6ED-C176BDBE07C1}" presName="node" presStyleLbl="node1" presStyleIdx="3" presStyleCnt="14">
        <dgm:presLayoutVars>
          <dgm:bulletEnabled val="1"/>
        </dgm:presLayoutVars>
      </dgm:prSet>
      <dgm:spPr/>
    </dgm:pt>
    <dgm:pt modelId="{7D371FD6-EE33-F948-9953-081139AF6373}" type="pres">
      <dgm:prSet presAssocID="{627029C1-7488-4E9A-879D-E4434242E7F0}" presName="sibTrans" presStyleLbl="sibTrans1D1" presStyleIdx="3" presStyleCnt="13"/>
      <dgm:spPr/>
    </dgm:pt>
    <dgm:pt modelId="{0F5F25F6-BB51-C44D-9FCE-0DC65CC0CC87}" type="pres">
      <dgm:prSet presAssocID="{627029C1-7488-4E9A-879D-E4434242E7F0}" presName="connectorText" presStyleLbl="sibTrans1D1" presStyleIdx="3" presStyleCnt="13"/>
      <dgm:spPr/>
    </dgm:pt>
    <dgm:pt modelId="{E65135E8-3EAD-9E4D-96F4-BF9EBB826022}" type="pres">
      <dgm:prSet presAssocID="{3340AA66-25B0-4440-A27E-B512F550D118}" presName="node" presStyleLbl="node1" presStyleIdx="4" presStyleCnt="14">
        <dgm:presLayoutVars>
          <dgm:bulletEnabled val="1"/>
        </dgm:presLayoutVars>
      </dgm:prSet>
      <dgm:spPr/>
    </dgm:pt>
    <dgm:pt modelId="{E1EAFF63-768A-334A-AD22-C3075D845192}" type="pres">
      <dgm:prSet presAssocID="{7D7A793D-DCBF-46FE-9B8B-02A8AB304580}" presName="sibTrans" presStyleLbl="sibTrans1D1" presStyleIdx="4" presStyleCnt="13"/>
      <dgm:spPr/>
    </dgm:pt>
    <dgm:pt modelId="{04A5BC3A-FEC2-A74D-BA18-8D30BE0E7AAA}" type="pres">
      <dgm:prSet presAssocID="{7D7A793D-DCBF-46FE-9B8B-02A8AB304580}" presName="connectorText" presStyleLbl="sibTrans1D1" presStyleIdx="4" presStyleCnt="13"/>
      <dgm:spPr/>
    </dgm:pt>
    <dgm:pt modelId="{BD99631D-2307-ED4C-8584-1932DDF8F6CF}" type="pres">
      <dgm:prSet presAssocID="{FFB44F75-1EF7-482D-A24D-E1920EFAF5F1}" presName="node" presStyleLbl="node1" presStyleIdx="5" presStyleCnt="14">
        <dgm:presLayoutVars>
          <dgm:bulletEnabled val="1"/>
        </dgm:presLayoutVars>
      </dgm:prSet>
      <dgm:spPr/>
    </dgm:pt>
    <dgm:pt modelId="{582194FE-CDE2-2740-82E0-C8483BFFF93D}" type="pres">
      <dgm:prSet presAssocID="{FDEBB3EF-1084-4AA5-A741-C509ABE44255}" presName="sibTrans" presStyleLbl="sibTrans1D1" presStyleIdx="5" presStyleCnt="13"/>
      <dgm:spPr/>
    </dgm:pt>
    <dgm:pt modelId="{1C5A63A3-2D6B-724E-90F4-C012254D8E74}" type="pres">
      <dgm:prSet presAssocID="{FDEBB3EF-1084-4AA5-A741-C509ABE44255}" presName="connectorText" presStyleLbl="sibTrans1D1" presStyleIdx="5" presStyleCnt="13"/>
      <dgm:spPr/>
    </dgm:pt>
    <dgm:pt modelId="{078507E0-1256-9941-8DFE-5D2A69235FFF}" type="pres">
      <dgm:prSet presAssocID="{797E6A5A-F246-4F99-9837-6C80961DBFC1}" presName="node" presStyleLbl="node1" presStyleIdx="6" presStyleCnt="14">
        <dgm:presLayoutVars>
          <dgm:bulletEnabled val="1"/>
        </dgm:presLayoutVars>
      </dgm:prSet>
      <dgm:spPr/>
    </dgm:pt>
    <dgm:pt modelId="{AD10BFA6-C24B-3E42-A78A-3F2F439ACCB9}" type="pres">
      <dgm:prSet presAssocID="{18593BA3-3372-43D9-9430-5C85234926DC}" presName="sibTrans" presStyleLbl="sibTrans1D1" presStyleIdx="6" presStyleCnt="13"/>
      <dgm:spPr/>
    </dgm:pt>
    <dgm:pt modelId="{B4FD19D0-6C64-3640-B535-41B1CD22E228}" type="pres">
      <dgm:prSet presAssocID="{18593BA3-3372-43D9-9430-5C85234926DC}" presName="connectorText" presStyleLbl="sibTrans1D1" presStyleIdx="6" presStyleCnt="13"/>
      <dgm:spPr/>
    </dgm:pt>
    <dgm:pt modelId="{078907DE-E966-3C45-AC30-116D4B244312}" type="pres">
      <dgm:prSet presAssocID="{45E4D86F-2258-4F7A-8FAF-A4212EF9D9B1}" presName="node" presStyleLbl="node1" presStyleIdx="7" presStyleCnt="14">
        <dgm:presLayoutVars>
          <dgm:bulletEnabled val="1"/>
        </dgm:presLayoutVars>
      </dgm:prSet>
      <dgm:spPr/>
    </dgm:pt>
    <dgm:pt modelId="{8A401D6B-53A1-5644-A2E3-30E81F2125FA}" type="pres">
      <dgm:prSet presAssocID="{641D142E-591F-4009-BE14-4F7FD0FF32B8}" presName="sibTrans" presStyleLbl="sibTrans1D1" presStyleIdx="7" presStyleCnt="13"/>
      <dgm:spPr/>
    </dgm:pt>
    <dgm:pt modelId="{9D9BD96D-AAD9-2A4C-B8FF-3990896232F6}" type="pres">
      <dgm:prSet presAssocID="{641D142E-591F-4009-BE14-4F7FD0FF32B8}" presName="connectorText" presStyleLbl="sibTrans1D1" presStyleIdx="7" presStyleCnt="13"/>
      <dgm:spPr/>
    </dgm:pt>
    <dgm:pt modelId="{7B33CA3F-466E-184D-85A9-EA154330CD6F}" type="pres">
      <dgm:prSet presAssocID="{CFBAD47A-F404-4D4C-8AF3-FF165D014F5E}" presName="node" presStyleLbl="node1" presStyleIdx="8" presStyleCnt="14">
        <dgm:presLayoutVars>
          <dgm:bulletEnabled val="1"/>
        </dgm:presLayoutVars>
      </dgm:prSet>
      <dgm:spPr/>
    </dgm:pt>
    <dgm:pt modelId="{E254C91D-FFEA-8941-BB02-AFFFF80CAB60}" type="pres">
      <dgm:prSet presAssocID="{A3CCA685-27C6-4C6C-BE10-ED92A42F1ECA}" presName="sibTrans" presStyleLbl="sibTrans1D1" presStyleIdx="8" presStyleCnt="13"/>
      <dgm:spPr/>
    </dgm:pt>
    <dgm:pt modelId="{B45AE0E3-82F6-2247-9E9A-E43E6005B227}" type="pres">
      <dgm:prSet presAssocID="{A3CCA685-27C6-4C6C-BE10-ED92A42F1ECA}" presName="connectorText" presStyleLbl="sibTrans1D1" presStyleIdx="8" presStyleCnt="13"/>
      <dgm:spPr/>
    </dgm:pt>
    <dgm:pt modelId="{6838518E-706B-E547-BA3F-1BD5E4983386}" type="pres">
      <dgm:prSet presAssocID="{B86FEDE6-44A9-4BD8-8699-73F405EB2F4F}" presName="node" presStyleLbl="node1" presStyleIdx="9" presStyleCnt="14">
        <dgm:presLayoutVars>
          <dgm:bulletEnabled val="1"/>
        </dgm:presLayoutVars>
      </dgm:prSet>
      <dgm:spPr/>
    </dgm:pt>
    <dgm:pt modelId="{06668FE9-D2A9-4A4C-BCDF-1320ABB90956}" type="pres">
      <dgm:prSet presAssocID="{29920158-CBAD-4A81-9E7B-28F8EB2332CD}" presName="sibTrans" presStyleLbl="sibTrans1D1" presStyleIdx="9" presStyleCnt="13"/>
      <dgm:spPr/>
    </dgm:pt>
    <dgm:pt modelId="{B8DCB35B-9AD6-C749-94E3-9E6C68B8D456}" type="pres">
      <dgm:prSet presAssocID="{29920158-CBAD-4A81-9E7B-28F8EB2332CD}" presName="connectorText" presStyleLbl="sibTrans1D1" presStyleIdx="9" presStyleCnt="13"/>
      <dgm:spPr/>
    </dgm:pt>
    <dgm:pt modelId="{95E9A6DE-6FDE-DA4B-82C7-EDE415455F32}" type="pres">
      <dgm:prSet presAssocID="{56C38FAC-B6D8-4FBC-90D6-506FE7D2621D}" presName="node" presStyleLbl="node1" presStyleIdx="10" presStyleCnt="14">
        <dgm:presLayoutVars>
          <dgm:bulletEnabled val="1"/>
        </dgm:presLayoutVars>
      </dgm:prSet>
      <dgm:spPr/>
    </dgm:pt>
    <dgm:pt modelId="{83B303CB-E927-CA44-B0F3-4D2865182E56}" type="pres">
      <dgm:prSet presAssocID="{06011FF3-9B6A-4186-AAED-A29E072CD0D4}" presName="sibTrans" presStyleLbl="sibTrans1D1" presStyleIdx="10" presStyleCnt="13"/>
      <dgm:spPr/>
    </dgm:pt>
    <dgm:pt modelId="{0E73A979-3209-1D4E-9B53-A739AAB2D05D}" type="pres">
      <dgm:prSet presAssocID="{06011FF3-9B6A-4186-AAED-A29E072CD0D4}" presName="connectorText" presStyleLbl="sibTrans1D1" presStyleIdx="10" presStyleCnt="13"/>
      <dgm:spPr/>
    </dgm:pt>
    <dgm:pt modelId="{7A33032C-1C5D-2547-8F8B-35E9D9A11B64}" type="pres">
      <dgm:prSet presAssocID="{BF24F80C-AD78-4B64-95AD-914CB2A26297}" presName="node" presStyleLbl="node1" presStyleIdx="11" presStyleCnt="14">
        <dgm:presLayoutVars>
          <dgm:bulletEnabled val="1"/>
        </dgm:presLayoutVars>
      </dgm:prSet>
      <dgm:spPr/>
    </dgm:pt>
    <dgm:pt modelId="{75217D84-061D-C046-BB09-DA75C845A7CD}" type="pres">
      <dgm:prSet presAssocID="{70975444-7FA6-414A-B063-44FAE1951491}" presName="sibTrans" presStyleLbl="sibTrans1D1" presStyleIdx="11" presStyleCnt="13"/>
      <dgm:spPr/>
    </dgm:pt>
    <dgm:pt modelId="{EFAB98FD-F268-FA49-A07B-3B3CBCF74B95}" type="pres">
      <dgm:prSet presAssocID="{70975444-7FA6-414A-B063-44FAE1951491}" presName="connectorText" presStyleLbl="sibTrans1D1" presStyleIdx="11" presStyleCnt="13"/>
      <dgm:spPr/>
    </dgm:pt>
    <dgm:pt modelId="{26C20969-8C1B-B54C-A9BD-7E67D1588C69}" type="pres">
      <dgm:prSet presAssocID="{4DCD688B-AF2F-44B1-972C-5AC4DA6EA75F}" presName="node" presStyleLbl="node1" presStyleIdx="12" presStyleCnt="14">
        <dgm:presLayoutVars>
          <dgm:bulletEnabled val="1"/>
        </dgm:presLayoutVars>
      </dgm:prSet>
      <dgm:spPr/>
    </dgm:pt>
    <dgm:pt modelId="{AF2D897B-50C3-4448-A840-7DC36A9968AD}" type="pres">
      <dgm:prSet presAssocID="{ABD78F21-F49F-47F1-889A-FDC4566608A3}" presName="sibTrans" presStyleLbl="sibTrans1D1" presStyleIdx="12" presStyleCnt="13"/>
      <dgm:spPr/>
    </dgm:pt>
    <dgm:pt modelId="{26378B18-4915-404A-8DF0-D857B3CD0F40}" type="pres">
      <dgm:prSet presAssocID="{ABD78F21-F49F-47F1-889A-FDC4566608A3}" presName="connectorText" presStyleLbl="sibTrans1D1" presStyleIdx="12" presStyleCnt="13"/>
      <dgm:spPr/>
    </dgm:pt>
    <dgm:pt modelId="{4E6E8E41-FDEE-5F47-BD55-4F0503E47791}" type="pres">
      <dgm:prSet presAssocID="{44236F3F-C566-4806-BF07-0CD5FC0A2993}" presName="node" presStyleLbl="node1" presStyleIdx="13" presStyleCnt="14">
        <dgm:presLayoutVars>
          <dgm:bulletEnabled val="1"/>
        </dgm:presLayoutVars>
      </dgm:prSet>
      <dgm:spPr/>
    </dgm:pt>
  </dgm:ptLst>
  <dgm:cxnLst>
    <dgm:cxn modelId="{C12C960E-C4D5-694E-9847-4587438A6C7C}" type="presOf" srcId="{3E158763-6B3F-4171-B569-AC843491E2F9}" destId="{9704E015-ADB9-6E4B-A97C-C3D2E1E39CDF}" srcOrd="0" destOrd="0" presId="urn:microsoft.com/office/officeart/2016/7/layout/RepeatingBendingProcessNew"/>
    <dgm:cxn modelId="{1ABF1910-23BE-6E43-B72B-FE30A3F0965A}" type="presOf" srcId="{70975444-7FA6-414A-B063-44FAE1951491}" destId="{75217D84-061D-C046-BB09-DA75C845A7CD}" srcOrd="0" destOrd="0" presId="urn:microsoft.com/office/officeart/2016/7/layout/RepeatingBendingProcessNew"/>
    <dgm:cxn modelId="{23204A10-B5CA-5046-8EDC-D8CB8BBE4F47}" type="presOf" srcId="{4DCD688B-AF2F-44B1-972C-5AC4DA6EA75F}" destId="{26C20969-8C1B-B54C-A9BD-7E67D1588C69}" srcOrd="0" destOrd="0" presId="urn:microsoft.com/office/officeart/2016/7/layout/RepeatingBendingProcessNew"/>
    <dgm:cxn modelId="{D9FF5417-33DC-CE45-B48E-BD2B38654D27}" type="presOf" srcId="{3E158763-6B3F-4171-B569-AC843491E2F9}" destId="{D2E64C8D-74D0-EF45-95E5-FE3E6867CB75}" srcOrd="1" destOrd="0" presId="urn:microsoft.com/office/officeart/2016/7/layout/RepeatingBendingProcessNew"/>
    <dgm:cxn modelId="{93622418-04C9-6C47-BFD7-376509FABA58}" type="presOf" srcId="{ABD78F21-F49F-47F1-889A-FDC4566608A3}" destId="{AF2D897B-50C3-4448-A840-7DC36A9968AD}" srcOrd="0" destOrd="0" presId="urn:microsoft.com/office/officeart/2016/7/layout/RepeatingBendingProcessNew"/>
    <dgm:cxn modelId="{F017101E-1B30-0D4A-B057-9E2C0FDA5C78}" type="presOf" srcId="{FFB44F75-1EF7-482D-A24D-E1920EFAF5F1}" destId="{BD99631D-2307-ED4C-8584-1932DDF8F6CF}" srcOrd="0" destOrd="0" presId="urn:microsoft.com/office/officeart/2016/7/layout/RepeatingBendingProcessNew"/>
    <dgm:cxn modelId="{5069B81F-9F90-7A48-8F43-12518BB0F2B3}" type="presOf" srcId="{CFBAD47A-F404-4D4C-8AF3-FF165D014F5E}" destId="{7B33CA3F-466E-184D-85A9-EA154330CD6F}" srcOrd="0" destOrd="0" presId="urn:microsoft.com/office/officeart/2016/7/layout/RepeatingBendingProcessNew"/>
    <dgm:cxn modelId="{E4F1C22A-D951-4748-B5CA-F378E7380ED6}" type="presOf" srcId="{641D142E-591F-4009-BE14-4F7FD0FF32B8}" destId="{9D9BD96D-AAD9-2A4C-B8FF-3990896232F6}" srcOrd="1" destOrd="0" presId="urn:microsoft.com/office/officeart/2016/7/layout/RepeatingBendingProcessNew"/>
    <dgm:cxn modelId="{BD75F82B-CF04-4CA8-A0B1-B5630FF95241}" srcId="{1144E37A-E810-4906-BEEF-0214749E6C9D}" destId="{3340AA66-25B0-4440-A27E-B512F550D118}" srcOrd="4" destOrd="0" parTransId="{82CDC2A5-6BF7-462E-9C26-9947A1B8065D}" sibTransId="{7D7A793D-DCBF-46FE-9B8B-02A8AB304580}"/>
    <dgm:cxn modelId="{ABEADE2C-8CBC-F947-B083-8BCA125C583A}" type="presOf" srcId="{BF24F80C-AD78-4B64-95AD-914CB2A26297}" destId="{7A33032C-1C5D-2547-8F8B-35E9D9A11B64}" srcOrd="0" destOrd="0" presId="urn:microsoft.com/office/officeart/2016/7/layout/RepeatingBendingProcessNew"/>
    <dgm:cxn modelId="{00BED22E-585A-3A48-9B73-C6179D593671}" type="presOf" srcId="{797E6A5A-F246-4F99-9837-6C80961DBFC1}" destId="{078507E0-1256-9941-8DFE-5D2A69235FFF}" srcOrd="0" destOrd="0" presId="urn:microsoft.com/office/officeart/2016/7/layout/RepeatingBendingProcessNew"/>
    <dgm:cxn modelId="{FF921731-F670-AA4A-BF1E-83F7A0C0CD4F}" type="presOf" srcId="{C8F71EC1-08D2-416C-BE18-70D75335F137}" destId="{D8E33F5C-D34E-2D43-809D-C681689D6DCA}" srcOrd="1" destOrd="0" presId="urn:microsoft.com/office/officeart/2016/7/layout/RepeatingBendingProcessNew"/>
    <dgm:cxn modelId="{9EDEAA31-C940-1C4F-8272-43908CD65106}" type="presOf" srcId="{4D3E831B-B645-4FB7-8617-B2FDD5DF9AB2}" destId="{70F941AC-7CCB-1C4D-8B0F-69F559F6E07A}" srcOrd="0" destOrd="0" presId="urn:microsoft.com/office/officeart/2016/7/layout/RepeatingBendingProcessNew"/>
    <dgm:cxn modelId="{355AEF32-7949-2347-986A-3C8A4894B942}" type="presOf" srcId="{06011FF3-9B6A-4186-AAED-A29E072CD0D4}" destId="{83B303CB-E927-CA44-B0F3-4D2865182E56}" srcOrd="0" destOrd="0" presId="urn:microsoft.com/office/officeart/2016/7/layout/RepeatingBendingProcessNew"/>
    <dgm:cxn modelId="{BFE5E13F-AE69-4BBD-B8A3-5C1F3C10AABF}" srcId="{1144E37A-E810-4906-BEEF-0214749E6C9D}" destId="{4D3E831B-B645-4FB7-8617-B2FDD5DF9AB2}" srcOrd="0" destOrd="0" parTransId="{2AD1C57A-BE4E-4087-BAB6-729DA912E3B4}" sibTransId="{7765A636-A374-4490-853D-53520F8A7B56}"/>
    <dgm:cxn modelId="{0E3F3F45-7B46-405A-997B-92A2E541C8F2}" srcId="{1144E37A-E810-4906-BEEF-0214749E6C9D}" destId="{797E6A5A-F246-4F99-9837-6C80961DBFC1}" srcOrd="6" destOrd="0" parTransId="{84F504C9-B1CB-4A6D-906E-041D7BB84EC4}" sibTransId="{18593BA3-3372-43D9-9430-5C85234926DC}"/>
    <dgm:cxn modelId="{DE44424C-7EAA-E54E-B632-52355735A81C}" type="presOf" srcId="{44236F3F-C566-4806-BF07-0CD5FC0A2993}" destId="{4E6E8E41-FDEE-5F47-BD55-4F0503E47791}" srcOrd="0" destOrd="0" presId="urn:microsoft.com/office/officeart/2016/7/layout/RepeatingBendingProcessNew"/>
    <dgm:cxn modelId="{B9D9A251-8F19-4F58-A41B-1D38F57D00BB}" srcId="{1144E37A-E810-4906-BEEF-0214749E6C9D}" destId="{45E4D86F-2258-4F7A-8FAF-A4212EF9D9B1}" srcOrd="7" destOrd="0" parTransId="{E6FA6AA7-0F22-473F-977B-C99DDA58895D}" sibTransId="{641D142E-591F-4009-BE14-4F7FD0FF32B8}"/>
    <dgm:cxn modelId="{4F7B7B5E-1FF1-8148-9CB9-3C4C0FD49EED}" type="presOf" srcId="{627029C1-7488-4E9A-879D-E4434242E7F0}" destId="{7D371FD6-EE33-F948-9953-081139AF6373}" srcOrd="0" destOrd="0" presId="urn:microsoft.com/office/officeart/2016/7/layout/RepeatingBendingProcessNew"/>
    <dgm:cxn modelId="{129DCF66-1E0A-2A4F-8A20-8607B661E274}" type="presOf" srcId="{18593BA3-3372-43D9-9430-5C85234926DC}" destId="{AD10BFA6-C24B-3E42-A78A-3F2F439ACCB9}" srcOrd="0" destOrd="0" presId="urn:microsoft.com/office/officeart/2016/7/layout/RepeatingBendingProcessNew"/>
    <dgm:cxn modelId="{607E0E69-DBE8-4027-8214-1C88B9770CC4}" srcId="{1144E37A-E810-4906-BEEF-0214749E6C9D}" destId="{B86FEDE6-44A9-4BD8-8699-73F405EB2F4F}" srcOrd="9" destOrd="0" parTransId="{2EC8213A-B2D4-4438-BEAA-2028BF94097E}" sibTransId="{29920158-CBAD-4A81-9E7B-28F8EB2332CD}"/>
    <dgm:cxn modelId="{B728FF69-CFD0-914D-A160-FA2E31F558AB}" type="presOf" srcId="{D35F5995-3684-4C5B-B6ED-C176BDBE07C1}" destId="{355B319E-1341-E24A-B426-A2DB8442045C}" srcOrd="0" destOrd="0" presId="urn:microsoft.com/office/officeart/2016/7/layout/RepeatingBendingProcessNew"/>
    <dgm:cxn modelId="{58409B72-6A76-2D42-AD1D-F9729738F63E}" type="presOf" srcId="{C53BDB79-BA90-4ABF-887C-D8094B9C6004}" destId="{E2397396-4790-0D48-9598-1DD337B8B802}" srcOrd="0" destOrd="0" presId="urn:microsoft.com/office/officeart/2016/7/layout/RepeatingBendingProcessNew"/>
    <dgm:cxn modelId="{6D7CCB76-6079-B741-9C56-367CA95D7AD6}" type="presOf" srcId="{C8F71EC1-08D2-416C-BE18-70D75335F137}" destId="{EE249ABE-F0D8-A24C-B19C-8BE9C79CDFA5}" srcOrd="0" destOrd="0" presId="urn:microsoft.com/office/officeart/2016/7/layout/RepeatingBendingProcessNew"/>
    <dgm:cxn modelId="{F4F59178-F0DC-5740-9010-43FF3FAF9F88}" type="presOf" srcId="{29920158-CBAD-4A81-9E7B-28F8EB2332CD}" destId="{B8DCB35B-9AD6-C749-94E3-9E6C68B8D456}" srcOrd="1" destOrd="0" presId="urn:microsoft.com/office/officeart/2016/7/layout/RepeatingBendingProcessNew"/>
    <dgm:cxn modelId="{76F9BF7B-C145-F94D-9B2E-A227DBFF3DC2}" type="presOf" srcId="{56C38FAC-B6D8-4FBC-90D6-506FE7D2621D}" destId="{95E9A6DE-6FDE-DA4B-82C7-EDE415455F32}" srcOrd="0" destOrd="0" presId="urn:microsoft.com/office/officeart/2016/7/layout/RepeatingBendingProcessNew"/>
    <dgm:cxn modelId="{5B03E185-AE85-414F-B94F-F5F23FC3564A}" srcId="{1144E37A-E810-4906-BEEF-0214749E6C9D}" destId="{C53BDB79-BA90-4ABF-887C-D8094B9C6004}" srcOrd="1" destOrd="0" parTransId="{932DBA50-7F35-4BC6-94C4-61E256A70C13}" sibTransId="{C8F71EC1-08D2-416C-BE18-70D75335F137}"/>
    <dgm:cxn modelId="{A0CE738A-9EDB-D549-8B8E-1CA84778DCDB}" type="presOf" srcId="{1144E37A-E810-4906-BEEF-0214749E6C9D}" destId="{7289079C-7EC9-5048-9E67-7A2DE146920F}" srcOrd="0" destOrd="0" presId="urn:microsoft.com/office/officeart/2016/7/layout/RepeatingBendingProcessNew"/>
    <dgm:cxn modelId="{C7AE4491-3711-4A32-A8CF-81D224DB78CC}" srcId="{1144E37A-E810-4906-BEEF-0214749E6C9D}" destId="{9B30F812-9BD2-4D8A-AA42-94F98D724D1F}" srcOrd="2" destOrd="0" parTransId="{56C66DD6-972C-4D85-AE85-2D9CD7D489F0}" sibTransId="{3E158763-6B3F-4171-B569-AC843491E2F9}"/>
    <dgm:cxn modelId="{9BA5EB97-8366-C44B-9381-F64D91ACAE65}" type="presOf" srcId="{B86FEDE6-44A9-4BD8-8699-73F405EB2F4F}" destId="{6838518E-706B-E547-BA3F-1BD5E4983386}" srcOrd="0" destOrd="0" presId="urn:microsoft.com/office/officeart/2016/7/layout/RepeatingBendingProcessNew"/>
    <dgm:cxn modelId="{3CFBEF9C-918C-42CF-A704-F3476A2C6D62}" srcId="{1144E37A-E810-4906-BEEF-0214749E6C9D}" destId="{4DCD688B-AF2F-44B1-972C-5AC4DA6EA75F}" srcOrd="12" destOrd="0" parTransId="{A1ECCC85-357F-4159-B3AB-5BFFA64675E8}" sibTransId="{ABD78F21-F49F-47F1-889A-FDC4566608A3}"/>
    <dgm:cxn modelId="{6428A6A2-AC8A-A64D-9459-B8889FF14281}" type="presOf" srcId="{627029C1-7488-4E9A-879D-E4434242E7F0}" destId="{0F5F25F6-BB51-C44D-9FCE-0DC65CC0CC87}" srcOrd="1" destOrd="0" presId="urn:microsoft.com/office/officeart/2016/7/layout/RepeatingBendingProcessNew"/>
    <dgm:cxn modelId="{F6D06DA8-D5B4-F741-9554-CBC6B0AA7C4C}" type="presOf" srcId="{7765A636-A374-4490-853D-53520F8A7B56}" destId="{7BC41814-90DA-E54C-AA7C-28D0934FED19}" srcOrd="1" destOrd="0" presId="urn:microsoft.com/office/officeart/2016/7/layout/RepeatingBendingProcessNew"/>
    <dgm:cxn modelId="{8321FAA9-9404-4C5D-92CD-ADF9F3239E4E}" srcId="{1144E37A-E810-4906-BEEF-0214749E6C9D}" destId="{CFBAD47A-F404-4D4C-8AF3-FF165D014F5E}" srcOrd="8" destOrd="0" parTransId="{7FDA4CF0-F893-4768-AD6E-42567D6B6B57}" sibTransId="{A3CCA685-27C6-4C6C-BE10-ED92A42F1ECA}"/>
    <dgm:cxn modelId="{E9A020AB-C15B-42E6-A599-4BD4CC3CE668}" srcId="{1144E37A-E810-4906-BEEF-0214749E6C9D}" destId="{BF24F80C-AD78-4B64-95AD-914CB2A26297}" srcOrd="11" destOrd="0" parTransId="{39821A82-A3BD-4A34-9816-ACCBFD0681B2}" sibTransId="{70975444-7FA6-414A-B063-44FAE1951491}"/>
    <dgm:cxn modelId="{60975AAB-0A74-8A44-A346-113744C65978}" type="presOf" srcId="{9B30F812-9BD2-4D8A-AA42-94F98D724D1F}" destId="{B4A42149-0123-8740-8698-64533969813C}" srcOrd="0" destOrd="0" presId="urn:microsoft.com/office/officeart/2016/7/layout/RepeatingBendingProcessNew"/>
    <dgm:cxn modelId="{38872AB0-5FD3-364B-AB11-EE0D68220A39}" type="presOf" srcId="{29920158-CBAD-4A81-9E7B-28F8EB2332CD}" destId="{06668FE9-D2A9-4A4C-BCDF-1320ABB90956}" srcOrd="0" destOrd="0" presId="urn:microsoft.com/office/officeart/2016/7/layout/RepeatingBendingProcessNew"/>
    <dgm:cxn modelId="{36B4AEB7-4226-224C-8871-EC47AF536EBA}" type="presOf" srcId="{45E4D86F-2258-4F7A-8FAF-A4212EF9D9B1}" destId="{078907DE-E966-3C45-AC30-116D4B244312}" srcOrd="0" destOrd="0" presId="urn:microsoft.com/office/officeart/2016/7/layout/RepeatingBendingProcessNew"/>
    <dgm:cxn modelId="{94D0AAB9-90E3-2C45-B258-7487967DBAA8}" type="presOf" srcId="{3340AA66-25B0-4440-A27E-B512F550D118}" destId="{E65135E8-3EAD-9E4D-96F4-BF9EBB826022}" srcOrd="0" destOrd="0" presId="urn:microsoft.com/office/officeart/2016/7/layout/RepeatingBendingProcessNew"/>
    <dgm:cxn modelId="{D07CC8B9-B445-0E46-86BE-EB39BD2923A3}" type="presOf" srcId="{A3CCA685-27C6-4C6C-BE10-ED92A42F1ECA}" destId="{E254C91D-FFEA-8941-BB02-AFFFF80CAB60}" srcOrd="0" destOrd="0" presId="urn:microsoft.com/office/officeart/2016/7/layout/RepeatingBendingProcessNew"/>
    <dgm:cxn modelId="{1FDE9ABA-B820-9D46-94EE-1C4CBF7949D8}" type="presOf" srcId="{ABD78F21-F49F-47F1-889A-FDC4566608A3}" destId="{26378B18-4915-404A-8DF0-D857B3CD0F40}" srcOrd="1" destOrd="0" presId="urn:microsoft.com/office/officeart/2016/7/layout/RepeatingBendingProcessNew"/>
    <dgm:cxn modelId="{B94951BB-7713-3D4F-AD86-FCAC8528DDBB}" type="presOf" srcId="{7765A636-A374-4490-853D-53520F8A7B56}" destId="{D1DEFFAD-F3B2-364A-8BD7-F6E70DE57834}" srcOrd="0" destOrd="0" presId="urn:microsoft.com/office/officeart/2016/7/layout/RepeatingBendingProcessNew"/>
    <dgm:cxn modelId="{270ABEBF-E0F7-A748-91B4-C6A48DCD2267}" type="presOf" srcId="{FDEBB3EF-1084-4AA5-A741-C509ABE44255}" destId="{1C5A63A3-2D6B-724E-90F4-C012254D8E74}" srcOrd="1" destOrd="0" presId="urn:microsoft.com/office/officeart/2016/7/layout/RepeatingBendingProcessNew"/>
    <dgm:cxn modelId="{08BD5AC0-C5F8-2B4D-BD77-DC61942EC406}" type="presOf" srcId="{7D7A793D-DCBF-46FE-9B8B-02A8AB304580}" destId="{04A5BC3A-FEC2-A74D-BA18-8D30BE0E7AAA}" srcOrd="1" destOrd="0" presId="urn:microsoft.com/office/officeart/2016/7/layout/RepeatingBendingProcessNew"/>
    <dgm:cxn modelId="{E6A862C5-6029-5E4E-B7A7-BD207DD245BC}" type="presOf" srcId="{641D142E-591F-4009-BE14-4F7FD0FF32B8}" destId="{8A401D6B-53A1-5644-A2E3-30E81F2125FA}" srcOrd="0" destOrd="0" presId="urn:microsoft.com/office/officeart/2016/7/layout/RepeatingBendingProcessNew"/>
    <dgm:cxn modelId="{C7CD47CE-2E4E-4008-BA93-2BF467486051}" srcId="{1144E37A-E810-4906-BEEF-0214749E6C9D}" destId="{D35F5995-3684-4C5B-B6ED-C176BDBE07C1}" srcOrd="3" destOrd="0" parTransId="{AACF3378-9587-444E-8097-5032F69D175F}" sibTransId="{627029C1-7488-4E9A-879D-E4434242E7F0}"/>
    <dgm:cxn modelId="{BCA0FCDA-0B4F-AF44-B882-185F69118996}" type="presOf" srcId="{7D7A793D-DCBF-46FE-9B8B-02A8AB304580}" destId="{E1EAFF63-768A-334A-AD22-C3075D845192}" srcOrd="0" destOrd="0" presId="urn:microsoft.com/office/officeart/2016/7/layout/RepeatingBendingProcessNew"/>
    <dgm:cxn modelId="{249E24DC-8842-4D6F-B621-AEF92E420CE4}" srcId="{1144E37A-E810-4906-BEEF-0214749E6C9D}" destId="{56C38FAC-B6D8-4FBC-90D6-506FE7D2621D}" srcOrd="10" destOrd="0" parTransId="{B97A18C1-9FAB-49E5-8EA5-1527EA22AFA1}" sibTransId="{06011FF3-9B6A-4186-AAED-A29E072CD0D4}"/>
    <dgm:cxn modelId="{177525DC-24F1-0541-BF3C-8CB14497A797}" type="presOf" srcId="{18593BA3-3372-43D9-9430-5C85234926DC}" destId="{B4FD19D0-6C64-3640-B535-41B1CD22E228}" srcOrd="1" destOrd="0" presId="urn:microsoft.com/office/officeart/2016/7/layout/RepeatingBendingProcessNew"/>
    <dgm:cxn modelId="{AC7C1EE2-197C-934E-BA3C-6ADF1A7EED1B}" type="presOf" srcId="{FDEBB3EF-1084-4AA5-A741-C509ABE44255}" destId="{582194FE-CDE2-2740-82E0-C8483BFFF93D}" srcOrd="0" destOrd="0" presId="urn:microsoft.com/office/officeart/2016/7/layout/RepeatingBendingProcessNew"/>
    <dgm:cxn modelId="{350186E4-C773-ED45-AAE8-D88A4D805702}" type="presOf" srcId="{06011FF3-9B6A-4186-AAED-A29E072CD0D4}" destId="{0E73A979-3209-1D4E-9B53-A739AAB2D05D}" srcOrd="1" destOrd="0" presId="urn:microsoft.com/office/officeart/2016/7/layout/RepeatingBendingProcessNew"/>
    <dgm:cxn modelId="{F9DD2DE7-2250-4643-BB72-1D41C3751B9D}" srcId="{1144E37A-E810-4906-BEEF-0214749E6C9D}" destId="{44236F3F-C566-4806-BF07-0CD5FC0A2993}" srcOrd="13" destOrd="0" parTransId="{4DDE556E-F460-4642-BA8B-59432B998650}" sibTransId="{8ADF538B-B816-4EAB-B6C4-DF05A419957E}"/>
    <dgm:cxn modelId="{E59303EA-5CC2-7D41-B964-E14C036ACC6E}" type="presOf" srcId="{A3CCA685-27C6-4C6C-BE10-ED92A42F1ECA}" destId="{B45AE0E3-82F6-2247-9E9A-E43E6005B227}" srcOrd="1" destOrd="0" presId="urn:microsoft.com/office/officeart/2016/7/layout/RepeatingBendingProcessNew"/>
    <dgm:cxn modelId="{E48696ED-BDAE-2F47-B06A-913CD504286E}" type="presOf" srcId="{70975444-7FA6-414A-B063-44FAE1951491}" destId="{EFAB98FD-F268-FA49-A07B-3B3CBCF74B95}" srcOrd="1" destOrd="0" presId="urn:microsoft.com/office/officeart/2016/7/layout/RepeatingBendingProcessNew"/>
    <dgm:cxn modelId="{F5508CF4-ACBC-4CEA-9115-7AA6A9536BE5}" srcId="{1144E37A-E810-4906-BEEF-0214749E6C9D}" destId="{FFB44F75-1EF7-482D-A24D-E1920EFAF5F1}" srcOrd="5" destOrd="0" parTransId="{53129E06-1453-440B-8871-F62E44C3EADC}" sibTransId="{FDEBB3EF-1084-4AA5-A741-C509ABE44255}"/>
    <dgm:cxn modelId="{610B6C5E-2C58-A141-AF8B-991395B37C63}" type="presParOf" srcId="{7289079C-7EC9-5048-9E67-7A2DE146920F}" destId="{70F941AC-7CCB-1C4D-8B0F-69F559F6E07A}" srcOrd="0" destOrd="0" presId="urn:microsoft.com/office/officeart/2016/7/layout/RepeatingBendingProcessNew"/>
    <dgm:cxn modelId="{91AA9D06-F9F2-1546-B671-934EFA22B996}" type="presParOf" srcId="{7289079C-7EC9-5048-9E67-7A2DE146920F}" destId="{D1DEFFAD-F3B2-364A-8BD7-F6E70DE57834}" srcOrd="1" destOrd="0" presId="urn:microsoft.com/office/officeart/2016/7/layout/RepeatingBendingProcessNew"/>
    <dgm:cxn modelId="{0B3C2ED9-1512-6F43-9479-6F6A75AD2DDB}" type="presParOf" srcId="{D1DEFFAD-F3B2-364A-8BD7-F6E70DE57834}" destId="{7BC41814-90DA-E54C-AA7C-28D0934FED19}" srcOrd="0" destOrd="0" presId="urn:microsoft.com/office/officeart/2016/7/layout/RepeatingBendingProcessNew"/>
    <dgm:cxn modelId="{1C0A74D8-8F68-0243-B4C4-01A8C91CEBE0}" type="presParOf" srcId="{7289079C-7EC9-5048-9E67-7A2DE146920F}" destId="{E2397396-4790-0D48-9598-1DD337B8B802}" srcOrd="2" destOrd="0" presId="urn:microsoft.com/office/officeart/2016/7/layout/RepeatingBendingProcessNew"/>
    <dgm:cxn modelId="{C89FD109-334B-BD44-9382-5576AC2BA399}" type="presParOf" srcId="{7289079C-7EC9-5048-9E67-7A2DE146920F}" destId="{EE249ABE-F0D8-A24C-B19C-8BE9C79CDFA5}" srcOrd="3" destOrd="0" presId="urn:microsoft.com/office/officeart/2016/7/layout/RepeatingBendingProcessNew"/>
    <dgm:cxn modelId="{BE0BA887-C85B-8543-B465-41CD163287CC}" type="presParOf" srcId="{EE249ABE-F0D8-A24C-B19C-8BE9C79CDFA5}" destId="{D8E33F5C-D34E-2D43-809D-C681689D6DCA}" srcOrd="0" destOrd="0" presId="urn:microsoft.com/office/officeart/2016/7/layout/RepeatingBendingProcessNew"/>
    <dgm:cxn modelId="{7694901A-09E2-3141-91DF-36CD53E88171}" type="presParOf" srcId="{7289079C-7EC9-5048-9E67-7A2DE146920F}" destId="{B4A42149-0123-8740-8698-64533969813C}" srcOrd="4" destOrd="0" presId="urn:microsoft.com/office/officeart/2016/7/layout/RepeatingBendingProcessNew"/>
    <dgm:cxn modelId="{CC544240-DDEF-0340-9D3B-CA662A957273}" type="presParOf" srcId="{7289079C-7EC9-5048-9E67-7A2DE146920F}" destId="{9704E015-ADB9-6E4B-A97C-C3D2E1E39CDF}" srcOrd="5" destOrd="0" presId="urn:microsoft.com/office/officeart/2016/7/layout/RepeatingBendingProcessNew"/>
    <dgm:cxn modelId="{887D92F5-3A62-ED49-9E21-8982C90BC17E}" type="presParOf" srcId="{9704E015-ADB9-6E4B-A97C-C3D2E1E39CDF}" destId="{D2E64C8D-74D0-EF45-95E5-FE3E6867CB75}" srcOrd="0" destOrd="0" presId="urn:microsoft.com/office/officeart/2016/7/layout/RepeatingBendingProcessNew"/>
    <dgm:cxn modelId="{B3BD58D6-D345-4448-8C94-1FFB89561DFA}" type="presParOf" srcId="{7289079C-7EC9-5048-9E67-7A2DE146920F}" destId="{355B319E-1341-E24A-B426-A2DB8442045C}" srcOrd="6" destOrd="0" presId="urn:microsoft.com/office/officeart/2016/7/layout/RepeatingBendingProcessNew"/>
    <dgm:cxn modelId="{19D0C31D-7575-8145-93F0-1BB6EA3F511F}" type="presParOf" srcId="{7289079C-7EC9-5048-9E67-7A2DE146920F}" destId="{7D371FD6-EE33-F948-9953-081139AF6373}" srcOrd="7" destOrd="0" presId="urn:microsoft.com/office/officeart/2016/7/layout/RepeatingBendingProcessNew"/>
    <dgm:cxn modelId="{FEB8BE1C-BC7B-744D-B6C0-84FCAEFB99C5}" type="presParOf" srcId="{7D371FD6-EE33-F948-9953-081139AF6373}" destId="{0F5F25F6-BB51-C44D-9FCE-0DC65CC0CC87}" srcOrd="0" destOrd="0" presId="urn:microsoft.com/office/officeart/2016/7/layout/RepeatingBendingProcessNew"/>
    <dgm:cxn modelId="{F376C2BB-EBDB-C544-8FC0-93DD7CD36929}" type="presParOf" srcId="{7289079C-7EC9-5048-9E67-7A2DE146920F}" destId="{E65135E8-3EAD-9E4D-96F4-BF9EBB826022}" srcOrd="8" destOrd="0" presId="urn:microsoft.com/office/officeart/2016/7/layout/RepeatingBendingProcessNew"/>
    <dgm:cxn modelId="{FCC1381E-8886-AA45-A285-4FBF7458B801}" type="presParOf" srcId="{7289079C-7EC9-5048-9E67-7A2DE146920F}" destId="{E1EAFF63-768A-334A-AD22-C3075D845192}" srcOrd="9" destOrd="0" presId="urn:microsoft.com/office/officeart/2016/7/layout/RepeatingBendingProcessNew"/>
    <dgm:cxn modelId="{0B05C3A6-FC5B-D140-861A-E2BDCF60C0BB}" type="presParOf" srcId="{E1EAFF63-768A-334A-AD22-C3075D845192}" destId="{04A5BC3A-FEC2-A74D-BA18-8D30BE0E7AAA}" srcOrd="0" destOrd="0" presId="urn:microsoft.com/office/officeart/2016/7/layout/RepeatingBendingProcessNew"/>
    <dgm:cxn modelId="{A784E126-1DF4-9D4E-A9BE-FCD48ADC0E1E}" type="presParOf" srcId="{7289079C-7EC9-5048-9E67-7A2DE146920F}" destId="{BD99631D-2307-ED4C-8584-1932DDF8F6CF}" srcOrd="10" destOrd="0" presId="urn:microsoft.com/office/officeart/2016/7/layout/RepeatingBendingProcessNew"/>
    <dgm:cxn modelId="{5FCD3E00-63ED-C049-86C2-0D8FB99E0237}" type="presParOf" srcId="{7289079C-7EC9-5048-9E67-7A2DE146920F}" destId="{582194FE-CDE2-2740-82E0-C8483BFFF93D}" srcOrd="11" destOrd="0" presId="urn:microsoft.com/office/officeart/2016/7/layout/RepeatingBendingProcessNew"/>
    <dgm:cxn modelId="{962736D6-49A9-3A46-8565-33803C7C97D9}" type="presParOf" srcId="{582194FE-CDE2-2740-82E0-C8483BFFF93D}" destId="{1C5A63A3-2D6B-724E-90F4-C012254D8E74}" srcOrd="0" destOrd="0" presId="urn:microsoft.com/office/officeart/2016/7/layout/RepeatingBendingProcessNew"/>
    <dgm:cxn modelId="{13485DF3-F65F-7D46-BC29-993766D47BCF}" type="presParOf" srcId="{7289079C-7EC9-5048-9E67-7A2DE146920F}" destId="{078507E0-1256-9941-8DFE-5D2A69235FFF}" srcOrd="12" destOrd="0" presId="urn:microsoft.com/office/officeart/2016/7/layout/RepeatingBendingProcessNew"/>
    <dgm:cxn modelId="{36427264-A5CB-FE49-B3BB-2C2A214F22B5}" type="presParOf" srcId="{7289079C-7EC9-5048-9E67-7A2DE146920F}" destId="{AD10BFA6-C24B-3E42-A78A-3F2F439ACCB9}" srcOrd="13" destOrd="0" presId="urn:microsoft.com/office/officeart/2016/7/layout/RepeatingBendingProcessNew"/>
    <dgm:cxn modelId="{61CBD1E4-7700-784F-A1E8-C20ECDD637BB}" type="presParOf" srcId="{AD10BFA6-C24B-3E42-A78A-3F2F439ACCB9}" destId="{B4FD19D0-6C64-3640-B535-41B1CD22E228}" srcOrd="0" destOrd="0" presId="urn:microsoft.com/office/officeart/2016/7/layout/RepeatingBendingProcessNew"/>
    <dgm:cxn modelId="{9BB73E6C-8F3C-714F-9541-3B9D7E1A963C}" type="presParOf" srcId="{7289079C-7EC9-5048-9E67-7A2DE146920F}" destId="{078907DE-E966-3C45-AC30-116D4B244312}" srcOrd="14" destOrd="0" presId="urn:microsoft.com/office/officeart/2016/7/layout/RepeatingBendingProcessNew"/>
    <dgm:cxn modelId="{7E83C874-392B-9145-A57B-88ECB02C1F80}" type="presParOf" srcId="{7289079C-7EC9-5048-9E67-7A2DE146920F}" destId="{8A401D6B-53A1-5644-A2E3-30E81F2125FA}" srcOrd="15" destOrd="0" presId="urn:microsoft.com/office/officeart/2016/7/layout/RepeatingBendingProcessNew"/>
    <dgm:cxn modelId="{F4C0F22B-6898-B142-8B18-35765DEF853C}" type="presParOf" srcId="{8A401D6B-53A1-5644-A2E3-30E81F2125FA}" destId="{9D9BD96D-AAD9-2A4C-B8FF-3990896232F6}" srcOrd="0" destOrd="0" presId="urn:microsoft.com/office/officeart/2016/7/layout/RepeatingBendingProcessNew"/>
    <dgm:cxn modelId="{2E1F80ED-BB42-7140-B6B4-6BCEC8F43C16}" type="presParOf" srcId="{7289079C-7EC9-5048-9E67-7A2DE146920F}" destId="{7B33CA3F-466E-184D-85A9-EA154330CD6F}" srcOrd="16" destOrd="0" presId="urn:microsoft.com/office/officeart/2016/7/layout/RepeatingBendingProcessNew"/>
    <dgm:cxn modelId="{0EB80A9F-95CC-004F-99FE-AAED16D73BEB}" type="presParOf" srcId="{7289079C-7EC9-5048-9E67-7A2DE146920F}" destId="{E254C91D-FFEA-8941-BB02-AFFFF80CAB60}" srcOrd="17" destOrd="0" presId="urn:microsoft.com/office/officeart/2016/7/layout/RepeatingBendingProcessNew"/>
    <dgm:cxn modelId="{942475C1-390D-A242-A04D-99349E66A49A}" type="presParOf" srcId="{E254C91D-FFEA-8941-BB02-AFFFF80CAB60}" destId="{B45AE0E3-82F6-2247-9E9A-E43E6005B227}" srcOrd="0" destOrd="0" presId="urn:microsoft.com/office/officeart/2016/7/layout/RepeatingBendingProcessNew"/>
    <dgm:cxn modelId="{4CFD078C-5062-F444-B120-035D61E62F58}" type="presParOf" srcId="{7289079C-7EC9-5048-9E67-7A2DE146920F}" destId="{6838518E-706B-E547-BA3F-1BD5E4983386}" srcOrd="18" destOrd="0" presId="urn:microsoft.com/office/officeart/2016/7/layout/RepeatingBendingProcessNew"/>
    <dgm:cxn modelId="{73C0A53A-4A77-1046-A11C-81B7E5993CA9}" type="presParOf" srcId="{7289079C-7EC9-5048-9E67-7A2DE146920F}" destId="{06668FE9-D2A9-4A4C-BCDF-1320ABB90956}" srcOrd="19" destOrd="0" presId="urn:microsoft.com/office/officeart/2016/7/layout/RepeatingBendingProcessNew"/>
    <dgm:cxn modelId="{60A173BC-9C83-AF44-B201-1ED422413B59}" type="presParOf" srcId="{06668FE9-D2A9-4A4C-BCDF-1320ABB90956}" destId="{B8DCB35B-9AD6-C749-94E3-9E6C68B8D456}" srcOrd="0" destOrd="0" presId="urn:microsoft.com/office/officeart/2016/7/layout/RepeatingBendingProcessNew"/>
    <dgm:cxn modelId="{DA27911F-4824-9E43-8961-94AE471A2B98}" type="presParOf" srcId="{7289079C-7EC9-5048-9E67-7A2DE146920F}" destId="{95E9A6DE-6FDE-DA4B-82C7-EDE415455F32}" srcOrd="20" destOrd="0" presId="urn:microsoft.com/office/officeart/2016/7/layout/RepeatingBendingProcessNew"/>
    <dgm:cxn modelId="{4764BBB5-D77A-344F-9481-BA61FBE5708D}" type="presParOf" srcId="{7289079C-7EC9-5048-9E67-7A2DE146920F}" destId="{83B303CB-E927-CA44-B0F3-4D2865182E56}" srcOrd="21" destOrd="0" presId="urn:microsoft.com/office/officeart/2016/7/layout/RepeatingBendingProcessNew"/>
    <dgm:cxn modelId="{C3F12F1C-D3CE-4D43-999D-9759901795BA}" type="presParOf" srcId="{83B303CB-E927-CA44-B0F3-4D2865182E56}" destId="{0E73A979-3209-1D4E-9B53-A739AAB2D05D}" srcOrd="0" destOrd="0" presId="urn:microsoft.com/office/officeart/2016/7/layout/RepeatingBendingProcessNew"/>
    <dgm:cxn modelId="{F3FCFEC3-7235-4F4B-B7C0-BAD032443B22}" type="presParOf" srcId="{7289079C-7EC9-5048-9E67-7A2DE146920F}" destId="{7A33032C-1C5D-2547-8F8B-35E9D9A11B64}" srcOrd="22" destOrd="0" presId="urn:microsoft.com/office/officeart/2016/7/layout/RepeatingBendingProcessNew"/>
    <dgm:cxn modelId="{524A9011-DA17-3C4B-8262-2815BB6ABB25}" type="presParOf" srcId="{7289079C-7EC9-5048-9E67-7A2DE146920F}" destId="{75217D84-061D-C046-BB09-DA75C845A7CD}" srcOrd="23" destOrd="0" presId="urn:microsoft.com/office/officeart/2016/7/layout/RepeatingBendingProcessNew"/>
    <dgm:cxn modelId="{5C4D7F48-A9BB-5047-ABA7-3DB8A6B3C04F}" type="presParOf" srcId="{75217D84-061D-C046-BB09-DA75C845A7CD}" destId="{EFAB98FD-F268-FA49-A07B-3B3CBCF74B95}" srcOrd="0" destOrd="0" presId="urn:microsoft.com/office/officeart/2016/7/layout/RepeatingBendingProcessNew"/>
    <dgm:cxn modelId="{B57B497A-2D3D-2B4C-85C4-7B5E5CABD15D}" type="presParOf" srcId="{7289079C-7EC9-5048-9E67-7A2DE146920F}" destId="{26C20969-8C1B-B54C-A9BD-7E67D1588C69}" srcOrd="24" destOrd="0" presId="urn:microsoft.com/office/officeart/2016/7/layout/RepeatingBendingProcessNew"/>
    <dgm:cxn modelId="{74395A1E-17F1-2C40-A56B-8D18FE4DD128}" type="presParOf" srcId="{7289079C-7EC9-5048-9E67-7A2DE146920F}" destId="{AF2D897B-50C3-4448-A840-7DC36A9968AD}" srcOrd="25" destOrd="0" presId="urn:microsoft.com/office/officeart/2016/7/layout/RepeatingBendingProcessNew"/>
    <dgm:cxn modelId="{B786DB4A-3D5C-7545-8EC1-C957281BB321}" type="presParOf" srcId="{AF2D897B-50C3-4448-A840-7DC36A9968AD}" destId="{26378B18-4915-404A-8DF0-D857B3CD0F40}" srcOrd="0" destOrd="0" presId="urn:microsoft.com/office/officeart/2016/7/layout/RepeatingBendingProcessNew"/>
    <dgm:cxn modelId="{92D49599-7767-6447-881D-58AF571ED9DA}" type="presParOf" srcId="{7289079C-7EC9-5048-9E67-7A2DE146920F}" destId="{4E6E8E41-FDEE-5F47-BD55-4F0503E47791}" srcOrd="2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4355612-2E83-49A0-A138-94024FB79BA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894293C-25B0-4615-9706-608847F9799C}">
      <dgm:prSet/>
      <dgm:spPr/>
      <dgm:t>
        <a:bodyPr/>
        <a:lstStyle/>
        <a:p>
          <a:r>
            <a:rPr lang="en-US" b="0" i="0" baseline="0"/>
            <a:t>Provide communication and food hygiene training.</a:t>
          </a:r>
          <a:endParaRPr lang="en-US"/>
        </a:p>
      </dgm:t>
    </dgm:pt>
    <dgm:pt modelId="{2B1AD9C2-9C33-425B-B15A-09EA0D5C90DD}" type="parTrans" cxnId="{F1FA6A4C-CD01-4C9D-9176-8F0DC25145E7}">
      <dgm:prSet/>
      <dgm:spPr/>
      <dgm:t>
        <a:bodyPr/>
        <a:lstStyle/>
        <a:p>
          <a:endParaRPr lang="en-US"/>
        </a:p>
      </dgm:t>
    </dgm:pt>
    <dgm:pt modelId="{13A1202D-5A21-4013-9498-F6C9EACCF01E}" type="sibTrans" cxnId="{F1FA6A4C-CD01-4C9D-9176-8F0DC25145E7}">
      <dgm:prSet/>
      <dgm:spPr/>
      <dgm:t>
        <a:bodyPr/>
        <a:lstStyle/>
        <a:p>
          <a:endParaRPr lang="en-US"/>
        </a:p>
      </dgm:t>
    </dgm:pt>
    <dgm:pt modelId="{933A5A81-9190-45C5-99E5-9C84921EB5A6}">
      <dgm:prSet/>
      <dgm:spPr/>
      <dgm:t>
        <a:bodyPr/>
        <a:lstStyle/>
        <a:p>
          <a:r>
            <a:rPr lang="en-US" b="0" i="0" baseline="0"/>
            <a:t>Use multilingual signs and visual instructions.</a:t>
          </a:r>
          <a:endParaRPr lang="en-US"/>
        </a:p>
      </dgm:t>
    </dgm:pt>
    <dgm:pt modelId="{21A1F478-4F3D-4238-9F9B-E5BCC7214F2B}" type="parTrans" cxnId="{833C6C86-C499-457E-AE0B-146DFEF6EB78}">
      <dgm:prSet/>
      <dgm:spPr/>
      <dgm:t>
        <a:bodyPr/>
        <a:lstStyle/>
        <a:p>
          <a:endParaRPr lang="en-US"/>
        </a:p>
      </dgm:t>
    </dgm:pt>
    <dgm:pt modelId="{FA40E1FB-5F30-4D73-BF62-D40816B0D3EB}" type="sibTrans" cxnId="{833C6C86-C499-457E-AE0B-146DFEF6EB78}">
      <dgm:prSet/>
      <dgm:spPr/>
      <dgm:t>
        <a:bodyPr/>
        <a:lstStyle/>
        <a:p>
          <a:endParaRPr lang="en-US"/>
        </a:p>
      </dgm:t>
    </dgm:pt>
    <dgm:pt modelId="{DE068E3E-9D9C-4A22-8692-8CFC78D79B77}">
      <dgm:prSet/>
      <dgm:spPr/>
      <dgm:t>
        <a:bodyPr/>
        <a:lstStyle/>
        <a:p>
          <a:r>
            <a:rPr lang="en-US" b="0" i="0" baseline="0"/>
            <a:t>Hold team briefings in quieter areas.</a:t>
          </a:r>
          <a:endParaRPr lang="en-US"/>
        </a:p>
      </dgm:t>
    </dgm:pt>
    <dgm:pt modelId="{B368495E-0DDE-4F44-BFCE-72163E452DC0}" type="parTrans" cxnId="{8821F3C9-D6C8-4BED-834C-700A80003C16}">
      <dgm:prSet/>
      <dgm:spPr/>
      <dgm:t>
        <a:bodyPr/>
        <a:lstStyle/>
        <a:p>
          <a:endParaRPr lang="en-US"/>
        </a:p>
      </dgm:t>
    </dgm:pt>
    <dgm:pt modelId="{112173BB-4C00-48CA-87E3-6C7A711D8468}" type="sibTrans" cxnId="{8821F3C9-D6C8-4BED-834C-700A80003C16}">
      <dgm:prSet/>
      <dgm:spPr/>
      <dgm:t>
        <a:bodyPr/>
        <a:lstStyle/>
        <a:p>
          <a:endParaRPr lang="en-US"/>
        </a:p>
      </dgm:t>
    </dgm:pt>
    <dgm:pt modelId="{80D2A053-C248-41FC-8FA1-21435ADA8DAF}">
      <dgm:prSet/>
      <dgm:spPr/>
      <dgm:t>
        <a:bodyPr/>
        <a:lstStyle/>
        <a:p>
          <a:r>
            <a:rPr lang="en-US" b="0" i="0" baseline="0"/>
            <a:t>Encourage respectful leadership.</a:t>
          </a:r>
          <a:endParaRPr lang="en-US"/>
        </a:p>
      </dgm:t>
    </dgm:pt>
    <dgm:pt modelId="{5790331B-186A-464F-87AC-3609D401F14B}" type="parTrans" cxnId="{D145E142-E6C1-4ADB-AE47-2476C2F120CF}">
      <dgm:prSet/>
      <dgm:spPr/>
      <dgm:t>
        <a:bodyPr/>
        <a:lstStyle/>
        <a:p>
          <a:endParaRPr lang="en-US"/>
        </a:p>
      </dgm:t>
    </dgm:pt>
    <dgm:pt modelId="{9D07734E-96A9-4099-9E03-BD28093718A9}" type="sibTrans" cxnId="{D145E142-E6C1-4ADB-AE47-2476C2F120CF}">
      <dgm:prSet/>
      <dgm:spPr/>
      <dgm:t>
        <a:bodyPr/>
        <a:lstStyle/>
        <a:p>
          <a:endParaRPr lang="en-US"/>
        </a:p>
      </dgm:t>
    </dgm:pt>
    <dgm:pt modelId="{CFAE795B-4454-40C9-9BC3-23B6F57BECE6}">
      <dgm:prSet/>
      <dgm:spPr/>
      <dgm:t>
        <a:bodyPr/>
        <a:lstStyle/>
        <a:p>
          <a:r>
            <a:rPr lang="en-US" b="0" i="0" baseline="0"/>
            <a:t>Introduce regular staff meetings.</a:t>
          </a:r>
          <a:endParaRPr lang="en-US"/>
        </a:p>
      </dgm:t>
    </dgm:pt>
    <dgm:pt modelId="{DEA1B8F2-1EF8-4F88-9B9B-9C9DA6934521}" type="parTrans" cxnId="{F4381087-1BDF-4116-AE63-5AA34D13AA08}">
      <dgm:prSet/>
      <dgm:spPr/>
      <dgm:t>
        <a:bodyPr/>
        <a:lstStyle/>
        <a:p>
          <a:endParaRPr lang="en-US"/>
        </a:p>
      </dgm:t>
    </dgm:pt>
    <dgm:pt modelId="{C6FCA280-3DE5-46AF-B166-C31CA11B408E}" type="sibTrans" cxnId="{F4381087-1BDF-4116-AE63-5AA34D13AA08}">
      <dgm:prSet/>
      <dgm:spPr/>
      <dgm:t>
        <a:bodyPr/>
        <a:lstStyle/>
        <a:p>
          <a:endParaRPr lang="en-US"/>
        </a:p>
      </dgm:t>
    </dgm:pt>
    <dgm:pt modelId="{52F03994-D318-4147-82C2-B6FEC9EE1486}">
      <dgm:prSet/>
      <dgm:spPr/>
      <dgm:t>
        <a:bodyPr/>
        <a:lstStyle/>
        <a:p>
          <a:r>
            <a:rPr lang="en-US" b="0" i="0" baseline="0"/>
            <a:t>Provide cultural awareness training.</a:t>
          </a:r>
          <a:endParaRPr lang="en-US"/>
        </a:p>
      </dgm:t>
    </dgm:pt>
    <dgm:pt modelId="{B376A43E-2F97-4677-805B-69F1F17E05AA}" type="parTrans" cxnId="{92D86706-915B-490D-8BFB-807764576A00}">
      <dgm:prSet/>
      <dgm:spPr/>
      <dgm:t>
        <a:bodyPr/>
        <a:lstStyle/>
        <a:p>
          <a:endParaRPr lang="en-US"/>
        </a:p>
      </dgm:t>
    </dgm:pt>
    <dgm:pt modelId="{71B883EB-9370-4B99-BB24-5E7956A41BEB}" type="sibTrans" cxnId="{92D86706-915B-490D-8BFB-807764576A00}">
      <dgm:prSet/>
      <dgm:spPr/>
      <dgm:t>
        <a:bodyPr/>
        <a:lstStyle/>
        <a:p>
          <a:endParaRPr lang="en-US"/>
        </a:p>
      </dgm:t>
    </dgm:pt>
    <dgm:pt modelId="{55353552-58BA-4DCD-AF9C-27162CAB5522}">
      <dgm:prSet/>
      <dgm:spPr/>
      <dgm:t>
        <a:bodyPr/>
        <a:lstStyle/>
        <a:p>
          <a:r>
            <a:rPr lang="en-US" b="0" i="0" baseline="0"/>
            <a:t>Encourage two-way communication and feedback.</a:t>
          </a:r>
          <a:endParaRPr lang="en-US"/>
        </a:p>
      </dgm:t>
    </dgm:pt>
    <dgm:pt modelId="{3BB7897D-A4D2-478B-976A-39B074DE9C62}" type="parTrans" cxnId="{1A799E8D-8417-45F2-B3DD-6C5361356908}">
      <dgm:prSet/>
      <dgm:spPr/>
      <dgm:t>
        <a:bodyPr/>
        <a:lstStyle/>
        <a:p>
          <a:endParaRPr lang="en-US"/>
        </a:p>
      </dgm:t>
    </dgm:pt>
    <dgm:pt modelId="{1FFA9F79-2D4A-4039-BBE4-AD0DB82DA873}" type="sibTrans" cxnId="{1A799E8D-8417-45F2-B3DD-6C5361356908}">
      <dgm:prSet/>
      <dgm:spPr/>
      <dgm:t>
        <a:bodyPr/>
        <a:lstStyle/>
        <a:p>
          <a:endParaRPr lang="en-US"/>
        </a:p>
      </dgm:t>
    </dgm:pt>
    <dgm:pt modelId="{A2DF718C-B6D5-4BA7-B46C-3969868958D8}" type="pres">
      <dgm:prSet presAssocID="{B4355612-2E83-49A0-A138-94024FB79BA9}" presName="root" presStyleCnt="0">
        <dgm:presLayoutVars>
          <dgm:dir/>
          <dgm:resizeHandles val="exact"/>
        </dgm:presLayoutVars>
      </dgm:prSet>
      <dgm:spPr/>
    </dgm:pt>
    <dgm:pt modelId="{B32C1BBF-934C-4B25-A7CE-F24441358704}" type="pres">
      <dgm:prSet presAssocID="{B894293C-25B0-4615-9706-608847F9799C}" presName="compNode" presStyleCnt="0"/>
      <dgm:spPr/>
    </dgm:pt>
    <dgm:pt modelId="{B2DF9358-E8AF-4614-AEA9-11A5B33E2FDA}" type="pres">
      <dgm:prSet presAssocID="{B894293C-25B0-4615-9706-608847F9799C}" presName="bgRect" presStyleLbl="bgShp" presStyleIdx="0" presStyleCnt="7"/>
      <dgm:spPr/>
    </dgm:pt>
    <dgm:pt modelId="{BC477EF7-F50C-4C42-93DC-97A59DC796E5}" type="pres">
      <dgm:prSet presAssocID="{B894293C-25B0-4615-9706-608847F9799C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f"/>
        </a:ext>
      </dgm:extLst>
    </dgm:pt>
    <dgm:pt modelId="{10E74855-EDE4-4A9E-AAE3-A144713C392F}" type="pres">
      <dgm:prSet presAssocID="{B894293C-25B0-4615-9706-608847F9799C}" presName="spaceRect" presStyleCnt="0"/>
      <dgm:spPr/>
    </dgm:pt>
    <dgm:pt modelId="{CE3C5333-8F86-43D5-A5C7-AC99C6D6A6D2}" type="pres">
      <dgm:prSet presAssocID="{B894293C-25B0-4615-9706-608847F9799C}" presName="parTx" presStyleLbl="revTx" presStyleIdx="0" presStyleCnt="7">
        <dgm:presLayoutVars>
          <dgm:chMax val="0"/>
          <dgm:chPref val="0"/>
        </dgm:presLayoutVars>
      </dgm:prSet>
      <dgm:spPr/>
    </dgm:pt>
    <dgm:pt modelId="{DB4729D1-15C6-4B98-AB79-F18B3DB84CF3}" type="pres">
      <dgm:prSet presAssocID="{13A1202D-5A21-4013-9498-F6C9EACCF01E}" presName="sibTrans" presStyleCnt="0"/>
      <dgm:spPr/>
    </dgm:pt>
    <dgm:pt modelId="{0A555400-679A-4E9B-A031-022A72C09603}" type="pres">
      <dgm:prSet presAssocID="{933A5A81-9190-45C5-99E5-9C84921EB5A6}" presName="compNode" presStyleCnt="0"/>
      <dgm:spPr/>
    </dgm:pt>
    <dgm:pt modelId="{E53AD753-4516-4CC0-9EE8-D310FA46B0E4}" type="pres">
      <dgm:prSet presAssocID="{933A5A81-9190-45C5-99E5-9C84921EB5A6}" presName="bgRect" presStyleLbl="bgShp" presStyleIdx="1" presStyleCnt="7"/>
      <dgm:spPr/>
    </dgm:pt>
    <dgm:pt modelId="{38138241-24D6-4A46-A5B2-DD03B4EFB50E}" type="pres">
      <dgm:prSet presAssocID="{933A5A81-9190-45C5-99E5-9C84921EB5A6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AD2B34F0-6477-45BE-B664-E3FC408FC8FD}" type="pres">
      <dgm:prSet presAssocID="{933A5A81-9190-45C5-99E5-9C84921EB5A6}" presName="spaceRect" presStyleCnt="0"/>
      <dgm:spPr/>
    </dgm:pt>
    <dgm:pt modelId="{62ED6DE9-153A-4A20-BE79-EAD03725BA4A}" type="pres">
      <dgm:prSet presAssocID="{933A5A81-9190-45C5-99E5-9C84921EB5A6}" presName="parTx" presStyleLbl="revTx" presStyleIdx="1" presStyleCnt="7">
        <dgm:presLayoutVars>
          <dgm:chMax val="0"/>
          <dgm:chPref val="0"/>
        </dgm:presLayoutVars>
      </dgm:prSet>
      <dgm:spPr/>
    </dgm:pt>
    <dgm:pt modelId="{B92C1570-72A1-420D-BD7F-BA8840E90F47}" type="pres">
      <dgm:prSet presAssocID="{FA40E1FB-5F30-4D73-BF62-D40816B0D3EB}" presName="sibTrans" presStyleCnt="0"/>
      <dgm:spPr/>
    </dgm:pt>
    <dgm:pt modelId="{FB285B92-7D92-44C7-85DA-7ED107775C2D}" type="pres">
      <dgm:prSet presAssocID="{DE068E3E-9D9C-4A22-8692-8CFC78D79B77}" presName="compNode" presStyleCnt="0"/>
      <dgm:spPr/>
    </dgm:pt>
    <dgm:pt modelId="{2F3D98FB-07F5-4323-9FD0-045CDEAF1B88}" type="pres">
      <dgm:prSet presAssocID="{DE068E3E-9D9C-4A22-8692-8CFC78D79B77}" presName="bgRect" presStyleLbl="bgShp" presStyleIdx="2" presStyleCnt="7"/>
      <dgm:spPr/>
    </dgm:pt>
    <dgm:pt modelId="{C10DF0DB-F003-4BC1-A314-D5AAAE0805D9}" type="pres">
      <dgm:prSet presAssocID="{DE068E3E-9D9C-4A22-8692-8CFC78D79B77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"/>
        </a:ext>
      </dgm:extLst>
    </dgm:pt>
    <dgm:pt modelId="{1547BD6B-960E-47F4-B0CA-0C5541E66A81}" type="pres">
      <dgm:prSet presAssocID="{DE068E3E-9D9C-4A22-8692-8CFC78D79B77}" presName="spaceRect" presStyleCnt="0"/>
      <dgm:spPr/>
    </dgm:pt>
    <dgm:pt modelId="{10036FE6-9A1B-4B56-ACB8-DE6EB64F563E}" type="pres">
      <dgm:prSet presAssocID="{DE068E3E-9D9C-4A22-8692-8CFC78D79B77}" presName="parTx" presStyleLbl="revTx" presStyleIdx="2" presStyleCnt="7">
        <dgm:presLayoutVars>
          <dgm:chMax val="0"/>
          <dgm:chPref val="0"/>
        </dgm:presLayoutVars>
      </dgm:prSet>
      <dgm:spPr/>
    </dgm:pt>
    <dgm:pt modelId="{3D1510C4-7063-4DA2-8EF6-800EE6DD2858}" type="pres">
      <dgm:prSet presAssocID="{112173BB-4C00-48CA-87E3-6C7A711D8468}" presName="sibTrans" presStyleCnt="0"/>
      <dgm:spPr/>
    </dgm:pt>
    <dgm:pt modelId="{B1C451C2-B4ED-4D0E-853F-F437B490F60D}" type="pres">
      <dgm:prSet presAssocID="{80D2A053-C248-41FC-8FA1-21435ADA8DAF}" presName="compNode" presStyleCnt="0"/>
      <dgm:spPr/>
    </dgm:pt>
    <dgm:pt modelId="{0DA1958B-7CAA-418A-8CE8-CAFF058C48AC}" type="pres">
      <dgm:prSet presAssocID="{80D2A053-C248-41FC-8FA1-21435ADA8DAF}" presName="bgRect" presStyleLbl="bgShp" presStyleIdx="3" presStyleCnt="7"/>
      <dgm:spPr/>
    </dgm:pt>
    <dgm:pt modelId="{E51CB76F-111E-4D31-A87D-386816392BCD}" type="pres">
      <dgm:prSet presAssocID="{80D2A053-C248-41FC-8FA1-21435ADA8DAF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C684DB33-0BC2-4C04-9417-AF1FD8004755}" type="pres">
      <dgm:prSet presAssocID="{80D2A053-C248-41FC-8FA1-21435ADA8DAF}" presName="spaceRect" presStyleCnt="0"/>
      <dgm:spPr/>
    </dgm:pt>
    <dgm:pt modelId="{064485DF-9601-4044-8B04-858572BB05B8}" type="pres">
      <dgm:prSet presAssocID="{80D2A053-C248-41FC-8FA1-21435ADA8DAF}" presName="parTx" presStyleLbl="revTx" presStyleIdx="3" presStyleCnt="7">
        <dgm:presLayoutVars>
          <dgm:chMax val="0"/>
          <dgm:chPref val="0"/>
        </dgm:presLayoutVars>
      </dgm:prSet>
      <dgm:spPr/>
    </dgm:pt>
    <dgm:pt modelId="{E2AB293D-E5F7-4C1E-B165-083A8E1EB430}" type="pres">
      <dgm:prSet presAssocID="{9D07734E-96A9-4099-9E03-BD28093718A9}" presName="sibTrans" presStyleCnt="0"/>
      <dgm:spPr/>
    </dgm:pt>
    <dgm:pt modelId="{30CCCA95-66A5-48EE-8DAE-0018FC292857}" type="pres">
      <dgm:prSet presAssocID="{CFAE795B-4454-40C9-9BC3-23B6F57BECE6}" presName="compNode" presStyleCnt="0"/>
      <dgm:spPr/>
    </dgm:pt>
    <dgm:pt modelId="{BE0F0B57-199A-4EC1-B0F2-D4DCDAB77FAB}" type="pres">
      <dgm:prSet presAssocID="{CFAE795B-4454-40C9-9BC3-23B6F57BECE6}" presName="bgRect" presStyleLbl="bgShp" presStyleIdx="4" presStyleCnt="7"/>
      <dgm:spPr/>
    </dgm:pt>
    <dgm:pt modelId="{9E4CD84F-FF51-41AB-9E60-C8B309C797FC}" type="pres">
      <dgm:prSet presAssocID="{CFAE795B-4454-40C9-9BC3-23B6F57BECE6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DE0AB033-0410-4F8B-BE86-959196575792}" type="pres">
      <dgm:prSet presAssocID="{CFAE795B-4454-40C9-9BC3-23B6F57BECE6}" presName="spaceRect" presStyleCnt="0"/>
      <dgm:spPr/>
    </dgm:pt>
    <dgm:pt modelId="{BA19127D-3597-4F22-98AB-A725BDF8AD09}" type="pres">
      <dgm:prSet presAssocID="{CFAE795B-4454-40C9-9BC3-23B6F57BECE6}" presName="parTx" presStyleLbl="revTx" presStyleIdx="4" presStyleCnt="7">
        <dgm:presLayoutVars>
          <dgm:chMax val="0"/>
          <dgm:chPref val="0"/>
        </dgm:presLayoutVars>
      </dgm:prSet>
      <dgm:spPr/>
    </dgm:pt>
    <dgm:pt modelId="{992EC059-8EF3-4601-B6B3-6946A662F93F}" type="pres">
      <dgm:prSet presAssocID="{C6FCA280-3DE5-46AF-B166-C31CA11B408E}" presName="sibTrans" presStyleCnt="0"/>
      <dgm:spPr/>
    </dgm:pt>
    <dgm:pt modelId="{0072EB61-072A-4DA4-9A4B-DEFEAA0FE2E4}" type="pres">
      <dgm:prSet presAssocID="{52F03994-D318-4147-82C2-B6FEC9EE1486}" presName="compNode" presStyleCnt="0"/>
      <dgm:spPr/>
    </dgm:pt>
    <dgm:pt modelId="{2B4A2E3A-7C7D-47E4-BBF9-E0B1FBF22C3A}" type="pres">
      <dgm:prSet presAssocID="{52F03994-D318-4147-82C2-B6FEC9EE1486}" presName="bgRect" presStyleLbl="bgShp" presStyleIdx="5" presStyleCnt="7"/>
      <dgm:spPr/>
    </dgm:pt>
    <dgm:pt modelId="{919ABA3C-A5E1-42C6-8A8C-406A5D8780C7}" type="pres">
      <dgm:prSet presAssocID="{52F03994-D318-4147-82C2-B6FEC9EE1486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E3DE7B8-5479-4AA1-8146-B55F652C5F9C}" type="pres">
      <dgm:prSet presAssocID="{52F03994-D318-4147-82C2-B6FEC9EE1486}" presName="spaceRect" presStyleCnt="0"/>
      <dgm:spPr/>
    </dgm:pt>
    <dgm:pt modelId="{5A270FF5-1FC2-49BC-A15A-DAA7F47A4B44}" type="pres">
      <dgm:prSet presAssocID="{52F03994-D318-4147-82C2-B6FEC9EE1486}" presName="parTx" presStyleLbl="revTx" presStyleIdx="5" presStyleCnt="7">
        <dgm:presLayoutVars>
          <dgm:chMax val="0"/>
          <dgm:chPref val="0"/>
        </dgm:presLayoutVars>
      </dgm:prSet>
      <dgm:spPr/>
    </dgm:pt>
    <dgm:pt modelId="{D742D384-387E-4B1B-B11F-0176D87CB84F}" type="pres">
      <dgm:prSet presAssocID="{71B883EB-9370-4B99-BB24-5E7956A41BEB}" presName="sibTrans" presStyleCnt="0"/>
      <dgm:spPr/>
    </dgm:pt>
    <dgm:pt modelId="{124AA5FF-8D7B-4DDE-8E67-468E46418BAE}" type="pres">
      <dgm:prSet presAssocID="{55353552-58BA-4DCD-AF9C-27162CAB5522}" presName="compNode" presStyleCnt="0"/>
      <dgm:spPr/>
    </dgm:pt>
    <dgm:pt modelId="{2E94536D-441D-4382-B596-F4E66C0FAC20}" type="pres">
      <dgm:prSet presAssocID="{55353552-58BA-4DCD-AF9C-27162CAB5522}" presName="bgRect" presStyleLbl="bgShp" presStyleIdx="6" presStyleCnt="7"/>
      <dgm:spPr/>
    </dgm:pt>
    <dgm:pt modelId="{3F2AE820-B23B-4E36-9D3A-38BE524035E4}" type="pres">
      <dgm:prSet presAssocID="{55353552-58BA-4DCD-AF9C-27162CAB5522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are"/>
        </a:ext>
      </dgm:extLst>
    </dgm:pt>
    <dgm:pt modelId="{0E606B25-20D8-44BC-9D39-29A35411161B}" type="pres">
      <dgm:prSet presAssocID="{55353552-58BA-4DCD-AF9C-27162CAB5522}" presName="spaceRect" presStyleCnt="0"/>
      <dgm:spPr/>
    </dgm:pt>
    <dgm:pt modelId="{E90D7D47-EE56-436E-AE05-C664C6825B2E}" type="pres">
      <dgm:prSet presAssocID="{55353552-58BA-4DCD-AF9C-27162CAB5522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92D86706-915B-490D-8BFB-807764576A00}" srcId="{B4355612-2E83-49A0-A138-94024FB79BA9}" destId="{52F03994-D318-4147-82C2-B6FEC9EE1486}" srcOrd="5" destOrd="0" parTransId="{B376A43E-2F97-4677-805B-69F1F17E05AA}" sibTransId="{71B883EB-9370-4B99-BB24-5E7956A41BEB}"/>
    <dgm:cxn modelId="{D145E142-E6C1-4ADB-AE47-2476C2F120CF}" srcId="{B4355612-2E83-49A0-A138-94024FB79BA9}" destId="{80D2A053-C248-41FC-8FA1-21435ADA8DAF}" srcOrd="3" destOrd="0" parTransId="{5790331B-186A-464F-87AC-3609D401F14B}" sibTransId="{9D07734E-96A9-4099-9E03-BD28093718A9}"/>
    <dgm:cxn modelId="{4B555643-A5A7-4EF2-ADE5-E08FC22B6BFF}" type="presOf" srcId="{52F03994-D318-4147-82C2-B6FEC9EE1486}" destId="{5A270FF5-1FC2-49BC-A15A-DAA7F47A4B44}" srcOrd="0" destOrd="0" presId="urn:microsoft.com/office/officeart/2018/2/layout/IconVerticalSolidList"/>
    <dgm:cxn modelId="{F1FA6A4C-CD01-4C9D-9176-8F0DC25145E7}" srcId="{B4355612-2E83-49A0-A138-94024FB79BA9}" destId="{B894293C-25B0-4615-9706-608847F9799C}" srcOrd="0" destOrd="0" parTransId="{2B1AD9C2-9C33-425B-B15A-09EA0D5C90DD}" sibTransId="{13A1202D-5A21-4013-9498-F6C9EACCF01E}"/>
    <dgm:cxn modelId="{34A57156-E5B3-4A2E-9416-58DA3B8928DC}" type="presOf" srcId="{80D2A053-C248-41FC-8FA1-21435ADA8DAF}" destId="{064485DF-9601-4044-8B04-858572BB05B8}" srcOrd="0" destOrd="0" presId="urn:microsoft.com/office/officeart/2018/2/layout/IconVerticalSolidList"/>
    <dgm:cxn modelId="{D7C6567B-150D-4B3B-98E5-DC6F07F2513E}" type="presOf" srcId="{933A5A81-9190-45C5-99E5-9C84921EB5A6}" destId="{62ED6DE9-153A-4A20-BE79-EAD03725BA4A}" srcOrd="0" destOrd="0" presId="urn:microsoft.com/office/officeart/2018/2/layout/IconVerticalSolidList"/>
    <dgm:cxn modelId="{D2A3237E-BA11-4CEE-927D-FCC03C277461}" type="presOf" srcId="{B894293C-25B0-4615-9706-608847F9799C}" destId="{CE3C5333-8F86-43D5-A5C7-AC99C6D6A6D2}" srcOrd="0" destOrd="0" presId="urn:microsoft.com/office/officeart/2018/2/layout/IconVerticalSolidList"/>
    <dgm:cxn modelId="{833C6C86-C499-457E-AE0B-146DFEF6EB78}" srcId="{B4355612-2E83-49A0-A138-94024FB79BA9}" destId="{933A5A81-9190-45C5-99E5-9C84921EB5A6}" srcOrd="1" destOrd="0" parTransId="{21A1F478-4F3D-4238-9F9B-E5BCC7214F2B}" sibTransId="{FA40E1FB-5F30-4D73-BF62-D40816B0D3EB}"/>
    <dgm:cxn modelId="{F4381087-1BDF-4116-AE63-5AA34D13AA08}" srcId="{B4355612-2E83-49A0-A138-94024FB79BA9}" destId="{CFAE795B-4454-40C9-9BC3-23B6F57BECE6}" srcOrd="4" destOrd="0" parTransId="{DEA1B8F2-1EF8-4F88-9B9B-9C9DA6934521}" sibTransId="{C6FCA280-3DE5-46AF-B166-C31CA11B408E}"/>
    <dgm:cxn modelId="{1A799E8D-8417-45F2-B3DD-6C5361356908}" srcId="{B4355612-2E83-49A0-A138-94024FB79BA9}" destId="{55353552-58BA-4DCD-AF9C-27162CAB5522}" srcOrd="6" destOrd="0" parTransId="{3BB7897D-A4D2-478B-976A-39B074DE9C62}" sibTransId="{1FFA9F79-2D4A-4039-BBE4-AD0DB82DA873}"/>
    <dgm:cxn modelId="{86CE87A5-66C1-4536-AD8A-7BF5F41CB49A}" type="presOf" srcId="{55353552-58BA-4DCD-AF9C-27162CAB5522}" destId="{E90D7D47-EE56-436E-AE05-C664C6825B2E}" srcOrd="0" destOrd="0" presId="urn:microsoft.com/office/officeart/2018/2/layout/IconVerticalSolidList"/>
    <dgm:cxn modelId="{8E169AC4-206B-4C9E-A329-F05F54BA86AC}" type="presOf" srcId="{B4355612-2E83-49A0-A138-94024FB79BA9}" destId="{A2DF718C-B6D5-4BA7-B46C-3969868958D8}" srcOrd="0" destOrd="0" presId="urn:microsoft.com/office/officeart/2018/2/layout/IconVerticalSolidList"/>
    <dgm:cxn modelId="{8821F3C9-D6C8-4BED-834C-700A80003C16}" srcId="{B4355612-2E83-49A0-A138-94024FB79BA9}" destId="{DE068E3E-9D9C-4A22-8692-8CFC78D79B77}" srcOrd="2" destOrd="0" parTransId="{B368495E-0DDE-4F44-BFCE-72163E452DC0}" sibTransId="{112173BB-4C00-48CA-87E3-6C7A711D8468}"/>
    <dgm:cxn modelId="{4CB0B7CC-36DD-48EF-B629-53F648AF1E56}" type="presOf" srcId="{CFAE795B-4454-40C9-9BC3-23B6F57BECE6}" destId="{BA19127D-3597-4F22-98AB-A725BDF8AD09}" srcOrd="0" destOrd="0" presId="urn:microsoft.com/office/officeart/2018/2/layout/IconVerticalSolidList"/>
    <dgm:cxn modelId="{82AF9AEE-6748-40E8-89B6-7F70D12C0E4C}" type="presOf" srcId="{DE068E3E-9D9C-4A22-8692-8CFC78D79B77}" destId="{10036FE6-9A1B-4B56-ACB8-DE6EB64F563E}" srcOrd="0" destOrd="0" presId="urn:microsoft.com/office/officeart/2018/2/layout/IconVerticalSolidList"/>
    <dgm:cxn modelId="{D007F89C-9824-4487-8E55-7E9815FD1DB9}" type="presParOf" srcId="{A2DF718C-B6D5-4BA7-B46C-3969868958D8}" destId="{B32C1BBF-934C-4B25-A7CE-F24441358704}" srcOrd="0" destOrd="0" presId="urn:microsoft.com/office/officeart/2018/2/layout/IconVerticalSolidList"/>
    <dgm:cxn modelId="{CCE2C8AD-A9E4-4932-8EFD-353B7C64F821}" type="presParOf" srcId="{B32C1BBF-934C-4B25-A7CE-F24441358704}" destId="{B2DF9358-E8AF-4614-AEA9-11A5B33E2FDA}" srcOrd="0" destOrd="0" presId="urn:microsoft.com/office/officeart/2018/2/layout/IconVerticalSolidList"/>
    <dgm:cxn modelId="{BF3D6492-3FDC-4AB5-A0B8-8B09ADBF9D20}" type="presParOf" srcId="{B32C1BBF-934C-4B25-A7CE-F24441358704}" destId="{BC477EF7-F50C-4C42-93DC-97A59DC796E5}" srcOrd="1" destOrd="0" presId="urn:microsoft.com/office/officeart/2018/2/layout/IconVerticalSolidList"/>
    <dgm:cxn modelId="{177D5968-D217-43B6-8299-7B269AC31179}" type="presParOf" srcId="{B32C1BBF-934C-4B25-A7CE-F24441358704}" destId="{10E74855-EDE4-4A9E-AAE3-A144713C392F}" srcOrd="2" destOrd="0" presId="urn:microsoft.com/office/officeart/2018/2/layout/IconVerticalSolidList"/>
    <dgm:cxn modelId="{E57B7E47-955E-4035-8D38-5D083C8C5AEF}" type="presParOf" srcId="{B32C1BBF-934C-4B25-A7CE-F24441358704}" destId="{CE3C5333-8F86-43D5-A5C7-AC99C6D6A6D2}" srcOrd="3" destOrd="0" presId="urn:microsoft.com/office/officeart/2018/2/layout/IconVerticalSolidList"/>
    <dgm:cxn modelId="{7786C22A-7ECD-4912-9FA5-6974D364FA25}" type="presParOf" srcId="{A2DF718C-B6D5-4BA7-B46C-3969868958D8}" destId="{DB4729D1-15C6-4B98-AB79-F18B3DB84CF3}" srcOrd="1" destOrd="0" presId="urn:microsoft.com/office/officeart/2018/2/layout/IconVerticalSolidList"/>
    <dgm:cxn modelId="{73432F07-59D1-4D2B-89FE-ADD9738978F1}" type="presParOf" srcId="{A2DF718C-B6D5-4BA7-B46C-3969868958D8}" destId="{0A555400-679A-4E9B-A031-022A72C09603}" srcOrd="2" destOrd="0" presId="urn:microsoft.com/office/officeart/2018/2/layout/IconVerticalSolidList"/>
    <dgm:cxn modelId="{8CFFAE75-AAE6-4C8E-AF78-27FE16B56F40}" type="presParOf" srcId="{0A555400-679A-4E9B-A031-022A72C09603}" destId="{E53AD753-4516-4CC0-9EE8-D310FA46B0E4}" srcOrd="0" destOrd="0" presId="urn:microsoft.com/office/officeart/2018/2/layout/IconVerticalSolidList"/>
    <dgm:cxn modelId="{016EC764-D4D2-4193-9C0F-04048EE71B60}" type="presParOf" srcId="{0A555400-679A-4E9B-A031-022A72C09603}" destId="{38138241-24D6-4A46-A5B2-DD03B4EFB50E}" srcOrd="1" destOrd="0" presId="urn:microsoft.com/office/officeart/2018/2/layout/IconVerticalSolidList"/>
    <dgm:cxn modelId="{5F7DF5FD-1753-49F3-88BB-8CC32A8560C0}" type="presParOf" srcId="{0A555400-679A-4E9B-A031-022A72C09603}" destId="{AD2B34F0-6477-45BE-B664-E3FC408FC8FD}" srcOrd="2" destOrd="0" presId="urn:microsoft.com/office/officeart/2018/2/layout/IconVerticalSolidList"/>
    <dgm:cxn modelId="{26A46788-597F-401C-8A1F-2859188BBD47}" type="presParOf" srcId="{0A555400-679A-4E9B-A031-022A72C09603}" destId="{62ED6DE9-153A-4A20-BE79-EAD03725BA4A}" srcOrd="3" destOrd="0" presId="urn:microsoft.com/office/officeart/2018/2/layout/IconVerticalSolidList"/>
    <dgm:cxn modelId="{CFB9E293-8E0E-4E47-B6AF-62A96858C665}" type="presParOf" srcId="{A2DF718C-B6D5-4BA7-B46C-3969868958D8}" destId="{B92C1570-72A1-420D-BD7F-BA8840E90F47}" srcOrd="3" destOrd="0" presId="urn:microsoft.com/office/officeart/2018/2/layout/IconVerticalSolidList"/>
    <dgm:cxn modelId="{FE3C57A0-FECF-45A4-96A1-B092B2335276}" type="presParOf" srcId="{A2DF718C-B6D5-4BA7-B46C-3969868958D8}" destId="{FB285B92-7D92-44C7-85DA-7ED107775C2D}" srcOrd="4" destOrd="0" presId="urn:microsoft.com/office/officeart/2018/2/layout/IconVerticalSolidList"/>
    <dgm:cxn modelId="{EC5A6179-AFA9-4E7B-9755-6790DC1FAB07}" type="presParOf" srcId="{FB285B92-7D92-44C7-85DA-7ED107775C2D}" destId="{2F3D98FB-07F5-4323-9FD0-045CDEAF1B88}" srcOrd="0" destOrd="0" presId="urn:microsoft.com/office/officeart/2018/2/layout/IconVerticalSolidList"/>
    <dgm:cxn modelId="{F93E9140-C70E-42FB-A131-49F81FB7DD9B}" type="presParOf" srcId="{FB285B92-7D92-44C7-85DA-7ED107775C2D}" destId="{C10DF0DB-F003-4BC1-A314-D5AAAE0805D9}" srcOrd="1" destOrd="0" presId="urn:microsoft.com/office/officeart/2018/2/layout/IconVerticalSolidList"/>
    <dgm:cxn modelId="{2650436B-98AB-4D6F-AB55-BC04ACB5993C}" type="presParOf" srcId="{FB285B92-7D92-44C7-85DA-7ED107775C2D}" destId="{1547BD6B-960E-47F4-B0CA-0C5541E66A81}" srcOrd="2" destOrd="0" presId="urn:microsoft.com/office/officeart/2018/2/layout/IconVerticalSolidList"/>
    <dgm:cxn modelId="{52E5E854-636A-4695-94D7-6148E6C87BAB}" type="presParOf" srcId="{FB285B92-7D92-44C7-85DA-7ED107775C2D}" destId="{10036FE6-9A1B-4B56-ACB8-DE6EB64F563E}" srcOrd="3" destOrd="0" presId="urn:microsoft.com/office/officeart/2018/2/layout/IconVerticalSolidList"/>
    <dgm:cxn modelId="{219E9512-9A4D-403E-812F-0A975066FC5D}" type="presParOf" srcId="{A2DF718C-B6D5-4BA7-B46C-3969868958D8}" destId="{3D1510C4-7063-4DA2-8EF6-800EE6DD2858}" srcOrd="5" destOrd="0" presId="urn:microsoft.com/office/officeart/2018/2/layout/IconVerticalSolidList"/>
    <dgm:cxn modelId="{B7DEF097-29BD-4BD4-81B9-8C3F45241B98}" type="presParOf" srcId="{A2DF718C-B6D5-4BA7-B46C-3969868958D8}" destId="{B1C451C2-B4ED-4D0E-853F-F437B490F60D}" srcOrd="6" destOrd="0" presId="urn:microsoft.com/office/officeart/2018/2/layout/IconVerticalSolidList"/>
    <dgm:cxn modelId="{E72BEEC8-7B7C-4958-84A0-B9C2D22201FF}" type="presParOf" srcId="{B1C451C2-B4ED-4D0E-853F-F437B490F60D}" destId="{0DA1958B-7CAA-418A-8CE8-CAFF058C48AC}" srcOrd="0" destOrd="0" presId="urn:microsoft.com/office/officeart/2018/2/layout/IconVerticalSolidList"/>
    <dgm:cxn modelId="{38B27E47-D741-4D89-9CBD-8BD59C5B0372}" type="presParOf" srcId="{B1C451C2-B4ED-4D0E-853F-F437B490F60D}" destId="{E51CB76F-111E-4D31-A87D-386816392BCD}" srcOrd="1" destOrd="0" presId="urn:microsoft.com/office/officeart/2018/2/layout/IconVerticalSolidList"/>
    <dgm:cxn modelId="{1FE7E1D6-2877-4514-8179-5577762BF5E0}" type="presParOf" srcId="{B1C451C2-B4ED-4D0E-853F-F437B490F60D}" destId="{C684DB33-0BC2-4C04-9417-AF1FD8004755}" srcOrd="2" destOrd="0" presId="urn:microsoft.com/office/officeart/2018/2/layout/IconVerticalSolidList"/>
    <dgm:cxn modelId="{C9ACBB64-AF54-49E0-90B2-38A8C4507A4F}" type="presParOf" srcId="{B1C451C2-B4ED-4D0E-853F-F437B490F60D}" destId="{064485DF-9601-4044-8B04-858572BB05B8}" srcOrd="3" destOrd="0" presId="urn:microsoft.com/office/officeart/2018/2/layout/IconVerticalSolidList"/>
    <dgm:cxn modelId="{E1347B6B-19F5-4691-8FDD-C1E21B3D74A4}" type="presParOf" srcId="{A2DF718C-B6D5-4BA7-B46C-3969868958D8}" destId="{E2AB293D-E5F7-4C1E-B165-083A8E1EB430}" srcOrd="7" destOrd="0" presId="urn:microsoft.com/office/officeart/2018/2/layout/IconVerticalSolidList"/>
    <dgm:cxn modelId="{30495721-AD3B-48FD-B885-292FEBAA7617}" type="presParOf" srcId="{A2DF718C-B6D5-4BA7-B46C-3969868958D8}" destId="{30CCCA95-66A5-48EE-8DAE-0018FC292857}" srcOrd="8" destOrd="0" presId="urn:microsoft.com/office/officeart/2018/2/layout/IconVerticalSolidList"/>
    <dgm:cxn modelId="{118D9B26-5CC6-40B9-811E-2976337F7E79}" type="presParOf" srcId="{30CCCA95-66A5-48EE-8DAE-0018FC292857}" destId="{BE0F0B57-199A-4EC1-B0F2-D4DCDAB77FAB}" srcOrd="0" destOrd="0" presId="urn:microsoft.com/office/officeart/2018/2/layout/IconVerticalSolidList"/>
    <dgm:cxn modelId="{1693D903-6558-49AD-8716-6B2E81780E04}" type="presParOf" srcId="{30CCCA95-66A5-48EE-8DAE-0018FC292857}" destId="{9E4CD84F-FF51-41AB-9E60-C8B309C797FC}" srcOrd="1" destOrd="0" presId="urn:microsoft.com/office/officeart/2018/2/layout/IconVerticalSolidList"/>
    <dgm:cxn modelId="{EE277C90-832A-4B1C-880D-804EF169D108}" type="presParOf" srcId="{30CCCA95-66A5-48EE-8DAE-0018FC292857}" destId="{DE0AB033-0410-4F8B-BE86-959196575792}" srcOrd="2" destOrd="0" presId="urn:microsoft.com/office/officeart/2018/2/layout/IconVerticalSolidList"/>
    <dgm:cxn modelId="{7BA2CA2D-83F3-4950-93EF-2B67695FA723}" type="presParOf" srcId="{30CCCA95-66A5-48EE-8DAE-0018FC292857}" destId="{BA19127D-3597-4F22-98AB-A725BDF8AD09}" srcOrd="3" destOrd="0" presId="urn:microsoft.com/office/officeart/2018/2/layout/IconVerticalSolidList"/>
    <dgm:cxn modelId="{3E0587B6-7B2E-4246-AB01-750D862AC2AE}" type="presParOf" srcId="{A2DF718C-B6D5-4BA7-B46C-3969868958D8}" destId="{992EC059-8EF3-4601-B6B3-6946A662F93F}" srcOrd="9" destOrd="0" presId="urn:microsoft.com/office/officeart/2018/2/layout/IconVerticalSolidList"/>
    <dgm:cxn modelId="{C345CC2E-FD48-4B44-8B37-8C90AC699133}" type="presParOf" srcId="{A2DF718C-B6D5-4BA7-B46C-3969868958D8}" destId="{0072EB61-072A-4DA4-9A4B-DEFEAA0FE2E4}" srcOrd="10" destOrd="0" presId="urn:microsoft.com/office/officeart/2018/2/layout/IconVerticalSolidList"/>
    <dgm:cxn modelId="{AB3523D5-2BB9-4B68-877A-2374213415C2}" type="presParOf" srcId="{0072EB61-072A-4DA4-9A4B-DEFEAA0FE2E4}" destId="{2B4A2E3A-7C7D-47E4-BBF9-E0B1FBF22C3A}" srcOrd="0" destOrd="0" presId="urn:microsoft.com/office/officeart/2018/2/layout/IconVerticalSolidList"/>
    <dgm:cxn modelId="{5BED7C0A-93A3-41C2-AEB1-457DAFBB091A}" type="presParOf" srcId="{0072EB61-072A-4DA4-9A4B-DEFEAA0FE2E4}" destId="{919ABA3C-A5E1-42C6-8A8C-406A5D8780C7}" srcOrd="1" destOrd="0" presId="urn:microsoft.com/office/officeart/2018/2/layout/IconVerticalSolidList"/>
    <dgm:cxn modelId="{C50777AA-D24E-4AA3-A20D-0036EE75D9B1}" type="presParOf" srcId="{0072EB61-072A-4DA4-9A4B-DEFEAA0FE2E4}" destId="{9E3DE7B8-5479-4AA1-8146-B55F652C5F9C}" srcOrd="2" destOrd="0" presId="urn:microsoft.com/office/officeart/2018/2/layout/IconVerticalSolidList"/>
    <dgm:cxn modelId="{95912A0C-2FFC-4934-B5FE-8184B6753F20}" type="presParOf" srcId="{0072EB61-072A-4DA4-9A4B-DEFEAA0FE2E4}" destId="{5A270FF5-1FC2-49BC-A15A-DAA7F47A4B44}" srcOrd="3" destOrd="0" presId="urn:microsoft.com/office/officeart/2018/2/layout/IconVerticalSolidList"/>
    <dgm:cxn modelId="{D92CE63E-2E68-4DBE-984A-3A953C88B095}" type="presParOf" srcId="{A2DF718C-B6D5-4BA7-B46C-3969868958D8}" destId="{D742D384-387E-4B1B-B11F-0176D87CB84F}" srcOrd="11" destOrd="0" presId="urn:microsoft.com/office/officeart/2018/2/layout/IconVerticalSolidList"/>
    <dgm:cxn modelId="{D75C5493-5EFD-4875-A55F-4A5B08EDAB20}" type="presParOf" srcId="{A2DF718C-B6D5-4BA7-B46C-3969868958D8}" destId="{124AA5FF-8D7B-4DDE-8E67-468E46418BAE}" srcOrd="12" destOrd="0" presId="urn:microsoft.com/office/officeart/2018/2/layout/IconVerticalSolidList"/>
    <dgm:cxn modelId="{092DC82B-F8B9-4A5A-8D3A-6D6CFA42170B}" type="presParOf" srcId="{124AA5FF-8D7B-4DDE-8E67-468E46418BAE}" destId="{2E94536D-441D-4382-B596-F4E66C0FAC20}" srcOrd="0" destOrd="0" presId="urn:microsoft.com/office/officeart/2018/2/layout/IconVerticalSolidList"/>
    <dgm:cxn modelId="{08983470-CCFA-4802-B882-FE3F628D7440}" type="presParOf" srcId="{124AA5FF-8D7B-4DDE-8E67-468E46418BAE}" destId="{3F2AE820-B23B-4E36-9D3A-38BE524035E4}" srcOrd="1" destOrd="0" presId="urn:microsoft.com/office/officeart/2018/2/layout/IconVerticalSolidList"/>
    <dgm:cxn modelId="{6104B286-7044-442E-9B47-A16C00E6D597}" type="presParOf" srcId="{124AA5FF-8D7B-4DDE-8E67-468E46418BAE}" destId="{0E606B25-20D8-44BC-9D39-29A35411161B}" srcOrd="2" destOrd="0" presId="urn:microsoft.com/office/officeart/2018/2/layout/IconVerticalSolidList"/>
    <dgm:cxn modelId="{5B0BC459-08B2-47F4-A259-688B0E91E3E8}" type="presParOf" srcId="{124AA5FF-8D7B-4DDE-8E67-468E46418BAE}" destId="{E90D7D47-EE56-436E-AE05-C664C6825B2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F5FC557-F0D0-4AE4-9553-CA8C4D905CD7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74A7F04C-AE16-42C9-9CA2-5F2D74D783CC}">
      <dgm:prSet/>
      <dgm:spPr/>
      <dgm:t>
        <a:bodyPr/>
        <a:lstStyle/>
        <a:p>
          <a:pPr>
            <a:defRPr cap="all"/>
          </a:pPr>
          <a:r>
            <a:rPr lang="en-US" b="0" i="0" baseline="0"/>
            <a:t>Communication is essential for organisational success.</a:t>
          </a:r>
          <a:endParaRPr lang="en-US"/>
        </a:p>
      </dgm:t>
    </dgm:pt>
    <dgm:pt modelId="{EEC328F0-8EB6-4323-8B22-02100C6C8F13}" type="parTrans" cxnId="{72321054-8447-47D7-98C8-4AE90922BCE2}">
      <dgm:prSet/>
      <dgm:spPr/>
      <dgm:t>
        <a:bodyPr/>
        <a:lstStyle/>
        <a:p>
          <a:endParaRPr lang="en-US"/>
        </a:p>
      </dgm:t>
    </dgm:pt>
    <dgm:pt modelId="{CD1FA70C-179C-4C1C-A985-209295917BC1}" type="sibTrans" cxnId="{72321054-8447-47D7-98C8-4AE90922BCE2}">
      <dgm:prSet/>
      <dgm:spPr/>
      <dgm:t>
        <a:bodyPr/>
        <a:lstStyle/>
        <a:p>
          <a:endParaRPr lang="en-US"/>
        </a:p>
      </dgm:t>
    </dgm:pt>
    <dgm:pt modelId="{51D5D669-310B-4947-88CF-08E770ECCA8C}">
      <dgm:prSet/>
      <dgm:spPr/>
      <dgm:t>
        <a:bodyPr/>
        <a:lstStyle/>
        <a:p>
          <a:pPr>
            <a:defRPr cap="all"/>
          </a:pPr>
          <a:r>
            <a:rPr lang="en-US" b="0" i="0" baseline="0"/>
            <a:t>Flight Foods Ltd experiences several communication barriers.</a:t>
          </a:r>
          <a:endParaRPr lang="en-US"/>
        </a:p>
      </dgm:t>
    </dgm:pt>
    <dgm:pt modelId="{9F4404C3-6697-4F4E-8DC8-8C4FDB9F7E34}" type="parTrans" cxnId="{DA5356BB-8EFF-4102-B032-2F334389F509}">
      <dgm:prSet/>
      <dgm:spPr/>
      <dgm:t>
        <a:bodyPr/>
        <a:lstStyle/>
        <a:p>
          <a:endParaRPr lang="en-US"/>
        </a:p>
      </dgm:t>
    </dgm:pt>
    <dgm:pt modelId="{D685FB51-1B71-4C51-953B-10659843E91C}" type="sibTrans" cxnId="{DA5356BB-8EFF-4102-B032-2F334389F509}">
      <dgm:prSet/>
      <dgm:spPr/>
      <dgm:t>
        <a:bodyPr/>
        <a:lstStyle/>
        <a:p>
          <a:endParaRPr lang="en-US"/>
        </a:p>
      </dgm:t>
    </dgm:pt>
    <dgm:pt modelId="{99377122-81D7-4E25-ADB7-045D48B61151}">
      <dgm:prSet/>
      <dgm:spPr/>
      <dgm:t>
        <a:bodyPr/>
        <a:lstStyle/>
        <a:p>
          <a:pPr>
            <a:defRPr cap="all"/>
          </a:pPr>
          <a:r>
            <a:rPr lang="en-US" b="0" i="0" baseline="0"/>
            <a:t>Communication theories explain why these issues occur.</a:t>
          </a:r>
          <a:endParaRPr lang="en-US"/>
        </a:p>
      </dgm:t>
    </dgm:pt>
    <dgm:pt modelId="{65B3B1E1-CE90-4FF3-B4FD-7E70BE721FDA}" type="parTrans" cxnId="{52F66676-7809-4CF8-8E71-C7CFAB041DFF}">
      <dgm:prSet/>
      <dgm:spPr/>
      <dgm:t>
        <a:bodyPr/>
        <a:lstStyle/>
        <a:p>
          <a:endParaRPr lang="en-US"/>
        </a:p>
      </dgm:t>
    </dgm:pt>
    <dgm:pt modelId="{F3357E4E-E4AB-4C7B-B007-17F2B9162963}" type="sibTrans" cxnId="{52F66676-7809-4CF8-8E71-C7CFAB041DFF}">
      <dgm:prSet/>
      <dgm:spPr/>
      <dgm:t>
        <a:bodyPr/>
        <a:lstStyle/>
        <a:p>
          <a:endParaRPr lang="en-US"/>
        </a:p>
      </dgm:t>
    </dgm:pt>
    <dgm:pt modelId="{253336D7-F9A9-4CB6-8A6A-16EF242A46AC}">
      <dgm:prSet/>
      <dgm:spPr/>
      <dgm:t>
        <a:bodyPr/>
        <a:lstStyle/>
        <a:p>
          <a:pPr>
            <a:defRPr cap="all"/>
          </a:pPr>
          <a:r>
            <a:rPr lang="en-US" b="0" i="0" baseline="0"/>
            <a:t>Practical strategies would improve teamwork, food quality and customer satisfaction.</a:t>
          </a:r>
          <a:endParaRPr lang="en-US"/>
        </a:p>
      </dgm:t>
    </dgm:pt>
    <dgm:pt modelId="{592EF012-828F-4AE0-A0F3-BE3EB9645654}" type="parTrans" cxnId="{4ABB44DB-34BE-4D0A-A1CD-2F87DF0772E5}">
      <dgm:prSet/>
      <dgm:spPr/>
      <dgm:t>
        <a:bodyPr/>
        <a:lstStyle/>
        <a:p>
          <a:endParaRPr lang="en-US"/>
        </a:p>
      </dgm:t>
    </dgm:pt>
    <dgm:pt modelId="{45EB9522-67BB-40DF-BFD1-805974DD623A}" type="sibTrans" cxnId="{4ABB44DB-34BE-4D0A-A1CD-2F87DF0772E5}">
      <dgm:prSet/>
      <dgm:spPr/>
      <dgm:t>
        <a:bodyPr/>
        <a:lstStyle/>
        <a:p>
          <a:endParaRPr lang="en-US"/>
        </a:p>
      </dgm:t>
    </dgm:pt>
    <dgm:pt modelId="{446B78BD-B836-42DE-87AA-D595675592FA}" type="pres">
      <dgm:prSet presAssocID="{1F5FC557-F0D0-4AE4-9553-CA8C4D905CD7}" presName="root" presStyleCnt="0">
        <dgm:presLayoutVars>
          <dgm:dir/>
          <dgm:resizeHandles val="exact"/>
        </dgm:presLayoutVars>
      </dgm:prSet>
      <dgm:spPr/>
    </dgm:pt>
    <dgm:pt modelId="{6125D51A-5508-4A77-8342-CF5C7001A985}" type="pres">
      <dgm:prSet presAssocID="{74A7F04C-AE16-42C9-9CA2-5F2D74D783CC}" presName="compNode" presStyleCnt="0"/>
      <dgm:spPr/>
    </dgm:pt>
    <dgm:pt modelId="{5BABF143-0ECB-478E-88A8-E43D795B37EF}" type="pres">
      <dgm:prSet presAssocID="{74A7F04C-AE16-42C9-9CA2-5F2D74D783CC}" presName="iconBgRect" presStyleLbl="bgShp" presStyleIdx="0" presStyleCnt="4"/>
      <dgm:spPr/>
    </dgm:pt>
    <dgm:pt modelId="{9F548D30-DA85-44E6-A4AC-D7D3311984E0}" type="pres">
      <dgm:prSet presAssocID="{74A7F04C-AE16-42C9-9CA2-5F2D74D783C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B8C72015-7B83-4FB0-BDC7-0A6A5FD146CF}" type="pres">
      <dgm:prSet presAssocID="{74A7F04C-AE16-42C9-9CA2-5F2D74D783CC}" presName="spaceRect" presStyleCnt="0"/>
      <dgm:spPr/>
    </dgm:pt>
    <dgm:pt modelId="{B136256A-4C9F-4882-B1EB-F7C564D0960A}" type="pres">
      <dgm:prSet presAssocID="{74A7F04C-AE16-42C9-9CA2-5F2D74D783CC}" presName="textRect" presStyleLbl="revTx" presStyleIdx="0" presStyleCnt="4">
        <dgm:presLayoutVars>
          <dgm:chMax val="1"/>
          <dgm:chPref val="1"/>
        </dgm:presLayoutVars>
      </dgm:prSet>
      <dgm:spPr/>
    </dgm:pt>
    <dgm:pt modelId="{D4B0B977-3B21-44C4-B23D-050C9F8561D7}" type="pres">
      <dgm:prSet presAssocID="{CD1FA70C-179C-4C1C-A985-209295917BC1}" presName="sibTrans" presStyleCnt="0"/>
      <dgm:spPr/>
    </dgm:pt>
    <dgm:pt modelId="{35C08806-A812-4C41-8969-E439054E654E}" type="pres">
      <dgm:prSet presAssocID="{51D5D669-310B-4947-88CF-08E770ECCA8C}" presName="compNode" presStyleCnt="0"/>
      <dgm:spPr/>
    </dgm:pt>
    <dgm:pt modelId="{8FA5C73C-C39D-4598-AB1B-E6F0F3B9C524}" type="pres">
      <dgm:prSet presAssocID="{51D5D669-310B-4947-88CF-08E770ECCA8C}" presName="iconBgRect" presStyleLbl="bgShp" presStyleIdx="1" presStyleCnt="4"/>
      <dgm:spPr/>
    </dgm:pt>
    <dgm:pt modelId="{82DFBE8C-84BE-46AC-B5F7-BFFBBBBA31BB}" type="pres">
      <dgm:prSet presAssocID="{51D5D669-310B-4947-88CF-08E770ECCA8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eroplane"/>
        </a:ext>
      </dgm:extLst>
    </dgm:pt>
    <dgm:pt modelId="{C6885E65-1723-4C3F-8586-59B4BB0E5E95}" type="pres">
      <dgm:prSet presAssocID="{51D5D669-310B-4947-88CF-08E770ECCA8C}" presName="spaceRect" presStyleCnt="0"/>
      <dgm:spPr/>
    </dgm:pt>
    <dgm:pt modelId="{E7A20C32-6DDE-43B1-81FF-853D35EB139C}" type="pres">
      <dgm:prSet presAssocID="{51D5D669-310B-4947-88CF-08E770ECCA8C}" presName="textRect" presStyleLbl="revTx" presStyleIdx="1" presStyleCnt="4">
        <dgm:presLayoutVars>
          <dgm:chMax val="1"/>
          <dgm:chPref val="1"/>
        </dgm:presLayoutVars>
      </dgm:prSet>
      <dgm:spPr/>
    </dgm:pt>
    <dgm:pt modelId="{9FE4C9AD-33EB-44A8-B332-6877575DD13D}" type="pres">
      <dgm:prSet presAssocID="{D685FB51-1B71-4C51-953B-10659843E91C}" presName="sibTrans" presStyleCnt="0"/>
      <dgm:spPr/>
    </dgm:pt>
    <dgm:pt modelId="{44EC6FD7-975B-47DD-9EC5-0AD5B387E109}" type="pres">
      <dgm:prSet presAssocID="{99377122-81D7-4E25-ADB7-045D48B61151}" presName="compNode" presStyleCnt="0"/>
      <dgm:spPr/>
    </dgm:pt>
    <dgm:pt modelId="{4779B773-8C3C-4AF8-8229-01320652264F}" type="pres">
      <dgm:prSet presAssocID="{99377122-81D7-4E25-ADB7-045D48B61151}" presName="iconBgRect" presStyleLbl="bgShp" presStyleIdx="2" presStyleCnt="4"/>
      <dgm:spPr/>
    </dgm:pt>
    <dgm:pt modelId="{AA7A9571-CC3A-48D1-ABB5-F85A08F8730D}" type="pres">
      <dgm:prSet presAssocID="{99377122-81D7-4E25-ADB7-045D48B6115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9983C609-DF27-4A75-AC2B-1F5E1B62BC8B}" type="pres">
      <dgm:prSet presAssocID="{99377122-81D7-4E25-ADB7-045D48B61151}" presName="spaceRect" presStyleCnt="0"/>
      <dgm:spPr/>
    </dgm:pt>
    <dgm:pt modelId="{AC06B422-DA13-4A77-837C-47DAE9D6832C}" type="pres">
      <dgm:prSet presAssocID="{99377122-81D7-4E25-ADB7-045D48B61151}" presName="textRect" presStyleLbl="revTx" presStyleIdx="2" presStyleCnt="4">
        <dgm:presLayoutVars>
          <dgm:chMax val="1"/>
          <dgm:chPref val="1"/>
        </dgm:presLayoutVars>
      </dgm:prSet>
      <dgm:spPr/>
    </dgm:pt>
    <dgm:pt modelId="{94116546-BAC7-4480-84A5-1F6016D68ED9}" type="pres">
      <dgm:prSet presAssocID="{F3357E4E-E4AB-4C7B-B007-17F2B9162963}" presName="sibTrans" presStyleCnt="0"/>
      <dgm:spPr/>
    </dgm:pt>
    <dgm:pt modelId="{A445419C-0013-404D-A238-8F07C6B3810B}" type="pres">
      <dgm:prSet presAssocID="{253336D7-F9A9-4CB6-8A6A-16EF242A46AC}" presName="compNode" presStyleCnt="0"/>
      <dgm:spPr/>
    </dgm:pt>
    <dgm:pt modelId="{A81FED7C-58EC-4062-BFC5-71F586B61854}" type="pres">
      <dgm:prSet presAssocID="{253336D7-F9A9-4CB6-8A6A-16EF242A46AC}" presName="iconBgRect" presStyleLbl="bgShp" presStyleIdx="3" presStyleCnt="4"/>
      <dgm:spPr/>
    </dgm:pt>
    <dgm:pt modelId="{09EEABF9-1DA3-4254-B3A6-126E62BF152D}" type="pres">
      <dgm:prSet presAssocID="{253336D7-F9A9-4CB6-8A6A-16EF242A46A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778908E1-BEA7-4425-9156-DD09E70BDADA}" type="pres">
      <dgm:prSet presAssocID="{253336D7-F9A9-4CB6-8A6A-16EF242A46AC}" presName="spaceRect" presStyleCnt="0"/>
      <dgm:spPr/>
    </dgm:pt>
    <dgm:pt modelId="{7AE10CA7-56CD-4BF9-ABB1-A22E2212D81A}" type="pres">
      <dgm:prSet presAssocID="{253336D7-F9A9-4CB6-8A6A-16EF242A46A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7E476913-216E-4070-9740-EE3BC7E40E51}" type="presOf" srcId="{74A7F04C-AE16-42C9-9CA2-5F2D74D783CC}" destId="{B136256A-4C9F-4882-B1EB-F7C564D0960A}" srcOrd="0" destOrd="0" presId="urn:microsoft.com/office/officeart/2018/5/layout/IconCircleLabelList"/>
    <dgm:cxn modelId="{78A27A2B-1948-4070-B76E-A2AB4597D9A5}" type="presOf" srcId="{253336D7-F9A9-4CB6-8A6A-16EF242A46AC}" destId="{7AE10CA7-56CD-4BF9-ABB1-A22E2212D81A}" srcOrd="0" destOrd="0" presId="urn:microsoft.com/office/officeart/2018/5/layout/IconCircleLabelList"/>
    <dgm:cxn modelId="{CAF6DB38-A14A-4123-ABD5-D5B6438BDD85}" type="presOf" srcId="{51D5D669-310B-4947-88CF-08E770ECCA8C}" destId="{E7A20C32-6DDE-43B1-81FF-853D35EB139C}" srcOrd="0" destOrd="0" presId="urn:microsoft.com/office/officeart/2018/5/layout/IconCircleLabelList"/>
    <dgm:cxn modelId="{72321054-8447-47D7-98C8-4AE90922BCE2}" srcId="{1F5FC557-F0D0-4AE4-9553-CA8C4D905CD7}" destId="{74A7F04C-AE16-42C9-9CA2-5F2D74D783CC}" srcOrd="0" destOrd="0" parTransId="{EEC328F0-8EB6-4323-8B22-02100C6C8F13}" sibTransId="{CD1FA70C-179C-4C1C-A985-209295917BC1}"/>
    <dgm:cxn modelId="{52F66676-7809-4CF8-8E71-C7CFAB041DFF}" srcId="{1F5FC557-F0D0-4AE4-9553-CA8C4D905CD7}" destId="{99377122-81D7-4E25-ADB7-045D48B61151}" srcOrd="2" destOrd="0" parTransId="{65B3B1E1-CE90-4FF3-B4FD-7E70BE721FDA}" sibTransId="{F3357E4E-E4AB-4C7B-B007-17F2B9162963}"/>
    <dgm:cxn modelId="{DA5356BB-8EFF-4102-B032-2F334389F509}" srcId="{1F5FC557-F0D0-4AE4-9553-CA8C4D905CD7}" destId="{51D5D669-310B-4947-88CF-08E770ECCA8C}" srcOrd="1" destOrd="0" parTransId="{9F4404C3-6697-4F4E-8DC8-8C4FDB9F7E34}" sibTransId="{D685FB51-1B71-4C51-953B-10659843E91C}"/>
    <dgm:cxn modelId="{4ABB44DB-34BE-4D0A-A1CD-2F87DF0772E5}" srcId="{1F5FC557-F0D0-4AE4-9553-CA8C4D905CD7}" destId="{253336D7-F9A9-4CB6-8A6A-16EF242A46AC}" srcOrd="3" destOrd="0" parTransId="{592EF012-828F-4AE0-A0F3-BE3EB9645654}" sibTransId="{45EB9522-67BB-40DF-BFD1-805974DD623A}"/>
    <dgm:cxn modelId="{2B9490E7-49E5-4210-B07C-2F6E2D7C0D58}" type="presOf" srcId="{1F5FC557-F0D0-4AE4-9553-CA8C4D905CD7}" destId="{446B78BD-B836-42DE-87AA-D595675592FA}" srcOrd="0" destOrd="0" presId="urn:microsoft.com/office/officeart/2018/5/layout/IconCircleLabelList"/>
    <dgm:cxn modelId="{2A9894E8-84E8-4902-8F0D-43FCC647C0BA}" type="presOf" srcId="{99377122-81D7-4E25-ADB7-045D48B61151}" destId="{AC06B422-DA13-4A77-837C-47DAE9D6832C}" srcOrd="0" destOrd="0" presId="urn:microsoft.com/office/officeart/2018/5/layout/IconCircleLabelList"/>
    <dgm:cxn modelId="{8E661A5D-851D-4A65-96FD-AF9724DC3BE4}" type="presParOf" srcId="{446B78BD-B836-42DE-87AA-D595675592FA}" destId="{6125D51A-5508-4A77-8342-CF5C7001A985}" srcOrd="0" destOrd="0" presId="urn:microsoft.com/office/officeart/2018/5/layout/IconCircleLabelList"/>
    <dgm:cxn modelId="{5C611ED7-9B10-4FDB-B4E7-8C9B23306B5E}" type="presParOf" srcId="{6125D51A-5508-4A77-8342-CF5C7001A985}" destId="{5BABF143-0ECB-478E-88A8-E43D795B37EF}" srcOrd="0" destOrd="0" presId="urn:microsoft.com/office/officeart/2018/5/layout/IconCircleLabelList"/>
    <dgm:cxn modelId="{0AA46112-4F5B-4C1E-A88D-611D84146A50}" type="presParOf" srcId="{6125D51A-5508-4A77-8342-CF5C7001A985}" destId="{9F548D30-DA85-44E6-A4AC-D7D3311984E0}" srcOrd="1" destOrd="0" presId="urn:microsoft.com/office/officeart/2018/5/layout/IconCircleLabelList"/>
    <dgm:cxn modelId="{2B0F3D88-31DB-4234-A1A8-421A483A3D81}" type="presParOf" srcId="{6125D51A-5508-4A77-8342-CF5C7001A985}" destId="{B8C72015-7B83-4FB0-BDC7-0A6A5FD146CF}" srcOrd="2" destOrd="0" presId="urn:microsoft.com/office/officeart/2018/5/layout/IconCircleLabelList"/>
    <dgm:cxn modelId="{1AB852EB-BE7F-4D25-8980-42088229A251}" type="presParOf" srcId="{6125D51A-5508-4A77-8342-CF5C7001A985}" destId="{B136256A-4C9F-4882-B1EB-F7C564D0960A}" srcOrd="3" destOrd="0" presId="urn:microsoft.com/office/officeart/2018/5/layout/IconCircleLabelList"/>
    <dgm:cxn modelId="{F64FF5D8-3C27-4117-B20F-C6A8D12E12A1}" type="presParOf" srcId="{446B78BD-B836-42DE-87AA-D595675592FA}" destId="{D4B0B977-3B21-44C4-B23D-050C9F8561D7}" srcOrd="1" destOrd="0" presId="urn:microsoft.com/office/officeart/2018/5/layout/IconCircleLabelList"/>
    <dgm:cxn modelId="{6BE81882-A139-44D9-BC88-9016A780FCDA}" type="presParOf" srcId="{446B78BD-B836-42DE-87AA-D595675592FA}" destId="{35C08806-A812-4C41-8969-E439054E654E}" srcOrd="2" destOrd="0" presId="urn:microsoft.com/office/officeart/2018/5/layout/IconCircleLabelList"/>
    <dgm:cxn modelId="{3A3ECEDB-753B-40B9-96DB-4360E9B5BA5A}" type="presParOf" srcId="{35C08806-A812-4C41-8969-E439054E654E}" destId="{8FA5C73C-C39D-4598-AB1B-E6F0F3B9C524}" srcOrd="0" destOrd="0" presId="urn:microsoft.com/office/officeart/2018/5/layout/IconCircleLabelList"/>
    <dgm:cxn modelId="{01FAA0C7-35F3-4765-84F7-AA31C6F2D095}" type="presParOf" srcId="{35C08806-A812-4C41-8969-E439054E654E}" destId="{82DFBE8C-84BE-46AC-B5F7-BFFBBBBA31BB}" srcOrd="1" destOrd="0" presId="urn:microsoft.com/office/officeart/2018/5/layout/IconCircleLabelList"/>
    <dgm:cxn modelId="{11D76064-6F06-4495-AE71-CE28B06EAA2A}" type="presParOf" srcId="{35C08806-A812-4C41-8969-E439054E654E}" destId="{C6885E65-1723-4C3F-8586-59B4BB0E5E95}" srcOrd="2" destOrd="0" presId="urn:microsoft.com/office/officeart/2018/5/layout/IconCircleLabelList"/>
    <dgm:cxn modelId="{E27C47C7-EA37-4B4B-9AF3-5C3AAE73B63D}" type="presParOf" srcId="{35C08806-A812-4C41-8969-E439054E654E}" destId="{E7A20C32-6DDE-43B1-81FF-853D35EB139C}" srcOrd="3" destOrd="0" presId="urn:microsoft.com/office/officeart/2018/5/layout/IconCircleLabelList"/>
    <dgm:cxn modelId="{BBC665FE-3256-40B6-A3CE-508F8C7E90F1}" type="presParOf" srcId="{446B78BD-B836-42DE-87AA-D595675592FA}" destId="{9FE4C9AD-33EB-44A8-B332-6877575DD13D}" srcOrd="3" destOrd="0" presId="urn:microsoft.com/office/officeart/2018/5/layout/IconCircleLabelList"/>
    <dgm:cxn modelId="{316C41D2-D564-4E41-BD53-9031E12D7C35}" type="presParOf" srcId="{446B78BD-B836-42DE-87AA-D595675592FA}" destId="{44EC6FD7-975B-47DD-9EC5-0AD5B387E109}" srcOrd="4" destOrd="0" presId="urn:microsoft.com/office/officeart/2018/5/layout/IconCircleLabelList"/>
    <dgm:cxn modelId="{65F2CC95-3ACB-48DE-98B2-80A6A3FC4B72}" type="presParOf" srcId="{44EC6FD7-975B-47DD-9EC5-0AD5B387E109}" destId="{4779B773-8C3C-4AF8-8229-01320652264F}" srcOrd="0" destOrd="0" presId="urn:microsoft.com/office/officeart/2018/5/layout/IconCircleLabelList"/>
    <dgm:cxn modelId="{146437DD-3EFC-42F7-80A0-49E17B1351C4}" type="presParOf" srcId="{44EC6FD7-975B-47DD-9EC5-0AD5B387E109}" destId="{AA7A9571-CC3A-48D1-ABB5-F85A08F8730D}" srcOrd="1" destOrd="0" presId="urn:microsoft.com/office/officeart/2018/5/layout/IconCircleLabelList"/>
    <dgm:cxn modelId="{369879F0-28C2-4125-9CD6-19F1159ECE3E}" type="presParOf" srcId="{44EC6FD7-975B-47DD-9EC5-0AD5B387E109}" destId="{9983C609-DF27-4A75-AC2B-1F5E1B62BC8B}" srcOrd="2" destOrd="0" presId="urn:microsoft.com/office/officeart/2018/5/layout/IconCircleLabelList"/>
    <dgm:cxn modelId="{5DFC18C9-688B-4028-9931-F8072C025D30}" type="presParOf" srcId="{44EC6FD7-975B-47DD-9EC5-0AD5B387E109}" destId="{AC06B422-DA13-4A77-837C-47DAE9D6832C}" srcOrd="3" destOrd="0" presId="urn:microsoft.com/office/officeart/2018/5/layout/IconCircleLabelList"/>
    <dgm:cxn modelId="{0441F219-C301-4916-A726-1A039A64A280}" type="presParOf" srcId="{446B78BD-B836-42DE-87AA-D595675592FA}" destId="{94116546-BAC7-4480-84A5-1F6016D68ED9}" srcOrd="5" destOrd="0" presId="urn:microsoft.com/office/officeart/2018/5/layout/IconCircleLabelList"/>
    <dgm:cxn modelId="{A7227B6F-CA21-40FF-89DE-A7E131A1276E}" type="presParOf" srcId="{446B78BD-B836-42DE-87AA-D595675592FA}" destId="{A445419C-0013-404D-A238-8F07C6B3810B}" srcOrd="6" destOrd="0" presId="urn:microsoft.com/office/officeart/2018/5/layout/IconCircleLabelList"/>
    <dgm:cxn modelId="{C74EB90C-36E4-43E3-8A3E-B8ACAA2F0362}" type="presParOf" srcId="{A445419C-0013-404D-A238-8F07C6B3810B}" destId="{A81FED7C-58EC-4062-BFC5-71F586B61854}" srcOrd="0" destOrd="0" presId="urn:microsoft.com/office/officeart/2018/5/layout/IconCircleLabelList"/>
    <dgm:cxn modelId="{24FF6285-A683-4151-85D2-46C78B8768A3}" type="presParOf" srcId="{A445419C-0013-404D-A238-8F07C6B3810B}" destId="{09EEABF9-1DA3-4254-B3A6-126E62BF152D}" srcOrd="1" destOrd="0" presId="urn:microsoft.com/office/officeart/2018/5/layout/IconCircleLabelList"/>
    <dgm:cxn modelId="{D9D4BA22-B58A-46F1-BDC2-220DE56F0C3E}" type="presParOf" srcId="{A445419C-0013-404D-A238-8F07C6B3810B}" destId="{778908E1-BEA7-4425-9156-DD09E70BDADA}" srcOrd="2" destOrd="0" presId="urn:microsoft.com/office/officeart/2018/5/layout/IconCircleLabelList"/>
    <dgm:cxn modelId="{12FE619A-D7D5-4D3C-A859-6C9DCA4FC911}" type="presParOf" srcId="{A445419C-0013-404D-A238-8F07C6B3810B}" destId="{7AE10CA7-56CD-4BF9-ABB1-A22E2212D81A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EC3A0A7-FDD7-4F45-A0D3-0C19EAB5905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04F9C26-1507-4174-9DAF-D0ACAC967FA7}">
      <dgm:prSet/>
      <dgm:spPr/>
      <dgm:t>
        <a:bodyPr/>
        <a:lstStyle/>
        <a:p>
          <a:r>
            <a:rPr lang="en-US" b="0" i="0" baseline="0" dirty="0"/>
            <a:t>Berlo, D.K. (1960) </a:t>
          </a:r>
          <a:r>
            <a:rPr lang="en-US" b="0" i="1" baseline="0" dirty="0"/>
            <a:t>The Process of Communication</a:t>
          </a:r>
          <a:r>
            <a:rPr lang="en-US" b="0" i="0" baseline="0" dirty="0"/>
            <a:t>. New York: Holt, Rinehart and Winston.</a:t>
          </a:r>
          <a:endParaRPr lang="en-US" dirty="0"/>
        </a:p>
      </dgm:t>
    </dgm:pt>
    <dgm:pt modelId="{3DAE2467-72F7-4606-865F-811827D139E3}" type="parTrans" cxnId="{3AE7D5F7-B970-4240-BF03-1A52F58D4EF4}">
      <dgm:prSet/>
      <dgm:spPr/>
      <dgm:t>
        <a:bodyPr/>
        <a:lstStyle/>
        <a:p>
          <a:endParaRPr lang="en-US"/>
        </a:p>
      </dgm:t>
    </dgm:pt>
    <dgm:pt modelId="{DC070240-D859-4280-9F64-A87D9983A4F1}" type="sibTrans" cxnId="{3AE7D5F7-B970-4240-BF03-1A52F58D4EF4}">
      <dgm:prSet/>
      <dgm:spPr/>
      <dgm:t>
        <a:bodyPr/>
        <a:lstStyle/>
        <a:p>
          <a:endParaRPr lang="en-US"/>
        </a:p>
      </dgm:t>
    </dgm:pt>
    <dgm:pt modelId="{56EE28CD-C603-49E9-9A90-DBFA11AF75E3}">
      <dgm:prSet/>
      <dgm:spPr/>
      <dgm:t>
        <a:bodyPr/>
        <a:lstStyle/>
        <a:p>
          <a:r>
            <a:rPr lang="en-US" b="0" i="0" baseline="0"/>
            <a:t>Bovee, C.L. and Thill, J.V. (2021) </a:t>
          </a:r>
          <a:r>
            <a:rPr lang="en-US" b="0" i="1" baseline="0"/>
            <a:t>Business Communication Today</a:t>
          </a:r>
          <a:r>
            <a:rPr lang="en-US" b="0" i="0" baseline="0"/>
            <a:t>. 15th ed. Harlow: Pearson.</a:t>
          </a:r>
          <a:endParaRPr lang="en-US"/>
        </a:p>
      </dgm:t>
    </dgm:pt>
    <dgm:pt modelId="{F6C891A6-F76D-4C9A-93DB-3A3D6BC21AD8}" type="parTrans" cxnId="{06A0EC2C-4C8F-48C1-A6BD-14C5ECA3EEE7}">
      <dgm:prSet/>
      <dgm:spPr/>
      <dgm:t>
        <a:bodyPr/>
        <a:lstStyle/>
        <a:p>
          <a:endParaRPr lang="en-US"/>
        </a:p>
      </dgm:t>
    </dgm:pt>
    <dgm:pt modelId="{C0B197F1-86F7-4386-B509-A712E6936276}" type="sibTrans" cxnId="{06A0EC2C-4C8F-48C1-A6BD-14C5ECA3EEE7}">
      <dgm:prSet/>
      <dgm:spPr/>
      <dgm:t>
        <a:bodyPr/>
        <a:lstStyle/>
        <a:p>
          <a:endParaRPr lang="en-US"/>
        </a:p>
      </dgm:t>
    </dgm:pt>
    <dgm:pt modelId="{551EA288-66F6-4295-A322-203B961AA24C}">
      <dgm:prSet/>
      <dgm:spPr/>
      <dgm:t>
        <a:bodyPr/>
        <a:lstStyle/>
        <a:p>
          <a:r>
            <a:rPr lang="en-US" b="0" i="0" baseline="0"/>
            <a:t>Robbins, S.P. and Judge, T.A. (2023) </a:t>
          </a:r>
          <a:r>
            <a:rPr lang="en-US" b="0" i="1" baseline="0"/>
            <a:t>Organizational Behaviour</a:t>
          </a:r>
          <a:r>
            <a:rPr lang="en-US" b="0" i="0" baseline="0"/>
            <a:t>. 19th ed. Harlow: Pearson.</a:t>
          </a:r>
          <a:endParaRPr lang="en-US"/>
        </a:p>
      </dgm:t>
    </dgm:pt>
    <dgm:pt modelId="{6846C617-C5DB-407E-80E5-112B7C1BCFC0}" type="parTrans" cxnId="{EE900CF5-7E55-4CD8-8AE2-2AAB104C1470}">
      <dgm:prSet/>
      <dgm:spPr/>
      <dgm:t>
        <a:bodyPr/>
        <a:lstStyle/>
        <a:p>
          <a:endParaRPr lang="en-US"/>
        </a:p>
      </dgm:t>
    </dgm:pt>
    <dgm:pt modelId="{97667637-8DD7-45BD-B9FD-B114F8D0EF1C}" type="sibTrans" cxnId="{EE900CF5-7E55-4CD8-8AE2-2AAB104C1470}">
      <dgm:prSet/>
      <dgm:spPr/>
      <dgm:t>
        <a:bodyPr/>
        <a:lstStyle/>
        <a:p>
          <a:endParaRPr lang="en-US"/>
        </a:p>
      </dgm:t>
    </dgm:pt>
    <dgm:pt modelId="{91FAE3E4-2CD8-4ACC-A46B-CCAEF9BFA7BC}">
      <dgm:prSet/>
      <dgm:spPr/>
      <dgm:t>
        <a:bodyPr/>
        <a:lstStyle/>
        <a:p>
          <a:r>
            <a:rPr lang="en-US" b="0" i="0" baseline="0"/>
            <a:t>Schramm, W. (1954) </a:t>
          </a:r>
          <a:r>
            <a:rPr lang="en-US" b="0" i="1" baseline="0"/>
            <a:t>How Communication Works</a:t>
          </a:r>
          <a:r>
            <a:rPr lang="en-US" b="0" i="0" baseline="0"/>
            <a:t>. Urbana: University of Illinois Press.</a:t>
          </a:r>
          <a:endParaRPr lang="en-US"/>
        </a:p>
      </dgm:t>
    </dgm:pt>
    <dgm:pt modelId="{AED86EE2-CB09-47E1-9454-7F852139987C}" type="parTrans" cxnId="{43D97724-DFA2-4890-9B2A-1E84D86C0B46}">
      <dgm:prSet/>
      <dgm:spPr/>
      <dgm:t>
        <a:bodyPr/>
        <a:lstStyle/>
        <a:p>
          <a:endParaRPr lang="en-US"/>
        </a:p>
      </dgm:t>
    </dgm:pt>
    <dgm:pt modelId="{63FD5CDB-EDAD-4A9B-851A-0D408AD3B387}" type="sibTrans" cxnId="{43D97724-DFA2-4890-9B2A-1E84D86C0B46}">
      <dgm:prSet/>
      <dgm:spPr/>
      <dgm:t>
        <a:bodyPr/>
        <a:lstStyle/>
        <a:p>
          <a:endParaRPr lang="en-US"/>
        </a:p>
      </dgm:t>
    </dgm:pt>
    <dgm:pt modelId="{BB1028B5-D5EC-4F38-84F6-026D34359FCC}">
      <dgm:prSet/>
      <dgm:spPr/>
      <dgm:t>
        <a:bodyPr/>
        <a:lstStyle/>
        <a:p>
          <a:r>
            <a:rPr lang="en-US" b="0" i="0" baseline="0"/>
            <a:t>Shannon, C.E. and Weaver, W. (1949) </a:t>
          </a:r>
          <a:r>
            <a:rPr lang="en-US" b="0" i="1" baseline="0"/>
            <a:t>The Mathematical Theory of Communication</a:t>
          </a:r>
          <a:r>
            <a:rPr lang="en-US" b="0" i="0" baseline="0"/>
            <a:t>. Urbana: University of Illinois Press.</a:t>
          </a:r>
          <a:endParaRPr lang="en-US"/>
        </a:p>
      </dgm:t>
    </dgm:pt>
    <dgm:pt modelId="{52E0FD81-E7F9-459A-8504-7F1E7C3DD39B}" type="parTrans" cxnId="{D05AD8D3-55D5-490D-B37C-0BE5C0DE67F9}">
      <dgm:prSet/>
      <dgm:spPr/>
      <dgm:t>
        <a:bodyPr/>
        <a:lstStyle/>
        <a:p>
          <a:endParaRPr lang="en-US"/>
        </a:p>
      </dgm:t>
    </dgm:pt>
    <dgm:pt modelId="{C859B4DA-40B1-4ACF-9B78-68C5F061E6C2}" type="sibTrans" cxnId="{D05AD8D3-55D5-490D-B37C-0BE5C0DE67F9}">
      <dgm:prSet/>
      <dgm:spPr/>
      <dgm:t>
        <a:bodyPr/>
        <a:lstStyle/>
        <a:p>
          <a:endParaRPr lang="en-US"/>
        </a:p>
      </dgm:t>
    </dgm:pt>
    <dgm:pt modelId="{6E888300-A1FE-44E8-B36E-600CCF7BF52C}">
      <dgm:prSet/>
      <dgm:spPr/>
      <dgm:t>
        <a:bodyPr/>
        <a:lstStyle/>
        <a:p>
          <a:r>
            <a:rPr lang="en-US" b="0" i="0" baseline="0" dirty="0"/>
            <a:t> Flight Foods Ltd case study.</a:t>
          </a:r>
          <a:endParaRPr lang="en-US" dirty="0"/>
        </a:p>
      </dgm:t>
    </dgm:pt>
    <dgm:pt modelId="{C32FF03C-1596-4255-8325-0A11EF31E51E}" type="parTrans" cxnId="{3D463EED-F0CA-4F3A-BF22-C22E2578D819}">
      <dgm:prSet/>
      <dgm:spPr/>
      <dgm:t>
        <a:bodyPr/>
        <a:lstStyle/>
        <a:p>
          <a:endParaRPr lang="en-US"/>
        </a:p>
      </dgm:t>
    </dgm:pt>
    <dgm:pt modelId="{A577AE26-9F4D-4A1E-907E-459F2BC42C64}" type="sibTrans" cxnId="{3D463EED-F0CA-4F3A-BF22-C22E2578D819}">
      <dgm:prSet/>
      <dgm:spPr/>
      <dgm:t>
        <a:bodyPr/>
        <a:lstStyle/>
        <a:p>
          <a:endParaRPr lang="en-US"/>
        </a:p>
      </dgm:t>
    </dgm:pt>
    <dgm:pt modelId="{3E5113FA-5ACA-4983-9039-E31A84CF5157}" type="pres">
      <dgm:prSet presAssocID="{FEC3A0A7-FDD7-4F45-A0D3-0C19EAB59054}" presName="root" presStyleCnt="0">
        <dgm:presLayoutVars>
          <dgm:dir/>
          <dgm:resizeHandles val="exact"/>
        </dgm:presLayoutVars>
      </dgm:prSet>
      <dgm:spPr/>
    </dgm:pt>
    <dgm:pt modelId="{2B18D771-ED83-409F-89D2-9F9BF8B0ECBE}" type="pres">
      <dgm:prSet presAssocID="{404F9C26-1507-4174-9DAF-D0ACAC967FA7}" presName="compNode" presStyleCnt="0"/>
      <dgm:spPr/>
    </dgm:pt>
    <dgm:pt modelId="{809AA667-E4B4-4184-BD17-B6BBE396D68F}" type="pres">
      <dgm:prSet presAssocID="{404F9C26-1507-4174-9DAF-D0ACAC967FA7}" presName="bgRect" presStyleLbl="bgShp" presStyleIdx="0" presStyleCnt="6"/>
      <dgm:spPr/>
    </dgm:pt>
    <dgm:pt modelId="{7218A2B8-23BA-4825-904A-97E1FFAAE514}" type="pres">
      <dgm:prSet presAssocID="{404F9C26-1507-4174-9DAF-D0ACAC967FA7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prechaun Hat"/>
        </a:ext>
      </dgm:extLst>
    </dgm:pt>
    <dgm:pt modelId="{6A33AB76-70B4-4982-921F-1045D9595720}" type="pres">
      <dgm:prSet presAssocID="{404F9C26-1507-4174-9DAF-D0ACAC967FA7}" presName="spaceRect" presStyleCnt="0"/>
      <dgm:spPr/>
    </dgm:pt>
    <dgm:pt modelId="{FB8E32FA-742D-4F1F-9DF0-2538576F9E24}" type="pres">
      <dgm:prSet presAssocID="{404F9C26-1507-4174-9DAF-D0ACAC967FA7}" presName="parTx" presStyleLbl="revTx" presStyleIdx="0" presStyleCnt="6">
        <dgm:presLayoutVars>
          <dgm:chMax val="0"/>
          <dgm:chPref val="0"/>
        </dgm:presLayoutVars>
      </dgm:prSet>
      <dgm:spPr/>
    </dgm:pt>
    <dgm:pt modelId="{DEAEDDFA-FFE5-4473-B325-18F9B8ED8FE6}" type="pres">
      <dgm:prSet presAssocID="{DC070240-D859-4280-9F64-A87D9983A4F1}" presName="sibTrans" presStyleCnt="0"/>
      <dgm:spPr/>
    </dgm:pt>
    <dgm:pt modelId="{4918A980-CD73-4A99-93CD-5CDAD0AFBE9B}" type="pres">
      <dgm:prSet presAssocID="{56EE28CD-C603-49E9-9A90-DBFA11AF75E3}" presName="compNode" presStyleCnt="0"/>
      <dgm:spPr/>
    </dgm:pt>
    <dgm:pt modelId="{D341A2D6-8933-4CAA-9BA4-9BF5F3227D71}" type="pres">
      <dgm:prSet presAssocID="{56EE28CD-C603-49E9-9A90-DBFA11AF75E3}" presName="bgRect" presStyleLbl="bgShp" presStyleIdx="1" presStyleCnt="6"/>
      <dgm:spPr/>
    </dgm:pt>
    <dgm:pt modelId="{EDE8EC32-F59D-4CD3-8110-316B15EC43A4}" type="pres">
      <dgm:prSet presAssocID="{56EE28CD-C603-49E9-9A90-DBFA11AF75E3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11713251-D9D5-40D3-91E3-4858A0AC1075}" type="pres">
      <dgm:prSet presAssocID="{56EE28CD-C603-49E9-9A90-DBFA11AF75E3}" presName="spaceRect" presStyleCnt="0"/>
      <dgm:spPr/>
    </dgm:pt>
    <dgm:pt modelId="{1C7E1C88-254E-4B4F-8FB6-40BD166DC3ED}" type="pres">
      <dgm:prSet presAssocID="{56EE28CD-C603-49E9-9A90-DBFA11AF75E3}" presName="parTx" presStyleLbl="revTx" presStyleIdx="1" presStyleCnt="6">
        <dgm:presLayoutVars>
          <dgm:chMax val="0"/>
          <dgm:chPref val="0"/>
        </dgm:presLayoutVars>
      </dgm:prSet>
      <dgm:spPr/>
    </dgm:pt>
    <dgm:pt modelId="{4A2F7384-14BC-480E-AF99-D59B81D9FF05}" type="pres">
      <dgm:prSet presAssocID="{C0B197F1-86F7-4386-B509-A712E6936276}" presName="sibTrans" presStyleCnt="0"/>
      <dgm:spPr/>
    </dgm:pt>
    <dgm:pt modelId="{7E228C91-D25B-4D5E-8A66-CE2F4CE79DCB}" type="pres">
      <dgm:prSet presAssocID="{551EA288-66F6-4295-A322-203B961AA24C}" presName="compNode" presStyleCnt="0"/>
      <dgm:spPr/>
    </dgm:pt>
    <dgm:pt modelId="{A056921D-2FBA-457E-9353-30BA276D32ED}" type="pres">
      <dgm:prSet presAssocID="{551EA288-66F6-4295-A322-203B961AA24C}" presName="bgRect" presStyleLbl="bgShp" presStyleIdx="2" presStyleCnt="6"/>
      <dgm:spPr/>
    </dgm:pt>
    <dgm:pt modelId="{DF5675B4-5C84-4F30-A84A-45CAA918B18D}" type="pres">
      <dgm:prSet presAssocID="{551EA288-66F6-4295-A322-203B961AA24C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8919A569-E910-4AC9-BDCE-D0A44B7F1F7E}" type="pres">
      <dgm:prSet presAssocID="{551EA288-66F6-4295-A322-203B961AA24C}" presName="spaceRect" presStyleCnt="0"/>
      <dgm:spPr/>
    </dgm:pt>
    <dgm:pt modelId="{67F9551B-4C88-4952-BD58-1000A04CC2FF}" type="pres">
      <dgm:prSet presAssocID="{551EA288-66F6-4295-A322-203B961AA24C}" presName="parTx" presStyleLbl="revTx" presStyleIdx="2" presStyleCnt="6">
        <dgm:presLayoutVars>
          <dgm:chMax val="0"/>
          <dgm:chPref val="0"/>
        </dgm:presLayoutVars>
      </dgm:prSet>
      <dgm:spPr/>
    </dgm:pt>
    <dgm:pt modelId="{7E77A4C0-D687-4A59-AD5F-473C84EC0190}" type="pres">
      <dgm:prSet presAssocID="{97667637-8DD7-45BD-B9FD-B114F8D0EF1C}" presName="sibTrans" presStyleCnt="0"/>
      <dgm:spPr/>
    </dgm:pt>
    <dgm:pt modelId="{A5EE6D18-07BB-4A68-ADB8-529190B5A5A4}" type="pres">
      <dgm:prSet presAssocID="{91FAE3E4-2CD8-4ACC-A46B-CCAEF9BFA7BC}" presName="compNode" presStyleCnt="0"/>
      <dgm:spPr/>
    </dgm:pt>
    <dgm:pt modelId="{92892AAB-53FC-4C8C-B50B-EC8BA5BCEB5B}" type="pres">
      <dgm:prSet presAssocID="{91FAE3E4-2CD8-4ACC-A46B-CCAEF9BFA7BC}" presName="bgRect" presStyleLbl="bgShp" presStyleIdx="3" presStyleCnt="6"/>
      <dgm:spPr/>
    </dgm:pt>
    <dgm:pt modelId="{0318BAD7-22EE-4A88-918A-971EBB3B7919}" type="pres">
      <dgm:prSet presAssocID="{91FAE3E4-2CD8-4ACC-A46B-CCAEF9BFA7BC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395DDAF0-D169-44B6-BD19-586DB504CBF4}" type="pres">
      <dgm:prSet presAssocID="{91FAE3E4-2CD8-4ACC-A46B-CCAEF9BFA7BC}" presName="spaceRect" presStyleCnt="0"/>
      <dgm:spPr/>
    </dgm:pt>
    <dgm:pt modelId="{556FF861-B98B-40A8-BF7B-FFE214456B49}" type="pres">
      <dgm:prSet presAssocID="{91FAE3E4-2CD8-4ACC-A46B-CCAEF9BFA7BC}" presName="parTx" presStyleLbl="revTx" presStyleIdx="3" presStyleCnt="6">
        <dgm:presLayoutVars>
          <dgm:chMax val="0"/>
          <dgm:chPref val="0"/>
        </dgm:presLayoutVars>
      </dgm:prSet>
      <dgm:spPr/>
    </dgm:pt>
    <dgm:pt modelId="{72A57C1F-3C81-49C2-8DF1-DE11BAB70F88}" type="pres">
      <dgm:prSet presAssocID="{63FD5CDB-EDAD-4A9B-851A-0D408AD3B387}" presName="sibTrans" presStyleCnt="0"/>
      <dgm:spPr/>
    </dgm:pt>
    <dgm:pt modelId="{B0E3D5DE-4706-4FCD-A940-16A21C816CFD}" type="pres">
      <dgm:prSet presAssocID="{BB1028B5-D5EC-4F38-84F6-026D34359FCC}" presName="compNode" presStyleCnt="0"/>
      <dgm:spPr/>
    </dgm:pt>
    <dgm:pt modelId="{C288B0CB-5F4E-4580-AB44-DE6664D8E47E}" type="pres">
      <dgm:prSet presAssocID="{BB1028B5-D5EC-4F38-84F6-026D34359FCC}" presName="bgRect" presStyleLbl="bgShp" presStyleIdx="4" presStyleCnt="6"/>
      <dgm:spPr/>
    </dgm:pt>
    <dgm:pt modelId="{99EC5DFA-21FA-47EA-B1AD-A2EAA718CF37}" type="pres">
      <dgm:prSet presAssocID="{BB1028B5-D5EC-4F38-84F6-026D34359FCC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grammer"/>
        </a:ext>
      </dgm:extLst>
    </dgm:pt>
    <dgm:pt modelId="{23931C7B-8753-41C3-95BF-F9DFE2D43DCB}" type="pres">
      <dgm:prSet presAssocID="{BB1028B5-D5EC-4F38-84F6-026D34359FCC}" presName="spaceRect" presStyleCnt="0"/>
      <dgm:spPr/>
    </dgm:pt>
    <dgm:pt modelId="{DDC987D5-94B1-4054-B27C-684FCF65FFF8}" type="pres">
      <dgm:prSet presAssocID="{BB1028B5-D5EC-4F38-84F6-026D34359FCC}" presName="parTx" presStyleLbl="revTx" presStyleIdx="4" presStyleCnt="6">
        <dgm:presLayoutVars>
          <dgm:chMax val="0"/>
          <dgm:chPref val="0"/>
        </dgm:presLayoutVars>
      </dgm:prSet>
      <dgm:spPr/>
    </dgm:pt>
    <dgm:pt modelId="{B4313DE9-754C-4590-88EA-88B74C729686}" type="pres">
      <dgm:prSet presAssocID="{C859B4DA-40B1-4ACF-9B78-68C5F061E6C2}" presName="sibTrans" presStyleCnt="0"/>
      <dgm:spPr/>
    </dgm:pt>
    <dgm:pt modelId="{11D20CC7-CF84-4F8E-A970-72A3E0729149}" type="pres">
      <dgm:prSet presAssocID="{6E888300-A1FE-44E8-B36E-600CCF7BF52C}" presName="compNode" presStyleCnt="0"/>
      <dgm:spPr/>
    </dgm:pt>
    <dgm:pt modelId="{62B4A5E7-3B94-484F-BB59-DE21F44D45D3}" type="pres">
      <dgm:prSet presAssocID="{6E888300-A1FE-44E8-B36E-600CCF7BF52C}" presName="bgRect" presStyleLbl="bgShp" presStyleIdx="5" presStyleCnt="6"/>
      <dgm:spPr/>
    </dgm:pt>
    <dgm:pt modelId="{D3272E1C-F08E-49F3-A4D8-0DA1115EAB81}" type="pres">
      <dgm:prSet presAssocID="{6E888300-A1FE-44E8-B36E-600CCF7BF52C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eroplane"/>
        </a:ext>
      </dgm:extLst>
    </dgm:pt>
    <dgm:pt modelId="{3088EC43-3FF7-4B52-8E88-1C6C21D59DA8}" type="pres">
      <dgm:prSet presAssocID="{6E888300-A1FE-44E8-B36E-600CCF7BF52C}" presName="spaceRect" presStyleCnt="0"/>
      <dgm:spPr/>
    </dgm:pt>
    <dgm:pt modelId="{06B478E0-412D-4D10-85D5-43069CDB7D11}" type="pres">
      <dgm:prSet presAssocID="{6E888300-A1FE-44E8-B36E-600CCF7BF52C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43D97724-DFA2-4890-9B2A-1E84D86C0B46}" srcId="{FEC3A0A7-FDD7-4F45-A0D3-0C19EAB59054}" destId="{91FAE3E4-2CD8-4ACC-A46B-CCAEF9BFA7BC}" srcOrd="3" destOrd="0" parTransId="{AED86EE2-CB09-47E1-9454-7F852139987C}" sibTransId="{63FD5CDB-EDAD-4A9B-851A-0D408AD3B387}"/>
    <dgm:cxn modelId="{06A0EC2C-4C8F-48C1-A6BD-14C5ECA3EEE7}" srcId="{FEC3A0A7-FDD7-4F45-A0D3-0C19EAB59054}" destId="{56EE28CD-C603-49E9-9A90-DBFA11AF75E3}" srcOrd="1" destOrd="0" parTransId="{F6C891A6-F76D-4C9A-93DB-3A3D6BC21AD8}" sibTransId="{C0B197F1-86F7-4386-B509-A712E6936276}"/>
    <dgm:cxn modelId="{41CE4D30-4603-4647-9D04-1A72F1B16A3B}" type="presOf" srcId="{56EE28CD-C603-49E9-9A90-DBFA11AF75E3}" destId="{1C7E1C88-254E-4B4F-8FB6-40BD166DC3ED}" srcOrd="0" destOrd="0" presId="urn:microsoft.com/office/officeart/2018/2/layout/IconVerticalSolidList"/>
    <dgm:cxn modelId="{0E46B862-DDD4-4C40-B8F4-240120E148B3}" type="presOf" srcId="{551EA288-66F6-4295-A322-203B961AA24C}" destId="{67F9551B-4C88-4952-BD58-1000A04CC2FF}" srcOrd="0" destOrd="0" presId="urn:microsoft.com/office/officeart/2018/2/layout/IconVerticalSolidList"/>
    <dgm:cxn modelId="{8128EF6D-2EE1-4E9D-B8D6-069A81A71738}" type="presOf" srcId="{BB1028B5-D5EC-4F38-84F6-026D34359FCC}" destId="{DDC987D5-94B1-4054-B27C-684FCF65FFF8}" srcOrd="0" destOrd="0" presId="urn:microsoft.com/office/officeart/2018/2/layout/IconVerticalSolidList"/>
    <dgm:cxn modelId="{A19D978B-D42B-4FB1-B61A-9FBF353969C0}" type="presOf" srcId="{404F9C26-1507-4174-9DAF-D0ACAC967FA7}" destId="{FB8E32FA-742D-4F1F-9DF0-2538576F9E24}" srcOrd="0" destOrd="0" presId="urn:microsoft.com/office/officeart/2018/2/layout/IconVerticalSolidList"/>
    <dgm:cxn modelId="{D05AD8D3-55D5-490D-B37C-0BE5C0DE67F9}" srcId="{FEC3A0A7-FDD7-4F45-A0D3-0C19EAB59054}" destId="{BB1028B5-D5EC-4F38-84F6-026D34359FCC}" srcOrd="4" destOrd="0" parTransId="{52E0FD81-E7F9-459A-8504-7F1E7C3DD39B}" sibTransId="{C859B4DA-40B1-4ACF-9B78-68C5F061E6C2}"/>
    <dgm:cxn modelId="{3D463EED-F0CA-4F3A-BF22-C22E2578D819}" srcId="{FEC3A0A7-FDD7-4F45-A0D3-0C19EAB59054}" destId="{6E888300-A1FE-44E8-B36E-600CCF7BF52C}" srcOrd="5" destOrd="0" parTransId="{C32FF03C-1596-4255-8325-0A11EF31E51E}" sibTransId="{A577AE26-9F4D-4A1E-907E-459F2BC42C64}"/>
    <dgm:cxn modelId="{17F6C8F3-022B-4396-BB67-C8878653E1FA}" type="presOf" srcId="{6E888300-A1FE-44E8-B36E-600CCF7BF52C}" destId="{06B478E0-412D-4D10-85D5-43069CDB7D11}" srcOrd="0" destOrd="0" presId="urn:microsoft.com/office/officeart/2018/2/layout/IconVerticalSolidList"/>
    <dgm:cxn modelId="{5761D9F3-F12D-46A1-9B65-0793F7C5B034}" type="presOf" srcId="{FEC3A0A7-FDD7-4F45-A0D3-0C19EAB59054}" destId="{3E5113FA-5ACA-4983-9039-E31A84CF5157}" srcOrd="0" destOrd="0" presId="urn:microsoft.com/office/officeart/2018/2/layout/IconVerticalSolidList"/>
    <dgm:cxn modelId="{EE900CF5-7E55-4CD8-8AE2-2AAB104C1470}" srcId="{FEC3A0A7-FDD7-4F45-A0D3-0C19EAB59054}" destId="{551EA288-66F6-4295-A322-203B961AA24C}" srcOrd="2" destOrd="0" parTransId="{6846C617-C5DB-407E-80E5-112B7C1BCFC0}" sibTransId="{97667637-8DD7-45BD-B9FD-B114F8D0EF1C}"/>
    <dgm:cxn modelId="{B0010DF5-C69C-4429-9F51-F5F60BE0A860}" type="presOf" srcId="{91FAE3E4-2CD8-4ACC-A46B-CCAEF9BFA7BC}" destId="{556FF861-B98B-40A8-BF7B-FFE214456B49}" srcOrd="0" destOrd="0" presId="urn:microsoft.com/office/officeart/2018/2/layout/IconVerticalSolidList"/>
    <dgm:cxn modelId="{3AE7D5F7-B970-4240-BF03-1A52F58D4EF4}" srcId="{FEC3A0A7-FDD7-4F45-A0D3-0C19EAB59054}" destId="{404F9C26-1507-4174-9DAF-D0ACAC967FA7}" srcOrd="0" destOrd="0" parTransId="{3DAE2467-72F7-4606-865F-811827D139E3}" sibTransId="{DC070240-D859-4280-9F64-A87D9983A4F1}"/>
    <dgm:cxn modelId="{79FCB8DB-68EB-4BFF-9A77-9C06530A1B19}" type="presParOf" srcId="{3E5113FA-5ACA-4983-9039-E31A84CF5157}" destId="{2B18D771-ED83-409F-89D2-9F9BF8B0ECBE}" srcOrd="0" destOrd="0" presId="urn:microsoft.com/office/officeart/2018/2/layout/IconVerticalSolidList"/>
    <dgm:cxn modelId="{0546C79F-7593-4946-A06A-9300CB8B557F}" type="presParOf" srcId="{2B18D771-ED83-409F-89D2-9F9BF8B0ECBE}" destId="{809AA667-E4B4-4184-BD17-B6BBE396D68F}" srcOrd="0" destOrd="0" presId="urn:microsoft.com/office/officeart/2018/2/layout/IconVerticalSolidList"/>
    <dgm:cxn modelId="{65E780BB-E641-4EA8-B27C-3E7FE05722D5}" type="presParOf" srcId="{2B18D771-ED83-409F-89D2-9F9BF8B0ECBE}" destId="{7218A2B8-23BA-4825-904A-97E1FFAAE514}" srcOrd="1" destOrd="0" presId="urn:microsoft.com/office/officeart/2018/2/layout/IconVerticalSolidList"/>
    <dgm:cxn modelId="{3E5F42D4-36C2-494B-8EA1-B6DA03F913D5}" type="presParOf" srcId="{2B18D771-ED83-409F-89D2-9F9BF8B0ECBE}" destId="{6A33AB76-70B4-4982-921F-1045D9595720}" srcOrd="2" destOrd="0" presId="urn:microsoft.com/office/officeart/2018/2/layout/IconVerticalSolidList"/>
    <dgm:cxn modelId="{3E4F8016-B7BC-4A2A-BD54-A978A3F2902C}" type="presParOf" srcId="{2B18D771-ED83-409F-89D2-9F9BF8B0ECBE}" destId="{FB8E32FA-742D-4F1F-9DF0-2538576F9E24}" srcOrd="3" destOrd="0" presId="urn:microsoft.com/office/officeart/2018/2/layout/IconVerticalSolidList"/>
    <dgm:cxn modelId="{E196F6E0-002B-4875-9A0B-028412D4AC19}" type="presParOf" srcId="{3E5113FA-5ACA-4983-9039-E31A84CF5157}" destId="{DEAEDDFA-FFE5-4473-B325-18F9B8ED8FE6}" srcOrd="1" destOrd="0" presId="urn:microsoft.com/office/officeart/2018/2/layout/IconVerticalSolidList"/>
    <dgm:cxn modelId="{C5548F08-1BD1-4AF2-91EF-EE26A10A97FF}" type="presParOf" srcId="{3E5113FA-5ACA-4983-9039-E31A84CF5157}" destId="{4918A980-CD73-4A99-93CD-5CDAD0AFBE9B}" srcOrd="2" destOrd="0" presId="urn:microsoft.com/office/officeart/2018/2/layout/IconVerticalSolidList"/>
    <dgm:cxn modelId="{D9B576AA-F118-43AB-A561-4B170B9D0B14}" type="presParOf" srcId="{4918A980-CD73-4A99-93CD-5CDAD0AFBE9B}" destId="{D341A2D6-8933-4CAA-9BA4-9BF5F3227D71}" srcOrd="0" destOrd="0" presId="urn:microsoft.com/office/officeart/2018/2/layout/IconVerticalSolidList"/>
    <dgm:cxn modelId="{639DF194-FA43-4BAE-9216-A9C7884D391F}" type="presParOf" srcId="{4918A980-CD73-4A99-93CD-5CDAD0AFBE9B}" destId="{EDE8EC32-F59D-4CD3-8110-316B15EC43A4}" srcOrd="1" destOrd="0" presId="urn:microsoft.com/office/officeart/2018/2/layout/IconVerticalSolidList"/>
    <dgm:cxn modelId="{AACD7A81-946C-48DC-A5BE-26145173BDED}" type="presParOf" srcId="{4918A980-CD73-4A99-93CD-5CDAD0AFBE9B}" destId="{11713251-D9D5-40D3-91E3-4858A0AC1075}" srcOrd="2" destOrd="0" presId="urn:microsoft.com/office/officeart/2018/2/layout/IconVerticalSolidList"/>
    <dgm:cxn modelId="{C9FAF28C-95B8-4FA9-9D45-28E656B94FBC}" type="presParOf" srcId="{4918A980-CD73-4A99-93CD-5CDAD0AFBE9B}" destId="{1C7E1C88-254E-4B4F-8FB6-40BD166DC3ED}" srcOrd="3" destOrd="0" presId="urn:microsoft.com/office/officeart/2018/2/layout/IconVerticalSolidList"/>
    <dgm:cxn modelId="{CC191FF6-4B0B-4AA4-B6D6-278F15B6337B}" type="presParOf" srcId="{3E5113FA-5ACA-4983-9039-E31A84CF5157}" destId="{4A2F7384-14BC-480E-AF99-D59B81D9FF05}" srcOrd="3" destOrd="0" presId="urn:microsoft.com/office/officeart/2018/2/layout/IconVerticalSolidList"/>
    <dgm:cxn modelId="{79069F27-6E3A-4521-B2B1-3F582C0C8848}" type="presParOf" srcId="{3E5113FA-5ACA-4983-9039-E31A84CF5157}" destId="{7E228C91-D25B-4D5E-8A66-CE2F4CE79DCB}" srcOrd="4" destOrd="0" presId="urn:microsoft.com/office/officeart/2018/2/layout/IconVerticalSolidList"/>
    <dgm:cxn modelId="{61C143C1-7B53-4510-A4A2-F9E67106DC21}" type="presParOf" srcId="{7E228C91-D25B-4D5E-8A66-CE2F4CE79DCB}" destId="{A056921D-2FBA-457E-9353-30BA276D32ED}" srcOrd="0" destOrd="0" presId="urn:microsoft.com/office/officeart/2018/2/layout/IconVerticalSolidList"/>
    <dgm:cxn modelId="{0A4E632B-E54A-4C8F-8887-1DCD096499F9}" type="presParOf" srcId="{7E228C91-D25B-4D5E-8A66-CE2F4CE79DCB}" destId="{DF5675B4-5C84-4F30-A84A-45CAA918B18D}" srcOrd="1" destOrd="0" presId="urn:microsoft.com/office/officeart/2018/2/layout/IconVerticalSolidList"/>
    <dgm:cxn modelId="{F4C7C42D-5507-4BFD-8A2E-440ABCE2AAEE}" type="presParOf" srcId="{7E228C91-D25B-4D5E-8A66-CE2F4CE79DCB}" destId="{8919A569-E910-4AC9-BDCE-D0A44B7F1F7E}" srcOrd="2" destOrd="0" presId="urn:microsoft.com/office/officeart/2018/2/layout/IconVerticalSolidList"/>
    <dgm:cxn modelId="{0100572E-3DD7-4271-BF7F-6A39AF37371A}" type="presParOf" srcId="{7E228C91-D25B-4D5E-8A66-CE2F4CE79DCB}" destId="{67F9551B-4C88-4952-BD58-1000A04CC2FF}" srcOrd="3" destOrd="0" presId="urn:microsoft.com/office/officeart/2018/2/layout/IconVerticalSolidList"/>
    <dgm:cxn modelId="{118EF0E7-A042-4597-8F7D-83E2A51C10EB}" type="presParOf" srcId="{3E5113FA-5ACA-4983-9039-E31A84CF5157}" destId="{7E77A4C0-D687-4A59-AD5F-473C84EC0190}" srcOrd="5" destOrd="0" presId="urn:microsoft.com/office/officeart/2018/2/layout/IconVerticalSolidList"/>
    <dgm:cxn modelId="{AA8A5EC1-3305-4DB4-B090-D71E81D7D2A3}" type="presParOf" srcId="{3E5113FA-5ACA-4983-9039-E31A84CF5157}" destId="{A5EE6D18-07BB-4A68-ADB8-529190B5A5A4}" srcOrd="6" destOrd="0" presId="urn:microsoft.com/office/officeart/2018/2/layout/IconVerticalSolidList"/>
    <dgm:cxn modelId="{CC46F278-2D69-4E46-87BB-50E30EA34543}" type="presParOf" srcId="{A5EE6D18-07BB-4A68-ADB8-529190B5A5A4}" destId="{92892AAB-53FC-4C8C-B50B-EC8BA5BCEB5B}" srcOrd="0" destOrd="0" presId="urn:microsoft.com/office/officeart/2018/2/layout/IconVerticalSolidList"/>
    <dgm:cxn modelId="{5A96E3D7-9176-4653-A1E0-9AF19720A44D}" type="presParOf" srcId="{A5EE6D18-07BB-4A68-ADB8-529190B5A5A4}" destId="{0318BAD7-22EE-4A88-918A-971EBB3B7919}" srcOrd="1" destOrd="0" presId="urn:microsoft.com/office/officeart/2018/2/layout/IconVerticalSolidList"/>
    <dgm:cxn modelId="{45376A38-E31E-4E0C-A776-64C0AB75B694}" type="presParOf" srcId="{A5EE6D18-07BB-4A68-ADB8-529190B5A5A4}" destId="{395DDAF0-D169-44B6-BD19-586DB504CBF4}" srcOrd="2" destOrd="0" presId="urn:microsoft.com/office/officeart/2018/2/layout/IconVerticalSolidList"/>
    <dgm:cxn modelId="{46C4549A-88E8-4806-8D67-39805F3084E5}" type="presParOf" srcId="{A5EE6D18-07BB-4A68-ADB8-529190B5A5A4}" destId="{556FF861-B98B-40A8-BF7B-FFE214456B49}" srcOrd="3" destOrd="0" presId="urn:microsoft.com/office/officeart/2018/2/layout/IconVerticalSolidList"/>
    <dgm:cxn modelId="{3383BD53-C4DB-419A-96DB-91C49C570FA3}" type="presParOf" srcId="{3E5113FA-5ACA-4983-9039-E31A84CF5157}" destId="{72A57C1F-3C81-49C2-8DF1-DE11BAB70F88}" srcOrd="7" destOrd="0" presId="urn:microsoft.com/office/officeart/2018/2/layout/IconVerticalSolidList"/>
    <dgm:cxn modelId="{F58DC741-61F6-4A83-A136-1D821DC1EAC1}" type="presParOf" srcId="{3E5113FA-5ACA-4983-9039-E31A84CF5157}" destId="{B0E3D5DE-4706-4FCD-A940-16A21C816CFD}" srcOrd="8" destOrd="0" presId="urn:microsoft.com/office/officeart/2018/2/layout/IconVerticalSolidList"/>
    <dgm:cxn modelId="{1D1810E3-1E57-43E5-B383-CAA2D264E404}" type="presParOf" srcId="{B0E3D5DE-4706-4FCD-A940-16A21C816CFD}" destId="{C288B0CB-5F4E-4580-AB44-DE6664D8E47E}" srcOrd="0" destOrd="0" presId="urn:microsoft.com/office/officeart/2018/2/layout/IconVerticalSolidList"/>
    <dgm:cxn modelId="{67E49EFE-A7F4-42FD-9A38-13ECD94A5145}" type="presParOf" srcId="{B0E3D5DE-4706-4FCD-A940-16A21C816CFD}" destId="{99EC5DFA-21FA-47EA-B1AD-A2EAA718CF37}" srcOrd="1" destOrd="0" presId="urn:microsoft.com/office/officeart/2018/2/layout/IconVerticalSolidList"/>
    <dgm:cxn modelId="{26176D6B-2C22-46E3-A801-BE74D6B5B316}" type="presParOf" srcId="{B0E3D5DE-4706-4FCD-A940-16A21C816CFD}" destId="{23931C7B-8753-41C3-95BF-F9DFE2D43DCB}" srcOrd="2" destOrd="0" presId="urn:microsoft.com/office/officeart/2018/2/layout/IconVerticalSolidList"/>
    <dgm:cxn modelId="{1CC61B68-06F5-4A12-8396-B1C868E6BA86}" type="presParOf" srcId="{B0E3D5DE-4706-4FCD-A940-16A21C816CFD}" destId="{DDC987D5-94B1-4054-B27C-684FCF65FFF8}" srcOrd="3" destOrd="0" presId="urn:microsoft.com/office/officeart/2018/2/layout/IconVerticalSolidList"/>
    <dgm:cxn modelId="{B086CC29-3071-4D55-A90A-C580A9DE6022}" type="presParOf" srcId="{3E5113FA-5ACA-4983-9039-E31A84CF5157}" destId="{B4313DE9-754C-4590-88EA-88B74C729686}" srcOrd="9" destOrd="0" presId="urn:microsoft.com/office/officeart/2018/2/layout/IconVerticalSolidList"/>
    <dgm:cxn modelId="{D71DE148-CB9E-486C-A12C-6663F7510055}" type="presParOf" srcId="{3E5113FA-5ACA-4983-9039-E31A84CF5157}" destId="{11D20CC7-CF84-4F8E-A970-72A3E0729149}" srcOrd="10" destOrd="0" presId="urn:microsoft.com/office/officeart/2018/2/layout/IconVerticalSolidList"/>
    <dgm:cxn modelId="{D8D64AFC-2C6F-4067-B759-EC809A7011AF}" type="presParOf" srcId="{11D20CC7-CF84-4F8E-A970-72A3E0729149}" destId="{62B4A5E7-3B94-484F-BB59-DE21F44D45D3}" srcOrd="0" destOrd="0" presId="urn:microsoft.com/office/officeart/2018/2/layout/IconVerticalSolidList"/>
    <dgm:cxn modelId="{B8F216F3-14D1-406D-A709-2D02D072F2FB}" type="presParOf" srcId="{11D20CC7-CF84-4F8E-A970-72A3E0729149}" destId="{D3272E1C-F08E-49F3-A4D8-0DA1115EAB81}" srcOrd="1" destOrd="0" presId="urn:microsoft.com/office/officeart/2018/2/layout/IconVerticalSolidList"/>
    <dgm:cxn modelId="{2BB0620D-F4EA-4693-A395-E63D27BF6622}" type="presParOf" srcId="{11D20CC7-CF84-4F8E-A970-72A3E0729149}" destId="{3088EC43-3FF7-4B52-8E88-1C6C21D59DA8}" srcOrd="2" destOrd="0" presId="urn:microsoft.com/office/officeart/2018/2/layout/IconVerticalSolidList"/>
    <dgm:cxn modelId="{6C8F9E07-59C3-42C8-8DC4-D670E1A57AE0}" type="presParOf" srcId="{11D20CC7-CF84-4F8E-A970-72A3E0729149}" destId="{06B478E0-412D-4D10-85D5-43069CDB7D1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D2F7BE-C482-5A49-80B9-FD8A8D69E318}">
      <dsp:nvSpPr>
        <dsp:cNvPr id="0" name=""/>
        <dsp:cNvSpPr/>
      </dsp:nvSpPr>
      <dsp:spPr>
        <a:xfrm>
          <a:off x="5922" y="1220788"/>
          <a:ext cx="1459356" cy="175122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0" rIns="144152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Introduction</a:t>
          </a:r>
          <a:endParaRPr lang="en-US" sz="1300" kern="1200"/>
        </a:p>
      </dsp:txBody>
      <dsp:txXfrm>
        <a:off x="5922" y="1921279"/>
        <a:ext cx="1459356" cy="1050736"/>
      </dsp:txXfrm>
    </dsp:sp>
    <dsp:sp modelId="{43F21A91-659E-104F-8000-B2B9D62FEAB8}">
      <dsp:nvSpPr>
        <dsp:cNvPr id="0" name=""/>
        <dsp:cNvSpPr/>
      </dsp:nvSpPr>
      <dsp:spPr>
        <a:xfrm>
          <a:off x="5922" y="1220788"/>
          <a:ext cx="1459356" cy="700490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165100" rIns="144152" bIns="16510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01</a:t>
          </a:r>
        </a:p>
      </dsp:txBody>
      <dsp:txXfrm>
        <a:off x="5922" y="1220788"/>
        <a:ext cx="1459356" cy="700490"/>
      </dsp:txXfrm>
    </dsp:sp>
    <dsp:sp modelId="{73274B84-EB6A-C84A-9BEC-6AAC01883B39}">
      <dsp:nvSpPr>
        <dsp:cNvPr id="0" name=""/>
        <dsp:cNvSpPr/>
      </dsp:nvSpPr>
      <dsp:spPr>
        <a:xfrm>
          <a:off x="1582027" y="1220788"/>
          <a:ext cx="1459356" cy="1751227"/>
        </a:xfrm>
        <a:prstGeom prst="rect">
          <a:avLst/>
        </a:prstGeom>
        <a:solidFill>
          <a:schemeClr val="accent5">
            <a:hueOff val="-2025358"/>
            <a:satOff val="-138"/>
            <a:lumOff val="327"/>
            <a:alphaOff val="0"/>
          </a:schemeClr>
        </a:solidFill>
        <a:ln w="19050" cap="flat" cmpd="sng" algn="ctr">
          <a:solidFill>
            <a:schemeClr val="accent5">
              <a:hueOff val="-2025358"/>
              <a:satOff val="-138"/>
              <a:lumOff val="32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0" rIns="144152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Summary of the Case Study</a:t>
          </a:r>
          <a:endParaRPr lang="en-US" sz="1300" kern="1200"/>
        </a:p>
      </dsp:txBody>
      <dsp:txXfrm>
        <a:off x="1582027" y="1921279"/>
        <a:ext cx="1459356" cy="1050736"/>
      </dsp:txXfrm>
    </dsp:sp>
    <dsp:sp modelId="{31377890-97A3-2548-A4E0-E52B5D17A913}">
      <dsp:nvSpPr>
        <dsp:cNvPr id="0" name=""/>
        <dsp:cNvSpPr/>
      </dsp:nvSpPr>
      <dsp:spPr>
        <a:xfrm>
          <a:off x="1582027" y="1220788"/>
          <a:ext cx="1459356" cy="700490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165100" rIns="144152" bIns="16510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02</a:t>
          </a:r>
        </a:p>
      </dsp:txBody>
      <dsp:txXfrm>
        <a:off x="1582027" y="1220788"/>
        <a:ext cx="1459356" cy="700490"/>
      </dsp:txXfrm>
    </dsp:sp>
    <dsp:sp modelId="{7EE48B2C-82B2-684E-8234-B819C9A963A9}">
      <dsp:nvSpPr>
        <dsp:cNvPr id="0" name=""/>
        <dsp:cNvSpPr/>
      </dsp:nvSpPr>
      <dsp:spPr>
        <a:xfrm>
          <a:off x="3158131" y="1220788"/>
          <a:ext cx="1459356" cy="1751227"/>
        </a:xfrm>
        <a:prstGeom prst="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accent5">
              <a:hueOff val="-4050717"/>
              <a:satOff val="-275"/>
              <a:lumOff val="6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0" rIns="144152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Communication Barriers</a:t>
          </a:r>
          <a:endParaRPr lang="en-US" sz="1300" kern="1200"/>
        </a:p>
      </dsp:txBody>
      <dsp:txXfrm>
        <a:off x="3158131" y="1921279"/>
        <a:ext cx="1459356" cy="1050736"/>
      </dsp:txXfrm>
    </dsp:sp>
    <dsp:sp modelId="{FF0A9087-C557-6E45-9756-E60E6AB7825D}">
      <dsp:nvSpPr>
        <dsp:cNvPr id="0" name=""/>
        <dsp:cNvSpPr/>
      </dsp:nvSpPr>
      <dsp:spPr>
        <a:xfrm>
          <a:off x="3158131" y="1220788"/>
          <a:ext cx="1459356" cy="700490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165100" rIns="144152" bIns="16510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03</a:t>
          </a:r>
        </a:p>
      </dsp:txBody>
      <dsp:txXfrm>
        <a:off x="3158131" y="1220788"/>
        <a:ext cx="1459356" cy="700490"/>
      </dsp:txXfrm>
    </dsp:sp>
    <dsp:sp modelId="{A4E46BBB-2689-C041-BED3-464D28256848}">
      <dsp:nvSpPr>
        <dsp:cNvPr id="0" name=""/>
        <dsp:cNvSpPr/>
      </dsp:nvSpPr>
      <dsp:spPr>
        <a:xfrm>
          <a:off x="4734236" y="1220788"/>
          <a:ext cx="1459356" cy="1751227"/>
        </a:xfrm>
        <a:prstGeom prst="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accent5">
              <a:hueOff val="-6076075"/>
              <a:satOff val="-413"/>
              <a:lumOff val="9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0" rIns="144152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Communication Theories</a:t>
          </a:r>
          <a:endParaRPr lang="en-US" sz="1300" kern="1200"/>
        </a:p>
      </dsp:txBody>
      <dsp:txXfrm>
        <a:off x="4734236" y="1921279"/>
        <a:ext cx="1459356" cy="1050736"/>
      </dsp:txXfrm>
    </dsp:sp>
    <dsp:sp modelId="{4FDEF4A4-16B0-2740-A301-28CB26E3254C}">
      <dsp:nvSpPr>
        <dsp:cNvPr id="0" name=""/>
        <dsp:cNvSpPr/>
      </dsp:nvSpPr>
      <dsp:spPr>
        <a:xfrm>
          <a:off x="4734236" y="1220788"/>
          <a:ext cx="1459356" cy="700490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165100" rIns="144152" bIns="16510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04</a:t>
          </a:r>
        </a:p>
      </dsp:txBody>
      <dsp:txXfrm>
        <a:off x="4734236" y="1220788"/>
        <a:ext cx="1459356" cy="700490"/>
      </dsp:txXfrm>
    </dsp:sp>
    <dsp:sp modelId="{BE273F09-CDD7-9F49-8B7A-18FE5E3475C1}">
      <dsp:nvSpPr>
        <dsp:cNvPr id="0" name=""/>
        <dsp:cNvSpPr/>
      </dsp:nvSpPr>
      <dsp:spPr>
        <a:xfrm>
          <a:off x="6310341" y="1220788"/>
          <a:ext cx="1459356" cy="1751227"/>
        </a:xfrm>
        <a:prstGeom prst="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accent5">
              <a:hueOff val="-8101434"/>
              <a:satOff val="-551"/>
              <a:lumOff val="13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0" rIns="144152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Strategies to Overcome Barriers</a:t>
          </a:r>
          <a:endParaRPr lang="en-US" sz="1300" kern="1200"/>
        </a:p>
      </dsp:txBody>
      <dsp:txXfrm>
        <a:off x="6310341" y="1921279"/>
        <a:ext cx="1459356" cy="1050736"/>
      </dsp:txXfrm>
    </dsp:sp>
    <dsp:sp modelId="{ED673CB7-52F4-1547-AF50-FD71DF7996EF}">
      <dsp:nvSpPr>
        <dsp:cNvPr id="0" name=""/>
        <dsp:cNvSpPr/>
      </dsp:nvSpPr>
      <dsp:spPr>
        <a:xfrm>
          <a:off x="6310341" y="1220788"/>
          <a:ext cx="1459356" cy="700490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165100" rIns="144152" bIns="16510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05</a:t>
          </a:r>
        </a:p>
      </dsp:txBody>
      <dsp:txXfrm>
        <a:off x="6310341" y="1220788"/>
        <a:ext cx="1459356" cy="700490"/>
      </dsp:txXfrm>
    </dsp:sp>
    <dsp:sp modelId="{243AB12F-049E-9A42-B544-185759909660}">
      <dsp:nvSpPr>
        <dsp:cNvPr id="0" name=""/>
        <dsp:cNvSpPr/>
      </dsp:nvSpPr>
      <dsp:spPr>
        <a:xfrm>
          <a:off x="7886445" y="1220788"/>
          <a:ext cx="1459356" cy="1751227"/>
        </a:xfrm>
        <a:prstGeom prst="rect">
          <a:avLst/>
        </a:prstGeom>
        <a:solidFill>
          <a:schemeClr val="accent5">
            <a:hueOff val="-10126791"/>
            <a:satOff val="-688"/>
            <a:lumOff val="1634"/>
            <a:alphaOff val="0"/>
          </a:schemeClr>
        </a:solidFill>
        <a:ln w="19050" cap="flat" cmpd="sng" algn="ctr">
          <a:solidFill>
            <a:schemeClr val="accent5">
              <a:hueOff val="-10126791"/>
              <a:satOff val="-688"/>
              <a:lumOff val="163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0" rIns="144152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Conclusion</a:t>
          </a:r>
          <a:endParaRPr lang="en-US" sz="1300" kern="1200"/>
        </a:p>
      </dsp:txBody>
      <dsp:txXfrm>
        <a:off x="7886445" y="1921279"/>
        <a:ext cx="1459356" cy="1050736"/>
      </dsp:txXfrm>
    </dsp:sp>
    <dsp:sp modelId="{DE5D8E9E-8218-D546-9078-92C14B26F03B}">
      <dsp:nvSpPr>
        <dsp:cNvPr id="0" name=""/>
        <dsp:cNvSpPr/>
      </dsp:nvSpPr>
      <dsp:spPr>
        <a:xfrm>
          <a:off x="7886445" y="1220788"/>
          <a:ext cx="1459356" cy="700490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165100" rIns="144152" bIns="16510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06</a:t>
          </a:r>
        </a:p>
      </dsp:txBody>
      <dsp:txXfrm>
        <a:off x="7886445" y="1220788"/>
        <a:ext cx="1459356" cy="700490"/>
      </dsp:txXfrm>
    </dsp:sp>
    <dsp:sp modelId="{86B204E5-1F05-B64C-A25F-F109456D46FA}">
      <dsp:nvSpPr>
        <dsp:cNvPr id="0" name=""/>
        <dsp:cNvSpPr/>
      </dsp:nvSpPr>
      <dsp:spPr>
        <a:xfrm>
          <a:off x="9462550" y="1220788"/>
          <a:ext cx="1459356" cy="1751227"/>
        </a:xfrm>
        <a:prstGeom prst="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0" rIns="144152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baseline="0"/>
            <a:t>References</a:t>
          </a:r>
          <a:endParaRPr lang="en-US" sz="1300" kern="1200"/>
        </a:p>
      </dsp:txBody>
      <dsp:txXfrm>
        <a:off x="9462550" y="1921279"/>
        <a:ext cx="1459356" cy="1050736"/>
      </dsp:txXfrm>
    </dsp:sp>
    <dsp:sp modelId="{27C4F00A-8BAC-7D44-B66A-1CEC4315E41E}">
      <dsp:nvSpPr>
        <dsp:cNvPr id="0" name=""/>
        <dsp:cNvSpPr/>
      </dsp:nvSpPr>
      <dsp:spPr>
        <a:xfrm>
          <a:off x="9462550" y="1220788"/>
          <a:ext cx="1459356" cy="700490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152" tIns="165100" rIns="144152" bIns="16510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07</a:t>
          </a:r>
        </a:p>
      </dsp:txBody>
      <dsp:txXfrm>
        <a:off x="9462550" y="1220788"/>
        <a:ext cx="1459356" cy="7004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F5B09-538B-4BA6-8BBE-CC9284724F9C}">
      <dsp:nvSpPr>
        <dsp:cNvPr id="0" name=""/>
        <dsp:cNvSpPr/>
      </dsp:nvSpPr>
      <dsp:spPr>
        <a:xfrm>
          <a:off x="0" y="1805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4BB0C2-C317-40EF-BCB2-84057D4F9707}">
      <dsp:nvSpPr>
        <dsp:cNvPr id="0" name=""/>
        <dsp:cNvSpPr/>
      </dsp:nvSpPr>
      <dsp:spPr>
        <a:xfrm>
          <a:off x="276881" y="207750"/>
          <a:ext cx="503420" cy="503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8E9958-BD03-4FE1-9042-8CB808F9C6A3}">
      <dsp:nvSpPr>
        <dsp:cNvPr id="0" name=""/>
        <dsp:cNvSpPr/>
      </dsp:nvSpPr>
      <dsp:spPr>
        <a:xfrm>
          <a:off x="1057183" y="1805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baseline="0"/>
            <a:t>Communication is essential in every organisation.</a:t>
          </a:r>
          <a:endParaRPr lang="en-US" sz="2200" kern="1200"/>
        </a:p>
      </dsp:txBody>
      <dsp:txXfrm>
        <a:off x="1057183" y="1805"/>
        <a:ext cx="9458416" cy="915310"/>
      </dsp:txXfrm>
    </dsp:sp>
    <dsp:sp modelId="{F9518EF6-435D-4433-AD07-26756FE0AA01}">
      <dsp:nvSpPr>
        <dsp:cNvPr id="0" name=""/>
        <dsp:cNvSpPr/>
      </dsp:nvSpPr>
      <dsp:spPr>
        <a:xfrm>
          <a:off x="0" y="1145944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76D6CC-412F-4955-9E86-3EAB0951410F}">
      <dsp:nvSpPr>
        <dsp:cNvPr id="0" name=""/>
        <dsp:cNvSpPr/>
      </dsp:nvSpPr>
      <dsp:spPr>
        <a:xfrm>
          <a:off x="276881" y="1351889"/>
          <a:ext cx="503420" cy="503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306587-5009-48A0-8270-416E54811F39}">
      <dsp:nvSpPr>
        <dsp:cNvPr id="0" name=""/>
        <dsp:cNvSpPr/>
      </dsp:nvSpPr>
      <dsp:spPr>
        <a:xfrm>
          <a:off x="1057183" y="1145944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baseline="0"/>
            <a:t>It supports teamwork, efficiency and food safety.</a:t>
          </a:r>
          <a:endParaRPr lang="en-US" sz="2200" kern="1200"/>
        </a:p>
      </dsp:txBody>
      <dsp:txXfrm>
        <a:off x="1057183" y="1145944"/>
        <a:ext cx="9458416" cy="915310"/>
      </dsp:txXfrm>
    </dsp:sp>
    <dsp:sp modelId="{490D1EBF-E409-4BBF-AC92-C6C95238EEDB}">
      <dsp:nvSpPr>
        <dsp:cNvPr id="0" name=""/>
        <dsp:cNvSpPr/>
      </dsp:nvSpPr>
      <dsp:spPr>
        <a:xfrm>
          <a:off x="0" y="2290082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E8352A-7CF4-4FD4-A537-6B322A83E77C}">
      <dsp:nvSpPr>
        <dsp:cNvPr id="0" name=""/>
        <dsp:cNvSpPr/>
      </dsp:nvSpPr>
      <dsp:spPr>
        <a:xfrm>
          <a:off x="276881" y="2496027"/>
          <a:ext cx="503420" cy="5034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F9F7A4-20B9-4E0B-8EC4-2070A9606EF6}">
      <dsp:nvSpPr>
        <dsp:cNvPr id="0" name=""/>
        <dsp:cNvSpPr/>
      </dsp:nvSpPr>
      <dsp:spPr>
        <a:xfrm>
          <a:off x="1057183" y="2290082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baseline="0"/>
            <a:t>Poor communication can lead to mistakes and dissatisfied customers.</a:t>
          </a:r>
          <a:endParaRPr lang="en-US" sz="2200" kern="1200"/>
        </a:p>
      </dsp:txBody>
      <dsp:txXfrm>
        <a:off x="1057183" y="2290082"/>
        <a:ext cx="9458416" cy="915310"/>
      </dsp:txXfrm>
    </dsp:sp>
    <dsp:sp modelId="{0C91C493-8603-4A94-A9F0-2C3B0BD50D93}">
      <dsp:nvSpPr>
        <dsp:cNvPr id="0" name=""/>
        <dsp:cNvSpPr/>
      </dsp:nvSpPr>
      <dsp:spPr>
        <a:xfrm>
          <a:off x="0" y="3434221"/>
          <a:ext cx="10515600" cy="91531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81BC97-0CF9-46FC-9D80-F855C3F31928}">
      <dsp:nvSpPr>
        <dsp:cNvPr id="0" name=""/>
        <dsp:cNvSpPr/>
      </dsp:nvSpPr>
      <dsp:spPr>
        <a:xfrm>
          <a:off x="276881" y="3640166"/>
          <a:ext cx="503420" cy="50342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54F7D6-4631-4D83-A04B-3AEC92D41490}">
      <dsp:nvSpPr>
        <dsp:cNvPr id="0" name=""/>
        <dsp:cNvSpPr/>
      </dsp:nvSpPr>
      <dsp:spPr>
        <a:xfrm>
          <a:off x="1057183" y="3434221"/>
          <a:ext cx="9458416" cy="9153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70" tIns="96870" rIns="96870" bIns="968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baseline="0"/>
            <a:t>This presentation analyses communication problems at Flight Foods Ltd and recommends improvements.</a:t>
          </a:r>
          <a:endParaRPr lang="en-US" sz="2200" kern="1200"/>
        </a:p>
      </dsp:txBody>
      <dsp:txXfrm>
        <a:off x="1057183" y="3434221"/>
        <a:ext cx="9458416" cy="9153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DEFFAD-F3B2-364A-8BD7-F6E70DE57834}">
      <dsp:nvSpPr>
        <dsp:cNvPr id="0" name=""/>
        <dsp:cNvSpPr/>
      </dsp:nvSpPr>
      <dsp:spPr>
        <a:xfrm>
          <a:off x="1778971" y="657533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957480" y="701213"/>
        <a:ext cx="20400" cy="4080"/>
      </dsp:txXfrm>
    </dsp:sp>
    <dsp:sp modelId="{70F941AC-7CCB-1C4D-8B0F-69F559F6E07A}">
      <dsp:nvSpPr>
        <dsp:cNvPr id="0" name=""/>
        <dsp:cNvSpPr/>
      </dsp:nvSpPr>
      <dsp:spPr>
        <a:xfrm>
          <a:off x="6777" y="171055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Environmental Barrier</a:t>
          </a:r>
          <a:endParaRPr lang="en-US" sz="1400" kern="1200"/>
        </a:p>
      </dsp:txBody>
      <dsp:txXfrm>
        <a:off x="6777" y="171055"/>
        <a:ext cx="1773994" cy="1064396"/>
      </dsp:txXfrm>
    </dsp:sp>
    <dsp:sp modelId="{EE249ABE-F0D8-A24C-B19C-8BE9C79CDFA5}">
      <dsp:nvSpPr>
        <dsp:cNvPr id="0" name=""/>
        <dsp:cNvSpPr/>
      </dsp:nvSpPr>
      <dsp:spPr>
        <a:xfrm>
          <a:off x="3960984" y="657533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39493" y="701213"/>
        <a:ext cx="20400" cy="4080"/>
      </dsp:txXfrm>
    </dsp:sp>
    <dsp:sp modelId="{E2397396-4790-0D48-9598-1DD337B8B802}">
      <dsp:nvSpPr>
        <dsp:cNvPr id="0" name=""/>
        <dsp:cNvSpPr/>
      </dsp:nvSpPr>
      <dsp:spPr>
        <a:xfrm>
          <a:off x="2188790" y="171055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Loud factory machinery makes instructions difficult to hear.</a:t>
          </a:r>
          <a:endParaRPr lang="en-US" sz="1400" kern="1200"/>
        </a:p>
      </dsp:txBody>
      <dsp:txXfrm>
        <a:off x="2188790" y="171055"/>
        <a:ext cx="1773994" cy="1064396"/>
      </dsp:txXfrm>
    </dsp:sp>
    <dsp:sp modelId="{9704E015-ADB9-6E4B-A97C-C3D2E1E39CDF}">
      <dsp:nvSpPr>
        <dsp:cNvPr id="0" name=""/>
        <dsp:cNvSpPr/>
      </dsp:nvSpPr>
      <dsp:spPr>
        <a:xfrm>
          <a:off x="6142997" y="657533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21505" y="701213"/>
        <a:ext cx="20400" cy="4080"/>
      </dsp:txXfrm>
    </dsp:sp>
    <dsp:sp modelId="{B4A42149-0123-8740-8698-64533969813C}">
      <dsp:nvSpPr>
        <dsp:cNvPr id="0" name=""/>
        <dsp:cNvSpPr/>
      </dsp:nvSpPr>
      <dsp:spPr>
        <a:xfrm>
          <a:off x="4370802" y="171055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Language Barrier</a:t>
          </a:r>
          <a:endParaRPr lang="en-US" sz="1400" kern="1200"/>
        </a:p>
      </dsp:txBody>
      <dsp:txXfrm>
        <a:off x="4370802" y="171055"/>
        <a:ext cx="1773994" cy="1064396"/>
      </dsp:txXfrm>
    </dsp:sp>
    <dsp:sp modelId="{7D371FD6-EE33-F948-9953-081139AF6373}">
      <dsp:nvSpPr>
        <dsp:cNvPr id="0" name=""/>
        <dsp:cNvSpPr/>
      </dsp:nvSpPr>
      <dsp:spPr>
        <a:xfrm>
          <a:off x="8325009" y="657533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503518" y="701213"/>
        <a:ext cx="20400" cy="4080"/>
      </dsp:txXfrm>
    </dsp:sp>
    <dsp:sp modelId="{355B319E-1341-E24A-B426-A2DB8442045C}">
      <dsp:nvSpPr>
        <dsp:cNvPr id="0" name=""/>
        <dsp:cNvSpPr/>
      </dsp:nvSpPr>
      <dsp:spPr>
        <a:xfrm>
          <a:off x="6552815" y="171055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Employees speak different languages.</a:t>
          </a:r>
          <a:endParaRPr lang="en-US" sz="1400" kern="1200"/>
        </a:p>
      </dsp:txBody>
      <dsp:txXfrm>
        <a:off x="6552815" y="171055"/>
        <a:ext cx="1773994" cy="1064396"/>
      </dsp:txXfrm>
    </dsp:sp>
    <dsp:sp modelId="{E1EAFF63-768A-334A-AD22-C3075D845192}">
      <dsp:nvSpPr>
        <dsp:cNvPr id="0" name=""/>
        <dsp:cNvSpPr/>
      </dsp:nvSpPr>
      <dsp:spPr>
        <a:xfrm>
          <a:off x="893774" y="1233652"/>
          <a:ext cx="8728050" cy="377418"/>
        </a:xfrm>
        <a:custGeom>
          <a:avLst/>
          <a:gdLst/>
          <a:ahLst/>
          <a:cxnLst/>
          <a:rect l="0" t="0" r="0" b="0"/>
          <a:pathLst>
            <a:path>
              <a:moveTo>
                <a:pt x="8728050" y="0"/>
              </a:moveTo>
              <a:lnTo>
                <a:pt x="8728050" y="205809"/>
              </a:lnTo>
              <a:lnTo>
                <a:pt x="0" y="205809"/>
              </a:lnTo>
              <a:lnTo>
                <a:pt x="0" y="37741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39360" y="1420321"/>
        <a:ext cx="436879" cy="4080"/>
      </dsp:txXfrm>
    </dsp:sp>
    <dsp:sp modelId="{E65135E8-3EAD-9E4D-96F4-BF9EBB826022}">
      <dsp:nvSpPr>
        <dsp:cNvPr id="0" name=""/>
        <dsp:cNvSpPr/>
      </dsp:nvSpPr>
      <dsp:spPr>
        <a:xfrm>
          <a:off x="8734828" y="171055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Gary uses slang and informal language.</a:t>
          </a:r>
          <a:endParaRPr lang="en-US" sz="1400" kern="1200"/>
        </a:p>
      </dsp:txBody>
      <dsp:txXfrm>
        <a:off x="8734828" y="171055"/>
        <a:ext cx="1773994" cy="1064396"/>
      </dsp:txXfrm>
    </dsp:sp>
    <dsp:sp modelId="{582194FE-CDE2-2740-82E0-C8483BFFF93D}">
      <dsp:nvSpPr>
        <dsp:cNvPr id="0" name=""/>
        <dsp:cNvSpPr/>
      </dsp:nvSpPr>
      <dsp:spPr>
        <a:xfrm>
          <a:off x="1778971" y="2129949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957480" y="2173628"/>
        <a:ext cx="20400" cy="4080"/>
      </dsp:txXfrm>
    </dsp:sp>
    <dsp:sp modelId="{BD99631D-2307-ED4C-8584-1932DDF8F6CF}">
      <dsp:nvSpPr>
        <dsp:cNvPr id="0" name=""/>
        <dsp:cNvSpPr/>
      </dsp:nvSpPr>
      <dsp:spPr>
        <a:xfrm>
          <a:off x="6777" y="1643470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Cultural Barrier</a:t>
          </a:r>
          <a:endParaRPr lang="en-US" sz="1400" kern="1200"/>
        </a:p>
      </dsp:txBody>
      <dsp:txXfrm>
        <a:off x="6777" y="1643470"/>
        <a:ext cx="1773994" cy="1064396"/>
      </dsp:txXfrm>
    </dsp:sp>
    <dsp:sp modelId="{AD10BFA6-C24B-3E42-A78A-3F2F439ACCB9}">
      <dsp:nvSpPr>
        <dsp:cNvPr id="0" name=""/>
        <dsp:cNvSpPr/>
      </dsp:nvSpPr>
      <dsp:spPr>
        <a:xfrm>
          <a:off x="3960984" y="2129949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39493" y="2173628"/>
        <a:ext cx="20400" cy="4080"/>
      </dsp:txXfrm>
    </dsp:sp>
    <dsp:sp modelId="{078507E0-1256-9941-8DFE-5D2A69235FFF}">
      <dsp:nvSpPr>
        <dsp:cNvPr id="0" name=""/>
        <dsp:cNvSpPr/>
      </dsp:nvSpPr>
      <dsp:spPr>
        <a:xfrm>
          <a:off x="2188790" y="1643470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Employees come from five different cultural backgrounds.</a:t>
          </a:r>
          <a:endParaRPr lang="en-US" sz="1400" kern="1200"/>
        </a:p>
      </dsp:txBody>
      <dsp:txXfrm>
        <a:off x="2188790" y="1643470"/>
        <a:ext cx="1773994" cy="1064396"/>
      </dsp:txXfrm>
    </dsp:sp>
    <dsp:sp modelId="{8A401D6B-53A1-5644-A2E3-30E81F2125FA}">
      <dsp:nvSpPr>
        <dsp:cNvPr id="0" name=""/>
        <dsp:cNvSpPr/>
      </dsp:nvSpPr>
      <dsp:spPr>
        <a:xfrm>
          <a:off x="6142997" y="2129949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21505" y="2173628"/>
        <a:ext cx="20400" cy="4080"/>
      </dsp:txXfrm>
    </dsp:sp>
    <dsp:sp modelId="{078907DE-E966-3C45-AC30-116D4B244312}">
      <dsp:nvSpPr>
        <dsp:cNvPr id="0" name=""/>
        <dsp:cNvSpPr/>
      </dsp:nvSpPr>
      <dsp:spPr>
        <a:xfrm>
          <a:off x="4370802" y="1643470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Different communication styles lead to misunderstandings.</a:t>
          </a:r>
          <a:endParaRPr lang="en-US" sz="1400" kern="1200"/>
        </a:p>
      </dsp:txBody>
      <dsp:txXfrm>
        <a:off x="4370802" y="1643470"/>
        <a:ext cx="1773994" cy="1064396"/>
      </dsp:txXfrm>
    </dsp:sp>
    <dsp:sp modelId="{E254C91D-FFEA-8941-BB02-AFFFF80CAB60}">
      <dsp:nvSpPr>
        <dsp:cNvPr id="0" name=""/>
        <dsp:cNvSpPr/>
      </dsp:nvSpPr>
      <dsp:spPr>
        <a:xfrm>
          <a:off x="8325009" y="2129949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503518" y="2173628"/>
        <a:ext cx="20400" cy="4080"/>
      </dsp:txXfrm>
    </dsp:sp>
    <dsp:sp modelId="{7B33CA3F-466E-184D-85A9-EA154330CD6F}">
      <dsp:nvSpPr>
        <dsp:cNvPr id="0" name=""/>
        <dsp:cNvSpPr/>
      </dsp:nvSpPr>
      <dsp:spPr>
        <a:xfrm>
          <a:off x="6552815" y="1643470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Age Barrier</a:t>
          </a:r>
          <a:endParaRPr lang="en-US" sz="1400" kern="1200"/>
        </a:p>
      </dsp:txBody>
      <dsp:txXfrm>
        <a:off x="6552815" y="1643470"/>
        <a:ext cx="1773994" cy="1064396"/>
      </dsp:txXfrm>
    </dsp:sp>
    <dsp:sp modelId="{06668FE9-D2A9-4A4C-BCDF-1320ABB90956}">
      <dsp:nvSpPr>
        <dsp:cNvPr id="0" name=""/>
        <dsp:cNvSpPr/>
      </dsp:nvSpPr>
      <dsp:spPr>
        <a:xfrm>
          <a:off x="893774" y="2706067"/>
          <a:ext cx="8728050" cy="377418"/>
        </a:xfrm>
        <a:custGeom>
          <a:avLst/>
          <a:gdLst/>
          <a:ahLst/>
          <a:cxnLst/>
          <a:rect l="0" t="0" r="0" b="0"/>
          <a:pathLst>
            <a:path>
              <a:moveTo>
                <a:pt x="8728050" y="0"/>
              </a:moveTo>
              <a:lnTo>
                <a:pt x="8728050" y="205809"/>
              </a:lnTo>
              <a:lnTo>
                <a:pt x="0" y="205809"/>
              </a:lnTo>
              <a:lnTo>
                <a:pt x="0" y="37741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39360" y="2892736"/>
        <a:ext cx="436879" cy="4080"/>
      </dsp:txXfrm>
    </dsp:sp>
    <dsp:sp modelId="{6838518E-706B-E547-BA3F-1BD5E4983386}">
      <dsp:nvSpPr>
        <dsp:cNvPr id="0" name=""/>
        <dsp:cNvSpPr/>
      </dsp:nvSpPr>
      <dsp:spPr>
        <a:xfrm>
          <a:off x="8734828" y="1643470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Staff range from 16 to 60 years old.</a:t>
          </a:r>
          <a:endParaRPr lang="en-US" sz="1400" kern="1200"/>
        </a:p>
      </dsp:txBody>
      <dsp:txXfrm>
        <a:off x="8734828" y="1643470"/>
        <a:ext cx="1773994" cy="1064396"/>
      </dsp:txXfrm>
    </dsp:sp>
    <dsp:sp modelId="{83B303CB-E927-CA44-B0F3-4D2865182E56}">
      <dsp:nvSpPr>
        <dsp:cNvPr id="0" name=""/>
        <dsp:cNvSpPr/>
      </dsp:nvSpPr>
      <dsp:spPr>
        <a:xfrm>
          <a:off x="1778971" y="3602364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957480" y="3646043"/>
        <a:ext cx="20400" cy="4080"/>
      </dsp:txXfrm>
    </dsp:sp>
    <dsp:sp modelId="{95E9A6DE-6FDE-DA4B-82C7-EDE415455F32}">
      <dsp:nvSpPr>
        <dsp:cNvPr id="0" name=""/>
        <dsp:cNvSpPr/>
      </dsp:nvSpPr>
      <dsp:spPr>
        <a:xfrm>
          <a:off x="6777" y="3115885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Different experience levels and learning styles.</a:t>
          </a:r>
          <a:endParaRPr lang="en-US" sz="1400" kern="1200"/>
        </a:p>
      </dsp:txBody>
      <dsp:txXfrm>
        <a:off x="6777" y="3115885"/>
        <a:ext cx="1773994" cy="1064396"/>
      </dsp:txXfrm>
    </dsp:sp>
    <dsp:sp modelId="{75217D84-061D-C046-BB09-DA75C845A7CD}">
      <dsp:nvSpPr>
        <dsp:cNvPr id="0" name=""/>
        <dsp:cNvSpPr/>
      </dsp:nvSpPr>
      <dsp:spPr>
        <a:xfrm>
          <a:off x="3960984" y="3602364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39493" y="3646043"/>
        <a:ext cx="20400" cy="4080"/>
      </dsp:txXfrm>
    </dsp:sp>
    <dsp:sp modelId="{7A33032C-1C5D-2547-8F8B-35E9D9A11B64}">
      <dsp:nvSpPr>
        <dsp:cNvPr id="0" name=""/>
        <dsp:cNvSpPr/>
      </dsp:nvSpPr>
      <dsp:spPr>
        <a:xfrm>
          <a:off x="2188790" y="3115885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/>
            <a:t>Emotional Barrier</a:t>
          </a:r>
          <a:endParaRPr lang="en-US" sz="1400" kern="1200"/>
        </a:p>
      </dsp:txBody>
      <dsp:txXfrm>
        <a:off x="2188790" y="3115885"/>
        <a:ext cx="1773994" cy="1064396"/>
      </dsp:txXfrm>
    </dsp:sp>
    <dsp:sp modelId="{AF2D897B-50C3-4448-A840-7DC36A9968AD}">
      <dsp:nvSpPr>
        <dsp:cNvPr id="0" name=""/>
        <dsp:cNvSpPr/>
      </dsp:nvSpPr>
      <dsp:spPr>
        <a:xfrm>
          <a:off x="6142997" y="3602364"/>
          <a:ext cx="3774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41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21505" y="3646043"/>
        <a:ext cx="20400" cy="4080"/>
      </dsp:txXfrm>
    </dsp:sp>
    <dsp:sp modelId="{26C20969-8C1B-B54C-A9BD-7E67D1588C69}">
      <dsp:nvSpPr>
        <dsp:cNvPr id="0" name=""/>
        <dsp:cNvSpPr/>
      </dsp:nvSpPr>
      <dsp:spPr>
        <a:xfrm>
          <a:off x="4370802" y="3115885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Gary becomes frustrated and shouts at employees.</a:t>
          </a:r>
          <a:endParaRPr lang="en-US" sz="1400" kern="1200"/>
        </a:p>
      </dsp:txBody>
      <dsp:txXfrm>
        <a:off x="4370802" y="3115885"/>
        <a:ext cx="1773994" cy="1064396"/>
      </dsp:txXfrm>
    </dsp:sp>
    <dsp:sp modelId="{4E6E8E41-FDEE-5F47-BD55-4F0503E47791}">
      <dsp:nvSpPr>
        <dsp:cNvPr id="0" name=""/>
        <dsp:cNvSpPr/>
      </dsp:nvSpPr>
      <dsp:spPr>
        <a:xfrm>
          <a:off x="6552815" y="3115885"/>
          <a:ext cx="1773994" cy="106439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6927" tIns="91245" rIns="86927" bIns="91245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Stress reduces effective communication.</a:t>
          </a:r>
          <a:endParaRPr lang="en-US" sz="1400" kern="1200"/>
        </a:p>
      </dsp:txBody>
      <dsp:txXfrm>
        <a:off x="6552815" y="3115885"/>
        <a:ext cx="1773994" cy="10643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DF9358-E8AF-4614-AEA9-11A5B33E2FDA}">
      <dsp:nvSpPr>
        <dsp:cNvPr id="0" name=""/>
        <dsp:cNvSpPr/>
      </dsp:nvSpPr>
      <dsp:spPr>
        <a:xfrm>
          <a:off x="0" y="471"/>
          <a:ext cx="6364224" cy="64857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477EF7-F50C-4C42-93DC-97A59DC796E5}">
      <dsp:nvSpPr>
        <dsp:cNvPr id="0" name=""/>
        <dsp:cNvSpPr/>
      </dsp:nvSpPr>
      <dsp:spPr>
        <a:xfrm>
          <a:off x="196194" y="146400"/>
          <a:ext cx="356716" cy="35671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3C5333-8F86-43D5-A5C7-AC99C6D6A6D2}">
      <dsp:nvSpPr>
        <dsp:cNvPr id="0" name=""/>
        <dsp:cNvSpPr/>
      </dsp:nvSpPr>
      <dsp:spPr>
        <a:xfrm>
          <a:off x="749104" y="471"/>
          <a:ext cx="5615119" cy="648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641" tIns="68641" rIns="68641" bIns="6864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Provide communication and food hygiene training.</a:t>
          </a:r>
          <a:endParaRPr lang="en-US" sz="1600" kern="1200"/>
        </a:p>
      </dsp:txBody>
      <dsp:txXfrm>
        <a:off x="749104" y="471"/>
        <a:ext cx="5615119" cy="648575"/>
      </dsp:txXfrm>
    </dsp:sp>
    <dsp:sp modelId="{E53AD753-4516-4CC0-9EE8-D310FA46B0E4}">
      <dsp:nvSpPr>
        <dsp:cNvPr id="0" name=""/>
        <dsp:cNvSpPr/>
      </dsp:nvSpPr>
      <dsp:spPr>
        <a:xfrm>
          <a:off x="0" y="811190"/>
          <a:ext cx="6364224" cy="64857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138241-24D6-4A46-A5B2-DD03B4EFB50E}">
      <dsp:nvSpPr>
        <dsp:cNvPr id="0" name=""/>
        <dsp:cNvSpPr/>
      </dsp:nvSpPr>
      <dsp:spPr>
        <a:xfrm>
          <a:off x="196194" y="957119"/>
          <a:ext cx="356716" cy="35671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ED6DE9-153A-4A20-BE79-EAD03725BA4A}">
      <dsp:nvSpPr>
        <dsp:cNvPr id="0" name=""/>
        <dsp:cNvSpPr/>
      </dsp:nvSpPr>
      <dsp:spPr>
        <a:xfrm>
          <a:off x="749104" y="811190"/>
          <a:ext cx="5615119" cy="648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641" tIns="68641" rIns="68641" bIns="6864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Use multilingual signs and visual instructions.</a:t>
          </a:r>
          <a:endParaRPr lang="en-US" sz="1600" kern="1200"/>
        </a:p>
      </dsp:txBody>
      <dsp:txXfrm>
        <a:off x="749104" y="811190"/>
        <a:ext cx="5615119" cy="648575"/>
      </dsp:txXfrm>
    </dsp:sp>
    <dsp:sp modelId="{2F3D98FB-07F5-4323-9FD0-045CDEAF1B88}">
      <dsp:nvSpPr>
        <dsp:cNvPr id="0" name=""/>
        <dsp:cNvSpPr/>
      </dsp:nvSpPr>
      <dsp:spPr>
        <a:xfrm>
          <a:off x="0" y="1621909"/>
          <a:ext cx="6364224" cy="64857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0DF0DB-F003-4BC1-A314-D5AAAE0805D9}">
      <dsp:nvSpPr>
        <dsp:cNvPr id="0" name=""/>
        <dsp:cNvSpPr/>
      </dsp:nvSpPr>
      <dsp:spPr>
        <a:xfrm>
          <a:off x="196194" y="1767838"/>
          <a:ext cx="356716" cy="35671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036FE6-9A1B-4B56-ACB8-DE6EB64F563E}">
      <dsp:nvSpPr>
        <dsp:cNvPr id="0" name=""/>
        <dsp:cNvSpPr/>
      </dsp:nvSpPr>
      <dsp:spPr>
        <a:xfrm>
          <a:off x="749104" y="1621909"/>
          <a:ext cx="5615119" cy="648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641" tIns="68641" rIns="68641" bIns="6864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Hold team briefings in quieter areas.</a:t>
          </a:r>
          <a:endParaRPr lang="en-US" sz="1600" kern="1200"/>
        </a:p>
      </dsp:txBody>
      <dsp:txXfrm>
        <a:off x="749104" y="1621909"/>
        <a:ext cx="5615119" cy="648575"/>
      </dsp:txXfrm>
    </dsp:sp>
    <dsp:sp modelId="{0DA1958B-7CAA-418A-8CE8-CAFF058C48AC}">
      <dsp:nvSpPr>
        <dsp:cNvPr id="0" name=""/>
        <dsp:cNvSpPr/>
      </dsp:nvSpPr>
      <dsp:spPr>
        <a:xfrm>
          <a:off x="0" y="2432628"/>
          <a:ext cx="6364224" cy="64857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1CB76F-111E-4D31-A87D-386816392BCD}">
      <dsp:nvSpPr>
        <dsp:cNvPr id="0" name=""/>
        <dsp:cNvSpPr/>
      </dsp:nvSpPr>
      <dsp:spPr>
        <a:xfrm>
          <a:off x="196194" y="2578557"/>
          <a:ext cx="356716" cy="35671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4485DF-9601-4044-8B04-858572BB05B8}">
      <dsp:nvSpPr>
        <dsp:cNvPr id="0" name=""/>
        <dsp:cNvSpPr/>
      </dsp:nvSpPr>
      <dsp:spPr>
        <a:xfrm>
          <a:off x="749104" y="2432628"/>
          <a:ext cx="5615119" cy="648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641" tIns="68641" rIns="68641" bIns="6864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Encourage respectful leadership.</a:t>
          </a:r>
          <a:endParaRPr lang="en-US" sz="1600" kern="1200"/>
        </a:p>
      </dsp:txBody>
      <dsp:txXfrm>
        <a:off x="749104" y="2432628"/>
        <a:ext cx="5615119" cy="648575"/>
      </dsp:txXfrm>
    </dsp:sp>
    <dsp:sp modelId="{BE0F0B57-199A-4EC1-B0F2-D4DCDAB77FAB}">
      <dsp:nvSpPr>
        <dsp:cNvPr id="0" name=""/>
        <dsp:cNvSpPr/>
      </dsp:nvSpPr>
      <dsp:spPr>
        <a:xfrm>
          <a:off x="0" y="3243347"/>
          <a:ext cx="6364224" cy="64857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4CD84F-FF51-41AB-9E60-C8B309C797FC}">
      <dsp:nvSpPr>
        <dsp:cNvPr id="0" name=""/>
        <dsp:cNvSpPr/>
      </dsp:nvSpPr>
      <dsp:spPr>
        <a:xfrm>
          <a:off x="196194" y="3389276"/>
          <a:ext cx="356716" cy="35671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19127D-3597-4F22-98AB-A725BDF8AD09}">
      <dsp:nvSpPr>
        <dsp:cNvPr id="0" name=""/>
        <dsp:cNvSpPr/>
      </dsp:nvSpPr>
      <dsp:spPr>
        <a:xfrm>
          <a:off x="749104" y="3243347"/>
          <a:ext cx="5615119" cy="648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641" tIns="68641" rIns="68641" bIns="6864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Introduce regular staff meetings.</a:t>
          </a:r>
          <a:endParaRPr lang="en-US" sz="1600" kern="1200"/>
        </a:p>
      </dsp:txBody>
      <dsp:txXfrm>
        <a:off x="749104" y="3243347"/>
        <a:ext cx="5615119" cy="648575"/>
      </dsp:txXfrm>
    </dsp:sp>
    <dsp:sp modelId="{2B4A2E3A-7C7D-47E4-BBF9-E0B1FBF22C3A}">
      <dsp:nvSpPr>
        <dsp:cNvPr id="0" name=""/>
        <dsp:cNvSpPr/>
      </dsp:nvSpPr>
      <dsp:spPr>
        <a:xfrm>
          <a:off x="0" y="4054066"/>
          <a:ext cx="6364224" cy="64857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9ABA3C-A5E1-42C6-8A8C-406A5D8780C7}">
      <dsp:nvSpPr>
        <dsp:cNvPr id="0" name=""/>
        <dsp:cNvSpPr/>
      </dsp:nvSpPr>
      <dsp:spPr>
        <a:xfrm>
          <a:off x="196194" y="4199995"/>
          <a:ext cx="356716" cy="35671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270FF5-1FC2-49BC-A15A-DAA7F47A4B44}">
      <dsp:nvSpPr>
        <dsp:cNvPr id="0" name=""/>
        <dsp:cNvSpPr/>
      </dsp:nvSpPr>
      <dsp:spPr>
        <a:xfrm>
          <a:off x="749104" y="4054066"/>
          <a:ext cx="5615119" cy="648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641" tIns="68641" rIns="68641" bIns="6864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Provide cultural awareness training.</a:t>
          </a:r>
          <a:endParaRPr lang="en-US" sz="1600" kern="1200"/>
        </a:p>
      </dsp:txBody>
      <dsp:txXfrm>
        <a:off x="749104" y="4054066"/>
        <a:ext cx="5615119" cy="648575"/>
      </dsp:txXfrm>
    </dsp:sp>
    <dsp:sp modelId="{2E94536D-441D-4382-B596-F4E66C0FAC20}">
      <dsp:nvSpPr>
        <dsp:cNvPr id="0" name=""/>
        <dsp:cNvSpPr/>
      </dsp:nvSpPr>
      <dsp:spPr>
        <a:xfrm>
          <a:off x="0" y="4864785"/>
          <a:ext cx="6364224" cy="64857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2AE820-B23B-4E36-9D3A-38BE524035E4}">
      <dsp:nvSpPr>
        <dsp:cNvPr id="0" name=""/>
        <dsp:cNvSpPr/>
      </dsp:nvSpPr>
      <dsp:spPr>
        <a:xfrm>
          <a:off x="196194" y="5010715"/>
          <a:ext cx="356716" cy="356716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0D7D47-EE56-436E-AE05-C664C6825B2E}">
      <dsp:nvSpPr>
        <dsp:cNvPr id="0" name=""/>
        <dsp:cNvSpPr/>
      </dsp:nvSpPr>
      <dsp:spPr>
        <a:xfrm>
          <a:off x="749104" y="4864785"/>
          <a:ext cx="5615119" cy="648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641" tIns="68641" rIns="68641" bIns="6864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Encourage two-way communication and feedback.</a:t>
          </a:r>
          <a:endParaRPr lang="en-US" sz="1600" kern="1200"/>
        </a:p>
      </dsp:txBody>
      <dsp:txXfrm>
        <a:off x="749104" y="4864785"/>
        <a:ext cx="5615119" cy="6485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ABF143-0ECB-478E-88A8-E43D795B37EF}">
      <dsp:nvSpPr>
        <dsp:cNvPr id="0" name=""/>
        <dsp:cNvSpPr/>
      </dsp:nvSpPr>
      <dsp:spPr>
        <a:xfrm>
          <a:off x="562927" y="788206"/>
          <a:ext cx="1445998" cy="144599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548D30-DA85-44E6-A4AC-D7D3311984E0}">
      <dsp:nvSpPr>
        <dsp:cNvPr id="0" name=""/>
        <dsp:cNvSpPr/>
      </dsp:nvSpPr>
      <dsp:spPr>
        <a:xfrm>
          <a:off x="871091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36256A-4C9F-4882-B1EB-F7C564D0960A}">
      <dsp:nvSpPr>
        <dsp:cNvPr id="0" name=""/>
        <dsp:cNvSpPr/>
      </dsp:nvSpPr>
      <dsp:spPr>
        <a:xfrm>
          <a:off x="100682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0" i="0" kern="1200" baseline="0"/>
            <a:t>Communication is essential for organisational success.</a:t>
          </a:r>
          <a:endParaRPr lang="en-US" sz="1200" kern="1200"/>
        </a:p>
      </dsp:txBody>
      <dsp:txXfrm>
        <a:off x="100682" y="2684598"/>
        <a:ext cx="2370489" cy="720000"/>
      </dsp:txXfrm>
    </dsp:sp>
    <dsp:sp modelId="{8FA5C73C-C39D-4598-AB1B-E6F0F3B9C524}">
      <dsp:nvSpPr>
        <dsp:cNvPr id="0" name=""/>
        <dsp:cNvSpPr/>
      </dsp:nvSpPr>
      <dsp:spPr>
        <a:xfrm>
          <a:off x="3348252" y="788206"/>
          <a:ext cx="1445998" cy="144599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DFBE8C-84BE-46AC-B5F7-BFFBBBBA31BB}">
      <dsp:nvSpPr>
        <dsp:cNvPr id="0" name=""/>
        <dsp:cNvSpPr/>
      </dsp:nvSpPr>
      <dsp:spPr>
        <a:xfrm>
          <a:off x="3656416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A20C32-6DDE-43B1-81FF-853D35EB139C}">
      <dsp:nvSpPr>
        <dsp:cNvPr id="0" name=""/>
        <dsp:cNvSpPr/>
      </dsp:nvSpPr>
      <dsp:spPr>
        <a:xfrm>
          <a:off x="2886007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0" i="0" kern="1200" baseline="0"/>
            <a:t>Flight Foods Ltd experiences several communication barriers.</a:t>
          </a:r>
          <a:endParaRPr lang="en-US" sz="1200" kern="1200"/>
        </a:p>
      </dsp:txBody>
      <dsp:txXfrm>
        <a:off x="2886007" y="2684598"/>
        <a:ext cx="2370489" cy="720000"/>
      </dsp:txXfrm>
    </dsp:sp>
    <dsp:sp modelId="{4779B773-8C3C-4AF8-8229-01320652264F}">
      <dsp:nvSpPr>
        <dsp:cNvPr id="0" name=""/>
        <dsp:cNvSpPr/>
      </dsp:nvSpPr>
      <dsp:spPr>
        <a:xfrm>
          <a:off x="6133577" y="788206"/>
          <a:ext cx="1445998" cy="144599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7A9571-CC3A-48D1-ABB5-F85A08F8730D}">
      <dsp:nvSpPr>
        <dsp:cNvPr id="0" name=""/>
        <dsp:cNvSpPr/>
      </dsp:nvSpPr>
      <dsp:spPr>
        <a:xfrm>
          <a:off x="6441741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06B422-DA13-4A77-837C-47DAE9D6832C}">
      <dsp:nvSpPr>
        <dsp:cNvPr id="0" name=""/>
        <dsp:cNvSpPr/>
      </dsp:nvSpPr>
      <dsp:spPr>
        <a:xfrm>
          <a:off x="5671332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0" i="0" kern="1200" baseline="0"/>
            <a:t>Communication theories explain why these issues occur.</a:t>
          </a:r>
          <a:endParaRPr lang="en-US" sz="1200" kern="1200"/>
        </a:p>
      </dsp:txBody>
      <dsp:txXfrm>
        <a:off x="5671332" y="2684598"/>
        <a:ext cx="2370489" cy="720000"/>
      </dsp:txXfrm>
    </dsp:sp>
    <dsp:sp modelId="{A81FED7C-58EC-4062-BFC5-71F586B61854}">
      <dsp:nvSpPr>
        <dsp:cNvPr id="0" name=""/>
        <dsp:cNvSpPr/>
      </dsp:nvSpPr>
      <dsp:spPr>
        <a:xfrm>
          <a:off x="8918902" y="788206"/>
          <a:ext cx="1445998" cy="144599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EEABF9-1DA3-4254-B3A6-126E62BF152D}">
      <dsp:nvSpPr>
        <dsp:cNvPr id="0" name=""/>
        <dsp:cNvSpPr/>
      </dsp:nvSpPr>
      <dsp:spPr>
        <a:xfrm>
          <a:off x="9227066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E10CA7-56CD-4BF9-ABB1-A22E2212D81A}">
      <dsp:nvSpPr>
        <dsp:cNvPr id="0" name=""/>
        <dsp:cNvSpPr/>
      </dsp:nvSpPr>
      <dsp:spPr>
        <a:xfrm>
          <a:off x="8456657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0" i="0" kern="1200" baseline="0"/>
            <a:t>Practical strategies would improve teamwork, food quality and customer satisfaction.</a:t>
          </a:r>
          <a:endParaRPr lang="en-US" sz="1200" kern="1200"/>
        </a:p>
      </dsp:txBody>
      <dsp:txXfrm>
        <a:off x="8456657" y="2684598"/>
        <a:ext cx="2370489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9AA667-E4B4-4184-BD17-B6BBE396D68F}">
      <dsp:nvSpPr>
        <dsp:cNvPr id="0" name=""/>
        <dsp:cNvSpPr/>
      </dsp:nvSpPr>
      <dsp:spPr>
        <a:xfrm>
          <a:off x="0" y="1901"/>
          <a:ext cx="63016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18A2B8-23BA-4825-904A-97E1FFAAE514}">
      <dsp:nvSpPr>
        <dsp:cNvPr id="0" name=""/>
        <dsp:cNvSpPr/>
      </dsp:nvSpPr>
      <dsp:spPr>
        <a:xfrm>
          <a:off x="245129" y="184229"/>
          <a:ext cx="445690" cy="4456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8E32FA-742D-4F1F-9DF0-2538576F9E24}">
      <dsp:nvSpPr>
        <dsp:cNvPr id="0" name=""/>
        <dsp:cNvSpPr/>
      </dsp:nvSpPr>
      <dsp:spPr>
        <a:xfrm>
          <a:off x="935949" y="1901"/>
          <a:ext cx="53656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 dirty="0"/>
            <a:t>Berlo, D.K. (1960) </a:t>
          </a:r>
          <a:r>
            <a:rPr lang="en-US" sz="1500" b="0" i="1" kern="1200" baseline="0" dirty="0"/>
            <a:t>The Process of Communication</a:t>
          </a:r>
          <a:r>
            <a:rPr lang="en-US" sz="1500" b="0" i="0" kern="1200" baseline="0" dirty="0"/>
            <a:t>. New York: Holt, Rinehart and Winston.</a:t>
          </a:r>
          <a:endParaRPr lang="en-US" sz="1500" kern="1200" dirty="0"/>
        </a:p>
      </dsp:txBody>
      <dsp:txXfrm>
        <a:off x="935949" y="1901"/>
        <a:ext cx="5365651" cy="810345"/>
      </dsp:txXfrm>
    </dsp:sp>
    <dsp:sp modelId="{D341A2D6-8933-4CAA-9BA4-9BF5F3227D71}">
      <dsp:nvSpPr>
        <dsp:cNvPr id="0" name=""/>
        <dsp:cNvSpPr/>
      </dsp:nvSpPr>
      <dsp:spPr>
        <a:xfrm>
          <a:off x="0" y="1014833"/>
          <a:ext cx="63016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E8EC32-F59D-4CD3-8110-316B15EC43A4}">
      <dsp:nvSpPr>
        <dsp:cNvPr id="0" name=""/>
        <dsp:cNvSpPr/>
      </dsp:nvSpPr>
      <dsp:spPr>
        <a:xfrm>
          <a:off x="245129" y="1197161"/>
          <a:ext cx="445690" cy="4456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7E1C88-254E-4B4F-8FB6-40BD166DC3ED}">
      <dsp:nvSpPr>
        <dsp:cNvPr id="0" name=""/>
        <dsp:cNvSpPr/>
      </dsp:nvSpPr>
      <dsp:spPr>
        <a:xfrm>
          <a:off x="935949" y="1014833"/>
          <a:ext cx="53656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Bovee, C.L. and Thill, J.V. (2021) </a:t>
          </a:r>
          <a:r>
            <a:rPr lang="en-US" sz="1500" b="0" i="1" kern="1200" baseline="0"/>
            <a:t>Business Communication Today</a:t>
          </a:r>
          <a:r>
            <a:rPr lang="en-US" sz="1500" b="0" i="0" kern="1200" baseline="0"/>
            <a:t>. 15th ed. Harlow: Pearson.</a:t>
          </a:r>
          <a:endParaRPr lang="en-US" sz="1500" kern="1200"/>
        </a:p>
      </dsp:txBody>
      <dsp:txXfrm>
        <a:off x="935949" y="1014833"/>
        <a:ext cx="5365651" cy="810345"/>
      </dsp:txXfrm>
    </dsp:sp>
    <dsp:sp modelId="{A056921D-2FBA-457E-9353-30BA276D32ED}">
      <dsp:nvSpPr>
        <dsp:cNvPr id="0" name=""/>
        <dsp:cNvSpPr/>
      </dsp:nvSpPr>
      <dsp:spPr>
        <a:xfrm>
          <a:off x="0" y="2027765"/>
          <a:ext cx="63016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5675B4-5C84-4F30-A84A-45CAA918B18D}">
      <dsp:nvSpPr>
        <dsp:cNvPr id="0" name=""/>
        <dsp:cNvSpPr/>
      </dsp:nvSpPr>
      <dsp:spPr>
        <a:xfrm>
          <a:off x="245129" y="2210093"/>
          <a:ext cx="445690" cy="4456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F9551B-4C88-4952-BD58-1000A04CC2FF}">
      <dsp:nvSpPr>
        <dsp:cNvPr id="0" name=""/>
        <dsp:cNvSpPr/>
      </dsp:nvSpPr>
      <dsp:spPr>
        <a:xfrm>
          <a:off x="935949" y="2027765"/>
          <a:ext cx="53656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Robbins, S.P. and Judge, T.A. (2023) </a:t>
          </a:r>
          <a:r>
            <a:rPr lang="en-US" sz="1500" b="0" i="1" kern="1200" baseline="0"/>
            <a:t>Organizational Behaviour</a:t>
          </a:r>
          <a:r>
            <a:rPr lang="en-US" sz="1500" b="0" i="0" kern="1200" baseline="0"/>
            <a:t>. 19th ed. Harlow: Pearson.</a:t>
          </a:r>
          <a:endParaRPr lang="en-US" sz="1500" kern="1200"/>
        </a:p>
      </dsp:txBody>
      <dsp:txXfrm>
        <a:off x="935949" y="2027765"/>
        <a:ext cx="5365651" cy="810345"/>
      </dsp:txXfrm>
    </dsp:sp>
    <dsp:sp modelId="{92892AAB-53FC-4C8C-B50B-EC8BA5BCEB5B}">
      <dsp:nvSpPr>
        <dsp:cNvPr id="0" name=""/>
        <dsp:cNvSpPr/>
      </dsp:nvSpPr>
      <dsp:spPr>
        <a:xfrm>
          <a:off x="0" y="3040697"/>
          <a:ext cx="63016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18BAD7-22EE-4A88-918A-971EBB3B7919}">
      <dsp:nvSpPr>
        <dsp:cNvPr id="0" name=""/>
        <dsp:cNvSpPr/>
      </dsp:nvSpPr>
      <dsp:spPr>
        <a:xfrm>
          <a:off x="245129" y="3223025"/>
          <a:ext cx="445690" cy="4456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6FF861-B98B-40A8-BF7B-FFE214456B49}">
      <dsp:nvSpPr>
        <dsp:cNvPr id="0" name=""/>
        <dsp:cNvSpPr/>
      </dsp:nvSpPr>
      <dsp:spPr>
        <a:xfrm>
          <a:off x="935949" y="3040697"/>
          <a:ext cx="53656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Schramm, W. (1954) </a:t>
          </a:r>
          <a:r>
            <a:rPr lang="en-US" sz="1500" b="0" i="1" kern="1200" baseline="0"/>
            <a:t>How Communication Works</a:t>
          </a:r>
          <a:r>
            <a:rPr lang="en-US" sz="1500" b="0" i="0" kern="1200" baseline="0"/>
            <a:t>. Urbana: University of Illinois Press.</a:t>
          </a:r>
          <a:endParaRPr lang="en-US" sz="1500" kern="1200"/>
        </a:p>
      </dsp:txBody>
      <dsp:txXfrm>
        <a:off x="935949" y="3040697"/>
        <a:ext cx="5365651" cy="810345"/>
      </dsp:txXfrm>
    </dsp:sp>
    <dsp:sp modelId="{C288B0CB-5F4E-4580-AB44-DE6664D8E47E}">
      <dsp:nvSpPr>
        <dsp:cNvPr id="0" name=""/>
        <dsp:cNvSpPr/>
      </dsp:nvSpPr>
      <dsp:spPr>
        <a:xfrm>
          <a:off x="0" y="4053629"/>
          <a:ext cx="63016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EC5DFA-21FA-47EA-B1AD-A2EAA718CF37}">
      <dsp:nvSpPr>
        <dsp:cNvPr id="0" name=""/>
        <dsp:cNvSpPr/>
      </dsp:nvSpPr>
      <dsp:spPr>
        <a:xfrm>
          <a:off x="245129" y="4235957"/>
          <a:ext cx="445690" cy="44569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C987D5-94B1-4054-B27C-684FCF65FFF8}">
      <dsp:nvSpPr>
        <dsp:cNvPr id="0" name=""/>
        <dsp:cNvSpPr/>
      </dsp:nvSpPr>
      <dsp:spPr>
        <a:xfrm>
          <a:off x="935949" y="4053629"/>
          <a:ext cx="53656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Shannon, C.E. and Weaver, W. (1949) </a:t>
          </a:r>
          <a:r>
            <a:rPr lang="en-US" sz="1500" b="0" i="1" kern="1200" baseline="0"/>
            <a:t>The Mathematical Theory of Communication</a:t>
          </a:r>
          <a:r>
            <a:rPr lang="en-US" sz="1500" b="0" i="0" kern="1200" baseline="0"/>
            <a:t>. Urbana: University of Illinois Press.</a:t>
          </a:r>
          <a:endParaRPr lang="en-US" sz="1500" kern="1200"/>
        </a:p>
      </dsp:txBody>
      <dsp:txXfrm>
        <a:off x="935949" y="4053629"/>
        <a:ext cx="5365651" cy="810345"/>
      </dsp:txXfrm>
    </dsp:sp>
    <dsp:sp modelId="{62B4A5E7-3B94-484F-BB59-DE21F44D45D3}">
      <dsp:nvSpPr>
        <dsp:cNvPr id="0" name=""/>
        <dsp:cNvSpPr/>
      </dsp:nvSpPr>
      <dsp:spPr>
        <a:xfrm>
          <a:off x="0" y="5066561"/>
          <a:ext cx="6301601" cy="8103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272E1C-F08E-49F3-A4D8-0DA1115EAB81}">
      <dsp:nvSpPr>
        <dsp:cNvPr id="0" name=""/>
        <dsp:cNvSpPr/>
      </dsp:nvSpPr>
      <dsp:spPr>
        <a:xfrm>
          <a:off x="245129" y="5248889"/>
          <a:ext cx="445690" cy="44569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B478E0-412D-4D10-85D5-43069CDB7D11}">
      <dsp:nvSpPr>
        <dsp:cNvPr id="0" name=""/>
        <dsp:cNvSpPr/>
      </dsp:nvSpPr>
      <dsp:spPr>
        <a:xfrm>
          <a:off x="935949" y="5066561"/>
          <a:ext cx="5365651" cy="8103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762" tIns="85762" rIns="85762" bIns="8576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 dirty="0"/>
            <a:t> Flight Foods Ltd case study.</a:t>
          </a:r>
          <a:endParaRPr lang="en-US" sz="1500" kern="1200" dirty="0"/>
        </a:p>
      </dsp:txBody>
      <dsp:txXfrm>
        <a:off x="935949" y="5066561"/>
        <a:ext cx="5365651" cy="8103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F855D-2416-F063-E29A-C0C2853359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A71DB5-D87C-6037-DD2A-0905717CD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7E9D6F-1FF0-B940-2794-5F6446F2D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23905-D8D3-CA42-A473-95F5919ABFBF}" type="datetimeFigureOut">
              <a:rPr lang="en-US" smtClean="0"/>
              <a:t>7/12/26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55B3CA-82EA-8A9D-01A1-FE036614A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27AE1D-7A89-0D68-3C60-CE683A439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EE72-E658-5645-81E3-44C1AF616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76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0EE7F-8F60-41F1-23E1-B3C5F6AC2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87EA1-EFD5-73F1-0F8B-643DFD2A6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86878-2A6A-E63F-99AD-289E0BDEB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23905-D8D3-CA42-A473-95F5919ABFBF}" type="datetimeFigureOut">
              <a:rPr lang="en-US" smtClean="0"/>
              <a:t>7/12/26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644660-F935-76C9-F6BC-BEF0FCB03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0EA89B-725E-F6CF-5127-0DD522195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EE72-E658-5645-81E3-44C1AF616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411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7CF86-97D1-80ED-BAB0-483F7AC05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11AE82-678A-AFB8-206A-8A21D5684C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A01792-0EF3-8237-7D0F-710A81F69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23905-D8D3-CA42-A473-95F5919ABFBF}" type="datetimeFigureOut">
              <a:rPr lang="en-US" smtClean="0"/>
              <a:t>7/12/26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8A74D-C25C-3094-EA87-C765C4A04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24050-D00D-EC9E-A2B9-8419C998A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EE72-E658-5645-81E3-44C1AF616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850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402ED-47D1-52FC-20CC-7738B9B62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AC18A-F831-FF1B-2D04-B0D30A3EA8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5064DC-444A-9AD2-4D01-2B87D9F1B8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CA49EC-BAFC-2720-7934-47E74E878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23905-D8D3-CA42-A473-95F5919ABFBF}" type="datetimeFigureOut">
              <a:rPr lang="en-US" smtClean="0"/>
              <a:t>7/12/26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B3A640-EB22-4B3B-55F7-5FDCCC6EC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BDF735-550B-8782-965B-A192B5CCD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EE72-E658-5645-81E3-44C1AF616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108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2B4A0-F06E-6E81-4BF0-10BA0163D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BDFD98-6998-9BE1-BE2E-2429241330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7539AD-1173-33B0-47FE-204A3C4519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6A1ACC-A595-2985-65EA-53437D20D2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27E6A3-3DBA-7C31-6407-2DB3D0575B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05591E-CB77-63A3-6A3F-A23D113D0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23905-D8D3-CA42-A473-95F5919ABFBF}" type="datetimeFigureOut">
              <a:rPr lang="en-US" smtClean="0"/>
              <a:t>7/12/26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92095D-9B45-9A88-A346-3C82C14EA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3DA8F2-4E50-EF41-0ED3-64E75DE39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EE72-E658-5645-81E3-44C1AF616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140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5E971-7BD8-BA2D-4315-3B931EECF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CD65BB-A5AB-0542-3BEE-2203C200E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23905-D8D3-CA42-A473-95F5919ABFBF}" type="datetimeFigureOut">
              <a:rPr lang="en-US" smtClean="0"/>
              <a:t>7/12/26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3A82B2-4E8D-0BC5-A1B2-5A0B2C292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177B68-9906-3AB8-9A78-CF906E184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EE72-E658-5645-81E3-44C1AF616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89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464D092-9C48-AE7A-B052-5F84A8DB4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23905-D8D3-CA42-A473-95F5919ABFBF}" type="datetimeFigureOut">
              <a:rPr lang="en-US" smtClean="0"/>
              <a:t>7/12/26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4F8732-CEBD-8507-C52A-F2A8529DA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556104-9AAF-BAC0-71F0-6CAC1B61E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EE72-E658-5645-81E3-44C1AF616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896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D1924-EB8E-5E19-B705-B1F52B625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1C404-5CAD-7E09-0140-5B2733DCEA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ADCE44-50A6-F46F-7879-414EC55F06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49109F-6F77-C317-D346-00D5C5B39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23905-D8D3-CA42-A473-95F5919ABFBF}" type="datetimeFigureOut">
              <a:rPr lang="en-US" smtClean="0"/>
              <a:t>7/12/26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FCDCD7-706A-3CBC-896C-94727415C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37C7CA-2C9E-A837-A4CA-4A2268232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EE72-E658-5645-81E3-44C1AF616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399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76293-A0EC-591F-156A-EC049A5A2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ACCCBB-0051-887F-68D8-DB175C3CA4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48DAC7-1091-D336-CAF4-28805D36F7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C62834-DCD3-98E4-DA1D-E1FBAD32E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23905-D8D3-CA42-A473-95F5919ABFBF}" type="datetimeFigureOut">
              <a:rPr lang="en-US" smtClean="0"/>
              <a:t>7/12/26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361EF1-883F-971B-2061-3E8477719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8D27C9-BFAA-DFD5-F646-9C4576D40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EE72-E658-5645-81E3-44C1AF616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188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592E6-20F4-1279-AB07-126752410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F59ECE-A39B-BC1A-8258-0BDF1DD96F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050C1C-65F0-2C87-B540-8FC1E5944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23905-D8D3-CA42-A473-95F5919ABFBF}" type="datetimeFigureOut">
              <a:rPr lang="en-US" smtClean="0"/>
              <a:t>7/12/26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D7F0B-8D7E-A4DB-9D4A-53E523C3B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EB6E82-70CF-E4B1-0B2D-A6A527750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EE72-E658-5645-81E3-44C1AF616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583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75355E-4187-B92A-9D61-F59B1B2B73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438199-E31F-4108-902F-C6C134B174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28D6D-0501-22A7-DB26-BA40DD12A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23905-D8D3-CA42-A473-95F5919ABFBF}" type="datetimeFigureOut">
              <a:rPr lang="en-US" smtClean="0"/>
              <a:t>7/12/26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5BC0C0-AC5C-135D-17B1-53F195535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CF6592-FC5F-9172-EA4C-1EC76D5EE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BEE72-E658-5645-81E3-44C1AF616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75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4EE3ED-7551-D240-D059-AC40CCFCB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0B9D8B-B5AD-2F36-FA70-B92A4C566F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4FE866-27F8-3BC2-8144-F5220732A2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923905-D8D3-CA42-A473-95F5919ABFBF}" type="datetimeFigureOut">
              <a:rPr lang="en-US" smtClean="0"/>
              <a:t>7/12/26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D0A106-B50C-7FA2-2595-ED34C5DF58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D50303-27BE-8C38-1131-BE98A96201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7BEE72-E658-5645-81E3-44C1AF616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503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E0AE394F-AFF1-4485-AF1F-7387A2F04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ideo 4" descr="View from plane wing">
            <a:extLst>
              <a:ext uri="{FF2B5EF4-FFF2-40B4-BE49-F238E27FC236}">
                <a16:creationId xmlns:a16="http://schemas.microsoft.com/office/drawing/2014/main" id="{4512D3A8-5843-5897-A77A-90F7F2653F3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r="1" b="285"/>
          <a:stretch>
            <a:fillRect/>
          </a:stretch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683D043-25BB-4AC9-8130-641179672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3323345"/>
          </a:xfrm>
          <a:prstGeom prst="rect">
            <a:avLst/>
          </a:prstGeom>
          <a:gradFill flip="none" rotWithShape="1">
            <a:gsLst>
              <a:gs pos="57000">
                <a:srgbClr val="000000">
                  <a:alpha val="30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C17C15-D727-F1FA-736B-379D7BEA1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1733" y="554845"/>
            <a:ext cx="10656891" cy="3902673"/>
          </a:xfrm>
        </p:spPr>
        <p:txBody>
          <a:bodyPr anchor="t">
            <a:normAutofit/>
          </a:bodyPr>
          <a:lstStyle/>
          <a:p>
            <a:pPr algn="l"/>
            <a:r>
              <a:rPr lang="en-US" sz="5200">
                <a:solidFill>
                  <a:srgbClr val="FFFFFF"/>
                </a:solidFill>
              </a:rPr>
              <a:t>Communication problems at Flight Foods LTD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A61CCAC-6875-474C-8E9E-F57ABF078C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047" y="4704862"/>
            <a:ext cx="12191999" cy="2155484"/>
          </a:xfrm>
          <a:prstGeom prst="rect">
            <a:avLst/>
          </a:prstGeom>
          <a:gradFill flip="none" rotWithShape="1">
            <a:gsLst>
              <a:gs pos="59000">
                <a:srgbClr val="000000">
                  <a:alpha val="30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A8AF5E-2965-DA1D-FE68-2CC0C8EC22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5523" y="4718033"/>
            <a:ext cx="10678296" cy="1175039"/>
          </a:xfrm>
        </p:spPr>
        <p:txBody>
          <a:bodyPr anchor="b">
            <a:normAutofit/>
          </a:bodyPr>
          <a:lstStyle/>
          <a:p>
            <a:pPr algn="l"/>
            <a:r>
              <a:rPr lang="en-GB" sz="2000">
                <a:solidFill>
                  <a:srgbClr val="FFFFFF"/>
                </a:solidFill>
              </a:rPr>
              <a:t>Effective Teamworking &amp; Communications (LCLM4003)</a:t>
            </a:r>
          </a:p>
          <a:p>
            <a:pPr algn="l"/>
            <a:r>
              <a:rPr lang="en-GB" sz="2000">
                <a:solidFill>
                  <a:srgbClr val="FFFFFF"/>
                </a:solidFill>
              </a:rPr>
              <a:t>Ibrahim kabal</a:t>
            </a:r>
          </a:p>
          <a:p>
            <a:pPr algn="l"/>
            <a:r>
              <a:rPr lang="en-GB" sz="2000">
                <a:solidFill>
                  <a:srgbClr val="FFFFFF"/>
                </a:solidFill>
              </a:rPr>
              <a:t>2528515</a:t>
            </a:r>
            <a:endParaRPr lang="en-US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1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DBE020-F3AC-E9D9-3CA6-E162FF996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Contents </a:t>
            </a:r>
          </a:p>
        </p:txBody>
      </p:sp>
      <p:graphicFrame>
        <p:nvGraphicFramePr>
          <p:cNvPr id="18" name="Rectangle 1">
            <a:extLst>
              <a:ext uri="{FF2B5EF4-FFF2-40B4-BE49-F238E27FC236}">
                <a16:creationId xmlns:a16="http://schemas.microsoft.com/office/drawing/2014/main" id="{F4056F28-D21D-53A1-68DC-547D77378A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8651550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02134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B53C6-00A0-336C-FAA7-EE410CFD5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Introduction </a:t>
            </a:r>
            <a:endParaRPr lang="en-US" dirty="0"/>
          </a:p>
        </p:txBody>
      </p:sp>
      <p:graphicFrame>
        <p:nvGraphicFramePr>
          <p:cNvPr id="18" name="Rectangle 1">
            <a:extLst>
              <a:ext uri="{FF2B5EF4-FFF2-40B4-BE49-F238E27FC236}">
                <a16:creationId xmlns:a16="http://schemas.microsoft.com/office/drawing/2014/main" id="{E729CCF0-425E-CAEC-339E-62B3EA21491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6291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33150B-9EAD-575C-4097-E46CE24DE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 dirty="0"/>
              <a:t>Summary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86D99C8-92B4-A53D-1C5D-FD14568E40D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61800" y="1940012"/>
            <a:ext cx="5334197" cy="430006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Produces ready meals for airlines.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Receiving increasing customer complaints.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Food quality and hygiene standards are declining.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Communication problems affect daily operations.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Gary struggles to manage a diverse workforce.</a:t>
            </a:r>
          </a:p>
        </p:txBody>
      </p:sp>
      <p:pic>
        <p:nvPicPr>
          <p:cNvPr id="14" name="Picture 13" descr="Ramen on table">
            <a:extLst>
              <a:ext uri="{FF2B5EF4-FFF2-40B4-BE49-F238E27FC236}">
                <a16:creationId xmlns:a16="http://schemas.microsoft.com/office/drawing/2014/main" id="{6B1D1BA2-6736-99AE-76B5-0CF531A576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187" r="977" b="-1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0487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A164EAA-4FA6-1E71-3168-780BCE70C94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4069" b="642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A52E6E-0483-7C00-2757-3C7235E01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Communication barriers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F131D13-4E15-D450-2744-C5147ADA00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719234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8894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9" name="Picture 38" descr="Multi-coloured dialogue boxes">
            <a:extLst>
              <a:ext uri="{FF2B5EF4-FFF2-40B4-BE49-F238E27FC236}">
                <a16:creationId xmlns:a16="http://schemas.microsoft.com/office/drawing/2014/main" id="{E4FD88E0-BFA3-9783-9DC6-44C3A01A47A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5000"/>
          </a:blip>
          <a:srcRect t="21441" b="5978"/>
          <a:stretch>
            <a:fillRect/>
          </a:stretch>
        </p:blipFill>
        <p:spPr>
          <a:xfrm>
            <a:off x="20" y="-44847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F4FBD94-A2CE-5E86-AB05-97F7FE660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en-US" sz="3400" dirty="0">
                <a:solidFill>
                  <a:schemeClr val="bg1"/>
                </a:solidFill>
              </a:rPr>
              <a:t>Communication theories</a:t>
            </a:r>
          </a:p>
        </p:txBody>
      </p:sp>
      <p:sp>
        <p:nvSpPr>
          <p:cNvPr id="40" name="Arc 39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Content Placeholder 2">
            <a:extLst>
              <a:ext uri="{FF2B5EF4-FFF2-40B4-BE49-F238E27FC236}">
                <a16:creationId xmlns:a16="http://schemas.microsoft.com/office/drawing/2014/main" id="{C4FB0013-DB0B-9D87-E011-42477572A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7551103" cy="594756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 b="1" dirty="0">
                <a:solidFill>
                  <a:srgbClr val="FFFF00"/>
                </a:solidFill>
              </a:rPr>
              <a:t>  </a:t>
            </a:r>
            <a:r>
              <a:rPr lang="en-GB" sz="2000" b="1" dirty="0">
                <a:solidFill>
                  <a:schemeClr val="bg1"/>
                </a:solidFill>
              </a:rPr>
              <a:t>Shannon &amp; Weaver Model</a:t>
            </a:r>
          </a:p>
          <a:p>
            <a:r>
              <a:rPr lang="en-GB" sz="2000" dirty="0">
                <a:solidFill>
                  <a:schemeClr val="bg1"/>
                </a:solidFill>
              </a:rPr>
              <a:t>Physical noise disrupts communication.</a:t>
            </a:r>
          </a:p>
          <a:p>
            <a:r>
              <a:rPr lang="en-GB" sz="2000" dirty="0">
                <a:solidFill>
                  <a:schemeClr val="bg1"/>
                </a:solidFill>
              </a:rPr>
              <a:t>Explains the impact of loud machinery.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bg1"/>
                </a:solidFill>
              </a:rPr>
              <a:t>  Schramm Model</a:t>
            </a:r>
          </a:p>
          <a:p>
            <a:r>
              <a:rPr lang="en-GB" sz="2000" dirty="0">
                <a:solidFill>
                  <a:schemeClr val="bg1"/>
                </a:solidFill>
              </a:rPr>
              <a:t>Communication requires feedback.</a:t>
            </a:r>
          </a:p>
          <a:p>
            <a:r>
              <a:rPr lang="en-GB" sz="2000" dirty="0">
                <a:solidFill>
                  <a:schemeClr val="bg1"/>
                </a:solidFill>
              </a:rPr>
              <a:t>Misunderstandings occur when feedback is missing.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bg1"/>
                </a:solidFill>
              </a:rPr>
              <a:t>  Berlo's SMCR Model</a:t>
            </a:r>
          </a:p>
          <a:p>
            <a:r>
              <a:rPr lang="en-GB" sz="2000" dirty="0">
                <a:solidFill>
                  <a:schemeClr val="bg1"/>
                </a:solidFill>
              </a:rPr>
              <a:t>Communication depends on:</a:t>
            </a:r>
          </a:p>
          <a:p>
            <a:pPr lvl="1"/>
            <a:r>
              <a:rPr lang="en-GB" sz="2000" dirty="0">
                <a:solidFill>
                  <a:schemeClr val="bg1"/>
                </a:solidFill>
              </a:rPr>
              <a:t>Sender</a:t>
            </a:r>
          </a:p>
          <a:p>
            <a:pPr lvl="1"/>
            <a:r>
              <a:rPr lang="en-GB" sz="2000" dirty="0">
                <a:solidFill>
                  <a:schemeClr val="bg1"/>
                </a:solidFill>
              </a:rPr>
              <a:t>Message</a:t>
            </a:r>
          </a:p>
          <a:p>
            <a:pPr lvl="1"/>
            <a:r>
              <a:rPr lang="en-GB" sz="2000" dirty="0">
                <a:solidFill>
                  <a:schemeClr val="bg1"/>
                </a:solidFill>
              </a:rPr>
              <a:t>Channel</a:t>
            </a:r>
          </a:p>
          <a:p>
            <a:pPr lvl="1"/>
            <a:r>
              <a:rPr lang="en-GB" sz="2000" dirty="0">
                <a:solidFill>
                  <a:schemeClr val="bg1"/>
                </a:solidFill>
              </a:rPr>
              <a:t>Receiver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</a:rPr>
              <a:t>Language and cultural differences affect understanding</a:t>
            </a:r>
            <a:r>
              <a:rPr lang="en-GB" sz="1800" dirty="0">
                <a:solidFill>
                  <a:schemeClr val="bg1"/>
                </a:solidFill>
              </a:rPr>
              <a:t>.</a:t>
            </a:r>
          </a:p>
          <a:p>
            <a:endParaRPr lang="en-US" sz="1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856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Freeform: Shape 11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" name="Freeform: Shape 13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6D1C77-5770-2861-3A58-C648825AC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US" sz="4000"/>
              <a:t>Strategies to overcome barriers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22" name="Rectangle 1">
            <a:extLst>
              <a:ext uri="{FF2B5EF4-FFF2-40B4-BE49-F238E27FC236}">
                <a16:creationId xmlns:a16="http://schemas.microsoft.com/office/drawing/2014/main" id="{A51A14AD-7946-ED76-F220-79AB1C4601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6619688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7583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D07969-3630-ECDC-9750-55DF65BDF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Conclusion</a:t>
            </a:r>
          </a:p>
        </p:txBody>
      </p:sp>
      <p:graphicFrame>
        <p:nvGraphicFramePr>
          <p:cNvPr id="18" name="Rectangle 1">
            <a:extLst>
              <a:ext uri="{FF2B5EF4-FFF2-40B4-BE49-F238E27FC236}">
                <a16:creationId xmlns:a16="http://schemas.microsoft.com/office/drawing/2014/main" id="{4DADF938-62A0-D7F0-875F-94B91E9A19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7145284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9187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89059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CEA726-F19B-E58E-25EF-4AC1B44C7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200400" cy="42381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References</a:t>
            </a:r>
          </a:p>
        </p:txBody>
      </p:sp>
      <p:grpSp>
        <p:nvGrpSpPr>
          <p:cNvPr id="14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910252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6" name="Oval 35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260" y="4752208"/>
            <a:ext cx="365021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2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109667" y="5539935"/>
            <a:ext cx="975169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38" name="Rectangle 1">
            <a:extLst>
              <a:ext uri="{FF2B5EF4-FFF2-40B4-BE49-F238E27FC236}">
                <a16:creationId xmlns:a16="http://schemas.microsoft.com/office/drawing/2014/main" id="{BCEA7F8A-9722-805B-8371-89977A95F9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295806"/>
              </p:ext>
            </p:extLst>
          </p:nvPr>
        </p:nvGraphicFramePr>
        <p:xfrm>
          <a:off x="5484139" y="477540"/>
          <a:ext cx="63016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9964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</TotalTime>
  <Words>453</Words>
  <Application>Microsoft Macintosh PowerPoint</Application>
  <PresentationFormat>Widescreen</PresentationFormat>
  <Paragraphs>84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Office Theme</vt:lpstr>
      <vt:lpstr>Communication problems at Flight Foods LTD</vt:lpstr>
      <vt:lpstr>Contents </vt:lpstr>
      <vt:lpstr>Introduction </vt:lpstr>
      <vt:lpstr>Summary </vt:lpstr>
      <vt:lpstr>Communication barriers</vt:lpstr>
      <vt:lpstr>Communication theories</vt:lpstr>
      <vt:lpstr>Strategies to overcome barriers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Ibrahim Kabal (2528515)</dc:creator>
  <cp:lastModifiedBy>Ibrahim Kabal (2528515)</cp:lastModifiedBy>
  <cp:revision>1</cp:revision>
  <dcterms:created xsi:type="dcterms:W3CDTF">2026-07-12T16:46:16Z</dcterms:created>
  <dcterms:modified xsi:type="dcterms:W3CDTF">2026-07-13T00:44:49Z</dcterms:modified>
</cp:coreProperties>
</file>