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 /><Relationship Id="rId7" Type="http://schemas.microsoft.com/office/2016/11/relationships/changesInfo" Target="changesInfos/changesInfo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ableStyles" Target="tableStyles.xml" /><Relationship Id="rId5" Type="http://schemas.openxmlformats.org/officeDocument/2006/relationships/theme" Target="theme/theme1.xml" /><Relationship Id="rId4" Type="http://schemas.openxmlformats.org/officeDocument/2006/relationships/viewProps" Target="viewProps.xml" 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isha Bibi" userId="473e9736-a2a9-43a8-b63e-a6666be55ef3" providerId="ADAL" clId="{EDA493E8-A109-3547-A45A-D8B28DA8CDA5}"/>
    <pc:docChg chg="custSel modSld">
      <pc:chgData name="Aisha Bibi" userId="473e9736-a2a9-43a8-b63e-a6666be55ef3" providerId="ADAL" clId="{EDA493E8-A109-3547-A45A-D8B28DA8CDA5}" dt="2022-02-25T10:14:33.607" v="1" actId="21"/>
      <pc:docMkLst>
        <pc:docMk/>
      </pc:docMkLst>
      <pc:sldChg chg="delSp">
        <pc:chgData name="Aisha Bibi" userId="473e9736-a2a9-43a8-b63e-a6666be55ef3" providerId="ADAL" clId="{EDA493E8-A109-3547-A45A-D8B28DA8CDA5}" dt="2022-02-25T10:14:33.607" v="1" actId="21"/>
        <pc:sldMkLst>
          <pc:docMk/>
          <pc:sldMk cId="622974805" sldId="256"/>
        </pc:sldMkLst>
        <pc:spChg chg="del">
          <ac:chgData name="Aisha Bibi" userId="473e9736-a2a9-43a8-b63e-a6666be55ef3" providerId="ADAL" clId="{EDA493E8-A109-3547-A45A-D8B28DA8CDA5}" dt="2022-02-25T10:14:30.708" v="0" actId="21"/>
          <ac:spMkLst>
            <pc:docMk/>
            <pc:sldMk cId="622974805" sldId="256"/>
            <ac:spMk id="2" creationId="{8FCCA8DC-4763-3340-99E8-9D7C3B378060}"/>
          </ac:spMkLst>
        </pc:spChg>
        <pc:spChg chg="del">
          <ac:chgData name="Aisha Bibi" userId="473e9736-a2a9-43a8-b63e-a6666be55ef3" providerId="ADAL" clId="{EDA493E8-A109-3547-A45A-D8B28DA8CDA5}" dt="2022-02-25T10:14:33.607" v="1" actId="21"/>
          <ac:spMkLst>
            <pc:docMk/>
            <pc:sldMk cId="622974805" sldId="256"/>
            <ac:spMk id="3" creationId="{9871002E-4970-3646-ABAE-9DD00E4EB95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B693A-FAB4-B845-8B33-398DE0F093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D56BBA-395E-E942-849F-74CE858C62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B5D85-F34A-544B-8CE5-154AC87C7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4454-ABDD-6C4B-A428-D2FB05280ED8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270379-A2D4-C14D-BC34-07240A213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5FBE19-E2FB-A34A-BC7A-B9D556D04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F3C43-0C14-9640-B4C0-FD63E8231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305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FB48F-B8E2-444E-AAF8-4431A33F2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3FBBA7-C2BB-2647-BD2E-FF2AFF32BB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1F3906-8337-E544-98D4-6C5C264BB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4454-ABDD-6C4B-A428-D2FB05280ED8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D18A2-9ECA-E84E-94A1-0F883F5CC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D57EEA-CCA4-3C4B-9AF5-FC9FDDE87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F3C43-0C14-9640-B4C0-FD63E8231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655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EF2F8-115F-C24A-B4DA-B0345B877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BBC5A7-757D-224C-964A-E0F9B8E14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78F534-AC20-C249-AB93-6B0AC38D5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4454-ABDD-6C4B-A428-D2FB05280ED8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B0990-8651-5846-A2A8-A37038156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50B01-EE5E-9D4A-A900-5DBB8C555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F3C43-0C14-9640-B4C0-FD63E8231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730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3C6AE-3098-474A-8FDA-F9CB76FE3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4E5255-F736-0A41-9D1F-FE50B347B7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6583C5-50EA-5145-81B4-0FBB319D60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9526F2-3FF9-B848-90F4-E0403EA2B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4454-ABDD-6C4B-A428-D2FB05280ED8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38C2B4-DB8A-8A4D-9B0B-5625D90B6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750E76-562D-A145-A052-83BAD6BBB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F3C43-0C14-9640-B4C0-FD63E8231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235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CD1BE-839E-664D-B1DB-78225D952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504F5E-2D1A-0042-8074-7B5F6CD806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39908C-596A-1040-9239-B8F7FAB7DC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A55BA4-12E6-1F42-9674-895D3EB063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7FC0B6-C239-294A-B1AE-9092C34EA2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5EB68C-53D9-8D49-A079-E14151B83F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4454-ABDD-6C4B-A428-D2FB05280ED8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2BC254-8631-014C-9B96-E93ECA2B2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2AD7E1-B395-D145-B7B9-0116D1109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F3C43-0C14-9640-B4C0-FD63E8231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426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7D0B3-4654-A64D-89E6-243EF5030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0B78EE-428F-FC4A-9660-E0D085F0C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4454-ABDD-6C4B-A428-D2FB05280ED8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8F616D-91BE-9F42-97E2-AEEC6F3F6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29847D-4A96-1049-A702-A46CFA45A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F3C43-0C14-9640-B4C0-FD63E8231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187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9EA905-A391-EC48-BC0F-3611E7FC2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4454-ABDD-6C4B-A428-D2FB05280ED8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CFA2441-FBAA-8B45-BA8E-517A570B9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9FCA0B-F1F9-AE47-BD4A-23929B66D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F3C43-0C14-9640-B4C0-FD63E8231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611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152EE-0E25-0B4C-82EC-181B311EE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0C24E-33CB-7B47-931C-C9FA49210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576F74-E6C8-2045-9F16-5C139DD885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39D5F4-6820-0B4A-B685-7AC8A6846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4454-ABDD-6C4B-A428-D2FB05280ED8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969452-9DEB-DB4C-AE75-3A1FE35C0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E4EE8E-9BEF-1B47-9EE4-34267E848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F3C43-0C14-9640-B4C0-FD63E8231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266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6BB40-9238-4D48-9A53-5FBA89238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F12779-DEA2-214F-9B5D-BF3D83980E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4AEC4D-5914-B441-9238-C903C608CC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A07C9-CFF6-CC44-A7DD-20A93988B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4454-ABDD-6C4B-A428-D2FB05280ED8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D07E10-C860-4C4F-BB11-C0260C680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17F240-A90E-9549-ACB1-F9C628BF5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F3C43-0C14-9640-B4C0-FD63E8231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868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E6063-C9AC-6C40-9632-5ED5EDD53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0CE28F-75BC-7F4C-B022-56F7FD45D6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65D546-406D-B548-9118-8DDABD13C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4454-ABDD-6C4B-A428-D2FB05280ED8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052CCD-F0E1-EF4F-8C89-CFDF8A182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27B2CD-EAB9-FB4D-BDA6-56CB6EC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F3C43-0C14-9640-B4C0-FD63E8231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412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930BE2-44AE-2349-BE08-3CFBBDEA15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9D7F24-3144-EF45-AAE5-FDA9A758FE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644DCD-45C5-FB4B-8922-D1C709129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4454-ABDD-6C4B-A428-D2FB05280ED8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264FFE-BB0D-8147-95DC-20806F11B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184D8-B2A1-C741-81C9-81B643FF4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F3C43-0C14-9640-B4C0-FD63E8231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61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5B705D-054C-C84D-AE28-B7F1EA366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47AFB8-4727-9345-89B7-B047C1D42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C90C2-2EAA-3B4B-A9E1-88CC2B4D72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E4454-ABDD-6C4B-A428-D2FB05280ED8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A50AE0-3023-0C48-9306-4F41B1B119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26081D-1595-9943-AC09-1B38106F54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F3C43-0C14-9640-B4C0-FD63E8231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944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2974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Aisha Bibi</dc:creator>
  <cp:lastModifiedBy>Aisha Bibi</cp:lastModifiedBy>
  <cp:revision>1</cp:revision>
  <dcterms:created xsi:type="dcterms:W3CDTF">2022-02-25T10:13:41Z</dcterms:created>
  <dcterms:modified xsi:type="dcterms:W3CDTF">2022-02-25T10:14:40Z</dcterms:modified>
</cp:coreProperties>
</file>