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4" r:id="rId5"/>
    <p:sldId id="262" r:id="rId6"/>
    <p:sldId id="261" r:id="rId7"/>
    <p:sldId id="266" r:id="rId8"/>
    <p:sldId id="268" r:id="rId9"/>
    <p:sldId id="270" r:id="rId10"/>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415DD4-34C7-4836-A875-9F1BA1AED002}" v="16" dt="2023-03-13T22:27:27.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ma nawaz" userId="3668f709969d0484" providerId="LiveId" clId="{6F415DD4-34C7-4836-A875-9F1BA1AED002}"/>
    <pc:docChg chg="custSel addSld delSld modSld">
      <pc:chgData name="saima nawaz" userId="3668f709969d0484" providerId="LiveId" clId="{6F415DD4-34C7-4836-A875-9F1BA1AED002}" dt="2023-03-13T22:27:48.215" v="158" actId="2696"/>
      <pc:docMkLst>
        <pc:docMk/>
      </pc:docMkLst>
      <pc:sldChg chg="addSp modSp mod">
        <pc:chgData name="saima nawaz" userId="3668f709969d0484" providerId="LiveId" clId="{6F415DD4-34C7-4836-A875-9F1BA1AED002}" dt="2023-03-06T15:48:07.857" v="141" actId="20577"/>
        <pc:sldMkLst>
          <pc:docMk/>
          <pc:sldMk cId="1894065085" sldId="256"/>
        </pc:sldMkLst>
        <pc:spChg chg="mod">
          <ac:chgData name="saima nawaz" userId="3668f709969d0484" providerId="LiveId" clId="{6F415DD4-34C7-4836-A875-9F1BA1AED002}" dt="2023-03-06T15:43:41.229" v="20" actId="27636"/>
          <ac:spMkLst>
            <pc:docMk/>
            <pc:sldMk cId="1894065085" sldId="256"/>
            <ac:spMk id="2" creationId="{221E3CC6-B8D0-1B91-7E83-5C9B77C88762}"/>
          </ac:spMkLst>
        </pc:spChg>
        <pc:spChg chg="add mod">
          <ac:chgData name="saima nawaz" userId="3668f709969d0484" providerId="LiveId" clId="{6F415DD4-34C7-4836-A875-9F1BA1AED002}" dt="2023-03-06T15:48:07.857" v="141" actId="20577"/>
          <ac:spMkLst>
            <pc:docMk/>
            <pc:sldMk cId="1894065085" sldId="256"/>
            <ac:spMk id="3" creationId="{6BD6282A-62CD-392E-B60B-FFAEF69E54E9}"/>
          </ac:spMkLst>
        </pc:spChg>
      </pc:sldChg>
      <pc:sldChg chg="modSp mod">
        <pc:chgData name="saima nawaz" userId="3668f709969d0484" providerId="LiveId" clId="{6F415DD4-34C7-4836-A875-9F1BA1AED002}" dt="2023-03-06T15:54:11.100" v="152" actId="2710"/>
        <pc:sldMkLst>
          <pc:docMk/>
          <pc:sldMk cId="2423397509" sldId="257"/>
        </pc:sldMkLst>
        <pc:spChg chg="mod">
          <ac:chgData name="saima nawaz" userId="3668f709969d0484" providerId="LiveId" clId="{6F415DD4-34C7-4836-A875-9F1BA1AED002}" dt="2023-03-06T15:54:11.100" v="152" actId="2710"/>
          <ac:spMkLst>
            <pc:docMk/>
            <pc:sldMk cId="2423397509" sldId="257"/>
            <ac:spMk id="3" creationId="{321882D1-36D8-3002-5069-0548F6B00759}"/>
          </ac:spMkLst>
        </pc:spChg>
      </pc:sldChg>
      <pc:sldChg chg="modSp mod">
        <pc:chgData name="saima nawaz" userId="3668f709969d0484" providerId="LiveId" clId="{6F415DD4-34C7-4836-A875-9F1BA1AED002}" dt="2023-03-12T20:56:01.057" v="155" actId="1035"/>
        <pc:sldMkLst>
          <pc:docMk/>
          <pc:sldMk cId="403973868" sldId="258"/>
        </pc:sldMkLst>
        <pc:graphicFrameChg chg="mod">
          <ac:chgData name="saima nawaz" userId="3668f709969d0484" providerId="LiveId" clId="{6F415DD4-34C7-4836-A875-9F1BA1AED002}" dt="2023-03-12T20:56:01.057" v="155" actId="1035"/>
          <ac:graphicFrameMkLst>
            <pc:docMk/>
            <pc:sldMk cId="403973868" sldId="258"/>
            <ac:graphicFrameMk id="5" creationId="{A86BF549-214F-494A-02AB-ACF48EC3BD91}"/>
          </ac:graphicFrameMkLst>
        </pc:graphicFrameChg>
      </pc:sldChg>
      <pc:sldChg chg="del">
        <pc:chgData name="saima nawaz" userId="3668f709969d0484" providerId="LiveId" clId="{6F415DD4-34C7-4836-A875-9F1BA1AED002}" dt="2023-03-04T10:46:33.741" v="2" actId="2696"/>
        <pc:sldMkLst>
          <pc:docMk/>
          <pc:sldMk cId="1253966685" sldId="260"/>
        </pc:sldMkLst>
      </pc:sldChg>
      <pc:sldChg chg="modSp">
        <pc:chgData name="saima nawaz" userId="3668f709969d0484" providerId="LiveId" clId="{6F415DD4-34C7-4836-A875-9F1BA1AED002}" dt="2023-03-06T15:20:30.262" v="10" actId="20578"/>
        <pc:sldMkLst>
          <pc:docMk/>
          <pc:sldMk cId="2499390364" sldId="261"/>
        </pc:sldMkLst>
        <pc:graphicFrameChg chg="mod">
          <ac:chgData name="saima nawaz" userId="3668f709969d0484" providerId="LiveId" clId="{6F415DD4-34C7-4836-A875-9F1BA1AED002}" dt="2023-03-06T15:20:30.262" v="10" actId="20578"/>
          <ac:graphicFrameMkLst>
            <pc:docMk/>
            <pc:sldMk cId="2499390364" sldId="261"/>
            <ac:graphicFrameMk id="21" creationId="{38494262-21E3-CAC4-05C2-51F866D8E6BF}"/>
          </ac:graphicFrameMkLst>
        </pc:graphicFrameChg>
      </pc:sldChg>
      <pc:sldChg chg="modSp">
        <pc:chgData name="saima nawaz" userId="3668f709969d0484" providerId="LiveId" clId="{6F415DD4-34C7-4836-A875-9F1BA1AED002}" dt="2023-03-06T15:51:35.699" v="148"/>
        <pc:sldMkLst>
          <pc:docMk/>
          <pc:sldMk cId="1252019281" sldId="262"/>
        </pc:sldMkLst>
        <pc:graphicFrameChg chg="mod">
          <ac:chgData name="saima nawaz" userId="3668f709969d0484" providerId="LiveId" clId="{6F415DD4-34C7-4836-A875-9F1BA1AED002}" dt="2023-03-06T15:51:35.699" v="148"/>
          <ac:graphicFrameMkLst>
            <pc:docMk/>
            <pc:sldMk cId="1252019281" sldId="262"/>
            <ac:graphicFrameMk id="11" creationId="{5CA0CC55-5472-F8E1-5991-A91D029A3CB7}"/>
          </ac:graphicFrameMkLst>
        </pc:graphicFrameChg>
      </pc:sldChg>
      <pc:sldChg chg="addSp delSp modSp mod">
        <pc:chgData name="saima nawaz" userId="3668f709969d0484" providerId="LiveId" clId="{6F415DD4-34C7-4836-A875-9F1BA1AED002}" dt="2023-03-06T15:52:39.580" v="149" actId="26606"/>
        <pc:sldMkLst>
          <pc:docMk/>
          <pc:sldMk cId="1048685281" sldId="264"/>
        </pc:sldMkLst>
        <pc:spChg chg="mod">
          <ac:chgData name="saima nawaz" userId="3668f709969d0484" providerId="LiveId" clId="{6F415DD4-34C7-4836-A875-9F1BA1AED002}" dt="2023-03-06T15:52:39.580" v="149" actId="26606"/>
          <ac:spMkLst>
            <pc:docMk/>
            <pc:sldMk cId="1048685281" sldId="264"/>
            <ac:spMk id="2" creationId="{5E16B1D6-55AA-F9B9-4885-0459B910E90C}"/>
          </ac:spMkLst>
        </pc:spChg>
        <pc:spChg chg="del">
          <ac:chgData name="saima nawaz" userId="3668f709969d0484" providerId="LiveId" clId="{6F415DD4-34C7-4836-A875-9F1BA1AED002}" dt="2023-03-06T15:52:39.580" v="149" actId="26606"/>
          <ac:spMkLst>
            <pc:docMk/>
            <pc:sldMk cId="1048685281" sldId="264"/>
            <ac:spMk id="1031" creationId="{D4771268-CB57-404A-9271-370EB28F6090}"/>
          </ac:spMkLst>
        </pc:spChg>
        <pc:spChg chg="add">
          <ac:chgData name="saima nawaz" userId="3668f709969d0484" providerId="LiveId" clId="{6F415DD4-34C7-4836-A875-9F1BA1AED002}" dt="2023-03-06T15:52:39.580" v="149" actId="26606"/>
          <ac:spMkLst>
            <pc:docMk/>
            <pc:sldMk cId="1048685281" sldId="264"/>
            <ac:spMk id="1036" creationId="{D12DDE76-C203-4047-9998-63900085B5E8}"/>
          </ac:spMkLst>
        </pc:spChg>
        <pc:picChg chg="mod">
          <ac:chgData name="saima nawaz" userId="3668f709969d0484" providerId="LiveId" clId="{6F415DD4-34C7-4836-A875-9F1BA1AED002}" dt="2023-03-06T15:52:39.580" v="149" actId="26606"/>
          <ac:picMkLst>
            <pc:docMk/>
            <pc:sldMk cId="1048685281" sldId="264"/>
            <ac:picMk id="1026" creationId="{CA755C38-CAB3-9EF6-169D-AF7EE73874F7}"/>
          </ac:picMkLst>
        </pc:picChg>
      </pc:sldChg>
      <pc:sldChg chg="add del">
        <pc:chgData name="saima nawaz" userId="3668f709969d0484" providerId="LiveId" clId="{6F415DD4-34C7-4836-A875-9F1BA1AED002}" dt="2023-03-13T22:27:27.751" v="157"/>
        <pc:sldMkLst>
          <pc:docMk/>
          <pc:sldMk cId="413830032" sldId="266"/>
        </pc:sldMkLst>
      </pc:sldChg>
      <pc:sldChg chg="modSp">
        <pc:chgData name="saima nawaz" userId="3668f709969d0484" providerId="LiveId" clId="{6F415DD4-34C7-4836-A875-9F1BA1AED002}" dt="2023-03-06T15:21:58.869" v="14" actId="20577"/>
        <pc:sldMkLst>
          <pc:docMk/>
          <pc:sldMk cId="2840045614" sldId="268"/>
        </pc:sldMkLst>
        <pc:graphicFrameChg chg="mod">
          <ac:chgData name="saima nawaz" userId="3668f709969d0484" providerId="LiveId" clId="{6F415DD4-34C7-4836-A875-9F1BA1AED002}" dt="2023-03-06T15:21:58.869" v="14" actId="20577"/>
          <ac:graphicFrameMkLst>
            <pc:docMk/>
            <pc:sldMk cId="2840045614" sldId="268"/>
            <ac:graphicFrameMk id="15" creationId="{99077AC7-3BD3-E36D-9C4A-53A3FD29351D}"/>
          </ac:graphicFrameMkLst>
        </pc:graphicFrameChg>
      </pc:sldChg>
      <pc:sldChg chg="del">
        <pc:chgData name="saima nawaz" userId="3668f709969d0484" providerId="LiveId" clId="{6F415DD4-34C7-4836-A875-9F1BA1AED002}" dt="2023-03-04T10:43:44.129" v="0" actId="2696"/>
        <pc:sldMkLst>
          <pc:docMk/>
          <pc:sldMk cId="2230156476" sldId="269"/>
        </pc:sldMkLst>
      </pc:sldChg>
      <pc:sldChg chg="new del">
        <pc:chgData name="saima nawaz" userId="3668f709969d0484" providerId="LiveId" clId="{6F415DD4-34C7-4836-A875-9F1BA1AED002}" dt="2023-03-13T22:27:48.215" v="158" actId="2696"/>
        <pc:sldMkLst>
          <pc:docMk/>
          <pc:sldMk cId="345688297" sldId="2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2E190A-6BEE-48EC-89DA-19D12D3F53F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17AAF57-0BFD-416C-94FC-9984D1DBBB19}">
      <dgm:prSet/>
      <dgm:spPr/>
      <dgm:t>
        <a:bodyPr/>
        <a:lstStyle/>
        <a:p>
          <a:r>
            <a:rPr lang="en-US"/>
            <a:t>Core teams </a:t>
          </a:r>
        </a:p>
      </dgm:t>
    </dgm:pt>
    <dgm:pt modelId="{350F80E2-C998-4CFA-80DD-B0C28B57FAB7}" type="parTrans" cxnId="{748A5C23-2E00-4B39-81EB-6ADB09574A19}">
      <dgm:prSet/>
      <dgm:spPr/>
      <dgm:t>
        <a:bodyPr/>
        <a:lstStyle/>
        <a:p>
          <a:endParaRPr lang="en-US"/>
        </a:p>
      </dgm:t>
    </dgm:pt>
    <dgm:pt modelId="{0A2F9FC0-C4C1-4351-A4F2-8DBB15FE0234}" type="sibTrans" cxnId="{748A5C23-2E00-4B39-81EB-6ADB09574A19}">
      <dgm:prSet/>
      <dgm:spPr/>
      <dgm:t>
        <a:bodyPr/>
        <a:lstStyle/>
        <a:p>
          <a:endParaRPr lang="en-US"/>
        </a:p>
      </dgm:t>
    </dgm:pt>
    <dgm:pt modelId="{14E860D4-ABC0-41AD-B131-D34D07E99114}">
      <dgm:prSet/>
      <dgm:spPr/>
      <dgm:t>
        <a:bodyPr/>
        <a:lstStyle/>
        <a:p>
          <a:r>
            <a:rPr lang="en-US"/>
            <a:t>Coordinating teams </a:t>
          </a:r>
        </a:p>
      </dgm:t>
    </dgm:pt>
    <dgm:pt modelId="{615C927A-4E2F-4783-A1E7-FD6D39982824}" type="parTrans" cxnId="{B961E4E9-FEBE-4D08-AE4A-ED759CC147A0}">
      <dgm:prSet/>
      <dgm:spPr/>
      <dgm:t>
        <a:bodyPr/>
        <a:lstStyle/>
        <a:p>
          <a:endParaRPr lang="en-US"/>
        </a:p>
      </dgm:t>
    </dgm:pt>
    <dgm:pt modelId="{82A79CEE-6F53-4EDE-A820-FA98D2F2724C}" type="sibTrans" cxnId="{B961E4E9-FEBE-4D08-AE4A-ED759CC147A0}">
      <dgm:prSet/>
      <dgm:spPr/>
      <dgm:t>
        <a:bodyPr/>
        <a:lstStyle/>
        <a:p>
          <a:endParaRPr lang="en-US"/>
        </a:p>
      </dgm:t>
    </dgm:pt>
    <dgm:pt modelId="{D56E7429-5EDB-4414-BBFB-26D9790EFC75}">
      <dgm:prSet/>
      <dgm:spPr/>
      <dgm:t>
        <a:bodyPr/>
        <a:lstStyle/>
        <a:p>
          <a:r>
            <a:rPr lang="en-US"/>
            <a:t>Contingency teams </a:t>
          </a:r>
        </a:p>
      </dgm:t>
    </dgm:pt>
    <dgm:pt modelId="{2297DD88-EDB3-4075-B441-1F3AE6868A2B}" type="parTrans" cxnId="{5B8B6E3F-FBA9-4901-9C9F-731C651FB8B3}">
      <dgm:prSet/>
      <dgm:spPr/>
      <dgm:t>
        <a:bodyPr/>
        <a:lstStyle/>
        <a:p>
          <a:endParaRPr lang="en-US"/>
        </a:p>
      </dgm:t>
    </dgm:pt>
    <dgm:pt modelId="{D2122A2D-0AD2-4F0C-866E-2E0BA837254A}" type="sibTrans" cxnId="{5B8B6E3F-FBA9-4901-9C9F-731C651FB8B3}">
      <dgm:prSet/>
      <dgm:spPr/>
      <dgm:t>
        <a:bodyPr/>
        <a:lstStyle/>
        <a:p>
          <a:endParaRPr lang="en-US"/>
        </a:p>
      </dgm:t>
    </dgm:pt>
    <dgm:pt modelId="{D12AB016-44A9-4715-8751-B3901E46C525}">
      <dgm:prSet/>
      <dgm:spPr/>
      <dgm:t>
        <a:bodyPr/>
        <a:lstStyle/>
        <a:p>
          <a:r>
            <a:rPr lang="en-US"/>
            <a:t>Ancillary services </a:t>
          </a:r>
        </a:p>
      </dgm:t>
    </dgm:pt>
    <dgm:pt modelId="{9072D3E8-924A-475E-B5A4-567ECC03E3DD}" type="parTrans" cxnId="{9B1D0CB8-0D94-43CE-A3F8-878726B5D495}">
      <dgm:prSet/>
      <dgm:spPr/>
      <dgm:t>
        <a:bodyPr/>
        <a:lstStyle/>
        <a:p>
          <a:endParaRPr lang="en-US"/>
        </a:p>
      </dgm:t>
    </dgm:pt>
    <dgm:pt modelId="{DD65D265-CA59-422B-8155-81B80E34E9A3}" type="sibTrans" cxnId="{9B1D0CB8-0D94-43CE-A3F8-878726B5D495}">
      <dgm:prSet/>
      <dgm:spPr/>
      <dgm:t>
        <a:bodyPr/>
        <a:lstStyle/>
        <a:p>
          <a:endParaRPr lang="en-US"/>
        </a:p>
      </dgm:t>
    </dgm:pt>
    <dgm:pt modelId="{3B0C91EA-072D-4264-BC59-E09358C6981C}">
      <dgm:prSet/>
      <dgm:spPr/>
      <dgm:t>
        <a:bodyPr/>
        <a:lstStyle/>
        <a:p>
          <a:r>
            <a:rPr lang="en-US"/>
            <a:t>Support services </a:t>
          </a:r>
        </a:p>
      </dgm:t>
    </dgm:pt>
    <dgm:pt modelId="{0FB60BBA-4410-4030-8D5F-84CA8AD09A7E}" type="parTrans" cxnId="{EE37CC29-3966-4677-9077-808316D13C85}">
      <dgm:prSet/>
      <dgm:spPr/>
      <dgm:t>
        <a:bodyPr/>
        <a:lstStyle/>
        <a:p>
          <a:endParaRPr lang="en-US"/>
        </a:p>
      </dgm:t>
    </dgm:pt>
    <dgm:pt modelId="{302245FB-49DF-4B7A-B5DB-1E2D4AF8E77D}" type="sibTrans" cxnId="{EE37CC29-3966-4677-9077-808316D13C85}">
      <dgm:prSet/>
      <dgm:spPr/>
      <dgm:t>
        <a:bodyPr/>
        <a:lstStyle/>
        <a:p>
          <a:endParaRPr lang="en-US"/>
        </a:p>
      </dgm:t>
    </dgm:pt>
    <dgm:pt modelId="{2389D698-0D68-4925-92C7-37B09497C155}">
      <dgm:prSet/>
      <dgm:spPr/>
      <dgm:t>
        <a:bodyPr/>
        <a:lstStyle/>
        <a:p>
          <a:r>
            <a:rPr lang="en-US"/>
            <a:t>Administration </a:t>
          </a:r>
        </a:p>
      </dgm:t>
    </dgm:pt>
    <dgm:pt modelId="{623FB0DD-0C94-4D93-9711-18A37140C70D}" type="parTrans" cxnId="{E5376810-F98E-4A23-9B1C-CCEBA19DFB4E}">
      <dgm:prSet/>
      <dgm:spPr/>
      <dgm:t>
        <a:bodyPr/>
        <a:lstStyle/>
        <a:p>
          <a:endParaRPr lang="en-US"/>
        </a:p>
      </dgm:t>
    </dgm:pt>
    <dgm:pt modelId="{83414F8B-AA15-441F-981B-A922C735AC4B}" type="sibTrans" cxnId="{E5376810-F98E-4A23-9B1C-CCEBA19DFB4E}">
      <dgm:prSet/>
      <dgm:spPr/>
      <dgm:t>
        <a:bodyPr/>
        <a:lstStyle/>
        <a:p>
          <a:endParaRPr lang="en-US"/>
        </a:p>
      </dgm:t>
    </dgm:pt>
    <dgm:pt modelId="{E3B821D4-3657-4669-AC9B-124B1C456C68}" type="pres">
      <dgm:prSet presAssocID="{BD2E190A-6BEE-48EC-89DA-19D12D3F53F7}" presName="diagram" presStyleCnt="0">
        <dgm:presLayoutVars>
          <dgm:dir/>
          <dgm:resizeHandles val="exact"/>
        </dgm:presLayoutVars>
      </dgm:prSet>
      <dgm:spPr/>
    </dgm:pt>
    <dgm:pt modelId="{A4B4D472-33A3-44D6-B7AE-16916D9BDCFE}" type="pres">
      <dgm:prSet presAssocID="{017AAF57-0BFD-416C-94FC-9984D1DBBB19}" presName="node" presStyleLbl="node1" presStyleIdx="0" presStyleCnt="6">
        <dgm:presLayoutVars>
          <dgm:bulletEnabled val="1"/>
        </dgm:presLayoutVars>
      </dgm:prSet>
      <dgm:spPr/>
    </dgm:pt>
    <dgm:pt modelId="{D557A0A0-3A0E-49F2-B9C5-0586C004FD4D}" type="pres">
      <dgm:prSet presAssocID="{0A2F9FC0-C4C1-4351-A4F2-8DBB15FE0234}" presName="sibTrans" presStyleCnt="0"/>
      <dgm:spPr/>
    </dgm:pt>
    <dgm:pt modelId="{AD92E2C2-20C5-4423-AA49-4A4E79CDAECB}" type="pres">
      <dgm:prSet presAssocID="{14E860D4-ABC0-41AD-B131-D34D07E99114}" presName="node" presStyleLbl="node1" presStyleIdx="1" presStyleCnt="6">
        <dgm:presLayoutVars>
          <dgm:bulletEnabled val="1"/>
        </dgm:presLayoutVars>
      </dgm:prSet>
      <dgm:spPr/>
    </dgm:pt>
    <dgm:pt modelId="{05F4434C-7212-47EF-86AF-4ADC7348CD61}" type="pres">
      <dgm:prSet presAssocID="{82A79CEE-6F53-4EDE-A820-FA98D2F2724C}" presName="sibTrans" presStyleCnt="0"/>
      <dgm:spPr/>
    </dgm:pt>
    <dgm:pt modelId="{E9D3CC83-2001-4199-8A04-B3EBBC2889B9}" type="pres">
      <dgm:prSet presAssocID="{D56E7429-5EDB-4414-BBFB-26D9790EFC75}" presName="node" presStyleLbl="node1" presStyleIdx="2" presStyleCnt="6">
        <dgm:presLayoutVars>
          <dgm:bulletEnabled val="1"/>
        </dgm:presLayoutVars>
      </dgm:prSet>
      <dgm:spPr/>
    </dgm:pt>
    <dgm:pt modelId="{A8EF8EA9-032E-4793-9EA8-442CC71FEA9D}" type="pres">
      <dgm:prSet presAssocID="{D2122A2D-0AD2-4F0C-866E-2E0BA837254A}" presName="sibTrans" presStyleCnt="0"/>
      <dgm:spPr/>
    </dgm:pt>
    <dgm:pt modelId="{278B587C-6D94-4402-9CDD-D513C91E218A}" type="pres">
      <dgm:prSet presAssocID="{D12AB016-44A9-4715-8751-B3901E46C525}" presName="node" presStyleLbl="node1" presStyleIdx="3" presStyleCnt="6">
        <dgm:presLayoutVars>
          <dgm:bulletEnabled val="1"/>
        </dgm:presLayoutVars>
      </dgm:prSet>
      <dgm:spPr/>
    </dgm:pt>
    <dgm:pt modelId="{5B5E2F0A-851D-427C-9031-EFF43318F73E}" type="pres">
      <dgm:prSet presAssocID="{DD65D265-CA59-422B-8155-81B80E34E9A3}" presName="sibTrans" presStyleCnt="0"/>
      <dgm:spPr/>
    </dgm:pt>
    <dgm:pt modelId="{67441566-6F53-4881-B53A-7965D29AC2AD}" type="pres">
      <dgm:prSet presAssocID="{3B0C91EA-072D-4264-BC59-E09358C6981C}" presName="node" presStyleLbl="node1" presStyleIdx="4" presStyleCnt="6">
        <dgm:presLayoutVars>
          <dgm:bulletEnabled val="1"/>
        </dgm:presLayoutVars>
      </dgm:prSet>
      <dgm:spPr/>
    </dgm:pt>
    <dgm:pt modelId="{4DAA723C-C410-498F-84EF-98F2C6E77096}" type="pres">
      <dgm:prSet presAssocID="{302245FB-49DF-4B7A-B5DB-1E2D4AF8E77D}" presName="sibTrans" presStyleCnt="0"/>
      <dgm:spPr/>
    </dgm:pt>
    <dgm:pt modelId="{01650933-7748-4DED-A780-E13D31D68841}" type="pres">
      <dgm:prSet presAssocID="{2389D698-0D68-4925-92C7-37B09497C155}" presName="node" presStyleLbl="node1" presStyleIdx="5" presStyleCnt="6">
        <dgm:presLayoutVars>
          <dgm:bulletEnabled val="1"/>
        </dgm:presLayoutVars>
      </dgm:prSet>
      <dgm:spPr/>
    </dgm:pt>
  </dgm:ptLst>
  <dgm:cxnLst>
    <dgm:cxn modelId="{8F9CD405-4C6F-4A90-8C29-355A1DBE9430}" type="presOf" srcId="{D12AB016-44A9-4715-8751-B3901E46C525}" destId="{278B587C-6D94-4402-9CDD-D513C91E218A}" srcOrd="0" destOrd="0" presId="urn:microsoft.com/office/officeart/2005/8/layout/default"/>
    <dgm:cxn modelId="{B6B4EF0E-1699-443D-A6DF-682F39E82089}" type="presOf" srcId="{BD2E190A-6BEE-48EC-89DA-19D12D3F53F7}" destId="{E3B821D4-3657-4669-AC9B-124B1C456C68}" srcOrd="0" destOrd="0" presId="urn:microsoft.com/office/officeart/2005/8/layout/default"/>
    <dgm:cxn modelId="{E5376810-F98E-4A23-9B1C-CCEBA19DFB4E}" srcId="{BD2E190A-6BEE-48EC-89DA-19D12D3F53F7}" destId="{2389D698-0D68-4925-92C7-37B09497C155}" srcOrd="5" destOrd="0" parTransId="{623FB0DD-0C94-4D93-9711-18A37140C70D}" sibTransId="{83414F8B-AA15-441F-981B-A922C735AC4B}"/>
    <dgm:cxn modelId="{748A5C23-2E00-4B39-81EB-6ADB09574A19}" srcId="{BD2E190A-6BEE-48EC-89DA-19D12D3F53F7}" destId="{017AAF57-0BFD-416C-94FC-9984D1DBBB19}" srcOrd="0" destOrd="0" parTransId="{350F80E2-C998-4CFA-80DD-B0C28B57FAB7}" sibTransId="{0A2F9FC0-C4C1-4351-A4F2-8DBB15FE0234}"/>
    <dgm:cxn modelId="{EE37CC29-3966-4677-9077-808316D13C85}" srcId="{BD2E190A-6BEE-48EC-89DA-19D12D3F53F7}" destId="{3B0C91EA-072D-4264-BC59-E09358C6981C}" srcOrd="4" destOrd="0" parTransId="{0FB60BBA-4410-4030-8D5F-84CA8AD09A7E}" sibTransId="{302245FB-49DF-4B7A-B5DB-1E2D4AF8E77D}"/>
    <dgm:cxn modelId="{5B8B6E3F-FBA9-4901-9C9F-731C651FB8B3}" srcId="{BD2E190A-6BEE-48EC-89DA-19D12D3F53F7}" destId="{D56E7429-5EDB-4414-BBFB-26D9790EFC75}" srcOrd="2" destOrd="0" parTransId="{2297DD88-EDB3-4075-B441-1F3AE6868A2B}" sibTransId="{D2122A2D-0AD2-4F0C-866E-2E0BA837254A}"/>
    <dgm:cxn modelId="{C1454489-B891-4445-B4B4-A644B94EA205}" type="presOf" srcId="{017AAF57-0BFD-416C-94FC-9984D1DBBB19}" destId="{A4B4D472-33A3-44D6-B7AE-16916D9BDCFE}" srcOrd="0" destOrd="0" presId="urn:microsoft.com/office/officeart/2005/8/layout/default"/>
    <dgm:cxn modelId="{7703B2A0-0F55-4287-9E1F-B45CF4492F0E}" type="presOf" srcId="{D56E7429-5EDB-4414-BBFB-26D9790EFC75}" destId="{E9D3CC83-2001-4199-8A04-B3EBBC2889B9}" srcOrd="0" destOrd="0" presId="urn:microsoft.com/office/officeart/2005/8/layout/default"/>
    <dgm:cxn modelId="{FFFCC1A8-DD46-4439-9D3E-D09F27B7A62F}" type="presOf" srcId="{2389D698-0D68-4925-92C7-37B09497C155}" destId="{01650933-7748-4DED-A780-E13D31D68841}" srcOrd="0" destOrd="0" presId="urn:microsoft.com/office/officeart/2005/8/layout/default"/>
    <dgm:cxn modelId="{1F9FD2AF-D3FF-414E-8A8C-4D1A38056EA4}" type="presOf" srcId="{14E860D4-ABC0-41AD-B131-D34D07E99114}" destId="{AD92E2C2-20C5-4423-AA49-4A4E79CDAECB}" srcOrd="0" destOrd="0" presId="urn:microsoft.com/office/officeart/2005/8/layout/default"/>
    <dgm:cxn modelId="{9B1D0CB8-0D94-43CE-A3F8-878726B5D495}" srcId="{BD2E190A-6BEE-48EC-89DA-19D12D3F53F7}" destId="{D12AB016-44A9-4715-8751-B3901E46C525}" srcOrd="3" destOrd="0" parTransId="{9072D3E8-924A-475E-B5A4-567ECC03E3DD}" sibTransId="{DD65D265-CA59-422B-8155-81B80E34E9A3}"/>
    <dgm:cxn modelId="{1B7261CD-4EE0-41F7-958B-139B7247A5A7}" type="presOf" srcId="{3B0C91EA-072D-4264-BC59-E09358C6981C}" destId="{67441566-6F53-4881-B53A-7965D29AC2AD}" srcOrd="0" destOrd="0" presId="urn:microsoft.com/office/officeart/2005/8/layout/default"/>
    <dgm:cxn modelId="{B961E4E9-FEBE-4D08-AE4A-ED759CC147A0}" srcId="{BD2E190A-6BEE-48EC-89DA-19D12D3F53F7}" destId="{14E860D4-ABC0-41AD-B131-D34D07E99114}" srcOrd="1" destOrd="0" parTransId="{615C927A-4E2F-4783-A1E7-FD6D39982824}" sibTransId="{82A79CEE-6F53-4EDE-A820-FA98D2F2724C}"/>
    <dgm:cxn modelId="{158A12E3-E416-4F35-87AB-AE66B5FD6C49}" type="presParOf" srcId="{E3B821D4-3657-4669-AC9B-124B1C456C68}" destId="{A4B4D472-33A3-44D6-B7AE-16916D9BDCFE}" srcOrd="0" destOrd="0" presId="urn:microsoft.com/office/officeart/2005/8/layout/default"/>
    <dgm:cxn modelId="{4A4D9EEE-97B6-4D31-A33C-93465112ABEC}" type="presParOf" srcId="{E3B821D4-3657-4669-AC9B-124B1C456C68}" destId="{D557A0A0-3A0E-49F2-B9C5-0586C004FD4D}" srcOrd="1" destOrd="0" presId="urn:microsoft.com/office/officeart/2005/8/layout/default"/>
    <dgm:cxn modelId="{4EC29D1D-A62B-47E2-827D-3477EAFC7016}" type="presParOf" srcId="{E3B821D4-3657-4669-AC9B-124B1C456C68}" destId="{AD92E2C2-20C5-4423-AA49-4A4E79CDAECB}" srcOrd="2" destOrd="0" presId="urn:microsoft.com/office/officeart/2005/8/layout/default"/>
    <dgm:cxn modelId="{8C849873-4B8F-494E-A7F4-9BED4E9511AB}" type="presParOf" srcId="{E3B821D4-3657-4669-AC9B-124B1C456C68}" destId="{05F4434C-7212-47EF-86AF-4ADC7348CD61}" srcOrd="3" destOrd="0" presId="urn:microsoft.com/office/officeart/2005/8/layout/default"/>
    <dgm:cxn modelId="{F7DB3980-C49F-420D-94C9-B95BFF34FA7C}" type="presParOf" srcId="{E3B821D4-3657-4669-AC9B-124B1C456C68}" destId="{E9D3CC83-2001-4199-8A04-B3EBBC2889B9}" srcOrd="4" destOrd="0" presId="urn:microsoft.com/office/officeart/2005/8/layout/default"/>
    <dgm:cxn modelId="{B60398CF-AA79-4217-A372-13BF083ED3DF}" type="presParOf" srcId="{E3B821D4-3657-4669-AC9B-124B1C456C68}" destId="{A8EF8EA9-032E-4793-9EA8-442CC71FEA9D}" srcOrd="5" destOrd="0" presId="urn:microsoft.com/office/officeart/2005/8/layout/default"/>
    <dgm:cxn modelId="{8BD9F185-5778-4D69-9493-2683E7A8F284}" type="presParOf" srcId="{E3B821D4-3657-4669-AC9B-124B1C456C68}" destId="{278B587C-6D94-4402-9CDD-D513C91E218A}" srcOrd="6" destOrd="0" presId="urn:microsoft.com/office/officeart/2005/8/layout/default"/>
    <dgm:cxn modelId="{88ECE700-B389-405F-973B-31424A662BDD}" type="presParOf" srcId="{E3B821D4-3657-4669-AC9B-124B1C456C68}" destId="{5B5E2F0A-851D-427C-9031-EFF43318F73E}" srcOrd="7" destOrd="0" presId="urn:microsoft.com/office/officeart/2005/8/layout/default"/>
    <dgm:cxn modelId="{0D545210-B9EC-45F4-AB13-994F77016660}" type="presParOf" srcId="{E3B821D4-3657-4669-AC9B-124B1C456C68}" destId="{67441566-6F53-4881-B53A-7965D29AC2AD}" srcOrd="8" destOrd="0" presId="urn:microsoft.com/office/officeart/2005/8/layout/default"/>
    <dgm:cxn modelId="{DD0CC38D-FFB4-404D-836A-5F05D4CD6015}" type="presParOf" srcId="{E3B821D4-3657-4669-AC9B-124B1C456C68}" destId="{4DAA723C-C410-498F-84EF-98F2C6E77096}" srcOrd="9" destOrd="0" presId="urn:microsoft.com/office/officeart/2005/8/layout/default"/>
    <dgm:cxn modelId="{226272FC-0734-4740-B18A-3C157A9165B3}" type="presParOf" srcId="{E3B821D4-3657-4669-AC9B-124B1C456C68}" destId="{01650933-7748-4DED-A780-E13D31D6884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9ECF34-831A-4D52-B6F7-B44BADCB474A}"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961470F8-FBC4-462E-B45C-3701F76C92A4}">
      <dgm:prSet/>
      <dgm:spPr>
        <a:solidFill>
          <a:schemeClr val="accent2"/>
        </a:solidFill>
      </dgm:spPr>
      <dgm:t>
        <a:bodyPr/>
        <a:lstStyle/>
        <a:p>
          <a:r>
            <a:rPr lang="en-US" b="1" dirty="0"/>
            <a:t>Belbin’s Team Roles (</a:t>
          </a:r>
          <a:r>
            <a:rPr lang="en-US" b="1" dirty="0" err="1"/>
            <a:t>Batenburg</a:t>
          </a:r>
          <a:r>
            <a:rPr lang="en-US" b="1" dirty="0"/>
            <a:t> et al., 2013)</a:t>
          </a:r>
        </a:p>
      </dgm:t>
    </dgm:pt>
    <dgm:pt modelId="{4D891140-E632-4B3D-9EA5-D70ECE7496AE}" type="parTrans" cxnId="{BE49BC1E-7F25-4C15-B7A0-AA02EFFEB926}">
      <dgm:prSet/>
      <dgm:spPr/>
      <dgm:t>
        <a:bodyPr/>
        <a:lstStyle/>
        <a:p>
          <a:endParaRPr lang="en-US"/>
        </a:p>
      </dgm:t>
    </dgm:pt>
    <dgm:pt modelId="{92BA5802-26F6-42D8-B561-6CFCA066A8CF}" type="sibTrans" cxnId="{BE49BC1E-7F25-4C15-B7A0-AA02EFFEB926}">
      <dgm:prSet/>
      <dgm:spPr/>
      <dgm:t>
        <a:bodyPr/>
        <a:lstStyle/>
        <a:p>
          <a:endParaRPr lang="en-US"/>
        </a:p>
      </dgm:t>
    </dgm:pt>
    <dgm:pt modelId="{351F0BED-5486-4773-B045-F1571A73302F}">
      <dgm:prSet/>
      <dgm:spPr>
        <a:solidFill>
          <a:schemeClr val="accent1"/>
        </a:solidFill>
      </dgm:spPr>
      <dgm:t>
        <a:bodyPr/>
        <a:lstStyle/>
        <a:p>
          <a:r>
            <a:rPr lang="en-US" b="1" i="0" dirty="0"/>
            <a:t>Rubin, </a:t>
          </a:r>
          <a:r>
            <a:rPr lang="en-US" b="1" i="0" dirty="0" err="1"/>
            <a:t>Plovnick</a:t>
          </a:r>
          <a:r>
            <a:rPr lang="en-US" b="1" i="0" dirty="0"/>
            <a:t>, and Fry’s GRPI Model of Team Effectiveness</a:t>
          </a:r>
          <a:r>
            <a:rPr lang="en-US" b="1" dirty="0"/>
            <a:t>(Bates, 2014)</a:t>
          </a:r>
          <a:endParaRPr lang="en-US" dirty="0"/>
        </a:p>
      </dgm:t>
    </dgm:pt>
    <dgm:pt modelId="{BC774046-E986-4065-A5E4-373287247C28}" type="parTrans" cxnId="{5ECA04EE-1C12-44C0-B346-0BFEE5354AB2}">
      <dgm:prSet/>
      <dgm:spPr/>
      <dgm:t>
        <a:bodyPr/>
        <a:lstStyle/>
        <a:p>
          <a:endParaRPr lang="en-US"/>
        </a:p>
      </dgm:t>
    </dgm:pt>
    <dgm:pt modelId="{9BFA6C55-7F85-4FF9-AD3A-3B7E29BA7E1F}" type="sibTrans" cxnId="{5ECA04EE-1C12-44C0-B346-0BFEE5354AB2}">
      <dgm:prSet/>
      <dgm:spPr/>
      <dgm:t>
        <a:bodyPr/>
        <a:lstStyle/>
        <a:p>
          <a:endParaRPr lang="en-US"/>
        </a:p>
      </dgm:t>
    </dgm:pt>
    <dgm:pt modelId="{6E81FFC1-E33F-4AA0-871D-8C6768737830}">
      <dgm:prSet/>
      <dgm:spPr>
        <a:solidFill>
          <a:schemeClr val="accent4"/>
        </a:solidFill>
      </dgm:spPr>
      <dgm:t>
        <a:bodyPr/>
        <a:lstStyle/>
        <a:p>
          <a:r>
            <a:rPr lang="it-IT" b="1" i="0" dirty="0"/>
            <a:t>Tuckman’s FSNP Model</a:t>
          </a:r>
          <a:r>
            <a:rPr lang="en-US" b="1" dirty="0"/>
            <a:t>(Knight, 2006)</a:t>
          </a:r>
          <a:endParaRPr lang="en-US" dirty="0"/>
        </a:p>
      </dgm:t>
    </dgm:pt>
    <dgm:pt modelId="{350508FE-4F92-44A9-A828-47FAAF5889AE}" type="parTrans" cxnId="{47585BC7-4364-41AE-A505-FF5C4FB4167B}">
      <dgm:prSet/>
      <dgm:spPr/>
      <dgm:t>
        <a:bodyPr/>
        <a:lstStyle/>
        <a:p>
          <a:endParaRPr lang="en-US"/>
        </a:p>
      </dgm:t>
    </dgm:pt>
    <dgm:pt modelId="{62206160-0B5E-4F57-A8BA-0FA502AD5807}" type="sibTrans" cxnId="{47585BC7-4364-41AE-A505-FF5C4FB4167B}">
      <dgm:prSet/>
      <dgm:spPr/>
      <dgm:t>
        <a:bodyPr/>
        <a:lstStyle/>
        <a:p>
          <a:endParaRPr lang="en-US"/>
        </a:p>
      </dgm:t>
    </dgm:pt>
    <dgm:pt modelId="{1683D868-69E1-4818-BFBF-10C678030C02}">
      <dgm:prSet/>
      <dgm:spPr>
        <a:solidFill>
          <a:schemeClr val="bg2">
            <a:lumMod val="50000"/>
          </a:schemeClr>
        </a:solidFill>
      </dgm:spPr>
      <dgm:t>
        <a:bodyPr/>
        <a:lstStyle/>
        <a:p>
          <a:r>
            <a:rPr lang="en-US" b="1" i="0" dirty="0"/>
            <a:t>The Katzenbach and Smith Model</a:t>
          </a:r>
          <a:r>
            <a:rPr lang="en-US" b="1" dirty="0"/>
            <a:t>(Mahaffey-Dowd et al., 2021)</a:t>
          </a:r>
          <a:endParaRPr lang="en-US" dirty="0"/>
        </a:p>
      </dgm:t>
    </dgm:pt>
    <dgm:pt modelId="{5348CF5E-F66B-4AE3-9FF5-9F400CC59E7E}" type="parTrans" cxnId="{7C607EB5-81E6-472A-B6F2-ACE496F8A912}">
      <dgm:prSet/>
      <dgm:spPr/>
      <dgm:t>
        <a:bodyPr/>
        <a:lstStyle/>
        <a:p>
          <a:endParaRPr lang="en-US"/>
        </a:p>
      </dgm:t>
    </dgm:pt>
    <dgm:pt modelId="{05394DD2-E4D9-416B-8A43-C86F8ECE9744}" type="sibTrans" cxnId="{7C607EB5-81E6-472A-B6F2-ACE496F8A912}">
      <dgm:prSet/>
      <dgm:spPr/>
      <dgm:t>
        <a:bodyPr/>
        <a:lstStyle/>
        <a:p>
          <a:endParaRPr lang="en-US"/>
        </a:p>
      </dgm:t>
    </dgm:pt>
    <dgm:pt modelId="{E6F9370B-7336-4A39-B2AD-4D2CFD7A3869}">
      <dgm:prSet/>
      <dgm:spPr>
        <a:solidFill>
          <a:schemeClr val="accent6">
            <a:lumMod val="75000"/>
          </a:schemeClr>
        </a:solidFill>
      </dgm:spPr>
      <dgm:t>
        <a:bodyPr/>
        <a:lstStyle/>
        <a:p>
          <a:r>
            <a:rPr lang="en-US" b="1" i="0" dirty="0"/>
            <a:t>The </a:t>
          </a:r>
          <a:r>
            <a:rPr lang="en-US" b="1" i="0" dirty="0" err="1"/>
            <a:t>LaFasto</a:t>
          </a:r>
          <a:r>
            <a:rPr lang="en-US" b="1" i="0" dirty="0"/>
            <a:t> and Larson Model </a:t>
          </a:r>
          <a:r>
            <a:rPr lang="en-US" b="1" dirty="0"/>
            <a:t>(</a:t>
          </a:r>
          <a:r>
            <a:rPr lang="en-US" b="1" dirty="0" err="1"/>
            <a:t>Alfath</a:t>
          </a:r>
          <a:r>
            <a:rPr lang="en-US" b="1" dirty="0"/>
            <a:t> and </a:t>
          </a:r>
          <a:r>
            <a:rPr lang="en-US" b="1" dirty="0" err="1"/>
            <a:t>Pangestu</a:t>
          </a:r>
          <a:r>
            <a:rPr lang="en-US" b="1" dirty="0"/>
            <a:t>, 2022)</a:t>
          </a:r>
          <a:endParaRPr lang="en-PK" dirty="0"/>
        </a:p>
        <a:p>
          <a:endParaRPr lang="en-US" dirty="0"/>
        </a:p>
      </dgm:t>
    </dgm:pt>
    <dgm:pt modelId="{0E548FE2-B831-4132-A048-F9A576E9C610}" type="parTrans" cxnId="{40BA3255-7A25-4CA3-84CB-7A6C13F2F801}">
      <dgm:prSet/>
      <dgm:spPr/>
      <dgm:t>
        <a:bodyPr/>
        <a:lstStyle/>
        <a:p>
          <a:endParaRPr lang="en-US"/>
        </a:p>
      </dgm:t>
    </dgm:pt>
    <dgm:pt modelId="{9407CEC4-8637-4CF2-800E-4C9DB1A6B47A}" type="sibTrans" cxnId="{40BA3255-7A25-4CA3-84CB-7A6C13F2F801}">
      <dgm:prSet/>
      <dgm:spPr/>
      <dgm:t>
        <a:bodyPr/>
        <a:lstStyle/>
        <a:p>
          <a:endParaRPr lang="en-US"/>
        </a:p>
      </dgm:t>
    </dgm:pt>
    <dgm:pt modelId="{BE1AA658-6D5C-44AD-991A-0C0590D54508}">
      <dgm:prSet/>
      <dgm:spPr/>
      <dgm:t>
        <a:bodyPr/>
        <a:lstStyle/>
        <a:p>
          <a:r>
            <a:rPr lang="en-US" b="1" i="0" dirty="0"/>
            <a:t>The T7 Model of Team Effectiveness</a:t>
          </a:r>
          <a:endParaRPr lang="en-US" dirty="0"/>
        </a:p>
      </dgm:t>
    </dgm:pt>
    <dgm:pt modelId="{2F5364D3-742D-41C4-97DE-F57EF5D30056}" type="parTrans" cxnId="{181D1E42-296A-4E4A-8909-5451C798048E}">
      <dgm:prSet/>
      <dgm:spPr/>
      <dgm:t>
        <a:bodyPr/>
        <a:lstStyle/>
        <a:p>
          <a:endParaRPr lang="en-US"/>
        </a:p>
      </dgm:t>
    </dgm:pt>
    <dgm:pt modelId="{0D801E03-1762-4CFD-8F14-51DBA59EF54F}" type="sibTrans" cxnId="{181D1E42-296A-4E4A-8909-5451C798048E}">
      <dgm:prSet/>
      <dgm:spPr/>
      <dgm:t>
        <a:bodyPr/>
        <a:lstStyle/>
        <a:p>
          <a:endParaRPr lang="en-US"/>
        </a:p>
      </dgm:t>
    </dgm:pt>
    <dgm:pt modelId="{54D810E5-ADE0-4F04-80A3-37A6A5DACE21}">
      <dgm:prSet/>
      <dgm:spPr/>
      <dgm:t>
        <a:bodyPr/>
        <a:lstStyle/>
        <a:p>
          <a:r>
            <a:rPr lang="it-IT" b="1" i="0" dirty="0"/>
            <a:t>The Hackman Model</a:t>
          </a:r>
          <a:r>
            <a:rPr lang="en-US" b="1" dirty="0"/>
            <a:t>(De Meuse, 2009)</a:t>
          </a:r>
          <a:endParaRPr lang="en-US" dirty="0"/>
        </a:p>
      </dgm:t>
    </dgm:pt>
    <dgm:pt modelId="{5EFE9034-C5DA-41F1-B66F-93385B59F1B3}" type="parTrans" cxnId="{C38BF025-BE1F-405F-ACAD-D8B0EA0C26B8}">
      <dgm:prSet/>
      <dgm:spPr/>
      <dgm:t>
        <a:bodyPr/>
        <a:lstStyle/>
        <a:p>
          <a:endParaRPr lang="en-US"/>
        </a:p>
      </dgm:t>
    </dgm:pt>
    <dgm:pt modelId="{05AE01A4-2CD3-4CBD-946D-EE973CFA2532}" type="sibTrans" cxnId="{C38BF025-BE1F-405F-ACAD-D8B0EA0C26B8}">
      <dgm:prSet/>
      <dgm:spPr/>
      <dgm:t>
        <a:bodyPr/>
        <a:lstStyle/>
        <a:p>
          <a:endParaRPr lang="en-US"/>
        </a:p>
      </dgm:t>
    </dgm:pt>
    <dgm:pt modelId="{6C216648-17B9-484B-9BF8-9426155E0FDA}">
      <dgm:prSet/>
      <dgm:spPr/>
      <dgm:t>
        <a:bodyPr/>
        <a:lstStyle/>
        <a:p>
          <a:r>
            <a:rPr lang="it-IT" b="1" i="0" dirty="0"/>
            <a:t>The Lencioni Model</a:t>
          </a:r>
          <a:endParaRPr lang="en-US" dirty="0"/>
        </a:p>
      </dgm:t>
    </dgm:pt>
    <dgm:pt modelId="{ACA44F4E-727D-49C8-B8D6-6A81FE67512D}" type="parTrans" cxnId="{F9FEA66A-74BB-44C6-9BEA-BA8CAFA5FC79}">
      <dgm:prSet/>
      <dgm:spPr/>
      <dgm:t>
        <a:bodyPr/>
        <a:lstStyle/>
        <a:p>
          <a:endParaRPr lang="en-US"/>
        </a:p>
      </dgm:t>
    </dgm:pt>
    <dgm:pt modelId="{2070D38D-06C5-42BE-BA28-5AF4D96F1D3C}" type="sibTrans" cxnId="{F9FEA66A-74BB-44C6-9BEA-BA8CAFA5FC79}">
      <dgm:prSet/>
      <dgm:spPr/>
      <dgm:t>
        <a:bodyPr/>
        <a:lstStyle/>
        <a:p>
          <a:endParaRPr lang="en-US"/>
        </a:p>
      </dgm:t>
    </dgm:pt>
    <dgm:pt modelId="{262BCCA7-F6C9-4A7E-9043-572D4079B678}" type="pres">
      <dgm:prSet presAssocID="{939ECF34-831A-4D52-B6F7-B44BADCB474A}" presName="diagram" presStyleCnt="0">
        <dgm:presLayoutVars>
          <dgm:dir/>
          <dgm:resizeHandles val="exact"/>
        </dgm:presLayoutVars>
      </dgm:prSet>
      <dgm:spPr/>
    </dgm:pt>
    <dgm:pt modelId="{04389080-C1F5-421C-9EA9-65EE1369576E}" type="pres">
      <dgm:prSet presAssocID="{961470F8-FBC4-462E-B45C-3701F76C92A4}" presName="node" presStyleLbl="node1" presStyleIdx="0" presStyleCnt="8">
        <dgm:presLayoutVars>
          <dgm:bulletEnabled val="1"/>
        </dgm:presLayoutVars>
      </dgm:prSet>
      <dgm:spPr/>
    </dgm:pt>
    <dgm:pt modelId="{266233E1-49A6-482C-94EF-082779416F64}" type="pres">
      <dgm:prSet presAssocID="{92BA5802-26F6-42D8-B561-6CFCA066A8CF}" presName="sibTrans" presStyleCnt="0"/>
      <dgm:spPr/>
    </dgm:pt>
    <dgm:pt modelId="{0C9F218F-DB9B-48E0-A737-A3C1341BFCAB}" type="pres">
      <dgm:prSet presAssocID="{351F0BED-5486-4773-B045-F1571A73302F}" presName="node" presStyleLbl="node1" presStyleIdx="1" presStyleCnt="8">
        <dgm:presLayoutVars>
          <dgm:bulletEnabled val="1"/>
        </dgm:presLayoutVars>
      </dgm:prSet>
      <dgm:spPr/>
    </dgm:pt>
    <dgm:pt modelId="{AADDA4B1-196B-46D3-9146-802D17DC1F76}" type="pres">
      <dgm:prSet presAssocID="{9BFA6C55-7F85-4FF9-AD3A-3B7E29BA7E1F}" presName="sibTrans" presStyleCnt="0"/>
      <dgm:spPr/>
    </dgm:pt>
    <dgm:pt modelId="{0F557498-011E-4DC8-B9F6-0805212E8AA6}" type="pres">
      <dgm:prSet presAssocID="{6E81FFC1-E33F-4AA0-871D-8C6768737830}" presName="node" presStyleLbl="node1" presStyleIdx="2" presStyleCnt="8" custLinFactNeighborX="1698" custLinFactNeighborY="-566">
        <dgm:presLayoutVars>
          <dgm:bulletEnabled val="1"/>
        </dgm:presLayoutVars>
      </dgm:prSet>
      <dgm:spPr/>
    </dgm:pt>
    <dgm:pt modelId="{66E0DA22-12D7-44D3-ACDB-D51A35A920D0}" type="pres">
      <dgm:prSet presAssocID="{62206160-0B5E-4F57-A8BA-0FA502AD5807}" presName="sibTrans" presStyleCnt="0"/>
      <dgm:spPr/>
    </dgm:pt>
    <dgm:pt modelId="{8E94AF6A-3E09-4FCC-A538-8EEA3FC20A08}" type="pres">
      <dgm:prSet presAssocID="{1683D868-69E1-4818-BFBF-10C678030C02}" presName="node" presStyleLbl="node1" presStyleIdx="3" presStyleCnt="8" custLinFactNeighborX="679" custLinFactNeighborY="-566">
        <dgm:presLayoutVars>
          <dgm:bulletEnabled val="1"/>
        </dgm:presLayoutVars>
      </dgm:prSet>
      <dgm:spPr/>
    </dgm:pt>
    <dgm:pt modelId="{1E69A619-3DCF-41B8-B9B8-D32208B8E860}" type="pres">
      <dgm:prSet presAssocID="{05394DD2-E4D9-416B-8A43-C86F8ECE9744}" presName="sibTrans" presStyleCnt="0"/>
      <dgm:spPr/>
    </dgm:pt>
    <dgm:pt modelId="{7E5D10EB-7CBD-4A86-BA9A-A63564DC973D}" type="pres">
      <dgm:prSet presAssocID="{E6F9370B-7336-4A39-B2AD-4D2CFD7A3869}" presName="node" presStyleLbl="node1" presStyleIdx="4" presStyleCnt="8">
        <dgm:presLayoutVars>
          <dgm:bulletEnabled val="1"/>
        </dgm:presLayoutVars>
      </dgm:prSet>
      <dgm:spPr/>
    </dgm:pt>
    <dgm:pt modelId="{A4DA36C6-508B-44C0-A39D-8970BC8C4880}" type="pres">
      <dgm:prSet presAssocID="{9407CEC4-8637-4CF2-800E-4C9DB1A6B47A}" presName="sibTrans" presStyleCnt="0"/>
      <dgm:spPr/>
    </dgm:pt>
    <dgm:pt modelId="{4F42C64F-9AB5-4201-944F-3CE6393E831F}" type="pres">
      <dgm:prSet presAssocID="{BE1AA658-6D5C-44AD-991A-0C0590D54508}" presName="node" presStyleLbl="node1" presStyleIdx="5" presStyleCnt="8" custLinFactNeighborX="0" custLinFactNeighborY="-3674">
        <dgm:presLayoutVars>
          <dgm:bulletEnabled val="1"/>
        </dgm:presLayoutVars>
      </dgm:prSet>
      <dgm:spPr/>
    </dgm:pt>
    <dgm:pt modelId="{6570AF1C-C432-4694-926D-42A136F2F57B}" type="pres">
      <dgm:prSet presAssocID="{0D801E03-1762-4CFD-8F14-51DBA59EF54F}" presName="sibTrans" presStyleCnt="0"/>
      <dgm:spPr/>
    </dgm:pt>
    <dgm:pt modelId="{510A98E5-2D96-4F6C-969B-208582C53D11}" type="pres">
      <dgm:prSet presAssocID="{54D810E5-ADE0-4F04-80A3-37A6A5DACE21}" presName="node" presStyleLbl="node1" presStyleIdx="6" presStyleCnt="8">
        <dgm:presLayoutVars>
          <dgm:bulletEnabled val="1"/>
        </dgm:presLayoutVars>
      </dgm:prSet>
      <dgm:spPr/>
    </dgm:pt>
    <dgm:pt modelId="{A4CDA777-4CE3-4040-9269-62EB640A220E}" type="pres">
      <dgm:prSet presAssocID="{05AE01A4-2CD3-4CBD-946D-EE973CFA2532}" presName="sibTrans" presStyleCnt="0"/>
      <dgm:spPr/>
    </dgm:pt>
    <dgm:pt modelId="{BB9E43E7-F7B5-4E38-9C98-C88B0109604C}" type="pres">
      <dgm:prSet presAssocID="{6C216648-17B9-484B-9BF8-9426155E0FDA}" presName="node" presStyleLbl="node1" presStyleIdx="7" presStyleCnt="8">
        <dgm:presLayoutVars>
          <dgm:bulletEnabled val="1"/>
        </dgm:presLayoutVars>
      </dgm:prSet>
      <dgm:spPr/>
    </dgm:pt>
  </dgm:ptLst>
  <dgm:cxnLst>
    <dgm:cxn modelId="{BE49BC1E-7F25-4C15-B7A0-AA02EFFEB926}" srcId="{939ECF34-831A-4D52-B6F7-B44BADCB474A}" destId="{961470F8-FBC4-462E-B45C-3701F76C92A4}" srcOrd="0" destOrd="0" parTransId="{4D891140-E632-4B3D-9EA5-D70ECE7496AE}" sibTransId="{92BA5802-26F6-42D8-B561-6CFCA066A8CF}"/>
    <dgm:cxn modelId="{C38BF025-BE1F-405F-ACAD-D8B0EA0C26B8}" srcId="{939ECF34-831A-4D52-B6F7-B44BADCB474A}" destId="{54D810E5-ADE0-4F04-80A3-37A6A5DACE21}" srcOrd="6" destOrd="0" parTransId="{5EFE9034-C5DA-41F1-B66F-93385B59F1B3}" sibTransId="{05AE01A4-2CD3-4CBD-946D-EE973CFA2532}"/>
    <dgm:cxn modelId="{F847AE32-5CBC-4B24-9DDD-590879BA6F9B}" type="presOf" srcId="{961470F8-FBC4-462E-B45C-3701F76C92A4}" destId="{04389080-C1F5-421C-9EA9-65EE1369576E}" srcOrd="0" destOrd="0" presId="urn:microsoft.com/office/officeart/2005/8/layout/default"/>
    <dgm:cxn modelId="{E18C9A34-08FD-499C-BD45-CEEEDD8A6E46}" type="presOf" srcId="{BE1AA658-6D5C-44AD-991A-0C0590D54508}" destId="{4F42C64F-9AB5-4201-944F-3CE6393E831F}" srcOrd="0" destOrd="0" presId="urn:microsoft.com/office/officeart/2005/8/layout/default"/>
    <dgm:cxn modelId="{AD558638-F7DB-484D-8E64-5E695E03859D}" type="presOf" srcId="{6C216648-17B9-484B-9BF8-9426155E0FDA}" destId="{BB9E43E7-F7B5-4E38-9C98-C88B0109604C}" srcOrd="0" destOrd="0" presId="urn:microsoft.com/office/officeart/2005/8/layout/default"/>
    <dgm:cxn modelId="{181D1E42-296A-4E4A-8909-5451C798048E}" srcId="{939ECF34-831A-4D52-B6F7-B44BADCB474A}" destId="{BE1AA658-6D5C-44AD-991A-0C0590D54508}" srcOrd="5" destOrd="0" parTransId="{2F5364D3-742D-41C4-97DE-F57EF5D30056}" sibTransId="{0D801E03-1762-4CFD-8F14-51DBA59EF54F}"/>
    <dgm:cxn modelId="{C2706664-EA19-4757-8CDC-E43914BCE25A}" type="presOf" srcId="{939ECF34-831A-4D52-B6F7-B44BADCB474A}" destId="{262BCCA7-F6C9-4A7E-9043-572D4079B678}" srcOrd="0" destOrd="0" presId="urn:microsoft.com/office/officeart/2005/8/layout/default"/>
    <dgm:cxn modelId="{178C5446-2C98-4596-B1AA-33AC16C41650}" type="presOf" srcId="{1683D868-69E1-4818-BFBF-10C678030C02}" destId="{8E94AF6A-3E09-4FCC-A538-8EEA3FC20A08}" srcOrd="0" destOrd="0" presId="urn:microsoft.com/office/officeart/2005/8/layout/default"/>
    <dgm:cxn modelId="{F9FEA66A-74BB-44C6-9BEA-BA8CAFA5FC79}" srcId="{939ECF34-831A-4D52-B6F7-B44BADCB474A}" destId="{6C216648-17B9-484B-9BF8-9426155E0FDA}" srcOrd="7" destOrd="0" parTransId="{ACA44F4E-727D-49C8-B8D6-6A81FE67512D}" sibTransId="{2070D38D-06C5-42BE-BA28-5AF4D96F1D3C}"/>
    <dgm:cxn modelId="{D5541C4E-9B04-4E35-A477-A7C2B4A4CD40}" type="presOf" srcId="{54D810E5-ADE0-4F04-80A3-37A6A5DACE21}" destId="{510A98E5-2D96-4F6C-969B-208582C53D11}" srcOrd="0" destOrd="0" presId="urn:microsoft.com/office/officeart/2005/8/layout/default"/>
    <dgm:cxn modelId="{40BA3255-7A25-4CA3-84CB-7A6C13F2F801}" srcId="{939ECF34-831A-4D52-B6F7-B44BADCB474A}" destId="{E6F9370B-7336-4A39-B2AD-4D2CFD7A3869}" srcOrd="4" destOrd="0" parTransId="{0E548FE2-B831-4132-A048-F9A576E9C610}" sibTransId="{9407CEC4-8637-4CF2-800E-4C9DB1A6B47A}"/>
    <dgm:cxn modelId="{ACC85C9F-7F7B-46B0-A505-1CCE963B14A6}" type="presOf" srcId="{E6F9370B-7336-4A39-B2AD-4D2CFD7A3869}" destId="{7E5D10EB-7CBD-4A86-BA9A-A63564DC973D}" srcOrd="0" destOrd="0" presId="urn:microsoft.com/office/officeart/2005/8/layout/default"/>
    <dgm:cxn modelId="{7C607EB5-81E6-472A-B6F2-ACE496F8A912}" srcId="{939ECF34-831A-4D52-B6F7-B44BADCB474A}" destId="{1683D868-69E1-4818-BFBF-10C678030C02}" srcOrd="3" destOrd="0" parTransId="{5348CF5E-F66B-4AE3-9FF5-9F400CC59E7E}" sibTransId="{05394DD2-E4D9-416B-8A43-C86F8ECE9744}"/>
    <dgm:cxn modelId="{BE399CBD-0633-47EB-ABB7-D6075CE0BA6D}" type="presOf" srcId="{6E81FFC1-E33F-4AA0-871D-8C6768737830}" destId="{0F557498-011E-4DC8-B9F6-0805212E8AA6}" srcOrd="0" destOrd="0" presId="urn:microsoft.com/office/officeart/2005/8/layout/default"/>
    <dgm:cxn modelId="{47585BC7-4364-41AE-A505-FF5C4FB4167B}" srcId="{939ECF34-831A-4D52-B6F7-B44BADCB474A}" destId="{6E81FFC1-E33F-4AA0-871D-8C6768737830}" srcOrd="2" destOrd="0" parTransId="{350508FE-4F92-44A9-A828-47FAAF5889AE}" sibTransId="{62206160-0B5E-4F57-A8BA-0FA502AD5807}"/>
    <dgm:cxn modelId="{12A491CA-B21E-4098-AC66-063B70B54DE5}" type="presOf" srcId="{351F0BED-5486-4773-B045-F1571A73302F}" destId="{0C9F218F-DB9B-48E0-A737-A3C1341BFCAB}" srcOrd="0" destOrd="0" presId="urn:microsoft.com/office/officeart/2005/8/layout/default"/>
    <dgm:cxn modelId="{5ECA04EE-1C12-44C0-B346-0BFEE5354AB2}" srcId="{939ECF34-831A-4D52-B6F7-B44BADCB474A}" destId="{351F0BED-5486-4773-B045-F1571A73302F}" srcOrd="1" destOrd="0" parTransId="{BC774046-E986-4065-A5E4-373287247C28}" sibTransId="{9BFA6C55-7F85-4FF9-AD3A-3B7E29BA7E1F}"/>
    <dgm:cxn modelId="{5CA571CA-397D-4A22-B275-D9C93378C9B1}" type="presParOf" srcId="{262BCCA7-F6C9-4A7E-9043-572D4079B678}" destId="{04389080-C1F5-421C-9EA9-65EE1369576E}" srcOrd="0" destOrd="0" presId="urn:microsoft.com/office/officeart/2005/8/layout/default"/>
    <dgm:cxn modelId="{012BADC3-6507-43A9-A926-4E6DB9B90512}" type="presParOf" srcId="{262BCCA7-F6C9-4A7E-9043-572D4079B678}" destId="{266233E1-49A6-482C-94EF-082779416F64}" srcOrd="1" destOrd="0" presId="urn:microsoft.com/office/officeart/2005/8/layout/default"/>
    <dgm:cxn modelId="{56A931C2-08D0-436A-AF45-3BCE3F899261}" type="presParOf" srcId="{262BCCA7-F6C9-4A7E-9043-572D4079B678}" destId="{0C9F218F-DB9B-48E0-A737-A3C1341BFCAB}" srcOrd="2" destOrd="0" presId="urn:microsoft.com/office/officeart/2005/8/layout/default"/>
    <dgm:cxn modelId="{804CC02A-FDCD-462F-9B54-0B8C5AD35BEA}" type="presParOf" srcId="{262BCCA7-F6C9-4A7E-9043-572D4079B678}" destId="{AADDA4B1-196B-46D3-9146-802D17DC1F76}" srcOrd="3" destOrd="0" presId="urn:microsoft.com/office/officeart/2005/8/layout/default"/>
    <dgm:cxn modelId="{D2801849-9091-468E-A1C3-06FB83E0B170}" type="presParOf" srcId="{262BCCA7-F6C9-4A7E-9043-572D4079B678}" destId="{0F557498-011E-4DC8-B9F6-0805212E8AA6}" srcOrd="4" destOrd="0" presId="urn:microsoft.com/office/officeart/2005/8/layout/default"/>
    <dgm:cxn modelId="{4347B558-28DE-4559-9F92-D13C526512A0}" type="presParOf" srcId="{262BCCA7-F6C9-4A7E-9043-572D4079B678}" destId="{66E0DA22-12D7-44D3-ACDB-D51A35A920D0}" srcOrd="5" destOrd="0" presId="urn:microsoft.com/office/officeart/2005/8/layout/default"/>
    <dgm:cxn modelId="{1BAF527C-3D98-4B13-85BB-D97D5AF07CF4}" type="presParOf" srcId="{262BCCA7-F6C9-4A7E-9043-572D4079B678}" destId="{8E94AF6A-3E09-4FCC-A538-8EEA3FC20A08}" srcOrd="6" destOrd="0" presId="urn:microsoft.com/office/officeart/2005/8/layout/default"/>
    <dgm:cxn modelId="{815C6139-BF0C-4429-A08B-73E4B241BAC8}" type="presParOf" srcId="{262BCCA7-F6C9-4A7E-9043-572D4079B678}" destId="{1E69A619-3DCF-41B8-B9B8-D32208B8E860}" srcOrd="7" destOrd="0" presId="urn:microsoft.com/office/officeart/2005/8/layout/default"/>
    <dgm:cxn modelId="{10D7DA02-9614-4ACE-B6DD-F10E06662A08}" type="presParOf" srcId="{262BCCA7-F6C9-4A7E-9043-572D4079B678}" destId="{7E5D10EB-7CBD-4A86-BA9A-A63564DC973D}" srcOrd="8" destOrd="0" presId="urn:microsoft.com/office/officeart/2005/8/layout/default"/>
    <dgm:cxn modelId="{EA51B037-E711-46A7-867E-2512F9ABD9AE}" type="presParOf" srcId="{262BCCA7-F6C9-4A7E-9043-572D4079B678}" destId="{A4DA36C6-508B-44C0-A39D-8970BC8C4880}" srcOrd="9" destOrd="0" presId="urn:microsoft.com/office/officeart/2005/8/layout/default"/>
    <dgm:cxn modelId="{C028607D-3CC3-4B66-A367-4DFA4184A33A}" type="presParOf" srcId="{262BCCA7-F6C9-4A7E-9043-572D4079B678}" destId="{4F42C64F-9AB5-4201-944F-3CE6393E831F}" srcOrd="10" destOrd="0" presId="urn:microsoft.com/office/officeart/2005/8/layout/default"/>
    <dgm:cxn modelId="{C5ED7446-E66F-4917-BC6A-9EE5DA35EF41}" type="presParOf" srcId="{262BCCA7-F6C9-4A7E-9043-572D4079B678}" destId="{6570AF1C-C432-4694-926D-42A136F2F57B}" srcOrd="11" destOrd="0" presId="urn:microsoft.com/office/officeart/2005/8/layout/default"/>
    <dgm:cxn modelId="{B9D2E5A6-D889-4F61-AAA8-74F3933D57B1}" type="presParOf" srcId="{262BCCA7-F6C9-4A7E-9043-572D4079B678}" destId="{510A98E5-2D96-4F6C-969B-208582C53D11}" srcOrd="12" destOrd="0" presId="urn:microsoft.com/office/officeart/2005/8/layout/default"/>
    <dgm:cxn modelId="{29DBD8A8-4C49-47EB-AD9A-7A6B738DDD30}" type="presParOf" srcId="{262BCCA7-F6C9-4A7E-9043-572D4079B678}" destId="{A4CDA777-4CE3-4040-9269-62EB640A220E}" srcOrd="13" destOrd="0" presId="urn:microsoft.com/office/officeart/2005/8/layout/default"/>
    <dgm:cxn modelId="{872553ED-ACC5-497E-BFA7-2143BD5D1948}" type="presParOf" srcId="{262BCCA7-F6C9-4A7E-9043-572D4079B678}" destId="{BB9E43E7-F7B5-4E38-9C98-C88B0109604C}"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E7D39F-F033-4BA4-A20B-2980FCFE46B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88173E0-E784-4834-AB27-21E399033FBA}">
      <dgm:prSet/>
      <dgm:spPr/>
      <dgm:t>
        <a:bodyPr/>
        <a:lstStyle/>
        <a:p>
          <a:r>
            <a:rPr lang="en-US" dirty="0"/>
            <a:t>Increase confidence in teammates' ability to adapt to change. </a:t>
          </a:r>
        </a:p>
      </dgm:t>
    </dgm:pt>
    <dgm:pt modelId="{7BF3E9F3-4169-4EC7-9E8A-E7D4BCA8E260}" type="parTrans" cxnId="{E9916A86-D951-4610-B13A-CDA01BAB4E27}">
      <dgm:prSet/>
      <dgm:spPr/>
      <dgm:t>
        <a:bodyPr/>
        <a:lstStyle/>
        <a:p>
          <a:endParaRPr lang="en-US"/>
        </a:p>
      </dgm:t>
    </dgm:pt>
    <dgm:pt modelId="{FE54AD15-188D-4D3E-AF62-C9673E8C0E23}" type="sibTrans" cxnId="{E9916A86-D951-4610-B13A-CDA01BAB4E27}">
      <dgm:prSet/>
      <dgm:spPr/>
      <dgm:t>
        <a:bodyPr/>
        <a:lstStyle/>
        <a:p>
          <a:endParaRPr lang="en-US"/>
        </a:p>
      </dgm:t>
    </dgm:pt>
    <dgm:pt modelId="{C546B335-590D-4B14-9CDF-422188DE5368}">
      <dgm:prSet/>
      <dgm:spPr/>
      <dgm:t>
        <a:bodyPr/>
        <a:lstStyle/>
        <a:p>
          <a:r>
            <a:rPr lang="en-US" dirty="0"/>
            <a:t>Reduced stress for healthcare personnel and patients.</a:t>
          </a:r>
        </a:p>
      </dgm:t>
    </dgm:pt>
    <dgm:pt modelId="{6F0A0D77-B8D9-41F4-A34D-492F298104A2}" type="parTrans" cxnId="{A6DD6FD9-638A-4BF7-AA2C-F004AB2E3725}">
      <dgm:prSet/>
      <dgm:spPr/>
      <dgm:t>
        <a:bodyPr/>
        <a:lstStyle/>
        <a:p>
          <a:endParaRPr lang="en-US"/>
        </a:p>
      </dgm:t>
    </dgm:pt>
    <dgm:pt modelId="{7BA09DF1-A307-4A20-97BA-5A2BF8A127D3}" type="sibTrans" cxnId="{A6DD6FD9-638A-4BF7-AA2C-F004AB2E3725}">
      <dgm:prSet/>
      <dgm:spPr/>
      <dgm:t>
        <a:bodyPr/>
        <a:lstStyle/>
        <a:p>
          <a:endParaRPr lang="en-US"/>
        </a:p>
      </dgm:t>
    </dgm:pt>
    <dgm:pt modelId="{F3B86FF7-0803-4326-ACE3-BB570FB7CDFD}">
      <dgm:prSet/>
      <dgm:spPr/>
      <dgm:t>
        <a:bodyPr/>
        <a:lstStyle/>
        <a:p>
          <a:r>
            <a:rPr lang="en-US"/>
            <a:t>Greater certainty regarding treatment plans.</a:t>
          </a:r>
        </a:p>
      </dgm:t>
    </dgm:pt>
    <dgm:pt modelId="{194DC03A-FA28-469F-906E-E3B37DA6FD25}" type="parTrans" cxnId="{343F4623-2E4F-43CF-9A8B-CA3570D8B04C}">
      <dgm:prSet/>
      <dgm:spPr/>
      <dgm:t>
        <a:bodyPr/>
        <a:lstStyle/>
        <a:p>
          <a:endParaRPr lang="en-US"/>
        </a:p>
      </dgm:t>
    </dgm:pt>
    <dgm:pt modelId="{68835A6E-D97B-4A17-98DD-15B55B66F39B}" type="sibTrans" cxnId="{343F4623-2E4F-43CF-9A8B-CA3570D8B04C}">
      <dgm:prSet/>
      <dgm:spPr/>
      <dgm:t>
        <a:bodyPr/>
        <a:lstStyle/>
        <a:p>
          <a:endParaRPr lang="en-US"/>
        </a:p>
      </dgm:t>
    </dgm:pt>
    <dgm:pt modelId="{5667D236-FD7D-4A3F-BA82-0464D39443B4}">
      <dgm:prSet/>
      <dgm:spPr/>
      <dgm:t>
        <a:bodyPr/>
        <a:lstStyle/>
        <a:p>
          <a:r>
            <a:rPr lang="en-US"/>
            <a:t>Increased efficiency and resource utilization.</a:t>
          </a:r>
        </a:p>
      </dgm:t>
    </dgm:pt>
    <dgm:pt modelId="{B811F86A-EEC2-47D6-B10D-C2952A6FD3E1}" type="parTrans" cxnId="{9F99563D-F6E6-40C8-8FCE-B091BD030A17}">
      <dgm:prSet/>
      <dgm:spPr/>
      <dgm:t>
        <a:bodyPr/>
        <a:lstStyle/>
        <a:p>
          <a:endParaRPr lang="en-US"/>
        </a:p>
      </dgm:t>
    </dgm:pt>
    <dgm:pt modelId="{9B6B7182-D049-44E2-AC75-DF189CBAD8CC}" type="sibTrans" cxnId="{9F99563D-F6E6-40C8-8FCE-B091BD030A17}">
      <dgm:prSet/>
      <dgm:spPr/>
      <dgm:t>
        <a:bodyPr/>
        <a:lstStyle/>
        <a:p>
          <a:endParaRPr lang="en-US"/>
        </a:p>
      </dgm:t>
    </dgm:pt>
    <dgm:pt modelId="{0260D9BE-A33C-4F35-A3C0-579ED8A3D2CB}">
      <dgm:prSet/>
      <dgm:spPr/>
      <dgm:t>
        <a:bodyPr/>
        <a:lstStyle/>
        <a:p>
          <a:r>
            <a:rPr lang="en-US"/>
            <a:t>Improved productivity with clear communication.</a:t>
          </a:r>
        </a:p>
      </dgm:t>
    </dgm:pt>
    <dgm:pt modelId="{ACBF52F1-3F9C-4E44-B47E-4292C40A5104}" type="parTrans" cxnId="{0201F27E-85D2-49ED-9ADF-AD60B6511FB7}">
      <dgm:prSet/>
      <dgm:spPr/>
      <dgm:t>
        <a:bodyPr/>
        <a:lstStyle/>
        <a:p>
          <a:endParaRPr lang="en-US"/>
        </a:p>
      </dgm:t>
    </dgm:pt>
    <dgm:pt modelId="{6F4D2F38-4D91-463E-AAAE-658CF0F1A4A2}" type="sibTrans" cxnId="{0201F27E-85D2-49ED-9ADF-AD60B6511FB7}">
      <dgm:prSet/>
      <dgm:spPr/>
      <dgm:t>
        <a:bodyPr/>
        <a:lstStyle/>
        <a:p>
          <a:endParaRPr lang="en-US"/>
        </a:p>
      </dgm:t>
    </dgm:pt>
    <dgm:pt modelId="{4C194FB6-7B25-4591-85BE-3E19F13B0BF3}" type="pres">
      <dgm:prSet presAssocID="{3CE7D39F-F033-4BA4-A20B-2980FCFE46B2}" presName="outerComposite" presStyleCnt="0">
        <dgm:presLayoutVars>
          <dgm:chMax val="5"/>
          <dgm:dir/>
          <dgm:resizeHandles val="exact"/>
        </dgm:presLayoutVars>
      </dgm:prSet>
      <dgm:spPr/>
    </dgm:pt>
    <dgm:pt modelId="{2B519C14-7451-426A-AC2C-2CBE14171A52}" type="pres">
      <dgm:prSet presAssocID="{3CE7D39F-F033-4BA4-A20B-2980FCFE46B2}" presName="dummyMaxCanvas" presStyleCnt="0">
        <dgm:presLayoutVars/>
      </dgm:prSet>
      <dgm:spPr/>
    </dgm:pt>
    <dgm:pt modelId="{A01558B4-C9E3-48CD-8A56-5438097BB126}" type="pres">
      <dgm:prSet presAssocID="{3CE7D39F-F033-4BA4-A20B-2980FCFE46B2}" presName="FiveNodes_1" presStyleLbl="node1" presStyleIdx="0" presStyleCnt="5">
        <dgm:presLayoutVars>
          <dgm:bulletEnabled val="1"/>
        </dgm:presLayoutVars>
      </dgm:prSet>
      <dgm:spPr/>
    </dgm:pt>
    <dgm:pt modelId="{44FC1CD0-AD34-4C13-A732-98F213A4A604}" type="pres">
      <dgm:prSet presAssocID="{3CE7D39F-F033-4BA4-A20B-2980FCFE46B2}" presName="FiveNodes_2" presStyleLbl="node1" presStyleIdx="1" presStyleCnt="5">
        <dgm:presLayoutVars>
          <dgm:bulletEnabled val="1"/>
        </dgm:presLayoutVars>
      </dgm:prSet>
      <dgm:spPr/>
    </dgm:pt>
    <dgm:pt modelId="{7646EBA2-4A2D-4F07-8D1E-C0391CBEC2D3}" type="pres">
      <dgm:prSet presAssocID="{3CE7D39F-F033-4BA4-A20B-2980FCFE46B2}" presName="FiveNodes_3" presStyleLbl="node1" presStyleIdx="2" presStyleCnt="5">
        <dgm:presLayoutVars>
          <dgm:bulletEnabled val="1"/>
        </dgm:presLayoutVars>
      </dgm:prSet>
      <dgm:spPr/>
    </dgm:pt>
    <dgm:pt modelId="{BD519A99-04CF-4F25-AB79-AB0CDE54CC77}" type="pres">
      <dgm:prSet presAssocID="{3CE7D39F-F033-4BA4-A20B-2980FCFE46B2}" presName="FiveNodes_4" presStyleLbl="node1" presStyleIdx="3" presStyleCnt="5">
        <dgm:presLayoutVars>
          <dgm:bulletEnabled val="1"/>
        </dgm:presLayoutVars>
      </dgm:prSet>
      <dgm:spPr/>
    </dgm:pt>
    <dgm:pt modelId="{013B105C-C7ED-4AEB-BC13-736034F4BC97}" type="pres">
      <dgm:prSet presAssocID="{3CE7D39F-F033-4BA4-A20B-2980FCFE46B2}" presName="FiveNodes_5" presStyleLbl="node1" presStyleIdx="4" presStyleCnt="5">
        <dgm:presLayoutVars>
          <dgm:bulletEnabled val="1"/>
        </dgm:presLayoutVars>
      </dgm:prSet>
      <dgm:spPr/>
    </dgm:pt>
    <dgm:pt modelId="{4C15C186-3373-45AE-94C3-5078CDEE3240}" type="pres">
      <dgm:prSet presAssocID="{3CE7D39F-F033-4BA4-A20B-2980FCFE46B2}" presName="FiveConn_1-2" presStyleLbl="fgAccFollowNode1" presStyleIdx="0" presStyleCnt="4">
        <dgm:presLayoutVars>
          <dgm:bulletEnabled val="1"/>
        </dgm:presLayoutVars>
      </dgm:prSet>
      <dgm:spPr/>
    </dgm:pt>
    <dgm:pt modelId="{338F51E4-7EEE-42BF-9456-919507CC8338}" type="pres">
      <dgm:prSet presAssocID="{3CE7D39F-F033-4BA4-A20B-2980FCFE46B2}" presName="FiveConn_2-3" presStyleLbl="fgAccFollowNode1" presStyleIdx="1" presStyleCnt="4">
        <dgm:presLayoutVars>
          <dgm:bulletEnabled val="1"/>
        </dgm:presLayoutVars>
      </dgm:prSet>
      <dgm:spPr/>
    </dgm:pt>
    <dgm:pt modelId="{F7E6EEFC-017E-47E7-876C-43C0B0097DBE}" type="pres">
      <dgm:prSet presAssocID="{3CE7D39F-F033-4BA4-A20B-2980FCFE46B2}" presName="FiveConn_3-4" presStyleLbl="fgAccFollowNode1" presStyleIdx="2" presStyleCnt="4">
        <dgm:presLayoutVars>
          <dgm:bulletEnabled val="1"/>
        </dgm:presLayoutVars>
      </dgm:prSet>
      <dgm:spPr/>
    </dgm:pt>
    <dgm:pt modelId="{A8EDC071-8D0E-4586-91C6-D3835E3930F3}" type="pres">
      <dgm:prSet presAssocID="{3CE7D39F-F033-4BA4-A20B-2980FCFE46B2}" presName="FiveConn_4-5" presStyleLbl="fgAccFollowNode1" presStyleIdx="3" presStyleCnt="4">
        <dgm:presLayoutVars>
          <dgm:bulletEnabled val="1"/>
        </dgm:presLayoutVars>
      </dgm:prSet>
      <dgm:spPr/>
    </dgm:pt>
    <dgm:pt modelId="{FF501D52-9C7B-4A1E-9BA2-FB8F499565A6}" type="pres">
      <dgm:prSet presAssocID="{3CE7D39F-F033-4BA4-A20B-2980FCFE46B2}" presName="FiveNodes_1_text" presStyleLbl="node1" presStyleIdx="4" presStyleCnt="5">
        <dgm:presLayoutVars>
          <dgm:bulletEnabled val="1"/>
        </dgm:presLayoutVars>
      </dgm:prSet>
      <dgm:spPr/>
    </dgm:pt>
    <dgm:pt modelId="{BE24D22A-CECF-4BF7-B528-DE80F566B403}" type="pres">
      <dgm:prSet presAssocID="{3CE7D39F-F033-4BA4-A20B-2980FCFE46B2}" presName="FiveNodes_2_text" presStyleLbl="node1" presStyleIdx="4" presStyleCnt="5">
        <dgm:presLayoutVars>
          <dgm:bulletEnabled val="1"/>
        </dgm:presLayoutVars>
      </dgm:prSet>
      <dgm:spPr/>
    </dgm:pt>
    <dgm:pt modelId="{04AA1B2E-94F4-478F-AC8E-DA0B0DE113B9}" type="pres">
      <dgm:prSet presAssocID="{3CE7D39F-F033-4BA4-A20B-2980FCFE46B2}" presName="FiveNodes_3_text" presStyleLbl="node1" presStyleIdx="4" presStyleCnt="5">
        <dgm:presLayoutVars>
          <dgm:bulletEnabled val="1"/>
        </dgm:presLayoutVars>
      </dgm:prSet>
      <dgm:spPr/>
    </dgm:pt>
    <dgm:pt modelId="{43E901DE-83B5-4427-B8AF-C12BC0BA57E4}" type="pres">
      <dgm:prSet presAssocID="{3CE7D39F-F033-4BA4-A20B-2980FCFE46B2}" presName="FiveNodes_4_text" presStyleLbl="node1" presStyleIdx="4" presStyleCnt="5">
        <dgm:presLayoutVars>
          <dgm:bulletEnabled val="1"/>
        </dgm:presLayoutVars>
      </dgm:prSet>
      <dgm:spPr/>
    </dgm:pt>
    <dgm:pt modelId="{8CFC36F8-545D-4A68-9468-4DA9E44AD5BE}" type="pres">
      <dgm:prSet presAssocID="{3CE7D39F-F033-4BA4-A20B-2980FCFE46B2}" presName="FiveNodes_5_text" presStyleLbl="node1" presStyleIdx="4" presStyleCnt="5">
        <dgm:presLayoutVars>
          <dgm:bulletEnabled val="1"/>
        </dgm:presLayoutVars>
      </dgm:prSet>
      <dgm:spPr/>
    </dgm:pt>
  </dgm:ptLst>
  <dgm:cxnLst>
    <dgm:cxn modelId="{4D413111-AD45-4863-AC51-C9895F72FBD0}" type="presOf" srcId="{C546B335-590D-4B14-9CDF-422188DE5368}" destId="{44FC1CD0-AD34-4C13-A732-98F213A4A604}" srcOrd="0" destOrd="0" presId="urn:microsoft.com/office/officeart/2005/8/layout/vProcess5"/>
    <dgm:cxn modelId="{636F2819-D904-4E07-8C66-0A06249C209C}" type="presOf" srcId="{68835A6E-D97B-4A17-98DD-15B55B66F39B}" destId="{F7E6EEFC-017E-47E7-876C-43C0B0097DBE}" srcOrd="0" destOrd="0" presId="urn:microsoft.com/office/officeart/2005/8/layout/vProcess5"/>
    <dgm:cxn modelId="{DA667B22-D80E-486D-9027-E60FAB0A250E}" type="presOf" srcId="{3CE7D39F-F033-4BA4-A20B-2980FCFE46B2}" destId="{4C194FB6-7B25-4591-85BE-3E19F13B0BF3}" srcOrd="0" destOrd="0" presId="urn:microsoft.com/office/officeart/2005/8/layout/vProcess5"/>
    <dgm:cxn modelId="{343F4623-2E4F-43CF-9A8B-CA3570D8B04C}" srcId="{3CE7D39F-F033-4BA4-A20B-2980FCFE46B2}" destId="{F3B86FF7-0803-4326-ACE3-BB570FB7CDFD}" srcOrd="2" destOrd="0" parTransId="{194DC03A-FA28-469F-906E-E3B37DA6FD25}" sibTransId="{68835A6E-D97B-4A17-98DD-15B55B66F39B}"/>
    <dgm:cxn modelId="{7E8CAC2A-0547-4B1D-AC43-A68DFF94A53D}" type="presOf" srcId="{0260D9BE-A33C-4F35-A3C0-579ED8A3D2CB}" destId="{8CFC36F8-545D-4A68-9468-4DA9E44AD5BE}" srcOrd="1" destOrd="0" presId="urn:microsoft.com/office/officeart/2005/8/layout/vProcess5"/>
    <dgm:cxn modelId="{A2ACEC2D-CBAC-4270-929C-C4B31EF63573}" type="presOf" srcId="{F3B86FF7-0803-4326-ACE3-BB570FB7CDFD}" destId="{7646EBA2-4A2D-4F07-8D1E-C0391CBEC2D3}" srcOrd="0" destOrd="0" presId="urn:microsoft.com/office/officeart/2005/8/layout/vProcess5"/>
    <dgm:cxn modelId="{1B4AA23C-F9AE-4756-A4F0-9883E4768B98}" type="presOf" srcId="{9B6B7182-D049-44E2-AC75-DF189CBAD8CC}" destId="{A8EDC071-8D0E-4586-91C6-D3835E3930F3}" srcOrd="0" destOrd="0" presId="urn:microsoft.com/office/officeart/2005/8/layout/vProcess5"/>
    <dgm:cxn modelId="{9F99563D-F6E6-40C8-8FCE-B091BD030A17}" srcId="{3CE7D39F-F033-4BA4-A20B-2980FCFE46B2}" destId="{5667D236-FD7D-4A3F-BA82-0464D39443B4}" srcOrd="3" destOrd="0" parTransId="{B811F86A-EEC2-47D6-B10D-C2952A6FD3E1}" sibTransId="{9B6B7182-D049-44E2-AC75-DF189CBAD8CC}"/>
    <dgm:cxn modelId="{45225F5F-9B1D-4EE2-B405-D05D05F05279}" type="presOf" srcId="{FE54AD15-188D-4D3E-AF62-C9673E8C0E23}" destId="{4C15C186-3373-45AE-94C3-5078CDEE3240}" srcOrd="0" destOrd="0" presId="urn:microsoft.com/office/officeart/2005/8/layout/vProcess5"/>
    <dgm:cxn modelId="{5E527C5A-6843-4BCB-8C4E-52706B57DF29}" type="presOf" srcId="{5667D236-FD7D-4A3F-BA82-0464D39443B4}" destId="{BD519A99-04CF-4F25-AB79-AB0CDE54CC77}" srcOrd="0" destOrd="0" presId="urn:microsoft.com/office/officeart/2005/8/layout/vProcess5"/>
    <dgm:cxn modelId="{0201F27E-85D2-49ED-9ADF-AD60B6511FB7}" srcId="{3CE7D39F-F033-4BA4-A20B-2980FCFE46B2}" destId="{0260D9BE-A33C-4F35-A3C0-579ED8A3D2CB}" srcOrd="4" destOrd="0" parTransId="{ACBF52F1-3F9C-4E44-B47E-4292C40A5104}" sibTransId="{6F4D2F38-4D91-463E-AAAE-658CF0F1A4A2}"/>
    <dgm:cxn modelId="{E9916A86-D951-4610-B13A-CDA01BAB4E27}" srcId="{3CE7D39F-F033-4BA4-A20B-2980FCFE46B2}" destId="{688173E0-E784-4834-AB27-21E399033FBA}" srcOrd="0" destOrd="0" parTransId="{7BF3E9F3-4169-4EC7-9E8A-E7D4BCA8E260}" sibTransId="{FE54AD15-188D-4D3E-AF62-C9673E8C0E23}"/>
    <dgm:cxn modelId="{1B92D59F-0B54-4619-BA60-74DA2B56BDE7}" type="presOf" srcId="{C546B335-590D-4B14-9CDF-422188DE5368}" destId="{BE24D22A-CECF-4BF7-B528-DE80F566B403}" srcOrd="1" destOrd="0" presId="urn:microsoft.com/office/officeart/2005/8/layout/vProcess5"/>
    <dgm:cxn modelId="{B605AAA1-2902-46A1-A50A-2CBF4609C10B}" type="presOf" srcId="{F3B86FF7-0803-4326-ACE3-BB570FB7CDFD}" destId="{04AA1B2E-94F4-478F-AC8E-DA0B0DE113B9}" srcOrd="1" destOrd="0" presId="urn:microsoft.com/office/officeart/2005/8/layout/vProcess5"/>
    <dgm:cxn modelId="{D70EDDC3-55E4-470B-B6D0-FEC034C31003}" type="presOf" srcId="{5667D236-FD7D-4A3F-BA82-0464D39443B4}" destId="{43E901DE-83B5-4427-B8AF-C12BC0BA57E4}" srcOrd="1" destOrd="0" presId="urn:microsoft.com/office/officeart/2005/8/layout/vProcess5"/>
    <dgm:cxn modelId="{B45BA5C8-D609-46BE-9562-D2939C560F0B}" type="presOf" srcId="{688173E0-E784-4834-AB27-21E399033FBA}" destId="{FF501D52-9C7B-4A1E-9BA2-FB8F499565A6}" srcOrd="1" destOrd="0" presId="urn:microsoft.com/office/officeart/2005/8/layout/vProcess5"/>
    <dgm:cxn modelId="{9ED172C9-ACCB-4F85-BCAF-F384F603D19D}" type="presOf" srcId="{0260D9BE-A33C-4F35-A3C0-579ED8A3D2CB}" destId="{013B105C-C7ED-4AEB-BC13-736034F4BC97}" srcOrd="0" destOrd="0" presId="urn:microsoft.com/office/officeart/2005/8/layout/vProcess5"/>
    <dgm:cxn modelId="{A6DD6FD9-638A-4BF7-AA2C-F004AB2E3725}" srcId="{3CE7D39F-F033-4BA4-A20B-2980FCFE46B2}" destId="{C546B335-590D-4B14-9CDF-422188DE5368}" srcOrd="1" destOrd="0" parTransId="{6F0A0D77-B8D9-41F4-A34D-492F298104A2}" sibTransId="{7BA09DF1-A307-4A20-97BA-5A2BF8A127D3}"/>
    <dgm:cxn modelId="{2842CDF3-C2D2-4E08-B284-96A9B88CAA6B}" type="presOf" srcId="{7BA09DF1-A307-4A20-97BA-5A2BF8A127D3}" destId="{338F51E4-7EEE-42BF-9456-919507CC8338}" srcOrd="0" destOrd="0" presId="urn:microsoft.com/office/officeart/2005/8/layout/vProcess5"/>
    <dgm:cxn modelId="{28A397F8-238A-480A-9BDA-FE4D0E7DDC51}" type="presOf" srcId="{688173E0-E784-4834-AB27-21E399033FBA}" destId="{A01558B4-C9E3-48CD-8A56-5438097BB126}" srcOrd="0" destOrd="0" presId="urn:microsoft.com/office/officeart/2005/8/layout/vProcess5"/>
    <dgm:cxn modelId="{A787D365-0C85-4BA9-8972-8F81E62CF2C6}" type="presParOf" srcId="{4C194FB6-7B25-4591-85BE-3E19F13B0BF3}" destId="{2B519C14-7451-426A-AC2C-2CBE14171A52}" srcOrd="0" destOrd="0" presId="urn:microsoft.com/office/officeart/2005/8/layout/vProcess5"/>
    <dgm:cxn modelId="{93B6FF29-5521-4DC2-A906-3E2AC9BD8C43}" type="presParOf" srcId="{4C194FB6-7B25-4591-85BE-3E19F13B0BF3}" destId="{A01558B4-C9E3-48CD-8A56-5438097BB126}" srcOrd="1" destOrd="0" presId="urn:microsoft.com/office/officeart/2005/8/layout/vProcess5"/>
    <dgm:cxn modelId="{01947FA5-9DD6-4ABA-8C48-D28655AF3016}" type="presParOf" srcId="{4C194FB6-7B25-4591-85BE-3E19F13B0BF3}" destId="{44FC1CD0-AD34-4C13-A732-98F213A4A604}" srcOrd="2" destOrd="0" presId="urn:microsoft.com/office/officeart/2005/8/layout/vProcess5"/>
    <dgm:cxn modelId="{76C5F3F6-43D0-4A1B-B102-C30CCA7A3799}" type="presParOf" srcId="{4C194FB6-7B25-4591-85BE-3E19F13B0BF3}" destId="{7646EBA2-4A2D-4F07-8D1E-C0391CBEC2D3}" srcOrd="3" destOrd="0" presId="urn:microsoft.com/office/officeart/2005/8/layout/vProcess5"/>
    <dgm:cxn modelId="{ABC93367-D43B-4952-A394-0E26A3F055AC}" type="presParOf" srcId="{4C194FB6-7B25-4591-85BE-3E19F13B0BF3}" destId="{BD519A99-04CF-4F25-AB79-AB0CDE54CC77}" srcOrd="4" destOrd="0" presId="urn:microsoft.com/office/officeart/2005/8/layout/vProcess5"/>
    <dgm:cxn modelId="{3A0556BA-A371-417E-989C-697036636E3D}" type="presParOf" srcId="{4C194FB6-7B25-4591-85BE-3E19F13B0BF3}" destId="{013B105C-C7ED-4AEB-BC13-736034F4BC97}" srcOrd="5" destOrd="0" presId="urn:microsoft.com/office/officeart/2005/8/layout/vProcess5"/>
    <dgm:cxn modelId="{522E5782-9EFB-48E1-8DBA-DE4566EEDCE7}" type="presParOf" srcId="{4C194FB6-7B25-4591-85BE-3E19F13B0BF3}" destId="{4C15C186-3373-45AE-94C3-5078CDEE3240}" srcOrd="6" destOrd="0" presId="urn:microsoft.com/office/officeart/2005/8/layout/vProcess5"/>
    <dgm:cxn modelId="{28D89FF5-C6CA-4E03-B000-B3881188B644}" type="presParOf" srcId="{4C194FB6-7B25-4591-85BE-3E19F13B0BF3}" destId="{338F51E4-7EEE-42BF-9456-919507CC8338}" srcOrd="7" destOrd="0" presId="urn:microsoft.com/office/officeart/2005/8/layout/vProcess5"/>
    <dgm:cxn modelId="{B5840C99-2C03-4108-9146-12CD6A4FD497}" type="presParOf" srcId="{4C194FB6-7B25-4591-85BE-3E19F13B0BF3}" destId="{F7E6EEFC-017E-47E7-876C-43C0B0097DBE}" srcOrd="8" destOrd="0" presId="urn:microsoft.com/office/officeart/2005/8/layout/vProcess5"/>
    <dgm:cxn modelId="{ED0BDD98-0A79-4ED0-B2A3-E9AEDECF1FCA}" type="presParOf" srcId="{4C194FB6-7B25-4591-85BE-3E19F13B0BF3}" destId="{A8EDC071-8D0E-4586-91C6-D3835E3930F3}" srcOrd="9" destOrd="0" presId="urn:microsoft.com/office/officeart/2005/8/layout/vProcess5"/>
    <dgm:cxn modelId="{827478B7-5C6E-453B-80D9-23C3DF08CA3B}" type="presParOf" srcId="{4C194FB6-7B25-4591-85BE-3E19F13B0BF3}" destId="{FF501D52-9C7B-4A1E-9BA2-FB8F499565A6}" srcOrd="10" destOrd="0" presId="urn:microsoft.com/office/officeart/2005/8/layout/vProcess5"/>
    <dgm:cxn modelId="{B2DBD300-1232-4913-89D0-7F1093DEF3DE}" type="presParOf" srcId="{4C194FB6-7B25-4591-85BE-3E19F13B0BF3}" destId="{BE24D22A-CECF-4BF7-B528-DE80F566B403}" srcOrd="11" destOrd="0" presId="urn:microsoft.com/office/officeart/2005/8/layout/vProcess5"/>
    <dgm:cxn modelId="{60397E19-96F5-4A8D-92F7-146B462EACC5}" type="presParOf" srcId="{4C194FB6-7B25-4591-85BE-3E19F13B0BF3}" destId="{04AA1B2E-94F4-478F-AC8E-DA0B0DE113B9}" srcOrd="12" destOrd="0" presId="urn:microsoft.com/office/officeart/2005/8/layout/vProcess5"/>
    <dgm:cxn modelId="{9E7B0E3E-8BEE-4720-B58A-2ACDDEB2BC61}" type="presParOf" srcId="{4C194FB6-7B25-4591-85BE-3E19F13B0BF3}" destId="{43E901DE-83B5-4427-B8AF-C12BC0BA57E4}" srcOrd="13" destOrd="0" presId="urn:microsoft.com/office/officeart/2005/8/layout/vProcess5"/>
    <dgm:cxn modelId="{0C4021FB-43E1-454C-B0D7-5FD22622C8BB}" type="presParOf" srcId="{4C194FB6-7B25-4591-85BE-3E19F13B0BF3}" destId="{8CFC36F8-545D-4A68-9468-4DA9E44AD5B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16F429-80D5-4875-9DD8-48A766B9C163}"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CB9748EC-3A65-4DBA-A9EC-41FD06874E56}">
      <dgm:prSet/>
      <dgm:spPr/>
      <dgm:t>
        <a:bodyPr/>
        <a:lstStyle/>
        <a:p>
          <a:r>
            <a:rPr lang="en-US" b="1" dirty="0"/>
            <a:t>Case: </a:t>
          </a:r>
          <a:r>
            <a:rPr lang="en-US" dirty="0"/>
            <a:t>Suppose a person suffering from dementia has attempted a suicide but he survived and admitted to hospital </a:t>
          </a:r>
        </a:p>
      </dgm:t>
    </dgm:pt>
    <dgm:pt modelId="{FF57D20F-AFBE-4210-9873-FFF648837654}" type="parTrans" cxnId="{5E831568-C60B-403A-B7DE-CACC5353368A}">
      <dgm:prSet/>
      <dgm:spPr/>
      <dgm:t>
        <a:bodyPr/>
        <a:lstStyle/>
        <a:p>
          <a:endParaRPr lang="en-US"/>
        </a:p>
      </dgm:t>
    </dgm:pt>
    <dgm:pt modelId="{5E9E7E4E-B895-4A33-8EBF-681840F6AF60}" type="sibTrans" cxnId="{5E831568-C60B-403A-B7DE-CACC5353368A}">
      <dgm:prSet/>
      <dgm:spPr/>
      <dgm:t>
        <a:bodyPr/>
        <a:lstStyle/>
        <a:p>
          <a:endParaRPr lang="en-US"/>
        </a:p>
      </dgm:t>
    </dgm:pt>
    <dgm:pt modelId="{91EAF6C9-10A1-4F83-AA8B-EEF03178D1C7}">
      <dgm:prSet/>
      <dgm:spPr/>
      <dgm:t>
        <a:bodyPr/>
        <a:lstStyle/>
        <a:p>
          <a:r>
            <a:rPr lang="en-US" b="1"/>
            <a:t>Approach: </a:t>
          </a:r>
          <a:r>
            <a:rPr lang="en-US"/>
            <a:t>Multidisciplinary teamwork. </a:t>
          </a:r>
        </a:p>
      </dgm:t>
    </dgm:pt>
    <dgm:pt modelId="{77804866-6515-4D4F-AA7E-0FC6CC136F92}" type="parTrans" cxnId="{DBE38208-A8D2-4A0C-9715-08372068945B}">
      <dgm:prSet/>
      <dgm:spPr/>
      <dgm:t>
        <a:bodyPr/>
        <a:lstStyle/>
        <a:p>
          <a:endParaRPr lang="en-US"/>
        </a:p>
      </dgm:t>
    </dgm:pt>
    <dgm:pt modelId="{3C856F55-5107-4060-A68A-3A7144C21F4F}" type="sibTrans" cxnId="{DBE38208-A8D2-4A0C-9715-08372068945B}">
      <dgm:prSet/>
      <dgm:spPr/>
      <dgm:t>
        <a:bodyPr/>
        <a:lstStyle/>
        <a:p>
          <a:endParaRPr lang="en-US"/>
        </a:p>
      </dgm:t>
    </dgm:pt>
    <dgm:pt modelId="{BACEFBF3-CC62-4019-99A9-5C6DDD8319A8}">
      <dgm:prSet/>
      <dgm:spPr/>
      <dgm:t>
        <a:bodyPr/>
        <a:lstStyle/>
        <a:p>
          <a:r>
            <a:rPr lang="en-US"/>
            <a:t>In this scenario the patient is admitted in hospital is under the intense care of doctors and nurses. Meanwhile he will be under the observation of physiotherapist and orthopedics due to fractures. As he has is dementia patient there is involvement of social care worker as well. The psychologist will also play his role as he has attempted suicide after a severe depression so he will motivates him. Thus, a multidisciplinary teamwork will recover the patient health quickly and effectively. </a:t>
          </a:r>
        </a:p>
      </dgm:t>
    </dgm:pt>
    <dgm:pt modelId="{81ADDB48-4D39-46A0-A070-5D0FA889BEDB}" type="parTrans" cxnId="{17A05A87-DAE4-49F2-AFE5-3A35A13D0E90}">
      <dgm:prSet/>
      <dgm:spPr/>
      <dgm:t>
        <a:bodyPr/>
        <a:lstStyle/>
        <a:p>
          <a:endParaRPr lang="en-US"/>
        </a:p>
      </dgm:t>
    </dgm:pt>
    <dgm:pt modelId="{E2AAA6B8-497F-46CC-AD69-948AC14E0950}" type="sibTrans" cxnId="{17A05A87-DAE4-49F2-AFE5-3A35A13D0E90}">
      <dgm:prSet/>
      <dgm:spPr/>
      <dgm:t>
        <a:bodyPr/>
        <a:lstStyle/>
        <a:p>
          <a:endParaRPr lang="en-US"/>
        </a:p>
      </dgm:t>
    </dgm:pt>
    <dgm:pt modelId="{5AD371E5-5191-4BCD-A29E-A8CE77F585D9}" type="pres">
      <dgm:prSet presAssocID="{FC16F429-80D5-4875-9DD8-48A766B9C163}" presName="Name0" presStyleCnt="0">
        <dgm:presLayoutVars>
          <dgm:dir/>
          <dgm:resizeHandles val="exact"/>
        </dgm:presLayoutVars>
      </dgm:prSet>
      <dgm:spPr/>
    </dgm:pt>
    <dgm:pt modelId="{E1CDE8FA-5452-405A-AA13-1876C182FD47}" type="pres">
      <dgm:prSet presAssocID="{CB9748EC-3A65-4DBA-A9EC-41FD06874E56}" presName="node" presStyleLbl="node1" presStyleIdx="0" presStyleCnt="3">
        <dgm:presLayoutVars>
          <dgm:bulletEnabled val="1"/>
        </dgm:presLayoutVars>
      </dgm:prSet>
      <dgm:spPr/>
    </dgm:pt>
    <dgm:pt modelId="{544890E0-6BA9-4429-98A4-37B1403D4EC0}" type="pres">
      <dgm:prSet presAssocID="{5E9E7E4E-B895-4A33-8EBF-681840F6AF60}" presName="sibTrans" presStyleLbl="sibTrans2D1" presStyleIdx="0" presStyleCnt="2"/>
      <dgm:spPr/>
    </dgm:pt>
    <dgm:pt modelId="{CBEC75F4-D199-47BD-95F4-8A8852EA353B}" type="pres">
      <dgm:prSet presAssocID="{5E9E7E4E-B895-4A33-8EBF-681840F6AF60}" presName="connectorText" presStyleLbl="sibTrans2D1" presStyleIdx="0" presStyleCnt="2"/>
      <dgm:spPr/>
    </dgm:pt>
    <dgm:pt modelId="{AAA8C593-A73B-400F-A190-C0D2B7C208B0}" type="pres">
      <dgm:prSet presAssocID="{91EAF6C9-10A1-4F83-AA8B-EEF03178D1C7}" presName="node" presStyleLbl="node1" presStyleIdx="1" presStyleCnt="3">
        <dgm:presLayoutVars>
          <dgm:bulletEnabled val="1"/>
        </dgm:presLayoutVars>
      </dgm:prSet>
      <dgm:spPr/>
    </dgm:pt>
    <dgm:pt modelId="{CDCA58D0-EB29-4C8B-B603-DB75B3FED78E}" type="pres">
      <dgm:prSet presAssocID="{3C856F55-5107-4060-A68A-3A7144C21F4F}" presName="sibTrans" presStyleLbl="sibTrans2D1" presStyleIdx="1" presStyleCnt="2"/>
      <dgm:spPr/>
    </dgm:pt>
    <dgm:pt modelId="{A7D58218-B196-499A-B323-9683CE41245E}" type="pres">
      <dgm:prSet presAssocID="{3C856F55-5107-4060-A68A-3A7144C21F4F}" presName="connectorText" presStyleLbl="sibTrans2D1" presStyleIdx="1" presStyleCnt="2"/>
      <dgm:spPr/>
    </dgm:pt>
    <dgm:pt modelId="{B35F3407-EB4E-452E-ADA5-07D495D5A594}" type="pres">
      <dgm:prSet presAssocID="{BACEFBF3-CC62-4019-99A9-5C6DDD8319A8}" presName="node" presStyleLbl="node1" presStyleIdx="2" presStyleCnt="3">
        <dgm:presLayoutVars>
          <dgm:bulletEnabled val="1"/>
        </dgm:presLayoutVars>
      </dgm:prSet>
      <dgm:spPr/>
    </dgm:pt>
  </dgm:ptLst>
  <dgm:cxnLst>
    <dgm:cxn modelId="{DBE38208-A8D2-4A0C-9715-08372068945B}" srcId="{FC16F429-80D5-4875-9DD8-48A766B9C163}" destId="{91EAF6C9-10A1-4F83-AA8B-EEF03178D1C7}" srcOrd="1" destOrd="0" parTransId="{77804866-6515-4D4F-AA7E-0FC6CC136F92}" sibTransId="{3C856F55-5107-4060-A68A-3A7144C21F4F}"/>
    <dgm:cxn modelId="{D8A3881D-A2E0-4809-BF86-6B80CDC5F821}" type="presOf" srcId="{BACEFBF3-CC62-4019-99A9-5C6DDD8319A8}" destId="{B35F3407-EB4E-452E-ADA5-07D495D5A594}" srcOrd="0" destOrd="0" presId="urn:microsoft.com/office/officeart/2005/8/layout/process1"/>
    <dgm:cxn modelId="{37D48B23-154E-42AE-BC37-B64E09B41154}" type="presOf" srcId="{CB9748EC-3A65-4DBA-A9EC-41FD06874E56}" destId="{E1CDE8FA-5452-405A-AA13-1876C182FD47}" srcOrd="0" destOrd="0" presId="urn:microsoft.com/office/officeart/2005/8/layout/process1"/>
    <dgm:cxn modelId="{4CCF1665-DE7E-4AF0-B951-38EA394A1557}" type="presOf" srcId="{3C856F55-5107-4060-A68A-3A7144C21F4F}" destId="{A7D58218-B196-499A-B323-9683CE41245E}" srcOrd="1" destOrd="0" presId="urn:microsoft.com/office/officeart/2005/8/layout/process1"/>
    <dgm:cxn modelId="{5E831568-C60B-403A-B7DE-CACC5353368A}" srcId="{FC16F429-80D5-4875-9DD8-48A766B9C163}" destId="{CB9748EC-3A65-4DBA-A9EC-41FD06874E56}" srcOrd="0" destOrd="0" parTransId="{FF57D20F-AFBE-4210-9873-FFF648837654}" sibTransId="{5E9E7E4E-B895-4A33-8EBF-681840F6AF60}"/>
    <dgm:cxn modelId="{D5275B87-5A00-48C9-A136-E9615366DC72}" type="presOf" srcId="{5E9E7E4E-B895-4A33-8EBF-681840F6AF60}" destId="{CBEC75F4-D199-47BD-95F4-8A8852EA353B}" srcOrd="1" destOrd="0" presId="urn:microsoft.com/office/officeart/2005/8/layout/process1"/>
    <dgm:cxn modelId="{17A05A87-DAE4-49F2-AFE5-3A35A13D0E90}" srcId="{FC16F429-80D5-4875-9DD8-48A766B9C163}" destId="{BACEFBF3-CC62-4019-99A9-5C6DDD8319A8}" srcOrd="2" destOrd="0" parTransId="{81ADDB48-4D39-46A0-A070-5D0FA889BEDB}" sibTransId="{E2AAA6B8-497F-46CC-AD69-948AC14E0950}"/>
    <dgm:cxn modelId="{05085F9D-6A1C-4093-9610-A5C5865B22CA}" type="presOf" srcId="{3C856F55-5107-4060-A68A-3A7144C21F4F}" destId="{CDCA58D0-EB29-4C8B-B603-DB75B3FED78E}" srcOrd="0" destOrd="0" presId="urn:microsoft.com/office/officeart/2005/8/layout/process1"/>
    <dgm:cxn modelId="{19A8CFB3-6E50-4D76-9C11-938990871347}" type="presOf" srcId="{FC16F429-80D5-4875-9DD8-48A766B9C163}" destId="{5AD371E5-5191-4BCD-A29E-A8CE77F585D9}" srcOrd="0" destOrd="0" presId="urn:microsoft.com/office/officeart/2005/8/layout/process1"/>
    <dgm:cxn modelId="{AEDEBBE1-CF3C-4542-8496-A72793786917}" type="presOf" srcId="{91EAF6C9-10A1-4F83-AA8B-EEF03178D1C7}" destId="{AAA8C593-A73B-400F-A190-C0D2B7C208B0}" srcOrd="0" destOrd="0" presId="urn:microsoft.com/office/officeart/2005/8/layout/process1"/>
    <dgm:cxn modelId="{66F7D1E2-3DE4-4709-8C2C-00F6064DC6EF}" type="presOf" srcId="{5E9E7E4E-B895-4A33-8EBF-681840F6AF60}" destId="{544890E0-6BA9-4429-98A4-37B1403D4EC0}" srcOrd="0" destOrd="0" presId="urn:microsoft.com/office/officeart/2005/8/layout/process1"/>
    <dgm:cxn modelId="{1E84FADF-2F71-4CD7-ADC7-0BBEC8BEE369}" type="presParOf" srcId="{5AD371E5-5191-4BCD-A29E-A8CE77F585D9}" destId="{E1CDE8FA-5452-405A-AA13-1876C182FD47}" srcOrd="0" destOrd="0" presId="urn:microsoft.com/office/officeart/2005/8/layout/process1"/>
    <dgm:cxn modelId="{EF1824A3-4E30-4908-931D-72A6FCE058FA}" type="presParOf" srcId="{5AD371E5-5191-4BCD-A29E-A8CE77F585D9}" destId="{544890E0-6BA9-4429-98A4-37B1403D4EC0}" srcOrd="1" destOrd="0" presId="urn:microsoft.com/office/officeart/2005/8/layout/process1"/>
    <dgm:cxn modelId="{7E41B67D-81BF-45D9-96A1-A7930F91F763}" type="presParOf" srcId="{544890E0-6BA9-4429-98A4-37B1403D4EC0}" destId="{CBEC75F4-D199-47BD-95F4-8A8852EA353B}" srcOrd="0" destOrd="0" presId="urn:microsoft.com/office/officeart/2005/8/layout/process1"/>
    <dgm:cxn modelId="{5C2E1851-AA14-434C-8D2D-F8404090D7CD}" type="presParOf" srcId="{5AD371E5-5191-4BCD-A29E-A8CE77F585D9}" destId="{AAA8C593-A73B-400F-A190-C0D2B7C208B0}" srcOrd="2" destOrd="0" presId="urn:microsoft.com/office/officeart/2005/8/layout/process1"/>
    <dgm:cxn modelId="{956CBE6D-F926-49D8-8927-AECC5DCD59E4}" type="presParOf" srcId="{5AD371E5-5191-4BCD-A29E-A8CE77F585D9}" destId="{CDCA58D0-EB29-4C8B-B603-DB75B3FED78E}" srcOrd="3" destOrd="0" presId="urn:microsoft.com/office/officeart/2005/8/layout/process1"/>
    <dgm:cxn modelId="{69100E1B-F9C9-4766-82BA-97947D70442D}" type="presParOf" srcId="{CDCA58D0-EB29-4C8B-B603-DB75B3FED78E}" destId="{A7D58218-B196-499A-B323-9683CE41245E}" srcOrd="0" destOrd="0" presId="urn:microsoft.com/office/officeart/2005/8/layout/process1"/>
    <dgm:cxn modelId="{37338A89-8413-49E3-B3D3-D490F0BA7973}" type="presParOf" srcId="{5AD371E5-5191-4BCD-A29E-A8CE77F585D9}" destId="{B35F3407-EB4E-452E-ADA5-07D495D5A594}"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17F74A-9427-4540-9228-F3A581A29086}"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3264739-4484-4287-89CD-71A5418F01B3}">
      <dgm:prSet/>
      <dgm:spPr/>
      <dgm:t>
        <a:bodyPr/>
        <a:lstStyle/>
        <a:p>
          <a:r>
            <a:rPr lang="en-US" dirty="0"/>
            <a:t>Working in teams is an essential skill for successful health and social care professionals.</a:t>
          </a:r>
        </a:p>
      </dgm:t>
    </dgm:pt>
    <dgm:pt modelId="{CA20FF1C-B644-414B-AFDC-A62244D39D0D}" type="parTrans" cxnId="{06C55E54-A049-4290-8063-9E711688B06A}">
      <dgm:prSet/>
      <dgm:spPr/>
      <dgm:t>
        <a:bodyPr/>
        <a:lstStyle/>
        <a:p>
          <a:endParaRPr lang="en-US"/>
        </a:p>
      </dgm:t>
    </dgm:pt>
    <dgm:pt modelId="{E7A62115-B17F-4CCC-9E1D-4DC113E96627}" type="sibTrans" cxnId="{06C55E54-A049-4290-8063-9E711688B06A}">
      <dgm:prSet/>
      <dgm:spPr/>
      <dgm:t>
        <a:bodyPr/>
        <a:lstStyle/>
        <a:p>
          <a:endParaRPr lang="en-US"/>
        </a:p>
      </dgm:t>
    </dgm:pt>
    <dgm:pt modelId="{C252651C-EA20-4538-A301-05B642E13F4E}">
      <dgm:prSet/>
      <dgm:spPr/>
      <dgm:t>
        <a:bodyPr/>
        <a:lstStyle/>
        <a:p>
          <a:r>
            <a:rPr lang="en-US" dirty="0"/>
            <a:t>Teamwork enables professionals to develop their skills and knowledge.</a:t>
          </a:r>
        </a:p>
      </dgm:t>
    </dgm:pt>
    <dgm:pt modelId="{EE467A00-8A32-489C-AA49-69B615DF4FDA}" type="parTrans" cxnId="{6F838656-2C9F-4AB4-B211-808D9061183B}">
      <dgm:prSet/>
      <dgm:spPr/>
      <dgm:t>
        <a:bodyPr/>
        <a:lstStyle/>
        <a:p>
          <a:endParaRPr lang="en-US"/>
        </a:p>
      </dgm:t>
    </dgm:pt>
    <dgm:pt modelId="{17625591-A331-43B4-9AD1-7F3C343BA3D1}" type="sibTrans" cxnId="{6F838656-2C9F-4AB4-B211-808D9061183B}">
      <dgm:prSet/>
      <dgm:spPr/>
      <dgm:t>
        <a:bodyPr/>
        <a:lstStyle/>
        <a:p>
          <a:endParaRPr lang="en-US"/>
        </a:p>
      </dgm:t>
    </dgm:pt>
    <dgm:pt modelId="{A1BB3AD7-EE0E-45FF-BF79-8D3BD5248994}">
      <dgm:prSet/>
      <dgm:spPr/>
      <dgm:t>
        <a:bodyPr/>
        <a:lstStyle/>
        <a:p>
          <a:r>
            <a:rPr lang="en-US" dirty="0"/>
            <a:t>Working in a multi-disciplinary team is an important part of working in health and social care, as each team member brings their unique expertise to the table. </a:t>
          </a:r>
        </a:p>
      </dgm:t>
    </dgm:pt>
    <dgm:pt modelId="{F62A8CE8-BC4B-426D-8EDD-065C0ADDEA9C}" type="parTrans" cxnId="{7BAB20ED-E45D-4808-BCA6-D1E3936DFE90}">
      <dgm:prSet/>
      <dgm:spPr/>
      <dgm:t>
        <a:bodyPr/>
        <a:lstStyle/>
        <a:p>
          <a:endParaRPr lang="en-US"/>
        </a:p>
      </dgm:t>
    </dgm:pt>
    <dgm:pt modelId="{FC897C56-D709-4A66-BD87-21BDA2F6EEA9}" type="sibTrans" cxnId="{7BAB20ED-E45D-4808-BCA6-D1E3936DFE90}">
      <dgm:prSet/>
      <dgm:spPr/>
      <dgm:t>
        <a:bodyPr/>
        <a:lstStyle/>
        <a:p>
          <a:endParaRPr lang="en-US"/>
        </a:p>
      </dgm:t>
    </dgm:pt>
    <dgm:pt modelId="{1D164059-4E24-4CCC-9CFD-2EA16F2F0FB4}">
      <dgm:prSet/>
      <dgm:spPr/>
      <dgm:t>
        <a:bodyPr/>
        <a:lstStyle/>
        <a:p>
          <a:r>
            <a:rPr lang="en-US" dirty="0"/>
            <a:t>This can lead to better patient outcomes and improved patient satisfaction.</a:t>
          </a:r>
        </a:p>
      </dgm:t>
    </dgm:pt>
    <dgm:pt modelId="{0D9B557C-986B-4537-B1EA-482EEC40F9F7}" type="parTrans" cxnId="{6A4A4E08-D2C0-4753-AF97-2F099B243E95}">
      <dgm:prSet/>
      <dgm:spPr/>
      <dgm:t>
        <a:bodyPr/>
        <a:lstStyle/>
        <a:p>
          <a:endParaRPr lang="en-US"/>
        </a:p>
      </dgm:t>
    </dgm:pt>
    <dgm:pt modelId="{DB634238-CE2E-4FE5-A0F7-CC520FA164CB}" type="sibTrans" cxnId="{6A4A4E08-D2C0-4753-AF97-2F099B243E95}">
      <dgm:prSet/>
      <dgm:spPr/>
      <dgm:t>
        <a:bodyPr/>
        <a:lstStyle/>
        <a:p>
          <a:endParaRPr lang="en-US"/>
        </a:p>
      </dgm:t>
    </dgm:pt>
    <dgm:pt modelId="{3FBA1D34-83A7-4AB7-AE97-3A3FD0EB7ACE}" type="pres">
      <dgm:prSet presAssocID="{4217F74A-9427-4540-9228-F3A581A29086}" presName="vert0" presStyleCnt="0">
        <dgm:presLayoutVars>
          <dgm:dir/>
          <dgm:animOne val="branch"/>
          <dgm:animLvl val="lvl"/>
        </dgm:presLayoutVars>
      </dgm:prSet>
      <dgm:spPr/>
    </dgm:pt>
    <dgm:pt modelId="{A698A3F9-1D9B-4FE0-89A5-5DB080CB83CF}" type="pres">
      <dgm:prSet presAssocID="{03264739-4484-4287-89CD-71A5418F01B3}" presName="thickLine" presStyleLbl="alignNode1" presStyleIdx="0" presStyleCnt="4"/>
      <dgm:spPr/>
    </dgm:pt>
    <dgm:pt modelId="{3D591CB4-DA77-47D4-93B6-D259592FAFE5}" type="pres">
      <dgm:prSet presAssocID="{03264739-4484-4287-89CD-71A5418F01B3}" presName="horz1" presStyleCnt="0"/>
      <dgm:spPr/>
    </dgm:pt>
    <dgm:pt modelId="{82AEAB17-4BE1-4118-913E-B1125ADC5FAF}" type="pres">
      <dgm:prSet presAssocID="{03264739-4484-4287-89CD-71A5418F01B3}" presName="tx1" presStyleLbl="revTx" presStyleIdx="0" presStyleCnt="4"/>
      <dgm:spPr/>
    </dgm:pt>
    <dgm:pt modelId="{EABCE29A-EAFB-44DC-B81A-FE10EAD0556E}" type="pres">
      <dgm:prSet presAssocID="{03264739-4484-4287-89CD-71A5418F01B3}" presName="vert1" presStyleCnt="0"/>
      <dgm:spPr/>
    </dgm:pt>
    <dgm:pt modelId="{04501C2F-F730-4A4C-A727-F2D3DA24C575}" type="pres">
      <dgm:prSet presAssocID="{C252651C-EA20-4538-A301-05B642E13F4E}" presName="thickLine" presStyleLbl="alignNode1" presStyleIdx="1" presStyleCnt="4"/>
      <dgm:spPr/>
    </dgm:pt>
    <dgm:pt modelId="{68EE5CD7-52D2-4BF5-9B9D-ABF5254993D4}" type="pres">
      <dgm:prSet presAssocID="{C252651C-EA20-4538-A301-05B642E13F4E}" presName="horz1" presStyleCnt="0"/>
      <dgm:spPr/>
    </dgm:pt>
    <dgm:pt modelId="{4140B443-205B-4113-AC2D-41BBFB91231C}" type="pres">
      <dgm:prSet presAssocID="{C252651C-EA20-4538-A301-05B642E13F4E}" presName="tx1" presStyleLbl="revTx" presStyleIdx="1" presStyleCnt="4"/>
      <dgm:spPr/>
    </dgm:pt>
    <dgm:pt modelId="{5F2BE214-3B8A-4A96-B547-2A718A322A09}" type="pres">
      <dgm:prSet presAssocID="{C252651C-EA20-4538-A301-05B642E13F4E}" presName="vert1" presStyleCnt="0"/>
      <dgm:spPr/>
    </dgm:pt>
    <dgm:pt modelId="{72607E6E-2070-490B-A924-091D73B47287}" type="pres">
      <dgm:prSet presAssocID="{A1BB3AD7-EE0E-45FF-BF79-8D3BD5248994}" presName="thickLine" presStyleLbl="alignNode1" presStyleIdx="2" presStyleCnt="4"/>
      <dgm:spPr/>
    </dgm:pt>
    <dgm:pt modelId="{03306684-B229-4188-9768-D13186DB6A18}" type="pres">
      <dgm:prSet presAssocID="{A1BB3AD7-EE0E-45FF-BF79-8D3BD5248994}" presName="horz1" presStyleCnt="0"/>
      <dgm:spPr/>
    </dgm:pt>
    <dgm:pt modelId="{AF7167A7-99A0-4AAC-9221-66E49609FC6F}" type="pres">
      <dgm:prSet presAssocID="{A1BB3AD7-EE0E-45FF-BF79-8D3BD5248994}" presName="tx1" presStyleLbl="revTx" presStyleIdx="2" presStyleCnt="4"/>
      <dgm:spPr/>
    </dgm:pt>
    <dgm:pt modelId="{A18D00EE-C948-4A02-B423-B7AB71BB85FE}" type="pres">
      <dgm:prSet presAssocID="{A1BB3AD7-EE0E-45FF-BF79-8D3BD5248994}" presName="vert1" presStyleCnt="0"/>
      <dgm:spPr/>
    </dgm:pt>
    <dgm:pt modelId="{27499864-25E3-4F2C-97FC-ED8C97130CE8}" type="pres">
      <dgm:prSet presAssocID="{1D164059-4E24-4CCC-9CFD-2EA16F2F0FB4}" presName="thickLine" presStyleLbl="alignNode1" presStyleIdx="3" presStyleCnt="4"/>
      <dgm:spPr/>
    </dgm:pt>
    <dgm:pt modelId="{1F4714BC-C49C-46F2-9719-1D7A8E423C11}" type="pres">
      <dgm:prSet presAssocID="{1D164059-4E24-4CCC-9CFD-2EA16F2F0FB4}" presName="horz1" presStyleCnt="0"/>
      <dgm:spPr/>
    </dgm:pt>
    <dgm:pt modelId="{D859DDB5-F1D6-4E7C-9698-A142FFD53B51}" type="pres">
      <dgm:prSet presAssocID="{1D164059-4E24-4CCC-9CFD-2EA16F2F0FB4}" presName="tx1" presStyleLbl="revTx" presStyleIdx="3" presStyleCnt="4"/>
      <dgm:spPr/>
    </dgm:pt>
    <dgm:pt modelId="{CBDC5328-BA7F-4343-BC2C-7E111F551443}" type="pres">
      <dgm:prSet presAssocID="{1D164059-4E24-4CCC-9CFD-2EA16F2F0FB4}" presName="vert1" presStyleCnt="0"/>
      <dgm:spPr/>
    </dgm:pt>
  </dgm:ptLst>
  <dgm:cxnLst>
    <dgm:cxn modelId="{6A4A4E08-D2C0-4753-AF97-2F099B243E95}" srcId="{4217F74A-9427-4540-9228-F3A581A29086}" destId="{1D164059-4E24-4CCC-9CFD-2EA16F2F0FB4}" srcOrd="3" destOrd="0" parTransId="{0D9B557C-986B-4537-B1EA-482EEC40F9F7}" sibTransId="{DB634238-CE2E-4FE5-A0F7-CC520FA164CB}"/>
    <dgm:cxn modelId="{9D097348-AE90-42A5-A174-EC4F724222C7}" type="presOf" srcId="{1D164059-4E24-4CCC-9CFD-2EA16F2F0FB4}" destId="{D859DDB5-F1D6-4E7C-9698-A142FFD53B51}" srcOrd="0" destOrd="0" presId="urn:microsoft.com/office/officeart/2008/layout/LinedList"/>
    <dgm:cxn modelId="{06C55E54-A049-4290-8063-9E711688B06A}" srcId="{4217F74A-9427-4540-9228-F3A581A29086}" destId="{03264739-4484-4287-89CD-71A5418F01B3}" srcOrd="0" destOrd="0" parTransId="{CA20FF1C-B644-414B-AFDC-A62244D39D0D}" sibTransId="{E7A62115-B17F-4CCC-9E1D-4DC113E96627}"/>
    <dgm:cxn modelId="{6F838656-2C9F-4AB4-B211-808D9061183B}" srcId="{4217F74A-9427-4540-9228-F3A581A29086}" destId="{C252651C-EA20-4538-A301-05B642E13F4E}" srcOrd="1" destOrd="0" parTransId="{EE467A00-8A32-489C-AA49-69B615DF4FDA}" sibTransId="{17625591-A331-43B4-9AD1-7F3C343BA3D1}"/>
    <dgm:cxn modelId="{CB1E9D85-C4A6-48C9-B0A0-F426A9D5BE24}" type="presOf" srcId="{4217F74A-9427-4540-9228-F3A581A29086}" destId="{3FBA1D34-83A7-4AB7-AE97-3A3FD0EB7ACE}" srcOrd="0" destOrd="0" presId="urn:microsoft.com/office/officeart/2008/layout/LinedList"/>
    <dgm:cxn modelId="{6B034C97-12FD-4023-840B-55608495A117}" type="presOf" srcId="{C252651C-EA20-4538-A301-05B642E13F4E}" destId="{4140B443-205B-4113-AC2D-41BBFB91231C}" srcOrd="0" destOrd="0" presId="urn:microsoft.com/office/officeart/2008/layout/LinedList"/>
    <dgm:cxn modelId="{33A1B29E-2992-413D-80F0-43671788E64E}" type="presOf" srcId="{A1BB3AD7-EE0E-45FF-BF79-8D3BD5248994}" destId="{AF7167A7-99A0-4AAC-9221-66E49609FC6F}" srcOrd="0" destOrd="0" presId="urn:microsoft.com/office/officeart/2008/layout/LinedList"/>
    <dgm:cxn modelId="{306A38A8-AD1A-4B72-A59D-F792F4A68E19}" type="presOf" srcId="{03264739-4484-4287-89CD-71A5418F01B3}" destId="{82AEAB17-4BE1-4118-913E-B1125ADC5FAF}" srcOrd="0" destOrd="0" presId="urn:microsoft.com/office/officeart/2008/layout/LinedList"/>
    <dgm:cxn modelId="{7BAB20ED-E45D-4808-BCA6-D1E3936DFE90}" srcId="{4217F74A-9427-4540-9228-F3A581A29086}" destId="{A1BB3AD7-EE0E-45FF-BF79-8D3BD5248994}" srcOrd="2" destOrd="0" parTransId="{F62A8CE8-BC4B-426D-8EDD-065C0ADDEA9C}" sibTransId="{FC897C56-D709-4A66-BD87-21BDA2F6EEA9}"/>
    <dgm:cxn modelId="{0FD5247E-6766-4869-87A8-07FD931120C4}" type="presParOf" srcId="{3FBA1D34-83A7-4AB7-AE97-3A3FD0EB7ACE}" destId="{A698A3F9-1D9B-4FE0-89A5-5DB080CB83CF}" srcOrd="0" destOrd="0" presId="urn:microsoft.com/office/officeart/2008/layout/LinedList"/>
    <dgm:cxn modelId="{B2CA2727-44BE-499F-8CA5-2516AE118384}" type="presParOf" srcId="{3FBA1D34-83A7-4AB7-AE97-3A3FD0EB7ACE}" destId="{3D591CB4-DA77-47D4-93B6-D259592FAFE5}" srcOrd="1" destOrd="0" presId="urn:microsoft.com/office/officeart/2008/layout/LinedList"/>
    <dgm:cxn modelId="{3C6FD41C-A86C-47E5-9310-01A4BFB68144}" type="presParOf" srcId="{3D591CB4-DA77-47D4-93B6-D259592FAFE5}" destId="{82AEAB17-4BE1-4118-913E-B1125ADC5FAF}" srcOrd="0" destOrd="0" presId="urn:microsoft.com/office/officeart/2008/layout/LinedList"/>
    <dgm:cxn modelId="{EBFDA71B-9191-4ECF-8BB7-CEDCD1ACE02D}" type="presParOf" srcId="{3D591CB4-DA77-47D4-93B6-D259592FAFE5}" destId="{EABCE29A-EAFB-44DC-B81A-FE10EAD0556E}" srcOrd="1" destOrd="0" presId="urn:microsoft.com/office/officeart/2008/layout/LinedList"/>
    <dgm:cxn modelId="{8C072DA3-1D95-455B-B00E-7F5E212B5843}" type="presParOf" srcId="{3FBA1D34-83A7-4AB7-AE97-3A3FD0EB7ACE}" destId="{04501C2F-F730-4A4C-A727-F2D3DA24C575}" srcOrd="2" destOrd="0" presId="urn:microsoft.com/office/officeart/2008/layout/LinedList"/>
    <dgm:cxn modelId="{DC83893B-3AAB-4C82-912D-D3EE8367545C}" type="presParOf" srcId="{3FBA1D34-83A7-4AB7-AE97-3A3FD0EB7ACE}" destId="{68EE5CD7-52D2-4BF5-9B9D-ABF5254993D4}" srcOrd="3" destOrd="0" presId="urn:microsoft.com/office/officeart/2008/layout/LinedList"/>
    <dgm:cxn modelId="{1DA97B58-8C06-4D53-BC2F-D9AB64A74C05}" type="presParOf" srcId="{68EE5CD7-52D2-4BF5-9B9D-ABF5254993D4}" destId="{4140B443-205B-4113-AC2D-41BBFB91231C}" srcOrd="0" destOrd="0" presId="urn:microsoft.com/office/officeart/2008/layout/LinedList"/>
    <dgm:cxn modelId="{F8C6BCE8-E117-4827-901F-1BE6D1EA7D4B}" type="presParOf" srcId="{68EE5CD7-52D2-4BF5-9B9D-ABF5254993D4}" destId="{5F2BE214-3B8A-4A96-B547-2A718A322A09}" srcOrd="1" destOrd="0" presId="urn:microsoft.com/office/officeart/2008/layout/LinedList"/>
    <dgm:cxn modelId="{9B0CA6A3-B808-4F32-90F2-B5C325673457}" type="presParOf" srcId="{3FBA1D34-83A7-4AB7-AE97-3A3FD0EB7ACE}" destId="{72607E6E-2070-490B-A924-091D73B47287}" srcOrd="4" destOrd="0" presId="urn:microsoft.com/office/officeart/2008/layout/LinedList"/>
    <dgm:cxn modelId="{B8152615-3F52-45B1-B6E4-8D0DBB262DEB}" type="presParOf" srcId="{3FBA1D34-83A7-4AB7-AE97-3A3FD0EB7ACE}" destId="{03306684-B229-4188-9768-D13186DB6A18}" srcOrd="5" destOrd="0" presId="urn:microsoft.com/office/officeart/2008/layout/LinedList"/>
    <dgm:cxn modelId="{25149F6C-EAA3-4E68-B5E1-CA070D3FB6E9}" type="presParOf" srcId="{03306684-B229-4188-9768-D13186DB6A18}" destId="{AF7167A7-99A0-4AAC-9221-66E49609FC6F}" srcOrd="0" destOrd="0" presId="urn:microsoft.com/office/officeart/2008/layout/LinedList"/>
    <dgm:cxn modelId="{C189C746-0772-45A8-B561-6DA155AB71F6}" type="presParOf" srcId="{03306684-B229-4188-9768-D13186DB6A18}" destId="{A18D00EE-C948-4A02-B423-B7AB71BB85FE}" srcOrd="1" destOrd="0" presId="urn:microsoft.com/office/officeart/2008/layout/LinedList"/>
    <dgm:cxn modelId="{64F7BD98-02CB-4025-B282-8FA85BA367B3}" type="presParOf" srcId="{3FBA1D34-83A7-4AB7-AE97-3A3FD0EB7ACE}" destId="{27499864-25E3-4F2C-97FC-ED8C97130CE8}" srcOrd="6" destOrd="0" presId="urn:microsoft.com/office/officeart/2008/layout/LinedList"/>
    <dgm:cxn modelId="{5081A968-F6C6-4247-8123-41725E0ACD90}" type="presParOf" srcId="{3FBA1D34-83A7-4AB7-AE97-3A3FD0EB7ACE}" destId="{1F4714BC-C49C-46F2-9719-1D7A8E423C11}" srcOrd="7" destOrd="0" presId="urn:microsoft.com/office/officeart/2008/layout/LinedList"/>
    <dgm:cxn modelId="{E6A4B4C6-390B-4F80-9284-71898AFEDE2B}" type="presParOf" srcId="{1F4714BC-C49C-46F2-9719-1D7A8E423C11}" destId="{D859DDB5-F1D6-4E7C-9698-A142FFD53B51}" srcOrd="0" destOrd="0" presId="urn:microsoft.com/office/officeart/2008/layout/LinedList"/>
    <dgm:cxn modelId="{94649322-EF81-4CE4-BE47-F95646BB9E58}" type="presParOf" srcId="{1F4714BC-C49C-46F2-9719-1D7A8E423C11}" destId="{CBDC5328-BA7F-4343-BC2C-7E111F55144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4D472-33A3-44D6-B7AE-16916D9BDCFE}">
      <dsp:nvSpPr>
        <dsp:cNvPr id="0" name=""/>
        <dsp:cNvSpPr/>
      </dsp:nvSpPr>
      <dsp:spPr>
        <a:xfrm>
          <a:off x="819983" y="2124"/>
          <a:ext cx="2868885" cy="17213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Core teams </a:t>
          </a:r>
        </a:p>
      </dsp:txBody>
      <dsp:txXfrm>
        <a:off x="819983" y="2124"/>
        <a:ext cx="2868885" cy="1721331"/>
      </dsp:txXfrm>
    </dsp:sp>
    <dsp:sp modelId="{AD92E2C2-20C5-4423-AA49-4A4E79CDAECB}">
      <dsp:nvSpPr>
        <dsp:cNvPr id="0" name=""/>
        <dsp:cNvSpPr/>
      </dsp:nvSpPr>
      <dsp:spPr>
        <a:xfrm>
          <a:off x="3975757" y="2124"/>
          <a:ext cx="2868885" cy="17213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Coordinating teams </a:t>
          </a:r>
        </a:p>
      </dsp:txBody>
      <dsp:txXfrm>
        <a:off x="3975757" y="2124"/>
        <a:ext cx="2868885" cy="1721331"/>
      </dsp:txXfrm>
    </dsp:sp>
    <dsp:sp modelId="{E9D3CC83-2001-4199-8A04-B3EBBC2889B9}">
      <dsp:nvSpPr>
        <dsp:cNvPr id="0" name=""/>
        <dsp:cNvSpPr/>
      </dsp:nvSpPr>
      <dsp:spPr>
        <a:xfrm>
          <a:off x="7131531" y="2124"/>
          <a:ext cx="2868885" cy="172133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Contingency teams </a:t>
          </a:r>
        </a:p>
      </dsp:txBody>
      <dsp:txXfrm>
        <a:off x="7131531" y="2124"/>
        <a:ext cx="2868885" cy="1721331"/>
      </dsp:txXfrm>
    </dsp:sp>
    <dsp:sp modelId="{278B587C-6D94-4402-9CDD-D513C91E218A}">
      <dsp:nvSpPr>
        <dsp:cNvPr id="0" name=""/>
        <dsp:cNvSpPr/>
      </dsp:nvSpPr>
      <dsp:spPr>
        <a:xfrm>
          <a:off x="819983" y="2010343"/>
          <a:ext cx="2868885" cy="17213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Ancillary services </a:t>
          </a:r>
        </a:p>
      </dsp:txBody>
      <dsp:txXfrm>
        <a:off x="819983" y="2010343"/>
        <a:ext cx="2868885" cy="1721331"/>
      </dsp:txXfrm>
    </dsp:sp>
    <dsp:sp modelId="{67441566-6F53-4881-B53A-7965D29AC2AD}">
      <dsp:nvSpPr>
        <dsp:cNvPr id="0" name=""/>
        <dsp:cNvSpPr/>
      </dsp:nvSpPr>
      <dsp:spPr>
        <a:xfrm>
          <a:off x="3975757" y="2010343"/>
          <a:ext cx="2868885" cy="17213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Support services </a:t>
          </a:r>
        </a:p>
      </dsp:txBody>
      <dsp:txXfrm>
        <a:off x="3975757" y="2010343"/>
        <a:ext cx="2868885" cy="1721331"/>
      </dsp:txXfrm>
    </dsp:sp>
    <dsp:sp modelId="{01650933-7748-4DED-A780-E13D31D68841}">
      <dsp:nvSpPr>
        <dsp:cNvPr id="0" name=""/>
        <dsp:cNvSpPr/>
      </dsp:nvSpPr>
      <dsp:spPr>
        <a:xfrm>
          <a:off x="7131531" y="2010343"/>
          <a:ext cx="2868885" cy="17213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Administration </a:t>
          </a:r>
        </a:p>
      </dsp:txBody>
      <dsp:txXfrm>
        <a:off x="7131531" y="2010343"/>
        <a:ext cx="2868885" cy="17213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389080-C1F5-421C-9EA9-65EE1369576E}">
      <dsp:nvSpPr>
        <dsp:cNvPr id="0" name=""/>
        <dsp:cNvSpPr/>
      </dsp:nvSpPr>
      <dsp:spPr>
        <a:xfrm>
          <a:off x="3201" y="445489"/>
          <a:ext cx="2539866" cy="1523919"/>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Belbin’s Team Roles (</a:t>
          </a:r>
          <a:r>
            <a:rPr lang="en-US" sz="1900" b="1" kern="1200" dirty="0" err="1"/>
            <a:t>Batenburg</a:t>
          </a:r>
          <a:r>
            <a:rPr lang="en-US" sz="1900" b="1" kern="1200" dirty="0"/>
            <a:t> et al., 2013)</a:t>
          </a:r>
        </a:p>
      </dsp:txBody>
      <dsp:txXfrm>
        <a:off x="3201" y="445489"/>
        <a:ext cx="2539866" cy="1523919"/>
      </dsp:txXfrm>
    </dsp:sp>
    <dsp:sp modelId="{0C9F218F-DB9B-48E0-A737-A3C1341BFCAB}">
      <dsp:nvSpPr>
        <dsp:cNvPr id="0" name=""/>
        <dsp:cNvSpPr/>
      </dsp:nvSpPr>
      <dsp:spPr>
        <a:xfrm>
          <a:off x="2797054" y="445489"/>
          <a:ext cx="2539866" cy="1523919"/>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dirty="0"/>
            <a:t>Rubin, </a:t>
          </a:r>
          <a:r>
            <a:rPr lang="en-US" sz="1900" b="1" i="0" kern="1200" dirty="0" err="1"/>
            <a:t>Plovnick</a:t>
          </a:r>
          <a:r>
            <a:rPr lang="en-US" sz="1900" b="1" i="0" kern="1200" dirty="0"/>
            <a:t>, and Fry’s GRPI Model of Team Effectiveness</a:t>
          </a:r>
          <a:r>
            <a:rPr lang="en-US" sz="1900" b="1" kern="1200" dirty="0"/>
            <a:t>(Bates, 2014)</a:t>
          </a:r>
          <a:endParaRPr lang="en-US" sz="1900" kern="1200" dirty="0"/>
        </a:p>
      </dsp:txBody>
      <dsp:txXfrm>
        <a:off x="2797054" y="445489"/>
        <a:ext cx="2539866" cy="1523919"/>
      </dsp:txXfrm>
    </dsp:sp>
    <dsp:sp modelId="{0F557498-011E-4DC8-B9F6-0805212E8AA6}">
      <dsp:nvSpPr>
        <dsp:cNvPr id="0" name=""/>
        <dsp:cNvSpPr/>
      </dsp:nvSpPr>
      <dsp:spPr>
        <a:xfrm>
          <a:off x="5634034" y="436863"/>
          <a:ext cx="2539866" cy="1523919"/>
        </a:xfrm>
        <a:prstGeom prst="rect">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it-IT" sz="1900" b="1" i="0" kern="1200" dirty="0"/>
            <a:t>Tuckman’s FSNP Model</a:t>
          </a:r>
          <a:r>
            <a:rPr lang="en-US" sz="1900" b="1" kern="1200" dirty="0"/>
            <a:t>(Knight, 2006)</a:t>
          </a:r>
          <a:endParaRPr lang="en-US" sz="1900" kern="1200" dirty="0"/>
        </a:p>
      </dsp:txBody>
      <dsp:txXfrm>
        <a:off x="5634034" y="436863"/>
        <a:ext cx="2539866" cy="1523919"/>
      </dsp:txXfrm>
    </dsp:sp>
    <dsp:sp modelId="{8E94AF6A-3E09-4FCC-A538-8EEA3FC20A08}">
      <dsp:nvSpPr>
        <dsp:cNvPr id="0" name=""/>
        <dsp:cNvSpPr/>
      </dsp:nvSpPr>
      <dsp:spPr>
        <a:xfrm>
          <a:off x="8387962" y="436863"/>
          <a:ext cx="2539866" cy="1523919"/>
        </a:xfrm>
        <a:prstGeom prst="rect">
          <a:avLst/>
        </a:prstGeom>
        <a:solidFill>
          <a:schemeClr val="bg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dirty="0"/>
            <a:t>The Katzenbach and Smith Model</a:t>
          </a:r>
          <a:r>
            <a:rPr lang="en-US" sz="1900" b="1" kern="1200" dirty="0"/>
            <a:t>(Mahaffey-Dowd et al., 2021)</a:t>
          </a:r>
          <a:endParaRPr lang="en-US" sz="1900" kern="1200" dirty="0"/>
        </a:p>
      </dsp:txBody>
      <dsp:txXfrm>
        <a:off x="8387962" y="436863"/>
        <a:ext cx="2539866" cy="1523919"/>
      </dsp:txXfrm>
    </dsp:sp>
    <dsp:sp modelId="{7E5D10EB-7CBD-4A86-BA9A-A63564DC973D}">
      <dsp:nvSpPr>
        <dsp:cNvPr id="0" name=""/>
        <dsp:cNvSpPr/>
      </dsp:nvSpPr>
      <dsp:spPr>
        <a:xfrm>
          <a:off x="3201" y="2223395"/>
          <a:ext cx="2539866" cy="1523919"/>
        </a:xfrm>
        <a:prstGeom prst="rect">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dirty="0"/>
            <a:t>The </a:t>
          </a:r>
          <a:r>
            <a:rPr lang="en-US" sz="1900" b="1" i="0" kern="1200" dirty="0" err="1"/>
            <a:t>LaFasto</a:t>
          </a:r>
          <a:r>
            <a:rPr lang="en-US" sz="1900" b="1" i="0" kern="1200" dirty="0"/>
            <a:t> and Larson Model </a:t>
          </a:r>
          <a:r>
            <a:rPr lang="en-US" sz="1900" b="1" kern="1200" dirty="0"/>
            <a:t>(</a:t>
          </a:r>
          <a:r>
            <a:rPr lang="en-US" sz="1900" b="1" kern="1200" dirty="0" err="1"/>
            <a:t>Alfath</a:t>
          </a:r>
          <a:r>
            <a:rPr lang="en-US" sz="1900" b="1" kern="1200" dirty="0"/>
            <a:t> and </a:t>
          </a:r>
          <a:r>
            <a:rPr lang="en-US" sz="1900" b="1" kern="1200" dirty="0" err="1"/>
            <a:t>Pangestu</a:t>
          </a:r>
          <a:r>
            <a:rPr lang="en-US" sz="1900" b="1" kern="1200" dirty="0"/>
            <a:t>, 2022)</a:t>
          </a:r>
          <a:endParaRPr lang="en-PK" sz="1900" kern="1200" dirty="0"/>
        </a:p>
        <a:p>
          <a:pPr marL="0" lvl="0" indent="0" algn="ctr" defTabSz="844550">
            <a:lnSpc>
              <a:spcPct val="90000"/>
            </a:lnSpc>
            <a:spcBef>
              <a:spcPct val="0"/>
            </a:spcBef>
            <a:spcAft>
              <a:spcPct val="35000"/>
            </a:spcAft>
            <a:buNone/>
          </a:pPr>
          <a:endParaRPr lang="en-US" sz="1900" kern="1200" dirty="0"/>
        </a:p>
      </dsp:txBody>
      <dsp:txXfrm>
        <a:off x="3201" y="2223395"/>
        <a:ext cx="2539866" cy="1523919"/>
      </dsp:txXfrm>
    </dsp:sp>
    <dsp:sp modelId="{4F42C64F-9AB5-4201-944F-3CE6393E831F}">
      <dsp:nvSpPr>
        <dsp:cNvPr id="0" name=""/>
        <dsp:cNvSpPr/>
      </dsp:nvSpPr>
      <dsp:spPr>
        <a:xfrm>
          <a:off x="2797054" y="2167407"/>
          <a:ext cx="2539866" cy="1523919"/>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dirty="0"/>
            <a:t>The T7 Model of Team Effectiveness</a:t>
          </a:r>
          <a:endParaRPr lang="en-US" sz="1900" kern="1200" dirty="0"/>
        </a:p>
      </dsp:txBody>
      <dsp:txXfrm>
        <a:off x="2797054" y="2167407"/>
        <a:ext cx="2539866" cy="1523919"/>
      </dsp:txXfrm>
    </dsp:sp>
    <dsp:sp modelId="{510A98E5-2D96-4F6C-969B-208582C53D11}">
      <dsp:nvSpPr>
        <dsp:cNvPr id="0" name=""/>
        <dsp:cNvSpPr/>
      </dsp:nvSpPr>
      <dsp:spPr>
        <a:xfrm>
          <a:off x="5590907" y="2223395"/>
          <a:ext cx="2539866" cy="1523919"/>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it-IT" sz="1900" b="1" i="0" kern="1200" dirty="0"/>
            <a:t>The Hackman Model</a:t>
          </a:r>
          <a:r>
            <a:rPr lang="en-US" sz="1900" b="1" kern="1200" dirty="0"/>
            <a:t>(De Meuse, 2009)</a:t>
          </a:r>
          <a:endParaRPr lang="en-US" sz="1900" kern="1200" dirty="0"/>
        </a:p>
      </dsp:txBody>
      <dsp:txXfrm>
        <a:off x="5590907" y="2223395"/>
        <a:ext cx="2539866" cy="1523919"/>
      </dsp:txXfrm>
    </dsp:sp>
    <dsp:sp modelId="{BB9E43E7-F7B5-4E38-9C98-C88B0109604C}">
      <dsp:nvSpPr>
        <dsp:cNvPr id="0" name=""/>
        <dsp:cNvSpPr/>
      </dsp:nvSpPr>
      <dsp:spPr>
        <a:xfrm>
          <a:off x="8384760" y="2223395"/>
          <a:ext cx="2539866" cy="152391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it-IT" sz="1900" b="1" i="0" kern="1200" dirty="0"/>
            <a:t>The Lencioni Model</a:t>
          </a:r>
          <a:endParaRPr lang="en-US" sz="1900" kern="1200" dirty="0"/>
        </a:p>
      </dsp:txBody>
      <dsp:txXfrm>
        <a:off x="8384760" y="2223395"/>
        <a:ext cx="2539866" cy="152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1558B4-C9E3-48CD-8A56-5438097BB126}">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Increase confidence in teammates' ability to adapt to change. </a:t>
          </a:r>
        </a:p>
      </dsp:txBody>
      <dsp:txXfrm>
        <a:off x="22940" y="22940"/>
        <a:ext cx="7160195" cy="737360"/>
      </dsp:txXfrm>
    </dsp:sp>
    <dsp:sp modelId="{44FC1CD0-AD34-4C13-A732-98F213A4A604}">
      <dsp:nvSpPr>
        <dsp:cNvPr id="0" name=""/>
        <dsp:cNvSpPr/>
      </dsp:nvSpPr>
      <dsp:spPr>
        <a:xfrm>
          <a:off x="604647" y="892024"/>
          <a:ext cx="8097012" cy="78324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Reduced stress for healthcare personnel and patients.</a:t>
          </a:r>
        </a:p>
      </dsp:txBody>
      <dsp:txXfrm>
        <a:off x="627587" y="914964"/>
        <a:ext cx="6937378" cy="737360"/>
      </dsp:txXfrm>
    </dsp:sp>
    <dsp:sp modelId="{7646EBA2-4A2D-4F07-8D1E-C0391CBEC2D3}">
      <dsp:nvSpPr>
        <dsp:cNvPr id="0" name=""/>
        <dsp:cNvSpPr/>
      </dsp:nvSpPr>
      <dsp:spPr>
        <a:xfrm>
          <a:off x="1209293" y="1784048"/>
          <a:ext cx="8097012" cy="78324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Greater certainty regarding treatment plans.</a:t>
          </a:r>
        </a:p>
      </dsp:txBody>
      <dsp:txXfrm>
        <a:off x="1232233" y="1806988"/>
        <a:ext cx="6937378" cy="737360"/>
      </dsp:txXfrm>
    </dsp:sp>
    <dsp:sp modelId="{BD519A99-04CF-4F25-AB79-AB0CDE54CC77}">
      <dsp:nvSpPr>
        <dsp:cNvPr id="0" name=""/>
        <dsp:cNvSpPr/>
      </dsp:nvSpPr>
      <dsp:spPr>
        <a:xfrm>
          <a:off x="1813940" y="2676072"/>
          <a:ext cx="8097012" cy="7832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Increased efficiency and resource utilization.</a:t>
          </a:r>
        </a:p>
      </dsp:txBody>
      <dsp:txXfrm>
        <a:off x="1836880" y="2699012"/>
        <a:ext cx="6937378" cy="737360"/>
      </dsp:txXfrm>
    </dsp:sp>
    <dsp:sp modelId="{013B105C-C7ED-4AEB-BC13-736034F4BC97}">
      <dsp:nvSpPr>
        <dsp:cNvPr id="0" name=""/>
        <dsp:cNvSpPr/>
      </dsp:nvSpPr>
      <dsp:spPr>
        <a:xfrm>
          <a:off x="2418587" y="3568097"/>
          <a:ext cx="8097012" cy="78324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Improved productivity with clear communication.</a:t>
          </a:r>
        </a:p>
      </dsp:txBody>
      <dsp:txXfrm>
        <a:off x="2441527" y="3591037"/>
        <a:ext cx="6937378" cy="737360"/>
      </dsp:txXfrm>
    </dsp:sp>
    <dsp:sp modelId="{4C15C186-3373-45AE-94C3-5078CDEE3240}">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338F51E4-7EEE-42BF-9456-919507CC8338}">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F7E6EEFC-017E-47E7-876C-43C0B0097DBE}">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A8EDC071-8D0E-4586-91C6-D3835E3930F3}">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CDE8FA-5452-405A-AA13-1876C182FD47}">
      <dsp:nvSpPr>
        <dsp:cNvPr id="0" name=""/>
        <dsp:cNvSpPr/>
      </dsp:nvSpPr>
      <dsp:spPr>
        <a:xfrm>
          <a:off x="9242" y="142716"/>
          <a:ext cx="2762398" cy="406590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Case: </a:t>
          </a:r>
          <a:r>
            <a:rPr lang="en-US" sz="1500" kern="1200" dirty="0"/>
            <a:t>Suppose a person suffering from dementia has attempted a suicide but he survived and admitted to hospital </a:t>
          </a:r>
        </a:p>
      </dsp:txBody>
      <dsp:txXfrm>
        <a:off x="90150" y="223624"/>
        <a:ext cx="2600582" cy="3904089"/>
      </dsp:txXfrm>
    </dsp:sp>
    <dsp:sp modelId="{544890E0-6BA9-4429-98A4-37B1403D4EC0}">
      <dsp:nvSpPr>
        <dsp:cNvPr id="0" name=""/>
        <dsp:cNvSpPr/>
      </dsp:nvSpPr>
      <dsp:spPr>
        <a:xfrm>
          <a:off x="3047880" y="1833131"/>
          <a:ext cx="585628"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047880" y="1970146"/>
        <a:ext cx="409940" cy="411044"/>
      </dsp:txXfrm>
    </dsp:sp>
    <dsp:sp modelId="{AAA8C593-A73B-400F-A190-C0D2B7C208B0}">
      <dsp:nvSpPr>
        <dsp:cNvPr id="0" name=""/>
        <dsp:cNvSpPr/>
      </dsp:nvSpPr>
      <dsp:spPr>
        <a:xfrm>
          <a:off x="3876600" y="142716"/>
          <a:ext cx="2762398" cy="406590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Approach: </a:t>
          </a:r>
          <a:r>
            <a:rPr lang="en-US" sz="1500" kern="1200"/>
            <a:t>Multidisciplinary teamwork. </a:t>
          </a:r>
        </a:p>
      </dsp:txBody>
      <dsp:txXfrm>
        <a:off x="3957508" y="223624"/>
        <a:ext cx="2600582" cy="3904089"/>
      </dsp:txXfrm>
    </dsp:sp>
    <dsp:sp modelId="{CDCA58D0-EB29-4C8B-B603-DB75B3FED78E}">
      <dsp:nvSpPr>
        <dsp:cNvPr id="0" name=""/>
        <dsp:cNvSpPr/>
      </dsp:nvSpPr>
      <dsp:spPr>
        <a:xfrm>
          <a:off x="6915239" y="1833131"/>
          <a:ext cx="585628" cy="68507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915239" y="1970146"/>
        <a:ext cx="409940" cy="411044"/>
      </dsp:txXfrm>
    </dsp:sp>
    <dsp:sp modelId="{B35F3407-EB4E-452E-ADA5-07D495D5A594}">
      <dsp:nvSpPr>
        <dsp:cNvPr id="0" name=""/>
        <dsp:cNvSpPr/>
      </dsp:nvSpPr>
      <dsp:spPr>
        <a:xfrm>
          <a:off x="7743958" y="142716"/>
          <a:ext cx="2762398" cy="406590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In this scenario the patient is admitted in hospital is under the intense care of doctors and nurses. Meanwhile he will be under the observation of physiotherapist and orthopedics due to fractures. As he has is dementia patient there is involvement of social care worker as well. The psychologist will also play his role as he has attempted suicide after a severe depression so he will motivates him. Thus, a multidisciplinary teamwork will recover the patient health quickly and effectively. </a:t>
          </a:r>
        </a:p>
      </dsp:txBody>
      <dsp:txXfrm>
        <a:off x="7824866" y="223624"/>
        <a:ext cx="2600582" cy="39040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98A3F9-1D9B-4FE0-89A5-5DB080CB83CF}">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AEAB17-4BE1-4118-913E-B1125ADC5FAF}">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Working in teams is an essential skill for successful health and social care professionals.</a:t>
          </a:r>
        </a:p>
      </dsp:txBody>
      <dsp:txXfrm>
        <a:off x="0" y="0"/>
        <a:ext cx="6900512" cy="1384035"/>
      </dsp:txXfrm>
    </dsp:sp>
    <dsp:sp modelId="{04501C2F-F730-4A4C-A727-F2D3DA24C575}">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40B443-205B-4113-AC2D-41BBFB91231C}">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Teamwork enables professionals to develop their skills and knowledge.</a:t>
          </a:r>
        </a:p>
      </dsp:txBody>
      <dsp:txXfrm>
        <a:off x="0" y="1384035"/>
        <a:ext cx="6900512" cy="1384035"/>
      </dsp:txXfrm>
    </dsp:sp>
    <dsp:sp modelId="{72607E6E-2070-490B-A924-091D73B47287}">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7167A7-99A0-4AAC-9221-66E49609FC6F}">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Working in a multi-disciplinary team is an important part of working in health and social care, as each team member brings their unique expertise to the table. </a:t>
          </a:r>
        </a:p>
      </dsp:txBody>
      <dsp:txXfrm>
        <a:off x="0" y="2768070"/>
        <a:ext cx="6900512" cy="1384035"/>
      </dsp:txXfrm>
    </dsp:sp>
    <dsp:sp modelId="{27499864-25E3-4F2C-97FC-ED8C97130CE8}">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59DDB5-F1D6-4E7C-9698-A142FFD53B51}">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This can lead to better patient outcomes and improved patient satisfaction.</a:t>
          </a:r>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35980B-CC63-4B72-B626-5A633A8BCD15}" type="datetimeFigureOut">
              <a:rPr lang="en-PK" smtClean="0"/>
              <a:t>03/13/2023</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4C2714-0678-46CA-A3B0-0C3D013DF13E}" type="slidenum">
              <a:rPr lang="en-PK" smtClean="0"/>
              <a:t>‹#›</a:t>
            </a:fld>
            <a:endParaRPr lang="en-PK"/>
          </a:p>
        </p:txBody>
      </p:sp>
    </p:spTree>
    <p:extLst>
      <p:ext uri="{BB962C8B-B14F-4D97-AF65-F5344CB8AC3E}">
        <p14:creationId xmlns:p14="http://schemas.microsoft.com/office/powerpoint/2010/main" val="2261630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conclusion, working in teams is an essential skill for successful health and social care professionals. It enables professionals to collaborate, share ideas and resources, and develop their skills and knowledge. Working in teams also has a number of benefits, including increased patient safety, improved patient care quality, and reduced stress for healthcare personnel. Additionally, understanding models such as Tuckman’s Model and Belbin’s Team Roles can help teams work effectively and efficiently. Working in a multi-disciplinary team is also beneficial, as it allows for a comprehensive approach to patient care. Therefore, it is important for health and social care professionals to understand and practice the skills associated with working in teams.</a:t>
            </a:r>
            <a:endParaRPr lang="en-US" dirty="0"/>
          </a:p>
        </p:txBody>
      </p:sp>
      <p:sp>
        <p:nvSpPr>
          <p:cNvPr id="4" name="Slide Number Placeholder 3"/>
          <p:cNvSpPr>
            <a:spLocks noGrp="1"/>
          </p:cNvSpPr>
          <p:nvPr>
            <p:ph type="sldNum" sz="quarter" idx="10"/>
          </p:nvPr>
        </p:nvSpPr>
        <p:spPr/>
        <p:txBody>
          <a:bodyPr/>
          <a:lstStyle/>
          <a:p>
            <a:fld id="{DF5BE549-D47F-4684-913B-06F12A0F13E2}" type="slidenum">
              <a:rPr lang="en-US" smtClean="0"/>
              <a:t>8</a:t>
            </a:fld>
            <a:endParaRPr lang="en-US"/>
          </a:p>
        </p:txBody>
      </p:sp>
    </p:spTree>
    <p:extLst>
      <p:ext uri="{BB962C8B-B14F-4D97-AF65-F5344CB8AC3E}">
        <p14:creationId xmlns:p14="http://schemas.microsoft.com/office/powerpoint/2010/main" val="4139786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E50C2-B206-195D-78E9-73305D47DA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A6ECF6FB-768E-3687-57C3-E7F7514EB5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DE3A1F5E-941B-BF86-B85A-C9E878F58149}"/>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5" name="Footer Placeholder 4">
            <a:extLst>
              <a:ext uri="{FF2B5EF4-FFF2-40B4-BE49-F238E27FC236}">
                <a16:creationId xmlns:a16="http://schemas.microsoft.com/office/drawing/2014/main" id="{409CF1E0-5708-2CFF-0D33-2CA1369BC95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507D0965-8654-C459-1A78-2F76C75DBB56}"/>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721799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FCDFF-4297-E162-2077-B71DCA85C3FB}"/>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D5ECC5C2-7D5D-9854-9FDA-3ECE6615B8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D47237D-E55C-AEC1-EDB8-56040AB9FB71}"/>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5" name="Footer Placeholder 4">
            <a:extLst>
              <a:ext uri="{FF2B5EF4-FFF2-40B4-BE49-F238E27FC236}">
                <a16:creationId xmlns:a16="http://schemas.microsoft.com/office/drawing/2014/main" id="{DE075586-1D94-A4D8-7673-B1FBB1D075CF}"/>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4A69E28-01DD-9F0E-A128-E46E929291D1}"/>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1043124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2B70F-98A7-3D73-067F-CD5379AB1D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937B652C-37DE-C846-D17D-6469A94F15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2DEE32-F102-4BE2-6ACA-19CB4AA2D98D}"/>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5" name="Footer Placeholder 4">
            <a:extLst>
              <a:ext uri="{FF2B5EF4-FFF2-40B4-BE49-F238E27FC236}">
                <a16:creationId xmlns:a16="http://schemas.microsoft.com/office/drawing/2014/main" id="{2E445F5E-5D5D-C243-0A04-410452C9245B}"/>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22F1175C-3B78-4E5C-B87E-6D87CD0BEBAB}"/>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3260381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67350-9230-1C9E-6760-BDE23E78EDDD}"/>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A7BE8BB0-E884-8DD2-E3DE-0979A094C6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9C8697DB-77AD-F501-3B4B-83E35A28BF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BD7F7721-6339-75E0-15CF-B7AFAAAB0A20}"/>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6" name="Footer Placeholder 5">
            <a:extLst>
              <a:ext uri="{FF2B5EF4-FFF2-40B4-BE49-F238E27FC236}">
                <a16:creationId xmlns:a16="http://schemas.microsoft.com/office/drawing/2014/main" id="{3B318567-1688-90B3-1455-24C862E59D94}"/>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C94B411B-FB44-9A48-692B-067EDBE8139C}"/>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2458836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2B7-8188-C8AE-14B2-5C0A21AEDF2E}"/>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242F4626-39A3-CEA2-8881-A6C883E6D4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30E89B-966C-D2AB-4AE6-813245C6AC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F16FDB27-574C-3987-DEB7-6EE1DDE033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51BA53-2EB1-AC9F-BA7A-9EB7B36864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B077EB8A-05AF-9A0C-4596-AC0ED1EEB338}"/>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8" name="Footer Placeholder 7">
            <a:extLst>
              <a:ext uri="{FF2B5EF4-FFF2-40B4-BE49-F238E27FC236}">
                <a16:creationId xmlns:a16="http://schemas.microsoft.com/office/drawing/2014/main" id="{E6724BF0-AA5C-503B-778E-15158100658F}"/>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5FA5AE84-F771-CAB0-C97A-1C2000948146}"/>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1427412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1F324-5EC9-159D-C8B1-ADF092612F00}"/>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F2D2BC7C-D764-D997-78DC-EB6DE45898CE}"/>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4" name="Footer Placeholder 3">
            <a:extLst>
              <a:ext uri="{FF2B5EF4-FFF2-40B4-BE49-F238E27FC236}">
                <a16:creationId xmlns:a16="http://schemas.microsoft.com/office/drawing/2014/main" id="{0A92A4AC-DCB2-845A-37BF-C3CBBDBDB0EE}"/>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89D34E67-AF65-D001-1A1A-D385625A6674}"/>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1518389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BD763C-7A7C-6691-6D47-E89C9B7E028F}"/>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3" name="Footer Placeholder 2">
            <a:extLst>
              <a:ext uri="{FF2B5EF4-FFF2-40B4-BE49-F238E27FC236}">
                <a16:creationId xmlns:a16="http://schemas.microsoft.com/office/drawing/2014/main" id="{CB1385B4-395A-0A5A-B3D8-38D7A0844C45}"/>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5F435379-70EC-62AE-C44E-B14AF8812CE1}"/>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3478017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559CF-4519-3475-C56F-35211EF21E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9178DE29-9FCC-2494-EAEA-3B57B2AFD4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A2F57BCD-FEEE-0FF0-3E3C-2DC6A04E4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56DCA8-91D4-8EF1-3902-5E0A3A9E1198}"/>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6" name="Footer Placeholder 5">
            <a:extLst>
              <a:ext uri="{FF2B5EF4-FFF2-40B4-BE49-F238E27FC236}">
                <a16:creationId xmlns:a16="http://schemas.microsoft.com/office/drawing/2014/main" id="{C6DF22FE-5C28-7703-CA7D-CBF7A05BC3EE}"/>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AA829112-254A-1308-4DF2-E0A0BF5801BD}"/>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257564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07D47-4C55-567B-6115-4D85345482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ACA15235-8206-B3EA-77A3-8AB7E9AD0C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E0053B81-D0C3-82CD-A033-C03CBF61F1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983A65-12CB-DFA1-9D5E-3AC0DF9549D2}"/>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6" name="Footer Placeholder 5">
            <a:extLst>
              <a:ext uri="{FF2B5EF4-FFF2-40B4-BE49-F238E27FC236}">
                <a16:creationId xmlns:a16="http://schemas.microsoft.com/office/drawing/2014/main" id="{A18F9010-3674-77D3-4298-D09BC29C991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39144227-A4D3-78FA-C6FD-003957E2155F}"/>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184661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7C4B5-DE8B-5079-5E05-9AAC2BBF02F8}"/>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DD281F88-DD6C-2867-241D-DAB10FFA22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9FC1BAF3-0A29-C96A-ED01-382A2CC57B09}"/>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5" name="Footer Placeholder 4">
            <a:extLst>
              <a:ext uri="{FF2B5EF4-FFF2-40B4-BE49-F238E27FC236}">
                <a16:creationId xmlns:a16="http://schemas.microsoft.com/office/drawing/2014/main" id="{2C77C300-AA6B-17BB-086D-6E3382FE3070}"/>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69F891F-11C4-FEE3-AEA0-2B06610A3D8F}"/>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4180604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230707-12B5-AA10-347C-F16A619B87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28E19435-657A-D1E2-1A07-5532B6DD34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BC0DC6CE-45C6-DA85-F4C1-F6B83A240DE2}"/>
              </a:ext>
            </a:extLst>
          </p:cNvPr>
          <p:cNvSpPr>
            <a:spLocks noGrp="1"/>
          </p:cNvSpPr>
          <p:nvPr>
            <p:ph type="dt" sz="half" idx="10"/>
          </p:nvPr>
        </p:nvSpPr>
        <p:spPr/>
        <p:txBody>
          <a:bodyPr/>
          <a:lstStyle/>
          <a:p>
            <a:fld id="{B1A15F3E-951D-4FCB-82B0-9AD3B633F6B9}" type="datetimeFigureOut">
              <a:rPr lang="en-PK" smtClean="0"/>
              <a:t>03/13/2023</a:t>
            </a:fld>
            <a:endParaRPr lang="en-PK"/>
          </a:p>
        </p:txBody>
      </p:sp>
      <p:sp>
        <p:nvSpPr>
          <p:cNvPr id="5" name="Footer Placeholder 4">
            <a:extLst>
              <a:ext uri="{FF2B5EF4-FFF2-40B4-BE49-F238E27FC236}">
                <a16:creationId xmlns:a16="http://schemas.microsoft.com/office/drawing/2014/main" id="{114D8F3E-51F5-0BF8-18DD-3378EA4FED4C}"/>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C9A8BE84-19A0-9C37-5C47-5BC2FE6DB9B9}"/>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2189956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C9DFD3-51D8-251B-8779-6FB77DCE16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BD71F44E-C1A0-D351-D7C4-D083B6D740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5E2CB887-F96A-7AC0-784D-D22D337DE4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A15F3E-951D-4FCB-82B0-9AD3B633F6B9}" type="datetimeFigureOut">
              <a:rPr lang="en-PK" smtClean="0"/>
              <a:t>03/13/2023</a:t>
            </a:fld>
            <a:endParaRPr lang="en-PK"/>
          </a:p>
        </p:txBody>
      </p:sp>
      <p:sp>
        <p:nvSpPr>
          <p:cNvPr id="5" name="Footer Placeholder 4">
            <a:extLst>
              <a:ext uri="{FF2B5EF4-FFF2-40B4-BE49-F238E27FC236}">
                <a16:creationId xmlns:a16="http://schemas.microsoft.com/office/drawing/2014/main" id="{FF71F209-4C6C-911E-103D-D572F5A2F0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E96D044B-386D-C4A6-8AB5-EDEAA33844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544F60-4CDB-4C95-B0A5-182EDB9129F9}" type="slidenum">
              <a:rPr lang="en-PK" smtClean="0"/>
              <a:t>‹#›</a:t>
            </a:fld>
            <a:endParaRPr lang="en-PK"/>
          </a:p>
        </p:txBody>
      </p:sp>
    </p:spTree>
    <p:extLst>
      <p:ext uri="{BB962C8B-B14F-4D97-AF65-F5344CB8AC3E}">
        <p14:creationId xmlns:p14="http://schemas.microsoft.com/office/powerpoint/2010/main" val="2811351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5" name="Freeform: Shape 14">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7" name="Freeform: Shape 16">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9" name="Freeform: Shape 18">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4" name="Rectangle 20">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E3CC6-B8D0-1B91-7E83-5C9B77C88762}"/>
              </a:ext>
            </a:extLst>
          </p:cNvPr>
          <p:cNvSpPr>
            <a:spLocks noGrp="1"/>
          </p:cNvSpPr>
          <p:nvPr>
            <p:ph type="ctrTitle"/>
          </p:nvPr>
        </p:nvSpPr>
        <p:spPr>
          <a:xfrm>
            <a:off x="2381534" y="1344304"/>
            <a:ext cx="7451678" cy="2843702"/>
          </a:xfrm>
        </p:spPr>
        <p:txBody>
          <a:bodyPr>
            <a:normAutofit/>
          </a:bodyPr>
          <a:lstStyle/>
          <a:p>
            <a:r>
              <a:rPr lang="en-US" sz="5400" dirty="0">
                <a:solidFill>
                  <a:schemeClr val="bg1"/>
                </a:solidFill>
              </a:rPr>
              <a:t>Working In a Teams</a:t>
            </a:r>
            <a:br>
              <a:rPr lang="en-US" sz="5400" dirty="0">
                <a:solidFill>
                  <a:schemeClr val="bg1"/>
                </a:solidFill>
              </a:rPr>
            </a:br>
            <a:r>
              <a:rPr lang="en-US" sz="5400" dirty="0">
                <a:solidFill>
                  <a:schemeClr val="bg1"/>
                </a:solidFill>
              </a:rPr>
              <a:t>in </a:t>
            </a:r>
            <a:br>
              <a:rPr lang="en-US" sz="5400" dirty="0">
                <a:solidFill>
                  <a:schemeClr val="bg1"/>
                </a:solidFill>
              </a:rPr>
            </a:br>
            <a:r>
              <a:rPr lang="en-US" sz="5400" dirty="0">
                <a:solidFill>
                  <a:schemeClr val="bg1"/>
                </a:solidFill>
              </a:rPr>
              <a:t>Health care </a:t>
            </a:r>
            <a:endParaRPr lang="en-PK" sz="5400" dirty="0">
              <a:solidFill>
                <a:schemeClr val="bg1"/>
              </a:solidFill>
            </a:endParaRPr>
          </a:p>
        </p:txBody>
      </p:sp>
      <p:sp>
        <p:nvSpPr>
          <p:cNvPr id="27" name="Oval 26">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TextBox 2">
            <a:extLst>
              <a:ext uri="{FF2B5EF4-FFF2-40B4-BE49-F238E27FC236}">
                <a16:creationId xmlns:a16="http://schemas.microsoft.com/office/drawing/2014/main" id="{6BD6282A-62CD-392E-B60B-FFAEF69E54E9}"/>
              </a:ext>
            </a:extLst>
          </p:cNvPr>
          <p:cNvSpPr txBox="1"/>
          <p:nvPr/>
        </p:nvSpPr>
        <p:spPr>
          <a:xfrm>
            <a:off x="2313992" y="4646645"/>
            <a:ext cx="3368351" cy="1477328"/>
          </a:xfrm>
          <a:prstGeom prst="rect">
            <a:avLst/>
          </a:prstGeom>
          <a:noFill/>
        </p:spPr>
        <p:txBody>
          <a:bodyPr wrap="square" rtlCol="0">
            <a:spAutoFit/>
          </a:bodyPr>
          <a:lstStyle/>
          <a:p>
            <a:r>
              <a:rPr lang="en-GB" dirty="0">
                <a:solidFill>
                  <a:schemeClr val="bg1"/>
                </a:solidFill>
              </a:rPr>
              <a:t>Name – </a:t>
            </a:r>
            <a:r>
              <a:rPr lang="en-GB" dirty="0" err="1">
                <a:solidFill>
                  <a:schemeClr val="bg1"/>
                </a:solidFill>
              </a:rPr>
              <a:t>Saema</a:t>
            </a:r>
            <a:r>
              <a:rPr lang="en-GB" dirty="0">
                <a:solidFill>
                  <a:schemeClr val="bg1"/>
                </a:solidFill>
              </a:rPr>
              <a:t> Nawaz</a:t>
            </a:r>
          </a:p>
          <a:p>
            <a:r>
              <a:rPr lang="en-GB" dirty="0">
                <a:solidFill>
                  <a:schemeClr val="bg1"/>
                </a:solidFill>
              </a:rPr>
              <a:t>Student ID – 2132127</a:t>
            </a:r>
          </a:p>
          <a:p>
            <a:r>
              <a:rPr lang="en-GB" dirty="0">
                <a:solidFill>
                  <a:schemeClr val="bg1"/>
                </a:solidFill>
              </a:rPr>
              <a:t>Module Code – LCHS4005</a:t>
            </a:r>
          </a:p>
          <a:p>
            <a:r>
              <a:rPr lang="en-GB" dirty="0">
                <a:solidFill>
                  <a:schemeClr val="bg1"/>
                </a:solidFill>
              </a:rPr>
              <a:t>Name of Lecturer – Fouzia Farheen</a:t>
            </a:r>
          </a:p>
        </p:txBody>
      </p:sp>
    </p:spTree>
    <p:extLst>
      <p:ext uri="{BB962C8B-B14F-4D97-AF65-F5344CB8AC3E}">
        <p14:creationId xmlns:p14="http://schemas.microsoft.com/office/powerpoint/2010/main" val="1894065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75CFD-2052-363D-98A8-666DD9E84ACF}"/>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Introduction </a:t>
            </a:r>
            <a:endParaRPr lang="en-PK"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1882D1-36D8-3002-5069-0548F6B00759}"/>
              </a:ext>
            </a:extLst>
          </p:cNvPr>
          <p:cNvSpPr>
            <a:spLocks noGrp="1"/>
          </p:cNvSpPr>
          <p:nvPr>
            <p:ph idx="1"/>
          </p:nvPr>
        </p:nvSpPr>
        <p:spPr>
          <a:xfrm>
            <a:off x="4167272" y="591344"/>
            <a:ext cx="7673275" cy="5585619"/>
          </a:xfrm>
        </p:spPr>
        <p:txBody>
          <a:bodyPr anchor="ctr">
            <a:normAutofit/>
          </a:bodyPr>
          <a:lstStyle/>
          <a:p>
            <a:pPr marL="0" indent="0">
              <a:lnSpc>
                <a:spcPct val="100000"/>
              </a:lnSpc>
              <a:buNone/>
            </a:pPr>
            <a:r>
              <a:rPr lang="en-US" dirty="0"/>
              <a:t>A team is a group of people coming together for a specific purpose. They usually share the following characteristics:</a:t>
            </a:r>
          </a:p>
          <a:p>
            <a:pPr marL="0" indent="0">
              <a:lnSpc>
                <a:spcPct val="100000"/>
              </a:lnSpc>
              <a:buNone/>
            </a:pPr>
            <a:r>
              <a:rPr lang="en-US" dirty="0"/>
              <a:t>► Social interaction </a:t>
            </a:r>
          </a:p>
          <a:p>
            <a:pPr marL="0" indent="0">
              <a:lnSpc>
                <a:spcPct val="100000"/>
              </a:lnSpc>
              <a:buNone/>
            </a:pPr>
            <a:r>
              <a:rPr lang="en-US" dirty="0"/>
              <a:t>► stability</a:t>
            </a:r>
          </a:p>
          <a:p>
            <a:pPr marL="0" indent="0">
              <a:lnSpc>
                <a:spcPct val="100000"/>
              </a:lnSpc>
              <a:buNone/>
            </a:pPr>
            <a:r>
              <a:rPr lang="en-US" dirty="0"/>
              <a:t>► Common goals and interests</a:t>
            </a:r>
          </a:p>
          <a:p>
            <a:pPr marL="0" indent="0">
              <a:lnSpc>
                <a:spcPct val="100000"/>
              </a:lnSpc>
              <a:buNone/>
            </a:pPr>
            <a:r>
              <a:rPr lang="en-US" dirty="0"/>
              <a:t>► Recognition within the organization as being a    </a:t>
            </a:r>
          </a:p>
          <a:p>
            <a:pPr marL="0" indent="0">
              <a:lnSpc>
                <a:spcPct val="100000"/>
              </a:lnSpc>
              <a:buNone/>
            </a:pPr>
            <a:r>
              <a:rPr lang="en-US" dirty="0"/>
              <a:t>       purposeful group </a:t>
            </a:r>
          </a:p>
          <a:p>
            <a:pPr marL="0" indent="0">
              <a:lnSpc>
                <a:spcPct val="100000"/>
              </a:lnSpc>
              <a:buNone/>
            </a:pPr>
            <a:r>
              <a:rPr lang="en-US" dirty="0"/>
              <a:t>Effective teamwork in health-care delivery can have an immediate and positive impact on patient safety. </a:t>
            </a:r>
          </a:p>
          <a:p>
            <a:endParaRPr lang="en-PK" dirty="0"/>
          </a:p>
        </p:txBody>
      </p:sp>
    </p:spTree>
    <p:extLst>
      <p:ext uri="{BB962C8B-B14F-4D97-AF65-F5344CB8AC3E}">
        <p14:creationId xmlns:p14="http://schemas.microsoft.com/office/powerpoint/2010/main" val="2423397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959FDBC-3355-36A5-B917-B4FA93B87224}"/>
              </a:ext>
            </a:extLst>
          </p:cNvPr>
          <p:cNvSpPr>
            <a:spLocks noGrp="1"/>
          </p:cNvSpPr>
          <p:nvPr>
            <p:ph type="title"/>
          </p:nvPr>
        </p:nvSpPr>
        <p:spPr>
          <a:xfrm>
            <a:off x="1143000" y="990599"/>
            <a:ext cx="9906000" cy="685800"/>
          </a:xfrm>
        </p:spPr>
        <p:txBody>
          <a:bodyPr anchor="t">
            <a:normAutofit/>
          </a:bodyPr>
          <a:lstStyle/>
          <a:p>
            <a:r>
              <a:rPr lang="en-US" sz="4000"/>
              <a:t>Different Types Of Teams Found In Health Care</a:t>
            </a:r>
            <a:endParaRPr lang="en-PK" sz="4000"/>
          </a:p>
        </p:txBody>
      </p:sp>
      <p:graphicFrame>
        <p:nvGraphicFramePr>
          <p:cNvPr id="5" name="Content Placeholder 2">
            <a:extLst>
              <a:ext uri="{FF2B5EF4-FFF2-40B4-BE49-F238E27FC236}">
                <a16:creationId xmlns:a16="http://schemas.microsoft.com/office/drawing/2014/main" id="{A86BF549-214F-494A-02AB-ACF48EC3BD91}"/>
              </a:ext>
            </a:extLst>
          </p:cNvPr>
          <p:cNvGraphicFramePr>
            <a:graphicFrameLocks noGrp="1"/>
          </p:cNvGraphicFramePr>
          <p:nvPr>
            <p:ph idx="1"/>
            <p:extLst>
              <p:ext uri="{D42A27DB-BD31-4B8C-83A1-F6EECF244321}">
                <p14:modId xmlns:p14="http://schemas.microsoft.com/office/powerpoint/2010/main" val="1386853093"/>
              </p:ext>
            </p:extLst>
          </p:nvPr>
        </p:nvGraphicFramePr>
        <p:xfrm>
          <a:off x="685800" y="2081245"/>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973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Flowchart: Document 103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6B1D6-55AA-F9B9-4885-0459B910E90C}"/>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000" kern="1200">
                <a:solidFill>
                  <a:srgbClr val="FFFFFF"/>
                </a:solidFill>
                <a:latin typeface="+mj-lt"/>
                <a:ea typeface="+mj-ea"/>
                <a:cs typeface="+mj-cs"/>
              </a:rPr>
              <a:t>Multidisciplinary team </a:t>
            </a:r>
          </a:p>
        </p:txBody>
      </p:sp>
      <p:pic>
        <p:nvPicPr>
          <p:cNvPr id="1026" name="Picture 2" descr="Multidisciplinary Care in Pain Management - Physiopedia">
            <a:extLst>
              <a:ext uri="{FF2B5EF4-FFF2-40B4-BE49-F238E27FC236}">
                <a16:creationId xmlns:a16="http://schemas.microsoft.com/office/drawing/2014/main" id="{CA755C38-CAB3-9EF6-169D-AF7EE73874F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07933" y="655793"/>
            <a:ext cx="7347537" cy="5547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8685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A40E64-79F3-77FD-2C8E-F4619BD277C0}"/>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Models of Teamwork in Health care </a:t>
            </a:r>
            <a:endParaRPr lang="en-PK" sz="4000">
              <a:solidFill>
                <a:srgbClr val="FFFFFF"/>
              </a:solidFill>
            </a:endParaRPr>
          </a:p>
        </p:txBody>
      </p:sp>
      <p:graphicFrame>
        <p:nvGraphicFramePr>
          <p:cNvPr id="11" name="Content Placeholder 2">
            <a:extLst>
              <a:ext uri="{FF2B5EF4-FFF2-40B4-BE49-F238E27FC236}">
                <a16:creationId xmlns:a16="http://schemas.microsoft.com/office/drawing/2014/main" id="{5CA0CC55-5472-F8E1-5991-A91D029A3CB7}"/>
              </a:ext>
            </a:extLst>
          </p:cNvPr>
          <p:cNvGraphicFramePr>
            <a:graphicFrameLocks noGrp="1"/>
          </p:cNvGraphicFramePr>
          <p:nvPr>
            <p:ph idx="1"/>
            <p:extLst>
              <p:ext uri="{D42A27DB-BD31-4B8C-83A1-F6EECF244321}">
                <p14:modId xmlns:p14="http://schemas.microsoft.com/office/powerpoint/2010/main" val="147446773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2019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3084CB52-55A2-4DC9-7A65-81A1D8F89EFE}"/>
              </a:ext>
            </a:extLst>
          </p:cNvPr>
          <p:cNvPicPr>
            <a:picLocks noChangeAspect="1"/>
          </p:cNvPicPr>
          <p:nvPr/>
        </p:nvPicPr>
        <p:blipFill rotWithShape="1">
          <a:blip r:embed="rId2">
            <a:duotone>
              <a:schemeClr val="bg2">
                <a:shade val="45000"/>
                <a:satMod val="135000"/>
              </a:schemeClr>
              <a:prstClr val="white"/>
            </a:duotone>
          </a:blip>
          <a:srcRect t="12256" b="3157"/>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556F9-D571-8CEE-2038-CAE9993AD2C6}"/>
              </a:ext>
            </a:extLst>
          </p:cNvPr>
          <p:cNvSpPr>
            <a:spLocks noGrp="1"/>
          </p:cNvSpPr>
          <p:nvPr>
            <p:ph type="title"/>
          </p:nvPr>
        </p:nvSpPr>
        <p:spPr>
          <a:xfrm>
            <a:off x="838200" y="365125"/>
            <a:ext cx="10515600" cy="1325563"/>
          </a:xfrm>
        </p:spPr>
        <p:txBody>
          <a:bodyPr>
            <a:normAutofit/>
          </a:bodyPr>
          <a:lstStyle/>
          <a:p>
            <a:r>
              <a:rPr lang="en-US" dirty="0"/>
              <a:t>Benefits of Teamwork in Health care</a:t>
            </a:r>
            <a:endParaRPr lang="en-PK" dirty="0"/>
          </a:p>
        </p:txBody>
      </p:sp>
      <p:graphicFrame>
        <p:nvGraphicFramePr>
          <p:cNvPr id="21" name="Content Placeholder 2">
            <a:extLst>
              <a:ext uri="{FF2B5EF4-FFF2-40B4-BE49-F238E27FC236}">
                <a16:creationId xmlns:a16="http://schemas.microsoft.com/office/drawing/2014/main" id="{38494262-21E3-CAC4-05C2-51F866D8E6BF}"/>
              </a:ext>
            </a:extLst>
          </p:cNvPr>
          <p:cNvGraphicFramePr>
            <a:graphicFrameLocks noGrp="1"/>
          </p:cNvGraphicFramePr>
          <p:nvPr>
            <p:ph idx="1"/>
            <p:extLst>
              <p:ext uri="{D42A27DB-BD31-4B8C-83A1-F6EECF244321}">
                <p14:modId xmlns:p14="http://schemas.microsoft.com/office/powerpoint/2010/main" val="28296127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9390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6EC0F8-8CA5-33BE-DCCE-7F1814005495}"/>
              </a:ext>
            </a:extLst>
          </p:cNvPr>
          <p:cNvSpPr>
            <a:spLocks noGrp="1"/>
          </p:cNvSpPr>
          <p:nvPr>
            <p:ph type="title"/>
          </p:nvPr>
        </p:nvSpPr>
        <p:spPr>
          <a:xfrm>
            <a:off x="838200" y="556995"/>
            <a:ext cx="10515600" cy="1133693"/>
          </a:xfrm>
        </p:spPr>
        <p:txBody>
          <a:bodyPr>
            <a:normAutofit/>
          </a:bodyPr>
          <a:lstStyle/>
          <a:p>
            <a:r>
              <a:rPr lang="en-US" sz="5200"/>
              <a:t>Practical Example </a:t>
            </a:r>
            <a:endParaRPr lang="en-PK" sz="5200"/>
          </a:p>
        </p:txBody>
      </p:sp>
      <p:graphicFrame>
        <p:nvGraphicFramePr>
          <p:cNvPr id="6" name="Content Placeholder 2">
            <a:extLst>
              <a:ext uri="{FF2B5EF4-FFF2-40B4-BE49-F238E27FC236}">
                <a16:creationId xmlns:a16="http://schemas.microsoft.com/office/drawing/2014/main" id="{9DC37896-BED6-3879-7190-7213F00C1F0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830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US" sz="5400"/>
              <a:t>Conclusion</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99077AC7-3BD3-E36D-9C4A-53A3FD29351D}"/>
              </a:ext>
            </a:extLst>
          </p:cNvPr>
          <p:cNvGraphicFramePr>
            <a:graphicFrameLocks noGrp="1"/>
          </p:cNvGraphicFramePr>
          <p:nvPr>
            <p:ph idx="1"/>
            <p:extLst>
              <p:ext uri="{D42A27DB-BD31-4B8C-83A1-F6EECF244321}">
                <p14:modId xmlns:p14="http://schemas.microsoft.com/office/powerpoint/2010/main" val="193691434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045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EAC93-BC1B-47FD-D3E1-CAC2DDF744B1}"/>
              </a:ext>
            </a:extLst>
          </p:cNvPr>
          <p:cNvSpPr>
            <a:spLocks noGrp="1"/>
          </p:cNvSpPr>
          <p:nvPr>
            <p:ph type="title"/>
          </p:nvPr>
        </p:nvSpPr>
        <p:spPr>
          <a:xfrm>
            <a:off x="838200" y="365125"/>
            <a:ext cx="10515600" cy="1325563"/>
          </a:xfrm>
        </p:spPr>
        <p:txBody>
          <a:bodyPr>
            <a:normAutofit/>
          </a:bodyPr>
          <a:lstStyle/>
          <a:p>
            <a:r>
              <a:rPr lang="en-US" sz="5400"/>
              <a:t>References </a:t>
            </a:r>
            <a:endParaRPr lang="en-PK"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33B001C8-0A02-07CD-C9D0-4D3AE05DD7AF}"/>
              </a:ext>
            </a:extLst>
          </p:cNvPr>
          <p:cNvSpPr>
            <a:spLocks noGrp="1"/>
          </p:cNvSpPr>
          <p:nvPr>
            <p:ph idx="1"/>
          </p:nvPr>
        </p:nvSpPr>
        <p:spPr>
          <a:xfrm>
            <a:off x="838200" y="1929384"/>
            <a:ext cx="10515600" cy="4251960"/>
          </a:xfrm>
        </p:spPr>
        <p:txBody>
          <a:bodyPr>
            <a:normAutofit/>
          </a:bodyPr>
          <a:lstStyle/>
          <a:p>
            <a:pPr marL="457200" indent="-457200">
              <a:spcAft>
                <a:spcPts val="1000"/>
              </a:spcAft>
            </a:pPr>
            <a:r>
              <a:rPr lang="en-US" sz="1500">
                <a:effectLst/>
                <a:latin typeface="Calibri" panose="020F0502020204030204" pitchFamily="34" charset="0"/>
                <a:ea typeface="Calibri" panose="020F0502020204030204" pitchFamily="34" charset="0"/>
              </a:rPr>
              <a:t>ALFATH, I. A. &amp; PANGESTU, A. B. 2022. The Analysis of Team Effectiveness: Case Study in Sabcanty Company. </a:t>
            </a:r>
            <a:r>
              <a:rPr lang="en-US" sz="1500" i="1">
                <a:effectLst/>
                <a:latin typeface="Calibri" panose="020F0502020204030204" pitchFamily="34" charset="0"/>
                <a:ea typeface="Calibri" panose="020F0502020204030204" pitchFamily="34" charset="0"/>
              </a:rPr>
              <a:t>Asian Journal of Research in Business and Management,</a:t>
            </a:r>
            <a:r>
              <a:rPr lang="en-US" sz="1500">
                <a:effectLst/>
                <a:latin typeface="Calibri" panose="020F0502020204030204" pitchFamily="34" charset="0"/>
                <a:ea typeface="Calibri" panose="020F0502020204030204" pitchFamily="34" charset="0"/>
              </a:rPr>
              <a:t> 4</a:t>
            </a:r>
            <a:r>
              <a:rPr lang="en-US" sz="1500" b="1">
                <a:effectLst/>
                <a:latin typeface="Calibri" panose="020F0502020204030204" pitchFamily="34" charset="0"/>
                <a:ea typeface="Calibri" panose="020F0502020204030204" pitchFamily="34" charset="0"/>
              </a:rPr>
              <a:t>,</a:t>
            </a:r>
            <a:r>
              <a:rPr lang="en-US" sz="1500">
                <a:effectLst/>
                <a:latin typeface="Calibri" panose="020F0502020204030204" pitchFamily="34" charset="0"/>
                <a:ea typeface="Calibri" panose="020F0502020204030204" pitchFamily="34" charset="0"/>
              </a:rPr>
              <a:t> 489-503.</a:t>
            </a:r>
            <a:endParaRPr lang="en-PK" sz="1500">
              <a:effectLst/>
              <a:latin typeface="Calibri" panose="020F0502020204030204" pitchFamily="34" charset="0"/>
              <a:ea typeface="Calibri" panose="020F0502020204030204" pitchFamily="34" charset="0"/>
            </a:endParaRPr>
          </a:p>
          <a:p>
            <a:pPr marL="457200" indent="-457200">
              <a:spcAft>
                <a:spcPts val="1000"/>
              </a:spcAft>
            </a:pPr>
            <a:r>
              <a:rPr lang="en-US" sz="1500">
                <a:effectLst/>
                <a:latin typeface="Calibri" panose="020F0502020204030204" pitchFamily="34" charset="0"/>
                <a:ea typeface="Calibri" panose="020F0502020204030204" pitchFamily="34" charset="0"/>
              </a:rPr>
              <a:t>BATENBURG, R., VAN WALBEEK, W. &amp; IN DER MAUR, W. 2013. Belbin role diversity and team performance: is there a relationship? </a:t>
            </a:r>
            <a:r>
              <a:rPr lang="en-US" sz="1500" i="1">
                <a:effectLst/>
                <a:latin typeface="Calibri" panose="020F0502020204030204" pitchFamily="34" charset="0"/>
                <a:ea typeface="Calibri" panose="020F0502020204030204" pitchFamily="34" charset="0"/>
              </a:rPr>
              <a:t>Journal of Management Development,</a:t>
            </a:r>
            <a:r>
              <a:rPr lang="en-US" sz="1500">
                <a:effectLst/>
                <a:latin typeface="Calibri" panose="020F0502020204030204" pitchFamily="34" charset="0"/>
                <a:ea typeface="Calibri" panose="020F0502020204030204" pitchFamily="34" charset="0"/>
              </a:rPr>
              <a:t> 32</a:t>
            </a:r>
            <a:r>
              <a:rPr lang="en-US" sz="1500" b="1">
                <a:effectLst/>
                <a:latin typeface="Calibri" panose="020F0502020204030204" pitchFamily="34" charset="0"/>
                <a:ea typeface="Calibri" panose="020F0502020204030204" pitchFamily="34" charset="0"/>
              </a:rPr>
              <a:t>,</a:t>
            </a:r>
            <a:r>
              <a:rPr lang="en-US" sz="1500">
                <a:effectLst/>
                <a:latin typeface="Calibri" panose="020F0502020204030204" pitchFamily="34" charset="0"/>
                <a:ea typeface="Calibri" panose="020F0502020204030204" pitchFamily="34" charset="0"/>
              </a:rPr>
              <a:t> 901-913.</a:t>
            </a:r>
            <a:endParaRPr lang="en-PK" sz="1500">
              <a:effectLst/>
              <a:latin typeface="Calibri" panose="020F0502020204030204" pitchFamily="34" charset="0"/>
              <a:ea typeface="Calibri" panose="020F0502020204030204" pitchFamily="34" charset="0"/>
            </a:endParaRPr>
          </a:p>
          <a:p>
            <a:pPr marL="457200" indent="-457200">
              <a:spcAft>
                <a:spcPts val="1000"/>
              </a:spcAft>
            </a:pPr>
            <a:r>
              <a:rPr lang="en-US" sz="1500">
                <a:effectLst/>
                <a:latin typeface="Calibri" panose="020F0502020204030204" pitchFamily="34" charset="0"/>
                <a:ea typeface="Calibri" panose="020F0502020204030204" pitchFamily="34" charset="0"/>
              </a:rPr>
              <a:t>BATES, S. B. 2014. Committee Effectiveness in Higher Education: The Strengths and Weaknesses of Group Decision Making. </a:t>
            </a:r>
            <a:r>
              <a:rPr lang="en-US" sz="1500" i="1">
                <a:effectLst/>
                <a:latin typeface="Calibri" panose="020F0502020204030204" pitchFamily="34" charset="0"/>
                <a:ea typeface="Calibri" panose="020F0502020204030204" pitchFamily="34" charset="0"/>
              </a:rPr>
              <a:t>Research in Higher Education Journal,</a:t>
            </a:r>
            <a:r>
              <a:rPr lang="en-US" sz="1500">
                <a:effectLst/>
                <a:latin typeface="Calibri" panose="020F0502020204030204" pitchFamily="34" charset="0"/>
                <a:ea typeface="Calibri" panose="020F0502020204030204" pitchFamily="34" charset="0"/>
              </a:rPr>
              <a:t> 25.</a:t>
            </a:r>
            <a:endParaRPr lang="en-PK" sz="1500">
              <a:effectLst/>
              <a:latin typeface="Calibri" panose="020F0502020204030204" pitchFamily="34" charset="0"/>
              <a:ea typeface="Calibri" panose="020F0502020204030204" pitchFamily="34" charset="0"/>
            </a:endParaRPr>
          </a:p>
          <a:p>
            <a:pPr marL="457200" indent="-457200">
              <a:spcAft>
                <a:spcPts val="1000"/>
              </a:spcAft>
            </a:pPr>
            <a:r>
              <a:rPr lang="en-US" sz="1500">
                <a:effectLst/>
                <a:latin typeface="Calibri" panose="020F0502020204030204" pitchFamily="34" charset="0"/>
                <a:ea typeface="Calibri" panose="020F0502020204030204" pitchFamily="34" charset="0"/>
              </a:rPr>
              <a:t>DE MEUSE, K. P. 2009. Driving team effectiveness. </a:t>
            </a:r>
            <a:r>
              <a:rPr lang="en-US" sz="1500" i="1">
                <a:effectLst/>
                <a:latin typeface="Calibri" panose="020F0502020204030204" pitchFamily="34" charset="0"/>
                <a:ea typeface="Calibri" panose="020F0502020204030204" pitchFamily="34" charset="0"/>
              </a:rPr>
              <a:t>A comparative analysis of the Korn/Ferry T7 model with other popular team</a:t>
            </a:r>
            <a:r>
              <a:rPr lang="en-US" sz="1500">
                <a:effectLst/>
                <a:latin typeface="Calibri" panose="020F0502020204030204" pitchFamily="34" charset="0"/>
                <a:ea typeface="Calibri" panose="020F0502020204030204" pitchFamily="34" charset="0"/>
              </a:rPr>
              <a:t>.</a:t>
            </a:r>
            <a:endParaRPr lang="en-PK" sz="1500">
              <a:effectLst/>
              <a:latin typeface="Calibri" panose="020F0502020204030204" pitchFamily="34" charset="0"/>
              <a:ea typeface="Calibri" panose="020F0502020204030204" pitchFamily="34" charset="0"/>
            </a:endParaRPr>
          </a:p>
          <a:p>
            <a:pPr marL="457200" indent="-457200">
              <a:spcAft>
                <a:spcPts val="1000"/>
              </a:spcAft>
            </a:pPr>
            <a:r>
              <a:rPr lang="en-US" sz="1500">
                <a:effectLst/>
                <a:latin typeface="Calibri" panose="020F0502020204030204" pitchFamily="34" charset="0"/>
                <a:ea typeface="Calibri" panose="020F0502020204030204" pitchFamily="34" charset="0"/>
              </a:rPr>
              <a:t>KNIGHT, P. J. 2006. </a:t>
            </a:r>
            <a:r>
              <a:rPr lang="en-US" sz="1500" i="1">
                <a:effectLst/>
                <a:latin typeface="Calibri" panose="020F0502020204030204" pitchFamily="34" charset="0"/>
                <a:ea typeface="Calibri" panose="020F0502020204030204" pitchFamily="34" charset="0"/>
              </a:rPr>
              <a:t>The Tuckman team development model's ability to explain small short duration technical team development as evidenced by DAU teams</a:t>
            </a:r>
            <a:r>
              <a:rPr lang="en-US" sz="1500">
                <a:effectLst/>
                <a:latin typeface="Calibri" panose="020F0502020204030204" pitchFamily="34" charset="0"/>
                <a:ea typeface="Calibri" panose="020F0502020204030204" pitchFamily="34" charset="0"/>
              </a:rPr>
              <a:t>, The University of Alabama in Huntsville.</a:t>
            </a:r>
            <a:endParaRPr lang="en-PK" sz="1500">
              <a:effectLst/>
              <a:latin typeface="Calibri" panose="020F0502020204030204" pitchFamily="34" charset="0"/>
              <a:ea typeface="Calibri" panose="020F0502020204030204" pitchFamily="34" charset="0"/>
            </a:endParaRPr>
          </a:p>
          <a:p>
            <a:pPr marL="457200" indent="-457200">
              <a:spcAft>
                <a:spcPts val="1000"/>
              </a:spcAft>
            </a:pPr>
            <a:r>
              <a:rPr lang="en-US" sz="1500">
                <a:effectLst/>
                <a:latin typeface="Calibri" panose="020F0502020204030204" pitchFamily="34" charset="0"/>
                <a:ea typeface="Calibri" panose="020F0502020204030204" pitchFamily="34" charset="0"/>
              </a:rPr>
              <a:t>MAHAFFEY-DOWD, D. T., CISTON, S. &amp; POUR, N. B. Work in Progress: Teamwork Skills Development in ChemE Car.  2021 ASEE Virtual Annual Conference Content Access, 2021.</a:t>
            </a:r>
            <a:endParaRPr lang="en-PK" sz="1500">
              <a:effectLst/>
              <a:latin typeface="Calibri" panose="020F0502020204030204" pitchFamily="34" charset="0"/>
              <a:ea typeface="Calibri" panose="020F0502020204030204" pitchFamily="34" charset="0"/>
            </a:endParaRPr>
          </a:p>
          <a:p>
            <a:endParaRPr lang="en-PK" sz="1500"/>
          </a:p>
        </p:txBody>
      </p:sp>
    </p:spTree>
    <p:extLst>
      <p:ext uri="{BB962C8B-B14F-4D97-AF65-F5344CB8AC3E}">
        <p14:creationId xmlns:p14="http://schemas.microsoft.com/office/powerpoint/2010/main" val="19125505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750</Words>
  <Application>Microsoft Office PowerPoint</Application>
  <PresentationFormat>Widescreen</PresentationFormat>
  <Paragraphs>54</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Working In a Teams in  Health care </vt:lpstr>
      <vt:lpstr>Introduction </vt:lpstr>
      <vt:lpstr>Different Types Of Teams Found In Health Care</vt:lpstr>
      <vt:lpstr>Multidisciplinary team </vt:lpstr>
      <vt:lpstr>Models of Teamwork in Health care </vt:lpstr>
      <vt:lpstr>Benefits of Teamwork in Health care</vt:lpstr>
      <vt:lpstr>Practical Example </vt:lpstr>
      <vt:lpstr>Conclusion</vt:lpstr>
      <vt:lpstr>References </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a Teams in  Health care </dc:title>
  <dc:creator>AHMED YAR KHOSO</dc:creator>
  <cp:lastModifiedBy>saima nawaz</cp:lastModifiedBy>
  <cp:revision>1</cp:revision>
  <dcterms:created xsi:type="dcterms:W3CDTF">2023-02-13T15:33:12Z</dcterms:created>
  <dcterms:modified xsi:type="dcterms:W3CDTF">2023-03-13T22:27:48Z</dcterms:modified>
</cp:coreProperties>
</file>