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2"/>
  </p:notesMasterIdLst>
  <p:sldIdLst>
    <p:sldId id="259" r:id="rId2"/>
    <p:sldId id="286" r:id="rId3"/>
    <p:sldId id="266" r:id="rId4"/>
    <p:sldId id="258" r:id="rId5"/>
    <p:sldId id="270" r:id="rId6"/>
    <p:sldId id="271" r:id="rId7"/>
    <p:sldId id="273" r:id="rId8"/>
    <p:sldId id="274" r:id="rId9"/>
    <p:sldId id="275" r:id="rId10"/>
    <p:sldId id="277" r:id="rId11"/>
    <p:sldId id="278" r:id="rId12"/>
    <p:sldId id="279" r:id="rId13"/>
    <p:sldId id="269" r:id="rId14"/>
    <p:sldId id="267" r:id="rId15"/>
    <p:sldId id="261" r:id="rId16"/>
    <p:sldId id="281" r:id="rId17"/>
    <p:sldId id="282" r:id="rId18"/>
    <p:sldId id="283" r:id="rId19"/>
    <p:sldId id="285" r:id="rId20"/>
    <p:sldId id="28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875447-A4AA-4B7C-8ACD-0A5A63C6C4FD}" v="614" dt="2024-03-26T17:21:38.7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160" d="100"/>
          <a:sy n="160" d="100"/>
        </p:scale>
        <p:origin x="2484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nja Toteva" userId="4ee6dbfa-1874-4a96-8910-4d3abb69f392" providerId="ADAL" clId="{C6875447-A4AA-4B7C-8ACD-0A5A63C6C4FD}"/>
    <pc:docChg chg="undo redo custSel addSld delSld modSld sldOrd addMainMaster delMainMaster addSection delSection">
      <pc:chgData name="Tanja Toteva" userId="4ee6dbfa-1874-4a96-8910-4d3abb69f392" providerId="ADAL" clId="{C6875447-A4AA-4B7C-8ACD-0A5A63C6C4FD}" dt="2024-03-26T17:24:52.134" v="1150" actId="1076"/>
      <pc:docMkLst>
        <pc:docMk/>
      </pc:docMkLst>
      <pc:sldChg chg="addSp delSp modSp add del mod">
        <pc:chgData name="Tanja Toteva" userId="4ee6dbfa-1874-4a96-8910-4d3abb69f392" providerId="ADAL" clId="{C6875447-A4AA-4B7C-8ACD-0A5A63C6C4FD}" dt="2024-03-25T21:18:55.118" v="852" actId="2696"/>
        <pc:sldMkLst>
          <pc:docMk/>
          <pc:sldMk cId="2197375879" sldId="256"/>
        </pc:sldMkLst>
        <pc:spChg chg="del">
          <ac:chgData name="Tanja Toteva" userId="4ee6dbfa-1874-4a96-8910-4d3abb69f392" providerId="ADAL" clId="{C6875447-A4AA-4B7C-8ACD-0A5A63C6C4FD}" dt="2024-03-25T19:09:29.003" v="145" actId="21"/>
          <ac:spMkLst>
            <pc:docMk/>
            <pc:sldMk cId="2197375879" sldId="256"/>
            <ac:spMk id="2" creationId="{E7BE9D2B-4826-3355-04CD-3508D333CAAA}"/>
          </ac:spMkLst>
        </pc:spChg>
        <pc:spChg chg="del">
          <ac:chgData name="Tanja Toteva" userId="4ee6dbfa-1874-4a96-8910-4d3abb69f392" providerId="ADAL" clId="{C6875447-A4AA-4B7C-8ACD-0A5A63C6C4FD}" dt="2024-03-25T19:09:52.903" v="146" actId="21"/>
          <ac:spMkLst>
            <pc:docMk/>
            <pc:sldMk cId="2197375879" sldId="256"/>
            <ac:spMk id="3" creationId="{DC4DE050-D224-97CF-A505-AAAC728365BA}"/>
          </ac:spMkLst>
        </pc:spChg>
        <pc:graphicFrameChg chg="add del modGraphic">
          <ac:chgData name="Tanja Toteva" userId="4ee6dbfa-1874-4a96-8910-4d3abb69f392" providerId="ADAL" clId="{C6875447-A4AA-4B7C-8ACD-0A5A63C6C4FD}" dt="2024-03-25T19:15:56.385" v="181" actId="21"/>
          <ac:graphicFrameMkLst>
            <pc:docMk/>
            <pc:sldMk cId="2197375879" sldId="256"/>
            <ac:graphicFrameMk id="5" creationId="{C73B373A-9252-FCCB-6813-B1636A2E748C}"/>
          </ac:graphicFrameMkLst>
        </pc:graphicFrameChg>
        <pc:picChg chg="add del mod">
          <ac:chgData name="Tanja Toteva" userId="4ee6dbfa-1874-4a96-8910-4d3abb69f392" providerId="ADAL" clId="{C6875447-A4AA-4B7C-8ACD-0A5A63C6C4FD}" dt="2024-03-25T19:07:52.596" v="143" actId="34307"/>
          <ac:picMkLst>
            <pc:docMk/>
            <pc:sldMk cId="2197375879" sldId="256"/>
            <ac:picMk id="4" creationId="{C0BEA6C4-10AF-386C-595F-A3EF76753017}"/>
          </ac:picMkLst>
        </pc:picChg>
      </pc:sldChg>
      <pc:sldChg chg="del ord">
        <pc:chgData name="Tanja Toteva" userId="4ee6dbfa-1874-4a96-8910-4d3abb69f392" providerId="ADAL" clId="{C6875447-A4AA-4B7C-8ACD-0A5A63C6C4FD}" dt="2024-03-25T19:07:27.577" v="141" actId="2696"/>
        <pc:sldMkLst>
          <pc:docMk/>
          <pc:sldMk cId="1533643746" sldId="257"/>
        </pc:sldMkLst>
      </pc:sldChg>
      <pc:sldChg chg="addSp delSp modSp mod ord delDesignElem">
        <pc:chgData name="Tanja Toteva" userId="4ee6dbfa-1874-4a96-8910-4d3abb69f392" providerId="ADAL" clId="{C6875447-A4AA-4B7C-8ACD-0A5A63C6C4FD}" dt="2024-03-26T17:21:08.533" v="1119"/>
        <pc:sldMkLst>
          <pc:docMk/>
          <pc:sldMk cId="3339726260" sldId="258"/>
        </pc:sldMkLst>
        <pc:spChg chg="del">
          <ac:chgData name="Tanja Toteva" userId="4ee6dbfa-1874-4a96-8910-4d3abb69f392" providerId="ADAL" clId="{C6875447-A4AA-4B7C-8ACD-0A5A63C6C4FD}" dt="2024-03-25T18:47:08.953" v="3" actId="21"/>
          <ac:spMkLst>
            <pc:docMk/>
            <pc:sldMk cId="3339726260" sldId="258"/>
            <ac:spMk id="2" creationId="{CB062A32-6CC6-7E2F-E777-16C3449E2CD5}"/>
          </ac:spMkLst>
        </pc:spChg>
        <pc:spChg chg="add del mod">
          <ac:chgData name="Tanja Toteva" userId="4ee6dbfa-1874-4a96-8910-4d3abb69f392" providerId="ADAL" clId="{C6875447-A4AA-4B7C-8ACD-0A5A63C6C4FD}" dt="2024-03-25T18:51:17.025" v="31" actId="122"/>
          <ac:spMkLst>
            <pc:docMk/>
            <pc:sldMk cId="3339726260" sldId="258"/>
            <ac:spMk id="4" creationId="{4A6436A6-8084-1E25-9F23-412F75F55A56}"/>
          </ac:spMkLst>
        </pc:spChg>
        <pc:spChg chg="add mod">
          <ac:chgData name="Tanja Toteva" userId="4ee6dbfa-1874-4a96-8910-4d3abb69f392" providerId="ADAL" clId="{C6875447-A4AA-4B7C-8ACD-0A5A63C6C4FD}" dt="2024-03-25T18:51:22.883" v="32" actId="1076"/>
          <ac:spMkLst>
            <pc:docMk/>
            <pc:sldMk cId="3339726260" sldId="258"/>
            <ac:spMk id="7" creationId="{D4BA047F-E8F1-21B1-2312-878ECDC7BE7D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3339726260" sldId="258"/>
            <ac:spMk id="9" creationId="{C6870151-9189-4C3A-8379-EF3D95827A0A}"/>
          </ac:spMkLst>
        </pc:spChg>
        <pc:spChg chg="add mod">
          <ac:chgData name="Tanja Toteva" userId="4ee6dbfa-1874-4a96-8910-4d3abb69f392" providerId="ADAL" clId="{C6875447-A4AA-4B7C-8ACD-0A5A63C6C4FD}" dt="2024-03-25T18:50:06.442" v="21"/>
          <ac:spMkLst>
            <pc:docMk/>
            <pc:sldMk cId="3339726260" sldId="258"/>
            <ac:spMk id="10" creationId="{ABEC6F75-A5F3-9248-A052-2A0BA9200C0E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3339726260" sldId="258"/>
            <ac:spMk id="11" creationId="{123EA69C-102A-4DD0-9547-05DCD271D159}"/>
          </ac:spMkLst>
        </pc:spChg>
        <pc:spChg chg="add mod">
          <ac:chgData name="Tanja Toteva" userId="4ee6dbfa-1874-4a96-8910-4d3abb69f392" providerId="ADAL" clId="{C6875447-A4AA-4B7C-8ACD-0A5A63C6C4FD}" dt="2024-03-25T18:50:06.442" v="21"/>
          <ac:spMkLst>
            <pc:docMk/>
            <pc:sldMk cId="3339726260" sldId="258"/>
            <ac:spMk id="12" creationId="{B0293A94-DBB3-6935-0979-9D346D406CBC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3339726260" sldId="258"/>
            <ac:spMk id="13" creationId="{6A862265-5CA3-4C40-8582-7534C3B03C2A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3339726260" sldId="258"/>
            <ac:spMk id="15" creationId="{600EF80B-0391-4082-9AF5-F15B091B4CE9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3339726260" sldId="258"/>
            <ac:spMk id="19" creationId="{3FBF03E8-C602-4192-9C52-F84B29FDCC88}"/>
          </ac:spMkLst>
        </pc:spChg>
        <pc:grpChg chg="add mod">
          <ac:chgData name="Tanja Toteva" userId="4ee6dbfa-1874-4a96-8910-4d3abb69f392" providerId="ADAL" clId="{C6875447-A4AA-4B7C-8ACD-0A5A63C6C4FD}" dt="2024-03-25T18:50:06.442" v="21"/>
          <ac:grpSpMkLst>
            <pc:docMk/>
            <pc:sldMk cId="3339726260" sldId="258"/>
            <ac:grpSpMk id="8" creationId="{E3361397-9FD7-CB6B-72A9-653F7C08C0D3}"/>
          </ac:grpSpMkLst>
        </pc:grpChg>
        <pc:graphicFrameChg chg="add mod modGraphic">
          <ac:chgData name="Tanja Toteva" userId="4ee6dbfa-1874-4a96-8910-4d3abb69f392" providerId="ADAL" clId="{C6875447-A4AA-4B7C-8ACD-0A5A63C6C4FD}" dt="2024-03-25T19:02:06.671" v="128"/>
          <ac:graphicFrameMkLst>
            <pc:docMk/>
            <pc:sldMk cId="3339726260" sldId="258"/>
            <ac:graphicFrameMk id="14" creationId="{E6A22360-91AE-4D85-3023-0B0D434983F3}"/>
          </ac:graphicFrameMkLst>
        </pc:graphicFrameChg>
        <pc:graphicFrameChg chg="del">
          <ac:chgData name="Tanja Toteva" userId="4ee6dbfa-1874-4a96-8910-4d3abb69f392" providerId="ADAL" clId="{C6875447-A4AA-4B7C-8ACD-0A5A63C6C4FD}" dt="2024-03-25T18:47:13.964" v="4" actId="21"/>
          <ac:graphicFrameMkLst>
            <pc:docMk/>
            <pc:sldMk cId="3339726260" sldId="258"/>
            <ac:graphicFrameMk id="21" creationId="{B4D896F5-16B4-A0F7-437E-953268305385}"/>
          </ac:graphicFrameMkLst>
        </pc:graphicFrameChg>
        <pc:picChg chg="add del">
          <ac:chgData name="Tanja Toteva" userId="4ee6dbfa-1874-4a96-8910-4d3abb69f392" providerId="ADAL" clId="{C6875447-A4AA-4B7C-8ACD-0A5A63C6C4FD}" dt="2024-03-25T18:47:25.842" v="6" actId="21"/>
          <ac:picMkLst>
            <pc:docMk/>
            <pc:sldMk cId="3339726260" sldId="258"/>
            <ac:picMk id="5" creationId="{29F66185-DDC0-C639-CBF0-3DA03E7F36EA}"/>
          </ac:picMkLst>
        </pc:picChg>
        <pc:cxnChg chg="del">
          <ac:chgData name="Tanja Toteva" userId="4ee6dbfa-1874-4a96-8910-4d3abb69f392" providerId="ADAL" clId="{C6875447-A4AA-4B7C-8ACD-0A5A63C6C4FD}" dt="2024-03-26T17:21:08.533" v="1119"/>
          <ac:cxnSpMkLst>
            <pc:docMk/>
            <pc:sldMk cId="3339726260" sldId="258"/>
            <ac:cxnSpMk id="17" creationId="{D33AC32D-5F44-45F7-A0BD-7C11A86BED57}"/>
          </ac:cxnSpMkLst>
        </pc:cxnChg>
      </pc:sldChg>
      <pc:sldChg chg="delSp modSp mod delDesignElem">
        <pc:chgData name="Tanja Toteva" userId="4ee6dbfa-1874-4a96-8910-4d3abb69f392" providerId="ADAL" clId="{C6875447-A4AA-4B7C-8ACD-0A5A63C6C4FD}" dt="2024-03-26T17:21:10.073" v="1121"/>
        <pc:sldMkLst>
          <pc:docMk/>
          <pc:sldMk cId="361853452" sldId="259"/>
        </pc:sldMkLst>
        <pc:spChg chg="mod">
          <ac:chgData name="Tanja Toteva" userId="4ee6dbfa-1874-4a96-8910-4d3abb69f392" providerId="ADAL" clId="{C6875447-A4AA-4B7C-8ACD-0A5A63C6C4FD}" dt="2024-03-26T17:21:10.073" v="1121"/>
          <ac:spMkLst>
            <pc:docMk/>
            <pc:sldMk cId="361853452" sldId="259"/>
            <ac:spMk id="2" creationId="{B4A68608-2DA8-EC8A-0CD0-D2CC1870DBA4}"/>
          </ac:spMkLst>
        </pc:spChg>
        <pc:spChg chg="mod">
          <ac:chgData name="Tanja Toteva" userId="4ee6dbfa-1874-4a96-8910-4d3abb69f392" providerId="ADAL" clId="{C6875447-A4AA-4B7C-8ACD-0A5A63C6C4FD}" dt="2024-03-26T17:21:10.073" v="1121"/>
          <ac:spMkLst>
            <pc:docMk/>
            <pc:sldMk cId="361853452" sldId="259"/>
            <ac:spMk id="4" creationId="{F13EE1D0-6B16-2CC2-20B1-EF69D1037389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361853452" sldId="259"/>
            <ac:spMk id="9" creationId="{482E7304-2AC2-4A5C-924D-A6AC3FFC5EAC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361853452" sldId="259"/>
            <ac:spMk id="13" creationId="{A3C183B1-1D4B-4E3D-A02E-A426E3BFA016}"/>
          </ac:spMkLst>
        </pc:spChg>
        <pc:cxnChg chg="del">
          <ac:chgData name="Tanja Toteva" userId="4ee6dbfa-1874-4a96-8910-4d3abb69f392" providerId="ADAL" clId="{C6875447-A4AA-4B7C-8ACD-0A5A63C6C4FD}" dt="2024-03-26T17:21:08.533" v="1119"/>
          <ac:cxnSpMkLst>
            <pc:docMk/>
            <pc:sldMk cId="361853452" sldId="259"/>
            <ac:cxnSpMk id="11" creationId="{D259FEF2-F6A5-442F-BA10-4E39EECD0ABE}"/>
          </ac:cxnSpMkLst>
        </pc:cxnChg>
      </pc:sldChg>
      <pc:sldChg chg="addSp delSp modSp del mod ord">
        <pc:chgData name="Tanja Toteva" userId="4ee6dbfa-1874-4a96-8910-4d3abb69f392" providerId="ADAL" clId="{C6875447-A4AA-4B7C-8ACD-0A5A63C6C4FD}" dt="2024-03-25T19:15:49.371" v="180" actId="2696"/>
        <pc:sldMkLst>
          <pc:docMk/>
          <pc:sldMk cId="2326351505" sldId="260"/>
        </pc:sldMkLst>
        <pc:spChg chg="del mod">
          <ac:chgData name="Tanja Toteva" userId="4ee6dbfa-1874-4a96-8910-4d3abb69f392" providerId="ADAL" clId="{C6875447-A4AA-4B7C-8ACD-0A5A63C6C4FD}" dt="2024-03-25T19:10:48.313" v="153" actId="21"/>
          <ac:spMkLst>
            <pc:docMk/>
            <pc:sldMk cId="2326351505" sldId="260"/>
            <ac:spMk id="2" creationId="{C30616D6-1D57-8AFE-9625-45214844A362}"/>
          </ac:spMkLst>
        </pc:spChg>
        <pc:spChg chg="add del mod">
          <ac:chgData name="Tanja Toteva" userId="4ee6dbfa-1874-4a96-8910-4d3abb69f392" providerId="ADAL" clId="{C6875447-A4AA-4B7C-8ACD-0A5A63C6C4FD}" dt="2024-03-25T19:10:36.250" v="151" actId="21"/>
          <ac:spMkLst>
            <pc:docMk/>
            <pc:sldMk cId="2326351505" sldId="260"/>
            <ac:spMk id="4" creationId="{8481A083-6CD7-59A9-2D9B-596EAE4DBF1B}"/>
          </ac:spMkLst>
        </pc:spChg>
        <pc:spChg chg="add del mod">
          <ac:chgData name="Tanja Toteva" userId="4ee6dbfa-1874-4a96-8910-4d3abb69f392" providerId="ADAL" clId="{C6875447-A4AA-4B7C-8ACD-0A5A63C6C4FD}" dt="2024-03-25T19:10:52.236" v="154" actId="21"/>
          <ac:spMkLst>
            <pc:docMk/>
            <pc:sldMk cId="2326351505" sldId="260"/>
            <ac:spMk id="9" creationId="{B53B2F6F-548F-C737-2841-217C8147BED2}"/>
          </ac:spMkLst>
        </pc:spChg>
        <pc:spChg chg="add del mod">
          <ac:chgData name="Tanja Toteva" userId="4ee6dbfa-1874-4a96-8910-4d3abb69f392" providerId="ADAL" clId="{C6875447-A4AA-4B7C-8ACD-0A5A63C6C4FD}" dt="2024-03-25T19:13:51.549" v="171"/>
          <ac:spMkLst>
            <pc:docMk/>
            <pc:sldMk cId="2326351505" sldId="260"/>
            <ac:spMk id="10" creationId="{08A3365E-B592-BBE4-79E3-436F35841457}"/>
          </ac:spMkLst>
        </pc:spChg>
        <pc:graphicFrameChg chg="add mod">
          <ac:chgData name="Tanja Toteva" userId="4ee6dbfa-1874-4a96-8910-4d3abb69f392" providerId="ADAL" clId="{C6875447-A4AA-4B7C-8ACD-0A5A63C6C4FD}" dt="2024-03-25T19:10:18.584" v="149"/>
          <ac:graphicFrameMkLst>
            <pc:docMk/>
            <pc:sldMk cId="2326351505" sldId="260"/>
            <ac:graphicFrameMk id="5" creationId="{82CB7380-43D3-9E65-EDFA-5A088ACD9B4F}"/>
          </ac:graphicFrameMkLst>
        </pc:graphicFrameChg>
        <pc:graphicFrameChg chg="add del mod">
          <ac:chgData name="Tanja Toteva" userId="4ee6dbfa-1874-4a96-8910-4d3abb69f392" providerId="ADAL" clId="{C6875447-A4AA-4B7C-8ACD-0A5A63C6C4FD}" dt="2024-03-25T19:13:51.535" v="169" actId="21"/>
          <ac:graphicFrameMkLst>
            <pc:docMk/>
            <pc:sldMk cId="2326351505" sldId="260"/>
            <ac:graphicFrameMk id="6" creationId="{407EF8ED-57FF-B5E4-C076-6AEA044F0396}"/>
          </ac:graphicFrameMkLst>
        </pc:graphicFrameChg>
        <pc:graphicFrameChg chg="del mod">
          <ac:chgData name="Tanja Toteva" userId="4ee6dbfa-1874-4a96-8910-4d3abb69f392" providerId="ADAL" clId="{C6875447-A4AA-4B7C-8ACD-0A5A63C6C4FD}" dt="2024-03-25T19:10:12.661" v="147" actId="21"/>
          <ac:graphicFrameMkLst>
            <pc:docMk/>
            <pc:sldMk cId="2326351505" sldId="260"/>
            <ac:graphicFrameMk id="7" creationId="{20007DED-E1D4-3859-EF01-925871CF83F1}"/>
          </ac:graphicFrameMkLst>
        </pc:graphicFrameChg>
        <pc:graphicFrameChg chg="add del mod modGraphic">
          <ac:chgData name="Tanja Toteva" userId="4ee6dbfa-1874-4a96-8910-4d3abb69f392" providerId="ADAL" clId="{C6875447-A4AA-4B7C-8ACD-0A5A63C6C4FD}" dt="2024-03-25T19:14:33.212" v="175" actId="1032"/>
          <ac:graphicFrameMkLst>
            <pc:docMk/>
            <pc:sldMk cId="2326351505" sldId="260"/>
            <ac:graphicFrameMk id="11" creationId="{4FA8BAB4-34F3-D906-E6C3-6961BABA3581}"/>
          </ac:graphicFrameMkLst>
        </pc:graphicFrameChg>
        <pc:graphicFrameChg chg="add del mod modGraphic">
          <ac:chgData name="Tanja Toteva" userId="4ee6dbfa-1874-4a96-8910-4d3abb69f392" providerId="ADAL" clId="{C6875447-A4AA-4B7C-8ACD-0A5A63C6C4FD}" dt="2024-03-25T19:15:43.378" v="179" actId="1032"/>
          <ac:graphicFrameMkLst>
            <pc:docMk/>
            <pc:sldMk cId="2326351505" sldId="260"/>
            <ac:graphicFrameMk id="12" creationId="{B3AF82B0-0D74-1129-A9D1-18A054A6916D}"/>
          </ac:graphicFrameMkLst>
        </pc:graphicFrameChg>
      </pc:sldChg>
      <pc:sldChg chg="delSp modSp delDesignElem">
        <pc:chgData name="Tanja Toteva" userId="4ee6dbfa-1874-4a96-8910-4d3abb69f392" providerId="ADAL" clId="{C6875447-A4AA-4B7C-8ACD-0A5A63C6C4FD}" dt="2024-03-26T17:21:10.073" v="1121"/>
        <pc:sldMkLst>
          <pc:docMk/>
          <pc:sldMk cId="4250206931" sldId="261"/>
        </pc:sldMkLst>
        <pc:spChg chg="mod">
          <ac:chgData name="Tanja Toteva" userId="4ee6dbfa-1874-4a96-8910-4d3abb69f392" providerId="ADAL" clId="{C6875447-A4AA-4B7C-8ACD-0A5A63C6C4FD}" dt="2024-03-26T17:21:10.073" v="1121"/>
          <ac:spMkLst>
            <pc:docMk/>
            <pc:sldMk cId="4250206931" sldId="261"/>
            <ac:spMk id="2" creationId="{44AF6BB5-8D3A-882D-A861-95D074295A82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4250206931" sldId="261"/>
            <ac:spMk id="9" creationId="{90E27C2B-C5C9-288F-4740-35B495465E06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4250206931" sldId="261"/>
            <ac:spMk id="13" creationId="{7FDFDD9C-E9C9-E83C-5A20-C8225095021E}"/>
          </ac:spMkLst>
        </pc:spChg>
        <pc:cxnChg chg="del">
          <ac:chgData name="Tanja Toteva" userId="4ee6dbfa-1874-4a96-8910-4d3abb69f392" providerId="ADAL" clId="{C6875447-A4AA-4B7C-8ACD-0A5A63C6C4FD}" dt="2024-03-26T17:21:08.533" v="1119"/>
          <ac:cxnSpMkLst>
            <pc:docMk/>
            <pc:sldMk cId="4250206931" sldId="261"/>
            <ac:cxnSpMk id="11" creationId="{33A2B592-6B5C-3DB4-E344-F4DDD9EB4CAF}"/>
          </ac:cxnSpMkLst>
        </pc:cxnChg>
      </pc:sldChg>
      <pc:sldChg chg="del">
        <pc:chgData name="Tanja Toteva" userId="4ee6dbfa-1874-4a96-8910-4d3abb69f392" providerId="ADAL" clId="{C6875447-A4AA-4B7C-8ACD-0A5A63C6C4FD}" dt="2024-03-25T21:14:16.370" v="814" actId="2696"/>
        <pc:sldMkLst>
          <pc:docMk/>
          <pc:sldMk cId="1956594665" sldId="262"/>
        </pc:sldMkLst>
      </pc:sldChg>
      <pc:sldChg chg="del">
        <pc:chgData name="Tanja Toteva" userId="4ee6dbfa-1874-4a96-8910-4d3abb69f392" providerId="ADAL" clId="{C6875447-A4AA-4B7C-8ACD-0A5A63C6C4FD}" dt="2024-03-25T21:14:25.284" v="815" actId="2696"/>
        <pc:sldMkLst>
          <pc:docMk/>
          <pc:sldMk cId="3271760706" sldId="263"/>
        </pc:sldMkLst>
      </pc:sldChg>
      <pc:sldChg chg="del">
        <pc:chgData name="Tanja Toteva" userId="4ee6dbfa-1874-4a96-8910-4d3abb69f392" providerId="ADAL" clId="{C6875447-A4AA-4B7C-8ACD-0A5A63C6C4FD}" dt="2024-03-25T21:15:30.717" v="817" actId="2696"/>
        <pc:sldMkLst>
          <pc:docMk/>
          <pc:sldMk cId="2999885599" sldId="264"/>
        </pc:sldMkLst>
      </pc:sldChg>
      <pc:sldChg chg="del">
        <pc:chgData name="Tanja Toteva" userId="4ee6dbfa-1874-4a96-8910-4d3abb69f392" providerId="ADAL" clId="{C6875447-A4AA-4B7C-8ACD-0A5A63C6C4FD}" dt="2024-03-25T21:14:39.969" v="816" actId="2696"/>
        <pc:sldMkLst>
          <pc:docMk/>
          <pc:sldMk cId="3755386851" sldId="265"/>
        </pc:sldMkLst>
      </pc:sldChg>
      <pc:sldChg chg="addSp delSp modSp mod delDesignElem">
        <pc:chgData name="Tanja Toteva" userId="4ee6dbfa-1874-4a96-8910-4d3abb69f392" providerId="ADAL" clId="{C6875447-A4AA-4B7C-8ACD-0A5A63C6C4FD}" dt="2024-03-26T17:21:08.533" v="1119"/>
        <pc:sldMkLst>
          <pc:docMk/>
          <pc:sldMk cId="3231978644" sldId="266"/>
        </pc:sldMkLst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3231978644" sldId="266"/>
            <ac:spMk id="9" creationId="{16DDE775-2981-D29F-276F-D295FEC23F35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3231978644" sldId="266"/>
            <ac:spMk id="11" creationId="{0C72916E-8FE9-6828-A881-7EBD460A5168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3231978644" sldId="266"/>
            <ac:spMk id="15" creationId="{FBF1DE56-925E-F618-0C5D-177209C20359}"/>
          </ac:spMkLst>
        </pc:spChg>
        <pc:picChg chg="add mod">
          <ac:chgData name="Tanja Toteva" userId="4ee6dbfa-1874-4a96-8910-4d3abb69f392" providerId="ADAL" clId="{C6875447-A4AA-4B7C-8ACD-0A5A63C6C4FD}" dt="2024-03-25T21:09:33.488" v="780"/>
          <ac:picMkLst>
            <pc:docMk/>
            <pc:sldMk cId="3231978644" sldId="266"/>
            <ac:picMk id="3" creationId="{E3A0AF0D-627F-F0DF-B7FB-77101C709875}"/>
          </ac:picMkLst>
        </pc:picChg>
        <pc:picChg chg="add mod">
          <ac:chgData name="Tanja Toteva" userId="4ee6dbfa-1874-4a96-8910-4d3abb69f392" providerId="ADAL" clId="{C6875447-A4AA-4B7C-8ACD-0A5A63C6C4FD}" dt="2024-03-25T21:10:42.022" v="789"/>
          <ac:picMkLst>
            <pc:docMk/>
            <pc:sldMk cId="3231978644" sldId="266"/>
            <ac:picMk id="5" creationId="{CBA41B74-FC5B-6B1A-C88F-E00870CBDEFE}"/>
          </ac:picMkLst>
        </pc:picChg>
        <pc:picChg chg="del">
          <ac:chgData name="Tanja Toteva" userId="4ee6dbfa-1874-4a96-8910-4d3abb69f392" providerId="ADAL" clId="{C6875447-A4AA-4B7C-8ACD-0A5A63C6C4FD}" dt="2024-03-26T17:21:08.533" v="1119"/>
          <ac:picMkLst>
            <pc:docMk/>
            <pc:sldMk cId="3231978644" sldId="266"/>
            <ac:picMk id="17" creationId="{B5E15A6F-0C13-E99D-E64A-0C1ED2D781A2}"/>
          </ac:picMkLst>
        </pc:picChg>
        <pc:cxnChg chg="del">
          <ac:chgData name="Tanja Toteva" userId="4ee6dbfa-1874-4a96-8910-4d3abb69f392" providerId="ADAL" clId="{C6875447-A4AA-4B7C-8ACD-0A5A63C6C4FD}" dt="2024-03-26T17:21:08.533" v="1119"/>
          <ac:cxnSpMkLst>
            <pc:docMk/>
            <pc:sldMk cId="3231978644" sldId="266"/>
            <ac:cxnSpMk id="13" creationId="{604CB516-8A8A-01AA-6BF1-B68C69F6F54E}"/>
          </ac:cxnSpMkLst>
        </pc:cxnChg>
        <pc:cxnChg chg="del">
          <ac:chgData name="Tanja Toteva" userId="4ee6dbfa-1874-4a96-8910-4d3abb69f392" providerId="ADAL" clId="{C6875447-A4AA-4B7C-8ACD-0A5A63C6C4FD}" dt="2024-03-26T17:21:08.533" v="1119"/>
          <ac:cxnSpMkLst>
            <pc:docMk/>
            <pc:sldMk cId="3231978644" sldId="266"/>
            <ac:cxnSpMk id="19" creationId="{E03CE624-65EC-805B-9887-5791093D7243}"/>
          </ac:cxnSpMkLst>
        </pc:cxnChg>
      </pc:sldChg>
      <pc:sldChg chg="delSp add delDesignElem">
        <pc:chgData name="Tanja Toteva" userId="4ee6dbfa-1874-4a96-8910-4d3abb69f392" providerId="ADAL" clId="{C6875447-A4AA-4B7C-8ACD-0A5A63C6C4FD}" dt="2024-03-26T17:21:08.533" v="1119"/>
        <pc:sldMkLst>
          <pc:docMk/>
          <pc:sldMk cId="2890641169" sldId="267"/>
        </pc:sldMkLst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890641169" sldId="267"/>
            <ac:spMk id="9" creationId="{A548A943-0B21-CF6A-7A15-8752C7A71577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890641169" sldId="267"/>
            <ac:spMk id="11" creationId="{E5ABF733-F2FE-FB79-FA58-7AD557B72C1C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890641169" sldId="267"/>
            <ac:spMk id="13" creationId="{1DA30A81-4EFB-A0F8-AA78-2FA874D7EFE4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890641169" sldId="267"/>
            <ac:spMk id="15" creationId="{3D779CA4-7190-6324-BAFE-375682569C2A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890641169" sldId="267"/>
            <ac:spMk id="19" creationId="{434A6C96-643B-320E-5176-D49C3546B139}"/>
          </ac:spMkLst>
        </pc:spChg>
        <pc:cxnChg chg="del">
          <ac:chgData name="Tanja Toteva" userId="4ee6dbfa-1874-4a96-8910-4d3abb69f392" providerId="ADAL" clId="{C6875447-A4AA-4B7C-8ACD-0A5A63C6C4FD}" dt="2024-03-26T17:21:08.533" v="1119"/>
          <ac:cxnSpMkLst>
            <pc:docMk/>
            <pc:sldMk cId="2890641169" sldId="267"/>
            <ac:cxnSpMk id="17" creationId="{54F44D5A-7A2F-B6FF-0BB4-6B03D9110F7F}"/>
          </ac:cxnSpMkLst>
        </pc:cxnChg>
      </pc:sldChg>
      <pc:sldChg chg="add del">
        <pc:chgData name="Tanja Toteva" userId="4ee6dbfa-1874-4a96-8910-4d3abb69f392" providerId="ADAL" clId="{C6875447-A4AA-4B7C-8ACD-0A5A63C6C4FD}" dt="2024-03-25T21:13:03.371" v="813" actId="2696"/>
        <pc:sldMkLst>
          <pc:docMk/>
          <pc:sldMk cId="1106038963" sldId="268"/>
        </pc:sldMkLst>
      </pc:sldChg>
      <pc:sldChg chg="delSp add delDesignElem">
        <pc:chgData name="Tanja Toteva" userId="4ee6dbfa-1874-4a96-8910-4d3abb69f392" providerId="ADAL" clId="{C6875447-A4AA-4B7C-8ACD-0A5A63C6C4FD}" dt="2024-03-26T17:21:08.533" v="1119"/>
        <pc:sldMkLst>
          <pc:docMk/>
          <pc:sldMk cId="2382391041" sldId="269"/>
        </pc:sldMkLst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382391041" sldId="269"/>
            <ac:spMk id="9" creationId="{A59D99C2-B2FD-0BD7-D364-978119F20C43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382391041" sldId="269"/>
            <ac:spMk id="11" creationId="{08B35E8E-3453-78C9-5ACA-80A59B3BB550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382391041" sldId="269"/>
            <ac:spMk id="15" creationId="{69A6B9EA-46ED-5611-1037-FCB4E82FDA90}"/>
          </ac:spMkLst>
        </pc:spChg>
        <pc:picChg chg="del">
          <ac:chgData name="Tanja Toteva" userId="4ee6dbfa-1874-4a96-8910-4d3abb69f392" providerId="ADAL" clId="{C6875447-A4AA-4B7C-8ACD-0A5A63C6C4FD}" dt="2024-03-26T17:21:08.533" v="1119"/>
          <ac:picMkLst>
            <pc:docMk/>
            <pc:sldMk cId="2382391041" sldId="269"/>
            <ac:picMk id="17" creationId="{52B70BAF-FEF3-1171-908B-6930BB52BF7E}"/>
          </ac:picMkLst>
        </pc:picChg>
        <pc:cxnChg chg="del">
          <ac:chgData name="Tanja Toteva" userId="4ee6dbfa-1874-4a96-8910-4d3abb69f392" providerId="ADAL" clId="{C6875447-A4AA-4B7C-8ACD-0A5A63C6C4FD}" dt="2024-03-26T17:21:08.533" v="1119"/>
          <ac:cxnSpMkLst>
            <pc:docMk/>
            <pc:sldMk cId="2382391041" sldId="269"/>
            <ac:cxnSpMk id="13" creationId="{C6B7B326-F53A-2E72-D085-51643D9D87BE}"/>
          </ac:cxnSpMkLst>
        </pc:cxnChg>
        <pc:cxnChg chg="del">
          <ac:chgData name="Tanja Toteva" userId="4ee6dbfa-1874-4a96-8910-4d3abb69f392" providerId="ADAL" clId="{C6875447-A4AA-4B7C-8ACD-0A5A63C6C4FD}" dt="2024-03-26T17:21:08.533" v="1119"/>
          <ac:cxnSpMkLst>
            <pc:docMk/>
            <pc:sldMk cId="2382391041" sldId="269"/>
            <ac:cxnSpMk id="19" creationId="{D545EE49-078B-9263-7F78-40D6FBAFD41C}"/>
          </ac:cxnSpMkLst>
        </pc:cxnChg>
      </pc:sldChg>
      <pc:sldChg chg="add del ord">
        <pc:chgData name="Tanja Toteva" userId="4ee6dbfa-1874-4a96-8910-4d3abb69f392" providerId="ADAL" clId="{C6875447-A4AA-4B7C-8ACD-0A5A63C6C4FD}" dt="2024-03-25T20:15:57.797" v="401" actId="2696"/>
        <pc:sldMkLst>
          <pc:docMk/>
          <pc:sldMk cId="2396041053" sldId="270"/>
        </pc:sldMkLst>
      </pc:sldChg>
      <pc:sldChg chg="addSp delSp modSp add mod ord delDesignElem">
        <pc:chgData name="Tanja Toteva" userId="4ee6dbfa-1874-4a96-8910-4d3abb69f392" providerId="ADAL" clId="{C6875447-A4AA-4B7C-8ACD-0A5A63C6C4FD}" dt="2024-03-26T17:21:08.533" v="1119"/>
        <pc:sldMkLst>
          <pc:docMk/>
          <pc:sldMk cId="2820922910" sldId="270"/>
        </pc:sldMkLst>
        <pc:spChg chg="del">
          <ac:chgData name="Tanja Toteva" userId="4ee6dbfa-1874-4a96-8910-4d3abb69f392" providerId="ADAL" clId="{C6875447-A4AA-4B7C-8ACD-0A5A63C6C4FD}" dt="2024-03-25T20:16:11.948" v="405" actId="21"/>
          <ac:spMkLst>
            <pc:docMk/>
            <pc:sldMk cId="2820922910" sldId="270"/>
            <ac:spMk id="2" creationId="{D4220690-9C44-8F3C-6B13-E7626CCF07FA}"/>
          </ac:spMkLst>
        </pc:spChg>
        <pc:spChg chg="del">
          <ac:chgData name="Tanja Toteva" userId="4ee6dbfa-1874-4a96-8910-4d3abb69f392" providerId="ADAL" clId="{C6875447-A4AA-4B7C-8ACD-0A5A63C6C4FD}" dt="2024-03-25T20:16:19.810" v="407" actId="21"/>
          <ac:spMkLst>
            <pc:docMk/>
            <pc:sldMk cId="2820922910" sldId="270"/>
            <ac:spMk id="4" creationId="{2AE5D938-5D02-879D-5ED6-6BEFB92D9163}"/>
          </ac:spMkLst>
        </pc:spChg>
        <pc:spChg chg="add del mod">
          <ac:chgData name="Tanja Toteva" userId="4ee6dbfa-1874-4a96-8910-4d3abb69f392" providerId="ADAL" clId="{C6875447-A4AA-4B7C-8ACD-0A5A63C6C4FD}" dt="2024-03-25T20:16:16.442" v="406" actId="21"/>
          <ac:spMkLst>
            <pc:docMk/>
            <pc:sldMk cId="2820922910" sldId="270"/>
            <ac:spMk id="5" creationId="{7295B364-483B-A7C5-6854-CBCDAB7937B8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820922910" sldId="270"/>
            <ac:spMk id="9" creationId="{574B179E-EFE0-2581-12C8-650D29E955EC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820922910" sldId="270"/>
            <ac:spMk id="13" creationId="{6DC23C56-5604-40AD-2955-DC484A254802}"/>
          </ac:spMkLst>
        </pc:spChg>
        <pc:graphicFrameChg chg="add mod modGraphic">
          <ac:chgData name="Tanja Toteva" userId="4ee6dbfa-1874-4a96-8910-4d3abb69f392" providerId="ADAL" clId="{C6875447-A4AA-4B7C-8ACD-0A5A63C6C4FD}" dt="2024-03-26T16:09:50.173" v="928" actId="20577"/>
          <ac:graphicFrameMkLst>
            <pc:docMk/>
            <pc:sldMk cId="2820922910" sldId="270"/>
            <ac:graphicFrameMk id="6" creationId="{3ACA78ED-63E3-0EAF-0297-80DD483B62D5}"/>
          </ac:graphicFrameMkLst>
        </pc:graphicFrameChg>
        <pc:cxnChg chg="del">
          <ac:chgData name="Tanja Toteva" userId="4ee6dbfa-1874-4a96-8910-4d3abb69f392" providerId="ADAL" clId="{C6875447-A4AA-4B7C-8ACD-0A5A63C6C4FD}" dt="2024-03-26T17:21:08.533" v="1119"/>
          <ac:cxnSpMkLst>
            <pc:docMk/>
            <pc:sldMk cId="2820922910" sldId="270"/>
            <ac:cxnSpMk id="11" creationId="{9EE06CB0-AD36-0E37-FE3D-3B36CCF69BF6}"/>
          </ac:cxnSpMkLst>
        </pc:cxnChg>
      </pc:sldChg>
      <pc:sldChg chg="addSp delSp modSp add del mod ord">
        <pc:chgData name="Tanja Toteva" userId="4ee6dbfa-1874-4a96-8910-4d3abb69f392" providerId="ADAL" clId="{C6875447-A4AA-4B7C-8ACD-0A5A63C6C4FD}" dt="2024-03-25T20:15:38.520" v="397" actId="2696"/>
        <pc:sldMkLst>
          <pc:docMk/>
          <pc:sldMk cId="3072966209" sldId="270"/>
        </pc:sldMkLst>
        <pc:spChg chg="add del mod">
          <ac:chgData name="Tanja Toteva" userId="4ee6dbfa-1874-4a96-8910-4d3abb69f392" providerId="ADAL" clId="{C6875447-A4AA-4B7C-8ACD-0A5A63C6C4FD}" dt="2024-03-25T19:17:07.642" v="196" actId="21"/>
          <ac:spMkLst>
            <pc:docMk/>
            <pc:sldMk cId="3072966209" sldId="270"/>
            <ac:spMk id="3" creationId="{666711A5-F448-4722-17C9-22303B9D3CB7}"/>
          </ac:spMkLst>
        </pc:spChg>
        <pc:spChg chg="del">
          <ac:chgData name="Tanja Toteva" userId="4ee6dbfa-1874-4a96-8910-4d3abb69f392" providerId="ADAL" clId="{C6875447-A4AA-4B7C-8ACD-0A5A63C6C4FD}" dt="2024-03-25T19:17:04.547" v="195" actId="21"/>
          <ac:spMkLst>
            <pc:docMk/>
            <pc:sldMk cId="3072966209" sldId="270"/>
            <ac:spMk id="7" creationId="{C2A2DF10-491C-B2EC-B620-F976AB2F6DE8}"/>
          </ac:spMkLst>
        </pc:spChg>
        <pc:spChg chg="del">
          <ac:chgData name="Tanja Toteva" userId="4ee6dbfa-1874-4a96-8910-4d3abb69f392" providerId="ADAL" clId="{C6875447-A4AA-4B7C-8ACD-0A5A63C6C4FD}" dt="2024-03-25T19:16:44.206" v="191" actId="21"/>
          <ac:spMkLst>
            <pc:docMk/>
            <pc:sldMk cId="3072966209" sldId="270"/>
            <ac:spMk id="10" creationId="{AB6F1DD0-8B0D-E6DA-F9B9-395F6307126D}"/>
          </ac:spMkLst>
        </pc:spChg>
        <pc:spChg chg="del">
          <ac:chgData name="Tanja Toteva" userId="4ee6dbfa-1874-4a96-8910-4d3abb69f392" providerId="ADAL" clId="{C6875447-A4AA-4B7C-8ACD-0A5A63C6C4FD}" dt="2024-03-25T19:16:46.756" v="192" actId="21"/>
          <ac:spMkLst>
            <pc:docMk/>
            <pc:sldMk cId="3072966209" sldId="270"/>
            <ac:spMk id="12" creationId="{17B38923-9D8E-3820-66DF-7369066ADA83}"/>
          </ac:spMkLst>
        </pc:spChg>
        <pc:spChg chg="del">
          <ac:chgData name="Tanja Toteva" userId="4ee6dbfa-1874-4a96-8910-4d3abb69f392" providerId="ADAL" clId="{C6875447-A4AA-4B7C-8ACD-0A5A63C6C4FD}" dt="2024-03-25T19:16:22.962" v="185" actId="21"/>
          <ac:spMkLst>
            <pc:docMk/>
            <pc:sldMk cId="3072966209" sldId="270"/>
            <ac:spMk id="14" creationId="{477E8743-D8F9-901A-C036-040813AFCFB7}"/>
          </ac:spMkLst>
        </pc:spChg>
        <pc:spChg chg="del">
          <ac:chgData name="Tanja Toteva" userId="4ee6dbfa-1874-4a96-8910-4d3abb69f392" providerId="ADAL" clId="{C6875447-A4AA-4B7C-8ACD-0A5A63C6C4FD}" dt="2024-03-25T19:16:49.414" v="193" actId="21"/>
          <ac:spMkLst>
            <pc:docMk/>
            <pc:sldMk cId="3072966209" sldId="270"/>
            <ac:spMk id="16" creationId="{30198DBA-E140-B43C-F054-5A94792B8BDD}"/>
          </ac:spMkLst>
        </pc:spChg>
        <pc:spChg chg="del">
          <ac:chgData name="Tanja Toteva" userId="4ee6dbfa-1874-4a96-8910-4d3abb69f392" providerId="ADAL" clId="{C6875447-A4AA-4B7C-8ACD-0A5A63C6C4FD}" dt="2024-03-25T19:16:53.390" v="194" actId="21"/>
          <ac:spMkLst>
            <pc:docMk/>
            <pc:sldMk cId="3072966209" sldId="270"/>
            <ac:spMk id="18" creationId="{A3A4B0E4-86C1-E1FA-08E1-FC9E7251F9F5}"/>
          </ac:spMkLst>
        </pc:spChg>
        <pc:spChg chg="del">
          <ac:chgData name="Tanja Toteva" userId="4ee6dbfa-1874-4a96-8910-4d3abb69f392" providerId="ADAL" clId="{C6875447-A4AA-4B7C-8ACD-0A5A63C6C4FD}" dt="2024-03-25T19:16:27.879" v="186" actId="21"/>
          <ac:spMkLst>
            <pc:docMk/>
            <pc:sldMk cId="3072966209" sldId="270"/>
            <ac:spMk id="21" creationId="{228E69DE-D064-76A1-DB80-6756436D0CE5}"/>
          </ac:spMkLst>
        </pc:spChg>
        <pc:spChg chg="del">
          <ac:chgData name="Tanja Toteva" userId="4ee6dbfa-1874-4a96-8910-4d3abb69f392" providerId="ADAL" clId="{C6875447-A4AA-4B7C-8ACD-0A5A63C6C4FD}" dt="2024-03-25T19:16:41.812" v="190" actId="21"/>
          <ac:spMkLst>
            <pc:docMk/>
            <pc:sldMk cId="3072966209" sldId="270"/>
            <ac:spMk id="23" creationId="{BE9C7CC8-9D82-714A-03C4-2E428974DE32}"/>
          </ac:spMkLst>
        </pc:spChg>
        <pc:spChg chg="del">
          <ac:chgData name="Tanja Toteva" userId="4ee6dbfa-1874-4a96-8910-4d3abb69f392" providerId="ADAL" clId="{C6875447-A4AA-4B7C-8ACD-0A5A63C6C4FD}" dt="2024-03-25T19:16:35.474" v="188" actId="21"/>
          <ac:spMkLst>
            <pc:docMk/>
            <pc:sldMk cId="3072966209" sldId="270"/>
            <ac:spMk id="25" creationId="{EA6B9C27-39E3-DBA0-FC1C-4DD333CE8701}"/>
          </ac:spMkLst>
        </pc:spChg>
        <pc:spChg chg="del">
          <ac:chgData name="Tanja Toteva" userId="4ee6dbfa-1874-4a96-8910-4d3abb69f392" providerId="ADAL" clId="{C6875447-A4AA-4B7C-8ACD-0A5A63C6C4FD}" dt="2024-03-25T19:16:31.243" v="187" actId="21"/>
          <ac:spMkLst>
            <pc:docMk/>
            <pc:sldMk cId="3072966209" sldId="270"/>
            <ac:spMk id="27" creationId="{605C820C-FA8A-A892-D6C4-DF5058B87954}"/>
          </ac:spMkLst>
        </pc:spChg>
        <pc:spChg chg="del">
          <ac:chgData name="Tanja Toteva" userId="4ee6dbfa-1874-4a96-8910-4d3abb69f392" providerId="ADAL" clId="{C6875447-A4AA-4B7C-8ACD-0A5A63C6C4FD}" dt="2024-03-25T19:16:38.572" v="189" actId="21"/>
          <ac:spMkLst>
            <pc:docMk/>
            <pc:sldMk cId="3072966209" sldId="270"/>
            <ac:spMk id="29" creationId="{A445C34F-B39B-179C-7F19-3C4163EC5257}"/>
          </ac:spMkLst>
        </pc:spChg>
        <pc:graphicFrameChg chg="add del mod modGraphic">
          <ac:chgData name="Tanja Toteva" userId="4ee6dbfa-1874-4a96-8910-4d3abb69f392" providerId="ADAL" clId="{C6875447-A4AA-4B7C-8ACD-0A5A63C6C4FD}" dt="2024-03-25T20:12:58.179" v="383" actId="21"/>
          <ac:graphicFrameMkLst>
            <pc:docMk/>
            <pc:sldMk cId="3072966209" sldId="270"/>
            <ac:graphicFrameMk id="4" creationId="{E6B8ADEA-40D6-FDC9-AC58-71787E036E7A}"/>
          </ac:graphicFrameMkLst>
        </pc:graphicFrameChg>
        <pc:graphicFrameChg chg="add del mod modGraphic">
          <ac:chgData name="Tanja Toteva" userId="4ee6dbfa-1874-4a96-8910-4d3abb69f392" providerId="ADAL" clId="{C6875447-A4AA-4B7C-8ACD-0A5A63C6C4FD}" dt="2024-03-25T20:14:08.789" v="386" actId="1032"/>
          <ac:graphicFrameMkLst>
            <pc:docMk/>
            <pc:sldMk cId="3072966209" sldId="270"/>
            <ac:graphicFrameMk id="5" creationId="{B07EA7B0-410F-5A69-5BEB-C8062AF6903F}"/>
          </ac:graphicFrameMkLst>
        </pc:graphicFrameChg>
        <pc:graphicFrameChg chg="add mod modGraphic">
          <ac:chgData name="Tanja Toteva" userId="4ee6dbfa-1874-4a96-8910-4d3abb69f392" providerId="ADAL" clId="{C6875447-A4AA-4B7C-8ACD-0A5A63C6C4FD}" dt="2024-03-25T20:15:17.607" v="394"/>
          <ac:graphicFrameMkLst>
            <pc:docMk/>
            <pc:sldMk cId="3072966209" sldId="270"/>
            <ac:graphicFrameMk id="6" creationId="{ECBBFCD1-3974-3E44-2300-F9EBB989BE0E}"/>
          </ac:graphicFrameMkLst>
        </pc:graphicFrameChg>
      </pc:sldChg>
      <pc:sldChg chg="add del">
        <pc:chgData name="Tanja Toteva" userId="4ee6dbfa-1874-4a96-8910-4d3abb69f392" providerId="ADAL" clId="{C6875447-A4AA-4B7C-8ACD-0A5A63C6C4FD}" dt="2024-03-25T20:15:36.498" v="396" actId="2696"/>
        <pc:sldMkLst>
          <pc:docMk/>
          <pc:sldMk cId="1363489537" sldId="271"/>
        </pc:sldMkLst>
      </pc:sldChg>
      <pc:sldChg chg="addSp delSp modSp add mod ord setBg setClrOvrMap delDesignElem">
        <pc:chgData name="Tanja Toteva" userId="4ee6dbfa-1874-4a96-8910-4d3abb69f392" providerId="ADAL" clId="{C6875447-A4AA-4B7C-8ACD-0A5A63C6C4FD}" dt="2024-03-26T17:21:10.073" v="1121"/>
        <pc:sldMkLst>
          <pc:docMk/>
          <pc:sldMk cId="3558442122" sldId="271"/>
        </pc:sldMkLst>
        <pc:spChg chg="add del mod">
          <ac:chgData name="Tanja Toteva" userId="4ee6dbfa-1874-4a96-8910-4d3abb69f392" providerId="ADAL" clId="{C6875447-A4AA-4B7C-8ACD-0A5A63C6C4FD}" dt="2024-03-25T20:29:16.013" v="513" actId="21"/>
          <ac:spMkLst>
            <pc:docMk/>
            <pc:sldMk cId="3558442122" sldId="271"/>
            <ac:spMk id="3" creationId="{5CC54EAE-6745-AA22-B904-939F3CAD1499}"/>
          </ac:spMkLst>
        </pc:spChg>
        <pc:spChg chg="mod">
          <ac:chgData name="Tanja Toteva" userId="4ee6dbfa-1874-4a96-8910-4d3abb69f392" providerId="ADAL" clId="{C6875447-A4AA-4B7C-8ACD-0A5A63C6C4FD}" dt="2024-03-26T17:21:10.073" v="1121"/>
          <ac:spMkLst>
            <pc:docMk/>
            <pc:sldMk cId="3558442122" sldId="271"/>
            <ac:spMk id="4" creationId="{7A0A2156-2265-AE77-070B-3C3B56A3907D}"/>
          </ac:spMkLst>
        </pc:spChg>
        <pc:spChg chg="del">
          <ac:chgData name="Tanja Toteva" userId="4ee6dbfa-1874-4a96-8910-4d3abb69f392" providerId="ADAL" clId="{C6875447-A4AA-4B7C-8ACD-0A5A63C6C4FD}" dt="2024-03-25T20:28:49.040" v="510" actId="21"/>
          <ac:spMkLst>
            <pc:docMk/>
            <pc:sldMk cId="3558442122" sldId="271"/>
            <ac:spMk id="7" creationId="{D1217CEC-B00C-9030-3D6C-ABC23B9DAC37}"/>
          </ac:spMkLst>
        </pc:spChg>
        <pc:spChg chg="add del">
          <ac:chgData name="Tanja Toteva" userId="4ee6dbfa-1874-4a96-8910-4d3abb69f392" providerId="ADAL" clId="{C6875447-A4AA-4B7C-8ACD-0A5A63C6C4FD}" dt="2024-03-25T20:35:39.906" v="545" actId="26606"/>
          <ac:spMkLst>
            <pc:docMk/>
            <pc:sldMk cId="3558442122" sldId="271"/>
            <ac:spMk id="9" creationId="{0201EE4D-4BE1-A57E-9EFC-0BCE3053F5B5}"/>
          </ac:spMkLst>
        </pc:spChg>
        <pc:spChg chg="add del">
          <ac:chgData name="Tanja Toteva" userId="4ee6dbfa-1874-4a96-8910-4d3abb69f392" providerId="ADAL" clId="{C6875447-A4AA-4B7C-8ACD-0A5A63C6C4FD}" dt="2024-03-25T20:35:39.906" v="545" actId="26606"/>
          <ac:spMkLst>
            <pc:docMk/>
            <pc:sldMk cId="3558442122" sldId="271"/>
            <ac:spMk id="11" creationId="{E3119D76-7AAD-594D-BB36-D2FF86A6572C}"/>
          </ac:spMkLst>
        </pc:spChg>
        <pc:spChg chg="add del">
          <ac:chgData name="Tanja Toteva" userId="4ee6dbfa-1874-4a96-8910-4d3abb69f392" providerId="ADAL" clId="{C6875447-A4AA-4B7C-8ACD-0A5A63C6C4FD}" dt="2024-03-25T20:35:39.906" v="545" actId="26606"/>
          <ac:spMkLst>
            <pc:docMk/>
            <pc:sldMk cId="3558442122" sldId="271"/>
            <ac:spMk id="13" creationId="{FAC6CC6F-555E-5C10-00D2-93FDC095A52C}"/>
          </ac:spMkLst>
        </pc:spChg>
        <pc:spChg chg="add del">
          <ac:chgData name="Tanja Toteva" userId="4ee6dbfa-1874-4a96-8910-4d3abb69f392" providerId="ADAL" clId="{C6875447-A4AA-4B7C-8ACD-0A5A63C6C4FD}" dt="2024-03-25T20:35:39.906" v="545" actId="26606"/>
          <ac:spMkLst>
            <pc:docMk/>
            <pc:sldMk cId="3558442122" sldId="271"/>
            <ac:spMk id="15" creationId="{1B81EABB-5C64-0A50-945B-6599F734E3BD}"/>
          </ac:spMkLst>
        </pc:spChg>
        <pc:spChg chg="add del">
          <ac:chgData name="Tanja Toteva" userId="4ee6dbfa-1874-4a96-8910-4d3abb69f392" providerId="ADAL" clId="{C6875447-A4AA-4B7C-8ACD-0A5A63C6C4FD}" dt="2024-03-25T20:35:39.906" v="545" actId="26606"/>
          <ac:spMkLst>
            <pc:docMk/>
            <pc:sldMk cId="3558442122" sldId="271"/>
            <ac:spMk id="19" creationId="{9726DF3D-1394-7AE2-383E-DEB7546F81CD}"/>
          </ac:spMkLst>
        </pc:spChg>
        <pc:spChg chg="add del">
          <ac:chgData name="Tanja Toteva" userId="4ee6dbfa-1874-4a96-8910-4d3abb69f392" providerId="ADAL" clId="{C6875447-A4AA-4B7C-8ACD-0A5A63C6C4FD}" dt="2024-03-25T20:35:39.807" v="544" actId="26606"/>
          <ac:spMkLst>
            <pc:docMk/>
            <pc:sldMk cId="3558442122" sldId="271"/>
            <ac:spMk id="24" creationId="{368B8211-0B9F-4516-8771-3316E00DB965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3558442122" sldId="271"/>
            <ac:spMk id="28" creationId="{279D3810-B86F-4009-84EC-DE0FEABD6FCE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3558442122" sldId="271"/>
            <ac:spMk id="29" creationId="{7BEFDA1A-2A01-4C29-A5D0-AE6F050D07DF}"/>
          </ac:spMkLst>
        </pc:spChg>
        <pc:spChg chg="add del">
          <ac:chgData name="Tanja Toteva" userId="4ee6dbfa-1874-4a96-8910-4d3abb69f392" providerId="ADAL" clId="{C6875447-A4AA-4B7C-8ACD-0A5A63C6C4FD}" dt="2024-03-25T21:19:17.318" v="854" actId="26606"/>
          <ac:spMkLst>
            <pc:docMk/>
            <pc:sldMk cId="3558442122" sldId="271"/>
            <ac:spMk id="37" creationId="{C6870151-9189-4C3A-8379-EF3D95827A0A}"/>
          </ac:spMkLst>
        </pc:spChg>
        <pc:spChg chg="add del">
          <ac:chgData name="Tanja Toteva" userId="4ee6dbfa-1874-4a96-8910-4d3abb69f392" providerId="ADAL" clId="{C6875447-A4AA-4B7C-8ACD-0A5A63C6C4FD}" dt="2024-03-25T21:19:17.318" v="854" actId="26606"/>
          <ac:spMkLst>
            <pc:docMk/>
            <pc:sldMk cId="3558442122" sldId="271"/>
            <ac:spMk id="39" creationId="{123EA69C-102A-4DD0-9547-05DCD271D159}"/>
          </ac:spMkLst>
        </pc:spChg>
        <pc:spChg chg="add del">
          <ac:chgData name="Tanja Toteva" userId="4ee6dbfa-1874-4a96-8910-4d3abb69f392" providerId="ADAL" clId="{C6875447-A4AA-4B7C-8ACD-0A5A63C6C4FD}" dt="2024-03-25T21:19:17.318" v="854" actId="26606"/>
          <ac:spMkLst>
            <pc:docMk/>
            <pc:sldMk cId="3558442122" sldId="271"/>
            <ac:spMk id="41" creationId="{6A862265-5CA3-4C40-8582-7534C3B03C2A}"/>
          </ac:spMkLst>
        </pc:spChg>
        <pc:spChg chg="add del">
          <ac:chgData name="Tanja Toteva" userId="4ee6dbfa-1874-4a96-8910-4d3abb69f392" providerId="ADAL" clId="{C6875447-A4AA-4B7C-8ACD-0A5A63C6C4FD}" dt="2024-03-25T21:19:17.318" v="854" actId="26606"/>
          <ac:spMkLst>
            <pc:docMk/>
            <pc:sldMk cId="3558442122" sldId="271"/>
            <ac:spMk id="43" creationId="{600EF80B-0391-4082-9AF5-F15B091B4CE9}"/>
          </ac:spMkLst>
        </pc:spChg>
        <pc:spChg chg="add del">
          <ac:chgData name="Tanja Toteva" userId="4ee6dbfa-1874-4a96-8910-4d3abb69f392" providerId="ADAL" clId="{C6875447-A4AA-4B7C-8ACD-0A5A63C6C4FD}" dt="2024-03-25T21:19:17.318" v="854" actId="26606"/>
          <ac:spMkLst>
            <pc:docMk/>
            <pc:sldMk cId="3558442122" sldId="271"/>
            <ac:spMk id="47" creationId="{3FBF03E8-C602-4192-9C52-F84B29FDCC88}"/>
          </ac:spMkLst>
        </pc:spChg>
        <pc:spChg chg="add del">
          <ac:chgData name="Tanja Toteva" userId="4ee6dbfa-1874-4a96-8910-4d3abb69f392" providerId="ADAL" clId="{C6875447-A4AA-4B7C-8ACD-0A5A63C6C4FD}" dt="2024-03-25T21:19:19.255" v="856" actId="26606"/>
          <ac:spMkLst>
            <pc:docMk/>
            <pc:sldMk cId="3558442122" sldId="271"/>
            <ac:spMk id="49" creationId="{C6870151-9189-4C3A-8379-EF3D95827A0A}"/>
          </ac:spMkLst>
        </pc:spChg>
        <pc:spChg chg="add del">
          <ac:chgData name="Tanja Toteva" userId="4ee6dbfa-1874-4a96-8910-4d3abb69f392" providerId="ADAL" clId="{C6875447-A4AA-4B7C-8ACD-0A5A63C6C4FD}" dt="2024-03-25T21:19:19.255" v="856" actId="26606"/>
          <ac:spMkLst>
            <pc:docMk/>
            <pc:sldMk cId="3558442122" sldId="271"/>
            <ac:spMk id="50" creationId="{123EA69C-102A-4DD0-9547-05DCD271D159}"/>
          </ac:spMkLst>
        </pc:spChg>
        <pc:spChg chg="add del">
          <ac:chgData name="Tanja Toteva" userId="4ee6dbfa-1874-4a96-8910-4d3abb69f392" providerId="ADAL" clId="{C6875447-A4AA-4B7C-8ACD-0A5A63C6C4FD}" dt="2024-03-25T21:19:19.255" v="856" actId="26606"/>
          <ac:spMkLst>
            <pc:docMk/>
            <pc:sldMk cId="3558442122" sldId="271"/>
            <ac:spMk id="51" creationId="{6A862265-5CA3-4C40-8582-7534C3B03C2A}"/>
          </ac:spMkLst>
        </pc:spChg>
        <pc:spChg chg="add del">
          <ac:chgData name="Tanja Toteva" userId="4ee6dbfa-1874-4a96-8910-4d3abb69f392" providerId="ADAL" clId="{C6875447-A4AA-4B7C-8ACD-0A5A63C6C4FD}" dt="2024-03-25T21:19:19.255" v="856" actId="26606"/>
          <ac:spMkLst>
            <pc:docMk/>
            <pc:sldMk cId="3558442122" sldId="271"/>
            <ac:spMk id="52" creationId="{600EF80B-0391-4082-9AF5-F15B091B4CE9}"/>
          </ac:spMkLst>
        </pc:spChg>
        <pc:spChg chg="add del">
          <ac:chgData name="Tanja Toteva" userId="4ee6dbfa-1874-4a96-8910-4d3abb69f392" providerId="ADAL" clId="{C6875447-A4AA-4B7C-8ACD-0A5A63C6C4FD}" dt="2024-03-25T21:19:19.255" v="856" actId="26606"/>
          <ac:spMkLst>
            <pc:docMk/>
            <pc:sldMk cId="3558442122" sldId="271"/>
            <ac:spMk id="54" creationId="{3FBF03E8-C602-4192-9C52-F84B29FDCC88}"/>
          </ac:spMkLst>
        </pc:spChg>
        <pc:spChg chg="add del">
          <ac:chgData name="Tanja Toteva" userId="4ee6dbfa-1874-4a96-8910-4d3abb69f392" providerId="ADAL" clId="{C6875447-A4AA-4B7C-8ACD-0A5A63C6C4FD}" dt="2024-03-25T21:19:22.662" v="858" actId="26606"/>
          <ac:spMkLst>
            <pc:docMk/>
            <pc:sldMk cId="3558442122" sldId="271"/>
            <ac:spMk id="56" creationId="{C6870151-9189-4C3A-8379-EF3D95827A0A}"/>
          </ac:spMkLst>
        </pc:spChg>
        <pc:spChg chg="add del">
          <ac:chgData name="Tanja Toteva" userId="4ee6dbfa-1874-4a96-8910-4d3abb69f392" providerId="ADAL" clId="{C6875447-A4AA-4B7C-8ACD-0A5A63C6C4FD}" dt="2024-03-25T21:19:22.662" v="858" actId="26606"/>
          <ac:spMkLst>
            <pc:docMk/>
            <pc:sldMk cId="3558442122" sldId="271"/>
            <ac:spMk id="57" creationId="{123EA69C-102A-4DD0-9547-05DCD271D159}"/>
          </ac:spMkLst>
        </pc:spChg>
        <pc:spChg chg="add del">
          <ac:chgData name="Tanja Toteva" userId="4ee6dbfa-1874-4a96-8910-4d3abb69f392" providerId="ADAL" clId="{C6875447-A4AA-4B7C-8ACD-0A5A63C6C4FD}" dt="2024-03-25T21:19:22.662" v="858" actId="26606"/>
          <ac:spMkLst>
            <pc:docMk/>
            <pc:sldMk cId="3558442122" sldId="271"/>
            <ac:spMk id="58" creationId="{6A862265-5CA3-4C40-8582-7534C3B03C2A}"/>
          </ac:spMkLst>
        </pc:spChg>
        <pc:spChg chg="add del">
          <ac:chgData name="Tanja Toteva" userId="4ee6dbfa-1874-4a96-8910-4d3abb69f392" providerId="ADAL" clId="{C6875447-A4AA-4B7C-8ACD-0A5A63C6C4FD}" dt="2024-03-25T21:19:22.662" v="858" actId="26606"/>
          <ac:spMkLst>
            <pc:docMk/>
            <pc:sldMk cId="3558442122" sldId="271"/>
            <ac:spMk id="59" creationId="{600EF80B-0391-4082-9AF5-F15B091B4CE9}"/>
          </ac:spMkLst>
        </pc:spChg>
        <pc:spChg chg="add del">
          <ac:chgData name="Tanja Toteva" userId="4ee6dbfa-1874-4a96-8910-4d3abb69f392" providerId="ADAL" clId="{C6875447-A4AA-4B7C-8ACD-0A5A63C6C4FD}" dt="2024-03-25T21:19:22.662" v="858" actId="26606"/>
          <ac:spMkLst>
            <pc:docMk/>
            <pc:sldMk cId="3558442122" sldId="271"/>
            <ac:spMk id="61" creationId="{3FBF03E8-C602-4192-9C52-F84B29FDCC88}"/>
          </ac:spMkLst>
        </pc:spChg>
        <pc:spChg chg="add del">
          <ac:chgData name="Tanja Toteva" userId="4ee6dbfa-1874-4a96-8910-4d3abb69f392" providerId="ADAL" clId="{C6875447-A4AA-4B7C-8ACD-0A5A63C6C4FD}" dt="2024-03-25T21:19:24.507" v="860" actId="26606"/>
          <ac:spMkLst>
            <pc:docMk/>
            <pc:sldMk cId="3558442122" sldId="271"/>
            <ac:spMk id="63" creationId="{C6870151-9189-4C3A-8379-EF3D95827A0A}"/>
          </ac:spMkLst>
        </pc:spChg>
        <pc:spChg chg="add del">
          <ac:chgData name="Tanja Toteva" userId="4ee6dbfa-1874-4a96-8910-4d3abb69f392" providerId="ADAL" clId="{C6875447-A4AA-4B7C-8ACD-0A5A63C6C4FD}" dt="2024-03-25T21:19:24.507" v="860" actId="26606"/>
          <ac:spMkLst>
            <pc:docMk/>
            <pc:sldMk cId="3558442122" sldId="271"/>
            <ac:spMk id="64" creationId="{123EA69C-102A-4DD0-9547-05DCD271D159}"/>
          </ac:spMkLst>
        </pc:spChg>
        <pc:spChg chg="add del">
          <ac:chgData name="Tanja Toteva" userId="4ee6dbfa-1874-4a96-8910-4d3abb69f392" providerId="ADAL" clId="{C6875447-A4AA-4B7C-8ACD-0A5A63C6C4FD}" dt="2024-03-25T21:19:24.507" v="860" actId="26606"/>
          <ac:spMkLst>
            <pc:docMk/>
            <pc:sldMk cId="3558442122" sldId="271"/>
            <ac:spMk id="65" creationId="{6A862265-5CA3-4C40-8582-7534C3B03C2A}"/>
          </ac:spMkLst>
        </pc:spChg>
        <pc:spChg chg="add del">
          <ac:chgData name="Tanja Toteva" userId="4ee6dbfa-1874-4a96-8910-4d3abb69f392" providerId="ADAL" clId="{C6875447-A4AA-4B7C-8ACD-0A5A63C6C4FD}" dt="2024-03-25T21:19:24.507" v="860" actId="26606"/>
          <ac:spMkLst>
            <pc:docMk/>
            <pc:sldMk cId="3558442122" sldId="271"/>
            <ac:spMk id="66" creationId="{600EF80B-0391-4082-9AF5-F15B091B4CE9}"/>
          </ac:spMkLst>
        </pc:spChg>
        <pc:spChg chg="add del">
          <ac:chgData name="Tanja Toteva" userId="4ee6dbfa-1874-4a96-8910-4d3abb69f392" providerId="ADAL" clId="{C6875447-A4AA-4B7C-8ACD-0A5A63C6C4FD}" dt="2024-03-25T21:19:24.507" v="860" actId="26606"/>
          <ac:spMkLst>
            <pc:docMk/>
            <pc:sldMk cId="3558442122" sldId="271"/>
            <ac:spMk id="68" creationId="{3FBF03E8-C602-4192-9C52-F84B29FDCC88}"/>
          </ac:spMkLst>
        </pc:spChg>
        <pc:graphicFrameChg chg="add del mod modGraphic">
          <ac:chgData name="Tanja Toteva" userId="4ee6dbfa-1874-4a96-8910-4d3abb69f392" providerId="ADAL" clId="{C6875447-A4AA-4B7C-8ACD-0A5A63C6C4FD}" dt="2024-03-25T20:33:18.044" v="531" actId="21"/>
          <ac:graphicFrameMkLst>
            <pc:docMk/>
            <pc:sldMk cId="3558442122" sldId="271"/>
            <ac:graphicFrameMk id="6" creationId="{8854C9ED-4946-C43F-D28D-B766CF1F0604}"/>
          </ac:graphicFrameMkLst>
        </pc:graphicFrameChg>
        <pc:graphicFrameChg chg="add mod modGraphic">
          <ac:chgData name="Tanja Toteva" userId="4ee6dbfa-1874-4a96-8910-4d3abb69f392" providerId="ADAL" clId="{C6875447-A4AA-4B7C-8ACD-0A5A63C6C4FD}" dt="2024-03-26T16:09:18.821" v="927" actId="20577"/>
          <ac:graphicFrameMkLst>
            <pc:docMk/>
            <pc:sldMk cId="3558442122" sldId="271"/>
            <ac:graphicFrameMk id="8" creationId="{0E8A3455-EEF1-672C-7FFA-BA445D5A141F}"/>
          </ac:graphicFrameMkLst>
        </pc:graphicFrameChg>
        <pc:graphicFrameChg chg="add mod">
          <ac:chgData name="Tanja Toteva" userId="4ee6dbfa-1874-4a96-8910-4d3abb69f392" providerId="ADAL" clId="{C6875447-A4AA-4B7C-8ACD-0A5A63C6C4FD}" dt="2024-03-25T20:34:27.936" v="535"/>
          <ac:graphicFrameMkLst>
            <pc:docMk/>
            <pc:sldMk cId="3558442122" sldId="271"/>
            <ac:graphicFrameMk id="10" creationId="{1C58EFB4-2B22-C6C0-B5B1-7E37AAA9C76D}"/>
          </ac:graphicFrameMkLst>
        </pc:graphicFrameChg>
        <pc:graphicFrameChg chg="del">
          <ac:chgData name="Tanja Toteva" userId="4ee6dbfa-1874-4a96-8910-4d3abb69f392" providerId="ADAL" clId="{C6875447-A4AA-4B7C-8ACD-0A5A63C6C4FD}" dt="2024-03-25T20:28:44.558" v="509" actId="21"/>
          <ac:graphicFrameMkLst>
            <pc:docMk/>
            <pc:sldMk cId="3558442122" sldId="271"/>
            <ac:graphicFrameMk id="14" creationId="{0546C6BB-4EB4-9698-FA29-EF2B52E9130B}"/>
          </ac:graphicFrameMkLst>
        </pc:graphicFrameChg>
        <pc:picChg chg="add del mod ord">
          <ac:chgData name="Tanja Toteva" userId="4ee6dbfa-1874-4a96-8910-4d3abb69f392" providerId="ADAL" clId="{C6875447-A4AA-4B7C-8ACD-0A5A63C6C4FD}" dt="2024-03-25T21:19:31.550" v="864" actId="26606"/>
          <ac:picMkLst>
            <pc:docMk/>
            <pc:sldMk cId="3558442122" sldId="271"/>
            <ac:picMk id="5" creationId="{7B7D865A-14C5-EF23-4D90-D4C85E2E3723}"/>
          </ac:picMkLst>
        </pc:picChg>
        <pc:picChg chg="add del">
          <ac:chgData name="Tanja Toteva" userId="4ee6dbfa-1874-4a96-8910-4d3abb69f392" providerId="ADAL" clId="{C6875447-A4AA-4B7C-8ACD-0A5A63C6C4FD}" dt="2024-03-26T17:21:08.533" v="1119"/>
          <ac:picMkLst>
            <pc:docMk/>
            <pc:sldMk cId="3558442122" sldId="271"/>
            <ac:picMk id="30" creationId="{C33612A4-0B77-4479-B2AA-F178599550AA}"/>
          </ac:picMkLst>
        </pc:picChg>
        <pc:cxnChg chg="add del">
          <ac:chgData name="Tanja Toteva" userId="4ee6dbfa-1874-4a96-8910-4d3abb69f392" providerId="ADAL" clId="{C6875447-A4AA-4B7C-8ACD-0A5A63C6C4FD}" dt="2024-03-25T20:35:39.906" v="545" actId="26606"/>
          <ac:cxnSpMkLst>
            <pc:docMk/>
            <pc:sldMk cId="3558442122" sldId="271"/>
            <ac:cxnSpMk id="17" creationId="{36D01713-2F06-710C-AB59-CA210588B68E}"/>
          </ac:cxnSpMkLst>
        </pc:cxnChg>
        <pc:cxnChg chg="add del">
          <ac:chgData name="Tanja Toteva" userId="4ee6dbfa-1874-4a96-8910-4d3abb69f392" providerId="ADAL" clId="{C6875447-A4AA-4B7C-8ACD-0A5A63C6C4FD}" dt="2024-03-25T20:35:39.807" v="544" actId="26606"/>
          <ac:cxnSpMkLst>
            <pc:docMk/>
            <pc:sldMk cId="3558442122" sldId="271"/>
            <ac:cxnSpMk id="26" creationId="{B7582E73-8B46-4A0E-944E-58357C80883F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3558442122" sldId="271"/>
            <ac:cxnSpMk id="31" creationId="{17FD20E5-30AF-47B9-9256-2E8E904CBBC1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3558442122" sldId="271"/>
            <ac:cxnSpMk id="32" creationId="{078A367A-3E83-4B48-A0F7-43FBE33328F5}"/>
          </ac:cxnSpMkLst>
        </pc:cxnChg>
        <pc:cxnChg chg="add del">
          <ac:chgData name="Tanja Toteva" userId="4ee6dbfa-1874-4a96-8910-4d3abb69f392" providerId="ADAL" clId="{C6875447-A4AA-4B7C-8ACD-0A5A63C6C4FD}" dt="2024-03-25T21:19:17.318" v="854" actId="26606"/>
          <ac:cxnSpMkLst>
            <pc:docMk/>
            <pc:sldMk cId="3558442122" sldId="271"/>
            <ac:cxnSpMk id="45" creationId="{D33AC32D-5F44-45F7-A0BD-7C11A86BED57}"/>
          </ac:cxnSpMkLst>
        </pc:cxnChg>
        <pc:cxnChg chg="add del">
          <ac:chgData name="Tanja Toteva" userId="4ee6dbfa-1874-4a96-8910-4d3abb69f392" providerId="ADAL" clId="{C6875447-A4AA-4B7C-8ACD-0A5A63C6C4FD}" dt="2024-03-25T21:19:19.255" v="856" actId="26606"/>
          <ac:cxnSpMkLst>
            <pc:docMk/>
            <pc:sldMk cId="3558442122" sldId="271"/>
            <ac:cxnSpMk id="53" creationId="{D33AC32D-5F44-45F7-A0BD-7C11A86BED57}"/>
          </ac:cxnSpMkLst>
        </pc:cxnChg>
        <pc:cxnChg chg="add del">
          <ac:chgData name="Tanja Toteva" userId="4ee6dbfa-1874-4a96-8910-4d3abb69f392" providerId="ADAL" clId="{C6875447-A4AA-4B7C-8ACD-0A5A63C6C4FD}" dt="2024-03-25T21:19:22.662" v="858" actId="26606"/>
          <ac:cxnSpMkLst>
            <pc:docMk/>
            <pc:sldMk cId="3558442122" sldId="271"/>
            <ac:cxnSpMk id="60" creationId="{D33AC32D-5F44-45F7-A0BD-7C11A86BED57}"/>
          </ac:cxnSpMkLst>
        </pc:cxnChg>
        <pc:cxnChg chg="add del">
          <ac:chgData name="Tanja Toteva" userId="4ee6dbfa-1874-4a96-8910-4d3abb69f392" providerId="ADAL" clId="{C6875447-A4AA-4B7C-8ACD-0A5A63C6C4FD}" dt="2024-03-25T21:19:24.507" v="860" actId="26606"/>
          <ac:cxnSpMkLst>
            <pc:docMk/>
            <pc:sldMk cId="3558442122" sldId="271"/>
            <ac:cxnSpMk id="67" creationId="{D33AC32D-5F44-45F7-A0BD-7C11A86BED57}"/>
          </ac:cxnSpMkLst>
        </pc:cxnChg>
      </pc:sldChg>
      <pc:sldChg chg="add del">
        <pc:chgData name="Tanja Toteva" userId="4ee6dbfa-1874-4a96-8910-4d3abb69f392" providerId="ADAL" clId="{C6875447-A4AA-4B7C-8ACD-0A5A63C6C4FD}" dt="2024-03-25T21:18:49.140" v="851" actId="2696"/>
        <pc:sldMkLst>
          <pc:docMk/>
          <pc:sldMk cId="2206700607" sldId="272"/>
        </pc:sldMkLst>
      </pc:sldChg>
      <pc:sldChg chg="addSp delSp modSp add mod ord setBg setClrOvrMap delDesignElem">
        <pc:chgData name="Tanja Toteva" userId="4ee6dbfa-1874-4a96-8910-4d3abb69f392" providerId="ADAL" clId="{C6875447-A4AA-4B7C-8ACD-0A5A63C6C4FD}" dt="2024-03-26T17:21:08.533" v="1119"/>
        <pc:sldMkLst>
          <pc:docMk/>
          <pc:sldMk cId="2229083386" sldId="273"/>
        </pc:sldMkLst>
        <pc:spChg chg="add mod">
          <ac:chgData name="Tanja Toteva" userId="4ee6dbfa-1874-4a96-8910-4d3abb69f392" providerId="ADAL" clId="{C6875447-A4AA-4B7C-8ACD-0A5A63C6C4FD}" dt="2024-03-25T21:12:20.370" v="811" actId="26606"/>
          <ac:spMkLst>
            <pc:docMk/>
            <pc:sldMk cId="2229083386" sldId="273"/>
            <ac:spMk id="3" creationId="{C2E18634-2A1D-B53C-32D8-7E7D6F92B8A3}"/>
          </ac:spMkLst>
        </pc:spChg>
        <pc:spChg chg="mod ord">
          <ac:chgData name="Tanja Toteva" userId="4ee6dbfa-1874-4a96-8910-4d3abb69f392" providerId="ADAL" clId="{C6875447-A4AA-4B7C-8ACD-0A5A63C6C4FD}" dt="2024-03-25T21:12:20.370" v="811" actId="26606"/>
          <ac:spMkLst>
            <pc:docMk/>
            <pc:sldMk cId="2229083386" sldId="273"/>
            <ac:spMk id="7" creationId="{22F8CA4E-F50C-66D3-6717-C48546B4A39F}"/>
          </ac:spMkLst>
        </pc:spChg>
        <pc:spChg chg="add del">
          <ac:chgData name="Tanja Toteva" userId="4ee6dbfa-1874-4a96-8910-4d3abb69f392" providerId="ADAL" clId="{C6875447-A4AA-4B7C-8ACD-0A5A63C6C4FD}" dt="2024-03-25T21:11:28.221" v="804" actId="26606"/>
          <ac:spMkLst>
            <pc:docMk/>
            <pc:sldMk cId="2229083386" sldId="273"/>
            <ac:spMk id="9" creationId="{2C68752B-9C51-65EF-0BBF-9FF221168AE2}"/>
          </ac:spMkLst>
        </pc:spChg>
        <pc:spChg chg="del">
          <ac:chgData name="Tanja Toteva" userId="4ee6dbfa-1874-4a96-8910-4d3abb69f392" providerId="ADAL" clId="{C6875447-A4AA-4B7C-8ACD-0A5A63C6C4FD}" dt="2024-03-25T20:50:10.225" v="618" actId="478"/>
          <ac:spMkLst>
            <pc:docMk/>
            <pc:sldMk cId="2229083386" sldId="273"/>
            <ac:spMk id="10" creationId="{1369773D-7425-00B7-4D42-90291A2A218E}"/>
          </ac:spMkLst>
        </pc:spChg>
        <pc:spChg chg="add del">
          <ac:chgData name="Tanja Toteva" userId="4ee6dbfa-1874-4a96-8910-4d3abb69f392" providerId="ADAL" clId="{C6875447-A4AA-4B7C-8ACD-0A5A63C6C4FD}" dt="2024-03-25T21:11:28.221" v="804" actId="26606"/>
          <ac:spMkLst>
            <pc:docMk/>
            <pc:sldMk cId="2229083386" sldId="273"/>
            <ac:spMk id="11" creationId="{D3296FBE-C909-19B5-7870-6D91B8A28EA9}"/>
          </ac:spMkLst>
        </pc:spChg>
        <pc:spChg chg="del">
          <ac:chgData name="Tanja Toteva" userId="4ee6dbfa-1874-4a96-8910-4d3abb69f392" providerId="ADAL" clId="{C6875447-A4AA-4B7C-8ACD-0A5A63C6C4FD}" dt="2024-03-25T20:50:12.266" v="620" actId="478"/>
          <ac:spMkLst>
            <pc:docMk/>
            <pc:sldMk cId="2229083386" sldId="273"/>
            <ac:spMk id="12" creationId="{C1B63BFC-7F69-6D92-A0D5-3F798B20FF40}"/>
          </ac:spMkLst>
        </pc:spChg>
        <pc:spChg chg="del">
          <ac:chgData name="Tanja Toteva" userId="4ee6dbfa-1874-4a96-8910-4d3abb69f392" providerId="ADAL" clId="{C6875447-A4AA-4B7C-8ACD-0A5A63C6C4FD}" dt="2024-03-25T20:49:58.835" v="610" actId="478"/>
          <ac:spMkLst>
            <pc:docMk/>
            <pc:sldMk cId="2229083386" sldId="273"/>
            <ac:spMk id="14" creationId="{0A43B6AD-8133-F31E-8736-E69F54A7397B}"/>
          </ac:spMkLst>
        </pc:spChg>
        <pc:spChg chg="add del">
          <ac:chgData name="Tanja Toteva" userId="4ee6dbfa-1874-4a96-8910-4d3abb69f392" providerId="ADAL" clId="{C6875447-A4AA-4B7C-8ACD-0A5A63C6C4FD}" dt="2024-03-25T21:11:28.221" v="804" actId="26606"/>
          <ac:spMkLst>
            <pc:docMk/>
            <pc:sldMk cId="2229083386" sldId="273"/>
            <ac:spMk id="15" creationId="{7E8FAAC5-758B-E9D3-8135-71AB3E490BB0}"/>
          </ac:spMkLst>
        </pc:spChg>
        <pc:spChg chg="del">
          <ac:chgData name="Tanja Toteva" userId="4ee6dbfa-1874-4a96-8910-4d3abb69f392" providerId="ADAL" clId="{C6875447-A4AA-4B7C-8ACD-0A5A63C6C4FD}" dt="2024-03-25T20:50:03.023" v="613" actId="478"/>
          <ac:spMkLst>
            <pc:docMk/>
            <pc:sldMk cId="2229083386" sldId="273"/>
            <ac:spMk id="16" creationId="{EB372315-78C2-E8BA-CF41-934F48E6FB5D}"/>
          </ac:spMkLst>
        </pc:spChg>
        <pc:spChg chg="del">
          <ac:chgData name="Tanja Toteva" userId="4ee6dbfa-1874-4a96-8910-4d3abb69f392" providerId="ADAL" clId="{C6875447-A4AA-4B7C-8ACD-0A5A63C6C4FD}" dt="2024-03-25T20:50:05.625" v="615" actId="478"/>
          <ac:spMkLst>
            <pc:docMk/>
            <pc:sldMk cId="2229083386" sldId="273"/>
            <ac:spMk id="18" creationId="{5DF5BC35-24F0-2783-669F-89BCA1613D9F}"/>
          </ac:spMkLst>
        </pc:spChg>
        <pc:spChg chg="del mod">
          <ac:chgData name="Tanja Toteva" userId="4ee6dbfa-1874-4a96-8910-4d3abb69f392" providerId="ADAL" clId="{C6875447-A4AA-4B7C-8ACD-0A5A63C6C4FD}" dt="2024-03-25T20:50:01.683" v="612" actId="478"/>
          <ac:spMkLst>
            <pc:docMk/>
            <pc:sldMk cId="2229083386" sldId="273"/>
            <ac:spMk id="21" creationId="{01659BCE-85D2-6C97-B9E7-3E06F9629D78}"/>
          </ac:spMkLst>
        </pc:spChg>
        <pc:spChg chg="del">
          <ac:chgData name="Tanja Toteva" userId="4ee6dbfa-1874-4a96-8910-4d3abb69f392" providerId="ADAL" clId="{C6875447-A4AA-4B7C-8ACD-0A5A63C6C4FD}" dt="2024-03-25T20:50:11.553" v="619" actId="478"/>
          <ac:spMkLst>
            <pc:docMk/>
            <pc:sldMk cId="2229083386" sldId="273"/>
            <ac:spMk id="23" creationId="{4B0E6CA1-2FB8-DC9E-447B-894128879742}"/>
          </ac:spMkLst>
        </pc:spChg>
        <pc:spChg chg="del">
          <ac:chgData name="Tanja Toteva" userId="4ee6dbfa-1874-4a96-8910-4d3abb69f392" providerId="ADAL" clId="{C6875447-A4AA-4B7C-8ACD-0A5A63C6C4FD}" dt="2024-03-25T20:50:04.595" v="614" actId="478"/>
          <ac:spMkLst>
            <pc:docMk/>
            <pc:sldMk cId="2229083386" sldId="273"/>
            <ac:spMk id="25" creationId="{174AAA9D-5514-754F-89B4-22FD9F880AD0}"/>
          </ac:spMkLst>
        </pc:spChg>
        <pc:spChg chg="del">
          <ac:chgData name="Tanja Toteva" userId="4ee6dbfa-1874-4a96-8910-4d3abb69f392" providerId="ADAL" clId="{C6875447-A4AA-4B7C-8ACD-0A5A63C6C4FD}" dt="2024-03-25T20:50:07.041" v="616" actId="478"/>
          <ac:spMkLst>
            <pc:docMk/>
            <pc:sldMk cId="2229083386" sldId="273"/>
            <ac:spMk id="27" creationId="{60D1FCB7-13DB-AEA9-D736-3C65FE012997}"/>
          </ac:spMkLst>
        </pc:spChg>
        <pc:spChg chg="del">
          <ac:chgData name="Tanja Toteva" userId="4ee6dbfa-1874-4a96-8910-4d3abb69f392" providerId="ADAL" clId="{C6875447-A4AA-4B7C-8ACD-0A5A63C6C4FD}" dt="2024-03-25T20:50:09.356" v="617" actId="478"/>
          <ac:spMkLst>
            <pc:docMk/>
            <pc:sldMk cId="2229083386" sldId="273"/>
            <ac:spMk id="29" creationId="{FBED30D0-AC73-46A7-AB3D-F3F13D23BE95}"/>
          </ac:spMkLst>
        </pc:spChg>
        <pc:spChg chg="add del">
          <ac:chgData name="Tanja Toteva" userId="4ee6dbfa-1874-4a96-8910-4d3abb69f392" providerId="ADAL" clId="{C6875447-A4AA-4B7C-8ACD-0A5A63C6C4FD}" dt="2024-03-25T21:10:58.228" v="791" actId="26606"/>
          <ac:spMkLst>
            <pc:docMk/>
            <pc:sldMk cId="2229083386" sldId="273"/>
            <ac:spMk id="1033" creationId="{021A4066-B261-49FE-952E-A0FE3EE75CD2}"/>
          </ac:spMkLst>
        </pc:spChg>
        <pc:spChg chg="add del">
          <ac:chgData name="Tanja Toteva" userId="4ee6dbfa-1874-4a96-8910-4d3abb69f392" providerId="ADAL" clId="{C6875447-A4AA-4B7C-8ACD-0A5A63C6C4FD}" dt="2024-03-25T21:10:58.228" v="791" actId="26606"/>
          <ac:spMkLst>
            <pc:docMk/>
            <pc:sldMk cId="2229083386" sldId="273"/>
            <ac:spMk id="1037" creationId="{81958111-BC13-4D45-AB27-0C2C83F9BA64}"/>
          </ac:spMkLst>
        </pc:spChg>
        <pc:spChg chg="add del">
          <ac:chgData name="Tanja Toteva" userId="4ee6dbfa-1874-4a96-8910-4d3abb69f392" providerId="ADAL" clId="{C6875447-A4AA-4B7C-8ACD-0A5A63C6C4FD}" dt="2024-03-25T21:11:02.369" v="793" actId="26606"/>
          <ac:spMkLst>
            <pc:docMk/>
            <pc:sldMk cId="2229083386" sldId="273"/>
            <ac:spMk id="1047" creationId="{C6870151-9189-4C3A-8379-EF3D95827A0A}"/>
          </ac:spMkLst>
        </pc:spChg>
        <pc:spChg chg="add del">
          <ac:chgData name="Tanja Toteva" userId="4ee6dbfa-1874-4a96-8910-4d3abb69f392" providerId="ADAL" clId="{C6875447-A4AA-4B7C-8ACD-0A5A63C6C4FD}" dt="2024-03-25T21:11:02.369" v="793" actId="26606"/>
          <ac:spMkLst>
            <pc:docMk/>
            <pc:sldMk cId="2229083386" sldId="273"/>
            <ac:spMk id="1048" creationId="{123EA69C-102A-4DD0-9547-05DCD271D159}"/>
          </ac:spMkLst>
        </pc:spChg>
        <pc:spChg chg="add del">
          <ac:chgData name="Tanja Toteva" userId="4ee6dbfa-1874-4a96-8910-4d3abb69f392" providerId="ADAL" clId="{C6875447-A4AA-4B7C-8ACD-0A5A63C6C4FD}" dt="2024-03-25T21:11:02.369" v="793" actId="26606"/>
          <ac:spMkLst>
            <pc:docMk/>
            <pc:sldMk cId="2229083386" sldId="273"/>
            <ac:spMk id="1049" creationId="{6A862265-5CA3-4C40-8582-7534C3B03C2A}"/>
          </ac:spMkLst>
        </pc:spChg>
        <pc:spChg chg="add del">
          <ac:chgData name="Tanja Toteva" userId="4ee6dbfa-1874-4a96-8910-4d3abb69f392" providerId="ADAL" clId="{C6875447-A4AA-4B7C-8ACD-0A5A63C6C4FD}" dt="2024-03-25T21:11:02.369" v="793" actId="26606"/>
          <ac:spMkLst>
            <pc:docMk/>
            <pc:sldMk cId="2229083386" sldId="273"/>
            <ac:spMk id="1050" creationId="{600EF80B-0391-4082-9AF5-F15B091B4CE9}"/>
          </ac:spMkLst>
        </pc:spChg>
        <pc:spChg chg="add del">
          <ac:chgData name="Tanja Toteva" userId="4ee6dbfa-1874-4a96-8910-4d3abb69f392" providerId="ADAL" clId="{C6875447-A4AA-4B7C-8ACD-0A5A63C6C4FD}" dt="2024-03-25T21:11:02.369" v="793" actId="26606"/>
          <ac:spMkLst>
            <pc:docMk/>
            <pc:sldMk cId="2229083386" sldId="273"/>
            <ac:spMk id="1052" creationId="{3FBF03E8-C602-4192-9C52-F84B29FDCC88}"/>
          </ac:spMkLst>
        </pc:spChg>
        <pc:spChg chg="add del">
          <ac:chgData name="Tanja Toteva" userId="4ee6dbfa-1874-4a96-8910-4d3abb69f392" providerId="ADAL" clId="{C6875447-A4AA-4B7C-8ACD-0A5A63C6C4FD}" dt="2024-03-25T21:11:06.689" v="795" actId="26606"/>
          <ac:spMkLst>
            <pc:docMk/>
            <pc:sldMk cId="2229083386" sldId="273"/>
            <ac:spMk id="1054" creationId="{C6870151-9189-4C3A-8379-EF3D95827A0A}"/>
          </ac:spMkLst>
        </pc:spChg>
        <pc:spChg chg="add del">
          <ac:chgData name="Tanja Toteva" userId="4ee6dbfa-1874-4a96-8910-4d3abb69f392" providerId="ADAL" clId="{C6875447-A4AA-4B7C-8ACD-0A5A63C6C4FD}" dt="2024-03-25T21:11:06.689" v="795" actId="26606"/>
          <ac:spMkLst>
            <pc:docMk/>
            <pc:sldMk cId="2229083386" sldId="273"/>
            <ac:spMk id="1055" creationId="{123EA69C-102A-4DD0-9547-05DCD271D159}"/>
          </ac:spMkLst>
        </pc:spChg>
        <pc:spChg chg="add del">
          <ac:chgData name="Tanja Toteva" userId="4ee6dbfa-1874-4a96-8910-4d3abb69f392" providerId="ADAL" clId="{C6875447-A4AA-4B7C-8ACD-0A5A63C6C4FD}" dt="2024-03-25T21:11:06.689" v="795" actId="26606"/>
          <ac:spMkLst>
            <pc:docMk/>
            <pc:sldMk cId="2229083386" sldId="273"/>
            <ac:spMk id="1056" creationId="{6A862265-5CA3-4C40-8582-7534C3B03C2A}"/>
          </ac:spMkLst>
        </pc:spChg>
        <pc:spChg chg="add del">
          <ac:chgData name="Tanja Toteva" userId="4ee6dbfa-1874-4a96-8910-4d3abb69f392" providerId="ADAL" clId="{C6875447-A4AA-4B7C-8ACD-0A5A63C6C4FD}" dt="2024-03-25T21:11:06.689" v="795" actId="26606"/>
          <ac:spMkLst>
            <pc:docMk/>
            <pc:sldMk cId="2229083386" sldId="273"/>
            <ac:spMk id="1057" creationId="{600EF80B-0391-4082-9AF5-F15B091B4CE9}"/>
          </ac:spMkLst>
        </pc:spChg>
        <pc:spChg chg="add del">
          <ac:chgData name="Tanja Toteva" userId="4ee6dbfa-1874-4a96-8910-4d3abb69f392" providerId="ADAL" clId="{C6875447-A4AA-4B7C-8ACD-0A5A63C6C4FD}" dt="2024-03-25T21:11:06.689" v="795" actId="26606"/>
          <ac:spMkLst>
            <pc:docMk/>
            <pc:sldMk cId="2229083386" sldId="273"/>
            <ac:spMk id="1058" creationId="{3FBF03E8-C602-4192-9C52-F84B29FDCC88}"/>
          </ac:spMkLst>
        </pc:spChg>
        <pc:spChg chg="add del">
          <ac:chgData name="Tanja Toteva" userId="4ee6dbfa-1874-4a96-8910-4d3abb69f392" providerId="ADAL" clId="{C6875447-A4AA-4B7C-8ACD-0A5A63C6C4FD}" dt="2024-03-25T21:11:09.742" v="797" actId="26606"/>
          <ac:spMkLst>
            <pc:docMk/>
            <pc:sldMk cId="2229083386" sldId="273"/>
            <ac:spMk id="1060" creationId="{C6870151-9189-4C3A-8379-EF3D95827A0A}"/>
          </ac:spMkLst>
        </pc:spChg>
        <pc:spChg chg="add del">
          <ac:chgData name="Tanja Toteva" userId="4ee6dbfa-1874-4a96-8910-4d3abb69f392" providerId="ADAL" clId="{C6875447-A4AA-4B7C-8ACD-0A5A63C6C4FD}" dt="2024-03-25T21:11:09.742" v="797" actId="26606"/>
          <ac:spMkLst>
            <pc:docMk/>
            <pc:sldMk cId="2229083386" sldId="273"/>
            <ac:spMk id="1061" creationId="{123EA69C-102A-4DD0-9547-05DCD271D159}"/>
          </ac:spMkLst>
        </pc:spChg>
        <pc:spChg chg="add del">
          <ac:chgData name="Tanja Toteva" userId="4ee6dbfa-1874-4a96-8910-4d3abb69f392" providerId="ADAL" clId="{C6875447-A4AA-4B7C-8ACD-0A5A63C6C4FD}" dt="2024-03-25T21:11:09.742" v="797" actId="26606"/>
          <ac:spMkLst>
            <pc:docMk/>
            <pc:sldMk cId="2229083386" sldId="273"/>
            <ac:spMk id="1062" creationId="{6A862265-5CA3-4C40-8582-7534C3B03C2A}"/>
          </ac:spMkLst>
        </pc:spChg>
        <pc:spChg chg="add del">
          <ac:chgData name="Tanja Toteva" userId="4ee6dbfa-1874-4a96-8910-4d3abb69f392" providerId="ADAL" clId="{C6875447-A4AA-4B7C-8ACD-0A5A63C6C4FD}" dt="2024-03-25T21:11:09.742" v="797" actId="26606"/>
          <ac:spMkLst>
            <pc:docMk/>
            <pc:sldMk cId="2229083386" sldId="273"/>
            <ac:spMk id="1063" creationId="{600EF80B-0391-4082-9AF5-F15B091B4CE9}"/>
          </ac:spMkLst>
        </pc:spChg>
        <pc:spChg chg="add del">
          <ac:chgData name="Tanja Toteva" userId="4ee6dbfa-1874-4a96-8910-4d3abb69f392" providerId="ADAL" clId="{C6875447-A4AA-4B7C-8ACD-0A5A63C6C4FD}" dt="2024-03-25T21:11:09.742" v="797" actId="26606"/>
          <ac:spMkLst>
            <pc:docMk/>
            <pc:sldMk cId="2229083386" sldId="273"/>
            <ac:spMk id="1065" creationId="{3FBF03E8-C602-4192-9C52-F84B29FDCC88}"/>
          </ac:spMkLst>
        </pc:spChg>
        <pc:spChg chg="add del">
          <ac:chgData name="Tanja Toteva" userId="4ee6dbfa-1874-4a96-8910-4d3abb69f392" providerId="ADAL" clId="{C6875447-A4AA-4B7C-8ACD-0A5A63C6C4FD}" dt="2024-03-25T21:11:10.899" v="799" actId="26606"/>
          <ac:spMkLst>
            <pc:docMk/>
            <pc:sldMk cId="2229083386" sldId="273"/>
            <ac:spMk id="1067" creationId="{021A4066-B261-49FE-952E-A0FE3EE75CD2}"/>
          </ac:spMkLst>
        </pc:spChg>
        <pc:spChg chg="add del">
          <ac:chgData name="Tanja Toteva" userId="4ee6dbfa-1874-4a96-8910-4d3abb69f392" providerId="ADAL" clId="{C6875447-A4AA-4B7C-8ACD-0A5A63C6C4FD}" dt="2024-03-25T21:11:10.899" v="799" actId="26606"/>
          <ac:spMkLst>
            <pc:docMk/>
            <pc:sldMk cId="2229083386" sldId="273"/>
            <ac:spMk id="1069" creationId="{81958111-BC13-4D45-AB27-0C2C83F9BA64}"/>
          </ac:spMkLst>
        </pc:spChg>
        <pc:spChg chg="add del">
          <ac:chgData name="Tanja Toteva" userId="4ee6dbfa-1874-4a96-8910-4d3abb69f392" providerId="ADAL" clId="{C6875447-A4AA-4B7C-8ACD-0A5A63C6C4FD}" dt="2024-03-25T21:11:22.118" v="801" actId="26606"/>
          <ac:spMkLst>
            <pc:docMk/>
            <pc:sldMk cId="2229083386" sldId="273"/>
            <ac:spMk id="1075" creationId="{C6870151-9189-4C3A-8379-EF3D95827A0A}"/>
          </ac:spMkLst>
        </pc:spChg>
        <pc:spChg chg="add del">
          <ac:chgData name="Tanja Toteva" userId="4ee6dbfa-1874-4a96-8910-4d3abb69f392" providerId="ADAL" clId="{C6875447-A4AA-4B7C-8ACD-0A5A63C6C4FD}" dt="2024-03-25T21:11:22.118" v="801" actId="26606"/>
          <ac:spMkLst>
            <pc:docMk/>
            <pc:sldMk cId="2229083386" sldId="273"/>
            <ac:spMk id="1076" creationId="{123EA69C-102A-4DD0-9547-05DCD271D159}"/>
          </ac:spMkLst>
        </pc:spChg>
        <pc:spChg chg="add del">
          <ac:chgData name="Tanja Toteva" userId="4ee6dbfa-1874-4a96-8910-4d3abb69f392" providerId="ADAL" clId="{C6875447-A4AA-4B7C-8ACD-0A5A63C6C4FD}" dt="2024-03-25T21:11:22.118" v="801" actId="26606"/>
          <ac:spMkLst>
            <pc:docMk/>
            <pc:sldMk cId="2229083386" sldId="273"/>
            <ac:spMk id="1077" creationId="{6A862265-5CA3-4C40-8582-7534C3B03C2A}"/>
          </ac:spMkLst>
        </pc:spChg>
        <pc:spChg chg="add del">
          <ac:chgData name="Tanja Toteva" userId="4ee6dbfa-1874-4a96-8910-4d3abb69f392" providerId="ADAL" clId="{C6875447-A4AA-4B7C-8ACD-0A5A63C6C4FD}" dt="2024-03-25T21:11:22.118" v="801" actId="26606"/>
          <ac:spMkLst>
            <pc:docMk/>
            <pc:sldMk cId="2229083386" sldId="273"/>
            <ac:spMk id="1078" creationId="{600EF80B-0391-4082-9AF5-F15B091B4CE9}"/>
          </ac:spMkLst>
        </pc:spChg>
        <pc:spChg chg="add del">
          <ac:chgData name="Tanja Toteva" userId="4ee6dbfa-1874-4a96-8910-4d3abb69f392" providerId="ADAL" clId="{C6875447-A4AA-4B7C-8ACD-0A5A63C6C4FD}" dt="2024-03-25T21:11:22.118" v="801" actId="26606"/>
          <ac:spMkLst>
            <pc:docMk/>
            <pc:sldMk cId="2229083386" sldId="273"/>
            <ac:spMk id="1080" creationId="{3FBF03E8-C602-4192-9C52-F84B29FDCC88}"/>
          </ac:spMkLst>
        </pc:spChg>
        <pc:spChg chg="add del">
          <ac:chgData name="Tanja Toteva" userId="4ee6dbfa-1874-4a96-8910-4d3abb69f392" providerId="ADAL" clId="{C6875447-A4AA-4B7C-8ACD-0A5A63C6C4FD}" dt="2024-03-25T21:11:28.193" v="803" actId="26606"/>
          <ac:spMkLst>
            <pc:docMk/>
            <pc:sldMk cId="2229083386" sldId="273"/>
            <ac:spMk id="1082" creationId="{5BB14454-D00C-4958-BB39-F5F9F3ACD499}"/>
          </ac:spMkLst>
        </pc:spChg>
        <pc:spChg chg="add del">
          <ac:chgData name="Tanja Toteva" userId="4ee6dbfa-1874-4a96-8910-4d3abb69f392" providerId="ADAL" clId="{C6875447-A4AA-4B7C-8ACD-0A5A63C6C4FD}" dt="2024-03-25T21:11:28.193" v="803" actId="26606"/>
          <ac:spMkLst>
            <pc:docMk/>
            <pc:sldMk cId="2229083386" sldId="273"/>
            <ac:spMk id="1084" creationId="{A1084370-0E70-4003-9787-3490FCC20E13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2229083386" sldId="273"/>
            <ac:spMk id="1090" creationId="{35C3D674-3D59-4E93-80CA-0C0A9095E816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2229083386" sldId="273"/>
            <ac:spMk id="1092" creationId="{EF2A81E1-BCBE-426B-8C09-33274E69409D}"/>
          </ac:spMkLst>
        </pc:spChg>
        <pc:spChg chg="add del">
          <ac:chgData name="Tanja Toteva" userId="4ee6dbfa-1874-4a96-8910-4d3abb69f392" providerId="ADAL" clId="{C6875447-A4AA-4B7C-8ACD-0A5A63C6C4FD}" dt="2024-03-25T21:12:20.370" v="811" actId="26606"/>
          <ac:spMkLst>
            <pc:docMk/>
            <pc:sldMk cId="2229083386" sldId="273"/>
            <ac:spMk id="1099" creationId="{7BEFDA1A-2A01-4C29-A5D0-AE6F050D07DF}"/>
          </ac:spMkLst>
        </pc:spChg>
        <pc:spChg chg="add del">
          <ac:chgData name="Tanja Toteva" userId="4ee6dbfa-1874-4a96-8910-4d3abb69f392" providerId="ADAL" clId="{C6875447-A4AA-4B7C-8ACD-0A5A63C6C4FD}" dt="2024-03-25T21:12:20.370" v="811" actId="26606"/>
          <ac:spMkLst>
            <pc:docMk/>
            <pc:sldMk cId="2229083386" sldId="273"/>
            <ac:spMk id="1103" creationId="{279D3810-B86F-4009-84EC-DE0FEABD6FCE}"/>
          </ac:spMkLst>
        </pc:spChg>
        <pc:grpChg chg="add del">
          <ac:chgData name="Tanja Toteva" userId="4ee6dbfa-1874-4a96-8910-4d3abb69f392" providerId="ADAL" clId="{C6875447-A4AA-4B7C-8ACD-0A5A63C6C4FD}" dt="2024-03-25T21:10:58.228" v="791" actId="26606"/>
          <ac:grpSpMkLst>
            <pc:docMk/>
            <pc:sldMk cId="2229083386" sldId="273"/>
            <ac:grpSpMk id="1039" creationId="{82188758-E18A-4CE5-9D03-F4BF5D887C3F}"/>
          </ac:grpSpMkLst>
        </pc:grpChg>
        <pc:grpChg chg="add del">
          <ac:chgData name="Tanja Toteva" userId="4ee6dbfa-1874-4a96-8910-4d3abb69f392" providerId="ADAL" clId="{C6875447-A4AA-4B7C-8ACD-0A5A63C6C4FD}" dt="2024-03-25T21:11:10.899" v="799" actId="26606"/>
          <ac:grpSpMkLst>
            <pc:docMk/>
            <pc:sldMk cId="2229083386" sldId="273"/>
            <ac:grpSpMk id="1070" creationId="{82188758-E18A-4CE5-9D03-F4BF5D887C3F}"/>
          </ac:grpSpMkLst>
        </pc:grpChg>
        <pc:grpChg chg="add del">
          <ac:chgData name="Tanja Toteva" userId="4ee6dbfa-1874-4a96-8910-4d3abb69f392" providerId="ADAL" clId="{C6875447-A4AA-4B7C-8ACD-0A5A63C6C4FD}" dt="2024-03-25T21:11:28.193" v="803" actId="26606"/>
          <ac:grpSpMkLst>
            <pc:docMk/>
            <pc:sldMk cId="2229083386" sldId="273"/>
            <ac:grpSpMk id="1085" creationId="{2B7C66D2-22E8-4E8F-829B-050BFA7C86C5}"/>
          </ac:grpSpMkLst>
        </pc:grpChg>
        <pc:picChg chg="add del">
          <ac:chgData name="Tanja Toteva" userId="4ee6dbfa-1874-4a96-8910-4d3abb69f392" providerId="ADAL" clId="{C6875447-A4AA-4B7C-8ACD-0A5A63C6C4FD}" dt="2024-03-25T21:11:28.221" v="804" actId="26606"/>
          <ac:picMkLst>
            <pc:docMk/>
            <pc:sldMk cId="2229083386" sldId="273"/>
            <ac:picMk id="17" creationId="{CCC2A948-D612-118A-979D-B6F498A426B9}"/>
          </ac:picMkLst>
        </pc:picChg>
        <pc:picChg chg="add mod">
          <ac:chgData name="Tanja Toteva" userId="4ee6dbfa-1874-4a96-8910-4d3abb69f392" providerId="ADAL" clId="{C6875447-A4AA-4B7C-8ACD-0A5A63C6C4FD}" dt="2024-03-25T20:49:03.001" v="606" actId="14100"/>
          <ac:picMkLst>
            <pc:docMk/>
            <pc:sldMk cId="2229083386" sldId="273"/>
            <ac:picMk id="1026" creationId="{47F3BD1E-8B21-E641-7CC0-79C03B467C04}"/>
          </ac:picMkLst>
        </pc:picChg>
        <pc:picChg chg="add mod ord">
          <ac:chgData name="Tanja Toteva" userId="4ee6dbfa-1874-4a96-8910-4d3abb69f392" providerId="ADAL" clId="{C6875447-A4AA-4B7C-8ACD-0A5A63C6C4FD}" dt="2024-03-25T21:12:20.370" v="811" actId="26606"/>
          <ac:picMkLst>
            <pc:docMk/>
            <pc:sldMk cId="2229083386" sldId="273"/>
            <ac:picMk id="1028" creationId="{B94F5DCE-8929-96A5-FE70-936AB857EF9A}"/>
          </ac:picMkLst>
        </pc:picChg>
        <pc:picChg chg="add del">
          <ac:chgData name="Tanja Toteva" userId="4ee6dbfa-1874-4a96-8910-4d3abb69f392" providerId="ADAL" clId="{C6875447-A4AA-4B7C-8ACD-0A5A63C6C4FD}" dt="2024-03-25T21:10:58.228" v="791" actId="26606"/>
          <ac:picMkLst>
            <pc:docMk/>
            <pc:sldMk cId="2229083386" sldId="273"/>
            <ac:picMk id="1043" creationId="{D42F4933-2ECF-4EE5-BCE4-F19E3CA609FE}"/>
          </ac:picMkLst>
        </pc:picChg>
        <pc:picChg chg="add del">
          <ac:chgData name="Tanja Toteva" userId="4ee6dbfa-1874-4a96-8910-4d3abb69f392" providerId="ADAL" clId="{C6875447-A4AA-4B7C-8ACD-0A5A63C6C4FD}" dt="2024-03-25T21:11:10.899" v="799" actId="26606"/>
          <ac:picMkLst>
            <pc:docMk/>
            <pc:sldMk cId="2229083386" sldId="273"/>
            <ac:picMk id="1072" creationId="{D42F4933-2ECF-4EE5-BCE4-F19E3CA609FE}"/>
          </ac:picMkLst>
        </pc:picChg>
        <pc:picChg chg="add del">
          <ac:chgData name="Tanja Toteva" userId="4ee6dbfa-1874-4a96-8910-4d3abb69f392" providerId="ADAL" clId="{C6875447-A4AA-4B7C-8ACD-0A5A63C6C4FD}" dt="2024-03-25T21:11:28.193" v="803" actId="26606"/>
          <ac:picMkLst>
            <pc:docMk/>
            <pc:sldMk cId="2229083386" sldId="273"/>
            <ac:picMk id="1087" creationId="{3635D2BC-4EDA-4A3E-83BF-035608099BD5}"/>
          </ac:picMkLst>
        </pc:picChg>
        <pc:picChg chg="add del">
          <ac:chgData name="Tanja Toteva" userId="4ee6dbfa-1874-4a96-8910-4d3abb69f392" providerId="ADAL" clId="{C6875447-A4AA-4B7C-8ACD-0A5A63C6C4FD}" dt="2024-03-26T17:21:08.533" v="1119"/>
          <ac:picMkLst>
            <pc:docMk/>
            <pc:sldMk cId="2229083386" sldId="273"/>
            <ac:picMk id="1093" creationId="{39D1DDD4-5BB3-45BA-B9B3-06B62299AD79}"/>
          </ac:picMkLst>
        </pc:picChg>
        <pc:picChg chg="add del">
          <ac:chgData name="Tanja Toteva" userId="4ee6dbfa-1874-4a96-8910-4d3abb69f392" providerId="ADAL" clId="{C6875447-A4AA-4B7C-8ACD-0A5A63C6C4FD}" dt="2024-03-25T21:12:20.370" v="811" actId="26606"/>
          <ac:picMkLst>
            <pc:docMk/>
            <pc:sldMk cId="2229083386" sldId="273"/>
            <ac:picMk id="1105" creationId="{C33612A4-0B77-4479-B2AA-F178599550AA}"/>
          </ac:picMkLst>
        </pc:picChg>
        <pc:cxnChg chg="add del">
          <ac:chgData name="Tanja Toteva" userId="4ee6dbfa-1874-4a96-8910-4d3abb69f392" providerId="ADAL" clId="{C6875447-A4AA-4B7C-8ACD-0A5A63C6C4FD}" dt="2024-03-25T21:11:28.221" v="804" actId="26606"/>
          <ac:cxnSpMkLst>
            <pc:docMk/>
            <pc:sldMk cId="2229083386" sldId="273"/>
            <ac:cxnSpMk id="13" creationId="{F261F132-85E9-928E-B988-1728C5AD4C8D}"/>
          </ac:cxnSpMkLst>
        </pc:cxnChg>
        <pc:cxnChg chg="add del">
          <ac:chgData name="Tanja Toteva" userId="4ee6dbfa-1874-4a96-8910-4d3abb69f392" providerId="ADAL" clId="{C6875447-A4AA-4B7C-8ACD-0A5A63C6C4FD}" dt="2024-03-25T21:11:28.221" v="804" actId="26606"/>
          <ac:cxnSpMkLst>
            <pc:docMk/>
            <pc:sldMk cId="2229083386" sldId="273"/>
            <ac:cxnSpMk id="19" creationId="{47848DB3-837D-7701-0B00-B6325CF876A4}"/>
          </ac:cxnSpMkLst>
        </pc:cxnChg>
        <pc:cxnChg chg="add del">
          <ac:chgData name="Tanja Toteva" userId="4ee6dbfa-1874-4a96-8910-4d3abb69f392" providerId="ADAL" clId="{C6875447-A4AA-4B7C-8ACD-0A5A63C6C4FD}" dt="2024-03-25T21:10:58.228" v="791" actId="26606"/>
          <ac:cxnSpMkLst>
            <pc:docMk/>
            <pc:sldMk cId="2229083386" sldId="273"/>
            <ac:cxnSpMk id="1035" creationId="{381B4579-E2EA-4BD7-94FF-0A0BEE135C6B}"/>
          </ac:cxnSpMkLst>
        </pc:cxnChg>
        <pc:cxnChg chg="add del">
          <ac:chgData name="Tanja Toteva" userId="4ee6dbfa-1874-4a96-8910-4d3abb69f392" providerId="ADAL" clId="{C6875447-A4AA-4B7C-8ACD-0A5A63C6C4FD}" dt="2024-03-25T21:11:06.689" v="795" actId="26606"/>
          <ac:cxnSpMkLst>
            <pc:docMk/>
            <pc:sldMk cId="2229083386" sldId="273"/>
            <ac:cxnSpMk id="1041" creationId="{D33AC32D-5F44-45F7-A0BD-7C11A86BED57}"/>
          </ac:cxnSpMkLst>
        </pc:cxnChg>
        <pc:cxnChg chg="add del">
          <ac:chgData name="Tanja Toteva" userId="4ee6dbfa-1874-4a96-8910-4d3abb69f392" providerId="ADAL" clId="{C6875447-A4AA-4B7C-8ACD-0A5A63C6C4FD}" dt="2024-03-25T21:10:58.228" v="791" actId="26606"/>
          <ac:cxnSpMkLst>
            <pc:docMk/>
            <pc:sldMk cId="2229083386" sldId="273"/>
            <ac:cxnSpMk id="1045" creationId="{C6FAC23C-014D-4AC5-AD1B-36F7D0E7EF32}"/>
          </ac:cxnSpMkLst>
        </pc:cxnChg>
        <pc:cxnChg chg="add del">
          <ac:chgData name="Tanja Toteva" userId="4ee6dbfa-1874-4a96-8910-4d3abb69f392" providerId="ADAL" clId="{C6875447-A4AA-4B7C-8ACD-0A5A63C6C4FD}" dt="2024-03-25T21:11:02.369" v="793" actId="26606"/>
          <ac:cxnSpMkLst>
            <pc:docMk/>
            <pc:sldMk cId="2229083386" sldId="273"/>
            <ac:cxnSpMk id="1051" creationId="{D33AC32D-5F44-45F7-A0BD-7C11A86BED57}"/>
          </ac:cxnSpMkLst>
        </pc:cxnChg>
        <pc:cxnChg chg="add del">
          <ac:chgData name="Tanja Toteva" userId="4ee6dbfa-1874-4a96-8910-4d3abb69f392" providerId="ADAL" clId="{C6875447-A4AA-4B7C-8ACD-0A5A63C6C4FD}" dt="2024-03-25T21:11:09.742" v="797" actId="26606"/>
          <ac:cxnSpMkLst>
            <pc:docMk/>
            <pc:sldMk cId="2229083386" sldId="273"/>
            <ac:cxnSpMk id="1064" creationId="{D33AC32D-5F44-45F7-A0BD-7C11A86BED57}"/>
          </ac:cxnSpMkLst>
        </pc:cxnChg>
        <pc:cxnChg chg="add del">
          <ac:chgData name="Tanja Toteva" userId="4ee6dbfa-1874-4a96-8910-4d3abb69f392" providerId="ADAL" clId="{C6875447-A4AA-4B7C-8ACD-0A5A63C6C4FD}" dt="2024-03-25T21:11:10.899" v="799" actId="26606"/>
          <ac:cxnSpMkLst>
            <pc:docMk/>
            <pc:sldMk cId="2229083386" sldId="273"/>
            <ac:cxnSpMk id="1068" creationId="{381B4579-E2EA-4BD7-94FF-0A0BEE135C6B}"/>
          </ac:cxnSpMkLst>
        </pc:cxnChg>
        <pc:cxnChg chg="add del">
          <ac:chgData name="Tanja Toteva" userId="4ee6dbfa-1874-4a96-8910-4d3abb69f392" providerId="ADAL" clId="{C6875447-A4AA-4B7C-8ACD-0A5A63C6C4FD}" dt="2024-03-25T21:11:10.899" v="799" actId="26606"/>
          <ac:cxnSpMkLst>
            <pc:docMk/>
            <pc:sldMk cId="2229083386" sldId="273"/>
            <ac:cxnSpMk id="1073" creationId="{C6FAC23C-014D-4AC5-AD1B-36F7D0E7EF32}"/>
          </ac:cxnSpMkLst>
        </pc:cxnChg>
        <pc:cxnChg chg="add del">
          <ac:chgData name="Tanja Toteva" userId="4ee6dbfa-1874-4a96-8910-4d3abb69f392" providerId="ADAL" clId="{C6875447-A4AA-4B7C-8ACD-0A5A63C6C4FD}" dt="2024-03-25T21:11:22.118" v="801" actId="26606"/>
          <ac:cxnSpMkLst>
            <pc:docMk/>
            <pc:sldMk cId="2229083386" sldId="273"/>
            <ac:cxnSpMk id="1079" creationId="{D33AC32D-5F44-45F7-A0BD-7C11A86BED57}"/>
          </ac:cxnSpMkLst>
        </pc:cxnChg>
        <pc:cxnChg chg="add del">
          <ac:chgData name="Tanja Toteva" userId="4ee6dbfa-1874-4a96-8910-4d3abb69f392" providerId="ADAL" clId="{C6875447-A4AA-4B7C-8ACD-0A5A63C6C4FD}" dt="2024-03-25T21:11:28.193" v="803" actId="26606"/>
          <ac:cxnSpMkLst>
            <pc:docMk/>
            <pc:sldMk cId="2229083386" sldId="273"/>
            <ac:cxnSpMk id="1083" creationId="{28A657A7-C4E5-425B-98FA-BB817FF7BFB0}"/>
          </ac:cxnSpMkLst>
        </pc:cxnChg>
        <pc:cxnChg chg="add del">
          <ac:chgData name="Tanja Toteva" userId="4ee6dbfa-1874-4a96-8910-4d3abb69f392" providerId="ADAL" clId="{C6875447-A4AA-4B7C-8ACD-0A5A63C6C4FD}" dt="2024-03-25T21:11:28.193" v="803" actId="26606"/>
          <ac:cxnSpMkLst>
            <pc:docMk/>
            <pc:sldMk cId="2229083386" sldId="273"/>
            <ac:cxnSpMk id="1088" creationId="{A3C86EB9-7FA9-42F7-B348-A7FD17436A94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2229083386" sldId="273"/>
            <ac:cxnSpMk id="1091" creationId="{C884B8F8-FDC9-498B-9960-5D7260AFCB03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2229083386" sldId="273"/>
            <ac:cxnSpMk id="1094" creationId="{A24DAE64-2302-42EA-8239-F2F0775CA5AD}"/>
          </ac:cxnSpMkLst>
        </pc:cxnChg>
        <pc:cxnChg chg="add del">
          <ac:chgData name="Tanja Toteva" userId="4ee6dbfa-1874-4a96-8910-4d3abb69f392" providerId="ADAL" clId="{C6875447-A4AA-4B7C-8ACD-0A5A63C6C4FD}" dt="2024-03-25T21:12:20.370" v="811" actId="26606"/>
          <ac:cxnSpMkLst>
            <pc:docMk/>
            <pc:sldMk cId="2229083386" sldId="273"/>
            <ac:cxnSpMk id="1101" creationId="{17FD20E5-30AF-47B9-9256-2E8E904CBBC1}"/>
          </ac:cxnSpMkLst>
        </pc:cxnChg>
        <pc:cxnChg chg="add del">
          <ac:chgData name="Tanja Toteva" userId="4ee6dbfa-1874-4a96-8910-4d3abb69f392" providerId="ADAL" clId="{C6875447-A4AA-4B7C-8ACD-0A5A63C6C4FD}" dt="2024-03-25T21:12:20.370" v="811" actId="26606"/>
          <ac:cxnSpMkLst>
            <pc:docMk/>
            <pc:sldMk cId="2229083386" sldId="273"/>
            <ac:cxnSpMk id="1107" creationId="{078A367A-3E83-4B48-A0F7-43FBE33328F5}"/>
          </ac:cxnSpMkLst>
        </pc:cxnChg>
      </pc:sldChg>
      <pc:sldChg chg="addSp delSp modSp add mod setBg setClrOvrMap delDesignElem">
        <pc:chgData name="Tanja Toteva" userId="4ee6dbfa-1874-4a96-8910-4d3abb69f392" providerId="ADAL" clId="{C6875447-A4AA-4B7C-8ACD-0A5A63C6C4FD}" dt="2024-03-26T17:21:10.073" v="1121"/>
        <pc:sldMkLst>
          <pc:docMk/>
          <pc:sldMk cId="3211175185" sldId="274"/>
        </pc:sldMkLst>
        <pc:spChg chg="del">
          <ac:chgData name="Tanja Toteva" userId="4ee6dbfa-1874-4a96-8910-4d3abb69f392" providerId="ADAL" clId="{C6875447-A4AA-4B7C-8ACD-0A5A63C6C4FD}" dt="2024-03-25T20:51:58.920" v="628" actId="21"/>
          <ac:spMkLst>
            <pc:docMk/>
            <pc:sldMk cId="3211175185" sldId="274"/>
            <ac:spMk id="3" creationId="{F4F573AB-C4FB-A330-ED88-7049F0ACCA8B}"/>
          </ac:spMkLst>
        </pc:spChg>
        <pc:spChg chg="add mod">
          <ac:chgData name="Tanja Toteva" userId="4ee6dbfa-1874-4a96-8910-4d3abb69f392" providerId="ADAL" clId="{C6875447-A4AA-4B7C-8ACD-0A5A63C6C4FD}" dt="2024-03-25T21:12:23.526" v="812" actId="26606"/>
          <ac:spMkLst>
            <pc:docMk/>
            <pc:sldMk cId="3211175185" sldId="274"/>
            <ac:spMk id="4" creationId="{F481636D-634D-24DE-3A2B-CBC4FF4EB8CB}"/>
          </ac:spMkLst>
        </pc:spChg>
        <pc:spChg chg="mod ord">
          <ac:chgData name="Tanja Toteva" userId="4ee6dbfa-1874-4a96-8910-4d3abb69f392" providerId="ADAL" clId="{C6875447-A4AA-4B7C-8ACD-0A5A63C6C4FD}" dt="2024-03-26T17:21:10.073" v="1121"/>
          <ac:spMkLst>
            <pc:docMk/>
            <pc:sldMk cId="3211175185" sldId="274"/>
            <ac:spMk id="7" creationId="{0D8BAB7E-1A0A-CE4A-5576-24117A82F1FF}"/>
          </ac:spMkLst>
        </pc:spChg>
        <pc:spChg chg="del">
          <ac:chgData name="Tanja Toteva" userId="4ee6dbfa-1874-4a96-8910-4d3abb69f392" providerId="ADAL" clId="{C6875447-A4AA-4B7C-8ACD-0A5A63C6C4FD}" dt="2024-03-25T21:11:53.308" v="808" actId="26606"/>
          <ac:spMkLst>
            <pc:docMk/>
            <pc:sldMk cId="3211175185" sldId="274"/>
            <ac:spMk id="9" creationId="{2CFF3E16-3D09-E1B7-ADBB-FCC42F104020}"/>
          </ac:spMkLst>
        </pc:spChg>
        <pc:spChg chg="del">
          <ac:chgData name="Tanja Toteva" userId="4ee6dbfa-1874-4a96-8910-4d3abb69f392" providerId="ADAL" clId="{C6875447-A4AA-4B7C-8ACD-0A5A63C6C4FD}" dt="2024-03-25T21:11:53.308" v="808" actId="26606"/>
          <ac:spMkLst>
            <pc:docMk/>
            <pc:sldMk cId="3211175185" sldId="274"/>
            <ac:spMk id="11" creationId="{17646DA3-EC28-2399-067B-350E7EAF96E4}"/>
          </ac:spMkLst>
        </pc:spChg>
        <pc:spChg chg="del">
          <ac:chgData name="Tanja Toteva" userId="4ee6dbfa-1874-4a96-8910-4d3abb69f392" providerId="ADAL" clId="{C6875447-A4AA-4B7C-8ACD-0A5A63C6C4FD}" dt="2024-03-25T21:11:53.308" v="808" actId="26606"/>
          <ac:spMkLst>
            <pc:docMk/>
            <pc:sldMk cId="3211175185" sldId="274"/>
            <ac:spMk id="15" creationId="{21B31FA0-A3A1-966B-E024-4E5D75C7A913}"/>
          </ac:spMkLst>
        </pc:spChg>
        <pc:spChg chg="add del">
          <ac:chgData name="Tanja Toteva" userId="4ee6dbfa-1874-4a96-8910-4d3abb69f392" providerId="ADAL" clId="{C6875447-A4AA-4B7C-8ACD-0A5A63C6C4FD}" dt="2024-03-25T21:12:23.526" v="812" actId="26606"/>
          <ac:spMkLst>
            <pc:docMk/>
            <pc:sldMk cId="3211175185" sldId="274"/>
            <ac:spMk id="1033" creationId="{C6870151-9189-4C3A-8379-EF3D95827A0A}"/>
          </ac:spMkLst>
        </pc:spChg>
        <pc:spChg chg="add del">
          <ac:chgData name="Tanja Toteva" userId="4ee6dbfa-1874-4a96-8910-4d3abb69f392" providerId="ADAL" clId="{C6875447-A4AA-4B7C-8ACD-0A5A63C6C4FD}" dt="2024-03-25T21:12:23.526" v="812" actId="26606"/>
          <ac:spMkLst>
            <pc:docMk/>
            <pc:sldMk cId="3211175185" sldId="274"/>
            <ac:spMk id="1035" creationId="{123EA69C-102A-4DD0-9547-05DCD271D159}"/>
          </ac:spMkLst>
        </pc:spChg>
        <pc:spChg chg="add del">
          <ac:chgData name="Tanja Toteva" userId="4ee6dbfa-1874-4a96-8910-4d3abb69f392" providerId="ADAL" clId="{C6875447-A4AA-4B7C-8ACD-0A5A63C6C4FD}" dt="2024-03-25T21:12:23.526" v="812" actId="26606"/>
          <ac:spMkLst>
            <pc:docMk/>
            <pc:sldMk cId="3211175185" sldId="274"/>
            <ac:spMk id="1037" creationId="{6A862265-5CA3-4C40-8582-7534C3B03C2A}"/>
          </ac:spMkLst>
        </pc:spChg>
        <pc:spChg chg="add del">
          <ac:chgData name="Tanja Toteva" userId="4ee6dbfa-1874-4a96-8910-4d3abb69f392" providerId="ADAL" clId="{C6875447-A4AA-4B7C-8ACD-0A5A63C6C4FD}" dt="2024-03-25T21:12:23.526" v="812" actId="26606"/>
          <ac:spMkLst>
            <pc:docMk/>
            <pc:sldMk cId="3211175185" sldId="274"/>
            <ac:spMk id="1039" creationId="{600EF80B-0391-4082-9AF5-F15B091B4CE9}"/>
          </ac:spMkLst>
        </pc:spChg>
        <pc:spChg chg="add del">
          <ac:chgData name="Tanja Toteva" userId="4ee6dbfa-1874-4a96-8910-4d3abb69f392" providerId="ADAL" clId="{C6875447-A4AA-4B7C-8ACD-0A5A63C6C4FD}" dt="2024-03-25T21:12:23.526" v="812" actId="26606"/>
          <ac:spMkLst>
            <pc:docMk/>
            <pc:sldMk cId="3211175185" sldId="274"/>
            <ac:spMk id="1043" creationId="{3FBF03E8-C602-4192-9C52-F84B29FDCC88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3211175185" sldId="274"/>
            <ac:spMk id="1048" creationId="{7BEFDA1A-2A01-4C29-A5D0-AE6F050D07DF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3211175185" sldId="274"/>
            <ac:spMk id="1052" creationId="{279D3810-B86F-4009-84EC-DE0FEABD6FCE}"/>
          </ac:spMkLst>
        </pc:spChg>
        <pc:picChg chg="del">
          <ac:chgData name="Tanja Toteva" userId="4ee6dbfa-1874-4a96-8910-4d3abb69f392" providerId="ADAL" clId="{C6875447-A4AA-4B7C-8ACD-0A5A63C6C4FD}" dt="2024-03-25T21:11:53.308" v="808" actId="26606"/>
          <ac:picMkLst>
            <pc:docMk/>
            <pc:sldMk cId="3211175185" sldId="274"/>
            <ac:picMk id="17" creationId="{04868730-36E1-9AE0-E37B-9BE6B73BF737}"/>
          </ac:picMkLst>
        </pc:picChg>
        <pc:picChg chg="mod">
          <ac:chgData name="Tanja Toteva" userId="4ee6dbfa-1874-4a96-8910-4d3abb69f392" providerId="ADAL" clId="{C6875447-A4AA-4B7C-8ACD-0A5A63C6C4FD}" dt="2024-03-25T21:12:23.526" v="812" actId="26606"/>
          <ac:picMkLst>
            <pc:docMk/>
            <pc:sldMk cId="3211175185" sldId="274"/>
            <ac:picMk id="1028" creationId="{99FD4F26-26B1-F18C-1031-25C0FF60F5D7}"/>
          </ac:picMkLst>
        </pc:picChg>
        <pc:picChg chg="add del">
          <ac:chgData name="Tanja Toteva" userId="4ee6dbfa-1874-4a96-8910-4d3abb69f392" providerId="ADAL" clId="{C6875447-A4AA-4B7C-8ACD-0A5A63C6C4FD}" dt="2024-03-26T17:21:08.533" v="1119"/>
          <ac:picMkLst>
            <pc:docMk/>
            <pc:sldMk cId="3211175185" sldId="274"/>
            <ac:picMk id="1054" creationId="{C33612A4-0B77-4479-B2AA-F178599550AA}"/>
          </ac:picMkLst>
        </pc:picChg>
        <pc:cxnChg chg="del">
          <ac:chgData name="Tanja Toteva" userId="4ee6dbfa-1874-4a96-8910-4d3abb69f392" providerId="ADAL" clId="{C6875447-A4AA-4B7C-8ACD-0A5A63C6C4FD}" dt="2024-03-25T21:11:53.308" v="808" actId="26606"/>
          <ac:cxnSpMkLst>
            <pc:docMk/>
            <pc:sldMk cId="3211175185" sldId="274"/>
            <ac:cxnSpMk id="13" creationId="{0F258F4A-1E71-92A4-C531-D07828E23746}"/>
          </ac:cxnSpMkLst>
        </pc:cxnChg>
        <pc:cxnChg chg="del">
          <ac:chgData name="Tanja Toteva" userId="4ee6dbfa-1874-4a96-8910-4d3abb69f392" providerId="ADAL" clId="{C6875447-A4AA-4B7C-8ACD-0A5A63C6C4FD}" dt="2024-03-25T21:11:53.308" v="808" actId="26606"/>
          <ac:cxnSpMkLst>
            <pc:docMk/>
            <pc:sldMk cId="3211175185" sldId="274"/>
            <ac:cxnSpMk id="19" creationId="{8638199D-67F0-41B5-AFBB-5E28F41399EF}"/>
          </ac:cxnSpMkLst>
        </pc:cxnChg>
        <pc:cxnChg chg="add del">
          <ac:chgData name="Tanja Toteva" userId="4ee6dbfa-1874-4a96-8910-4d3abb69f392" providerId="ADAL" clId="{C6875447-A4AA-4B7C-8ACD-0A5A63C6C4FD}" dt="2024-03-25T21:12:23.526" v="812" actId="26606"/>
          <ac:cxnSpMkLst>
            <pc:docMk/>
            <pc:sldMk cId="3211175185" sldId="274"/>
            <ac:cxnSpMk id="1041" creationId="{D33AC32D-5F44-45F7-A0BD-7C11A86BED57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3211175185" sldId="274"/>
            <ac:cxnSpMk id="1050" creationId="{17FD20E5-30AF-47B9-9256-2E8E904CBBC1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3211175185" sldId="274"/>
            <ac:cxnSpMk id="1056" creationId="{078A367A-3E83-4B48-A0F7-43FBE33328F5}"/>
          </ac:cxnSpMkLst>
        </pc:cxnChg>
      </pc:sldChg>
      <pc:sldChg chg="addSp delSp modSp add mod delDesignElem">
        <pc:chgData name="Tanja Toteva" userId="4ee6dbfa-1874-4a96-8910-4d3abb69f392" providerId="ADAL" clId="{C6875447-A4AA-4B7C-8ACD-0A5A63C6C4FD}" dt="2024-03-26T17:21:10.073" v="1121"/>
        <pc:sldMkLst>
          <pc:docMk/>
          <pc:sldMk cId="1422235061" sldId="275"/>
        </pc:sldMkLst>
        <pc:spChg chg="add mod">
          <ac:chgData name="Tanja Toteva" userId="4ee6dbfa-1874-4a96-8910-4d3abb69f392" providerId="ADAL" clId="{C6875447-A4AA-4B7C-8ACD-0A5A63C6C4FD}" dt="2024-03-25T21:12:03.704" v="809" actId="26606"/>
          <ac:spMkLst>
            <pc:docMk/>
            <pc:sldMk cId="1422235061" sldId="275"/>
            <ac:spMk id="3" creationId="{503C50D0-EF50-CB4A-4FB5-CB55821986D5}"/>
          </ac:spMkLst>
        </pc:spChg>
        <pc:spChg chg="del">
          <ac:chgData name="Tanja Toteva" userId="4ee6dbfa-1874-4a96-8910-4d3abb69f392" providerId="ADAL" clId="{C6875447-A4AA-4B7C-8ACD-0A5A63C6C4FD}" dt="2024-03-25T20:54:25.042" v="676" actId="21"/>
          <ac:spMkLst>
            <pc:docMk/>
            <pc:sldMk cId="1422235061" sldId="275"/>
            <ac:spMk id="4" creationId="{C5951549-8C03-F90D-C03E-75B505C2A0E1}"/>
          </ac:spMkLst>
        </pc:spChg>
        <pc:spChg chg="mod ord">
          <ac:chgData name="Tanja Toteva" userId="4ee6dbfa-1874-4a96-8910-4d3abb69f392" providerId="ADAL" clId="{C6875447-A4AA-4B7C-8ACD-0A5A63C6C4FD}" dt="2024-03-26T17:21:10.073" v="1121"/>
          <ac:spMkLst>
            <pc:docMk/>
            <pc:sldMk cId="1422235061" sldId="275"/>
            <ac:spMk id="7" creationId="{A48A3B13-7DC5-C4E3-C701-57F85CF6F06B}"/>
          </ac:spMkLst>
        </pc:spChg>
        <pc:spChg chg="del">
          <ac:chgData name="Tanja Toteva" userId="4ee6dbfa-1874-4a96-8910-4d3abb69f392" providerId="ADAL" clId="{C6875447-A4AA-4B7C-8ACD-0A5A63C6C4FD}" dt="2024-03-25T21:12:03.704" v="809" actId="26606"/>
          <ac:spMkLst>
            <pc:docMk/>
            <pc:sldMk cId="1422235061" sldId="275"/>
            <ac:spMk id="9" creationId="{A54E4652-EA9A-AAE4-5457-F040CF9BFC72}"/>
          </ac:spMkLst>
        </pc:spChg>
        <pc:spChg chg="del">
          <ac:chgData name="Tanja Toteva" userId="4ee6dbfa-1874-4a96-8910-4d3abb69f392" providerId="ADAL" clId="{C6875447-A4AA-4B7C-8ACD-0A5A63C6C4FD}" dt="2024-03-25T21:12:03.704" v="809" actId="26606"/>
          <ac:spMkLst>
            <pc:docMk/>
            <pc:sldMk cId="1422235061" sldId="275"/>
            <ac:spMk id="11" creationId="{B56CA4B5-6681-4B82-26B9-07F03382CAFF}"/>
          </ac:spMkLst>
        </pc:spChg>
        <pc:spChg chg="del">
          <ac:chgData name="Tanja Toteva" userId="4ee6dbfa-1874-4a96-8910-4d3abb69f392" providerId="ADAL" clId="{C6875447-A4AA-4B7C-8ACD-0A5A63C6C4FD}" dt="2024-03-25T21:12:03.704" v="809" actId="26606"/>
          <ac:spMkLst>
            <pc:docMk/>
            <pc:sldMk cId="1422235061" sldId="275"/>
            <ac:spMk id="15" creationId="{2991D617-A481-B670-2A35-DD3854C9A375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1422235061" sldId="275"/>
            <ac:spMk id="1033" creationId="{7BEFDA1A-2A01-4C29-A5D0-AE6F050D07DF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1422235061" sldId="275"/>
            <ac:spMk id="1037" creationId="{279D3810-B86F-4009-84EC-DE0FEABD6FCE}"/>
          </ac:spMkLst>
        </pc:spChg>
        <pc:picChg chg="del">
          <ac:chgData name="Tanja Toteva" userId="4ee6dbfa-1874-4a96-8910-4d3abb69f392" providerId="ADAL" clId="{C6875447-A4AA-4B7C-8ACD-0A5A63C6C4FD}" dt="2024-03-25T21:12:03.704" v="809" actId="26606"/>
          <ac:picMkLst>
            <pc:docMk/>
            <pc:sldMk cId="1422235061" sldId="275"/>
            <ac:picMk id="17" creationId="{0278608F-9431-544F-6880-D8F3C040221B}"/>
          </ac:picMkLst>
        </pc:picChg>
        <pc:picChg chg="mod">
          <ac:chgData name="Tanja Toteva" userId="4ee6dbfa-1874-4a96-8910-4d3abb69f392" providerId="ADAL" clId="{C6875447-A4AA-4B7C-8ACD-0A5A63C6C4FD}" dt="2024-03-25T21:12:03.704" v="809" actId="26606"/>
          <ac:picMkLst>
            <pc:docMk/>
            <pc:sldMk cId="1422235061" sldId="275"/>
            <ac:picMk id="1028" creationId="{DD748F6A-05CA-1BCD-4758-1B641151DDF8}"/>
          </ac:picMkLst>
        </pc:picChg>
        <pc:picChg chg="add del">
          <ac:chgData name="Tanja Toteva" userId="4ee6dbfa-1874-4a96-8910-4d3abb69f392" providerId="ADAL" clId="{C6875447-A4AA-4B7C-8ACD-0A5A63C6C4FD}" dt="2024-03-26T17:21:08.533" v="1119"/>
          <ac:picMkLst>
            <pc:docMk/>
            <pc:sldMk cId="1422235061" sldId="275"/>
            <ac:picMk id="1039" creationId="{C33612A4-0B77-4479-B2AA-F178599550AA}"/>
          </ac:picMkLst>
        </pc:picChg>
        <pc:cxnChg chg="del">
          <ac:chgData name="Tanja Toteva" userId="4ee6dbfa-1874-4a96-8910-4d3abb69f392" providerId="ADAL" clId="{C6875447-A4AA-4B7C-8ACD-0A5A63C6C4FD}" dt="2024-03-25T21:12:03.704" v="809" actId="26606"/>
          <ac:cxnSpMkLst>
            <pc:docMk/>
            <pc:sldMk cId="1422235061" sldId="275"/>
            <ac:cxnSpMk id="13" creationId="{64FF6CB7-2F81-68CB-D587-8C6BCF901AF7}"/>
          </ac:cxnSpMkLst>
        </pc:cxnChg>
        <pc:cxnChg chg="del">
          <ac:chgData name="Tanja Toteva" userId="4ee6dbfa-1874-4a96-8910-4d3abb69f392" providerId="ADAL" clId="{C6875447-A4AA-4B7C-8ACD-0A5A63C6C4FD}" dt="2024-03-25T21:12:03.704" v="809" actId="26606"/>
          <ac:cxnSpMkLst>
            <pc:docMk/>
            <pc:sldMk cId="1422235061" sldId="275"/>
            <ac:cxnSpMk id="19" creationId="{D20EB9FC-DB7A-785C-CA56-E94941CE54BE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1422235061" sldId="275"/>
            <ac:cxnSpMk id="1035" creationId="{17FD20E5-30AF-47B9-9256-2E8E904CBBC1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1422235061" sldId="275"/>
            <ac:cxnSpMk id="1041" creationId="{078A367A-3E83-4B48-A0F7-43FBE33328F5}"/>
          </ac:cxnSpMkLst>
        </pc:cxnChg>
      </pc:sldChg>
      <pc:sldChg chg="add del">
        <pc:chgData name="Tanja Toteva" userId="4ee6dbfa-1874-4a96-8910-4d3abb69f392" providerId="ADAL" clId="{C6875447-A4AA-4B7C-8ACD-0A5A63C6C4FD}" dt="2024-03-25T21:18:46.412" v="850" actId="2696"/>
        <pc:sldMkLst>
          <pc:docMk/>
          <pc:sldMk cId="3679238961" sldId="276"/>
        </pc:sldMkLst>
      </pc:sldChg>
      <pc:sldChg chg="addSp delSp modSp add del mod ord">
        <pc:chgData name="Tanja Toteva" userId="4ee6dbfa-1874-4a96-8910-4d3abb69f392" providerId="ADAL" clId="{C6875447-A4AA-4B7C-8ACD-0A5A63C6C4FD}" dt="2024-03-25T21:00:14.384" v="715" actId="2696"/>
        <pc:sldMkLst>
          <pc:docMk/>
          <pc:sldMk cId="1930279613" sldId="277"/>
        </pc:sldMkLst>
        <pc:spChg chg="del">
          <ac:chgData name="Tanja Toteva" userId="4ee6dbfa-1874-4a96-8910-4d3abb69f392" providerId="ADAL" clId="{C6875447-A4AA-4B7C-8ACD-0A5A63C6C4FD}" dt="2024-03-25T20:56:58.478" v="686" actId="21"/>
          <ac:spMkLst>
            <pc:docMk/>
            <pc:sldMk cId="1930279613" sldId="277"/>
            <ac:spMk id="2" creationId="{9900DDB3-C185-D863-AF8F-B25081FE557F}"/>
          </ac:spMkLst>
        </pc:spChg>
        <pc:spChg chg="add del mod">
          <ac:chgData name="Tanja Toteva" userId="4ee6dbfa-1874-4a96-8910-4d3abb69f392" providerId="ADAL" clId="{C6875447-A4AA-4B7C-8ACD-0A5A63C6C4FD}" dt="2024-03-25T21:00:11.116" v="714" actId="255"/>
          <ac:spMkLst>
            <pc:docMk/>
            <pc:sldMk cId="1930279613" sldId="277"/>
            <ac:spMk id="4" creationId="{4A74273D-1E0D-9398-5CFD-638686B521F9}"/>
          </ac:spMkLst>
        </pc:spChg>
        <pc:spChg chg="add mod">
          <ac:chgData name="Tanja Toteva" userId="4ee6dbfa-1874-4a96-8910-4d3abb69f392" providerId="ADAL" clId="{C6875447-A4AA-4B7C-8ACD-0A5A63C6C4FD}" dt="2024-03-25T20:57:04.844" v="688"/>
          <ac:spMkLst>
            <pc:docMk/>
            <pc:sldMk cId="1930279613" sldId="277"/>
            <ac:spMk id="6" creationId="{9900DDB3-C185-D863-AF8F-B25081FE557F}"/>
          </ac:spMkLst>
        </pc:spChg>
        <pc:spChg chg="add del mod">
          <ac:chgData name="Tanja Toteva" userId="4ee6dbfa-1874-4a96-8910-4d3abb69f392" providerId="ADAL" clId="{C6875447-A4AA-4B7C-8ACD-0A5A63C6C4FD}" dt="2024-03-25T21:00:09.734" v="712" actId="478"/>
          <ac:spMkLst>
            <pc:docMk/>
            <pc:sldMk cId="1930279613" sldId="277"/>
            <ac:spMk id="8" creationId="{60483A98-672A-532E-E2E7-0B91BFBB2504}"/>
          </ac:spMkLst>
        </pc:spChg>
        <pc:graphicFrameChg chg="add del mod modGraphic">
          <ac:chgData name="Tanja Toteva" userId="4ee6dbfa-1874-4a96-8910-4d3abb69f392" providerId="ADAL" clId="{C6875447-A4AA-4B7C-8ACD-0A5A63C6C4FD}" dt="2024-03-25T21:00:09" v="711" actId="1032"/>
          <ac:graphicFrameMkLst>
            <pc:docMk/>
            <pc:sldMk cId="1930279613" sldId="277"/>
            <ac:graphicFrameMk id="10" creationId="{393F21A8-CC18-9E1A-5172-3A92FBC497EB}"/>
          </ac:graphicFrameMkLst>
        </pc:graphicFrameChg>
        <pc:graphicFrameChg chg="add del modGraphic">
          <ac:chgData name="Tanja Toteva" userId="4ee6dbfa-1874-4a96-8910-4d3abb69f392" providerId="ADAL" clId="{C6875447-A4AA-4B7C-8ACD-0A5A63C6C4FD}" dt="2024-03-25T21:00:02.147" v="706" actId="1032"/>
          <ac:graphicFrameMkLst>
            <pc:docMk/>
            <pc:sldMk cId="1930279613" sldId="277"/>
            <ac:graphicFrameMk id="12" creationId="{D94FDB05-2A29-83AA-EE1F-254A10D92E2B}"/>
          </ac:graphicFrameMkLst>
        </pc:graphicFrameChg>
        <pc:graphicFrameChg chg="add del">
          <ac:chgData name="Tanja Toteva" userId="4ee6dbfa-1874-4a96-8910-4d3abb69f392" providerId="ADAL" clId="{C6875447-A4AA-4B7C-8ACD-0A5A63C6C4FD}" dt="2024-03-25T21:00:09.734" v="712" actId="478"/>
          <ac:graphicFrameMkLst>
            <pc:docMk/>
            <pc:sldMk cId="1930279613" sldId="277"/>
            <ac:graphicFrameMk id="21" creationId="{C5C47F48-4920-CA22-CF99-9795050EDEB6}"/>
          </ac:graphicFrameMkLst>
        </pc:graphicFrameChg>
        <pc:picChg chg="add del">
          <ac:chgData name="Tanja Toteva" userId="4ee6dbfa-1874-4a96-8910-4d3abb69f392" providerId="ADAL" clId="{C6875447-A4AA-4B7C-8ACD-0A5A63C6C4FD}" dt="2024-03-25T20:57:44.856" v="697" actId="21"/>
          <ac:picMkLst>
            <pc:docMk/>
            <pc:sldMk cId="1930279613" sldId="277"/>
            <ac:picMk id="5" creationId="{A7DC3DA6-1EF5-D4C9-4C05-64DBD1FEBA4A}"/>
          </ac:picMkLst>
        </pc:picChg>
      </pc:sldChg>
      <pc:sldChg chg="addSp delSp modSp add mod ord setBg setClrOvrMap delDesignElem">
        <pc:chgData name="Tanja Toteva" userId="4ee6dbfa-1874-4a96-8910-4d3abb69f392" providerId="ADAL" clId="{C6875447-A4AA-4B7C-8ACD-0A5A63C6C4FD}" dt="2024-03-26T17:21:08.533" v="1119"/>
        <pc:sldMkLst>
          <pc:docMk/>
          <pc:sldMk cId="4162897783" sldId="277"/>
        </pc:sldMkLst>
        <pc:spChg chg="mod">
          <ac:chgData name="Tanja Toteva" userId="4ee6dbfa-1874-4a96-8910-4d3abb69f392" providerId="ADAL" clId="{C6875447-A4AA-4B7C-8ACD-0A5A63C6C4FD}" dt="2024-03-25T21:04:08.032" v="745" actId="26606"/>
          <ac:spMkLst>
            <pc:docMk/>
            <pc:sldMk cId="4162897783" sldId="277"/>
            <ac:spMk id="2" creationId="{BC931B7E-B3CB-F0AD-A5C6-FE3CDAFD00BD}"/>
          </ac:spMkLst>
        </pc:spChg>
        <pc:spChg chg="mod ord">
          <ac:chgData name="Tanja Toteva" userId="4ee6dbfa-1874-4a96-8910-4d3abb69f392" providerId="ADAL" clId="{C6875447-A4AA-4B7C-8ACD-0A5A63C6C4FD}" dt="2024-03-25T21:04:08.032" v="745" actId="26606"/>
          <ac:spMkLst>
            <pc:docMk/>
            <pc:sldMk cId="4162897783" sldId="277"/>
            <ac:spMk id="4" creationId="{D4292A1F-D2B2-326A-A146-613459C29CDA}"/>
          </ac:spMkLst>
        </pc:spChg>
        <pc:spChg chg="add del">
          <ac:chgData name="Tanja Toteva" userId="4ee6dbfa-1874-4a96-8910-4d3abb69f392" providerId="ADAL" clId="{C6875447-A4AA-4B7C-8ACD-0A5A63C6C4FD}" dt="2024-03-25T21:04:08.032" v="745" actId="26606"/>
          <ac:spMkLst>
            <pc:docMk/>
            <pc:sldMk cId="4162897783" sldId="277"/>
            <ac:spMk id="9" creationId="{BF857C58-8872-0610-2C7B-A099BEEA98D0}"/>
          </ac:spMkLst>
        </pc:spChg>
        <pc:spChg chg="add del">
          <ac:chgData name="Tanja Toteva" userId="4ee6dbfa-1874-4a96-8910-4d3abb69f392" providerId="ADAL" clId="{C6875447-A4AA-4B7C-8ACD-0A5A63C6C4FD}" dt="2024-03-25T21:04:08.032" v="745" actId="26606"/>
          <ac:spMkLst>
            <pc:docMk/>
            <pc:sldMk cId="4162897783" sldId="277"/>
            <ac:spMk id="13" creationId="{13EAD441-6E97-049C-370C-20592156A0B7}"/>
          </ac:spMkLst>
        </pc:spChg>
        <pc:spChg chg="add del">
          <ac:chgData name="Tanja Toteva" userId="4ee6dbfa-1874-4a96-8910-4d3abb69f392" providerId="ADAL" clId="{C6875447-A4AA-4B7C-8ACD-0A5A63C6C4FD}" dt="2024-03-25T21:04:03.505" v="742" actId="26606"/>
          <ac:spMkLst>
            <pc:docMk/>
            <pc:sldMk cId="4162897783" sldId="277"/>
            <ac:spMk id="18" creationId="{10419CA0-BFB4-4390-AB8F-5DBFCA45D4D0}"/>
          </ac:spMkLst>
        </pc:spChg>
        <pc:spChg chg="add del">
          <ac:chgData name="Tanja Toteva" userId="4ee6dbfa-1874-4a96-8910-4d3abb69f392" providerId="ADAL" clId="{C6875447-A4AA-4B7C-8ACD-0A5A63C6C4FD}" dt="2024-03-25T21:04:03.505" v="742" actId="26606"/>
          <ac:spMkLst>
            <pc:docMk/>
            <pc:sldMk cId="4162897783" sldId="277"/>
            <ac:spMk id="22" creationId="{596E9C81-ACBE-459E-A7D5-2BB824B68FDA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4162897783" sldId="277"/>
            <ac:spMk id="35" creationId="{C6870151-9189-4C3A-8379-EF3D95827A0A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4162897783" sldId="277"/>
            <ac:spMk id="36" creationId="{123EA69C-102A-4DD0-9547-05DCD271D159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4162897783" sldId="277"/>
            <ac:spMk id="37" creationId="{6A862265-5CA3-4C40-8582-7534C3B03C2A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4162897783" sldId="277"/>
            <ac:spMk id="38" creationId="{600EF80B-0391-4082-9AF5-F15B091B4CE9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4162897783" sldId="277"/>
            <ac:spMk id="39" creationId="{3FBF03E8-C602-4192-9C52-F84B29FDCC88}"/>
          </ac:spMkLst>
        </pc:spChg>
        <pc:grpChg chg="add del">
          <ac:chgData name="Tanja Toteva" userId="4ee6dbfa-1874-4a96-8910-4d3abb69f392" providerId="ADAL" clId="{C6875447-A4AA-4B7C-8ACD-0A5A63C6C4FD}" dt="2024-03-25T21:04:03.505" v="742" actId="26606"/>
          <ac:grpSpMkLst>
            <pc:docMk/>
            <pc:sldMk cId="4162897783" sldId="277"/>
            <ac:grpSpMk id="24" creationId="{CEBDCB18-ABE5-43B0-8B68-89FEDAECB8B0}"/>
          </ac:grpSpMkLst>
        </pc:grpChg>
        <pc:grpChg chg="add del">
          <ac:chgData name="Tanja Toteva" userId="4ee6dbfa-1874-4a96-8910-4d3abb69f392" providerId="ADAL" clId="{C6875447-A4AA-4B7C-8ACD-0A5A63C6C4FD}" dt="2024-03-25T21:04:08.001" v="744" actId="26606"/>
          <ac:grpSpMkLst>
            <pc:docMk/>
            <pc:sldMk cId="4162897783" sldId="277"/>
            <ac:grpSpMk id="32" creationId="{9BBF2CDE-35D9-4B83-8A27-7417A1162321}"/>
          </ac:grpSpMkLst>
        </pc:grpChg>
        <pc:picChg chg="add mod ord">
          <ac:chgData name="Tanja Toteva" userId="4ee6dbfa-1874-4a96-8910-4d3abb69f392" providerId="ADAL" clId="{C6875447-A4AA-4B7C-8ACD-0A5A63C6C4FD}" dt="2024-03-25T21:04:08.032" v="745" actId="26606"/>
          <ac:picMkLst>
            <pc:docMk/>
            <pc:sldMk cId="4162897783" sldId="277"/>
            <ac:picMk id="5" creationId="{7E1C32C8-E18E-74A8-9F0B-574C31677AE0}"/>
          </ac:picMkLst>
        </pc:picChg>
        <pc:picChg chg="add del">
          <ac:chgData name="Tanja Toteva" userId="4ee6dbfa-1874-4a96-8910-4d3abb69f392" providerId="ADAL" clId="{C6875447-A4AA-4B7C-8ACD-0A5A63C6C4FD}" dt="2024-03-25T21:04:03.505" v="742" actId="26606"/>
          <ac:picMkLst>
            <pc:docMk/>
            <pc:sldMk cId="4162897783" sldId="277"/>
            <ac:picMk id="28" creationId="{08EC5C75-E28F-4899-9C2E-39431B82B740}"/>
          </ac:picMkLst>
        </pc:picChg>
        <pc:cxnChg chg="add del">
          <ac:chgData name="Tanja Toteva" userId="4ee6dbfa-1874-4a96-8910-4d3abb69f392" providerId="ADAL" clId="{C6875447-A4AA-4B7C-8ACD-0A5A63C6C4FD}" dt="2024-03-25T21:04:08.032" v="745" actId="26606"/>
          <ac:cxnSpMkLst>
            <pc:docMk/>
            <pc:sldMk cId="4162897783" sldId="277"/>
            <ac:cxnSpMk id="11" creationId="{D3B3EECF-9F31-A54F-B76A-01EB3BB9738C}"/>
          </ac:cxnSpMkLst>
        </pc:cxnChg>
        <pc:cxnChg chg="add del">
          <ac:chgData name="Tanja Toteva" userId="4ee6dbfa-1874-4a96-8910-4d3abb69f392" providerId="ADAL" clId="{C6875447-A4AA-4B7C-8ACD-0A5A63C6C4FD}" dt="2024-03-25T21:04:03.505" v="742" actId="26606"/>
          <ac:cxnSpMkLst>
            <pc:docMk/>
            <pc:sldMk cId="4162897783" sldId="277"/>
            <ac:cxnSpMk id="20" creationId="{5CF4C623-16D7-4722-8EFB-A5B0E3BC077D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4162897783" sldId="277"/>
            <ac:cxnSpMk id="26" creationId="{D33AC32D-5F44-45F7-A0BD-7C11A86BED57}"/>
          </ac:cxnSpMkLst>
        </pc:cxnChg>
        <pc:cxnChg chg="add del">
          <ac:chgData name="Tanja Toteva" userId="4ee6dbfa-1874-4a96-8910-4d3abb69f392" providerId="ADAL" clId="{C6875447-A4AA-4B7C-8ACD-0A5A63C6C4FD}" dt="2024-03-25T21:04:03.505" v="742" actId="26606"/>
          <ac:cxnSpMkLst>
            <pc:docMk/>
            <pc:sldMk cId="4162897783" sldId="277"/>
            <ac:cxnSpMk id="30" creationId="{46AAE0A1-60AD-4190-B85D-2DD8148369C7}"/>
          </ac:cxnSpMkLst>
        </pc:cxnChg>
      </pc:sldChg>
      <pc:sldChg chg="addSp delSp add del setBg delDesignElem">
        <pc:chgData name="Tanja Toteva" userId="4ee6dbfa-1874-4a96-8910-4d3abb69f392" providerId="ADAL" clId="{C6875447-A4AA-4B7C-8ACD-0A5A63C6C4FD}" dt="2024-03-25T21:00:42.058" v="721"/>
        <pc:sldMkLst>
          <pc:docMk/>
          <pc:sldMk cId="311147842" sldId="278"/>
        </pc:sldMkLst>
        <pc:spChg chg="add del">
          <ac:chgData name="Tanja Toteva" userId="4ee6dbfa-1874-4a96-8910-4d3abb69f392" providerId="ADAL" clId="{C6875447-A4AA-4B7C-8ACD-0A5A63C6C4FD}" dt="2024-03-25T21:00:42.058" v="721"/>
          <ac:spMkLst>
            <pc:docMk/>
            <pc:sldMk cId="311147842" sldId="278"/>
            <ac:spMk id="9" creationId="{C6801D67-0DD9-3C8E-C0BD-68C4E32ACF39}"/>
          </ac:spMkLst>
        </pc:spChg>
        <pc:spChg chg="add del">
          <ac:chgData name="Tanja Toteva" userId="4ee6dbfa-1874-4a96-8910-4d3abb69f392" providerId="ADAL" clId="{C6875447-A4AA-4B7C-8ACD-0A5A63C6C4FD}" dt="2024-03-25T21:00:42.058" v="721"/>
          <ac:spMkLst>
            <pc:docMk/>
            <pc:sldMk cId="311147842" sldId="278"/>
            <ac:spMk id="13" creationId="{8C2CDF4D-9DD2-D1B2-E787-B620A1237455}"/>
          </ac:spMkLst>
        </pc:spChg>
        <pc:cxnChg chg="add del">
          <ac:chgData name="Tanja Toteva" userId="4ee6dbfa-1874-4a96-8910-4d3abb69f392" providerId="ADAL" clId="{C6875447-A4AA-4B7C-8ACD-0A5A63C6C4FD}" dt="2024-03-25T21:00:42.058" v="721"/>
          <ac:cxnSpMkLst>
            <pc:docMk/>
            <pc:sldMk cId="311147842" sldId="278"/>
            <ac:cxnSpMk id="11" creationId="{3786047F-9EC0-005E-713C-FC7C8DD44F94}"/>
          </ac:cxnSpMkLst>
        </pc:cxnChg>
      </pc:sldChg>
      <pc:sldChg chg="addSp delSp modSp add mod ord delDesignElem">
        <pc:chgData name="Tanja Toteva" userId="4ee6dbfa-1874-4a96-8910-4d3abb69f392" providerId="ADAL" clId="{C6875447-A4AA-4B7C-8ACD-0A5A63C6C4FD}" dt="2024-03-26T17:21:10.073" v="1121"/>
        <pc:sldMkLst>
          <pc:docMk/>
          <pc:sldMk cId="1006554319" sldId="278"/>
        </pc:sldMkLst>
        <pc:spChg chg="mod">
          <ac:chgData name="Tanja Toteva" userId="4ee6dbfa-1874-4a96-8910-4d3abb69f392" providerId="ADAL" clId="{C6875447-A4AA-4B7C-8ACD-0A5A63C6C4FD}" dt="2024-03-26T17:21:10.073" v="1121"/>
          <ac:spMkLst>
            <pc:docMk/>
            <pc:sldMk cId="1006554319" sldId="278"/>
            <ac:spMk id="2" creationId="{4B37BB64-F80E-9F50-2869-A7055BEE851A}"/>
          </ac:spMkLst>
        </pc:spChg>
        <pc:spChg chg="mod">
          <ac:chgData name="Tanja Toteva" userId="4ee6dbfa-1874-4a96-8910-4d3abb69f392" providerId="ADAL" clId="{C6875447-A4AA-4B7C-8ACD-0A5A63C6C4FD}" dt="2024-03-26T17:21:10.073" v="1121"/>
          <ac:spMkLst>
            <pc:docMk/>
            <pc:sldMk cId="1006554319" sldId="278"/>
            <ac:spMk id="4" creationId="{127AC384-076C-2BDD-AB80-F0B25FC57002}"/>
          </ac:spMkLst>
        </pc:spChg>
        <pc:spChg chg="del">
          <ac:chgData name="Tanja Toteva" userId="4ee6dbfa-1874-4a96-8910-4d3abb69f392" providerId="ADAL" clId="{C6875447-A4AA-4B7C-8ACD-0A5A63C6C4FD}" dt="2024-03-25T21:05:38.255" v="759" actId="26606"/>
          <ac:spMkLst>
            <pc:docMk/>
            <pc:sldMk cId="1006554319" sldId="278"/>
            <ac:spMk id="9" creationId="{D7CBA510-0F62-8304-03EB-EFF69CBA0151}"/>
          </ac:spMkLst>
        </pc:spChg>
        <pc:spChg chg="del">
          <ac:chgData name="Tanja Toteva" userId="4ee6dbfa-1874-4a96-8910-4d3abb69f392" providerId="ADAL" clId="{C6875447-A4AA-4B7C-8ACD-0A5A63C6C4FD}" dt="2024-03-25T21:05:38.255" v="759" actId="26606"/>
          <ac:spMkLst>
            <pc:docMk/>
            <pc:sldMk cId="1006554319" sldId="278"/>
            <ac:spMk id="13" creationId="{E3E2991B-3F5A-07A5-897F-3C57E8343F14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1006554319" sldId="278"/>
            <ac:spMk id="19" creationId="{7BEFDA1A-2A01-4C29-A5D0-AE6F050D07DF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1006554319" sldId="278"/>
            <ac:spMk id="23" creationId="{279D3810-B86F-4009-84EC-DE0FEABD6FCE}"/>
          </ac:spMkLst>
        </pc:spChg>
        <pc:picChg chg="add">
          <ac:chgData name="Tanja Toteva" userId="4ee6dbfa-1874-4a96-8910-4d3abb69f392" providerId="ADAL" clId="{C6875447-A4AA-4B7C-8ACD-0A5A63C6C4FD}" dt="2024-03-25T21:05:38.255" v="759" actId="26606"/>
          <ac:picMkLst>
            <pc:docMk/>
            <pc:sldMk cId="1006554319" sldId="278"/>
            <ac:picMk id="15" creationId="{7706E6FA-C22B-AA39-801C-8C8CC815FDC7}"/>
          </ac:picMkLst>
        </pc:picChg>
        <pc:picChg chg="add del">
          <ac:chgData name="Tanja Toteva" userId="4ee6dbfa-1874-4a96-8910-4d3abb69f392" providerId="ADAL" clId="{C6875447-A4AA-4B7C-8ACD-0A5A63C6C4FD}" dt="2024-03-26T17:21:08.533" v="1119"/>
          <ac:picMkLst>
            <pc:docMk/>
            <pc:sldMk cId="1006554319" sldId="278"/>
            <ac:picMk id="25" creationId="{C33612A4-0B77-4479-B2AA-F178599550AA}"/>
          </ac:picMkLst>
        </pc:picChg>
        <pc:cxnChg chg="del">
          <ac:chgData name="Tanja Toteva" userId="4ee6dbfa-1874-4a96-8910-4d3abb69f392" providerId="ADAL" clId="{C6875447-A4AA-4B7C-8ACD-0A5A63C6C4FD}" dt="2024-03-25T21:05:38.255" v="759" actId="26606"/>
          <ac:cxnSpMkLst>
            <pc:docMk/>
            <pc:sldMk cId="1006554319" sldId="278"/>
            <ac:cxnSpMk id="11" creationId="{641A3725-2FEC-9614-D951-C095491C063F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1006554319" sldId="278"/>
            <ac:cxnSpMk id="21" creationId="{17FD20E5-30AF-47B9-9256-2E8E904CBBC1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1006554319" sldId="278"/>
            <ac:cxnSpMk id="27" creationId="{078A367A-3E83-4B48-A0F7-43FBE33328F5}"/>
          </ac:cxnSpMkLst>
        </pc:cxnChg>
      </pc:sldChg>
      <pc:sldChg chg="addSp delSp modSp add mod setBg setClrOvrMap delDesignElem">
        <pc:chgData name="Tanja Toteva" userId="4ee6dbfa-1874-4a96-8910-4d3abb69f392" providerId="ADAL" clId="{C6875447-A4AA-4B7C-8ACD-0A5A63C6C4FD}" dt="2024-03-26T17:21:08.533" v="1119"/>
        <pc:sldMkLst>
          <pc:docMk/>
          <pc:sldMk cId="122478437" sldId="279"/>
        </pc:sldMkLst>
        <pc:spChg chg="mod">
          <ac:chgData name="Tanja Toteva" userId="4ee6dbfa-1874-4a96-8910-4d3abb69f392" providerId="ADAL" clId="{C6875447-A4AA-4B7C-8ACD-0A5A63C6C4FD}" dt="2024-03-25T21:06:59.515" v="763" actId="26606"/>
          <ac:spMkLst>
            <pc:docMk/>
            <pc:sldMk cId="122478437" sldId="279"/>
            <ac:spMk id="2" creationId="{E61CA584-3E8F-5394-0DAB-560EF4FF58FB}"/>
          </ac:spMkLst>
        </pc:spChg>
        <pc:spChg chg="mod">
          <ac:chgData name="Tanja Toteva" userId="4ee6dbfa-1874-4a96-8910-4d3abb69f392" providerId="ADAL" clId="{C6875447-A4AA-4B7C-8ACD-0A5A63C6C4FD}" dt="2024-03-25T21:07:11.933" v="767" actId="5793"/>
          <ac:spMkLst>
            <pc:docMk/>
            <pc:sldMk cId="122478437" sldId="279"/>
            <ac:spMk id="4" creationId="{76022226-4669-6D29-6A56-6810ACF5DD39}"/>
          </ac:spMkLst>
        </pc:spChg>
        <pc:spChg chg="del">
          <ac:chgData name="Tanja Toteva" userId="4ee6dbfa-1874-4a96-8910-4d3abb69f392" providerId="ADAL" clId="{C6875447-A4AA-4B7C-8ACD-0A5A63C6C4FD}" dt="2024-03-25T21:06:59.515" v="763" actId="26606"/>
          <ac:spMkLst>
            <pc:docMk/>
            <pc:sldMk cId="122478437" sldId="279"/>
            <ac:spMk id="19" creationId="{1985B41F-99FE-F405-A0B1-70005B25FCFF}"/>
          </ac:spMkLst>
        </pc:spChg>
        <pc:spChg chg="del">
          <ac:chgData name="Tanja Toteva" userId="4ee6dbfa-1874-4a96-8910-4d3abb69f392" providerId="ADAL" clId="{C6875447-A4AA-4B7C-8ACD-0A5A63C6C4FD}" dt="2024-03-25T21:06:59.515" v="763" actId="26606"/>
          <ac:spMkLst>
            <pc:docMk/>
            <pc:sldMk cId="122478437" sldId="279"/>
            <ac:spMk id="23" creationId="{18031881-AD17-54E7-7D09-A2789058F7BD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122478437" sldId="279"/>
            <ac:spMk id="32" creationId="{C6870151-9189-4C3A-8379-EF3D95827A0A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122478437" sldId="279"/>
            <ac:spMk id="34" creationId="{123EA69C-102A-4DD0-9547-05DCD271D159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122478437" sldId="279"/>
            <ac:spMk id="36" creationId="{6A862265-5CA3-4C40-8582-7534C3B03C2A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122478437" sldId="279"/>
            <ac:spMk id="38" creationId="{600EF80B-0391-4082-9AF5-F15B091B4CE9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122478437" sldId="279"/>
            <ac:spMk id="42" creationId="{3FBF03E8-C602-4192-9C52-F84B29FDCC88}"/>
          </ac:spMkLst>
        </pc:spChg>
        <pc:picChg chg="mod">
          <ac:chgData name="Tanja Toteva" userId="4ee6dbfa-1874-4a96-8910-4d3abb69f392" providerId="ADAL" clId="{C6875447-A4AA-4B7C-8ACD-0A5A63C6C4FD}" dt="2024-03-25T21:06:59.515" v="763" actId="26606"/>
          <ac:picMkLst>
            <pc:docMk/>
            <pc:sldMk cId="122478437" sldId="279"/>
            <ac:picMk id="15" creationId="{C8347B51-F97F-FDEC-3939-6EF375C24472}"/>
          </ac:picMkLst>
        </pc:picChg>
        <pc:picChg chg="del">
          <ac:chgData name="Tanja Toteva" userId="4ee6dbfa-1874-4a96-8910-4d3abb69f392" providerId="ADAL" clId="{C6875447-A4AA-4B7C-8ACD-0A5A63C6C4FD}" dt="2024-03-25T21:06:59.515" v="763" actId="26606"/>
          <ac:picMkLst>
            <pc:docMk/>
            <pc:sldMk cId="122478437" sldId="279"/>
            <ac:picMk id="25" creationId="{27B49006-721C-8B25-8FB2-C1D3D9955306}"/>
          </ac:picMkLst>
        </pc:picChg>
        <pc:cxnChg chg="del">
          <ac:chgData name="Tanja Toteva" userId="4ee6dbfa-1874-4a96-8910-4d3abb69f392" providerId="ADAL" clId="{C6875447-A4AA-4B7C-8ACD-0A5A63C6C4FD}" dt="2024-03-25T21:06:59.515" v="763" actId="26606"/>
          <ac:cxnSpMkLst>
            <pc:docMk/>
            <pc:sldMk cId="122478437" sldId="279"/>
            <ac:cxnSpMk id="21" creationId="{173C9A0C-DF63-DE84-D8B1-E379D1891DD3}"/>
          </ac:cxnSpMkLst>
        </pc:cxnChg>
        <pc:cxnChg chg="del">
          <ac:chgData name="Tanja Toteva" userId="4ee6dbfa-1874-4a96-8910-4d3abb69f392" providerId="ADAL" clId="{C6875447-A4AA-4B7C-8ACD-0A5A63C6C4FD}" dt="2024-03-25T21:06:59.515" v="763" actId="26606"/>
          <ac:cxnSpMkLst>
            <pc:docMk/>
            <pc:sldMk cId="122478437" sldId="279"/>
            <ac:cxnSpMk id="27" creationId="{E02699A9-35EF-3637-6B32-8A67DE1C702D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122478437" sldId="279"/>
            <ac:cxnSpMk id="40" creationId="{D33AC32D-5F44-45F7-A0BD-7C11A86BED57}"/>
          </ac:cxnSpMkLst>
        </pc:cxnChg>
      </pc:sldChg>
      <pc:sldChg chg="add del ord">
        <pc:chgData name="Tanja Toteva" userId="4ee6dbfa-1874-4a96-8910-4d3abb69f392" providerId="ADAL" clId="{C6875447-A4AA-4B7C-8ACD-0A5A63C6C4FD}" dt="2024-03-25T21:18:40.028" v="849" actId="2696"/>
        <pc:sldMkLst>
          <pc:docMk/>
          <pc:sldMk cId="3476092616" sldId="280"/>
        </pc:sldMkLst>
      </pc:sldChg>
      <pc:sldChg chg="addSp delSp modSp add mod ord setBg delDesignElem">
        <pc:chgData name="Tanja Toteva" userId="4ee6dbfa-1874-4a96-8910-4d3abb69f392" providerId="ADAL" clId="{C6875447-A4AA-4B7C-8ACD-0A5A63C6C4FD}" dt="2024-03-26T17:21:10.073" v="1121"/>
        <pc:sldMkLst>
          <pc:docMk/>
          <pc:sldMk cId="2419622230" sldId="281"/>
        </pc:sldMkLst>
        <pc:spChg chg="mod">
          <ac:chgData name="Tanja Toteva" userId="4ee6dbfa-1874-4a96-8910-4d3abb69f392" providerId="ADAL" clId="{C6875447-A4AA-4B7C-8ACD-0A5A63C6C4FD}" dt="2024-03-26T17:21:10.073" v="1121"/>
          <ac:spMkLst>
            <pc:docMk/>
            <pc:sldMk cId="2419622230" sldId="281"/>
            <ac:spMk id="2" creationId="{6E969EAE-775C-9B5E-294C-456C1E3E6ED3}"/>
          </ac:spMkLst>
        </pc:spChg>
        <pc:spChg chg="add del mod">
          <ac:chgData name="Tanja Toteva" userId="4ee6dbfa-1874-4a96-8910-4d3abb69f392" providerId="ADAL" clId="{C6875447-A4AA-4B7C-8ACD-0A5A63C6C4FD}" dt="2024-03-25T21:18:28.147" v="848" actId="26606"/>
          <ac:spMkLst>
            <pc:docMk/>
            <pc:sldMk cId="2419622230" sldId="281"/>
            <ac:spMk id="4" creationId="{B2D8DCCB-A45F-6BEE-13DB-F29C4536579D}"/>
          </ac:spMkLst>
        </pc:spChg>
        <pc:spChg chg="add del">
          <ac:chgData name="Tanja Toteva" userId="4ee6dbfa-1874-4a96-8910-4d3abb69f392" providerId="ADAL" clId="{C6875447-A4AA-4B7C-8ACD-0A5A63C6C4FD}" dt="2024-03-25T21:18:28.147" v="848" actId="26606"/>
          <ac:spMkLst>
            <pc:docMk/>
            <pc:sldMk cId="2419622230" sldId="281"/>
            <ac:spMk id="9" creationId="{C96A6AE0-FAEE-C953-B80A-6B7635DEF386}"/>
          </ac:spMkLst>
        </pc:spChg>
        <pc:spChg chg="add del">
          <ac:chgData name="Tanja Toteva" userId="4ee6dbfa-1874-4a96-8910-4d3abb69f392" providerId="ADAL" clId="{C6875447-A4AA-4B7C-8ACD-0A5A63C6C4FD}" dt="2024-03-25T21:18:28.147" v="848" actId="26606"/>
          <ac:spMkLst>
            <pc:docMk/>
            <pc:sldMk cId="2419622230" sldId="281"/>
            <ac:spMk id="13" creationId="{C0F03955-FC2D-EE44-7CAA-814D23B9A988}"/>
          </ac:spMkLst>
        </pc:spChg>
        <pc:spChg chg="add del">
          <ac:chgData name="Tanja Toteva" userId="4ee6dbfa-1874-4a96-8910-4d3abb69f392" providerId="ADAL" clId="{C6875447-A4AA-4B7C-8ACD-0A5A63C6C4FD}" dt="2024-03-25T21:17:25.018" v="837" actId="26606"/>
          <ac:spMkLst>
            <pc:docMk/>
            <pc:sldMk cId="2419622230" sldId="281"/>
            <ac:spMk id="18" creationId="{08E7A6F0-5CD3-481E-B0F2-E7F99FE675B0}"/>
          </ac:spMkLst>
        </pc:spChg>
        <pc:spChg chg="add del">
          <ac:chgData name="Tanja Toteva" userId="4ee6dbfa-1874-4a96-8910-4d3abb69f392" providerId="ADAL" clId="{C6875447-A4AA-4B7C-8ACD-0A5A63C6C4FD}" dt="2024-03-25T21:17:02.537" v="829" actId="26606"/>
          <ac:spMkLst>
            <pc:docMk/>
            <pc:sldMk cId="2419622230" sldId="281"/>
            <ac:spMk id="19" creationId="{7BEFDA1A-2A01-4C29-A5D0-AE6F050D07DF}"/>
          </ac:spMkLst>
        </pc:spChg>
        <pc:spChg chg="add del">
          <ac:chgData name="Tanja Toteva" userId="4ee6dbfa-1874-4a96-8910-4d3abb69f392" providerId="ADAL" clId="{C6875447-A4AA-4B7C-8ACD-0A5A63C6C4FD}" dt="2024-03-25T21:17:25.018" v="837" actId="26606"/>
          <ac:spMkLst>
            <pc:docMk/>
            <pc:sldMk cId="2419622230" sldId="281"/>
            <ac:spMk id="20" creationId="{511290DF-4975-4FCD-8B8D-BBC86B836668}"/>
          </ac:spMkLst>
        </pc:spChg>
        <pc:spChg chg="add del">
          <ac:chgData name="Tanja Toteva" userId="4ee6dbfa-1874-4a96-8910-4d3abb69f392" providerId="ADAL" clId="{C6875447-A4AA-4B7C-8ACD-0A5A63C6C4FD}" dt="2024-03-25T21:17:02.537" v="829" actId="26606"/>
          <ac:spMkLst>
            <pc:docMk/>
            <pc:sldMk cId="2419622230" sldId="281"/>
            <ac:spMk id="23" creationId="{279D3810-B86F-4009-84EC-DE0FEABD6FCE}"/>
          </ac:spMkLst>
        </pc:spChg>
        <pc:spChg chg="add del">
          <ac:chgData name="Tanja Toteva" userId="4ee6dbfa-1874-4a96-8910-4d3abb69f392" providerId="ADAL" clId="{C6875447-A4AA-4B7C-8ACD-0A5A63C6C4FD}" dt="2024-03-25T21:17:25.018" v="837" actId="26606"/>
          <ac:spMkLst>
            <pc:docMk/>
            <pc:sldMk cId="2419622230" sldId="281"/>
            <ac:spMk id="26" creationId="{D9FE1511-6E1B-4F0E-8FF0-958527181CC9}"/>
          </ac:spMkLst>
        </pc:spChg>
        <pc:spChg chg="add del">
          <ac:chgData name="Tanja Toteva" userId="4ee6dbfa-1874-4a96-8910-4d3abb69f392" providerId="ADAL" clId="{C6875447-A4AA-4B7C-8ACD-0A5A63C6C4FD}" dt="2024-03-25T21:17:15.877" v="831" actId="26606"/>
          <ac:spMkLst>
            <pc:docMk/>
            <pc:sldMk cId="2419622230" sldId="281"/>
            <ac:spMk id="30" creationId="{32D32A60-013B-47A8-8833-D2424080917B}"/>
          </ac:spMkLst>
        </pc:spChg>
        <pc:spChg chg="add del">
          <ac:chgData name="Tanja Toteva" userId="4ee6dbfa-1874-4a96-8910-4d3abb69f392" providerId="ADAL" clId="{C6875447-A4AA-4B7C-8ACD-0A5A63C6C4FD}" dt="2024-03-25T21:17:15.877" v="831" actId="26606"/>
          <ac:spMkLst>
            <pc:docMk/>
            <pc:sldMk cId="2419622230" sldId="281"/>
            <ac:spMk id="31" creationId="{AE27932B-B694-4C4C-90D7-A0333A7C5876}"/>
          </ac:spMkLst>
        </pc:spChg>
        <pc:spChg chg="add del">
          <ac:chgData name="Tanja Toteva" userId="4ee6dbfa-1874-4a96-8910-4d3abb69f392" providerId="ADAL" clId="{C6875447-A4AA-4B7C-8ACD-0A5A63C6C4FD}" dt="2024-03-25T21:17:15.877" v="831" actId="26606"/>
          <ac:spMkLst>
            <pc:docMk/>
            <pc:sldMk cId="2419622230" sldId="281"/>
            <ac:spMk id="33" creationId="{A9DA474E-6B91-4200-840F-0257B2358A75}"/>
          </ac:spMkLst>
        </pc:spChg>
        <pc:spChg chg="add del">
          <ac:chgData name="Tanja Toteva" userId="4ee6dbfa-1874-4a96-8910-4d3abb69f392" providerId="ADAL" clId="{C6875447-A4AA-4B7C-8ACD-0A5A63C6C4FD}" dt="2024-03-25T21:17:21.499" v="833" actId="26606"/>
          <ac:spMkLst>
            <pc:docMk/>
            <pc:sldMk cId="2419622230" sldId="281"/>
            <ac:spMk id="37" creationId="{32D32A60-013B-47A8-8833-D2424080917B}"/>
          </ac:spMkLst>
        </pc:spChg>
        <pc:spChg chg="add del">
          <ac:chgData name="Tanja Toteva" userId="4ee6dbfa-1874-4a96-8910-4d3abb69f392" providerId="ADAL" clId="{C6875447-A4AA-4B7C-8ACD-0A5A63C6C4FD}" dt="2024-03-25T21:17:21.499" v="833" actId="26606"/>
          <ac:spMkLst>
            <pc:docMk/>
            <pc:sldMk cId="2419622230" sldId="281"/>
            <ac:spMk id="38" creationId="{AE27932B-B694-4C4C-90D7-A0333A7C5876}"/>
          </ac:spMkLst>
        </pc:spChg>
        <pc:spChg chg="add del">
          <ac:chgData name="Tanja Toteva" userId="4ee6dbfa-1874-4a96-8910-4d3abb69f392" providerId="ADAL" clId="{C6875447-A4AA-4B7C-8ACD-0A5A63C6C4FD}" dt="2024-03-25T21:17:21.499" v="833" actId="26606"/>
          <ac:spMkLst>
            <pc:docMk/>
            <pc:sldMk cId="2419622230" sldId="281"/>
            <ac:spMk id="40" creationId="{A9DA474E-6B91-4200-840F-0257B2358A75}"/>
          </ac:spMkLst>
        </pc:spChg>
        <pc:spChg chg="add del">
          <ac:chgData name="Tanja Toteva" userId="4ee6dbfa-1874-4a96-8910-4d3abb69f392" providerId="ADAL" clId="{C6875447-A4AA-4B7C-8ACD-0A5A63C6C4FD}" dt="2024-03-25T21:17:23.409" v="835" actId="26606"/>
          <ac:spMkLst>
            <pc:docMk/>
            <pc:sldMk cId="2419622230" sldId="281"/>
            <ac:spMk id="45" creationId="{B2D8DCCB-A45F-6BEE-13DB-F29C4536579D}"/>
          </ac:spMkLst>
        </pc:spChg>
        <pc:spChg chg="add del">
          <ac:chgData name="Tanja Toteva" userId="4ee6dbfa-1874-4a96-8910-4d3abb69f392" providerId="ADAL" clId="{C6875447-A4AA-4B7C-8ACD-0A5A63C6C4FD}" dt="2024-03-25T21:17:25.018" v="837" actId="26606"/>
          <ac:spMkLst>
            <pc:docMk/>
            <pc:sldMk cId="2419622230" sldId="281"/>
            <ac:spMk id="48" creationId="{B2D8DCCB-A45F-6BEE-13DB-F29C4536579D}"/>
          </ac:spMkLst>
        </pc:spChg>
        <pc:spChg chg="add del">
          <ac:chgData name="Tanja Toteva" userId="4ee6dbfa-1874-4a96-8910-4d3abb69f392" providerId="ADAL" clId="{C6875447-A4AA-4B7C-8ACD-0A5A63C6C4FD}" dt="2024-03-25T21:17:26.830" v="839" actId="26606"/>
          <ac:spMkLst>
            <pc:docMk/>
            <pc:sldMk cId="2419622230" sldId="281"/>
            <ac:spMk id="51" creationId="{B2D8DCCB-A45F-6BEE-13DB-F29C4536579D}"/>
          </ac:spMkLst>
        </pc:spChg>
        <pc:spChg chg="add del">
          <ac:chgData name="Tanja Toteva" userId="4ee6dbfa-1874-4a96-8910-4d3abb69f392" providerId="ADAL" clId="{C6875447-A4AA-4B7C-8ACD-0A5A63C6C4FD}" dt="2024-03-25T21:17:32.363" v="841" actId="26606"/>
          <ac:spMkLst>
            <pc:docMk/>
            <pc:sldMk cId="2419622230" sldId="281"/>
            <ac:spMk id="54" creationId="{C96A6AE0-FAEE-C953-B80A-6B7635DEF386}"/>
          </ac:spMkLst>
        </pc:spChg>
        <pc:spChg chg="add del">
          <ac:chgData name="Tanja Toteva" userId="4ee6dbfa-1874-4a96-8910-4d3abb69f392" providerId="ADAL" clId="{C6875447-A4AA-4B7C-8ACD-0A5A63C6C4FD}" dt="2024-03-25T21:17:32.363" v="841" actId="26606"/>
          <ac:spMkLst>
            <pc:docMk/>
            <pc:sldMk cId="2419622230" sldId="281"/>
            <ac:spMk id="56" creationId="{C0F03955-FC2D-EE44-7CAA-814D23B9A988}"/>
          </ac:spMkLst>
        </pc:spChg>
        <pc:spChg chg="add del">
          <ac:chgData name="Tanja Toteva" userId="4ee6dbfa-1874-4a96-8910-4d3abb69f392" providerId="ADAL" clId="{C6875447-A4AA-4B7C-8ACD-0A5A63C6C4FD}" dt="2024-03-25T21:17:39.778" v="843" actId="26606"/>
          <ac:spMkLst>
            <pc:docMk/>
            <pc:sldMk cId="2419622230" sldId="281"/>
            <ac:spMk id="59" creationId="{C96A6AE0-FAEE-C953-B80A-6B7635DEF386}"/>
          </ac:spMkLst>
        </pc:spChg>
        <pc:spChg chg="add del">
          <ac:chgData name="Tanja Toteva" userId="4ee6dbfa-1874-4a96-8910-4d3abb69f392" providerId="ADAL" clId="{C6875447-A4AA-4B7C-8ACD-0A5A63C6C4FD}" dt="2024-03-25T21:17:39.778" v="843" actId="26606"/>
          <ac:spMkLst>
            <pc:docMk/>
            <pc:sldMk cId="2419622230" sldId="281"/>
            <ac:spMk id="61" creationId="{C0F03955-FC2D-EE44-7CAA-814D23B9A988}"/>
          </ac:spMkLst>
        </pc:spChg>
        <pc:spChg chg="add del">
          <ac:chgData name="Tanja Toteva" userId="4ee6dbfa-1874-4a96-8910-4d3abb69f392" providerId="ADAL" clId="{C6875447-A4AA-4B7C-8ACD-0A5A63C6C4FD}" dt="2024-03-25T21:17:45.139" v="845" actId="26606"/>
          <ac:spMkLst>
            <pc:docMk/>
            <pc:sldMk cId="2419622230" sldId="281"/>
            <ac:spMk id="64" creationId="{32D32A60-013B-47A8-8833-D2424080917B}"/>
          </ac:spMkLst>
        </pc:spChg>
        <pc:spChg chg="add del">
          <ac:chgData name="Tanja Toteva" userId="4ee6dbfa-1874-4a96-8910-4d3abb69f392" providerId="ADAL" clId="{C6875447-A4AA-4B7C-8ACD-0A5A63C6C4FD}" dt="2024-03-25T21:17:45.139" v="845" actId="26606"/>
          <ac:spMkLst>
            <pc:docMk/>
            <pc:sldMk cId="2419622230" sldId="281"/>
            <ac:spMk id="65" creationId="{AE27932B-B694-4C4C-90D7-A0333A7C5876}"/>
          </ac:spMkLst>
        </pc:spChg>
        <pc:spChg chg="add del">
          <ac:chgData name="Tanja Toteva" userId="4ee6dbfa-1874-4a96-8910-4d3abb69f392" providerId="ADAL" clId="{C6875447-A4AA-4B7C-8ACD-0A5A63C6C4FD}" dt="2024-03-25T21:17:45.139" v="845" actId="26606"/>
          <ac:spMkLst>
            <pc:docMk/>
            <pc:sldMk cId="2419622230" sldId="281"/>
            <ac:spMk id="67" creationId="{A9DA474E-6B91-4200-840F-0257B2358A75}"/>
          </ac:spMkLst>
        </pc:spChg>
        <pc:spChg chg="add del">
          <ac:chgData name="Tanja Toteva" userId="4ee6dbfa-1874-4a96-8910-4d3abb69f392" providerId="ADAL" clId="{C6875447-A4AA-4B7C-8ACD-0A5A63C6C4FD}" dt="2024-03-25T21:18:28.117" v="847" actId="26606"/>
          <ac:spMkLst>
            <pc:docMk/>
            <pc:sldMk cId="2419622230" sldId="281"/>
            <ac:spMk id="72" creationId="{C96A6AE0-FAEE-C953-B80A-6B7635DEF386}"/>
          </ac:spMkLst>
        </pc:spChg>
        <pc:spChg chg="add del">
          <ac:chgData name="Tanja Toteva" userId="4ee6dbfa-1874-4a96-8910-4d3abb69f392" providerId="ADAL" clId="{C6875447-A4AA-4B7C-8ACD-0A5A63C6C4FD}" dt="2024-03-25T21:18:28.117" v="847" actId="26606"/>
          <ac:spMkLst>
            <pc:docMk/>
            <pc:sldMk cId="2419622230" sldId="281"/>
            <ac:spMk id="74" creationId="{C0F03955-FC2D-EE44-7CAA-814D23B9A988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2419622230" sldId="281"/>
            <ac:spMk id="77" creationId="{C96A6AE0-FAEE-C953-B80A-6B7635DEF386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2419622230" sldId="281"/>
            <ac:spMk id="79" creationId="{C0F03955-FC2D-EE44-7CAA-814D23B9A988}"/>
          </ac:spMkLst>
        </pc:spChg>
        <pc:grpChg chg="add del">
          <ac:chgData name="Tanja Toteva" userId="4ee6dbfa-1874-4a96-8910-4d3abb69f392" providerId="ADAL" clId="{C6875447-A4AA-4B7C-8ACD-0A5A63C6C4FD}" dt="2024-03-25T21:17:25.018" v="837" actId="26606"/>
          <ac:grpSpMkLst>
            <pc:docMk/>
            <pc:sldMk cId="2419622230" sldId="281"/>
            <ac:grpSpMk id="22" creationId="{357CA18A-A333-4DCB-842B-76827D2ECB24}"/>
          </ac:grpSpMkLst>
        </pc:grpChg>
        <pc:graphicFrameChg chg="add del">
          <ac:chgData name="Tanja Toteva" userId="4ee6dbfa-1874-4a96-8910-4d3abb69f392" providerId="ADAL" clId="{C6875447-A4AA-4B7C-8ACD-0A5A63C6C4FD}" dt="2024-03-25T21:17:15.877" v="831" actId="26606"/>
          <ac:graphicFrameMkLst>
            <pc:docMk/>
            <pc:sldMk cId="2419622230" sldId="281"/>
            <ac:graphicFrameMk id="35" creationId="{EC3EB713-7535-7C52-3296-02963A333462}"/>
          </ac:graphicFrameMkLst>
        </pc:graphicFrameChg>
        <pc:graphicFrameChg chg="add del">
          <ac:chgData name="Tanja Toteva" userId="4ee6dbfa-1874-4a96-8910-4d3abb69f392" providerId="ADAL" clId="{C6875447-A4AA-4B7C-8ACD-0A5A63C6C4FD}" dt="2024-03-25T21:17:21.499" v="833" actId="26606"/>
          <ac:graphicFrameMkLst>
            <pc:docMk/>
            <pc:sldMk cId="2419622230" sldId="281"/>
            <ac:graphicFrameMk id="43" creationId="{CC072466-6BD4-7941-54DD-070A221BF01A}"/>
          </ac:graphicFrameMkLst>
        </pc:graphicFrameChg>
        <pc:graphicFrameChg chg="add del">
          <ac:chgData name="Tanja Toteva" userId="4ee6dbfa-1874-4a96-8910-4d3abb69f392" providerId="ADAL" clId="{C6875447-A4AA-4B7C-8ACD-0A5A63C6C4FD}" dt="2024-03-25T21:17:32.363" v="841" actId="26606"/>
          <ac:graphicFrameMkLst>
            <pc:docMk/>
            <pc:sldMk cId="2419622230" sldId="281"/>
            <ac:graphicFrameMk id="57" creationId="{32929BD2-E24A-188F-91CE-75C7C617F7F6}"/>
          </ac:graphicFrameMkLst>
        </pc:graphicFrameChg>
        <pc:graphicFrameChg chg="add del">
          <ac:chgData name="Tanja Toteva" userId="4ee6dbfa-1874-4a96-8910-4d3abb69f392" providerId="ADAL" clId="{C6875447-A4AA-4B7C-8ACD-0A5A63C6C4FD}" dt="2024-03-25T21:17:39.778" v="843" actId="26606"/>
          <ac:graphicFrameMkLst>
            <pc:docMk/>
            <pc:sldMk cId="2419622230" sldId="281"/>
            <ac:graphicFrameMk id="62" creationId="{0EDCD3C0-88FC-AD11-A47D-505A5D2768E5}"/>
          </ac:graphicFrameMkLst>
        </pc:graphicFrameChg>
        <pc:graphicFrameChg chg="add del">
          <ac:chgData name="Tanja Toteva" userId="4ee6dbfa-1874-4a96-8910-4d3abb69f392" providerId="ADAL" clId="{C6875447-A4AA-4B7C-8ACD-0A5A63C6C4FD}" dt="2024-03-25T21:17:45.139" v="845" actId="26606"/>
          <ac:graphicFrameMkLst>
            <pc:docMk/>
            <pc:sldMk cId="2419622230" sldId="281"/>
            <ac:graphicFrameMk id="70" creationId="{CC072466-6BD4-7941-54DD-070A221BF01A}"/>
          </ac:graphicFrameMkLst>
        </pc:graphicFrameChg>
        <pc:graphicFrameChg chg="add del">
          <ac:chgData name="Tanja Toteva" userId="4ee6dbfa-1874-4a96-8910-4d3abb69f392" providerId="ADAL" clId="{C6875447-A4AA-4B7C-8ACD-0A5A63C6C4FD}" dt="2024-03-25T21:18:28.117" v="847" actId="26606"/>
          <ac:graphicFrameMkLst>
            <pc:docMk/>
            <pc:sldMk cId="2419622230" sldId="281"/>
            <ac:graphicFrameMk id="75" creationId="{0EDCD3C0-88FC-AD11-A47D-505A5D2768E5}"/>
          </ac:graphicFrameMkLst>
        </pc:graphicFrameChg>
        <pc:graphicFrameChg chg="add mod">
          <ac:chgData name="Tanja Toteva" userId="4ee6dbfa-1874-4a96-8910-4d3abb69f392" providerId="ADAL" clId="{C6875447-A4AA-4B7C-8ACD-0A5A63C6C4FD}" dt="2024-03-26T17:21:10.073" v="1121"/>
          <ac:graphicFrameMkLst>
            <pc:docMk/>
            <pc:sldMk cId="2419622230" sldId="281"/>
            <ac:graphicFrameMk id="80" creationId="{1E6243E3-B57A-FEDB-478D-5FFFFC0E2B5D}"/>
          </ac:graphicFrameMkLst>
        </pc:graphicFrameChg>
        <pc:picChg chg="add del">
          <ac:chgData name="Tanja Toteva" userId="4ee6dbfa-1874-4a96-8910-4d3abb69f392" providerId="ADAL" clId="{C6875447-A4AA-4B7C-8ACD-0A5A63C6C4FD}" dt="2024-03-25T21:17:02.537" v="829" actId="26606"/>
          <ac:picMkLst>
            <pc:docMk/>
            <pc:sldMk cId="2419622230" sldId="281"/>
            <ac:picMk id="15" creationId="{9BA468C1-20C6-BEA1-AD3D-4FC164A0A81E}"/>
          </ac:picMkLst>
        </pc:picChg>
        <pc:picChg chg="add del">
          <ac:chgData name="Tanja Toteva" userId="4ee6dbfa-1874-4a96-8910-4d3abb69f392" providerId="ADAL" clId="{C6875447-A4AA-4B7C-8ACD-0A5A63C6C4FD}" dt="2024-03-25T21:17:23.409" v="835" actId="26606"/>
          <ac:picMkLst>
            <pc:docMk/>
            <pc:sldMk cId="2419622230" sldId="281"/>
            <ac:picMk id="17" creationId="{92CD344D-7869-11BA-60DF-3EF35FC4B242}"/>
          </ac:picMkLst>
        </pc:picChg>
        <pc:picChg chg="add del">
          <ac:chgData name="Tanja Toteva" userId="4ee6dbfa-1874-4a96-8910-4d3abb69f392" providerId="ADAL" clId="{C6875447-A4AA-4B7C-8ACD-0A5A63C6C4FD}" dt="2024-03-25T21:17:02.537" v="829" actId="26606"/>
          <ac:picMkLst>
            <pc:docMk/>
            <pc:sldMk cId="2419622230" sldId="281"/>
            <ac:picMk id="25" creationId="{C33612A4-0B77-4479-B2AA-F178599550AA}"/>
          </ac:picMkLst>
        </pc:picChg>
        <pc:picChg chg="add del">
          <ac:chgData name="Tanja Toteva" userId="4ee6dbfa-1874-4a96-8910-4d3abb69f392" providerId="ADAL" clId="{C6875447-A4AA-4B7C-8ACD-0A5A63C6C4FD}" dt="2024-03-25T21:17:25.018" v="837" actId="26606"/>
          <ac:picMkLst>
            <pc:docMk/>
            <pc:sldMk cId="2419622230" sldId="281"/>
            <ac:picMk id="28" creationId="{025CEF6D-5E98-4B5C-A10F-7459C1EEF10E}"/>
          </ac:picMkLst>
        </pc:picChg>
        <pc:picChg chg="add del">
          <ac:chgData name="Tanja Toteva" userId="4ee6dbfa-1874-4a96-8910-4d3abb69f392" providerId="ADAL" clId="{C6875447-A4AA-4B7C-8ACD-0A5A63C6C4FD}" dt="2024-03-25T21:17:15.877" v="831" actId="26606"/>
          <ac:picMkLst>
            <pc:docMk/>
            <pc:sldMk cId="2419622230" sldId="281"/>
            <ac:picMk id="34" creationId="{DF63C9AD-AE6E-4512-8171-91612E84CCFB}"/>
          </ac:picMkLst>
        </pc:picChg>
        <pc:picChg chg="add del">
          <ac:chgData name="Tanja Toteva" userId="4ee6dbfa-1874-4a96-8910-4d3abb69f392" providerId="ADAL" clId="{C6875447-A4AA-4B7C-8ACD-0A5A63C6C4FD}" dt="2024-03-25T21:17:21.499" v="833" actId="26606"/>
          <ac:picMkLst>
            <pc:docMk/>
            <pc:sldMk cId="2419622230" sldId="281"/>
            <ac:picMk id="41" creationId="{DF63C9AD-AE6E-4512-8171-91612E84CCFB}"/>
          </ac:picMkLst>
        </pc:picChg>
        <pc:picChg chg="add del">
          <ac:chgData name="Tanja Toteva" userId="4ee6dbfa-1874-4a96-8910-4d3abb69f392" providerId="ADAL" clId="{C6875447-A4AA-4B7C-8ACD-0A5A63C6C4FD}" dt="2024-03-25T21:17:26.830" v="839" actId="26606"/>
          <ac:picMkLst>
            <pc:docMk/>
            <pc:sldMk cId="2419622230" sldId="281"/>
            <ac:picMk id="52" creationId="{01D219EB-72C6-6374-3A71-CF3B0FFDC7CE}"/>
          </ac:picMkLst>
        </pc:picChg>
        <pc:picChg chg="add del">
          <ac:chgData name="Tanja Toteva" userId="4ee6dbfa-1874-4a96-8910-4d3abb69f392" providerId="ADAL" clId="{C6875447-A4AA-4B7C-8ACD-0A5A63C6C4FD}" dt="2024-03-25T21:17:45.139" v="845" actId="26606"/>
          <ac:picMkLst>
            <pc:docMk/>
            <pc:sldMk cId="2419622230" sldId="281"/>
            <ac:picMk id="68" creationId="{DF63C9AD-AE6E-4512-8171-91612E84CCFB}"/>
          </ac:picMkLst>
        </pc:picChg>
        <pc:cxnChg chg="add del">
          <ac:chgData name="Tanja Toteva" userId="4ee6dbfa-1874-4a96-8910-4d3abb69f392" providerId="ADAL" clId="{C6875447-A4AA-4B7C-8ACD-0A5A63C6C4FD}" dt="2024-03-25T21:18:28.147" v="848" actId="26606"/>
          <ac:cxnSpMkLst>
            <pc:docMk/>
            <pc:sldMk cId="2419622230" sldId="281"/>
            <ac:cxnSpMk id="11" creationId="{9BFA9030-D9B4-F36E-65AC-2BBF0630A36B}"/>
          </ac:cxnSpMkLst>
        </pc:cxnChg>
        <pc:cxnChg chg="add del">
          <ac:chgData name="Tanja Toteva" userId="4ee6dbfa-1874-4a96-8910-4d3abb69f392" providerId="ADAL" clId="{C6875447-A4AA-4B7C-8ACD-0A5A63C6C4FD}" dt="2024-03-25T21:17:02.537" v="829" actId="26606"/>
          <ac:cxnSpMkLst>
            <pc:docMk/>
            <pc:sldMk cId="2419622230" sldId="281"/>
            <ac:cxnSpMk id="21" creationId="{17FD20E5-30AF-47B9-9256-2E8E904CBBC1}"/>
          </ac:cxnSpMkLst>
        </pc:cxnChg>
        <pc:cxnChg chg="add del">
          <ac:chgData name="Tanja Toteva" userId="4ee6dbfa-1874-4a96-8910-4d3abb69f392" providerId="ADAL" clId="{C6875447-A4AA-4B7C-8ACD-0A5A63C6C4FD}" dt="2024-03-25T21:17:02.537" v="829" actId="26606"/>
          <ac:cxnSpMkLst>
            <pc:docMk/>
            <pc:sldMk cId="2419622230" sldId="281"/>
            <ac:cxnSpMk id="27" creationId="{078A367A-3E83-4B48-A0F7-43FBE33328F5}"/>
          </ac:cxnSpMkLst>
        </pc:cxnChg>
        <pc:cxnChg chg="add del">
          <ac:chgData name="Tanja Toteva" userId="4ee6dbfa-1874-4a96-8910-4d3abb69f392" providerId="ADAL" clId="{C6875447-A4AA-4B7C-8ACD-0A5A63C6C4FD}" dt="2024-03-25T21:17:15.877" v="831" actId="26606"/>
          <ac:cxnSpMkLst>
            <pc:docMk/>
            <pc:sldMk cId="2419622230" sldId="281"/>
            <ac:cxnSpMk id="29" creationId="{FE1A49CE-B63D-457A-A180-1C883E1A63D2}"/>
          </ac:cxnSpMkLst>
        </pc:cxnChg>
        <pc:cxnChg chg="add del">
          <ac:chgData name="Tanja Toteva" userId="4ee6dbfa-1874-4a96-8910-4d3abb69f392" providerId="ADAL" clId="{C6875447-A4AA-4B7C-8ACD-0A5A63C6C4FD}" dt="2024-03-25T21:17:15.877" v="831" actId="26606"/>
          <ac:cxnSpMkLst>
            <pc:docMk/>
            <pc:sldMk cId="2419622230" sldId="281"/>
            <ac:cxnSpMk id="32" creationId="{9EBB0476-5CF0-4F44-8D68-5D42D7AEE43A}"/>
          </ac:cxnSpMkLst>
        </pc:cxnChg>
        <pc:cxnChg chg="add del">
          <ac:chgData name="Tanja Toteva" userId="4ee6dbfa-1874-4a96-8910-4d3abb69f392" providerId="ADAL" clId="{C6875447-A4AA-4B7C-8ACD-0A5A63C6C4FD}" dt="2024-03-25T21:17:21.499" v="833" actId="26606"/>
          <ac:cxnSpMkLst>
            <pc:docMk/>
            <pc:sldMk cId="2419622230" sldId="281"/>
            <ac:cxnSpMk id="39" creationId="{9EBB0476-5CF0-4F44-8D68-5D42D7AEE43A}"/>
          </ac:cxnSpMkLst>
        </pc:cxnChg>
        <pc:cxnChg chg="add del">
          <ac:chgData name="Tanja Toteva" userId="4ee6dbfa-1874-4a96-8910-4d3abb69f392" providerId="ADAL" clId="{C6875447-A4AA-4B7C-8ACD-0A5A63C6C4FD}" dt="2024-03-25T21:17:21.499" v="833" actId="26606"/>
          <ac:cxnSpMkLst>
            <pc:docMk/>
            <pc:sldMk cId="2419622230" sldId="281"/>
            <ac:cxnSpMk id="42" creationId="{FE1A49CE-B63D-457A-A180-1C883E1A63D2}"/>
          </ac:cxnSpMkLst>
        </pc:cxnChg>
        <pc:cxnChg chg="add del">
          <ac:chgData name="Tanja Toteva" userId="4ee6dbfa-1874-4a96-8910-4d3abb69f392" providerId="ADAL" clId="{C6875447-A4AA-4B7C-8ACD-0A5A63C6C4FD}" dt="2024-03-25T21:17:25.018" v="837" actId="26606"/>
          <ac:cxnSpMkLst>
            <pc:docMk/>
            <pc:sldMk cId="2419622230" sldId="281"/>
            <ac:cxnSpMk id="49" creationId="{05C73161-1E4E-4E6A-91B2-E885CF8FFBA6}"/>
          </ac:cxnSpMkLst>
        </pc:cxnChg>
        <pc:cxnChg chg="add del">
          <ac:chgData name="Tanja Toteva" userId="4ee6dbfa-1874-4a96-8910-4d3abb69f392" providerId="ADAL" clId="{C6875447-A4AA-4B7C-8ACD-0A5A63C6C4FD}" dt="2024-03-25T21:17:32.363" v="841" actId="26606"/>
          <ac:cxnSpMkLst>
            <pc:docMk/>
            <pc:sldMk cId="2419622230" sldId="281"/>
            <ac:cxnSpMk id="55" creationId="{9BFA9030-D9B4-F36E-65AC-2BBF0630A36B}"/>
          </ac:cxnSpMkLst>
        </pc:cxnChg>
        <pc:cxnChg chg="add del">
          <ac:chgData name="Tanja Toteva" userId="4ee6dbfa-1874-4a96-8910-4d3abb69f392" providerId="ADAL" clId="{C6875447-A4AA-4B7C-8ACD-0A5A63C6C4FD}" dt="2024-03-25T21:17:39.778" v="843" actId="26606"/>
          <ac:cxnSpMkLst>
            <pc:docMk/>
            <pc:sldMk cId="2419622230" sldId="281"/>
            <ac:cxnSpMk id="60" creationId="{9BFA9030-D9B4-F36E-65AC-2BBF0630A36B}"/>
          </ac:cxnSpMkLst>
        </pc:cxnChg>
        <pc:cxnChg chg="add del">
          <ac:chgData name="Tanja Toteva" userId="4ee6dbfa-1874-4a96-8910-4d3abb69f392" providerId="ADAL" clId="{C6875447-A4AA-4B7C-8ACD-0A5A63C6C4FD}" dt="2024-03-25T21:17:45.139" v="845" actId="26606"/>
          <ac:cxnSpMkLst>
            <pc:docMk/>
            <pc:sldMk cId="2419622230" sldId="281"/>
            <ac:cxnSpMk id="66" creationId="{9EBB0476-5CF0-4F44-8D68-5D42D7AEE43A}"/>
          </ac:cxnSpMkLst>
        </pc:cxnChg>
        <pc:cxnChg chg="add del">
          <ac:chgData name="Tanja Toteva" userId="4ee6dbfa-1874-4a96-8910-4d3abb69f392" providerId="ADAL" clId="{C6875447-A4AA-4B7C-8ACD-0A5A63C6C4FD}" dt="2024-03-25T21:17:45.139" v="845" actId="26606"/>
          <ac:cxnSpMkLst>
            <pc:docMk/>
            <pc:sldMk cId="2419622230" sldId="281"/>
            <ac:cxnSpMk id="69" creationId="{FE1A49CE-B63D-457A-A180-1C883E1A63D2}"/>
          </ac:cxnSpMkLst>
        </pc:cxnChg>
        <pc:cxnChg chg="add del">
          <ac:chgData name="Tanja Toteva" userId="4ee6dbfa-1874-4a96-8910-4d3abb69f392" providerId="ADAL" clId="{C6875447-A4AA-4B7C-8ACD-0A5A63C6C4FD}" dt="2024-03-25T21:18:28.117" v="847" actId="26606"/>
          <ac:cxnSpMkLst>
            <pc:docMk/>
            <pc:sldMk cId="2419622230" sldId="281"/>
            <ac:cxnSpMk id="73" creationId="{9BFA9030-D9B4-F36E-65AC-2BBF0630A36B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2419622230" sldId="281"/>
            <ac:cxnSpMk id="78" creationId="{9BFA9030-D9B4-F36E-65AC-2BBF0630A36B}"/>
          </ac:cxnSpMkLst>
        </pc:cxnChg>
      </pc:sldChg>
      <pc:sldChg chg="addSp delSp modSp new mod setBg setClrOvrMap delDesignElem">
        <pc:chgData name="Tanja Toteva" userId="4ee6dbfa-1874-4a96-8910-4d3abb69f392" providerId="ADAL" clId="{C6875447-A4AA-4B7C-8ACD-0A5A63C6C4FD}" dt="2024-03-26T17:21:08.533" v="1119"/>
        <pc:sldMkLst>
          <pc:docMk/>
          <pc:sldMk cId="3703112793" sldId="282"/>
        </pc:sldMkLst>
        <pc:spChg chg="mod">
          <ac:chgData name="Tanja Toteva" userId="4ee6dbfa-1874-4a96-8910-4d3abb69f392" providerId="ADAL" clId="{C6875447-A4AA-4B7C-8ACD-0A5A63C6C4FD}" dt="2024-03-25T21:22:21.232" v="893" actId="26606"/>
          <ac:spMkLst>
            <pc:docMk/>
            <pc:sldMk cId="3703112793" sldId="282"/>
            <ac:spMk id="2" creationId="{6DA9A3B9-C76C-D247-CEEC-06BD36BF99E6}"/>
          </ac:spMkLst>
        </pc:spChg>
        <pc:spChg chg="add del mod">
          <ac:chgData name="Tanja Toteva" userId="4ee6dbfa-1874-4a96-8910-4d3abb69f392" providerId="ADAL" clId="{C6875447-A4AA-4B7C-8ACD-0A5A63C6C4FD}" dt="2024-03-25T21:22:21.232" v="893" actId="26606"/>
          <ac:spMkLst>
            <pc:docMk/>
            <pc:sldMk cId="3703112793" sldId="282"/>
            <ac:spMk id="3" creationId="{AA8FB430-9751-E0B1-4CD3-7289F569D8A4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3703112793" sldId="282"/>
            <ac:spMk id="6" creationId="{8D095B41-7312-4603-9F0F-93387C353134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3703112793" sldId="282"/>
            <ac:spMk id="7" creationId="{1042C936-444C-4F0D-9737-291EAFE1E7E4}"/>
          </ac:spMkLst>
        </pc:spChg>
        <pc:spChg chg="add del">
          <ac:chgData name="Tanja Toteva" userId="4ee6dbfa-1874-4a96-8910-4d3abb69f392" providerId="ADAL" clId="{C6875447-A4AA-4B7C-8ACD-0A5A63C6C4FD}" dt="2024-03-25T21:21:47.236" v="877" actId="26606"/>
          <ac:spMkLst>
            <pc:docMk/>
            <pc:sldMk cId="3703112793" sldId="282"/>
            <ac:spMk id="8" creationId="{A5B0BB24-CF19-4E6C-AFC4-A0F18438D8B9}"/>
          </ac:spMkLst>
        </pc:spChg>
        <pc:spChg chg="add del">
          <ac:chgData name="Tanja Toteva" userId="4ee6dbfa-1874-4a96-8910-4d3abb69f392" providerId="ADAL" clId="{C6875447-A4AA-4B7C-8ACD-0A5A63C6C4FD}" dt="2024-03-26T17:21:08.533" v="1119"/>
          <ac:spMkLst>
            <pc:docMk/>
            <pc:sldMk cId="3703112793" sldId="282"/>
            <ac:spMk id="9" creationId="{1CE580D1-F917-4567-AFB4-99AA9B52ADF0}"/>
          </ac:spMkLst>
        </pc:spChg>
        <pc:spChg chg="add del">
          <ac:chgData name="Tanja Toteva" userId="4ee6dbfa-1874-4a96-8910-4d3abb69f392" providerId="ADAL" clId="{C6875447-A4AA-4B7C-8ACD-0A5A63C6C4FD}" dt="2024-03-25T21:21:47.236" v="877" actId="26606"/>
          <ac:spMkLst>
            <pc:docMk/>
            <pc:sldMk cId="3703112793" sldId="282"/>
            <ac:spMk id="10" creationId="{3438CEF5-63E3-4928-9F1C-395224D24D7C}"/>
          </ac:spMkLst>
        </pc:spChg>
        <pc:spChg chg="add del">
          <ac:chgData name="Tanja Toteva" userId="4ee6dbfa-1874-4a96-8910-4d3abb69f392" providerId="ADAL" clId="{C6875447-A4AA-4B7C-8ACD-0A5A63C6C4FD}" dt="2024-03-25T21:21:47.236" v="877" actId="26606"/>
          <ac:spMkLst>
            <pc:docMk/>
            <pc:sldMk cId="3703112793" sldId="282"/>
            <ac:spMk id="14" creationId="{A72CA9B9-8D14-4AF2-934E-21FE4A339E36}"/>
          </ac:spMkLst>
        </pc:spChg>
        <pc:spChg chg="add del">
          <ac:chgData name="Tanja Toteva" userId="4ee6dbfa-1874-4a96-8910-4d3abb69f392" providerId="ADAL" clId="{C6875447-A4AA-4B7C-8ACD-0A5A63C6C4FD}" dt="2024-03-25T21:21:48.191" v="879" actId="26606"/>
          <ac:spMkLst>
            <pc:docMk/>
            <pc:sldMk cId="3703112793" sldId="282"/>
            <ac:spMk id="16" creationId="{1BF0792A-0F2B-4A2E-AB38-0A4F18A3072D}"/>
          </ac:spMkLst>
        </pc:spChg>
        <pc:spChg chg="add del">
          <ac:chgData name="Tanja Toteva" userId="4ee6dbfa-1874-4a96-8910-4d3abb69f392" providerId="ADAL" clId="{C6875447-A4AA-4B7C-8ACD-0A5A63C6C4FD}" dt="2024-03-25T21:21:48.191" v="879" actId="26606"/>
          <ac:spMkLst>
            <pc:docMk/>
            <pc:sldMk cId="3703112793" sldId="282"/>
            <ac:spMk id="17" creationId="{23522FE7-5A29-4EF6-B1EF-2CA55748A772}"/>
          </ac:spMkLst>
        </pc:spChg>
        <pc:spChg chg="add del">
          <ac:chgData name="Tanja Toteva" userId="4ee6dbfa-1874-4a96-8910-4d3abb69f392" providerId="ADAL" clId="{C6875447-A4AA-4B7C-8ACD-0A5A63C6C4FD}" dt="2024-03-25T21:21:48.191" v="879" actId="26606"/>
          <ac:spMkLst>
            <pc:docMk/>
            <pc:sldMk cId="3703112793" sldId="282"/>
            <ac:spMk id="18" creationId="{F57DB18D-C2F1-4C8C-8808-9C01ECE6834E}"/>
          </ac:spMkLst>
        </pc:spChg>
        <pc:spChg chg="add del">
          <ac:chgData name="Tanja Toteva" userId="4ee6dbfa-1874-4a96-8910-4d3abb69f392" providerId="ADAL" clId="{C6875447-A4AA-4B7C-8ACD-0A5A63C6C4FD}" dt="2024-03-25T21:21:52.848" v="881" actId="26606"/>
          <ac:spMkLst>
            <pc:docMk/>
            <pc:sldMk cId="3703112793" sldId="282"/>
            <ac:spMk id="30" creationId="{08E7A6F0-5CD3-481E-B0F2-E7F99FE675B0}"/>
          </ac:spMkLst>
        </pc:spChg>
        <pc:spChg chg="add del">
          <ac:chgData name="Tanja Toteva" userId="4ee6dbfa-1874-4a96-8910-4d3abb69f392" providerId="ADAL" clId="{C6875447-A4AA-4B7C-8ACD-0A5A63C6C4FD}" dt="2024-03-25T21:21:52.848" v="881" actId="26606"/>
          <ac:spMkLst>
            <pc:docMk/>
            <pc:sldMk cId="3703112793" sldId="282"/>
            <ac:spMk id="31" creationId="{511290DF-4975-4FCD-8B8D-BBC86B836668}"/>
          </ac:spMkLst>
        </pc:spChg>
        <pc:spChg chg="add del">
          <ac:chgData name="Tanja Toteva" userId="4ee6dbfa-1874-4a96-8910-4d3abb69f392" providerId="ADAL" clId="{C6875447-A4AA-4B7C-8ACD-0A5A63C6C4FD}" dt="2024-03-25T21:21:52.848" v="881" actId="26606"/>
          <ac:spMkLst>
            <pc:docMk/>
            <pc:sldMk cId="3703112793" sldId="282"/>
            <ac:spMk id="34" creationId="{D9FE1511-6E1B-4F0E-8FF0-958527181CC9}"/>
          </ac:spMkLst>
        </pc:spChg>
        <pc:spChg chg="add del">
          <ac:chgData name="Tanja Toteva" userId="4ee6dbfa-1874-4a96-8910-4d3abb69f392" providerId="ADAL" clId="{C6875447-A4AA-4B7C-8ACD-0A5A63C6C4FD}" dt="2024-03-25T21:21:52.848" v="881" actId="26606"/>
          <ac:spMkLst>
            <pc:docMk/>
            <pc:sldMk cId="3703112793" sldId="282"/>
            <ac:spMk id="35" creationId="{AA8FB430-9751-E0B1-4CD3-7289F569D8A4}"/>
          </ac:spMkLst>
        </pc:spChg>
        <pc:grpChg chg="add del">
          <ac:chgData name="Tanja Toteva" userId="4ee6dbfa-1874-4a96-8910-4d3abb69f392" providerId="ADAL" clId="{C6875447-A4AA-4B7C-8ACD-0A5A63C6C4FD}" dt="2024-03-25T21:21:48.191" v="879" actId="26606"/>
          <ac:grpSpMkLst>
            <pc:docMk/>
            <pc:sldMk cId="3703112793" sldId="282"/>
            <ac:grpSpMk id="20" creationId="{E5D935FA-3336-4941-9214-E250A5727F40}"/>
          </ac:grpSpMkLst>
        </pc:grpChg>
        <pc:grpChg chg="add del">
          <ac:chgData name="Tanja Toteva" userId="4ee6dbfa-1874-4a96-8910-4d3abb69f392" providerId="ADAL" clId="{C6875447-A4AA-4B7C-8ACD-0A5A63C6C4FD}" dt="2024-03-25T21:21:52.848" v="881" actId="26606"/>
          <ac:grpSpMkLst>
            <pc:docMk/>
            <pc:sldMk cId="3703112793" sldId="282"/>
            <ac:grpSpMk id="32" creationId="{357CA18A-A333-4DCB-842B-76827D2ECB24}"/>
          </ac:grpSpMkLst>
        </pc:grpChg>
        <pc:picChg chg="add">
          <ac:chgData name="Tanja Toteva" userId="4ee6dbfa-1874-4a96-8910-4d3abb69f392" providerId="ADAL" clId="{C6875447-A4AA-4B7C-8ACD-0A5A63C6C4FD}" dt="2024-03-25T21:22:21.232" v="893" actId="26606"/>
          <ac:picMkLst>
            <pc:docMk/>
            <pc:sldMk cId="3703112793" sldId="282"/>
            <ac:picMk id="5" creationId="{206D9A0E-DB30-F624-53C0-46CC4DB9CAF7}"/>
          </ac:picMkLst>
        </pc:picChg>
        <pc:picChg chg="add del">
          <ac:chgData name="Tanja Toteva" userId="4ee6dbfa-1874-4a96-8910-4d3abb69f392" providerId="ADAL" clId="{C6875447-A4AA-4B7C-8ACD-0A5A63C6C4FD}" dt="2024-03-26T17:21:08.533" v="1119"/>
          <ac:picMkLst>
            <pc:docMk/>
            <pc:sldMk cId="3703112793" sldId="282"/>
            <ac:picMk id="11" creationId="{1F5620B8-A2D8-4568-B566-F0453A0D9167}"/>
          </ac:picMkLst>
        </pc:picChg>
        <pc:picChg chg="add del">
          <ac:chgData name="Tanja Toteva" userId="4ee6dbfa-1874-4a96-8910-4d3abb69f392" providerId="ADAL" clId="{C6875447-A4AA-4B7C-8ACD-0A5A63C6C4FD}" dt="2024-03-25T21:21:48.191" v="879" actId="26606"/>
          <ac:picMkLst>
            <pc:docMk/>
            <pc:sldMk cId="3703112793" sldId="282"/>
            <ac:picMk id="19" creationId="{C2192E09-EBC7-416C-B887-DFF915D7F43D}"/>
          </ac:picMkLst>
        </pc:picChg>
        <pc:picChg chg="add del">
          <ac:chgData name="Tanja Toteva" userId="4ee6dbfa-1874-4a96-8910-4d3abb69f392" providerId="ADAL" clId="{C6875447-A4AA-4B7C-8ACD-0A5A63C6C4FD}" dt="2024-03-26T17:21:08.533" v="1119"/>
          <ac:picMkLst>
            <pc:docMk/>
            <pc:sldMk cId="3703112793" sldId="282"/>
            <ac:picMk id="22" creationId="{419FDB25-3050-4009-9806-3000DDD1C083}"/>
          </ac:picMkLst>
        </pc:picChg>
        <pc:picChg chg="add del">
          <ac:chgData name="Tanja Toteva" userId="4ee6dbfa-1874-4a96-8910-4d3abb69f392" providerId="ADAL" clId="{C6875447-A4AA-4B7C-8ACD-0A5A63C6C4FD}" dt="2024-03-25T21:21:48.191" v="879" actId="26606"/>
          <ac:picMkLst>
            <pc:docMk/>
            <pc:sldMk cId="3703112793" sldId="282"/>
            <ac:picMk id="28" creationId="{75CC23F7-9F20-4C4B-8608-BD4DE9728FA5}"/>
          </ac:picMkLst>
        </pc:picChg>
        <pc:picChg chg="add del">
          <ac:chgData name="Tanja Toteva" userId="4ee6dbfa-1874-4a96-8910-4d3abb69f392" providerId="ADAL" clId="{C6875447-A4AA-4B7C-8ACD-0A5A63C6C4FD}" dt="2024-03-25T21:21:52.848" v="881" actId="26606"/>
          <ac:picMkLst>
            <pc:docMk/>
            <pc:sldMk cId="3703112793" sldId="282"/>
            <ac:picMk id="36" creationId="{025CEF6D-5E98-4B5C-A10F-7459C1EEF10E}"/>
          </ac:picMkLst>
        </pc:picChg>
        <pc:cxnChg chg="add del">
          <ac:chgData name="Tanja Toteva" userId="4ee6dbfa-1874-4a96-8910-4d3abb69f392" providerId="ADAL" clId="{C6875447-A4AA-4B7C-8ACD-0A5A63C6C4FD}" dt="2024-03-25T21:21:47.236" v="877" actId="26606"/>
          <ac:cxnSpMkLst>
            <pc:docMk/>
            <pc:sldMk cId="3703112793" sldId="282"/>
            <ac:cxnSpMk id="12" creationId="{F328CB6C-F677-4C0B-9EE8-4D1C44DDF8DC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3703112793" sldId="282"/>
            <ac:cxnSpMk id="13" creationId="{1C7D2BA4-4B7A-4596-8BCC-5CF715423894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3703112793" sldId="282"/>
            <ac:cxnSpMk id="15" creationId="{4977F1E1-2B6F-4BB6-899F-67D8764D83C5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3703112793" sldId="282"/>
            <ac:cxnSpMk id="21" creationId="{B61C4D9F-F4AF-4ED2-9310-56EB2E19C084}"/>
          </ac:cxnSpMkLst>
        </pc:cxnChg>
        <pc:cxnChg chg="add del">
          <ac:chgData name="Tanja Toteva" userId="4ee6dbfa-1874-4a96-8910-4d3abb69f392" providerId="ADAL" clId="{C6875447-A4AA-4B7C-8ACD-0A5A63C6C4FD}" dt="2024-03-25T21:21:48.191" v="879" actId="26606"/>
          <ac:cxnSpMkLst>
            <pc:docMk/>
            <pc:sldMk cId="3703112793" sldId="282"/>
            <ac:cxnSpMk id="23" creationId="{2924498D-E084-44BE-A196-CFCE35564350}"/>
          </ac:cxnSpMkLst>
        </pc:cxnChg>
        <pc:cxnChg chg="add del">
          <ac:chgData name="Tanja Toteva" userId="4ee6dbfa-1874-4a96-8910-4d3abb69f392" providerId="ADAL" clId="{C6875447-A4AA-4B7C-8ACD-0A5A63C6C4FD}" dt="2024-03-25T21:21:48.191" v="879" actId="26606"/>
          <ac:cxnSpMkLst>
            <pc:docMk/>
            <pc:sldMk cId="3703112793" sldId="282"/>
            <ac:cxnSpMk id="24" creationId="{87F797D1-251E-41FE-9FF8-AD487DEF28AC}"/>
          </ac:cxnSpMkLst>
        </pc:cxnChg>
        <pc:cxnChg chg="add del">
          <ac:chgData name="Tanja Toteva" userId="4ee6dbfa-1874-4a96-8910-4d3abb69f392" providerId="ADAL" clId="{C6875447-A4AA-4B7C-8ACD-0A5A63C6C4FD}" dt="2024-03-25T21:21:48.191" v="879" actId="26606"/>
          <ac:cxnSpMkLst>
            <pc:docMk/>
            <pc:sldMk cId="3703112793" sldId="282"/>
            <ac:cxnSpMk id="25" creationId="{3BBC7667-C352-4842-9AFD-E5C16AD002F4}"/>
          </ac:cxnSpMkLst>
        </pc:cxnChg>
        <pc:cxnChg chg="add del">
          <ac:chgData name="Tanja Toteva" userId="4ee6dbfa-1874-4a96-8910-4d3abb69f392" providerId="ADAL" clId="{C6875447-A4AA-4B7C-8ACD-0A5A63C6C4FD}" dt="2024-03-25T21:21:48.191" v="879" actId="26606"/>
          <ac:cxnSpMkLst>
            <pc:docMk/>
            <pc:sldMk cId="3703112793" sldId="282"/>
            <ac:cxnSpMk id="26" creationId="{09A0CE28-0E59-4F4D-9855-8A8DCE9A8EFE}"/>
          </ac:cxnSpMkLst>
        </pc:cxnChg>
        <pc:cxnChg chg="add del">
          <ac:chgData name="Tanja Toteva" userId="4ee6dbfa-1874-4a96-8910-4d3abb69f392" providerId="ADAL" clId="{C6875447-A4AA-4B7C-8ACD-0A5A63C6C4FD}" dt="2024-03-26T17:21:08.533" v="1119"/>
          <ac:cxnSpMkLst>
            <pc:docMk/>
            <pc:sldMk cId="3703112793" sldId="282"/>
            <ac:cxnSpMk id="27" creationId="{8063EF0F-7BC0-4CFB-AB98-20A8DD91D70F}"/>
          </ac:cxnSpMkLst>
        </pc:cxnChg>
        <pc:cxnChg chg="add del">
          <ac:chgData name="Tanja Toteva" userId="4ee6dbfa-1874-4a96-8910-4d3abb69f392" providerId="ADAL" clId="{C6875447-A4AA-4B7C-8ACD-0A5A63C6C4FD}" dt="2024-03-25T21:21:52.848" v="881" actId="26606"/>
          <ac:cxnSpMkLst>
            <pc:docMk/>
            <pc:sldMk cId="3703112793" sldId="282"/>
            <ac:cxnSpMk id="37" creationId="{05C73161-1E4E-4E6A-91B2-E885CF8FFBA6}"/>
          </ac:cxnSpMkLst>
        </pc:cxnChg>
      </pc:sldChg>
      <pc:sldChg chg="addSp delSp modSp new del mod">
        <pc:chgData name="Tanja Toteva" userId="4ee6dbfa-1874-4a96-8910-4d3abb69f392" providerId="ADAL" clId="{C6875447-A4AA-4B7C-8ACD-0A5A63C6C4FD}" dt="2024-03-25T21:27:05.031" v="925" actId="47"/>
        <pc:sldMkLst>
          <pc:docMk/>
          <pc:sldMk cId="701553143" sldId="283"/>
        </pc:sldMkLst>
        <pc:spChg chg="del">
          <ac:chgData name="Tanja Toteva" userId="4ee6dbfa-1874-4a96-8910-4d3abb69f392" providerId="ADAL" clId="{C6875447-A4AA-4B7C-8ACD-0A5A63C6C4FD}" dt="2024-03-25T21:23:27.200" v="903" actId="21"/>
          <ac:spMkLst>
            <pc:docMk/>
            <pc:sldMk cId="701553143" sldId="283"/>
            <ac:spMk id="2" creationId="{07E345BA-FD88-4DBE-A394-6373DDBD2E3A}"/>
          </ac:spMkLst>
        </pc:spChg>
        <pc:spChg chg="del">
          <ac:chgData name="Tanja Toteva" userId="4ee6dbfa-1874-4a96-8910-4d3abb69f392" providerId="ADAL" clId="{C6875447-A4AA-4B7C-8ACD-0A5A63C6C4FD}" dt="2024-03-25T21:23:32.751" v="904" actId="21"/>
          <ac:spMkLst>
            <pc:docMk/>
            <pc:sldMk cId="701553143" sldId="283"/>
            <ac:spMk id="3" creationId="{32D6CE10-E17E-5642-73C1-18476C5D5A2E}"/>
          </ac:spMkLst>
        </pc:spChg>
        <pc:spChg chg="add del mod">
          <ac:chgData name="Tanja Toteva" userId="4ee6dbfa-1874-4a96-8910-4d3abb69f392" providerId="ADAL" clId="{C6875447-A4AA-4B7C-8ACD-0A5A63C6C4FD}" dt="2024-03-25T21:25:43.276" v="916"/>
          <ac:spMkLst>
            <pc:docMk/>
            <pc:sldMk cId="701553143" sldId="283"/>
            <ac:spMk id="4" creationId="{1C40BC28-2F02-F635-5E02-37AEE16A99B7}"/>
          </ac:spMkLst>
        </pc:spChg>
      </pc:sldChg>
      <pc:sldChg chg="new del">
        <pc:chgData name="Tanja Toteva" userId="4ee6dbfa-1874-4a96-8910-4d3abb69f392" providerId="ADAL" clId="{C6875447-A4AA-4B7C-8ACD-0A5A63C6C4FD}" dt="2024-03-25T21:22:34.834" v="895" actId="47"/>
        <pc:sldMkLst>
          <pc:docMk/>
          <pc:sldMk cId="722875365" sldId="283"/>
        </pc:sldMkLst>
      </pc:sldChg>
      <pc:sldChg chg="new del">
        <pc:chgData name="Tanja Toteva" userId="4ee6dbfa-1874-4a96-8910-4d3abb69f392" providerId="ADAL" clId="{C6875447-A4AA-4B7C-8ACD-0A5A63C6C4FD}" dt="2024-03-25T21:22:51.721" v="897" actId="680"/>
        <pc:sldMkLst>
          <pc:docMk/>
          <pc:sldMk cId="2268175347" sldId="283"/>
        </pc:sldMkLst>
      </pc:sldChg>
      <pc:sldChg chg="addSp delSp modSp add mod ord setBg delDesignElem">
        <pc:chgData name="Tanja Toteva" userId="4ee6dbfa-1874-4a96-8910-4d3abb69f392" providerId="ADAL" clId="{C6875447-A4AA-4B7C-8ACD-0A5A63C6C4FD}" dt="2024-03-26T17:22:39.598" v="1131" actId="1076"/>
        <pc:sldMkLst>
          <pc:docMk/>
          <pc:sldMk cId="2896683478" sldId="283"/>
        </pc:sldMkLst>
        <pc:spChg chg="add del mod">
          <ac:chgData name="Tanja Toteva" userId="4ee6dbfa-1874-4a96-8910-4d3abb69f392" providerId="ADAL" clId="{C6875447-A4AA-4B7C-8ACD-0A5A63C6C4FD}" dt="2024-03-26T17:19:23.089" v="1034" actId="478"/>
          <ac:spMkLst>
            <pc:docMk/>
            <pc:sldMk cId="2896683478" sldId="283"/>
            <ac:spMk id="3" creationId="{6D1917C2-1BCD-434F-74B6-3F3060E31343}"/>
          </ac:spMkLst>
        </pc:spChg>
        <pc:spChg chg="del">
          <ac:chgData name="Tanja Toteva" userId="4ee6dbfa-1874-4a96-8910-4d3abb69f392" providerId="ADAL" clId="{C6875447-A4AA-4B7C-8ACD-0A5A63C6C4FD}" dt="2024-03-26T17:19:16.864" v="1030" actId="478"/>
          <ac:spMkLst>
            <pc:docMk/>
            <pc:sldMk cId="2896683478" sldId="283"/>
            <ac:spMk id="4" creationId="{877D70AD-A643-C0AF-45FE-40F905F5731C}"/>
          </ac:spMkLst>
        </pc:spChg>
        <pc:spChg chg="del mod">
          <ac:chgData name="Tanja Toteva" userId="4ee6dbfa-1874-4a96-8910-4d3abb69f392" providerId="ADAL" clId="{C6875447-A4AA-4B7C-8ACD-0A5A63C6C4FD}" dt="2024-03-26T17:19:15.341" v="1029" actId="478"/>
          <ac:spMkLst>
            <pc:docMk/>
            <pc:sldMk cId="2896683478" sldId="283"/>
            <ac:spMk id="7" creationId="{8DB8D2E2-D9F8-F6AA-EA0D-F032E945BC4A}"/>
          </ac:spMkLst>
        </pc:spChg>
        <pc:spChg chg="add del mod">
          <ac:chgData name="Tanja Toteva" userId="4ee6dbfa-1874-4a96-8910-4d3abb69f392" providerId="ADAL" clId="{C6875447-A4AA-4B7C-8ACD-0A5A63C6C4FD}" dt="2024-03-26T17:19:21.928" v="1033" actId="478"/>
          <ac:spMkLst>
            <pc:docMk/>
            <pc:sldMk cId="2896683478" sldId="283"/>
            <ac:spMk id="8" creationId="{C73BBB08-FA75-6A54-DD0B-CCCFEC882AC0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896683478" sldId="283"/>
            <ac:spMk id="9" creationId="{5718A8E5-83FF-247C-5859-E0C1265D2DF9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896683478" sldId="283"/>
            <ac:spMk id="11" creationId="{F5E2034D-D1E7-758B-CE74-857169D17BFB}"/>
          </ac:spMkLst>
        </pc:spChg>
        <pc:spChg chg="add mod">
          <ac:chgData name="Tanja Toteva" userId="4ee6dbfa-1874-4a96-8910-4d3abb69f392" providerId="ADAL" clId="{C6875447-A4AA-4B7C-8ACD-0A5A63C6C4FD}" dt="2024-03-26T17:22:39.598" v="1131" actId="1076"/>
          <ac:spMkLst>
            <pc:docMk/>
            <pc:sldMk cId="2896683478" sldId="283"/>
            <ac:spMk id="12" creationId="{5F57D402-5FCC-B5B9-B3AD-1525C1AE96F4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896683478" sldId="283"/>
            <ac:spMk id="13" creationId="{AE6563A4-41C2-D351-AF99-C91BE08FAE61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896683478" sldId="283"/>
            <ac:spMk id="15" creationId="{EAFEDC88-66FE-1B07-8833-821BBB179352}"/>
          </ac:spMkLst>
        </pc:spChg>
        <pc:spChg chg="del">
          <ac:chgData name="Tanja Toteva" userId="4ee6dbfa-1874-4a96-8910-4d3abb69f392" providerId="ADAL" clId="{C6875447-A4AA-4B7C-8ACD-0A5A63C6C4FD}" dt="2024-03-26T17:21:08.533" v="1119"/>
          <ac:spMkLst>
            <pc:docMk/>
            <pc:sldMk cId="2896683478" sldId="283"/>
            <ac:spMk id="19" creationId="{3E6EB658-31D6-10E3-21ED-F1047C1D9DC1}"/>
          </ac:spMkLst>
        </pc:spChg>
        <pc:graphicFrameChg chg="del mod">
          <ac:chgData name="Tanja Toteva" userId="4ee6dbfa-1874-4a96-8910-4d3abb69f392" providerId="ADAL" clId="{C6875447-A4AA-4B7C-8ACD-0A5A63C6C4FD}" dt="2024-03-26T17:19:19.209" v="1032" actId="478"/>
          <ac:graphicFrameMkLst>
            <pc:docMk/>
            <pc:sldMk cId="2896683478" sldId="283"/>
            <ac:graphicFrameMk id="14" creationId="{AC1F41BF-CA00-AE60-044C-5B02F179A9FB}"/>
          </ac:graphicFrameMkLst>
        </pc:graphicFrameChg>
        <pc:picChg chg="del">
          <ac:chgData name="Tanja Toteva" userId="4ee6dbfa-1874-4a96-8910-4d3abb69f392" providerId="ADAL" clId="{C6875447-A4AA-4B7C-8ACD-0A5A63C6C4FD}" dt="2024-03-26T17:19:18.059" v="1031" actId="478"/>
          <ac:picMkLst>
            <pc:docMk/>
            <pc:sldMk cId="2896683478" sldId="283"/>
            <ac:picMk id="5" creationId="{ECE49FC7-5F58-9A59-F4C0-FF204265E69C}"/>
          </ac:picMkLst>
        </pc:picChg>
        <pc:cxnChg chg="del">
          <ac:chgData name="Tanja Toteva" userId="4ee6dbfa-1874-4a96-8910-4d3abb69f392" providerId="ADAL" clId="{C6875447-A4AA-4B7C-8ACD-0A5A63C6C4FD}" dt="2024-03-26T17:21:08.533" v="1119"/>
          <ac:cxnSpMkLst>
            <pc:docMk/>
            <pc:sldMk cId="2896683478" sldId="283"/>
            <ac:cxnSpMk id="17" creationId="{206B6091-F913-227A-0E9F-17D894D5F4AB}"/>
          </ac:cxnSpMkLst>
        </pc:cxnChg>
      </pc:sldChg>
      <pc:sldChg chg="new del">
        <pc:chgData name="Tanja Toteva" userId="4ee6dbfa-1874-4a96-8910-4d3abb69f392" providerId="ADAL" clId="{C6875447-A4AA-4B7C-8ACD-0A5A63C6C4FD}" dt="2024-03-26T17:18:30.035" v="1015" actId="47"/>
        <pc:sldMkLst>
          <pc:docMk/>
          <pc:sldMk cId="3568583579" sldId="283"/>
        </pc:sldMkLst>
      </pc:sldChg>
      <pc:sldChg chg="addSp delSp modSp add mod">
        <pc:chgData name="Tanja Toteva" userId="4ee6dbfa-1874-4a96-8910-4d3abb69f392" providerId="ADAL" clId="{C6875447-A4AA-4B7C-8ACD-0A5A63C6C4FD}" dt="2024-03-26T17:24:52.134" v="1150" actId="1076"/>
        <pc:sldMkLst>
          <pc:docMk/>
          <pc:sldMk cId="2645962837" sldId="284"/>
        </pc:sldMkLst>
        <pc:spChg chg="add mod">
          <ac:chgData name="Tanja Toteva" userId="4ee6dbfa-1874-4a96-8910-4d3abb69f392" providerId="ADAL" clId="{C6875447-A4AA-4B7C-8ACD-0A5A63C6C4FD}" dt="2024-03-26T17:24:52.134" v="1150" actId="1076"/>
          <ac:spMkLst>
            <pc:docMk/>
            <pc:sldMk cId="2645962837" sldId="284"/>
            <ac:spMk id="3" creationId="{742548D6-CBF7-8772-F94A-F2B67725D8E3}"/>
          </ac:spMkLst>
        </pc:spChg>
        <pc:spChg chg="del">
          <ac:chgData name="Tanja Toteva" userId="4ee6dbfa-1874-4a96-8910-4d3abb69f392" providerId="ADAL" clId="{C6875447-A4AA-4B7C-8ACD-0A5A63C6C4FD}" dt="2024-03-26T17:22:57.815" v="1134" actId="21"/>
          <ac:spMkLst>
            <pc:docMk/>
            <pc:sldMk cId="2645962837" sldId="284"/>
            <ac:spMk id="12" creationId="{78C4B4C5-EAD0-88B4-2228-330DF5C95266}"/>
          </ac:spMkLst>
        </pc:spChg>
      </pc:sldChg>
      <pc:sldChg chg="delSp modSp add del mod">
        <pc:chgData name="Tanja Toteva" userId="4ee6dbfa-1874-4a96-8910-4d3abb69f392" providerId="ADAL" clId="{C6875447-A4AA-4B7C-8ACD-0A5A63C6C4FD}" dt="2024-03-25T21:27:03.014" v="922" actId="47"/>
        <pc:sldMkLst>
          <pc:docMk/>
          <pc:sldMk cId="3528987158" sldId="284"/>
        </pc:sldMkLst>
        <pc:spChg chg="del mod">
          <ac:chgData name="Tanja Toteva" userId="4ee6dbfa-1874-4a96-8910-4d3abb69f392" providerId="ADAL" clId="{C6875447-A4AA-4B7C-8ACD-0A5A63C6C4FD}" dt="2024-03-25T21:26:05.403" v="921" actId="21"/>
          <ac:spMkLst>
            <pc:docMk/>
            <pc:sldMk cId="3528987158" sldId="284"/>
            <ac:spMk id="4" creationId="{F55BE856-697E-275F-BD80-F536C0D0F94C}"/>
          </ac:spMkLst>
        </pc:spChg>
      </pc:sldChg>
      <pc:sldChg chg="delSp modSp add del mod">
        <pc:chgData name="Tanja Toteva" userId="4ee6dbfa-1874-4a96-8910-4d3abb69f392" providerId="ADAL" clId="{C6875447-A4AA-4B7C-8ACD-0A5A63C6C4FD}" dt="2024-03-25T21:27:03.682" v="923" actId="47"/>
        <pc:sldMkLst>
          <pc:docMk/>
          <pc:sldMk cId="1020626927" sldId="285"/>
        </pc:sldMkLst>
        <pc:spChg chg="del mod">
          <ac:chgData name="Tanja Toteva" userId="4ee6dbfa-1874-4a96-8910-4d3abb69f392" providerId="ADAL" clId="{C6875447-A4AA-4B7C-8ACD-0A5A63C6C4FD}" dt="2024-03-25T21:25:49.724" v="919" actId="21"/>
          <ac:spMkLst>
            <pc:docMk/>
            <pc:sldMk cId="1020626927" sldId="285"/>
            <ac:spMk id="4" creationId="{99DF8D0B-E1B2-5474-18BE-CF38EB45381E}"/>
          </ac:spMkLst>
        </pc:spChg>
      </pc:sldChg>
      <pc:sldChg chg="addSp delSp modSp add mod ord">
        <pc:chgData name="Tanja Toteva" userId="4ee6dbfa-1874-4a96-8910-4d3abb69f392" providerId="ADAL" clId="{C6875447-A4AA-4B7C-8ACD-0A5A63C6C4FD}" dt="2024-03-26T17:24:19.811" v="1145"/>
        <pc:sldMkLst>
          <pc:docMk/>
          <pc:sldMk cId="3299245140" sldId="285"/>
        </pc:sldMkLst>
        <pc:spChg chg="add mod">
          <ac:chgData name="Tanja Toteva" userId="4ee6dbfa-1874-4a96-8910-4d3abb69f392" providerId="ADAL" clId="{C6875447-A4AA-4B7C-8ACD-0A5A63C6C4FD}" dt="2024-03-26T17:24:14.985" v="1143" actId="1076"/>
          <ac:spMkLst>
            <pc:docMk/>
            <pc:sldMk cId="3299245140" sldId="285"/>
            <ac:spMk id="3" creationId="{474A349E-FEF3-0DBA-9FEB-3CC075F6A544}"/>
          </ac:spMkLst>
        </pc:spChg>
        <pc:spChg chg="del">
          <ac:chgData name="Tanja Toteva" userId="4ee6dbfa-1874-4a96-8910-4d3abb69f392" providerId="ADAL" clId="{C6875447-A4AA-4B7C-8ACD-0A5A63C6C4FD}" dt="2024-03-26T17:23:03.174" v="1135" actId="21"/>
          <ac:spMkLst>
            <pc:docMk/>
            <pc:sldMk cId="3299245140" sldId="285"/>
            <ac:spMk id="12" creationId="{B7E987E2-DE58-6C56-8118-11F61D3052DA}"/>
          </ac:spMkLst>
        </pc:spChg>
      </pc:sldChg>
      <pc:sldChg chg="delSp modSp add del mod">
        <pc:chgData name="Tanja Toteva" userId="4ee6dbfa-1874-4a96-8910-4d3abb69f392" providerId="ADAL" clId="{C6875447-A4AA-4B7C-8ACD-0A5A63C6C4FD}" dt="2024-03-25T21:27:04.273" v="924" actId="47"/>
        <pc:sldMkLst>
          <pc:docMk/>
          <pc:sldMk cId="3640335378" sldId="286"/>
        </pc:sldMkLst>
        <pc:spChg chg="del mod">
          <ac:chgData name="Tanja Toteva" userId="4ee6dbfa-1874-4a96-8910-4d3abb69f392" providerId="ADAL" clId="{C6875447-A4AA-4B7C-8ACD-0A5A63C6C4FD}" dt="2024-03-25T21:25:32.020" v="911"/>
          <ac:spMkLst>
            <pc:docMk/>
            <pc:sldMk cId="3640335378" sldId="286"/>
            <ac:spMk id="4" creationId="{F9EED08F-C6C9-6447-8763-25779B3D6228}"/>
          </ac:spMkLst>
        </pc:spChg>
      </pc:sldChg>
      <pc:sldMasterChg chg="add del addSldLayout delSldLayout">
        <pc:chgData name="Tanja Toteva" userId="4ee6dbfa-1874-4a96-8910-4d3abb69f392" providerId="ADAL" clId="{C6875447-A4AA-4B7C-8ACD-0A5A63C6C4FD}" dt="2024-03-25T21:18:55.118" v="852" actId="2696"/>
        <pc:sldMasterMkLst>
          <pc:docMk/>
          <pc:sldMasterMk cId="2435330913" sldId="2147483648"/>
        </pc:sldMasterMkLst>
        <pc:sldLayoutChg chg="add del">
          <pc:chgData name="Tanja Toteva" userId="4ee6dbfa-1874-4a96-8910-4d3abb69f392" providerId="ADAL" clId="{C6875447-A4AA-4B7C-8ACD-0A5A63C6C4FD}" dt="2024-03-25T21:18:55.118" v="852" actId="2696"/>
          <pc:sldLayoutMkLst>
            <pc:docMk/>
            <pc:sldMasterMk cId="2435330913" sldId="2147483648"/>
            <pc:sldLayoutMk cId="3156048461" sldId="2147483649"/>
          </pc:sldLayoutMkLst>
        </pc:sldLayoutChg>
        <pc:sldLayoutChg chg="add del">
          <pc:chgData name="Tanja Toteva" userId="4ee6dbfa-1874-4a96-8910-4d3abb69f392" providerId="ADAL" clId="{C6875447-A4AA-4B7C-8ACD-0A5A63C6C4FD}" dt="2024-03-25T21:18:55.118" v="852" actId="2696"/>
          <pc:sldLayoutMkLst>
            <pc:docMk/>
            <pc:sldMasterMk cId="2435330913" sldId="2147483648"/>
            <pc:sldLayoutMk cId="1762573274" sldId="2147483650"/>
          </pc:sldLayoutMkLst>
        </pc:sldLayoutChg>
        <pc:sldLayoutChg chg="add del">
          <pc:chgData name="Tanja Toteva" userId="4ee6dbfa-1874-4a96-8910-4d3abb69f392" providerId="ADAL" clId="{C6875447-A4AA-4B7C-8ACD-0A5A63C6C4FD}" dt="2024-03-25T21:18:55.118" v="852" actId="2696"/>
          <pc:sldLayoutMkLst>
            <pc:docMk/>
            <pc:sldMasterMk cId="2435330913" sldId="2147483648"/>
            <pc:sldLayoutMk cId="2654594903" sldId="2147483651"/>
          </pc:sldLayoutMkLst>
        </pc:sldLayoutChg>
        <pc:sldLayoutChg chg="add del">
          <pc:chgData name="Tanja Toteva" userId="4ee6dbfa-1874-4a96-8910-4d3abb69f392" providerId="ADAL" clId="{C6875447-A4AA-4B7C-8ACD-0A5A63C6C4FD}" dt="2024-03-25T21:18:55.118" v="852" actId="2696"/>
          <pc:sldLayoutMkLst>
            <pc:docMk/>
            <pc:sldMasterMk cId="2435330913" sldId="2147483648"/>
            <pc:sldLayoutMk cId="236300074" sldId="2147483652"/>
          </pc:sldLayoutMkLst>
        </pc:sldLayoutChg>
        <pc:sldLayoutChg chg="add del">
          <pc:chgData name="Tanja Toteva" userId="4ee6dbfa-1874-4a96-8910-4d3abb69f392" providerId="ADAL" clId="{C6875447-A4AA-4B7C-8ACD-0A5A63C6C4FD}" dt="2024-03-25T21:18:55.118" v="852" actId="2696"/>
          <pc:sldLayoutMkLst>
            <pc:docMk/>
            <pc:sldMasterMk cId="2435330913" sldId="2147483648"/>
            <pc:sldLayoutMk cId="27135466" sldId="2147483653"/>
          </pc:sldLayoutMkLst>
        </pc:sldLayoutChg>
        <pc:sldLayoutChg chg="add del">
          <pc:chgData name="Tanja Toteva" userId="4ee6dbfa-1874-4a96-8910-4d3abb69f392" providerId="ADAL" clId="{C6875447-A4AA-4B7C-8ACD-0A5A63C6C4FD}" dt="2024-03-25T21:18:55.118" v="852" actId="2696"/>
          <pc:sldLayoutMkLst>
            <pc:docMk/>
            <pc:sldMasterMk cId="2435330913" sldId="2147483648"/>
            <pc:sldLayoutMk cId="1543746535" sldId="2147483654"/>
          </pc:sldLayoutMkLst>
        </pc:sldLayoutChg>
        <pc:sldLayoutChg chg="add del">
          <pc:chgData name="Tanja Toteva" userId="4ee6dbfa-1874-4a96-8910-4d3abb69f392" providerId="ADAL" clId="{C6875447-A4AA-4B7C-8ACD-0A5A63C6C4FD}" dt="2024-03-25T21:18:55.118" v="852" actId="2696"/>
          <pc:sldLayoutMkLst>
            <pc:docMk/>
            <pc:sldMasterMk cId="2435330913" sldId="2147483648"/>
            <pc:sldLayoutMk cId="3346840326" sldId="2147483655"/>
          </pc:sldLayoutMkLst>
        </pc:sldLayoutChg>
        <pc:sldLayoutChg chg="add del">
          <pc:chgData name="Tanja Toteva" userId="4ee6dbfa-1874-4a96-8910-4d3abb69f392" providerId="ADAL" clId="{C6875447-A4AA-4B7C-8ACD-0A5A63C6C4FD}" dt="2024-03-25T21:18:55.118" v="852" actId="2696"/>
          <pc:sldLayoutMkLst>
            <pc:docMk/>
            <pc:sldMasterMk cId="2435330913" sldId="2147483648"/>
            <pc:sldLayoutMk cId="2357881557" sldId="2147483656"/>
          </pc:sldLayoutMkLst>
        </pc:sldLayoutChg>
        <pc:sldLayoutChg chg="add del">
          <pc:chgData name="Tanja Toteva" userId="4ee6dbfa-1874-4a96-8910-4d3abb69f392" providerId="ADAL" clId="{C6875447-A4AA-4B7C-8ACD-0A5A63C6C4FD}" dt="2024-03-25T21:18:55.118" v="852" actId="2696"/>
          <pc:sldLayoutMkLst>
            <pc:docMk/>
            <pc:sldMasterMk cId="2435330913" sldId="2147483648"/>
            <pc:sldLayoutMk cId="1586736816" sldId="2147483657"/>
          </pc:sldLayoutMkLst>
        </pc:sldLayoutChg>
        <pc:sldLayoutChg chg="add del">
          <pc:chgData name="Tanja Toteva" userId="4ee6dbfa-1874-4a96-8910-4d3abb69f392" providerId="ADAL" clId="{C6875447-A4AA-4B7C-8ACD-0A5A63C6C4FD}" dt="2024-03-25T21:18:55.118" v="852" actId="2696"/>
          <pc:sldLayoutMkLst>
            <pc:docMk/>
            <pc:sldMasterMk cId="2435330913" sldId="2147483648"/>
            <pc:sldLayoutMk cId="13511649" sldId="2147483658"/>
          </pc:sldLayoutMkLst>
        </pc:sldLayoutChg>
        <pc:sldLayoutChg chg="add del">
          <pc:chgData name="Tanja Toteva" userId="4ee6dbfa-1874-4a96-8910-4d3abb69f392" providerId="ADAL" clId="{C6875447-A4AA-4B7C-8ACD-0A5A63C6C4FD}" dt="2024-03-25T21:18:55.118" v="852" actId="2696"/>
          <pc:sldLayoutMkLst>
            <pc:docMk/>
            <pc:sldMasterMk cId="2435330913" sldId="2147483648"/>
            <pc:sldLayoutMk cId="2940903393" sldId="2147483659"/>
          </pc:sldLayoutMkLst>
        </pc:sldLayoutChg>
      </pc:sldMasterChg>
    </pc:docChg>
  </pc:docChgLst>
</pc:chgInfo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AAC30A-3BCF-42AA-8ACA-D3CBEFD781AC}" type="doc">
      <dgm:prSet loTypeId="urn:microsoft.com/office/officeart/2005/8/layout/vProcess5" loCatId="process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95C0B2E9-14AB-42C1-ADD9-3382246E8975}">
      <dgm:prSet/>
      <dgm:spPr>
        <a:xfrm>
          <a:off x="0" y="0"/>
          <a:ext cx="7683500" cy="819109"/>
        </a:xfrm>
        <a:solidFill>
          <a:schemeClr val="bg2">
            <a:lumMod val="20000"/>
            <a:lumOff val="80000"/>
          </a:schemeClr>
        </a:solidFill>
        <a:ln w="15875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chemeClr val="bg1"/>
              </a:solidFill>
            </a:rPr>
            <a:t>Rockefeller always believed that behind the success of his company lay the common work and professionalism of everyone in it.</a:t>
          </a:r>
          <a:endParaRPr lang="en-US" dirty="0">
            <a:solidFill>
              <a:schemeClr val="bg1"/>
            </a:solidFill>
            <a:latin typeface="Gill Sans MT" panose="020B0502020104020203"/>
            <a:ea typeface="+mn-ea"/>
            <a:cs typeface="+mn-cs"/>
          </a:endParaRPr>
        </a:p>
      </dgm:t>
    </dgm:pt>
    <dgm:pt modelId="{15D7AE2A-1840-41AA-A6D5-2604B0A8BD61}" type="parTrans" cxnId="{6A085467-02E5-4425-8D4C-8C291F153E8F}">
      <dgm:prSet/>
      <dgm:spPr/>
      <dgm:t>
        <a:bodyPr/>
        <a:lstStyle/>
        <a:p>
          <a:endParaRPr lang="en-US"/>
        </a:p>
      </dgm:t>
    </dgm:pt>
    <dgm:pt modelId="{71927918-88C6-4E88-89EB-2BAF39F92265}" type="sibTrans" cxnId="{6A085467-02E5-4425-8D4C-8C291F153E8F}">
      <dgm:prSet/>
      <dgm:spPr>
        <a:xfrm>
          <a:off x="7151078" y="627363"/>
          <a:ext cx="532421" cy="532421"/>
        </a:xfrm>
        <a:solidFill>
          <a:schemeClr val="bg2">
            <a:lumMod val="60000"/>
            <a:lumOff val="40000"/>
            <a:alpha val="90000"/>
          </a:schemeClr>
        </a:solidFill>
        <a:ln w="15875" cap="flat" cmpd="sng" algn="ctr">
          <a:solidFill>
            <a:srgbClr val="BC72F0">
              <a:alpha val="90000"/>
              <a:tint val="40000"/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Gill Sans MT" panose="020B0502020104020203"/>
            <a:ea typeface="+mn-ea"/>
            <a:cs typeface="+mn-cs"/>
          </a:endParaRPr>
        </a:p>
      </dgm:t>
    </dgm:pt>
    <dgm:pt modelId="{DF65F02C-DD10-4378-9D7C-A9FBC488E599}">
      <dgm:prSet/>
      <dgm:spPr>
        <a:xfrm>
          <a:off x="643493" y="968039"/>
          <a:ext cx="7683500" cy="819109"/>
        </a:xfrm>
        <a:solidFill>
          <a:schemeClr val="bg2">
            <a:lumMod val="20000"/>
            <a:lumOff val="80000"/>
          </a:schemeClr>
        </a:solidFill>
        <a:ln w="15875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chemeClr val="bg1"/>
              </a:solidFill>
            </a:rPr>
            <a:t>Understands how to build the business and what made people "work“. Aways stays close to the employees (</a:t>
          </a:r>
          <a:r>
            <a:rPr lang="en-GB" dirty="0" err="1">
              <a:solidFill>
                <a:schemeClr val="bg1"/>
              </a:solidFill>
            </a:rPr>
            <a:t>Loborec</a:t>
          </a:r>
          <a:r>
            <a:rPr lang="en-GB" dirty="0">
              <a:solidFill>
                <a:schemeClr val="bg1"/>
              </a:solidFill>
            </a:rPr>
            <a:t> and Weber, 2015). </a:t>
          </a:r>
          <a:endParaRPr lang="en-US" dirty="0">
            <a:solidFill>
              <a:schemeClr val="bg1"/>
            </a:solidFill>
            <a:latin typeface="Gill Sans MT" panose="020B0502020104020203"/>
            <a:ea typeface="+mn-ea"/>
            <a:cs typeface="+mn-cs"/>
          </a:endParaRPr>
        </a:p>
      </dgm:t>
    </dgm:pt>
    <dgm:pt modelId="{A5EB2D7E-5E88-4470-979D-EC97B0A12DC8}" type="parTrans" cxnId="{9ACD6BD4-4338-4999-A411-A36FA439D5E9}">
      <dgm:prSet/>
      <dgm:spPr/>
      <dgm:t>
        <a:bodyPr/>
        <a:lstStyle/>
        <a:p>
          <a:endParaRPr lang="en-US"/>
        </a:p>
      </dgm:t>
    </dgm:pt>
    <dgm:pt modelId="{C7C1B859-D0F4-4B04-BB7B-E61E710554FD}" type="sibTrans" cxnId="{9ACD6BD4-4338-4999-A411-A36FA439D5E9}">
      <dgm:prSet/>
      <dgm:spPr>
        <a:xfrm>
          <a:off x="7794571" y="1595402"/>
          <a:ext cx="532421" cy="532421"/>
        </a:xfrm>
        <a:solidFill>
          <a:schemeClr val="bg2">
            <a:lumMod val="60000"/>
            <a:lumOff val="40000"/>
            <a:alpha val="90000"/>
          </a:schemeClr>
        </a:solidFill>
        <a:ln w="15875" cap="flat" cmpd="sng" algn="ctr">
          <a:solidFill>
            <a:srgbClr val="BC72F0">
              <a:alpha val="90000"/>
              <a:tint val="40000"/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Gill Sans MT" panose="020B0502020104020203"/>
            <a:ea typeface="+mn-ea"/>
            <a:cs typeface="+mn-cs"/>
          </a:endParaRPr>
        </a:p>
      </dgm:t>
    </dgm:pt>
    <dgm:pt modelId="{4CFD5929-CC18-4B92-AF73-40A8178CEFD0}">
      <dgm:prSet/>
      <dgm:spPr>
        <a:xfrm>
          <a:off x="1277381" y="1936078"/>
          <a:ext cx="7683500" cy="819109"/>
        </a:xfrm>
        <a:solidFill>
          <a:schemeClr val="bg2">
            <a:lumMod val="20000"/>
            <a:lumOff val="80000"/>
          </a:schemeClr>
        </a:solidFill>
        <a:ln w="15875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chemeClr val="bg1"/>
              </a:solidFill>
            </a:rPr>
            <a:t>The ability to forgive and appreciate - Harmony between colleagues (Leaders, 2022).</a:t>
          </a:r>
          <a:endParaRPr lang="en-US" dirty="0">
            <a:solidFill>
              <a:schemeClr val="bg1"/>
            </a:solidFill>
            <a:latin typeface="Gill Sans MT" panose="020B0502020104020203"/>
            <a:ea typeface="+mn-ea"/>
            <a:cs typeface="+mn-cs"/>
          </a:endParaRPr>
        </a:p>
      </dgm:t>
    </dgm:pt>
    <dgm:pt modelId="{0DA235CE-FF2D-4065-B405-C9CF3A4173CE}" type="parTrans" cxnId="{2FAE7DC2-DF13-4A38-A2A8-E54364303B50}">
      <dgm:prSet/>
      <dgm:spPr/>
      <dgm:t>
        <a:bodyPr/>
        <a:lstStyle/>
        <a:p>
          <a:endParaRPr lang="en-US"/>
        </a:p>
      </dgm:t>
    </dgm:pt>
    <dgm:pt modelId="{72A21066-9E3B-4730-949C-615640910AF5}" type="sibTrans" cxnId="{2FAE7DC2-DF13-4A38-A2A8-E54364303B50}">
      <dgm:prSet/>
      <dgm:spPr>
        <a:xfrm>
          <a:off x="8428460" y="2563441"/>
          <a:ext cx="532421" cy="532421"/>
        </a:xfrm>
        <a:solidFill>
          <a:schemeClr val="bg2">
            <a:lumMod val="60000"/>
            <a:lumOff val="40000"/>
            <a:alpha val="90000"/>
          </a:schemeClr>
        </a:solidFill>
        <a:ln w="15875" cap="flat" cmpd="sng" algn="ctr">
          <a:solidFill>
            <a:srgbClr val="BC72F0">
              <a:alpha val="90000"/>
              <a:tint val="40000"/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Gill Sans MT" panose="020B0502020104020203"/>
            <a:ea typeface="+mn-ea"/>
            <a:cs typeface="+mn-cs"/>
          </a:endParaRPr>
        </a:p>
      </dgm:t>
    </dgm:pt>
    <dgm:pt modelId="{18D1454D-BEED-4663-A7F4-3FCB49311671}">
      <dgm:prSet/>
      <dgm:spPr>
        <a:xfrm>
          <a:off x="1920875" y="2904117"/>
          <a:ext cx="7683500" cy="819109"/>
        </a:xfrm>
        <a:solidFill>
          <a:schemeClr val="bg2">
            <a:lumMod val="20000"/>
            <a:lumOff val="80000"/>
          </a:schemeClr>
        </a:solidFill>
        <a:ln w="15875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chemeClr val="bg1"/>
              </a:solidFill>
            </a:rPr>
            <a:t>Select and invest in management. </a:t>
          </a:r>
          <a:endParaRPr lang="en-US" dirty="0">
            <a:solidFill>
              <a:schemeClr val="bg1"/>
            </a:solidFill>
            <a:latin typeface="Gill Sans MT" panose="020B0502020104020203"/>
            <a:ea typeface="+mn-ea"/>
            <a:cs typeface="+mn-cs"/>
          </a:endParaRPr>
        </a:p>
      </dgm:t>
    </dgm:pt>
    <dgm:pt modelId="{9DD32CA2-4576-49CC-9329-9AF29B14986A}" type="parTrans" cxnId="{86D0C3DB-9B3C-4261-8A11-4C994A44067F}">
      <dgm:prSet/>
      <dgm:spPr/>
      <dgm:t>
        <a:bodyPr/>
        <a:lstStyle/>
        <a:p>
          <a:endParaRPr lang="en-US"/>
        </a:p>
      </dgm:t>
    </dgm:pt>
    <dgm:pt modelId="{4841C55E-D79F-4D63-AFD8-F6DB7622D6F1}" type="sibTrans" cxnId="{86D0C3DB-9B3C-4261-8A11-4C994A44067F}">
      <dgm:prSet/>
      <dgm:spPr>
        <a:solidFill>
          <a:schemeClr val="bg2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13B693D0-80B3-4479-A16C-7545E13CB3F6}">
      <dgm:prSet/>
      <dgm:spPr>
        <a:xfrm>
          <a:off x="1920875" y="2904117"/>
          <a:ext cx="7683500" cy="819109"/>
        </a:xfrm>
        <a:solidFill>
          <a:schemeClr val="bg2">
            <a:lumMod val="20000"/>
            <a:lumOff val="80000"/>
          </a:schemeClr>
        </a:solidFill>
        <a:ln w="15875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chemeClr val="bg1"/>
              </a:solidFill>
            </a:rPr>
            <a:t>Standard oil - split into 34 companies (History, 2023) by US Supreme Court in 1911 from a new antitrust and monopoly laws - Exxon, Mobile, Chevron, BP, Marathon (Visual Capitalist, 2017).</a:t>
          </a:r>
          <a:endParaRPr lang="en-US" dirty="0">
            <a:solidFill>
              <a:schemeClr val="bg1"/>
            </a:solidFill>
            <a:latin typeface="Gill Sans MT" panose="020B0502020104020203"/>
            <a:ea typeface="+mn-ea"/>
            <a:cs typeface="+mn-cs"/>
          </a:endParaRPr>
        </a:p>
      </dgm:t>
    </dgm:pt>
    <dgm:pt modelId="{AE11B5C9-8D6B-4627-9941-4E0D8C98C0EE}" type="parTrans" cxnId="{3D002720-03D4-4D57-A3C9-458817BA8A35}">
      <dgm:prSet/>
      <dgm:spPr/>
      <dgm:t>
        <a:bodyPr/>
        <a:lstStyle/>
        <a:p>
          <a:endParaRPr lang="en-US"/>
        </a:p>
      </dgm:t>
    </dgm:pt>
    <dgm:pt modelId="{70247551-BA5F-4A34-978E-94F683B5B430}" type="sibTrans" cxnId="{3D002720-03D4-4D57-A3C9-458817BA8A35}">
      <dgm:prSet/>
      <dgm:spPr/>
      <dgm:t>
        <a:bodyPr/>
        <a:lstStyle/>
        <a:p>
          <a:endParaRPr lang="en-US"/>
        </a:p>
      </dgm:t>
    </dgm:pt>
    <dgm:pt modelId="{2C454D11-3871-41CD-9926-92C9B2F46786}" type="pres">
      <dgm:prSet presAssocID="{DDAAC30A-3BCF-42AA-8ACA-D3CBEFD781AC}" presName="outerComposite" presStyleCnt="0">
        <dgm:presLayoutVars>
          <dgm:chMax val="5"/>
          <dgm:dir/>
          <dgm:resizeHandles val="exact"/>
        </dgm:presLayoutVars>
      </dgm:prSet>
      <dgm:spPr/>
    </dgm:pt>
    <dgm:pt modelId="{B3FAD206-BB03-4B9B-85E1-1287702F7319}" type="pres">
      <dgm:prSet presAssocID="{DDAAC30A-3BCF-42AA-8ACA-D3CBEFD781AC}" presName="dummyMaxCanvas" presStyleCnt="0">
        <dgm:presLayoutVars/>
      </dgm:prSet>
      <dgm:spPr/>
    </dgm:pt>
    <dgm:pt modelId="{66548E1C-B0CC-42C3-ADAD-C944E1551802}" type="pres">
      <dgm:prSet presAssocID="{DDAAC30A-3BCF-42AA-8ACA-D3CBEFD781AC}" presName="FiveNodes_1" presStyleLbl="node1" presStyleIdx="0" presStyleCnt="5" custLinFactNeighborX="14879" custLinFactNeighborY="2261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</dgm:pt>
    <dgm:pt modelId="{9C237F3F-EFF3-437F-B886-68E4270B0F29}" type="pres">
      <dgm:prSet presAssocID="{DDAAC30A-3BCF-42AA-8ACA-D3CBEFD781AC}" presName="FiveNodes_2" presStyleLbl="node1" presStyleIdx="1" presStyleCnt="5" custLinFactNeighborX="7411" custLinFactNeighborY="1508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</dgm:pt>
    <dgm:pt modelId="{3EF43722-381E-48D4-BEDF-24E38E14E58B}" type="pres">
      <dgm:prSet presAssocID="{DDAAC30A-3BCF-42AA-8ACA-D3CBEFD781AC}" presName="FiveNodes_3" presStyleLbl="node1" presStyleIdx="2" presStyleCnt="5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</dgm:pt>
    <dgm:pt modelId="{7ECC96C2-BA6F-4E20-8BA1-EC68700D7B25}" type="pres">
      <dgm:prSet presAssocID="{DDAAC30A-3BCF-42AA-8ACA-D3CBEFD781AC}" presName="FiveNodes_4" presStyleLbl="node1" presStyleIdx="3" presStyleCnt="5" custLinFactNeighborX="-7524" custLinFactNeighborY="-179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</dgm:pt>
    <dgm:pt modelId="{1D1DCFBF-2D0D-448D-AAA3-02562561D09E}" type="pres">
      <dgm:prSet presAssocID="{DDAAC30A-3BCF-42AA-8ACA-D3CBEFD781AC}" presName="FiveNodes_5" presStyleLbl="node1" presStyleIdx="4" presStyleCnt="5" custLinFactNeighborX="-14991" custLinFactNeighborY="4270">
        <dgm:presLayoutVars>
          <dgm:bulletEnabled val="1"/>
        </dgm:presLayoutVars>
      </dgm:prSet>
      <dgm:spPr>
        <a:prstGeom prst="roundRect">
          <a:avLst>
            <a:gd name="adj" fmla="val 10000"/>
          </a:avLst>
        </a:prstGeom>
      </dgm:spPr>
    </dgm:pt>
    <dgm:pt modelId="{0973EBF9-F633-4D8B-B6C5-F443787D52EE}" type="pres">
      <dgm:prSet presAssocID="{DDAAC30A-3BCF-42AA-8ACA-D3CBEFD781AC}" presName="FiveConn_1-2" presStyleLbl="fgAccFollowNode1" presStyleIdx="0" presStyleCnt="4" custLinFactX="70418" custLinFactNeighborX="100000" custLinFactNeighborY="12448">
        <dgm:presLayoutVars>
          <dgm:bulletEnabled val="1"/>
        </dgm:presLayoutVars>
      </dgm:prSet>
      <dgm:spPr>
        <a:prstGeom prst="downArrow">
          <a:avLst>
            <a:gd name="adj1" fmla="val 55000"/>
            <a:gd name="adj2" fmla="val 45000"/>
          </a:avLst>
        </a:prstGeom>
      </dgm:spPr>
    </dgm:pt>
    <dgm:pt modelId="{4A18CD26-B57E-456F-BBC2-9689113EA102}" type="pres">
      <dgm:prSet presAssocID="{DDAAC30A-3BCF-42AA-8ACA-D3CBEFD781AC}" presName="FiveConn_2-3" presStyleLbl="fgAccFollowNode1" presStyleIdx="1" presStyleCnt="4" custLinFactNeighborX="66034" custLinFactNeighborY="2708">
        <dgm:presLayoutVars>
          <dgm:bulletEnabled val="1"/>
        </dgm:presLayoutVars>
      </dgm:prSet>
      <dgm:spPr>
        <a:prstGeom prst="downArrow">
          <a:avLst>
            <a:gd name="adj1" fmla="val 55000"/>
            <a:gd name="adj2" fmla="val 45000"/>
          </a:avLst>
        </a:prstGeom>
      </dgm:spPr>
    </dgm:pt>
    <dgm:pt modelId="{645CF176-B6EF-4D2F-9FD2-36235E043A07}" type="pres">
      <dgm:prSet presAssocID="{DDAAC30A-3BCF-42AA-8ACA-D3CBEFD781AC}" presName="FiveConn_3-4" presStyleLbl="fgAccFollowNode1" presStyleIdx="2" presStyleCnt="4" custLinFactNeighborX="-38350" custLinFactNeighborY="5021">
        <dgm:presLayoutVars>
          <dgm:bulletEnabled val="1"/>
        </dgm:presLayoutVars>
      </dgm:prSet>
      <dgm:spPr>
        <a:prstGeom prst="downArrow">
          <a:avLst>
            <a:gd name="adj1" fmla="val 55000"/>
            <a:gd name="adj2" fmla="val 45000"/>
          </a:avLst>
        </a:prstGeom>
      </dgm:spPr>
    </dgm:pt>
    <dgm:pt modelId="{67F31C5D-B04B-4367-ACE0-1F3B863F18F2}" type="pres">
      <dgm:prSet presAssocID="{DDAAC30A-3BCF-42AA-8ACA-D3CBEFD781AC}" presName="FiveConn_4-5" presStyleLbl="fgAccFollowNode1" presStyleIdx="3" presStyleCnt="4" custLinFactX="-42734" custLinFactNeighborX="-100000" custLinFactNeighborY="13479">
        <dgm:presLayoutVars>
          <dgm:bulletEnabled val="1"/>
        </dgm:presLayoutVars>
      </dgm:prSet>
      <dgm:spPr/>
    </dgm:pt>
    <dgm:pt modelId="{52D70CFA-F81D-4EB1-BF57-4CA955523F4C}" type="pres">
      <dgm:prSet presAssocID="{DDAAC30A-3BCF-42AA-8ACA-D3CBEFD781AC}" presName="FiveNodes_1_text" presStyleLbl="node1" presStyleIdx="4" presStyleCnt="5">
        <dgm:presLayoutVars>
          <dgm:bulletEnabled val="1"/>
        </dgm:presLayoutVars>
      </dgm:prSet>
      <dgm:spPr/>
    </dgm:pt>
    <dgm:pt modelId="{FE755121-EA07-4CC9-A40A-42E23D83F178}" type="pres">
      <dgm:prSet presAssocID="{DDAAC30A-3BCF-42AA-8ACA-D3CBEFD781AC}" presName="FiveNodes_2_text" presStyleLbl="node1" presStyleIdx="4" presStyleCnt="5">
        <dgm:presLayoutVars>
          <dgm:bulletEnabled val="1"/>
        </dgm:presLayoutVars>
      </dgm:prSet>
      <dgm:spPr/>
    </dgm:pt>
    <dgm:pt modelId="{5DC05CA1-8E1E-4836-8ADD-27141E9B0161}" type="pres">
      <dgm:prSet presAssocID="{DDAAC30A-3BCF-42AA-8ACA-D3CBEFD781AC}" presName="FiveNodes_3_text" presStyleLbl="node1" presStyleIdx="4" presStyleCnt="5">
        <dgm:presLayoutVars>
          <dgm:bulletEnabled val="1"/>
        </dgm:presLayoutVars>
      </dgm:prSet>
      <dgm:spPr/>
    </dgm:pt>
    <dgm:pt modelId="{6D11FDB9-3F1F-4D0E-9B87-84ABF28D39D0}" type="pres">
      <dgm:prSet presAssocID="{DDAAC30A-3BCF-42AA-8ACA-D3CBEFD781AC}" presName="FiveNodes_4_text" presStyleLbl="node1" presStyleIdx="4" presStyleCnt="5">
        <dgm:presLayoutVars>
          <dgm:bulletEnabled val="1"/>
        </dgm:presLayoutVars>
      </dgm:prSet>
      <dgm:spPr/>
    </dgm:pt>
    <dgm:pt modelId="{9B6B77FC-58BC-481E-86E2-C355D5046FF2}" type="pres">
      <dgm:prSet presAssocID="{DDAAC30A-3BCF-42AA-8ACA-D3CBEFD781AC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7E93A01-9721-4B6F-ABCE-A2C67664CE6A}" type="presOf" srcId="{4841C55E-D79F-4D63-AFD8-F6DB7622D6F1}" destId="{67F31C5D-B04B-4367-ACE0-1F3B863F18F2}" srcOrd="0" destOrd="0" presId="urn:microsoft.com/office/officeart/2005/8/layout/vProcess5"/>
    <dgm:cxn modelId="{8FFC720D-37A4-4DC8-8F2A-09CAF9FC1754}" type="presOf" srcId="{18D1454D-BEED-4663-A7F4-3FCB49311671}" destId="{6D11FDB9-3F1F-4D0E-9B87-84ABF28D39D0}" srcOrd="1" destOrd="0" presId="urn:microsoft.com/office/officeart/2005/8/layout/vProcess5"/>
    <dgm:cxn modelId="{031AD216-0DF0-4FD9-8186-E6D363A68518}" type="presOf" srcId="{C7C1B859-D0F4-4B04-BB7B-E61E710554FD}" destId="{4A18CD26-B57E-456F-BBC2-9689113EA102}" srcOrd="0" destOrd="0" presId="urn:microsoft.com/office/officeart/2005/8/layout/vProcess5"/>
    <dgm:cxn modelId="{BB1CF81B-474E-40FF-9B73-1987942138E7}" type="presOf" srcId="{DF65F02C-DD10-4378-9D7C-A9FBC488E599}" destId="{9C237F3F-EFF3-437F-B886-68E4270B0F29}" srcOrd="0" destOrd="0" presId="urn:microsoft.com/office/officeart/2005/8/layout/vProcess5"/>
    <dgm:cxn modelId="{FA950C1C-33A0-424A-9313-F2BA35C3EFC0}" type="presOf" srcId="{71927918-88C6-4E88-89EB-2BAF39F92265}" destId="{0973EBF9-F633-4D8B-B6C5-F443787D52EE}" srcOrd="0" destOrd="0" presId="urn:microsoft.com/office/officeart/2005/8/layout/vProcess5"/>
    <dgm:cxn modelId="{3D002720-03D4-4D57-A3C9-458817BA8A35}" srcId="{DDAAC30A-3BCF-42AA-8ACA-D3CBEFD781AC}" destId="{13B693D0-80B3-4479-A16C-7545E13CB3F6}" srcOrd="4" destOrd="0" parTransId="{AE11B5C9-8D6B-4627-9941-4E0D8C98C0EE}" sibTransId="{70247551-BA5F-4A34-978E-94F683B5B430}"/>
    <dgm:cxn modelId="{FC172F3B-CF11-4EA9-82B6-47D0EF706A62}" type="presOf" srcId="{13B693D0-80B3-4479-A16C-7545E13CB3F6}" destId="{9B6B77FC-58BC-481E-86E2-C355D5046FF2}" srcOrd="1" destOrd="0" presId="urn:microsoft.com/office/officeart/2005/8/layout/vProcess5"/>
    <dgm:cxn modelId="{6A085467-02E5-4425-8D4C-8C291F153E8F}" srcId="{DDAAC30A-3BCF-42AA-8ACA-D3CBEFD781AC}" destId="{95C0B2E9-14AB-42C1-ADD9-3382246E8975}" srcOrd="0" destOrd="0" parTransId="{15D7AE2A-1840-41AA-A6D5-2604B0A8BD61}" sibTransId="{71927918-88C6-4E88-89EB-2BAF39F92265}"/>
    <dgm:cxn modelId="{F7F22A4B-EAD7-47AD-9243-C18488DA0BB5}" type="presOf" srcId="{95C0B2E9-14AB-42C1-ADD9-3382246E8975}" destId="{52D70CFA-F81D-4EB1-BF57-4CA955523F4C}" srcOrd="1" destOrd="0" presId="urn:microsoft.com/office/officeart/2005/8/layout/vProcess5"/>
    <dgm:cxn modelId="{0411484C-CAD4-46B3-B6C4-A1B1D0A8491A}" type="presOf" srcId="{DDAAC30A-3BCF-42AA-8ACA-D3CBEFD781AC}" destId="{2C454D11-3871-41CD-9926-92C9B2F46786}" srcOrd="0" destOrd="0" presId="urn:microsoft.com/office/officeart/2005/8/layout/vProcess5"/>
    <dgm:cxn modelId="{ADF6BB74-D48A-456A-A92F-E4172BB9680D}" type="presOf" srcId="{4CFD5929-CC18-4B92-AF73-40A8178CEFD0}" destId="{3EF43722-381E-48D4-BEDF-24E38E14E58B}" srcOrd="0" destOrd="0" presId="urn:microsoft.com/office/officeart/2005/8/layout/vProcess5"/>
    <dgm:cxn modelId="{EFA36977-88FB-471A-87E5-41CE5EBF6187}" type="presOf" srcId="{DF65F02C-DD10-4378-9D7C-A9FBC488E599}" destId="{FE755121-EA07-4CC9-A40A-42E23D83F178}" srcOrd="1" destOrd="0" presId="urn:microsoft.com/office/officeart/2005/8/layout/vProcess5"/>
    <dgm:cxn modelId="{F1527283-39F2-4C3B-BCE7-D219622C3413}" type="presOf" srcId="{72A21066-9E3B-4730-949C-615640910AF5}" destId="{645CF176-B6EF-4D2F-9FD2-36235E043A07}" srcOrd="0" destOrd="0" presId="urn:microsoft.com/office/officeart/2005/8/layout/vProcess5"/>
    <dgm:cxn modelId="{23A6B9A4-2832-4F94-BE18-89D6EE436A5D}" type="presOf" srcId="{18D1454D-BEED-4663-A7F4-3FCB49311671}" destId="{7ECC96C2-BA6F-4E20-8BA1-EC68700D7B25}" srcOrd="0" destOrd="0" presId="urn:microsoft.com/office/officeart/2005/8/layout/vProcess5"/>
    <dgm:cxn modelId="{F165DAA8-8DE7-4E42-A5A9-B0E1BE7B2D24}" type="presOf" srcId="{13B693D0-80B3-4479-A16C-7545E13CB3F6}" destId="{1D1DCFBF-2D0D-448D-AAA3-02562561D09E}" srcOrd="0" destOrd="0" presId="urn:microsoft.com/office/officeart/2005/8/layout/vProcess5"/>
    <dgm:cxn modelId="{7ED182B4-27CA-4C11-8F20-E5190FB31AAA}" type="presOf" srcId="{4CFD5929-CC18-4B92-AF73-40A8178CEFD0}" destId="{5DC05CA1-8E1E-4836-8ADD-27141E9B0161}" srcOrd="1" destOrd="0" presId="urn:microsoft.com/office/officeart/2005/8/layout/vProcess5"/>
    <dgm:cxn modelId="{2FAE7DC2-DF13-4A38-A2A8-E54364303B50}" srcId="{DDAAC30A-3BCF-42AA-8ACA-D3CBEFD781AC}" destId="{4CFD5929-CC18-4B92-AF73-40A8178CEFD0}" srcOrd="2" destOrd="0" parTransId="{0DA235CE-FF2D-4065-B405-C9CF3A4173CE}" sibTransId="{72A21066-9E3B-4730-949C-615640910AF5}"/>
    <dgm:cxn modelId="{9ACD6BD4-4338-4999-A411-A36FA439D5E9}" srcId="{DDAAC30A-3BCF-42AA-8ACA-D3CBEFD781AC}" destId="{DF65F02C-DD10-4378-9D7C-A9FBC488E599}" srcOrd="1" destOrd="0" parTransId="{A5EB2D7E-5E88-4470-979D-EC97B0A12DC8}" sibTransId="{C7C1B859-D0F4-4B04-BB7B-E61E710554FD}"/>
    <dgm:cxn modelId="{86D0C3DB-9B3C-4261-8A11-4C994A44067F}" srcId="{DDAAC30A-3BCF-42AA-8ACA-D3CBEFD781AC}" destId="{18D1454D-BEED-4663-A7F4-3FCB49311671}" srcOrd="3" destOrd="0" parTransId="{9DD32CA2-4576-49CC-9329-9AF29B14986A}" sibTransId="{4841C55E-D79F-4D63-AFD8-F6DB7622D6F1}"/>
    <dgm:cxn modelId="{A8C73DF8-2889-49B7-B988-6F8D491B842C}" type="presOf" srcId="{95C0B2E9-14AB-42C1-ADD9-3382246E8975}" destId="{66548E1C-B0CC-42C3-ADAD-C944E1551802}" srcOrd="0" destOrd="0" presId="urn:microsoft.com/office/officeart/2005/8/layout/vProcess5"/>
    <dgm:cxn modelId="{92AF3A22-398D-4DDB-878C-F6D4849A52DA}" type="presParOf" srcId="{2C454D11-3871-41CD-9926-92C9B2F46786}" destId="{B3FAD206-BB03-4B9B-85E1-1287702F7319}" srcOrd="0" destOrd="0" presId="urn:microsoft.com/office/officeart/2005/8/layout/vProcess5"/>
    <dgm:cxn modelId="{BFCCBC4D-73C1-4D0D-98DF-94B27E2C2E8F}" type="presParOf" srcId="{2C454D11-3871-41CD-9926-92C9B2F46786}" destId="{66548E1C-B0CC-42C3-ADAD-C944E1551802}" srcOrd="1" destOrd="0" presId="urn:microsoft.com/office/officeart/2005/8/layout/vProcess5"/>
    <dgm:cxn modelId="{4DF41604-6BF4-4A5A-AB30-483DCBB22AB0}" type="presParOf" srcId="{2C454D11-3871-41CD-9926-92C9B2F46786}" destId="{9C237F3F-EFF3-437F-B886-68E4270B0F29}" srcOrd="2" destOrd="0" presId="urn:microsoft.com/office/officeart/2005/8/layout/vProcess5"/>
    <dgm:cxn modelId="{0C598031-53FB-4F1D-917C-7CD09347AE8C}" type="presParOf" srcId="{2C454D11-3871-41CD-9926-92C9B2F46786}" destId="{3EF43722-381E-48D4-BEDF-24E38E14E58B}" srcOrd="3" destOrd="0" presId="urn:microsoft.com/office/officeart/2005/8/layout/vProcess5"/>
    <dgm:cxn modelId="{5023987C-F6D9-4A09-B46B-CD79E00F6481}" type="presParOf" srcId="{2C454D11-3871-41CD-9926-92C9B2F46786}" destId="{7ECC96C2-BA6F-4E20-8BA1-EC68700D7B25}" srcOrd="4" destOrd="0" presId="urn:microsoft.com/office/officeart/2005/8/layout/vProcess5"/>
    <dgm:cxn modelId="{69AE9967-C89C-4FC6-950F-307E2B4412F3}" type="presParOf" srcId="{2C454D11-3871-41CD-9926-92C9B2F46786}" destId="{1D1DCFBF-2D0D-448D-AAA3-02562561D09E}" srcOrd="5" destOrd="0" presId="urn:microsoft.com/office/officeart/2005/8/layout/vProcess5"/>
    <dgm:cxn modelId="{881373A6-A437-4D0C-BF17-59C704081706}" type="presParOf" srcId="{2C454D11-3871-41CD-9926-92C9B2F46786}" destId="{0973EBF9-F633-4D8B-B6C5-F443787D52EE}" srcOrd="6" destOrd="0" presId="urn:microsoft.com/office/officeart/2005/8/layout/vProcess5"/>
    <dgm:cxn modelId="{DE7750F3-3FF3-4D7F-981D-0189CFE8BDCC}" type="presParOf" srcId="{2C454D11-3871-41CD-9926-92C9B2F46786}" destId="{4A18CD26-B57E-456F-BBC2-9689113EA102}" srcOrd="7" destOrd="0" presId="urn:microsoft.com/office/officeart/2005/8/layout/vProcess5"/>
    <dgm:cxn modelId="{FC8B2AFC-C8DF-4728-B02A-4F27E59E463E}" type="presParOf" srcId="{2C454D11-3871-41CD-9926-92C9B2F46786}" destId="{645CF176-B6EF-4D2F-9FD2-36235E043A07}" srcOrd="8" destOrd="0" presId="urn:microsoft.com/office/officeart/2005/8/layout/vProcess5"/>
    <dgm:cxn modelId="{085EBD28-CAFC-4F6A-888F-1E516B93BFF6}" type="presParOf" srcId="{2C454D11-3871-41CD-9926-92C9B2F46786}" destId="{67F31C5D-B04B-4367-ACE0-1F3B863F18F2}" srcOrd="9" destOrd="0" presId="urn:microsoft.com/office/officeart/2005/8/layout/vProcess5"/>
    <dgm:cxn modelId="{D666D3EF-1653-43EC-8E73-26E73675B4A2}" type="presParOf" srcId="{2C454D11-3871-41CD-9926-92C9B2F46786}" destId="{52D70CFA-F81D-4EB1-BF57-4CA955523F4C}" srcOrd="10" destOrd="0" presId="urn:microsoft.com/office/officeart/2005/8/layout/vProcess5"/>
    <dgm:cxn modelId="{A70E3A4C-DB5C-46CC-B257-53583AE24525}" type="presParOf" srcId="{2C454D11-3871-41CD-9926-92C9B2F46786}" destId="{FE755121-EA07-4CC9-A40A-42E23D83F178}" srcOrd="11" destOrd="0" presId="urn:microsoft.com/office/officeart/2005/8/layout/vProcess5"/>
    <dgm:cxn modelId="{556C0BCE-7E19-4DA6-9F58-91FBD773C58F}" type="presParOf" srcId="{2C454D11-3871-41CD-9926-92C9B2F46786}" destId="{5DC05CA1-8E1E-4836-8ADD-27141E9B0161}" srcOrd="12" destOrd="0" presId="urn:microsoft.com/office/officeart/2005/8/layout/vProcess5"/>
    <dgm:cxn modelId="{EF7AF17C-F8EF-4E3F-A48D-20E602006D50}" type="presParOf" srcId="{2C454D11-3871-41CD-9926-92C9B2F46786}" destId="{6D11FDB9-3F1F-4D0E-9B87-84ABF28D39D0}" srcOrd="13" destOrd="0" presId="urn:microsoft.com/office/officeart/2005/8/layout/vProcess5"/>
    <dgm:cxn modelId="{3F99B27F-2AB3-43E1-BEA6-85F41F96DA6C}" type="presParOf" srcId="{2C454D11-3871-41CD-9926-92C9B2F46786}" destId="{9B6B77FC-58BC-481E-86E2-C355D5046FF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89F03A-DCAB-40B6-828D-7CF5E8A88A35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7464B33-45D3-4449-B16A-513CD9ABC145}">
      <dgm:prSet phldrT="[Text]" custT="1"/>
      <dgm:spPr/>
      <dgm:t>
        <a:bodyPr/>
        <a:lstStyle/>
        <a:p>
          <a:r>
            <a:rPr lang="en-GB" sz="1600" b="1" dirty="0"/>
            <a:t>Courage to be first</a:t>
          </a:r>
          <a:endParaRPr lang="en-US" sz="1600" dirty="0"/>
        </a:p>
      </dgm:t>
    </dgm:pt>
    <dgm:pt modelId="{AAFD2456-2EC5-42C8-9818-CC1EBD348D1A}" type="parTrans" cxnId="{1519F575-6D61-4F6E-AD75-C4A429FE35FD}">
      <dgm:prSet/>
      <dgm:spPr/>
      <dgm:t>
        <a:bodyPr/>
        <a:lstStyle/>
        <a:p>
          <a:endParaRPr lang="en-US"/>
        </a:p>
      </dgm:t>
    </dgm:pt>
    <dgm:pt modelId="{B184E5A3-7A4C-4A1D-AD37-38A5763723FD}" type="sibTrans" cxnId="{1519F575-6D61-4F6E-AD75-C4A429FE35FD}">
      <dgm:prSet/>
      <dgm:spPr/>
      <dgm:t>
        <a:bodyPr/>
        <a:lstStyle/>
        <a:p>
          <a:endParaRPr lang="en-US"/>
        </a:p>
      </dgm:t>
    </dgm:pt>
    <dgm:pt modelId="{51B6923C-A026-4697-89CE-0FDE362E03C8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 dirty="0"/>
            <a:t>Long-term vision and drive for innovation </a:t>
          </a:r>
          <a:endParaRPr lang="en-US" sz="1600" dirty="0"/>
        </a:p>
      </dgm:t>
    </dgm:pt>
    <dgm:pt modelId="{3EBCDD61-9813-4B89-AC69-1E62A0FCE0C7}" type="parTrans" cxnId="{69470757-BE06-42D3-B88B-7B5E4586DEB8}">
      <dgm:prSet/>
      <dgm:spPr/>
      <dgm:t>
        <a:bodyPr/>
        <a:lstStyle/>
        <a:p>
          <a:endParaRPr lang="en-US"/>
        </a:p>
      </dgm:t>
    </dgm:pt>
    <dgm:pt modelId="{5F71A597-E120-43CA-97B8-B17F7140D541}" type="sibTrans" cxnId="{69470757-BE06-42D3-B88B-7B5E4586DEB8}">
      <dgm:prSet/>
      <dgm:spPr/>
      <dgm:t>
        <a:bodyPr/>
        <a:lstStyle/>
        <a:p>
          <a:endParaRPr lang="en-US"/>
        </a:p>
      </dgm:t>
    </dgm:pt>
    <dgm:pt modelId="{FF6B2538-1FB7-4E5B-976D-F5EB6E6D7D98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 dirty="0"/>
            <a:t>Ability to use bad times to your advantage (</a:t>
          </a:r>
          <a:r>
            <a:rPr lang="en-GB" sz="1600" dirty="0" err="1"/>
            <a:t>Gunderman</a:t>
          </a:r>
          <a:r>
            <a:rPr lang="en-GB" sz="1600" dirty="0"/>
            <a:t> and Matthews, 2013).</a:t>
          </a:r>
          <a:endParaRPr lang="en-US" sz="1600" dirty="0"/>
        </a:p>
      </dgm:t>
    </dgm:pt>
    <dgm:pt modelId="{24AA4F9D-FE20-4C69-84C8-877E29441EC4}" type="parTrans" cxnId="{52B52DB5-E1D6-4A06-AE5E-64EA9FE63F80}">
      <dgm:prSet/>
      <dgm:spPr/>
      <dgm:t>
        <a:bodyPr/>
        <a:lstStyle/>
        <a:p>
          <a:endParaRPr lang="en-US"/>
        </a:p>
      </dgm:t>
    </dgm:pt>
    <dgm:pt modelId="{E38C8C6C-1A2B-401B-8694-FB1982D0FE41}" type="sibTrans" cxnId="{52B52DB5-E1D6-4A06-AE5E-64EA9FE63F80}">
      <dgm:prSet/>
      <dgm:spPr/>
      <dgm:t>
        <a:bodyPr/>
        <a:lstStyle/>
        <a:p>
          <a:endParaRPr lang="en-US"/>
        </a:p>
      </dgm:t>
    </dgm:pt>
    <dgm:pt modelId="{13F28146-7893-4059-BEEB-F0DC7D10723A}">
      <dgm:prSet phldrT="[Text]" custT="1"/>
      <dgm:spPr/>
      <dgm:t>
        <a:bodyPr/>
        <a:lstStyle/>
        <a:p>
          <a:r>
            <a:rPr lang="en-GB" sz="1600" b="1" dirty="0"/>
            <a:t>Prioritize and organize</a:t>
          </a:r>
          <a:endParaRPr lang="en-US" sz="1600" dirty="0"/>
        </a:p>
      </dgm:t>
    </dgm:pt>
    <dgm:pt modelId="{37060BFF-94E1-4A38-9770-9081347C6ED6}" type="parTrans" cxnId="{DCB32508-1B52-4EBE-981C-F8501718B2EB}">
      <dgm:prSet/>
      <dgm:spPr/>
      <dgm:t>
        <a:bodyPr/>
        <a:lstStyle/>
        <a:p>
          <a:endParaRPr lang="en-US"/>
        </a:p>
      </dgm:t>
    </dgm:pt>
    <dgm:pt modelId="{8185AD05-F115-46B7-9F55-CFCF160BFC7D}" type="sibTrans" cxnId="{DCB32508-1B52-4EBE-981C-F8501718B2EB}">
      <dgm:prSet/>
      <dgm:spPr/>
      <dgm:t>
        <a:bodyPr/>
        <a:lstStyle/>
        <a:p>
          <a:endParaRPr lang="en-US"/>
        </a:p>
      </dgm:t>
    </dgm:pt>
    <dgm:pt modelId="{38732EB4-027C-44D3-8687-83A71078A31F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 dirty="0"/>
            <a:t>Professional adherence to tasks and responsibilities (CNBC, 2018).</a:t>
          </a:r>
          <a:endParaRPr lang="en-US" sz="1600" dirty="0"/>
        </a:p>
      </dgm:t>
    </dgm:pt>
    <dgm:pt modelId="{5A412511-0D38-48EC-A62B-0A30BC294872}" type="parTrans" cxnId="{1CA68B3E-CB5C-469A-A2BF-8418EE025183}">
      <dgm:prSet/>
      <dgm:spPr/>
      <dgm:t>
        <a:bodyPr/>
        <a:lstStyle/>
        <a:p>
          <a:endParaRPr lang="en-US"/>
        </a:p>
      </dgm:t>
    </dgm:pt>
    <dgm:pt modelId="{0143F496-9038-4138-BABF-0B55BB4E527B}" type="sibTrans" cxnId="{1CA68B3E-CB5C-469A-A2BF-8418EE025183}">
      <dgm:prSet/>
      <dgm:spPr/>
      <dgm:t>
        <a:bodyPr/>
        <a:lstStyle/>
        <a:p>
          <a:endParaRPr lang="en-US"/>
        </a:p>
      </dgm:t>
    </dgm:pt>
    <dgm:pt modelId="{F9E0BB99-820B-430C-A7FB-A5FF63FB2279}">
      <dgm:prSet phldrT="[Text]" custT="1"/>
      <dgm:spPr/>
      <dgm:t>
        <a:bodyPr/>
        <a:lstStyle/>
        <a:p>
          <a:r>
            <a:rPr lang="en-GB" sz="1600" b="1" dirty="0"/>
            <a:t>Philanthropic beliefs</a:t>
          </a:r>
          <a:endParaRPr lang="en-US" sz="1600" dirty="0"/>
        </a:p>
      </dgm:t>
    </dgm:pt>
    <dgm:pt modelId="{D5908D11-A87E-41BB-BA24-5411DE0A359B}" type="parTrans" cxnId="{AED1F900-3F1F-439A-BC68-6E1C3AFC5454}">
      <dgm:prSet/>
      <dgm:spPr/>
      <dgm:t>
        <a:bodyPr/>
        <a:lstStyle/>
        <a:p>
          <a:endParaRPr lang="en-US"/>
        </a:p>
      </dgm:t>
    </dgm:pt>
    <dgm:pt modelId="{E7C92B01-7E51-48E2-A3C0-0038BF7B13A1}" type="sibTrans" cxnId="{AED1F900-3F1F-439A-BC68-6E1C3AFC5454}">
      <dgm:prSet/>
      <dgm:spPr/>
      <dgm:t>
        <a:bodyPr/>
        <a:lstStyle/>
        <a:p>
          <a:endParaRPr lang="en-US"/>
        </a:p>
      </dgm:t>
    </dgm:pt>
    <dgm:pt modelId="{3CE535CD-0170-425F-8C2A-C725DC89E3F6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 dirty="0"/>
            <a:t>Donations to education and medicine totalled from 1855 to 1934- $530,853,632 (Leaders, 2022).</a:t>
          </a:r>
          <a:endParaRPr lang="en-US" sz="1600" dirty="0"/>
        </a:p>
      </dgm:t>
    </dgm:pt>
    <dgm:pt modelId="{996AE5A1-6766-474D-B6B2-B48FF8451861}" type="parTrans" cxnId="{9BB935CA-DB33-4676-9C3A-33517D7A1696}">
      <dgm:prSet/>
      <dgm:spPr/>
      <dgm:t>
        <a:bodyPr/>
        <a:lstStyle/>
        <a:p>
          <a:endParaRPr lang="en-US"/>
        </a:p>
      </dgm:t>
    </dgm:pt>
    <dgm:pt modelId="{097C7447-A904-472F-87F2-9A9B92A35390}" type="sibTrans" cxnId="{9BB935CA-DB33-4676-9C3A-33517D7A1696}">
      <dgm:prSet/>
      <dgm:spPr/>
      <dgm:t>
        <a:bodyPr/>
        <a:lstStyle/>
        <a:p>
          <a:endParaRPr lang="en-US"/>
        </a:p>
      </dgm:t>
    </dgm:pt>
    <dgm:pt modelId="{4A1C93B1-6D29-40A3-A8A2-D0B10F396EC7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 dirty="0"/>
            <a:t>Sufficient family time and rest (</a:t>
          </a:r>
          <a:r>
            <a:rPr lang="en-GB" sz="1600" dirty="0" err="1"/>
            <a:t>Loborec</a:t>
          </a:r>
          <a:r>
            <a:rPr lang="en-GB" sz="1600" dirty="0"/>
            <a:t> and Weber, 2015).</a:t>
          </a:r>
          <a:endParaRPr lang="en-US" sz="1600" dirty="0"/>
        </a:p>
      </dgm:t>
    </dgm:pt>
    <dgm:pt modelId="{7BBD7FAF-8540-4916-BADE-2CF3B8BCB50A}" type="parTrans" cxnId="{AC7D7494-87A3-4CE6-BCBC-DA21BB3FD29D}">
      <dgm:prSet/>
      <dgm:spPr/>
      <dgm:t>
        <a:bodyPr/>
        <a:lstStyle/>
        <a:p>
          <a:endParaRPr lang="en-US"/>
        </a:p>
      </dgm:t>
    </dgm:pt>
    <dgm:pt modelId="{177A0E2B-34C0-4C0D-8368-13365F039EB6}" type="sibTrans" cxnId="{AC7D7494-87A3-4CE6-BCBC-DA21BB3FD29D}">
      <dgm:prSet/>
      <dgm:spPr/>
      <dgm:t>
        <a:bodyPr/>
        <a:lstStyle/>
        <a:p>
          <a:endParaRPr lang="en-US"/>
        </a:p>
      </dgm:t>
    </dgm:pt>
    <dgm:pt modelId="{443330F9-6DAA-4B68-B596-00FB29C2E099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 dirty="0"/>
            <a:t>Balance in relationships and tasks to the writer William Inglis (CNBC, 2018).</a:t>
          </a:r>
          <a:endParaRPr lang="en-US" sz="1600" dirty="0"/>
        </a:p>
      </dgm:t>
    </dgm:pt>
    <dgm:pt modelId="{AFFE87DC-3B5F-4D93-800F-387E2BED31A4}" type="parTrans" cxnId="{C36117F8-007C-4705-92D2-6F1A738BD442}">
      <dgm:prSet/>
      <dgm:spPr/>
      <dgm:t>
        <a:bodyPr/>
        <a:lstStyle/>
        <a:p>
          <a:endParaRPr lang="en-US"/>
        </a:p>
      </dgm:t>
    </dgm:pt>
    <dgm:pt modelId="{DB03835B-51CC-423C-B7AB-BC3CF860AEFA}" type="sibTrans" cxnId="{C36117F8-007C-4705-92D2-6F1A738BD442}">
      <dgm:prSet/>
      <dgm:spPr/>
      <dgm:t>
        <a:bodyPr/>
        <a:lstStyle/>
        <a:p>
          <a:endParaRPr lang="en-US"/>
        </a:p>
      </dgm:t>
    </dgm:pt>
    <dgm:pt modelId="{FA984D67-6D0B-4231-956A-556D64739A85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 dirty="0"/>
            <a:t>The University of Chicago received $80 million (</a:t>
          </a:r>
          <a:r>
            <a:rPr lang="en-GB" sz="1600" dirty="0" err="1"/>
            <a:t>Loborec</a:t>
          </a:r>
          <a:r>
            <a:rPr lang="en-GB" sz="1600" dirty="0"/>
            <a:t> and Weber, 2015).</a:t>
          </a:r>
          <a:endParaRPr lang="en-US" sz="1600" dirty="0"/>
        </a:p>
      </dgm:t>
    </dgm:pt>
    <dgm:pt modelId="{750DBEC4-33CF-4EE4-9A29-DC3A8C63E5CE}" type="parTrans" cxnId="{E312AA87-092A-45B4-94B1-728049E0BF85}">
      <dgm:prSet/>
      <dgm:spPr/>
      <dgm:t>
        <a:bodyPr/>
        <a:lstStyle/>
        <a:p>
          <a:endParaRPr lang="en-US"/>
        </a:p>
      </dgm:t>
    </dgm:pt>
    <dgm:pt modelId="{DE81E292-B520-4D3A-A6CA-10523EFC00A6}" type="sibTrans" cxnId="{E312AA87-092A-45B4-94B1-728049E0BF85}">
      <dgm:prSet/>
      <dgm:spPr/>
      <dgm:t>
        <a:bodyPr/>
        <a:lstStyle/>
        <a:p>
          <a:endParaRPr lang="en-US"/>
        </a:p>
      </dgm:t>
    </dgm:pt>
    <dgm:pt modelId="{CA8478D7-5543-499E-BA2D-881A28D9D929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 dirty="0"/>
            <a:t>Found Spelman College, Central Philippine University, Rockefeller University, the Johns Hopkins School, the Rockefeller Foundation, and the Institute for Medical Research (Leaders, 2022).</a:t>
          </a:r>
          <a:endParaRPr lang="en-US" sz="1600" dirty="0"/>
        </a:p>
      </dgm:t>
    </dgm:pt>
    <dgm:pt modelId="{A7F6CA81-B20D-4140-8DC9-CCFED4D4CD0A}" type="parTrans" cxnId="{A39C6972-4B1F-4CCE-8442-2DE15EEE014F}">
      <dgm:prSet/>
      <dgm:spPr/>
      <dgm:t>
        <a:bodyPr/>
        <a:lstStyle/>
        <a:p>
          <a:endParaRPr lang="en-US"/>
        </a:p>
      </dgm:t>
    </dgm:pt>
    <dgm:pt modelId="{843AEF27-802A-4AA7-A8AA-E96C5B15C9A8}" type="sibTrans" cxnId="{A39C6972-4B1F-4CCE-8442-2DE15EEE014F}">
      <dgm:prSet/>
      <dgm:spPr/>
      <dgm:t>
        <a:bodyPr/>
        <a:lstStyle/>
        <a:p>
          <a:endParaRPr lang="en-US"/>
        </a:p>
      </dgm:t>
    </dgm:pt>
    <dgm:pt modelId="{61BC9528-3096-43DC-B3E8-920C13694D75}">
      <dgm:prSet phldrT="[Text]" custT="1"/>
      <dgm:spPr/>
      <dgm:t>
        <a:bodyPr/>
        <a:lstStyle/>
        <a:p>
          <a:r>
            <a:rPr lang="en-GB" sz="1600" dirty="0"/>
            <a:t>Funded scientist Max Theiler, who in 1951 created a vaccine against yellow fever (Leaders, 2022)</a:t>
          </a:r>
          <a:endParaRPr lang="en-US" sz="1600" dirty="0"/>
        </a:p>
      </dgm:t>
    </dgm:pt>
    <dgm:pt modelId="{82A285A7-0112-40D5-982B-84858F6C38FF}" type="parTrans" cxnId="{8737C4C0-3859-403A-A017-AC80C02450C6}">
      <dgm:prSet/>
      <dgm:spPr/>
      <dgm:t>
        <a:bodyPr/>
        <a:lstStyle/>
        <a:p>
          <a:endParaRPr lang="en-US"/>
        </a:p>
      </dgm:t>
    </dgm:pt>
    <dgm:pt modelId="{7996D8FC-40FD-4A19-997F-8A1142DC29AB}" type="sibTrans" cxnId="{8737C4C0-3859-403A-A017-AC80C02450C6}">
      <dgm:prSet/>
      <dgm:spPr/>
      <dgm:t>
        <a:bodyPr/>
        <a:lstStyle/>
        <a:p>
          <a:endParaRPr lang="en-US"/>
        </a:p>
      </dgm:t>
    </dgm:pt>
    <dgm:pt modelId="{6BC3CF68-F72E-4A04-AE37-5811CCDE94BA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 dirty="0"/>
            <a:t>It eradicates hookworm through RSC scientists (Leaders, 2022).</a:t>
          </a:r>
          <a:endParaRPr lang="en-US" sz="1600" dirty="0"/>
        </a:p>
      </dgm:t>
    </dgm:pt>
    <dgm:pt modelId="{D2ADA376-7BC0-48E2-9732-322F3BE02EAF}" type="parTrans" cxnId="{3F1D5E33-5A08-4690-A400-6EB7DA9F25E5}">
      <dgm:prSet/>
      <dgm:spPr/>
      <dgm:t>
        <a:bodyPr/>
        <a:lstStyle/>
        <a:p>
          <a:endParaRPr lang="en-US"/>
        </a:p>
      </dgm:t>
    </dgm:pt>
    <dgm:pt modelId="{82CAAAFA-BE61-4D4F-A528-6F7809C673A6}" type="sibTrans" cxnId="{3F1D5E33-5A08-4690-A400-6EB7DA9F25E5}">
      <dgm:prSet/>
      <dgm:spPr/>
      <dgm:t>
        <a:bodyPr/>
        <a:lstStyle/>
        <a:p>
          <a:endParaRPr lang="en-US"/>
        </a:p>
      </dgm:t>
    </dgm:pt>
    <dgm:pt modelId="{31E04DBE-FAC0-4AED-BE4D-927CC964B45B}" type="pres">
      <dgm:prSet presAssocID="{A689F03A-DCAB-40B6-828D-7CF5E8A88A35}" presName="Name0" presStyleCnt="0">
        <dgm:presLayoutVars>
          <dgm:dir/>
          <dgm:animLvl val="lvl"/>
          <dgm:resizeHandles val="exact"/>
        </dgm:presLayoutVars>
      </dgm:prSet>
      <dgm:spPr/>
    </dgm:pt>
    <dgm:pt modelId="{BFBA6D1B-6FBB-4C6A-A504-DD56D7081606}" type="pres">
      <dgm:prSet presAssocID="{C7464B33-45D3-4449-B16A-513CD9ABC145}" presName="composite" presStyleCnt="0"/>
      <dgm:spPr/>
    </dgm:pt>
    <dgm:pt modelId="{A12BE989-227F-48AF-8F2C-6EEA022B3CF5}" type="pres">
      <dgm:prSet presAssocID="{C7464B33-45D3-4449-B16A-513CD9ABC145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2885FC7F-920B-4764-992E-6AB96CD89BD6}" type="pres">
      <dgm:prSet presAssocID="{C7464B33-45D3-4449-B16A-513CD9ABC145}" presName="desTx" presStyleLbl="alignAccFollowNode1" presStyleIdx="0" presStyleCnt="3">
        <dgm:presLayoutVars>
          <dgm:bulletEnabled val="1"/>
        </dgm:presLayoutVars>
      </dgm:prSet>
      <dgm:spPr/>
    </dgm:pt>
    <dgm:pt modelId="{1429EFAE-1E29-48A4-A73C-3002C87C1906}" type="pres">
      <dgm:prSet presAssocID="{B184E5A3-7A4C-4A1D-AD37-38A5763723FD}" presName="space" presStyleCnt="0"/>
      <dgm:spPr/>
    </dgm:pt>
    <dgm:pt modelId="{8463F43A-0E49-42C6-9677-40F0DFFCC2FB}" type="pres">
      <dgm:prSet presAssocID="{13F28146-7893-4059-BEEB-F0DC7D10723A}" presName="composite" presStyleCnt="0"/>
      <dgm:spPr/>
    </dgm:pt>
    <dgm:pt modelId="{E749628E-B381-41AC-AC1C-11EFCD2729D0}" type="pres">
      <dgm:prSet presAssocID="{13F28146-7893-4059-BEEB-F0DC7D10723A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62EAEB70-AF7C-43A1-A8F6-CABEA3B3978D}" type="pres">
      <dgm:prSet presAssocID="{13F28146-7893-4059-BEEB-F0DC7D10723A}" presName="desTx" presStyleLbl="alignAccFollowNode1" presStyleIdx="1" presStyleCnt="3">
        <dgm:presLayoutVars>
          <dgm:bulletEnabled val="1"/>
        </dgm:presLayoutVars>
      </dgm:prSet>
      <dgm:spPr/>
    </dgm:pt>
    <dgm:pt modelId="{C3A472E0-20BC-4B85-9260-6CE811DF7EC0}" type="pres">
      <dgm:prSet presAssocID="{8185AD05-F115-46B7-9F55-CFCF160BFC7D}" presName="space" presStyleCnt="0"/>
      <dgm:spPr/>
    </dgm:pt>
    <dgm:pt modelId="{2004198E-F890-41BC-AF58-CEA20644118F}" type="pres">
      <dgm:prSet presAssocID="{F9E0BB99-820B-430C-A7FB-A5FF63FB2279}" presName="composite" presStyleCnt="0"/>
      <dgm:spPr/>
    </dgm:pt>
    <dgm:pt modelId="{93F84660-F32C-4142-988B-82479BF6BA8E}" type="pres">
      <dgm:prSet presAssocID="{F9E0BB99-820B-430C-A7FB-A5FF63FB2279}" presName="parTx" presStyleLbl="alignNode1" presStyleIdx="2" presStyleCnt="3" custScaleX="200723">
        <dgm:presLayoutVars>
          <dgm:chMax val="0"/>
          <dgm:chPref val="0"/>
          <dgm:bulletEnabled val="1"/>
        </dgm:presLayoutVars>
      </dgm:prSet>
      <dgm:spPr/>
    </dgm:pt>
    <dgm:pt modelId="{81959008-BCD5-426D-A031-4B66CF1CE532}" type="pres">
      <dgm:prSet presAssocID="{F9E0BB99-820B-430C-A7FB-A5FF63FB2279}" presName="desTx" presStyleLbl="alignAccFollowNode1" presStyleIdx="2" presStyleCnt="3" custScaleX="200723" custLinFactNeighborX="1563" custLinFactNeighborY="5605">
        <dgm:presLayoutVars>
          <dgm:bulletEnabled val="1"/>
        </dgm:presLayoutVars>
      </dgm:prSet>
      <dgm:spPr/>
    </dgm:pt>
  </dgm:ptLst>
  <dgm:cxnLst>
    <dgm:cxn modelId="{AED1F900-3F1F-439A-BC68-6E1C3AFC5454}" srcId="{A689F03A-DCAB-40B6-828D-7CF5E8A88A35}" destId="{F9E0BB99-820B-430C-A7FB-A5FF63FB2279}" srcOrd="2" destOrd="0" parTransId="{D5908D11-A87E-41BB-BA24-5411DE0A359B}" sibTransId="{E7C92B01-7E51-48E2-A3C0-0038BF7B13A1}"/>
    <dgm:cxn modelId="{DCB32508-1B52-4EBE-981C-F8501718B2EB}" srcId="{A689F03A-DCAB-40B6-828D-7CF5E8A88A35}" destId="{13F28146-7893-4059-BEEB-F0DC7D10723A}" srcOrd="1" destOrd="0" parTransId="{37060BFF-94E1-4A38-9770-9081347C6ED6}" sibTransId="{8185AD05-F115-46B7-9F55-CFCF160BFC7D}"/>
    <dgm:cxn modelId="{6A82400B-CD77-4BDB-A658-38A7007A0C65}" type="presOf" srcId="{C7464B33-45D3-4449-B16A-513CD9ABC145}" destId="{A12BE989-227F-48AF-8F2C-6EEA022B3CF5}" srcOrd="0" destOrd="0" presId="urn:microsoft.com/office/officeart/2005/8/layout/hList1"/>
    <dgm:cxn modelId="{3C359F1F-2834-4661-8B49-526A9B9C4732}" type="presOf" srcId="{13F28146-7893-4059-BEEB-F0DC7D10723A}" destId="{E749628E-B381-41AC-AC1C-11EFCD2729D0}" srcOrd="0" destOrd="0" presId="urn:microsoft.com/office/officeart/2005/8/layout/hList1"/>
    <dgm:cxn modelId="{8809BD31-C2F2-44F9-AB2F-33A8311CE605}" type="presOf" srcId="{FF6B2538-1FB7-4E5B-976D-F5EB6E6D7D98}" destId="{2885FC7F-920B-4764-992E-6AB96CD89BD6}" srcOrd="0" destOrd="1" presId="urn:microsoft.com/office/officeart/2005/8/layout/hList1"/>
    <dgm:cxn modelId="{3F1D5E33-5A08-4690-A400-6EB7DA9F25E5}" srcId="{F9E0BB99-820B-430C-A7FB-A5FF63FB2279}" destId="{6BC3CF68-F72E-4A04-AE37-5811CCDE94BA}" srcOrd="4" destOrd="0" parTransId="{D2ADA376-7BC0-48E2-9732-322F3BE02EAF}" sibTransId="{82CAAAFA-BE61-4D4F-A528-6F7809C673A6}"/>
    <dgm:cxn modelId="{1CA68B3E-CB5C-469A-A2BF-8418EE025183}" srcId="{13F28146-7893-4059-BEEB-F0DC7D10723A}" destId="{38732EB4-027C-44D3-8687-83A71078A31F}" srcOrd="0" destOrd="0" parTransId="{5A412511-0D38-48EC-A62B-0A30BC294872}" sibTransId="{0143F496-9038-4138-BABF-0B55BB4E527B}"/>
    <dgm:cxn modelId="{43F8423F-180B-4CB4-9383-4CB465104367}" type="presOf" srcId="{443330F9-6DAA-4B68-B596-00FB29C2E099}" destId="{62EAEB70-AF7C-43A1-A8F6-CABEA3B3978D}" srcOrd="0" destOrd="2" presId="urn:microsoft.com/office/officeart/2005/8/layout/hList1"/>
    <dgm:cxn modelId="{89E76A6F-0FC3-41DB-94A1-14968B74BA60}" type="presOf" srcId="{F9E0BB99-820B-430C-A7FB-A5FF63FB2279}" destId="{93F84660-F32C-4142-988B-82479BF6BA8E}" srcOrd="0" destOrd="0" presId="urn:microsoft.com/office/officeart/2005/8/layout/hList1"/>
    <dgm:cxn modelId="{08069671-9B10-4431-A927-3EDA8A6D37C1}" type="presOf" srcId="{FA984D67-6D0B-4231-956A-556D64739A85}" destId="{81959008-BCD5-426D-A031-4B66CF1CE532}" srcOrd="0" destOrd="1" presId="urn:microsoft.com/office/officeart/2005/8/layout/hList1"/>
    <dgm:cxn modelId="{A39C6972-4B1F-4CCE-8442-2DE15EEE014F}" srcId="{F9E0BB99-820B-430C-A7FB-A5FF63FB2279}" destId="{CA8478D7-5543-499E-BA2D-881A28D9D929}" srcOrd="2" destOrd="0" parTransId="{A7F6CA81-B20D-4140-8DC9-CCFED4D4CD0A}" sibTransId="{843AEF27-802A-4AA7-A8AA-E96C5B15C9A8}"/>
    <dgm:cxn modelId="{1519F575-6D61-4F6E-AD75-C4A429FE35FD}" srcId="{A689F03A-DCAB-40B6-828D-7CF5E8A88A35}" destId="{C7464B33-45D3-4449-B16A-513CD9ABC145}" srcOrd="0" destOrd="0" parTransId="{AAFD2456-2EC5-42C8-9818-CC1EBD348D1A}" sibTransId="{B184E5A3-7A4C-4A1D-AD37-38A5763723FD}"/>
    <dgm:cxn modelId="{69470757-BE06-42D3-B88B-7B5E4586DEB8}" srcId="{C7464B33-45D3-4449-B16A-513CD9ABC145}" destId="{51B6923C-A026-4697-89CE-0FDE362E03C8}" srcOrd="0" destOrd="0" parTransId="{3EBCDD61-9813-4B89-AC69-1E62A0FCE0C7}" sibTransId="{5F71A597-E120-43CA-97B8-B17F7140D541}"/>
    <dgm:cxn modelId="{8588C880-5423-4BB9-95BD-F8E4F2253057}" type="presOf" srcId="{4A1C93B1-6D29-40A3-A8A2-D0B10F396EC7}" destId="{62EAEB70-AF7C-43A1-A8F6-CABEA3B3978D}" srcOrd="0" destOrd="1" presId="urn:microsoft.com/office/officeart/2005/8/layout/hList1"/>
    <dgm:cxn modelId="{E312AA87-092A-45B4-94B1-728049E0BF85}" srcId="{F9E0BB99-820B-430C-A7FB-A5FF63FB2279}" destId="{FA984D67-6D0B-4231-956A-556D64739A85}" srcOrd="1" destOrd="0" parTransId="{750DBEC4-33CF-4EE4-9A29-DC3A8C63E5CE}" sibTransId="{DE81E292-B520-4D3A-A6CA-10523EFC00A6}"/>
    <dgm:cxn modelId="{AC7D7494-87A3-4CE6-BCBC-DA21BB3FD29D}" srcId="{13F28146-7893-4059-BEEB-F0DC7D10723A}" destId="{4A1C93B1-6D29-40A3-A8A2-D0B10F396EC7}" srcOrd="1" destOrd="0" parTransId="{7BBD7FAF-8540-4916-BADE-2CF3B8BCB50A}" sibTransId="{177A0E2B-34C0-4C0D-8368-13365F039EB6}"/>
    <dgm:cxn modelId="{71641399-BE19-4A85-8614-0C4226386633}" type="presOf" srcId="{61BC9528-3096-43DC-B3E8-920C13694D75}" destId="{81959008-BCD5-426D-A031-4B66CF1CE532}" srcOrd="0" destOrd="3" presId="urn:microsoft.com/office/officeart/2005/8/layout/hList1"/>
    <dgm:cxn modelId="{BAB2EB9C-DD3D-4CF3-BE46-3A7127A4F592}" type="presOf" srcId="{6BC3CF68-F72E-4A04-AE37-5811CCDE94BA}" destId="{81959008-BCD5-426D-A031-4B66CF1CE532}" srcOrd="0" destOrd="4" presId="urn:microsoft.com/office/officeart/2005/8/layout/hList1"/>
    <dgm:cxn modelId="{D89EF69D-D57A-41C9-8584-2EE6A41753F4}" type="presOf" srcId="{51B6923C-A026-4697-89CE-0FDE362E03C8}" destId="{2885FC7F-920B-4764-992E-6AB96CD89BD6}" srcOrd="0" destOrd="0" presId="urn:microsoft.com/office/officeart/2005/8/layout/hList1"/>
    <dgm:cxn modelId="{F0378CA0-2635-4B13-9CD6-5522535CFFC4}" type="presOf" srcId="{3CE535CD-0170-425F-8C2A-C725DC89E3F6}" destId="{81959008-BCD5-426D-A031-4B66CF1CE532}" srcOrd="0" destOrd="0" presId="urn:microsoft.com/office/officeart/2005/8/layout/hList1"/>
    <dgm:cxn modelId="{52B52DB5-E1D6-4A06-AE5E-64EA9FE63F80}" srcId="{C7464B33-45D3-4449-B16A-513CD9ABC145}" destId="{FF6B2538-1FB7-4E5B-976D-F5EB6E6D7D98}" srcOrd="1" destOrd="0" parTransId="{24AA4F9D-FE20-4C69-84C8-877E29441EC4}" sibTransId="{E38C8C6C-1A2B-401B-8694-FB1982D0FE41}"/>
    <dgm:cxn modelId="{8737C4C0-3859-403A-A017-AC80C02450C6}" srcId="{F9E0BB99-820B-430C-A7FB-A5FF63FB2279}" destId="{61BC9528-3096-43DC-B3E8-920C13694D75}" srcOrd="3" destOrd="0" parTransId="{82A285A7-0112-40D5-982B-84858F6C38FF}" sibTransId="{7996D8FC-40FD-4A19-997F-8A1142DC29AB}"/>
    <dgm:cxn modelId="{91EA44C7-F430-4568-8263-C7FC52BABD48}" type="presOf" srcId="{CA8478D7-5543-499E-BA2D-881A28D9D929}" destId="{81959008-BCD5-426D-A031-4B66CF1CE532}" srcOrd="0" destOrd="2" presId="urn:microsoft.com/office/officeart/2005/8/layout/hList1"/>
    <dgm:cxn modelId="{9BB935CA-DB33-4676-9C3A-33517D7A1696}" srcId="{F9E0BB99-820B-430C-A7FB-A5FF63FB2279}" destId="{3CE535CD-0170-425F-8C2A-C725DC89E3F6}" srcOrd="0" destOrd="0" parTransId="{996AE5A1-6766-474D-B6B2-B48FF8451861}" sibTransId="{097C7447-A904-472F-87F2-9A9B92A35390}"/>
    <dgm:cxn modelId="{AE98F1CB-9B7F-4C26-80A5-3367B7D8D033}" type="presOf" srcId="{A689F03A-DCAB-40B6-828D-7CF5E8A88A35}" destId="{31E04DBE-FAC0-4AED-BE4D-927CC964B45B}" srcOrd="0" destOrd="0" presId="urn:microsoft.com/office/officeart/2005/8/layout/hList1"/>
    <dgm:cxn modelId="{3D1148E1-2ECE-42B7-BDBE-FC44ED38D4D2}" type="presOf" srcId="{38732EB4-027C-44D3-8687-83A71078A31F}" destId="{62EAEB70-AF7C-43A1-A8F6-CABEA3B3978D}" srcOrd="0" destOrd="0" presId="urn:microsoft.com/office/officeart/2005/8/layout/hList1"/>
    <dgm:cxn modelId="{C36117F8-007C-4705-92D2-6F1A738BD442}" srcId="{13F28146-7893-4059-BEEB-F0DC7D10723A}" destId="{443330F9-6DAA-4B68-B596-00FB29C2E099}" srcOrd="2" destOrd="0" parTransId="{AFFE87DC-3B5F-4D93-800F-387E2BED31A4}" sibTransId="{DB03835B-51CC-423C-B7AB-BC3CF860AEFA}"/>
    <dgm:cxn modelId="{5B9D7314-1854-442C-A16C-6058E3A1E294}" type="presParOf" srcId="{31E04DBE-FAC0-4AED-BE4D-927CC964B45B}" destId="{BFBA6D1B-6FBB-4C6A-A504-DD56D7081606}" srcOrd="0" destOrd="0" presId="urn:microsoft.com/office/officeart/2005/8/layout/hList1"/>
    <dgm:cxn modelId="{0315EB62-3693-47E6-962A-5C707F68C073}" type="presParOf" srcId="{BFBA6D1B-6FBB-4C6A-A504-DD56D7081606}" destId="{A12BE989-227F-48AF-8F2C-6EEA022B3CF5}" srcOrd="0" destOrd="0" presId="urn:microsoft.com/office/officeart/2005/8/layout/hList1"/>
    <dgm:cxn modelId="{FF110A22-38BC-4C13-999B-726281072D05}" type="presParOf" srcId="{BFBA6D1B-6FBB-4C6A-A504-DD56D7081606}" destId="{2885FC7F-920B-4764-992E-6AB96CD89BD6}" srcOrd="1" destOrd="0" presId="urn:microsoft.com/office/officeart/2005/8/layout/hList1"/>
    <dgm:cxn modelId="{901300F7-F411-44FF-B710-6A985C4CD0CC}" type="presParOf" srcId="{31E04DBE-FAC0-4AED-BE4D-927CC964B45B}" destId="{1429EFAE-1E29-48A4-A73C-3002C87C1906}" srcOrd="1" destOrd="0" presId="urn:microsoft.com/office/officeart/2005/8/layout/hList1"/>
    <dgm:cxn modelId="{C261CCEA-6892-4FD9-95B3-E523DF520993}" type="presParOf" srcId="{31E04DBE-FAC0-4AED-BE4D-927CC964B45B}" destId="{8463F43A-0E49-42C6-9677-40F0DFFCC2FB}" srcOrd="2" destOrd="0" presId="urn:microsoft.com/office/officeart/2005/8/layout/hList1"/>
    <dgm:cxn modelId="{3F8B8B4E-E2DC-4DD9-837E-0D0A16668CF1}" type="presParOf" srcId="{8463F43A-0E49-42C6-9677-40F0DFFCC2FB}" destId="{E749628E-B381-41AC-AC1C-11EFCD2729D0}" srcOrd="0" destOrd="0" presId="urn:microsoft.com/office/officeart/2005/8/layout/hList1"/>
    <dgm:cxn modelId="{75C71F20-A88F-4AC9-900D-EDB9A0AA5E8C}" type="presParOf" srcId="{8463F43A-0E49-42C6-9677-40F0DFFCC2FB}" destId="{62EAEB70-AF7C-43A1-A8F6-CABEA3B3978D}" srcOrd="1" destOrd="0" presId="urn:microsoft.com/office/officeart/2005/8/layout/hList1"/>
    <dgm:cxn modelId="{A24781C9-0619-4C1C-BEB0-655D36782144}" type="presParOf" srcId="{31E04DBE-FAC0-4AED-BE4D-927CC964B45B}" destId="{C3A472E0-20BC-4B85-9260-6CE811DF7EC0}" srcOrd="3" destOrd="0" presId="urn:microsoft.com/office/officeart/2005/8/layout/hList1"/>
    <dgm:cxn modelId="{8D1F5E6D-C281-4683-8774-09DBFFCC98FC}" type="presParOf" srcId="{31E04DBE-FAC0-4AED-BE4D-927CC964B45B}" destId="{2004198E-F890-41BC-AF58-CEA20644118F}" srcOrd="4" destOrd="0" presId="urn:microsoft.com/office/officeart/2005/8/layout/hList1"/>
    <dgm:cxn modelId="{FAA9477B-1557-430E-B7B2-FF4C6591E44B}" type="presParOf" srcId="{2004198E-F890-41BC-AF58-CEA20644118F}" destId="{93F84660-F32C-4142-988B-82479BF6BA8E}" srcOrd="0" destOrd="0" presId="urn:microsoft.com/office/officeart/2005/8/layout/hList1"/>
    <dgm:cxn modelId="{E5266B74-1C51-4280-A329-75E8DC846B41}" type="presParOf" srcId="{2004198E-F890-41BC-AF58-CEA20644118F}" destId="{81959008-BCD5-426D-A031-4B66CF1CE53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CB01679-19F1-44D6-BC75-30519053662E}" type="doc">
      <dgm:prSet loTypeId="urn:microsoft.com/office/officeart/2005/8/layout/hList6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3F7E7AE-88EE-4425-8C95-1F5A1F20F502}">
      <dgm:prSet phldrT="[Text]" custT="1"/>
      <dgm:spPr/>
      <dgm:t>
        <a:bodyPr/>
        <a:lstStyle/>
        <a:p>
          <a:r>
            <a:rPr lang="en-GB" sz="1600"/>
            <a:t>“I believe that with every right comes responsibility; by all means, obligation; and with every</a:t>
          </a:r>
          <a:endParaRPr lang="en-US" sz="1600"/>
        </a:p>
        <a:p>
          <a:r>
            <a:rPr lang="en-GB" sz="1600"/>
            <a:t>possession, a responsibility” (Brown University Library, 2014).</a:t>
          </a:r>
          <a:endParaRPr lang="en-US" sz="1600" dirty="0"/>
        </a:p>
      </dgm:t>
    </dgm:pt>
    <dgm:pt modelId="{20B43D8B-7847-40B0-A79B-4F56652BF3D6}" type="parTrans" cxnId="{767D9314-7681-40AD-8CAC-7F4500DFB223}">
      <dgm:prSet/>
      <dgm:spPr/>
      <dgm:t>
        <a:bodyPr/>
        <a:lstStyle/>
        <a:p>
          <a:endParaRPr lang="en-US"/>
        </a:p>
      </dgm:t>
    </dgm:pt>
    <dgm:pt modelId="{E4EBA3EE-8362-4127-B575-6B2886DBE0C4}" type="sibTrans" cxnId="{767D9314-7681-40AD-8CAC-7F4500DFB223}">
      <dgm:prSet/>
      <dgm:spPr/>
      <dgm:t>
        <a:bodyPr/>
        <a:lstStyle/>
        <a:p>
          <a:endParaRPr lang="en-US"/>
        </a:p>
      </dgm:t>
    </dgm:pt>
    <dgm:pt modelId="{5810103C-8F4C-4E39-A683-0374B7105197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endParaRPr lang="en-US" sz="1600" dirty="0"/>
        </a:p>
      </dgm:t>
    </dgm:pt>
    <dgm:pt modelId="{E17B2E8B-07A7-43E3-9E07-356A070136DB}" type="parTrans" cxnId="{AB010CF5-DCFC-415B-AFE7-A13F6A1AC9B0}">
      <dgm:prSet/>
      <dgm:spPr/>
      <dgm:t>
        <a:bodyPr/>
        <a:lstStyle/>
        <a:p>
          <a:endParaRPr lang="en-US"/>
        </a:p>
      </dgm:t>
    </dgm:pt>
    <dgm:pt modelId="{0DFB156E-E456-4EC9-A2F8-F92102771AAC}" type="sibTrans" cxnId="{AB010CF5-DCFC-415B-AFE7-A13F6A1AC9B0}">
      <dgm:prSet/>
      <dgm:spPr/>
      <dgm:t>
        <a:bodyPr/>
        <a:lstStyle/>
        <a:p>
          <a:endParaRPr lang="en-US"/>
        </a:p>
      </dgm:t>
    </dgm:pt>
    <dgm:pt modelId="{7DF71A95-408A-49DA-9193-419418EDE07F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/>
            <a:t>Forgive mistakes and appreciate each person and situation.</a:t>
          </a:r>
          <a:endParaRPr lang="en-US" sz="1600" dirty="0"/>
        </a:p>
      </dgm:t>
    </dgm:pt>
    <dgm:pt modelId="{6663FE30-8B3B-4642-90D9-7116DCD2F50F}" type="sibTrans" cxnId="{788690F0-0128-4603-96F6-70F3A9099ECA}">
      <dgm:prSet/>
      <dgm:spPr/>
      <dgm:t>
        <a:bodyPr/>
        <a:lstStyle/>
        <a:p>
          <a:endParaRPr lang="en-US"/>
        </a:p>
      </dgm:t>
    </dgm:pt>
    <dgm:pt modelId="{CFD63B7F-11C8-4473-8C2C-425535503E4A}" type="parTrans" cxnId="{788690F0-0128-4603-96F6-70F3A9099ECA}">
      <dgm:prSet/>
      <dgm:spPr/>
      <dgm:t>
        <a:bodyPr/>
        <a:lstStyle/>
        <a:p>
          <a:endParaRPr lang="en-US"/>
        </a:p>
      </dgm:t>
    </dgm:pt>
    <dgm:pt modelId="{5B601D53-459A-41AA-A613-911EE28D4647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/>
            <a:t>Save your own moral values and your loved ones</a:t>
          </a:r>
          <a:endParaRPr lang="en-US" sz="1600" dirty="0"/>
        </a:p>
      </dgm:t>
    </dgm:pt>
    <dgm:pt modelId="{611EEE49-D3C3-4087-A566-F7D564AB13FC}" type="sibTrans" cxnId="{BF7FC024-B8B7-4029-98D4-6473C0796DBE}">
      <dgm:prSet/>
      <dgm:spPr/>
      <dgm:t>
        <a:bodyPr/>
        <a:lstStyle/>
        <a:p>
          <a:endParaRPr lang="en-US"/>
        </a:p>
      </dgm:t>
    </dgm:pt>
    <dgm:pt modelId="{4AA68B49-759C-4DAD-9FE7-D0FAD1974E73}" type="parTrans" cxnId="{BF7FC024-B8B7-4029-98D4-6473C0796DBE}">
      <dgm:prSet/>
      <dgm:spPr/>
      <dgm:t>
        <a:bodyPr/>
        <a:lstStyle/>
        <a:p>
          <a:endParaRPr lang="en-US"/>
        </a:p>
      </dgm:t>
    </dgm:pt>
    <dgm:pt modelId="{0D76973E-4CE5-4DDC-8982-70259846C7A0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/>
            <a:t>Don't do anything just for money (Gunderman and Matthews, 2013).</a:t>
          </a:r>
          <a:endParaRPr lang="en-US" sz="1600" dirty="0"/>
        </a:p>
      </dgm:t>
    </dgm:pt>
    <dgm:pt modelId="{9514C723-38B1-47FC-8059-7F6C8BE2DEDB}" type="parTrans" cxnId="{8C29996F-9F11-4B51-89F6-6720DFF00400}">
      <dgm:prSet/>
      <dgm:spPr/>
      <dgm:t>
        <a:bodyPr/>
        <a:lstStyle/>
        <a:p>
          <a:endParaRPr lang="en-US"/>
        </a:p>
      </dgm:t>
    </dgm:pt>
    <dgm:pt modelId="{0462AD1D-E4BA-48B6-A19C-9034344CEA6B}" type="sibTrans" cxnId="{8C29996F-9F11-4B51-89F6-6720DFF00400}">
      <dgm:prSet/>
      <dgm:spPr/>
      <dgm:t>
        <a:bodyPr/>
        <a:lstStyle/>
        <a:p>
          <a:endParaRPr lang="en-US"/>
        </a:p>
      </dgm:t>
    </dgm:pt>
    <dgm:pt modelId="{FCD15858-3EFD-4814-A658-2D363B9ACCEA}">
      <dgm:prSet phldrT="[Text]" custT="1"/>
      <dgm:spPr/>
      <dgm:t>
        <a:bodyPr/>
        <a:lstStyle/>
        <a:p>
          <a:pPr>
            <a:buNone/>
          </a:pPr>
          <a:endParaRPr lang="en-US" sz="1600" dirty="0"/>
        </a:p>
      </dgm:t>
    </dgm:pt>
    <dgm:pt modelId="{AF90F73F-5969-4BA3-9F26-CD57B4FC242F}" type="sibTrans" cxnId="{26978A1D-6D30-4477-8D40-9A4B904B2F0E}">
      <dgm:prSet/>
      <dgm:spPr/>
      <dgm:t>
        <a:bodyPr/>
        <a:lstStyle/>
        <a:p>
          <a:endParaRPr lang="en-US"/>
        </a:p>
      </dgm:t>
    </dgm:pt>
    <dgm:pt modelId="{62597305-6AAF-4D96-8D15-EC04B96B3826}" type="parTrans" cxnId="{26978A1D-6D30-4477-8D40-9A4B904B2F0E}">
      <dgm:prSet/>
      <dgm:spPr/>
      <dgm:t>
        <a:bodyPr/>
        <a:lstStyle/>
        <a:p>
          <a:endParaRPr lang="en-US"/>
        </a:p>
      </dgm:t>
    </dgm:pt>
    <dgm:pt modelId="{F5183A61-5CFB-444F-BFCF-CD0E87CA537E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/>
            <a:t>Having the courage to take risks to achieve benefits for society and business.</a:t>
          </a:r>
          <a:endParaRPr lang="en-US" sz="1600" dirty="0"/>
        </a:p>
      </dgm:t>
    </dgm:pt>
    <dgm:pt modelId="{7C34A3B2-4CD5-45D2-831F-222FB717A7F2}" type="sibTrans" cxnId="{97A2E58D-B76E-4540-95C0-C0B85E3868D6}">
      <dgm:prSet/>
      <dgm:spPr/>
      <dgm:t>
        <a:bodyPr/>
        <a:lstStyle/>
        <a:p>
          <a:endParaRPr lang="en-US"/>
        </a:p>
      </dgm:t>
    </dgm:pt>
    <dgm:pt modelId="{0F6C1A20-1AA6-4D53-919B-36E8A7A0F96A}" type="parTrans" cxnId="{97A2E58D-B76E-4540-95C0-C0B85E3868D6}">
      <dgm:prSet/>
      <dgm:spPr/>
      <dgm:t>
        <a:bodyPr/>
        <a:lstStyle/>
        <a:p>
          <a:endParaRPr lang="en-US"/>
        </a:p>
      </dgm:t>
    </dgm:pt>
    <dgm:pt modelId="{39C02261-7AC5-4695-83E7-E6E06F026669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 dirty="0"/>
            <a:t>Master self-control and balance ambition (</a:t>
          </a:r>
          <a:r>
            <a:rPr lang="en-GB" sz="1600" dirty="0" err="1"/>
            <a:t>Gunderman</a:t>
          </a:r>
          <a:r>
            <a:rPr lang="en-GB" sz="1600" dirty="0"/>
            <a:t> and Matthews, 2013).</a:t>
          </a:r>
          <a:endParaRPr lang="en-US" sz="1600" dirty="0"/>
        </a:p>
      </dgm:t>
    </dgm:pt>
    <dgm:pt modelId="{8ECEFCE5-F3D3-4871-BBB0-C56D64EEB230}" type="sibTrans" cxnId="{2B1ECC96-6EF3-4386-8F12-4437852EA6D5}">
      <dgm:prSet/>
      <dgm:spPr/>
      <dgm:t>
        <a:bodyPr/>
        <a:lstStyle/>
        <a:p>
          <a:endParaRPr lang="en-US"/>
        </a:p>
      </dgm:t>
    </dgm:pt>
    <dgm:pt modelId="{D21A00F1-20D8-4CAD-85BB-29100FA29BD3}" type="parTrans" cxnId="{2B1ECC96-6EF3-4386-8F12-4437852EA6D5}">
      <dgm:prSet/>
      <dgm:spPr/>
      <dgm:t>
        <a:bodyPr/>
        <a:lstStyle/>
        <a:p>
          <a:endParaRPr lang="en-US"/>
        </a:p>
      </dgm:t>
    </dgm:pt>
    <dgm:pt modelId="{3E7A6E14-AD7B-4E92-A37B-BFB74B223EF2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600" dirty="0"/>
            <a:t>Build an image of an experienced person whose skills allow him to reach new horizons.</a:t>
          </a:r>
          <a:endParaRPr lang="en-US" sz="1600" dirty="0"/>
        </a:p>
      </dgm:t>
    </dgm:pt>
    <dgm:pt modelId="{77FD8C79-6395-4F68-9953-2636DB938366}" type="parTrans" cxnId="{4595EC5A-6751-41D5-BECE-7EB196562B07}">
      <dgm:prSet/>
      <dgm:spPr/>
    </dgm:pt>
    <dgm:pt modelId="{7EDC8E8D-3ABF-4019-87EC-55F578F3616A}" type="sibTrans" cxnId="{4595EC5A-6751-41D5-BECE-7EB196562B07}">
      <dgm:prSet/>
      <dgm:spPr/>
    </dgm:pt>
    <dgm:pt modelId="{38F44CED-2113-4934-B6AC-319066CC8CAF}" type="pres">
      <dgm:prSet presAssocID="{3CB01679-19F1-44D6-BC75-30519053662E}" presName="Name0" presStyleCnt="0">
        <dgm:presLayoutVars>
          <dgm:dir/>
          <dgm:resizeHandles val="exact"/>
        </dgm:presLayoutVars>
      </dgm:prSet>
      <dgm:spPr/>
    </dgm:pt>
    <dgm:pt modelId="{DE7AA3B2-8C1C-4082-B834-D6ED7B8DE440}" type="pres">
      <dgm:prSet presAssocID="{53F7E7AE-88EE-4425-8C95-1F5A1F20F502}" presName="node" presStyleLbl="node1" presStyleIdx="0" presStyleCnt="3">
        <dgm:presLayoutVars>
          <dgm:bulletEnabled val="1"/>
        </dgm:presLayoutVars>
      </dgm:prSet>
      <dgm:spPr/>
    </dgm:pt>
    <dgm:pt modelId="{A7414259-8320-4D79-B624-67FCDC93E1F5}" type="pres">
      <dgm:prSet presAssocID="{E4EBA3EE-8362-4127-B575-6B2886DBE0C4}" presName="sibTrans" presStyleCnt="0"/>
      <dgm:spPr/>
    </dgm:pt>
    <dgm:pt modelId="{EC6F2893-A30F-4800-BA70-F0DB52F011A0}" type="pres">
      <dgm:prSet presAssocID="{5810103C-8F4C-4E39-A683-0374B7105197}" presName="node" presStyleLbl="node1" presStyleIdx="1" presStyleCnt="3">
        <dgm:presLayoutVars>
          <dgm:bulletEnabled val="1"/>
        </dgm:presLayoutVars>
      </dgm:prSet>
      <dgm:spPr/>
    </dgm:pt>
    <dgm:pt modelId="{24E1AF98-E586-4029-853A-1356D6731361}" type="pres">
      <dgm:prSet presAssocID="{0DFB156E-E456-4EC9-A2F8-F92102771AAC}" presName="sibTrans" presStyleCnt="0"/>
      <dgm:spPr/>
    </dgm:pt>
    <dgm:pt modelId="{949A6642-72BA-4623-A760-1330E0788CFD}" type="pres">
      <dgm:prSet presAssocID="{FCD15858-3EFD-4814-A658-2D363B9ACCEA}" presName="node" presStyleLbl="node1" presStyleIdx="2" presStyleCnt="3" custLinFactNeighborX="513" custLinFactNeighborY="109">
        <dgm:presLayoutVars>
          <dgm:bulletEnabled val="1"/>
        </dgm:presLayoutVars>
      </dgm:prSet>
      <dgm:spPr/>
    </dgm:pt>
  </dgm:ptLst>
  <dgm:cxnLst>
    <dgm:cxn modelId="{9F2C7703-7650-49A6-9C7E-496D114D9AA8}" type="presOf" srcId="{3CB01679-19F1-44D6-BC75-30519053662E}" destId="{38F44CED-2113-4934-B6AC-319066CC8CAF}" srcOrd="0" destOrd="0" presId="urn:microsoft.com/office/officeart/2005/8/layout/hList6"/>
    <dgm:cxn modelId="{767D9314-7681-40AD-8CAC-7F4500DFB223}" srcId="{3CB01679-19F1-44D6-BC75-30519053662E}" destId="{53F7E7AE-88EE-4425-8C95-1F5A1F20F502}" srcOrd="0" destOrd="0" parTransId="{20B43D8B-7847-40B0-A79B-4F56652BF3D6}" sibTransId="{E4EBA3EE-8362-4127-B575-6B2886DBE0C4}"/>
    <dgm:cxn modelId="{26978A1D-6D30-4477-8D40-9A4B904B2F0E}" srcId="{3CB01679-19F1-44D6-BC75-30519053662E}" destId="{FCD15858-3EFD-4814-A658-2D363B9ACCEA}" srcOrd="2" destOrd="0" parTransId="{62597305-6AAF-4D96-8D15-EC04B96B3826}" sibTransId="{AF90F73F-5969-4BA3-9F26-CD57B4FC242F}"/>
    <dgm:cxn modelId="{C5B2A020-B116-44AF-9180-CEFC5A5A09BE}" type="presOf" srcId="{F5183A61-5CFB-444F-BFCF-CD0E87CA537E}" destId="{949A6642-72BA-4623-A760-1330E0788CFD}" srcOrd="0" destOrd="1" presId="urn:microsoft.com/office/officeart/2005/8/layout/hList6"/>
    <dgm:cxn modelId="{BF7FC024-B8B7-4029-98D4-6473C0796DBE}" srcId="{5810103C-8F4C-4E39-A683-0374B7105197}" destId="{5B601D53-459A-41AA-A613-911EE28D4647}" srcOrd="1" destOrd="0" parTransId="{4AA68B49-759C-4DAD-9FE7-D0FAD1974E73}" sibTransId="{611EEE49-D3C3-4087-A566-F7D564AB13FC}"/>
    <dgm:cxn modelId="{F9B6AD25-F372-4320-B6A3-1E3DFFCD61CB}" type="presOf" srcId="{53F7E7AE-88EE-4425-8C95-1F5A1F20F502}" destId="{DE7AA3B2-8C1C-4082-B834-D6ED7B8DE440}" srcOrd="0" destOrd="0" presId="urn:microsoft.com/office/officeart/2005/8/layout/hList6"/>
    <dgm:cxn modelId="{B0D6515D-4931-48FA-ADB7-E5A53A4E0297}" type="presOf" srcId="{5810103C-8F4C-4E39-A683-0374B7105197}" destId="{EC6F2893-A30F-4800-BA70-F0DB52F011A0}" srcOrd="0" destOrd="0" presId="urn:microsoft.com/office/officeart/2005/8/layout/hList6"/>
    <dgm:cxn modelId="{8C29996F-9F11-4B51-89F6-6720DFF00400}" srcId="{5810103C-8F4C-4E39-A683-0374B7105197}" destId="{0D76973E-4CE5-4DDC-8982-70259846C7A0}" srcOrd="2" destOrd="0" parTransId="{9514C723-38B1-47FC-8059-7F6C8BE2DEDB}" sibTransId="{0462AD1D-E4BA-48B6-A19C-9034344CEA6B}"/>
    <dgm:cxn modelId="{4595EC5A-6751-41D5-BECE-7EB196562B07}" srcId="{FCD15858-3EFD-4814-A658-2D363B9ACCEA}" destId="{3E7A6E14-AD7B-4E92-A37B-BFB74B223EF2}" srcOrd="2" destOrd="0" parTransId="{77FD8C79-6395-4F68-9953-2636DB938366}" sibTransId="{7EDC8E8D-3ABF-4019-87EC-55F578F3616A}"/>
    <dgm:cxn modelId="{FBCE8082-D78C-4F80-B228-30018DF0E435}" type="presOf" srcId="{0D76973E-4CE5-4DDC-8982-70259846C7A0}" destId="{EC6F2893-A30F-4800-BA70-F0DB52F011A0}" srcOrd="0" destOrd="3" presId="urn:microsoft.com/office/officeart/2005/8/layout/hList6"/>
    <dgm:cxn modelId="{97A2E58D-B76E-4540-95C0-C0B85E3868D6}" srcId="{FCD15858-3EFD-4814-A658-2D363B9ACCEA}" destId="{F5183A61-5CFB-444F-BFCF-CD0E87CA537E}" srcOrd="0" destOrd="0" parTransId="{0F6C1A20-1AA6-4D53-919B-36E8A7A0F96A}" sibTransId="{7C34A3B2-4CD5-45D2-831F-222FB717A7F2}"/>
    <dgm:cxn modelId="{A9C8AA8F-5F69-4FB7-A3E5-F6C47E2E030E}" type="presOf" srcId="{3E7A6E14-AD7B-4E92-A37B-BFB74B223EF2}" destId="{949A6642-72BA-4623-A760-1330E0788CFD}" srcOrd="0" destOrd="3" presId="urn:microsoft.com/office/officeart/2005/8/layout/hList6"/>
    <dgm:cxn modelId="{2B1ECC96-6EF3-4386-8F12-4437852EA6D5}" srcId="{FCD15858-3EFD-4814-A658-2D363B9ACCEA}" destId="{39C02261-7AC5-4695-83E7-E6E06F026669}" srcOrd="1" destOrd="0" parTransId="{D21A00F1-20D8-4CAD-85BB-29100FA29BD3}" sibTransId="{8ECEFCE5-F3D3-4871-BBB0-C56D64EEB230}"/>
    <dgm:cxn modelId="{D59B68B3-8C82-47A3-8CF9-263849455082}" type="presOf" srcId="{7DF71A95-408A-49DA-9193-419418EDE07F}" destId="{EC6F2893-A30F-4800-BA70-F0DB52F011A0}" srcOrd="0" destOrd="1" presId="urn:microsoft.com/office/officeart/2005/8/layout/hList6"/>
    <dgm:cxn modelId="{AD2087C1-9294-4631-8086-7EADD1C671C0}" type="presOf" srcId="{5B601D53-459A-41AA-A613-911EE28D4647}" destId="{EC6F2893-A30F-4800-BA70-F0DB52F011A0}" srcOrd="0" destOrd="2" presId="urn:microsoft.com/office/officeart/2005/8/layout/hList6"/>
    <dgm:cxn modelId="{788690F0-0128-4603-96F6-70F3A9099ECA}" srcId="{5810103C-8F4C-4E39-A683-0374B7105197}" destId="{7DF71A95-408A-49DA-9193-419418EDE07F}" srcOrd="0" destOrd="0" parTransId="{CFD63B7F-11C8-4473-8C2C-425535503E4A}" sibTransId="{6663FE30-8B3B-4642-90D9-7116DCD2F50F}"/>
    <dgm:cxn modelId="{AB010CF5-DCFC-415B-AFE7-A13F6A1AC9B0}" srcId="{3CB01679-19F1-44D6-BC75-30519053662E}" destId="{5810103C-8F4C-4E39-A683-0374B7105197}" srcOrd="1" destOrd="0" parTransId="{E17B2E8B-07A7-43E3-9E07-356A070136DB}" sibTransId="{0DFB156E-E456-4EC9-A2F8-F92102771AAC}"/>
    <dgm:cxn modelId="{0E4FA1F6-CCBA-47B3-ABFA-C40276C5C42F}" type="presOf" srcId="{39C02261-7AC5-4695-83E7-E6E06F026669}" destId="{949A6642-72BA-4623-A760-1330E0788CFD}" srcOrd="0" destOrd="2" presId="urn:microsoft.com/office/officeart/2005/8/layout/hList6"/>
    <dgm:cxn modelId="{04E5C8F7-879C-407D-9B02-02138327EBB8}" type="presOf" srcId="{FCD15858-3EFD-4814-A658-2D363B9ACCEA}" destId="{949A6642-72BA-4623-A760-1330E0788CFD}" srcOrd="0" destOrd="0" presId="urn:microsoft.com/office/officeart/2005/8/layout/hList6"/>
    <dgm:cxn modelId="{624AE2F0-3504-4089-B501-F845639E5387}" type="presParOf" srcId="{38F44CED-2113-4934-B6AC-319066CC8CAF}" destId="{DE7AA3B2-8C1C-4082-B834-D6ED7B8DE440}" srcOrd="0" destOrd="0" presId="urn:microsoft.com/office/officeart/2005/8/layout/hList6"/>
    <dgm:cxn modelId="{BDC31EDA-229C-432E-B97F-DCBEEDF78ABA}" type="presParOf" srcId="{38F44CED-2113-4934-B6AC-319066CC8CAF}" destId="{A7414259-8320-4D79-B624-67FCDC93E1F5}" srcOrd="1" destOrd="0" presId="urn:microsoft.com/office/officeart/2005/8/layout/hList6"/>
    <dgm:cxn modelId="{346D3337-C53C-4837-A744-CB44BA03218D}" type="presParOf" srcId="{38F44CED-2113-4934-B6AC-319066CC8CAF}" destId="{EC6F2893-A30F-4800-BA70-F0DB52F011A0}" srcOrd="2" destOrd="0" presId="urn:microsoft.com/office/officeart/2005/8/layout/hList6"/>
    <dgm:cxn modelId="{1F14F52D-DE59-4D77-B8E3-5271AB1FB3E2}" type="presParOf" srcId="{38F44CED-2113-4934-B6AC-319066CC8CAF}" destId="{24E1AF98-E586-4029-853A-1356D6731361}" srcOrd="3" destOrd="0" presId="urn:microsoft.com/office/officeart/2005/8/layout/hList6"/>
    <dgm:cxn modelId="{F3701981-BE76-4AB0-A90D-858223422508}" type="presParOf" srcId="{38F44CED-2113-4934-B6AC-319066CC8CAF}" destId="{949A6642-72BA-4623-A760-1330E0788CFD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529B95-89CB-47B4-8177-AA0A751C612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B8A5ABB-51D4-4D08-B33C-B4C656D7CC2F}">
      <dgm:prSet/>
      <dgm:spPr/>
      <dgm:t>
        <a:bodyPr/>
        <a:lstStyle/>
        <a:p>
          <a:r>
            <a:rPr lang="en-US"/>
            <a:t>Brian Chesky’s Role: Airbnb's Co-founder &amp; CEO, responsible for the introduction of the revolutionary business model that represented a total change of paradigm in the hospitality industry.</a:t>
          </a:r>
        </a:p>
      </dgm:t>
    </dgm:pt>
    <dgm:pt modelId="{AD6B2258-0E61-41AD-9045-FFBBAEA01B0E}" type="parTrans" cxnId="{3B41AD18-2473-4EBE-92FE-0BBAAF7434B9}">
      <dgm:prSet/>
      <dgm:spPr/>
      <dgm:t>
        <a:bodyPr/>
        <a:lstStyle/>
        <a:p>
          <a:endParaRPr lang="en-US"/>
        </a:p>
      </dgm:t>
    </dgm:pt>
    <dgm:pt modelId="{53C4378B-4A33-4E20-8737-D2BD0D74F617}" type="sibTrans" cxnId="{3B41AD18-2473-4EBE-92FE-0BBAAF7434B9}">
      <dgm:prSet/>
      <dgm:spPr/>
      <dgm:t>
        <a:bodyPr/>
        <a:lstStyle/>
        <a:p>
          <a:endParaRPr lang="en-US"/>
        </a:p>
      </dgm:t>
    </dgm:pt>
    <dgm:pt modelId="{491BDF27-AB0A-4A99-9374-7F93E7D4608C}">
      <dgm:prSet/>
      <dgm:spPr/>
      <dgm:t>
        <a:bodyPr/>
        <a:lstStyle/>
        <a:p>
          <a:r>
            <a:rPr lang="en-US" dirty="0"/>
            <a:t>Transformational Leadership: Adherents of creativity , risk-taking, and “one-stop-renting” approach to spur innovating culture (</a:t>
          </a:r>
          <a:r>
            <a:rPr lang="en-US" dirty="0" err="1"/>
            <a:t>Avey</a:t>
          </a:r>
          <a:r>
            <a:rPr lang="en-US" dirty="0"/>
            <a:t>, Avolio, &amp; Luthans, 2011).</a:t>
          </a:r>
        </a:p>
      </dgm:t>
    </dgm:pt>
    <dgm:pt modelId="{8750ACD3-3553-417B-AA6C-9F3C5BC720C0}" type="parTrans" cxnId="{83EE51E8-BD99-4F86-A216-F48286432249}">
      <dgm:prSet/>
      <dgm:spPr/>
      <dgm:t>
        <a:bodyPr/>
        <a:lstStyle/>
        <a:p>
          <a:endParaRPr lang="en-US"/>
        </a:p>
      </dgm:t>
    </dgm:pt>
    <dgm:pt modelId="{A88B2F64-9B5D-45A4-BBAB-4D9115DFFA86}" type="sibTrans" cxnId="{83EE51E8-BD99-4F86-A216-F48286432249}">
      <dgm:prSet/>
      <dgm:spPr/>
      <dgm:t>
        <a:bodyPr/>
        <a:lstStyle/>
        <a:p>
          <a:endParaRPr lang="en-US"/>
        </a:p>
      </dgm:t>
    </dgm:pt>
    <dgm:pt modelId="{81C9AE9F-900B-46C4-AB1C-1046D5D66B28}">
      <dgm:prSet/>
      <dgm:spPr/>
      <dgm:t>
        <a:bodyPr/>
        <a:lstStyle/>
        <a:p>
          <a:r>
            <a:rPr lang="en-US" dirty="0"/>
            <a:t>Optimistic Vision: According to </a:t>
          </a:r>
          <a:r>
            <a:rPr lang="en-US" dirty="0" err="1"/>
            <a:t>Avey</a:t>
          </a:r>
          <a:r>
            <a:rPr lang="en-US" dirty="0"/>
            <a:t> et al. (2011), the positive attitude demonstrated by the founder towards the line of Airbnb has impacted on both </a:t>
          </a:r>
          <a:r>
            <a:rPr lang="en-US" dirty="0" err="1"/>
            <a:t>organisation's</a:t>
          </a:r>
          <a:r>
            <a:rPr lang="en-US" dirty="0"/>
            <a:t> success and resulting in employees' performance.</a:t>
          </a:r>
        </a:p>
      </dgm:t>
    </dgm:pt>
    <dgm:pt modelId="{20ADCAD6-2CCA-4318-960A-1090E70A44C5}" type="parTrans" cxnId="{5F8F8819-E054-483E-838F-981A93BBCA14}">
      <dgm:prSet/>
      <dgm:spPr/>
      <dgm:t>
        <a:bodyPr/>
        <a:lstStyle/>
        <a:p>
          <a:endParaRPr lang="en-US"/>
        </a:p>
      </dgm:t>
    </dgm:pt>
    <dgm:pt modelId="{D11BA5F2-C641-40CB-93C8-3FC65BEB3F65}" type="sibTrans" cxnId="{5F8F8819-E054-483E-838F-981A93BBCA14}">
      <dgm:prSet/>
      <dgm:spPr/>
      <dgm:t>
        <a:bodyPr/>
        <a:lstStyle/>
        <a:p>
          <a:endParaRPr lang="en-US"/>
        </a:p>
      </dgm:t>
    </dgm:pt>
    <dgm:pt modelId="{FF401F5F-8B5F-42F3-BE5B-DFEF90077174}">
      <dgm:prSet/>
      <dgm:spPr/>
      <dgm:t>
        <a:bodyPr/>
        <a:lstStyle/>
        <a:p>
          <a:r>
            <a:rPr lang="en-US" dirty="0"/>
            <a:t>Inclusivity in Decision-Making: Forcing to execute the decision making by participative manner, including Airbnb employees and hosts (Wang, Van </a:t>
          </a:r>
          <a:r>
            <a:rPr lang="en-US" dirty="0" err="1"/>
            <a:t>Iddekinge</a:t>
          </a:r>
          <a:r>
            <a:rPr lang="en-US" dirty="0"/>
            <a:t>, Zhang &amp; </a:t>
          </a:r>
          <a:r>
            <a:rPr lang="en-US" dirty="0" err="1"/>
            <a:t>Bishoff</a:t>
          </a:r>
          <a:r>
            <a:rPr lang="en-US" dirty="0"/>
            <a:t>, 2019).</a:t>
          </a:r>
        </a:p>
      </dgm:t>
    </dgm:pt>
    <dgm:pt modelId="{6FE5DD6A-440F-42B8-A740-30A14C6D73A6}" type="parTrans" cxnId="{F2C0243E-98A4-4791-8DA6-E61A5E2100A4}">
      <dgm:prSet/>
      <dgm:spPr/>
      <dgm:t>
        <a:bodyPr/>
        <a:lstStyle/>
        <a:p>
          <a:endParaRPr lang="en-US"/>
        </a:p>
      </dgm:t>
    </dgm:pt>
    <dgm:pt modelId="{706C1082-9FF5-4133-9FE6-9FD4C05D7514}" type="sibTrans" cxnId="{F2C0243E-98A4-4791-8DA6-E61A5E2100A4}">
      <dgm:prSet/>
      <dgm:spPr/>
      <dgm:t>
        <a:bodyPr/>
        <a:lstStyle/>
        <a:p>
          <a:endParaRPr lang="en-US"/>
        </a:p>
      </dgm:t>
    </dgm:pt>
    <dgm:pt modelId="{953FB0FF-8188-4C11-8FE5-4DCBC74695C3}" type="pres">
      <dgm:prSet presAssocID="{6E529B95-89CB-47B4-8177-AA0A751C612B}" presName="linear" presStyleCnt="0">
        <dgm:presLayoutVars>
          <dgm:animLvl val="lvl"/>
          <dgm:resizeHandles val="exact"/>
        </dgm:presLayoutVars>
      </dgm:prSet>
      <dgm:spPr/>
    </dgm:pt>
    <dgm:pt modelId="{E9CA6AA1-A882-405F-9C3A-01AA5B8990FE}" type="pres">
      <dgm:prSet presAssocID="{0B8A5ABB-51D4-4D08-B33C-B4C656D7CC2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D844542-A894-40CF-BBDE-17E9B6A2CCE8}" type="pres">
      <dgm:prSet presAssocID="{53C4378B-4A33-4E20-8737-D2BD0D74F617}" presName="spacer" presStyleCnt="0"/>
      <dgm:spPr/>
    </dgm:pt>
    <dgm:pt modelId="{0E14F232-9B4A-4EDD-9AF2-0B70458CE0B9}" type="pres">
      <dgm:prSet presAssocID="{491BDF27-AB0A-4A99-9374-7F93E7D4608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766A79F-18DC-4B05-A88C-5658305045F7}" type="pres">
      <dgm:prSet presAssocID="{A88B2F64-9B5D-45A4-BBAB-4D9115DFFA86}" presName="spacer" presStyleCnt="0"/>
      <dgm:spPr/>
    </dgm:pt>
    <dgm:pt modelId="{A9F7C415-B873-4E56-855E-4206CF49F7AE}" type="pres">
      <dgm:prSet presAssocID="{81C9AE9F-900B-46C4-AB1C-1046D5D66B2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D3B0644-0EB8-4A4D-B45F-8DE1E490CC5E}" type="pres">
      <dgm:prSet presAssocID="{D11BA5F2-C641-40CB-93C8-3FC65BEB3F65}" presName="spacer" presStyleCnt="0"/>
      <dgm:spPr/>
    </dgm:pt>
    <dgm:pt modelId="{0E066617-4D40-4A6E-A403-BA747A8F8CCE}" type="pres">
      <dgm:prSet presAssocID="{FF401F5F-8B5F-42F3-BE5B-DFEF9007717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B41AD18-2473-4EBE-92FE-0BBAAF7434B9}" srcId="{6E529B95-89CB-47B4-8177-AA0A751C612B}" destId="{0B8A5ABB-51D4-4D08-B33C-B4C656D7CC2F}" srcOrd="0" destOrd="0" parTransId="{AD6B2258-0E61-41AD-9045-FFBBAEA01B0E}" sibTransId="{53C4378B-4A33-4E20-8737-D2BD0D74F617}"/>
    <dgm:cxn modelId="{5F8F8819-E054-483E-838F-981A93BBCA14}" srcId="{6E529B95-89CB-47B4-8177-AA0A751C612B}" destId="{81C9AE9F-900B-46C4-AB1C-1046D5D66B28}" srcOrd="2" destOrd="0" parTransId="{20ADCAD6-2CCA-4318-960A-1090E70A44C5}" sibTransId="{D11BA5F2-C641-40CB-93C8-3FC65BEB3F65}"/>
    <dgm:cxn modelId="{F2C0243E-98A4-4791-8DA6-E61A5E2100A4}" srcId="{6E529B95-89CB-47B4-8177-AA0A751C612B}" destId="{FF401F5F-8B5F-42F3-BE5B-DFEF90077174}" srcOrd="3" destOrd="0" parTransId="{6FE5DD6A-440F-42B8-A740-30A14C6D73A6}" sibTransId="{706C1082-9FF5-4133-9FE6-9FD4C05D7514}"/>
    <dgm:cxn modelId="{10BA9A5C-3174-4AE3-B5D8-34CF0D50C820}" type="presOf" srcId="{0B8A5ABB-51D4-4D08-B33C-B4C656D7CC2F}" destId="{E9CA6AA1-A882-405F-9C3A-01AA5B8990FE}" srcOrd="0" destOrd="0" presId="urn:microsoft.com/office/officeart/2005/8/layout/vList2"/>
    <dgm:cxn modelId="{EC53AD68-BD1D-4948-BD55-3DB0C63D35B1}" type="presOf" srcId="{FF401F5F-8B5F-42F3-BE5B-DFEF90077174}" destId="{0E066617-4D40-4A6E-A403-BA747A8F8CCE}" srcOrd="0" destOrd="0" presId="urn:microsoft.com/office/officeart/2005/8/layout/vList2"/>
    <dgm:cxn modelId="{EBFAF576-C636-492B-96F7-27097F24EC07}" type="presOf" srcId="{81C9AE9F-900B-46C4-AB1C-1046D5D66B28}" destId="{A9F7C415-B873-4E56-855E-4206CF49F7AE}" srcOrd="0" destOrd="0" presId="urn:microsoft.com/office/officeart/2005/8/layout/vList2"/>
    <dgm:cxn modelId="{628E1857-51E1-41F2-A2A8-A09E42354621}" type="presOf" srcId="{491BDF27-AB0A-4A99-9374-7F93E7D4608C}" destId="{0E14F232-9B4A-4EDD-9AF2-0B70458CE0B9}" srcOrd="0" destOrd="0" presId="urn:microsoft.com/office/officeart/2005/8/layout/vList2"/>
    <dgm:cxn modelId="{7807AFC2-6464-40ED-95F6-FE94E5AFCACA}" type="presOf" srcId="{6E529B95-89CB-47B4-8177-AA0A751C612B}" destId="{953FB0FF-8188-4C11-8FE5-4DCBC74695C3}" srcOrd="0" destOrd="0" presId="urn:microsoft.com/office/officeart/2005/8/layout/vList2"/>
    <dgm:cxn modelId="{83EE51E8-BD99-4F86-A216-F48286432249}" srcId="{6E529B95-89CB-47B4-8177-AA0A751C612B}" destId="{491BDF27-AB0A-4A99-9374-7F93E7D4608C}" srcOrd="1" destOrd="0" parTransId="{8750ACD3-3553-417B-AA6C-9F3C5BC720C0}" sibTransId="{A88B2F64-9B5D-45A4-BBAB-4D9115DFFA86}"/>
    <dgm:cxn modelId="{F5816FAB-A085-4136-B685-72E6BEE918A9}" type="presParOf" srcId="{953FB0FF-8188-4C11-8FE5-4DCBC74695C3}" destId="{E9CA6AA1-A882-405F-9C3A-01AA5B8990FE}" srcOrd="0" destOrd="0" presId="urn:microsoft.com/office/officeart/2005/8/layout/vList2"/>
    <dgm:cxn modelId="{3E0FCCF4-577D-4F84-A9AE-771D4AE0384C}" type="presParOf" srcId="{953FB0FF-8188-4C11-8FE5-4DCBC74695C3}" destId="{FD844542-A894-40CF-BBDE-17E9B6A2CCE8}" srcOrd="1" destOrd="0" presId="urn:microsoft.com/office/officeart/2005/8/layout/vList2"/>
    <dgm:cxn modelId="{78C88CC0-4A4D-4F57-996C-F62D0083E6EF}" type="presParOf" srcId="{953FB0FF-8188-4C11-8FE5-4DCBC74695C3}" destId="{0E14F232-9B4A-4EDD-9AF2-0B70458CE0B9}" srcOrd="2" destOrd="0" presId="urn:microsoft.com/office/officeart/2005/8/layout/vList2"/>
    <dgm:cxn modelId="{4430753B-CF56-47A5-9F90-0130A731F775}" type="presParOf" srcId="{953FB0FF-8188-4C11-8FE5-4DCBC74695C3}" destId="{7766A79F-18DC-4B05-A88C-5658305045F7}" srcOrd="3" destOrd="0" presId="urn:microsoft.com/office/officeart/2005/8/layout/vList2"/>
    <dgm:cxn modelId="{FAF6627D-A7C0-43FB-8D5C-6E16D71CC8F0}" type="presParOf" srcId="{953FB0FF-8188-4C11-8FE5-4DCBC74695C3}" destId="{A9F7C415-B873-4E56-855E-4206CF49F7AE}" srcOrd="4" destOrd="0" presId="urn:microsoft.com/office/officeart/2005/8/layout/vList2"/>
    <dgm:cxn modelId="{C760A9F8-5023-4A6E-A429-7D292F2387C7}" type="presParOf" srcId="{953FB0FF-8188-4C11-8FE5-4DCBC74695C3}" destId="{3D3B0644-0EB8-4A4D-B45F-8DE1E490CC5E}" srcOrd="5" destOrd="0" presId="urn:microsoft.com/office/officeart/2005/8/layout/vList2"/>
    <dgm:cxn modelId="{2EC34612-8534-4887-B4F9-CF76318CAFB0}" type="presParOf" srcId="{953FB0FF-8188-4C11-8FE5-4DCBC74695C3}" destId="{0E066617-4D40-4A6E-A403-BA747A8F8CC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944E666-8526-4BD3-94AA-CF0918BC33A0}" type="doc">
      <dgm:prSet loTypeId="urn:microsoft.com/office/officeart/2018/2/layout/IconVerticalSolidList" loCatId="icon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4436C2-3AA7-499E-9A14-D481DF626B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Promoting Transparency: Chesky literally puts delivery to all channels without holding himself back on mistakes; he learns from all these blunders while everyone is made to become better at all times.</a:t>
          </a:r>
        </a:p>
      </dgm:t>
    </dgm:pt>
    <dgm:pt modelId="{F6BC2F89-0BEC-405F-AC0C-5393F75FDF69}" type="parTrans" cxnId="{9F5703C6-DA9E-427D-97C7-3164CFF8AB7D}">
      <dgm:prSet/>
      <dgm:spPr/>
      <dgm:t>
        <a:bodyPr/>
        <a:lstStyle/>
        <a:p>
          <a:endParaRPr lang="en-US"/>
        </a:p>
      </dgm:t>
    </dgm:pt>
    <dgm:pt modelId="{EDAE4EBA-FA1A-49C6-BC64-72F3DCCFB3E7}" type="sibTrans" cxnId="{9F5703C6-DA9E-427D-97C7-3164CFF8AB7D}">
      <dgm:prSet/>
      <dgm:spPr/>
      <dgm:t>
        <a:bodyPr/>
        <a:lstStyle/>
        <a:p>
          <a:endParaRPr lang="en-US"/>
        </a:p>
      </dgm:t>
    </dgm:pt>
    <dgm:pt modelId="{ACBEF263-DD2E-4A42-973C-A74ACDA904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Emphasis on Community: Enhances the feeling of unity among the workforce and guests building a common sense and heart of the organization for a harmonious outcome (Oc &amp; Bashshur, 2013).</a:t>
          </a:r>
        </a:p>
      </dgm:t>
    </dgm:pt>
    <dgm:pt modelId="{B40588E4-7527-4150-AAF2-C6EBC1615E82}" type="parTrans" cxnId="{7D96ECF8-849D-408F-BD3D-24CC174A324F}">
      <dgm:prSet/>
      <dgm:spPr/>
      <dgm:t>
        <a:bodyPr/>
        <a:lstStyle/>
        <a:p>
          <a:endParaRPr lang="en-US"/>
        </a:p>
      </dgm:t>
    </dgm:pt>
    <dgm:pt modelId="{F0E7A4A1-2562-42DD-8A4B-ACAD6FF8A4A2}" type="sibTrans" cxnId="{7D96ECF8-849D-408F-BD3D-24CC174A324F}">
      <dgm:prSet/>
      <dgm:spPr/>
      <dgm:t>
        <a:bodyPr/>
        <a:lstStyle/>
        <a:p>
          <a:endParaRPr lang="en-US"/>
        </a:p>
      </dgm:t>
    </dgm:pt>
    <dgm:pt modelId="{7276395A-2EDD-4F61-B9D5-D8FB4E04F0C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Supportive Work Environment: The aspects of a culture that builds up followers and promote their well-being as well as job performance (Hawryshyn-Montano, Sean Reeske, Messod Franke &amp; Wolfgang Hüffmeier, 2017).</a:t>
          </a:r>
        </a:p>
      </dgm:t>
    </dgm:pt>
    <dgm:pt modelId="{9A1C223F-3AA0-4573-886E-31A0D628F106}" type="parTrans" cxnId="{8A5099A5-4E86-472C-8248-2502DFCF44BC}">
      <dgm:prSet/>
      <dgm:spPr/>
      <dgm:t>
        <a:bodyPr/>
        <a:lstStyle/>
        <a:p>
          <a:endParaRPr lang="en-US"/>
        </a:p>
      </dgm:t>
    </dgm:pt>
    <dgm:pt modelId="{7CBF5611-7A4B-4079-AC40-A6010D8A77B6}" type="sibTrans" cxnId="{8A5099A5-4E86-472C-8248-2502DFCF44BC}">
      <dgm:prSet/>
      <dgm:spPr/>
      <dgm:t>
        <a:bodyPr/>
        <a:lstStyle/>
        <a:p>
          <a:endParaRPr lang="en-US"/>
        </a:p>
      </dgm:t>
    </dgm:pt>
    <dgm:pt modelId="{2EDC70A4-3D2D-47B3-B822-5BE955661E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Shared Vision and Values: Develops a powerful local identity, and community of believers through similar viewpoints and ideologies (Oc &amp; Bashshur, 2013).</a:t>
          </a:r>
        </a:p>
      </dgm:t>
    </dgm:pt>
    <dgm:pt modelId="{9DE4FFC8-84FA-4C26-B83B-A1D1BB85D3A7}" type="parTrans" cxnId="{BE2AFDD0-15DF-4DCA-95FD-EC1B2C51B106}">
      <dgm:prSet/>
      <dgm:spPr/>
      <dgm:t>
        <a:bodyPr/>
        <a:lstStyle/>
        <a:p>
          <a:endParaRPr lang="en-US"/>
        </a:p>
      </dgm:t>
    </dgm:pt>
    <dgm:pt modelId="{ADF864A1-E269-4F46-80BE-4D56734C14D6}" type="sibTrans" cxnId="{BE2AFDD0-15DF-4DCA-95FD-EC1B2C51B106}">
      <dgm:prSet/>
      <dgm:spPr/>
      <dgm:t>
        <a:bodyPr/>
        <a:lstStyle/>
        <a:p>
          <a:endParaRPr lang="en-US"/>
        </a:p>
      </dgm:t>
    </dgm:pt>
    <dgm:pt modelId="{0009A005-519C-4B9E-AE0B-83B43032EE2F}" type="pres">
      <dgm:prSet presAssocID="{8944E666-8526-4BD3-94AA-CF0918BC33A0}" presName="root" presStyleCnt="0">
        <dgm:presLayoutVars>
          <dgm:dir/>
          <dgm:resizeHandles val="exact"/>
        </dgm:presLayoutVars>
      </dgm:prSet>
      <dgm:spPr/>
    </dgm:pt>
    <dgm:pt modelId="{A4A5C664-C067-440F-B6F1-2F6B9316AE30}" type="pres">
      <dgm:prSet presAssocID="{824436C2-3AA7-499E-9A14-D481DF626BE9}" presName="compNode" presStyleCnt="0"/>
      <dgm:spPr/>
    </dgm:pt>
    <dgm:pt modelId="{D8F68289-71ED-4770-B358-E1EB4B7EBABD}" type="pres">
      <dgm:prSet presAssocID="{824436C2-3AA7-499E-9A14-D481DF626BE9}" presName="bgRect" presStyleLbl="bgShp" presStyleIdx="0" presStyleCnt="4"/>
      <dgm:spPr/>
    </dgm:pt>
    <dgm:pt modelId="{AA29BF2A-6509-472A-8389-02BE040669E8}" type="pres">
      <dgm:prSet presAssocID="{824436C2-3AA7-499E-9A14-D481DF626BE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B724E69A-71FC-40BF-ACE1-59AFBAD3D055}" type="pres">
      <dgm:prSet presAssocID="{824436C2-3AA7-499E-9A14-D481DF626BE9}" presName="spaceRect" presStyleCnt="0"/>
      <dgm:spPr/>
    </dgm:pt>
    <dgm:pt modelId="{1C8976CA-600D-47BB-B528-7AC0075C58CC}" type="pres">
      <dgm:prSet presAssocID="{824436C2-3AA7-499E-9A14-D481DF626BE9}" presName="parTx" presStyleLbl="revTx" presStyleIdx="0" presStyleCnt="4">
        <dgm:presLayoutVars>
          <dgm:chMax val="0"/>
          <dgm:chPref val="0"/>
        </dgm:presLayoutVars>
      </dgm:prSet>
      <dgm:spPr/>
    </dgm:pt>
    <dgm:pt modelId="{6EE300E5-DDB1-4F4E-8A7B-6E4535D893D8}" type="pres">
      <dgm:prSet presAssocID="{EDAE4EBA-FA1A-49C6-BC64-72F3DCCFB3E7}" presName="sibTrans" presStyleCnt="0"/>
      <dgm:spPr/>
    </dgm:pt>
    <dgm:pt modelId="{F30077F9-02C9-48AC-A326-D7856ADF8ED2}" type="pres">
      <dgm:prSet presAssocID="{ACBEF263-DD2E-4A42-973C-A74ACDA90490}" presName="compNode" presStyleCnt="0"/>
      <dgm:spPr/>
    </dgm:pt>
    <dgm:pt modelId="{C9E2702F-981A-4501-AED0-B5B7BB410069}" type="pres">
      <dgm:prSet presAssocID="{ACBEF263-DD2E-4A42-973C-A74ACDA90490}" presName="bgRect" presStyleLbl="bgShp" presStyleIdx="1" presStyleCnt="4"/>
      <dgm:spPr/>
    </dgm:pt>
    <dgm:pt modelId="{35BFFC08-0AF2-4E41-8F9B-CE1E271FD69E}" type="pres">
      <dgm:prSet presAssocID="{ACBEF263-DD2E-4A42-973C-A74ACDA9049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C9750773-58FB-4044-926D-6B3B79996CFA}" type="pres">
      <dgm:prSet presAssocID="{ACBEF263-DD2E-4A42-973C-A74ACDA90490}" presName="spaceRect" presStyleCnt="0"/>
      <dgm:spPr/>
    </dgm:pt>
    <dgm:pt modelId="{85D3661B-93B9-4A3F-94CF-563A8974D230}" type="pres">
      <dgm:prSet presAssocID="{ACBEF263-DD2E-4A42-973C-A74ACDA90490}" presName="parTx" presStyleLbl="revTx" presStyleIdx="1" presStyleCnt="4">
        <dgm:presLayoutVars>
          <dgm:chMax val="0"/>
          <dgm:chPref val="0"/>
        </dgm:presLayoutVars>
      </dgm:prSet>
      <dgm:spPr/>
    </dgm:pt>
    <dgm:pt modelId="{6B627904-CB0A-44EC-B29F-635650451A9D}" type="pres">
      <dgm:prSet presAssocID="{F0E7A4A1-2562-42DD-8A4B-ACAD6FF8A4A2}" presName="sibTrans" presStyleCnt="0"/>
      <dgm:spPr/>
    </dgm:pt>
    <dgm:pt modelId="{FDEB3CE5-780C-46DF-BA97-319790B6562F}" type="pres">
      <dgm:prSet presAssocID="{7276395A-2EDD-4F61-B9D5-D8FB4E04F0C0}" presName="compNode" presStyleCnt="0"/>
      <dgm:spPr/>
    </dgm:pt>
    <dgm:pt modelId="{99A4D1EB-EBD5-4DF7-AD38-A63A74677795}" type="pres">
      <dgm:prSet presAssocID="{7276395A-2EDD-4F61-B9D5-D8FB4E04F0C0}" presName="bgRect" presStyleLbl="bgShp" presStyleIdx="2" presStyleCnt="4"/>
      <dgm:spPr/>
    </dgm:pt>
    <dgm:pt modelId="{1F4FF127-2BF3-4C47-8222-07B89E8A86F1}" type="pres">
      <dgm:prSet presAssocID="{7276395A-2EDD-4F61-B9D5-D8FB4E04F0C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3F897A33-3D9B-44F5-9783-A44ECFA01DD4}" type="pres">
      <dgm:prSet presAssocID="{7276395A-2EDD-4F61-B9D5-D8FB4E04F0C0}" presName="spaceRect" presStyleCnt="0"/>
      <dgm:spPr/>
    </dgm:pt>
    <dgm:pt modelId="{9C6747CF-0308-4DF0-922D-1A4F74660A6D}" type="pres">
      <dgm:prSet presAssocID="{7276395A-2EDD-4F61-B9D5-D8FB4E04F0C0}" presName="parTx" presStyleLbl="revTx" presStyleIdx="2" presStyleCnt="4">
        <dgm:presLayoutVars>
          <dgm:chMax val="0"/>
          <dgm:chPref val="0"/>
        </dgm:presLayoutVars>
      </dgm:prSet>
      <dgm:spPr/>
    </dgm:pt>
    <dgm:pt modelId="{4E72DACF-71B3-4551-8555-A514A5A50342}" type="pres">
      <dgm:prSet presAssocID="{7CBF5611-7A4B-4079-AC40-A6010D8A77B6}" presName="sibTrans" presStyleCnt="0"/>
      <dgm:spPr/>
    </dgm:pt>
    <dgm:pt modelId="{46F5E1CB-3B4F-4D4A-812B-97A6B3324953}" type="pres">
      <dgm:prSet presAssocID="{2EDC70A4-3D2D-47B3-B822-5BE955661E41}" presName="compNode" presStyleCnt="0"/>
      <dgm:spPr/>
    </dgm:pt>
    <dgm:pt modelId="{0A13B1BD-6B14-4BB1-8C07-BA97320114F9}" type="pres">
      <dgm:prSet presAssocID="{2EDC70A4-3D2D-47B3-B822-5BE955661E41}" presName="bgRect" presStyleLbl="bgShp" presStyleIdx="3" presStyleCnt="4"/>
      <dgm:spPr/>
    </dgm:pt>
    <dgm:pt modelId="{68439100-E53C-4287-A110-90E78C7C0C20}" type="pres">
      <dgm:prSet presAssocID="{2EDC70A4-3D2D-47B3-B822-5BE955661E4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07BC5595-62AE-46E0-AD9D-84B47016D4B8}" type="pres">
      <dgm:prSet presAssocID="{2EDC70A4-3D2D-47B3-B822-5BE955661E41}" presName="spaceRect" presStyleCnt="0"/>
      <dgm:spPr/>
    </dgm:pt>
    <dgm:pt modelId="{73355162-842C-4A3C-AD8A-0D4149D42B7C}" type="pres">
      <dgm:prSet presAssocID="{2EDC70A4-3D2D-47B3-B822-5BE955661E4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526BA28-052C-4FE4-AFD2-EF56B07B9B6A}" type="presOf" srcId="{8944E666-8526-4BD3-94AA-CF0918BC33A0}" destId="{0009A005-519C-4B9E-AE0B-83B43032EE2F}" srcOrd="0" destOrd="0" presId="urn:microsoft.com/office/officeart/2018/2/layout/IconVerticalSolidList"/>
    <dgm:cxn modelId="{8A5099A5-4E86-472C-8248-2502DFCF44BC}" srcId="{8944E666-8526-4BD3-94AA-CF0918BC33A0}" destId="{7276395A-2EDD-4F61-B9D5-D8FB4E04F0C0}" srcOrd="2" destOrd="0" parTransId="{9A1C223F-3AA0-4573-886E-31A0D628F106}" sibTransId="{7CBF5611-7A4B-4079-AC40-A6010D8A77B6}"/>
    <dgm:cxn modelId="{21AAF4B3-1765-44DD-BD53-8D4B63ED60E9}" type="presOf" srcId="{ACBEF263-DD2E-4A42-973C-A74ACDA90490}" destId="{85D3661B-93B9-4A3F-94CF-563A8974D230}" srcOrd="0" destOrd="0" presId="urn:microsoft.com/office/officeart/2018/2/layout/IconVerticalSolidList"/>
    <dgm:cxn modelId="{9F5703C6-DA9E-427D-97C7-3164CFF8AB7D}" srcId="{8944E666-8526-4BD3-94AA-CF0918BC33A0}" destId="{824436C2-3AA7-499E-9A14-D481DF626BE9}" srcOrd="0" destOrd="0" parTransId="{F6BC2F89-0BEC-405F-AC0C-5393F75FDF69}" sibTransId="{EDAE4EBA-FA1A-49C6-BC64-72F3DCCFB3E7}"/>
    <dgm:cxn modelId="{B3FF1BC6-C4E3-4B23-A996-9F1A122626E4}" type="presOf" srcId="{824436C2-3AA7-499E-9A14-D481DF626BE9}" destId="{1C8976CA-600D-47BB-B528-7AC0075C58CC}" srcOrd="0" destOrd="0" presId="urn:microsoft.com/office/officeart/2018/2/layout/IconVerticalSolidList"/>
    <dgm:cxn modelId="{BE2AFDD0-15DF-4DCA-95FD-EC1B2C51B106}" srcId="{8944E666-8526-4BD3-94AA-CF0918BC33A0}" destId="{2EDC70A4-3D2D-47B3-B822-5BE955661E41}" srcOrd="3" destOrd="0" parTransId="{9DE4FFC8-84FA-4C26-B83B-A1D1BB85D3A7}" sibTransId="{ADF864A1-E269-4F46-80BE-4D56734C14D6}"/>
    <dgm:cxn modelId="{0979D4F7-3520-48C9-A5BC-990AB55B5F04}" type="presOf" srcId="{7276395A-2EDD-4F61-B9D5-D8FB4E04F0C0}" destId="{9C6747CF-0308-4DF0-922D-1A4F74660A6D}" srcOrd="0" destOrd="0" presId="urn:microsoft.com/office/officeart/2018/2/layout/IconVerticalSolidList"/>
    <dgm:cxn modelId="{7D96ECF8-849D-408F-BD3D-24CC174A324F}" srcId="{8944E666-8526-4BD3-94AA-CF0918BC33A0}" destId="{ACBEF263-DD2E-4A42-973C-A74ACDA90490}" srcOrd="1" destOrd="0" parTransId="{B40588E4-7527-4150-AAF2-C6EBC1615E82}" sibTransId="{F0E7A4A1-2562-42DD-8A4B-ACAD6FF8A4A2}"/>
    <dgm:cxn modelId="{7AD656FB-6C02-4F6F-974D-8E2FF7A084C7}" type="presOf" srcId="{2EDC70A4-3D2D-47B3-B822-5BE955661E41}" destId="{73355162-842C-4A3C-AD8A-0D4149D42B7C}" srcOrd="0" destOrd="0" presId="urn:microsoft.com/office/officeart/2018/2/layout/IconVerticalSolidList"/>
    <dgm:cxn modelId="{E3A7F105-8570-4FFF-96BC-97DBF2A22BDA}" type="presParOf" srcId="{0009A005-519C-4B9E-AE0B-83B43032EE2F}" destId="{A4A5C664-C067-440F-B6F1-2F6B9316AE30}" srcOrd="0" destOrd="0" presId="urn:microsoft.com/office/officeart/2018/2/layout/IconVerticalSolidList"/>
    <dgm:cxn modelId="{81489D9E-A106-4EC3-AECA-81EBCA564658}" type="presParOf" srcId="{A4A5C664-C067-440F-B6F1-2F6B9316AE30}" destId="{D8F68289-71ED-4770-B358-E1EB4B7EBABD}" srcOrd="0" destOrd="0" presId="urn:microsoft.com/office/officeart/2018/2/layout/IconVerticalSolidList"/>
    <dgm:cxn modelId="{C10FA7D6-E608-4629-BB00-99D1190E4F91}" type="presParOf" srcId="{A4A5C664-C067-440F-B6F1-2F6B9316AE30}" destId="{AA29BF2A-6509-472A-8389-02BE040669E8}" srcOrd="1" destOrd="0" presId="urn:microsoft.com/office/officeart/2018/2/layout/IconVerticalSolidList"/>
    <dgm:cxn modelId="{990F7FA7-1D91-44D5-A87D-92B01E161A28}" type="presParOf" srcId="{A4A5C664-C067-440F-B6F1-2F6B9316AE30}" destId="{B724E69A-71FC-40BF-ACE1-59AFBAD3D055}" srcOrd="2" destOrd="0" presId="urn:microsoft.com/office/officeart/2018/2/layout/IconVerticalSolidList"/>
    <dgm:cxn modelId="{993EE5EF-3AD6-4C57-AD1A-8B04142A25C2}" type="presParOf" srcId="{A4A5C664-C067-440F-B6F1-2F6B9316AE30}" destId="{1C8976CA-600D-47BB-B528-7AC0075C58CC}" srcOrd="3" destOrd="0" presId="urn:microsoft.com/office/officeart/2018/2/layout/IconVerticalSolidList"/>
    <dgm:cxn modelId="{512E5686-2322-4B28-93B2-94DE5B00D1EA}" type="presParOf" srcId="{0009A005-519C-4B9E-AE0B-83B43032EE2F}" destId="{6EE300E5-DDB1-4F4E-8A7B-6E4535D893D8}" srcOrd="1" destOrd="0" presId="urn:microsoft.com/office/officeart/2018/2/layout/IconVerticalSolidList"/>
    <dgm:cxn modelId="{253B4D32-A8B6-43BB-8245-CB03E8684AF5}" type="presParOf" srcId="{0009A005-519C-4B9E-AE0B-83B43032EE2F}" destId="{F30077F9-02C9-48AC-A326-D7856ADF8ED2}" srcOrd="2" destOrd="0" presId="urn:microsoft.com/office/officeart/2018/2/layout/IconVerticalSolidList"/>
    <dgm:cxn modelId="{A1FE5448-C90A-4269-8320-A49A54B231F1}" type="presParOf" srcId="{F30077F9-02C9-48AC-A326-D7856ADF8ED2}" destId="{C9E2702F-981A-4501-AED0-B5B7BB410069}" srcOrd="0" destOrd="0" presId="urn:microsoft.com/office/officeart/2018/2/layout/IconVerticalSolidList"/>
    <dgm:cxn modelId="{FA981120-A405-4ABA-AE30-A3825F16EDB0}" type="presParOf" srcId="{F30077F9-02C9-48AC-A326-D7856ADF8ED2}" destId="{35BFFC08-0AF2-4E41-8F9B-CE1E271FD69E}" srcOrd="1" destOrd="0" presId="urn:microsoft.com/office/officeart/2018/2/layout/IconVerticalSolidList"/>
    <dgm:cxn modelId="{1CD96E7B-C894-4317-94C5-0629ECC712EB}" type="presParOf" srcId="{F30077F9-02C9-48AC-A326-D7856ADF8ED2}" destId="{C9750773-58FB-4044-926D-6B3B79996CFA}" srcOrd="2" destOrd="0" presId="urn:microsoft.com/office/officeart/2018/2/layout/IconVerticalSolidList"/>
    <dgm:cxn modelId="{DE084FC5-02A6-434A-B769-74278CCCC59F}" type="presParOf" srcId="{F30077F9-02C9-48AC-A326-D7856ADF8ED2}" destId="{85D3661B-93B9-4A3F-94CF-563A8974D230}" srcOrd="3" destOrd="0" presId="urn:microsoft.com/office/officeart/2018/2/layout/IconVerticalSolidList"/>
    <dgm:cxn modelId="{E15959A1-9819-460E-9990-6435B271285C}" type="presParOf" srcId="{0009A005-519C-4B9E-AE0B-83B43032EE2F}" destId="{6B627904-CB0A-44EC-B29F-635650451A9D}" srcOrd="3" destOrd="0" presId="urn:microsoft.com/office/officeart/2018/2/layout/IconVerticalSolidList"/>
    <dgm:cxn modelId="{B8993D92-C7DF-4426-957C-206B865681D0}" type="presParOf" srcId="{0009A005-519C-4B9E-AE0B-83B43032EE2F}" destId="{FDEB3CE5-780C-46DF-BA97-319790B6562F}" srcOrd="4" destOrd="0" presId="urn:microsoft.com/office/officeart/2018/2/layout/IconVerticalSolidList"/>
    <dgm:cxn modelId="{347418E8-0395-4BED-BA90-08C7733250C6}" type="presParOf" srcId="{FDEB3CE5-780C-46DF-BA97-319790B6562F}" destId="{99A4D1EB-EBD5-4DF7-AD38-A63A74677795}" srcOrd="0" destOrd="0" presId="urn:microsoft.com/office/officeart/2018/2/layout/IconVerticalSolidList"/>
    <dgm:cxn modelId="{0E4B7ADD-0BC8-40DE-B662-011E62F11284}" type="presParOf" srcId="{FDEB3CE5-780C-46DF-BA97-319790B6562F}" destId="{1F4FF127-2BF3-4C47-8222-07B89E8A86F1}" srcOrd="1" destOrd="0" presId="urn:microsoft.com/office/officeart/2018/2/layout/IconVerticalSolidList"/>
    <dgm:cxn modelId="{7A8EB13F-B024-43CD-AE5B-C25A3495BE03}" type="presParOf" srcId="{FDEB3CE5-780C-46DF-BA97-319790B6562F}" destId="{3F897A33-3D9B-44F5-9783-A44ECFA01DD4}" srcOrd="2" destOrd="0" presId="urn:microsoft.com/office/officeart/2018/2/layout/IconVerticalSolidList"/>
    <dgm:cxn modelId="{783AD4F8-90F0-4FFC-9D76-2A29F78DE550}" type="presParOf" srcId="{FDEB3CE5-780C-46DF-BA97-319790B6562F}" destId="{9C6747CF-0308-4DF0-922D-1A4F74660A6D}" srcOrd="3" destOrd="0" presId="urn:microsoft.com/office/officeart/2018/2/layout/IconVerticalSolidList"/>
    <dgm:cxn modelId="{8DB11FD0-4841-4BEB-9C95-B2B01B57DA09}" type="presParOf" srcId="{0009A005-519C-4B9E-AE0B-83B43032EE2F}" destId="{4E72DACF-71B3-4551-8555-A514A5A50342}" srcOrd="5" destOrd="0" presId="urn:microsoft.com/office/officeart/2018/2/layout/IconVerticalSolidList"/>
    <dgm:cxn modelId="{16E398AC-2EB1-4683-9C97-8EDD01CF3C72}" type="presParOf" srcId="{0009A005-519C-4B9E-AE0B-83B43032EE2F}" destId="{46F5E1CB-3B4F-4D4A-812B-97A6B3324953}" srcOrd="6" destOrd="0" presId="urn:microsoft.com/office/officeart/2018/2/layout/IconVerticalSolidList"/>
    <dgm:cxn modelId="{E105B627-B49A-4B0C-82FE-0D01B8034B84}" type="presParOf" srcId="{46F5E1CB-3B4F-4D4A-812B-97A6B3324953}" destId="{0A13B1BD-6B14-4BB1-8C07-BA97320114F9}" srcOrd="0" destOrd="0" presId="urn:microsoft.com/office/officeart/2018/2/layout/IconVerticalSolidList"/>
    <dgm:cxn modelId="{3F9D4C82-7277-4C4F-A666-D66CC5A06D0E}" type="presParOf" srcId="{46F5E1CB-3B4F-4D4A-812B-97A6B3324953}" destId="{68439100-E53C-4287-A110-90E78C7C0C20}" srcOrd="1" destOrd="0" presId="urn:microsoft.com/office/officeart/2018/2/layout/IconVerticalSolidList"/>
    <dgm:cxn modelId="{AADAEF06-D32A-4FBD-B457-59FF4EF544CA}" type="presParOf" srcId="{46F5E1CB-3B4F-4D4A-812B-97A6B3324953}" destId="{07BC5595-62AE-46E0-AD9D-84B47016D4B8}" srcOrd="2" destOrd="0" presId="urn:microsoft.com/office/officeart/2018/2/layout/IconVerticalSolidList"/>
    <dgm:cxn modelId="{E481B29F-1D26-47B5-97B8-6DD2D2614D21}" type="presParOf" srcId="{46F5E1CB-3B4F-4D4A-812B-97A6B3324953}" destId="{73355162-842C-4A3C-AD8A-0D4149D42B7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DAAC30A-3BCF-42AA-8ACA-D3CBEFD781AC}" type="doc">
      <dgm:prSet loTypeId="urn:microsoft.com/office/officeart/2005/8/layout/vProcess5" loCatId="process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95C0B2E9-14AB-42C1-ADD9-3382246E8975}">
      <dgm:prSet/>
      <dgm:spPr/>
      <dgm:t>
        <a:bodyPr/>
        <a:lstStyle/>
        <a:p>
          <a:r>
            <a:rPr lang="en-US" dirty="0"/>
            <a:t>Driving Global Success: </a:t>
          </a:r>
          <a:r>
            <a:rPr lang="en-US" dirty="0" err="1"/>
            <a:t>Chesky’s</a:t>
          </a:r>
          <a:r>
            <a:rPr lang="en-US" dirty="0"/>
            <a:t> extraordinary leadership stemmed the tide of the shared accommodations economy.</a:t>
          </a:r>
        </a:p>
      </dgm:t>
    </dgm:pt>
    <dgm:pt modelId="{15D7AE2A-1840-41AA-A6D5-2604B0A8BD61}" type="parTrans" cxnId="{6A085467-02E5-4425-8D4C-8C291F153E8F}">
      <dgm:prSet/>
      <dgm:spPr/>
      <dgm:t>
        <a:bodyPr/>
        <a:lstStyle/>
        <a:p>
          <a:endParaRPr lang="en-US"/>
        </a:p>
      </dgm:t>
    </dgm:pt>
    <dgm:pt modelId="{71927918-88C6-4E88-89EB-2BAF39F92265}" type="sibTrans" cxnId="{6A085467-02E5-4425-8D4C-8C291F153E8F}">
      <dgm:prSet/>
      <dgm:spPr/>
      <dgm:t>
        <a:bodyPr/>
        <a:lstStyle/>
        <a:p>
          <a:endParaRPr lang="en-US"/>
        </a:p>
      </dgm:t>
    </dgm:pt>
    <dgm:pt modelId="{DF65F02C-DD10-4378-9D7C-A9FBC488E599}">
      <dgm:prSet/>
      <dgm:spPr/>
      <dgm:t>
        <a:bodyPr/>
        <a:lstStyle/>
        <a:p>
          <a:r>
            <a:rPr lang="en-US" dirty="0"/>
            <a:t>Focus on Innovation and Community: Chesky, who is a corporate leader, and prefers to act a community builder and innovator (</a:t>
          </a:r>
          <a:r>
            <a:rPr lang="en-US" dirty="0" err="1"/>
            <a:t>Uhl</a:t>
          </a:r>
          <a:r>
            <a:rPr lang="en-US" dirty="0"/>
            <a:t>‐Bien, Riggio, Lowe, &amp; Carsten, 2014).</a:t>
          </a:r>
        </a:p>
      </dgm:t>
    </dgm:pt>
    <dgm:pt modelId="{A5EB2D7E-5E88-4470-979D-EC97B0A12DC8}" type="parTrans" cxnId="{9ACD6BD4-4338-4999-A411-A36FA439D5E9}">
      <dgm:prSet/>
      <dgm:spPr/>
      <dgm:t>
        <a:bodyPr/>
        <a:lstStyle/>
        <a:p>
          <a:endParaRPr lang="en-US"/>
        </a:p>
      </dgm:t>
    </dgm:pt>
    <dgm:pt modelId="{C7C1B859-D0F4-4B04-BB7B-E61E710554FD}" type="sibTrans" cxnId="{9ACD6BD4-4338-4999-A411-A36FA439D5E9}">
      <dgm:prSet/>
      <dgm:spPr/>
      <dgm:t>
        <a:bodyPr/>
        <a:lstStyle/>
        <a:p>
          <a:endParaRPr lang="en-US"/>
        </a:p>
      </dgm:t>
    </dgm:pt>
    <dgm:pt modelId="{4CFD5929-CC18-4B92-AF73-40A8178CEFD0}">
      <dgm:prSet/>
      <dgm:spPr/>
      <dgm:t>
        <a:bodyPr/>
        <a:lstStyle/>
        <a:p>
          <a:r>
            <a:rPr lang="en-US" dirty="0"/>
            <a:t>Effective Follower Engagement: It has been demonstrated that in this way Chesky can provide progress in </a:t>
          </a:r>
          <a:r>
            <a:rPr lang="en-US" dirty="0" err="1"/>
            <a:t>organisational</a:t>
          </a:r>
          <a:r>
            <a:rPr lang="en-US" dirty="0"/>
            <a:t> performance and innovation (</a:t>
          </a:r>
          <a:r>
            <a:rPr lang="en-US" dirty="0" err="1"/>
            <a:t>Uhl</a:t>
          </a:r>
          <a:r>
            <a:rPr lang="en-US" dirty="0"/>
            <a:t>‐Bien et al., 2014).</a:t>
          </a:r>
        </a:p>
      </dgm:t>
    </dgm:pt>
    <dgm:pt modelId="{0DA235CE-FF2D-4065-B405-C9CF3A4173CE}" type="parTrans" cxnId="{2FAE7DC2-DF13-4A38-A2A8-E54364303B50}">
      <dgm:prSet/>
      <dgm:spPr/>
      <dgm:t>
        <a:bodyPr/>
        <a:lstStyle/>
        <a:p>
          <a:endParaRPr lang="en-US"/>
        </a:p>
      </dgm:t>
    </dgm:pt>
    <dgm:pt modelId="{72A21066-9E3B-4730-949C-615640910AF5}" type="sibTrans" cxnId="{2FAE7DC2-DF13-4A38-A2A8-E54364303B50}">
      <dgm:prSet/>
      <dgm:spPr/>
      <dgm:t>
        <a:bodyPr/>
        <a:lstStyle/>
        <a:p>
          <a:endParaRPr lang="en-US"/>
        </a:p>
      </dgm:t>
    </dgm:pt>
    <dgm:pt modelId="{18D1454D-BEED-4663-A7F4-3FCB49311671}">
      <dgm:prSet/>
      <dgm:spPr/>
      <dgm:t>
        <a:bodyPr/>
        <a:lstStyle/>
        <a:p>
          <a:r>
            <a:rPr lang="en-US" dirty="0"/>
            <a:t>Comparative Strengths: Along the leadership path charted by Chesky, what stands miles apart from typical leadership models, is an emphasis on belonging and shared values, creating a markedly different corporate culture driving Airbnb's operational success.</a:t>
          </a:r>
        </a:p>
      </dgm:t>
    </dgm:pt>
    <dgm:pt modelId="{9DD32CA2-4576-49CC-9329-9AF29B14986A}" type="parTrans" cxnId="{86D0C3DB-9B3C-4261-8A11-4C994A44067F}">
      <dgm:prSet/>
      <dgm:spPr/>
      <dgm:t>
        <a:bodyPr/>
        <a:lstStyle/>
        <a:p>
          <a:endParaRPr lang="en-US"/>
        </a:p>
      </dgm:t>
    </dgm:pt>
    <dgm:pt modelId="{4841C55E-D79F-4D63-AFD8-F6DB7622D6F1}" type="sibTrans" cxnId="{86D0C3DB-9B3C-4261-8A11-4C994A44067F}">
      <dgm:prSet/>
      <dgm:spPr/>
      <dgm:t>
        <a:bodyPr/>
        <a:lstStyle/>
        <a:p>
          <a:endParaRPr lang="en-US"/>
        </a:p>
      </dgm:t>
    </dgm:pt>
    <dgm:pt modelId="{2C454D11-3871-41CD-9926-92C9B2F46786}" type="pres">
      <dgm:prSet presAssocID="{DDAAC30A-3BCF-42AA-8ACA-D3CBEFD781AC}" presName="outerComposite" presStyleCnt="0">
        <dgm:presLayoutVars>
          <dgm:chMax val="5"/>
          <dgm:dir/>
          <dgm:resizeHandles val="exact"/>
        </dgm:presLayoutVars>
      </dgm:prSet>
      <dgm:spPr/>
    </dgm:pt>
    <dgm:pt modelId="{B3FAD206-BB03-4B9B-85E1-1287702F7319}" type="pres">
      <dgm:prSet presAssocID="{DDAAC30A-3BCF-42AA-8ACA-D3CBEFD781AC}" presName="dummyMaxCanvas" presStyleCnt="0">
        <dgm:presLayoutVars/>
      </dgm:prSet>
      <dgm:spPr/>
    </dgm:pt>
    <dgm:pt modelId="{8CE088BA-3FF9-4E7D-A0CB-EE9766E603C3}" type="pres">
      <dgm:prSet presAssocID="{DDAAC30A-3BCF-42AA-8ACA-D3CBEFD781AC}" presName="FourNodes_1" presStyleLbl="node1" presStyleIdx="0" presStyleCnt="4">
        <dgm:presLayoutVars>
          <dgm:bulletEnabled val="1"/>
        </dgm:presLayoutVars>
      </dgm:prSet>
      <dgm:spPr/>
    </dgm:pt>
    <dgm:pt modelId="{6F2FE426-408C-4344-A9C6-0EB429780EEC}" type="pres">
      <dgm:prSet presAssocID="{DDAAC30A-3BCF-42AA-8ACA-D3CBEFD781AC}" presName="FourNodes_2" presStyleLbl="node1" presStyleIdx="1" presStyleCnt="4">
        <dgm:presLayoutVars>
          <dgm:bulletEnabled val="1"/>
        </dgm:presLayoutVars>
      </dgm:prSet>
      <dgm:spPr/>
    </dgm:pt>
    <dgm:pt modelId="{5763DCF6-0CA0-45A6-B257-42DA1D51C079}" type="pres">
      <dgm:prSet presAssocID="{DDAAC30A-3BCF-42AA-8ACA-D3CBEFD781AC}" presName="FourNodes_3" presStyleLbl="node1" presStyleIdx="2" presStyleCnt="4">
        <dgm:presLayoutVars>
          <dgm:bulletEnabled val="1"/>
        </dgm:presLayoutVars>
      </dgm:prSet>
      <dgm:spPr/>
    </dgm:pt>
    <dgm:pt modelId="{239D38C9-2B4F-4C91-B55A-EB94212935F8}" type="pres">
      <dgm:prSet presAssocID="{DDAAC30A-3BCF-42AA-8ACA-D3CBEFD781AC}" presName="FourNodes_4" presStyleLbl="node1" presStyleIdx="3" presStyleCnt="4">
        <dgm:presLayoutVars>
          <dgm:bulletEnabled val="1"/>
        </dgm:presLayoutVars>
      </dgm:prSet>
      <dgm:spPr/>
    </dgm:pt>
    <dgm:pt modelId="{73432F89-4D51-42C9-95E2-B9E55B33B936}" type="pres">
      <dgm:prSet presAssocID="{DDAAC30A-3BCF-42AA-8ACA-D3CBEFD781AC}" presName="FourConn_1-2" presStyleLbl="fgAccFollowNode1" presStyleIdx="0" presStyleCnt="3">
        <dgm:presLayoutVars>
          <dgm:bulletEnabled val="1"/>
        </dgm:presLayoutVars>
      </dgm:prSet>
      <dgm:spPr/>
    </dgm:pt>
    <dgm:pt modelId="{42760E8E-BB0F-4008-B790-6313C3FB0B2C}" type="pres">
      <dgm:prSet presAssocID="{DDAAC30A-3BCF-42AA-8ACA-D3CBEFD781AC}" presName="FourConn_2-3" presStyleLbl="fgAccFollowNode1" presStyleIdx="1" presStyleCnt="3">
        <dgm:presLayoutVars>
          <dgm:bulletEnabled val="1"/>
        </dgm:presLayoutVars>
      </dgm:prSet>
      <dgm:spPr/>
    </dgm:pt>
    <dgm:pt modelId="{98C11D68-FFA4-489D-8A36-D56B92288C27}" type="pres">
      <dgm:prSet presAssocID="{DDAAC30A-3BCF-42AA-8ACA-D3CBEFD781AC}" presName="FourConn_3-4" presStyleLbl="fgAccFollowNode1" presStyleIdx="2" presStyleCnt="3">
        <dgm:presLayoutVars>
          <dgm:bulletEnabled val="1"/>
        </dgm:presLayoutVars>
      </dgm:prSet>
      <dgm:spPr/>
    </dgm:pt>
    <dgm:pt modelId="{4500D54C-1C16-4701-A7BF-1F2D67FDA442}" type="pres">
      <dgm:prSet presAssocID="{DDAAC30A-3BCF-42AA-8ACA-D3CBEFD781AC}" presName="FourNodes_1_text" presStyleLbl="node1" presStyleIdx="3" presStyleCnt="4">
        <dgm:presLayoutVars>
          <dgm:bulletEnabled val="1"/>
        </dgm:presLayoutVars>
      </dgm:prSet>
      <dgm:spPr/>
    </dgm:pt>
    <dgm:pt modelId="{F0A5F013-0B83-4BA0-9099-121C53684DAD}" type="pres">
      <dgm:prSet presAssocID="{DDAAC30A-3BCF-42AA-8ACA-D3CBEFD781AC}" presName="FourNodes_2_text" presStyleLbl="node1" presStyleIdx="3" presStyleCnt="4">
        <dgm:presLayoutVars>
          <dgm:bulletEnabled val="1"/>
        </dgm:presLayoutVars>
      </dgm:prSet>
      <dgm:spPr/>
    </dgm:pt>
    <dgm:pt modelId="{A10848FC-6495-48A3-AA29-7AE28D473FB0}" type="pres">
      <dgm:prSet presAssocID="{DDAAC30A-3BCF-42AA-8ACA-D3CBEFD781AC}" presName="FourNodes_3_text" presStyleLbl="node1" presStyleIdx="3" presStyleCnt="4">
        <dgm:presLayoutVars>
          <dgm:bulletEnabled val="1"/>
        </dgm:presLayoutVars>
      </dgm:prSet>
      <dgm:spPr/>
    </dgm:pt>
    <dgm:pt modelId="{C3863FDB-403D-4446-8DF1-164756E67F5D}" type="pres">
      <dgm:prSet presAssocID="{DDAAC30A-3BCF-42AA-8ACA-D3CBEFD781A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FBD610C-DCFF-4A95-A58B-CDA386A7C6ED}" type="presOf" srcId="{DF65F02C-DD10-4378-9D7C-A9FBC488E599}" destId="{6F2FE426-408C-4344-A9C6-0EB429780EEC}" srcOrd="0" destOrd="0" presId="urn:microsoft.com/office/officeart/2005/8/layout/vProcess5"/>
    <dgm:cxn modelId="{E2A20F1C-76A9-4AED-A715-972B91D0A8D1}" type="presOf" srcId="{C7C1B859-D0F4-4B04-BB7B-E61E710554FD}" destId="{42760E8E-BB0F-4008-B790-6313C3FB0B2C}" srcOrd="0" destOrd="0" presId="urn:microsoft.com/office/officeart/2005/8/layout/vProcess5"/>
    <dgm:cxn modelId="{6A085467-02E5-4425-8D4C-8C291F153E8F}" srcId="{DDAAC30A-3BCF-42AA-8ACA-D3CBEFD781AC}" destId="{95C0B2E9-14AB-42C1-ADD9-3382246E8975}" srcOrd="0" destOrd="0" parTransId="{15D7AE2A-1840-41AA-A6D5-2604B0A8BD61}" sibTransId="{71927918-88C6-4E88-89EB-2BAF39F92265}"/>
    <dgm:cxn modelId="{0411484C-CAD4-46B3-B6C4-A1B1D0A8491A}" type="presOf" srcId="{DDAAC30A-3BCF-42AA-8ACA-D3CBEFD781AC}" destId="{2C454D11-3871-41CD-9926-92C9B2F46786}" srcOrd="0" destOrd="0" presId="urn:microsoft.com/office/officeart/2005/8/layout/vProcess5"/>
    <dgm:cxn modelId="{877FA27D-82B4-460F-861F-3B6C501FB661}" type="presOf" srcId="{18D1454D-BEED-4663-A7F4-3FCB49311671}" destId="{C3863FDB-403D-4446-8DF1-164756E67F5D}" srcOrd="1" destOrd="0" presId="urn:microsoft.com/office/officeart/2005/8/layout/vProcess5"/>
    <dgm:cxn modelId="{19D95D85-6FCA-49A7-9AB0-4E1F1AD54BD5}" type="presOf" srcId="{18D1454D-BEED-4663-A7F4-3FCB49311671}" destId="{239D38C9-2B4F-4C91-B55A-EB94212935F8}" srcOrd="0" destOrd="0" presId="urn:microsoft.com/office/officeart/2005/8/layout/vProcess5"/>
    <dgm:cxn modelId="{082584AD-52FF-4951-88C5-D1D3A6ED4E41}" type="presOf" srcId="{95C0B2E9-14AB-42C1-ADD9-3382246E8975}" destId="{8CE088BA-3FF9-4E7D-A0CB-EE9766E603C3}" srcOrd="0" destOrd="0" presId="urn:microsoft.com/office/officeart/2005/8/layout/vProcess5"/>
    <dgm:cxn modelId="{FE61A4BA-89CC-4095-A3A3-FAED0E4A29E9}" type="presOf" srcId="{4CFD5929-CC18-4B92-AF73-40A8178CEFD0}" destId="{5763DCF6-0CA0-45A6-B257-42DA1D51C079}" srcOrd="0" destOrd="0" presId="urn:microsoft.com/office/officeart/2005/8/layout/vProcess5"/>
    <dgm:cxn modelId="{AB6642BB-101B-4FB0-AF22-CC333889987C}" type="presOf" srcId="{71927918-88C6-4E88-89EB-2BAF39F92265}" destId="{73432F89-4D51-42C9-95E2-B9E55B33B936}" srcOrd="0" destOrd="0" presId="urn:microsoft.com/office/officeart/2005/8/layout/vProcess5"/>
    <dgm:cxn modelId="{2FAE7DC2-DF13-4A38-A2A8-E54364303B50}" srcId="{DDAAC30A-3BCF-42AA-8ACA-D3CBEFD781AC}" destId="{4CFD5929-CC18-4B92-AF73-40A8178CEFD0}" srcOrd="2" destOrd="0" parTransId="{0DA235CE-FF2D-4065-B405-C9CF3A4173CE}" sibTransId="{72A21066-9E3B-4730-949C-615640910AF5}"/>
    <dgm:cxn modelId="{9ACD6BD4-4338-4999-A411-A36FA439D5E9}" srcId="{DDAAC30A-3BCF-42AA-8ACA-D3CBEFD781AC}" destId="{DF65F02C-DD10-4378-9D7C-A9FBC488E599}" srcOrd="1" destOrd="0" parTransId="{A5EB2D7E-5E88-4470-979D-EC97B0A12DC8}" sibTransId="{C7C1B859-D0F4-4B04-BB7B-E61E710554FD}"/>
    <dgm:cxn modelId="{7A9DD8DA-626C-479D-82DF-693D27A5EC6A}" type="presOf" srcId="{95C0B2E9-14AB-42C1-ADD9-3382246E8975}" destId="{4500D54C-1C16-4701-A7BF-1F2D67FDA442}" srcOrd="1" destOrd="0" presId="urn:microsoft.com/office/officeart/2005/8/layout/vProcess5"/>
    <dgm:cxn modelId="{86D0C3DB-9B3C-4261-8A11-4C994A44067F}" srcId="{DDAAC30A-3BCF-42AA-8ACA-D3CBEFD781AC}" destId="{18D1454D-BEED-4663-A7F4-3FCB49311671}" srcOrd="3" destOrd="0" parTransId="{9DD32CA2-4576-49CC-9329-9AF29B14986A}" sibTransId="{4841C55E-D79F-4D63-AFD8-F6DB7622D6F1}"/>
    <dgm:cxn modelId="{46DC3AE1-A176-4D70-A84F-2D75CF854424}" type="presOf" srcId="{4CFD5929-CC18-4B92-AF73-40A8178CEFD0}" destId="{A10848FC-6495-48A3-AA29-7AE28D473FB0}" srcOrd="1" destOrd="0" presId="urn:microsoft.com/office/officeart/2005/8/layout/vProcess5"/>
    <dgm:cxn modelId="{58F157E9-13D4-4EBD-81EE-66C7130E5BC5}" type="presOf" srcId="{DF65F02C-DD10-4378-9D7C-A9FBC488E599}" destId="{F0A5F013-0B83-4BA0-9099-121C53684DAD}" srcOrd="1" destOrd="0" presId="urn:microsoft.com/office/officeart/2005/8/layout/vProcess5"/>
    <dgm:cxn modelId="{123306EF-65F0-4880-B49A-26587FB90587}" type="presOf" srcId="{72A21066-9E3B-4730-949C-615640910AF5}" destId="{98C11D68-FFA4-489D-8A36-D56B92288C27}" srcOrd="0" destOrd="0" presId="urn:microsoft.com/office/officeart/2005/8/layout/vProcess5"/>
    <dgm:cxn modelId="{92AF3A22-398D-4DDB-878C-F6D4849A52DA}" type="presParOf" srcId="{2C454D11-3871-41CD-9926-92C9B2F46786}" destId="{B3FAD206-BB03-4B9B-85E1-1287702F7319}" srcOrd="0" destOrd="0" presId="urn:microsoft.com/office/officeart/2005/8/layout/vProcess5"/>
    <dgm:cxn modelId="{495D9887-113F-4C2C-9D19-79BE01485B3E}" type="presParOf" srcId="{2C454D11-3871-41CD-9926-92C9B2F46786}" destId="{8CE088BA-3FF9-4E7D-A0CB-EE9766E603C3}" srcOrd="1" destOrd="0" presId="urn:microsoft.com/office/officeart/2005/8/layout/vProcess5"/>
    <dgm:cxn modelId="{0ED2102A-9D92-439B-9917-6A897526C071}" type="presParOf" srcId="{2C454D11-3871-41CD-9926-92C9B2F46786}" destId="{6F2FE426-408C-4344-A9C6-0EB429780EEC}" srcOrd="2" destOrd="0" presId="urn:microsoft.com/office/officeart/2005/8/layout/vProcess5"/>
    <dgm:cxn modelId="{2111D25B-EAD9-4C1F-B5F7-1F2F612AEE8C}" type="presParOf" srcId="{2C454D11-3871-41CD-9926-92C9B2F46786}" destId="{5763DCF6-0CA0-45A6-B257-42DA1D51C079}" srcOrd="3" destOrd="0" presId="urn:microsoft.com/office/officeart/2005/8/layout/vProcess5"/>
    <dgm:cxn modelId="{BF0E7986-F6D1-436A-8254-3554382DA26F}" type="presParOf" srcId="{2C454D11-3871-41CD-9926-92C9B2F46786}" destId="{239D38C9-2B4F-4C91-B55A-EB94212935F8}" srcOrd="4" destOrd="0" presId="urn:microsoft.com/office/officeart/2005/8/layout/vProcess5"/>
    <dgm:cxn modelId="{D1DD633A-33D4-43B9-92C0-DED15194796D}" type="presParOf" srcId="{2C454D11-3871-41CD-9926-92C9B2F46786}" destId="{73432F89-4D51-42C9-95E2-B9E55B33B936}" srcOrd="5" destOrd="0" presId="urn:microsoft.com/office/officeart/2005/8/layout/vProcess5"/>
    <dgm:cxn modelId="{8672321B-90B7-48A2-B940-AF3ADEADEE66}" type="presParOf" srcId="{2C454D11-3871-41CD-9926-92C9B2F46786}" destId="{42760E8E-BB0F-4008-B790-6313C3FB0B2C}" srcOrd="6" destOrd="0" presId="urn:microsoft.com/office/officeart/2005/8/layout/vProcess5"/>
    <dgm:cxn modelId="{4860E22C-938D-418A-8892-E496AA2830E0}" type="presParOf" srcId="{2C454D11-3871-41CD-9926-92C9B2F46786}" destId="{98C11D68-FFA4-489D-8A36-D56B92288C27}" srcOrd="7" destOrd="0" presId="urn:microsoft.com/office/officeart/2005/8/layout/vProcess5"/>
    <dgm:cxn modelId="{81AA0332-565E-4A11-80AC-D5B6DE069970}" type="presParOf" srcId="{2C454D11-3871-41CD-9926-92C9B2F46786}" destId="{4500D54C-1C16-4701-A7BF-1F2D67FDA442}" srcOrd="8" destOrd="0" presId="urn:microsoft.com/office/officeart/2005/8/layout/vProcess5"/>
    <dgm:cxn modelId="{1723BD2C-D73E-43F9-8BFB-03C04B022300}" type="presParOf" srcId="{2C454D11-3871-41CD-9926-92C9B2F46786}" destId="{F0A5F013-0B83-4BA0-9099-121C53684DAD}" srcOrd="9" destOrd="0" presId="urn:microsoft.com/office/officeart/2005/8/layout/vProcess5"/>
    <dgm:cxn modelId="{92BDA19B-EC46-4E27-A7F2-7FCE085B318F}" type="presParOf" srcId="{2C454D11-3871-41CD-9926-92C9B2F46786}" destId="{A10848FC-6495-48A3-AA29-7AE28D473FB0}" srcOrd="10" destOrd="0" presId="urn:microsoft.com/office/officeart/2005/8/layout/vProcess5"/>
    <dgm:cxn modelId="{3A2CE4DD-D153-4B74-B47D-D4ABD96C5940}" type="presParOf" srcId="{2C454D11-3871-41CD-9926-92C9B2F46786}" destId="{C3863FDB-403D-4446-8DF1-164756E67F5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82B1ECA-6042-409C-9F05-5432B41C0E7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93A2990-A76F-4F6D-9C3F-2A1F945EF1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Marked differences between 20th century hierarchical and authoritarian style versus 21st century empathy, collaboration and innovation</a:t>
          </a:r>
          <a:endParaRPr lang="en-US"/>
        </a:p>
      </dgm:t>
    </dgm:pt>
    <dgm:pt modelId="{9624C83D-D1D4-4686-B891-50B263A95DC9}" type="parTrans" cxnId="{66703905-DBE1-4DAC-8DF4-E6B5A4261B29}">
      <dgm:prSet/>
      <dgm:spPr/>
      <dgm:t>
        <a:bodyPr/>
        <a:lstStyle/>
        <a:p>
          <a:endParaRPr lang="en-US"/>
        </a:p>
      </dgm:t>
    </dgm:pt>
    <dgm:pt modelId="{5CE13537-62F6-4C8A-9365-16C4D63C63A1}" type="sibTrans" cxnId="{66703905-DBE1-4DAC-8DF4-E6B5A4261B29}">
      <dgm:prSet/>
      <dgm:spPr/>
      <dgm:t>
        <a:bodyPr/>
        <a:lstStyle/>
        <a:p>
          <a:endParaRPr lang="en-US"/>
        </a:p>
      </dgm:t>
    </dgm:pt>
    <dgm:pt modelId="{1FE50133-E290-46B1-A76C-55E58B58BF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Differences in organizational structure and culture</a:t>
          </a:r>
          <a:endParaRPr lang="en-US"/>
        </a:p>
      </dgm:t>
    </dgm:pt>
    <dgm:pt modelId="{F0061C1C-CC38-4054-B362-C2877049B317}" type="parTrans" cxnId="{8CC649B6-CC90-4FAB-B6EE-ED03B475A5F5}">
      <dgm:prSet/>
      <dgm:spPr/>
      <dgm:t>
        <a:bodyPr/>
        <a:lstStyle/>
        <a:p>
          <a:endParaRPr lang="en-US"/>
        </a:p>
      </dgm:t>
    </dgm:pt>
    <dgm:pt modelId="{4B2191DB-3E58-43EE-936C-4ADF56DA2C9B}" type="sibTrans" cxnId="{8CC649B6-CC90-4FAB-B6EE-ED03B475A5F5}">
      <dgm:prSet/>
      <dgm:spPr/>
      <dgm:t>
        <a:bodyPr/>
        <a:lstStyle/>
        <a:p>
          <a:endParaRPr lang="en-US"/>
        </a:p>
      </dgm:t>
    </dgm:pt>
    <dgm:pt modelId="{314C743A-446E-4A42-8B59-F89033BAFE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Personal skills and experience versus shared interpersonal competence and team spirit (Connell at al., 2002).</a:t>
          </a:r>
          <a:endParaRPr lang="en-US"/>
        </a:p>
      </dgm:t>
    </dgm:pt>
    <dgm:pt modelId="{B6896BC6-801A-4CD8-9B0A-FB11E1F56179}" type="parTrans" cxnId="{D69D45AF-6148-488E-ABE3-20E7CAE097A5}">
      <dgm:prSet/>
      <dgm:spPr/>
      <dgm:t>
        <a:bodyPr/>
        <a:lstStyle/>
        <a:p>
          <a:endParaRPr lang="en-US"/>
        </a:p>
      </dgm:t>
    </dgm:pt>
    <dgm:pt modelId="{A0E6A4AB-50CE-4DAD-8A9F-9FE2DADD3D39}" type="sibTrans" cxnId="{D69D45AF-6148-488E-ABE3-20E7CAE097A5}">
      <dgm:prSet/>
      <dgm:spPr/>
      <dgm:t>
        <a:bodyPr/>
        <a:lstStyle/>
        <a:p>
          <a:endParaRPr lang="en-US"/>
        </a:p>
      </dgm:t>
    </dgm:pt>
    <dgm:pt modelId="{DA9E79AF-E244-40A6-B6A6-A471C8B3A290}" type="pres">
      <dgm:prSet presAssocID="{782B1ECA-6042-409C-9F05-5432B41C0E78}" presName="root" presStyleCnt="0">
        <dgm:presLayoutVars>
          <dgm:dir/>
          <dgm:resizeHandles val="exact"/>
        </dgm:presLayoutVars>
      </dgm:prSet>
      <dgm:spPr/>
    </dgm:pt>
    <dgm:pt modelId="{516D7D61-61BE-4F37-B79B-AAE492E43D2A}" type="pres">
      <dgm:prSet presAssocID="{F93A2990-A76F-4F6D-9C3F-2A1F945EF12E}" presName="compNode" presStyleCnt="0"/>
      <dgm:spPr/>
    </dgm:pt>
    <dgm:pt modelId="{73E31E11-6709-49F9-901C-B9B6274F4738}" type="pres">
      <dgm:prSet presAssocID="{F93A2990-A76F-4F6D-9C3F-2A1F945EF12E}" presName="bgRect" presStyleLbl="bgShp" presStyleIdx="0" presStyleCnt="3"/>
      <dgm:spPr/>
    </dgm:pt>
    <dgm:pt modelId="{F7E51590-4AE1-4EE2-8E4A-8534456115FF}" type="pres">
      <dgm:prSet presAssocID="{F93A2990-A76F-4F6D-9C3F-2A1F945EF12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7A2C9CE-7A87-4360-B127-A5EA00012775}" type="pres">
      <dgm:prSet presAssocID="{F93A2990-A76F-4F6D-9C3F-2A1F945EF12E}" presName="spaceRect" presStyleCnt="0"/>
      <dgm:spPr/>
    </dgm:pt>
    <dgm:pt modelId="{A60C1135-377F-4D30-9459-B8FB74201061}" type="pres">
      <dgm:prSet presAssocID="{F93A2990-A76F-4F6D-9C3F-2A1F945EF12E}" presName="parTx" presStyleLbl="revTx" presStyleIdx="0" presStyleCnt="3">
        <dgm:presLayoutVars>
          <dgm:chMax val="0"/>
          <dgm:chPref val="0"/>
        </dgm:presLayoutVars>
      </dgm:prSet>
      <dgm:spPr/>
    </dgm:pt>
    <dgm:pt modelId="{A7480757-47A2-4CD4-AB82-EB66F2AB11B4}" type="pres">
      <dgm:prSet presAssocID="{5CE13537-62F6-4C8A-9365-16C4D63C63A1}" presName="sibTrans" presStyleCnt="0"/>
      <dgm:spPr/>
    </dgm:pt>
    <dgm:pt modelId="{CEBD57F1-C728-41CF-B9AA-55F27F66D55A}" type="pres">
      <dgm:prSet presAssocID="{1FE50133-E290-46B1-A76C-55E58B58BF82}" presName="compNode" presStyleCnt="0"/>
      <dgm:spPr/>
    </dgm:pt>
    <dgm:pt modelId="{DAA0F868-0A61-44D2-A035-73FB8F8F606C}" type="pres">
      <dgm:prSet presAssocID="{1FE50133-E290-46B1-A76C-55E58B58BF82}" presName="bgRect" presStyleLbl="bgShp" presStyleIdx="1" presStyleCnt="3"/>
      <dgm:spPr/>
    </dgm:pt>
    <dgm:pt modelId="{09FCDD9B-CB59-441C-AC1C-2E2D682D6836}" type="pres">
      <dgm:prSet presAssocID="{1FE50133-E290-46B1-A76C-55E58B58BF8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DBF8DA5-AAE3-44CE-8ECE-CAAA3BC5A0A7}" type="pres">
      <dgm:prSet presAssocID="{1FE50133-E290-46B1-A76C-55E58B58BF82}" presName="spaceRect" presStyleCnt="0"/>
      <dgm:spPr/>
    </dgm:pt>
    <dgm:pt modelId="{0BCD44FB-CBA6-458F-B773-5DCC1D759078}" type="pres">
      <dgm:prSet presAssocID="{1FE50133-E290-46B1-A76C-55E58B58BF82}" presName="parTx" presStyleLbl="revTx" presStyleIdx="1" presStyleCnt="3">
        <dgm:presLayoutVars>
          <dgm:chMax val="0"/>
          <dgm:chPref val="0"/>
        </dgm:presLayoutVars>
      </dgm:prSet>
      <dgm:spPr/>
    </dgm:pt>
    <dgm:pt modelId="{5F62875D-D78D-4FE9-8EDC-8451501A0C76}" type="pres">
      <dgm:prSet presAssocID="{4B2191DB-3E58-43EE-936C-4ADF56DA2C9B}" presName="sibTrans" presStyleCnt="0"/>
      <dgm:spPr/>
    </dgm:pt>
    <dgm:pt modelId="{E4BB7A7E-B1E3-4E6A-961B-D1BEBB1400DD}" type="pres">
      <dgm:prSet presAssocID="{314C743A-446E-4A42-8B59-F89033BAFE6B}" presName="compNode" presStyleCnt="0"/>
      <dgm:spPr/>
    </dgm:pt>
    <dgm:pt modelId="{92C42657-5A11-4282-AD56-05A56E33FFF5}" type="pres">
      <dgm:prSet presAssocID="{314C743A-446E-4A42-8B59-F89033BAFE6B}" presName="bgRect" presStyleLbl="bgShp" presStyleIdx="2" presStyleCnt="3"/>
      <dgm:spPr/>
    </dgm:pt>
    <dgm:pt modelId="{00E6050B-F7FD-415F-AAD8-1226B0BD2473}" type="pres">
      <dgm:prSet presAssocID="{314C743A-446E-4A42-8B59-F89033BAFE6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6E1913C-9715-4717-9DFE-EABA7AF43394}" type="pres">
      <dgm:prSet presAssocID="{314C743A-446E-4A42-8B59-F89033BAFE6B}" presName="spaceRect" presStyleCnt="0"/>
      <dgm:spPr/>
    </dgm:pt>
    <dgm:pt modelId="{A66B6270-2385-4487-ACE0-F787995DFAF4}" type="pres">
      <dgm:prSet presAssocID="{314C743A-446E-4A42-8B59-F89033BAFE6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6703905-DBE1-4DAC-8DF4-E6B5A4261B29}" srcId="{782B1ECA-6042-409C-9F05-5432B41C0E78}" destId="{F93A2990-A76F-4F6D-9C3F-2A1F945EF12E}" srcOrd="0" destOrd="0" parTransId="{9624C83D-D1D4-4686-B891-50B263A95DC9}" sibTransId="{5CE13537-62F6-4C8A-9365-16C4D63C63A1}"/>
    <dgm:cxn modelId="{378B9A49-E364-4DF6-B6F1-C07CA075BECE}" type="presOf" srcId="{1FE50133-E290-46B1-A76C-55E58B58BF82}" destId="{0BCD44FB-CBA6-458F-B773-5DCC1D759078}" srcOrd="0" destOrd="0" presId="urn:microsoft.com/office/officeart/2018/2/layout/IconVerticalSolidList"/>
    <dgm:cxn modelId="{D69D45AF-6148-488E-ABE3-20E7CAE097A5}" srcId="{782B1ECA-6042-409C-9F05-5432B41C0E78}" destId="{314C743A-446E-4A42-8B59-F89033BAFE6B}" srcOrd="2" destOrd="0" parTransId="{B6896BC6-801A-4CD8-9B0A-FB11E1F56179}" sibTransId="{A0E6A4AB-50CE-4DAD-8A9F-9FE2DADD3D39}"/>
    <dgm:cxn modelId="{8CC649B6-CC90-4FAB-B6EE-ED03B475A5F5}" srcId="{782B1ECA-6042-409C-9F05-5432B41C0E78}" destId="{1FE50133-E290-46B1-A76C-55E58B58BF82}" srcOrd="1" destOrd="0" parTransId="{F0061C1C-CC38-4054-B362-C2877049B317}" sibTransId="{4B2191DB-3E58-43EE-936C-4ADF56DA2C9B}"/>
    <dgm:cxn modelId="{7AC577D2-5700-42C8-981F-3B21C098B660}" type="presOf" srcId="{314C743A-446E-4A42-8B59-F89033BAFE6B}" destId="{A66B6270-2385-4487-ACE0-F787995DFAF4}" srcOrd="0" destOrd="0" presId="urn:microsoft.com/office/officeart/2018/2/layout/IconVerticalSolidList"/>
    <dgm:cxn modelId="{94A08DD9-2D34-48F2-80C2-460E3E03EAEA}" type="presOf" srcId="{782B1ECA-6042-409C-9F05-5432B41C0E78}" destId="{DA9E79AF-E244-40A6-B6A6-A471C8B3A290}" srcOrd="0" destOrd="0" presId="urn:microsoft.com/office/officeart/2018/2/layout/IconVerticalSolidList"/>
    <dgm:cxn modelId="{B7088AFD-A89B-4062-8CD2-D3F2FE61E28E}" type="presOf" srcId="{F93A2990-A76F-4F6D-9C3F-2A1F945EF12E}" destId="{A60C1135-377F-4D30-9459-B8FB74201061}" srcOrd="0" destOrd="0" presId="urn:microsoft.com/office/officeart/2018/2/layout/IconVerticalSolidList"/>
    <dgm:cxn modelId="{638A5016-D8F6-4757-BB66-D6A867875936}" type="presParOf" srcId="{DA9E79AF-E244-40A6-B6A6-A471C8B3A290}" destId="{516D7D61-61BE-4F37-B79B-AAE492E43D2A}" srcOrd="0" destOrd="0" presId="urn:microsoft.com/office/officeart/2018/2/layout/IconVerticalSolidList"/>
    <dgm:cxn modelId="{0D2E3167-03BB-42EA-BD8F-2E944FB2D528}" type="presParOf" srcId="{516D7D61-61BE-4F37-B79B-AAE492E43D2A}" destId="{73E31E11-6709-49F9-901C-B9B6274F4738}" srcOrd="0" destOrd="0" presId="urn:microsoft.com/office/officeart/2018/2/layout/IconVerticalSolidList"/>
    <dgm:cxn modelId="{F9318874-844D-4BCF-8206-09BE07860D26}" type="presParOf" srcId="{516D7D61-61BE-4F37-B79B-AAE492E43D2A}" destId="{F7E51590-4AE1-4EE2-8E4A-8534456115FF}" srcOrd="1" destOrd="0" presId="urn:microsoft.com/office/officeart/2018/2/layout/IconVerticalSolidList"/>
    <dgm:cxn modelId="{C6CD2001-4E67-4F97-92CC-1FDACC914F07}" type="presParOf" srcId="{516D7D61-61BE-4F37-B79B-AAE492E43D2A}" destId="{27A2C9CE-7A87-4360-B127-A5EA00012775}" srcOrd="2" destOrd="0" presId="urn:microsoft.com/office/officeart/2018/2/layout/IconVerticalSolidList"/>
    <dgm:cxn modelId="{19979DAE-A7F2-41C3-8D99-FFD2221753D8}" type="presParOf" srcId="{516D7D61-61BE-4F37-B79B-AAE492E43D2A}" destId="{A60C1135-377F-4D30-9459-B8FB74201061}" srcOrd="3" destOrd="0" presId="urn:microsoft.com/office/officeart/2018/2/layout/IconVerticalSolidList"/>
    <dgm:cxn modelId="{7895C4CC-EF27-4BC3-A476-1A585E0EC7BA}" type="presParOf" srcId="{DA9E79AF-E244-40A6-B6A6-A471C8B3A290}" destId="{A7480757-47A2-4CD4-AB82-EB66F2AB11B4}" srcOrd="1" destOrd="0" presId="urn:microsoft.com/office/officeart/2018/2/layout/IconVerticalSolidList"/>
    <dgm:cxn modelId="{B83A5790-5B82-4E42-ADCE-2924360C6A0B}" type="presParOf" srcId="{DA9E79AF-E244-40A6-B6A6-A471C8B3A290}" destId="{CEBD57F1-C728-41CF-B9AA-55F27F66D55A}" srcOrd="2" destOrd="0" presId="urn:microsoft.com/office/officeart/2018/2/layout/IconVerticalSolidList"/>
    <dgm:cxn modelId="{3181F26E-35BF-4262-AE13-E716F94B0B87}" type="presParOf" srcId="{CEBD57F1-C728-41CF-B9AA-55F27F66D55A}" destId="{DAA0F868-0A61-44D2-A035-73FB8F8F606C}" srcOrd="0" destOrd="0" presId="urn:microsoft.com/office/officeart/2018/2/layout/IconVerticalSolidList"/>
    <dgm:cxn modelId="{7B4163DA-5413-407F-A163-B3B535B1C57A}" type="presParOf" srcId="{CEBD57F1-C728-41CF-B9AA-55F27F66D55A}" destId="{09FCDD9B-CB59-441C-AC1C-2E2D682D6836}" srcOrd="1" destOrd="0" presId="urn:microsoft.com/office/officeart/2018/2/layout/IconVerticalSolidList"/>
    <dgm:cxn modelId="{3957A05E-29FC-4BA8-A9E5-072185924980}" type="presParOf" srcId="{CEBD57F1-C728-41CF-B9AA-55F27F66D55A}" destId="{7DBF8DA5-AAE3-44CE-8ECE-CAAA3BC5A0A7}" srcOrd="2" destOrd="0" presId="urn:microsoft.com/office/officeart/2018/2/layout/IconVerticalSolidList"/>
    <dgm:cxn modelId="{72725BB3-A7FF-40A1-9F59-42277CA7C046}" type="presParOf" srcId="{CEBD57F1-C728-41CF-B9AA-55F27F66D55A}" destId="{0BCD44FB-CBA6-458F-B773-5DCC1D759078}" srcOrd="3" destOrd="0" presId="urn:microsoft.com/office/officeart/2018/2/layout/IconVerticalSolidList"/>
    <dgm:cxn modelId="{30C9CFBC-0E7F-4D86-BE1F-C04CE86A42B9}" type="presParOf" srcId="{DA9E79AF-E244-40A6-B6A6-A471C8B3A290}" destId="{5F62875D-D78D-4FE9-8EDC-8451501A0C76}" srcOrd="3" destOrd="0" presId="urn:microsoft.com/office/officeart/2018/2/layout/IconVerticalSolidList"/>
    <dgm:cxn modelId="{0D3180E1-E2E3-45AB-880E-EB1646FCF110}" type="presParOf" srcId="{DA9E79AF-E244-40A6-B6A6-A471C8B3A290}" destId="{E4BB7A7E-B1E3-4E6A-961B-D1BEBB1400DD}" srcOrd="4" destOrd="0" presId="urn:microsoft.com/office/officeart/2018/2/layout/IconVerticalSolidList"/>
    <dgm:cxn modelId="{70330661-3408-475E-AC4C-35554FA0F835}" type="presParOf" srcId="{E4BB7A7E-B1E3-4E6A-961B-D1BEBB1400DD}" destId="{92C42657-5A11-4282-AD56-05A56E33FFF5}" srcOrd="0" destOrd="0" presId="urn:microsoft.com/office/officeart/2018/2/layout/IconVerticalSolidList"/>
    <dgm:cxn modelId="{9E1153D6-28D7-4321-A53B-6B9875379B9E}" type="presParOf" srcId="{E4BB7A7E-B1E3-4E6A-961B-D1BEBB1400DD}" destId="{00E6050B-F7FD-415F-AAD8-1226B0BD2473}" srcOrd="1" destOrd="0" presId="urn:microsoft.com/office/officeart/2018/2/layout/IconVerticalSolidList"/>
    <dgm:cxn modelId="{E9A45F6D-2208-4987-A2EE-1BCD7EACE1EC}" type="presParOf" srcId="{E4BB7A7E-B1E3-4E6A-961B-D1BEBB1400DD}" destId="{56E1913C-9715-4717-9DFE-EABA7AF43394}" srcOrd="2" destOrd="0" presId="urn:microsoft.com/office/officeart/2018/2/layout/IconVerticalSolidList"/>
    <dgm:cxn modelId="{5F1C803E-109C-4D4E-8016-C881292B4634}" type="presParOf" srcId="{E4BB7A7E-B1E3-4E6A-961B-D1BEBB1400DD}" destId="{A66B6270-2385-4487-ACE0-F787995DFAF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548E1C-B0CC-42C3-ADAD-C944E1551802}">
      <dsp:nvSpPr>
        <dsp:cNvPr id="0" name=""/>
        <dsp:cNvSpPr/>
      </dsp:nvSpPr>
      <dsp:spPr>
        <a:xfrm>
          <a:off x="1147813" y="19196"/>
          <a:ext cx="7714318" cy="849038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</a:rPr>
            <a:t>Rockefeller always believed that behind the success of his company lay the common work and professionalism of everyone in it.</a:t>
          </a:r>
          <a:endParaRPr lang="en-US" sz="1600" kern="1200" dirty="0">
            <a:solidFill>
              <a:schemeClr val="bg1"/>
            </a:solidFill>
            <a:latin typeface="Gill Sans MT" panose="020B0502020104020203"/>
            <a:ea typeface="+mn-ea"/>
            <a:cs typeface="+mn-cs"/>
          </a:endParaRPr>
        </a:p>
      </dsp:txBody>
      <dsp:txXfrm>
        <a:off x="1172680" y="44063"/>
        <a:ext cx="6698803" cy="799304"/>
      </dsp:txXfrm>
    </dsp:sp>
    <dsp:sp modelId="{9C237F3F-EFF3-437F-B886-68E4270B0F29}">
      <dsp:nvSpPr>
        <dsp:cNvPr id="0" name=""/>
        <dsp:cNvSpPr/>
      </dsp:nvSpPr>
      <dsp:spPr>
        <a:xfrm>
          <a:off x="1147777" y="979763"/>
          <a:ext cx="7714318" cy="849038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</a:rPr>
            <a:t>Understands how to build the business and what made people "work“. Aways stays close to the employees (</a:t>
          </a:r>
          <a:r>
            <a:rPr lang="en-GB" sz="1600" kern="1200" dirty="0" err="1">
              <a:solidFill>
                <a:schemeClr val="bg1"/>
              </a:solidFill>
            </a:rPr>
            <a:t>Loborec</a:t>
          </a:r>
          <a:r>
            <a:rPr lang="en-GB" sz="1600" kern="1200" dirty="0">
              <a:solidFill>
                <a:schemeClr val="bg1"/>
              </a:solidFill>
            </a:rPr>
            <a:t> and Weber, 2015). </a:t>
          </a:r>
          <a:endParaRPr lang="en-US" sz="1600" kern="1200" dirty="0">
            <a:solidFill>
              <a:schemeClr val="bg1"/>
            </a:solidFill>
            <a:latin typeface="Gill Sans MT" panose="020B0502020104020203"/>
            <a:ea typeface="+mn-ea"/>
            <a:cs typeface="+mn-cs"/>
          </a:endParaRPr>
        </a:p>
      </dsp:txBody>
      <dsp:txXfrm>
        <a:off x="1172644" y="1004630"/>
        <a:ext cx="6536640" cy="799304"/>
      </dsp:txXfrm>
    </dsp:sp>
    <dsp:sp modelId="{3EF43722-381E-48D4-BEDF-24E38E14E58B}">
      <dsp:nvSpPr>
        <dsp:cNvPr id="0" name=""/>
        <dsp:cNvSpPr/>
      </dsp:nvSpPr>
      <dsp:spPr>
        <a:xfrm>
          <a:off x="1152138" y="1933920"/>
          <a:ext cx="7714318" cy="849038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</a:rPr>
            <a:t>The ability to forgive and appreciate - Harmony between colleagues (Leaders, 2022).</a:t>
          </a:r>
          <a:endParaRPr lang="en-US" sz="1600" kern="1200" dirty="0">
            <a:solidFill>
              <a:schemeClr val="bg1"/>
            </a:solidFill>
            <a:latin typeface="Gill Sans MT" panose="020B0502020104020203"/>
            <a:ea typeface="+mn-ea"/>
            <a:cs typeface="+mn-cs"/>
          </a:endParaRPr>
        </a:p>
      </dsp:txBody>
      <dsp:txXfrm>
        <a:off x="1177005" y="1958787"/>
        <a:ext cx="6536640" cy="799304"/>
      </dsp:txXfrm>
    </dsp:sp>
    <dsp:sp modelId="{7ECC96C2-BA6F-4E20-8BA1-EC68700D7B25}">
      <dsp:nvSpPr>
        <dsp:cNvPr id="0" name=""/>
        <dsp:cNvSpPr/>
      </dsp:nvSpPr>
      <dsp:spPr>
        <a:xfrm>
          <a:off x="1147782" y="2899361"/>
          <a:ext cx="7714318" cy="849038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</a:rPr>
            <a:t>Select and invest in management. </a:t>
          </a:r>
          <a:endParaRPr lang="en-US" sz="1600" kern="1200" dirty="0">
            <a:solidFill>
              <a:schemeClr val="bg1"/>
            </a:solidFill>
            <a:latin typeface="Gill Sans MT" panose="020B0502020104020203"/>
            <a:ea typeface="+mn-ea"/>
            <a:cs typeface="+mn-cs"/>
          </a:endParaRPr>
        </a:p>
      </dsp:txBody>
      <dsp:txXfrm>
        <a:off x="1172649" y="2924228"/>
        <a:ext cx="6536640" cy="799304"/>
      </dsp:txXfrm>
    </dsp:sp>
    <dsp:sp modelId="{1D1DCFBF-2D0D-448D-AAA3-02562561D09E}">
      <dsp:nvSpPr>
        <dsp:cNvPr id="0" name=""/>
        <dsp:cNvSpPr/>
      </dsp:nvSpPr>
      <dsp:spPr>
        <a:xfrm>
          <a:off x="1147823" y="3867841"/>
          <a:ext cx="7714318" cy="849038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</a:rPr>
            <a:t>Standard oil - split into 34 companies (History, 2023) by US Supreme Court in 1911 from a new antitrust and monopoly laws - Exxon, Mobile, Chevron, BP, Marathon (Visual Capitalist, 2017).</a:t>
          </a:r>
          <a:endParaRPr lang="en-US" sz="1600" kern="1200" dirty="0">
            <a:solidFill>
              <a:schemeClr val="bg1"/>
            </a:solidFill>
            <a:latin typeface="Gill Sans MT" panose="020B0502020104020203"/>
            <a:ea typeface="+mn-ea"/>
            <a:cs typeface="+mn-cs"/>
          </a:endParaRPr>
        </a:p>
      </dsp:txBody>
      <dsp:txXfrm>
        <a:off x="1172690" y="3892708"/>
        <a:ext cx="6536640" cy="799304"/>
      </dsp:txXfrm>
    </dsp:sp>
    <dsp:sp modelId="{0973EBF9-F633-4D8B-B6C5-F443787D52EE}">
      <dsp:nvSpPr>
        <dsp:cNvPr id="0" name=""/>
        <dsp:cNvSpPr/>
      </dsp:nvSpPr>
      <dsp:spPr>
        <a:xfrm>
          <a:off x="8102938" y="688967"/>
          <a:ext cx="551874" cy="551874"/>
        </a:xfrm>
        <a:prstGeom prst="downArrow">
          <a:avLst>
            <a:gd name="adj1" fmla="val 55000"/>
            <a:gd name="adj2" fmla="val 45000"/>
          </a:avLst>
        </a:prstGeom>
        <a:solidFill>
          <a:schemeClr val="bg2">
            <a:lumMod val="60000"/>
            <a:lumOff val="40000"/>
            <a:alpha val="90000"/>
          </a:schemeClr>
        </a:solidFill>
        <a:ln w="15875" cap="flat" cmpd="sng" algn="ctr">
          <a:solidFill>
            <a:srgbClr val="BC72F0">
              <a:alpha val="90000"/>
              <a:tint val="40000"/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Gill Sans MT" panose="020B0502020104020203"/>
            <a:ea typeface="+mn-ea"/>
            <a:cs typeface="+mn-cs"/>
          </a:endParaRPr>
        </a:p>
      </dsp:txBody>
      <dsp:txXfrm>
        <a:off x="8227110" y="688967"/>
        <a:ext cx="303530" cy="415285"/>
      </dsp:txXfrm>
    </dsp:sp>
    <dsp:sp modelId="{4A18CD26-B57E-456F-BBC2-9689113EA102}">
      <dsp:nvSpPr>
        <dsp:cNvPr id="0" name=""/>
        <dsp:cNvSpPr/>
      </dsp:nvSpPr>
      <dsp:spPr>
        <a:xfrm>
          <a:off x="8102938" y="1602174"/>
          <a:ext cx="551874" cy="551874"/>
        </a:xfrm>
        <a:prstGeom prst="downArrow">
          <a:avLst>
            <a:gd name="adj1" fmla="val 55000"/>
            <a:gd name="adj2" fmla="val 45000"/>
          </a:avLst>
        </a:prstGeom>
        <a:solidFill>
          <a:schemeClr val="bg2">
            <a:lumMod val="60000"/>
            <a:lumOff val="40000"/>
            <a:alpha val="90000"/>
          </a:schemeClr>
        </a:solidFill>
        <a:ln w="15875" cap="flat" cmpd="sng" algn="ctr">
          <a:solidFill>
            <a:srgbClr val="BC72F0">
              <a:alpha val="90000"/>
              <a:tint val="40000"/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Gill Sans MT" panose="020B0502020104020203"/>
            <a:ea typeface="+mn-ea"/>
            <a:cs typeface="+mn-cs"/>
          </a:endParaRPr>
        </a:p>
      </dsp:txBody>
      <dsp:txXfrm>
        <a:off x="8227110" y="1602174"/>
        <a:ext cx="303530" cy="415285"/>
      </dsp:txXfrm>
    </dsp:sp>
    <dsp:sp modelId="{645CF176-B6EF-4D2F-9FD2-36235E043A07}">
      <dsp:nvSpPr>
        <dsp:cNvPr id="0" name=""/>
        <dsp:cNvSpPr/>
      </dsp:nvSpPr>
      <dsp:spPr>
        <a:xfrm>
          <a:off x="8102938" y="2567749"/>
          <a:ext cx="551874" cy="551874"/>
        </a:xfrm>
        <a:prstGeom prst="downArrow">
          <a:avLst>
            <a:gd name="adj1" fmla="val 55000"/>
            <a:gd name="adj2" fmla="val 45000"/>
          </a:avLst>
        </a:prstGeom>
        <a:solidFill>
          <a:schemeClr val="bg2">
            <a:lumMod val="60000"/>
            <a:lumOff val="40000"/>
            <a:alpha val="90000"/>
          </a:schemeClr>
        </a:solidFill>
        <a:ln w="15875" cap="flat" cmpd="sng" algn="ctr">
          <a:solidFill>
            <a:srgbClr val="BC72F0">
              <a:alpha val="90000"/>
              <a:tint val="40000"/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Gill Sans MT" panose="020B0502020104020203"/>
            <a:ea typeface="+mn-ea"/>
            <a:cs typeface="+mn-cs"/>
          </a:endParaRPr>
        </a:p>
      </dsp:txBody>
      <dsp:txXfrm>
        <a:off x="8227110" y="2567749"/>
        <a:ext cx="303530" cy="415285"/>
      </dsp:txXfrm>
    </dsp:sp>
    <dsp:sp modelId="{67F31C5D-B04B-4367-ACE0-1F3B863F18F2}">
      <dsp:nvSpPr>
        <dsp:cNvPr id="0" name=""/>
        <dsp:cNvSpPr/>
      </dsp:nvSpPr>
      <dsp:spPr>
        <a:xfrm>
          <a:off x="8102938" y="3590821"/>
          <a:ext cx="551874" cy="551874"/>
        </a:xfrm>
        <a:prstGeom prst="downArrow">
          <a:avLst>
            <a:gd name="adj1" fmla="val 55000"/>
            <a:gd name="adj2" fmla="val 45000"/>
          </a:avLst>
        </a:prstGeom>
        <a:solidFill>
          <a:schemeClr val="bg2">
            <a:lumMod val="60000"/>
            <a:lumOff val="40000"/>
            <a:alpha val="90000"/>
          </a:schemeClr>
        </a:solidFill>
        <a:ln w="1587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8227110" y="3590821"/>
        <a:ext cx="303530" cy="4152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2BE989-227F-48AF-8F2C-6EEA022B3CF5}">
      <dsp:nvSpPr>
        <dsp:cNvPr id="0" name=""/>
        <dsp:cNvSpPr/>
      </dsp:nvSpPr>
      <dsp:spPr>
        <a:xfrm>
          <a:off x="2359" y="1085858"/>
          <a:ext cx="2658492" cy="10633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Courage to be first</a:t>
          </a:r>
          <a:endParaRPr lang="en-US" sz="1600" kern="1200" dirty="0"/>
        </a:p>
      </dsp:txBody>
      <dsp:txXfrm>
        <a:off x="2359" y="1085858"/>
        <a:ext cx="2658492" cy="1063397"/>
      </dsp:txXfrm>
    </dsp:sp>
    <dsp:sp modelId="{2885FC7F-920B-4764-992E-6AB96CD89BD6}">
      <dsp:nvSpPr>
        <dsp:cNvPr id="0" name=""/>
        <dsp:cNvSpPr/>
      </dsp:nvSpPr>
      <dsp:spPr>
        <a:xfrm>
          <a:off x="2359" y="2149255"/>
          <a:ext cx="2658492" cy="294401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Long-term vision and drive for innovation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Ability to use bad times to your advantage (</a:t>
          </a:r>
          <a:r>
            <a:rPr lang="en-GB" sz="1600" kern="1200" dirty="0" err="1"/>
            <a:t>Gunderman</a:t>
          </a:r>
          <a:r>
            <a:rPr lang="en-GB" sz="1600" kern="1200" dirty="0"/>
            <a:t> and Matthews, 2013).</a:t>
          </a:r>
          <a:endParaRPr lang="en-US" sz="1600" kern="1200" dirty="0"/>
        </a:p>
      </dsp:txBody>
      <dsp:txXfrm>
        <a:off x="2359" y="2149255"/>
        <a:ext cx="2658492" cy="2944012"/>
      </dsp:txXfrm>
    </dsp:sp>
    <dsp:sp modelId="{E749628E-B381-41AC-AC1C-11EFCD2729D0}">
      <dsp:nvSpPr>
        <dsp:cNvPr id="0" name=""/>
        <dsp:cNvSpPr/>
      </dsp:nvSpPr>
      <dsp:spPr>
        <a:xfrm>
          <a:off x="3033041" y="1085858"/>
          <a:ext cx="2658492" cy="1063397"/>
        </a:xfrm>
        <a:prstGeom prst="rect">
          <a:avLst/>
        </a:prstGeom>
        <a:solidFill>
          <a:schemeClr val="accent5">
            <a:hueOff val="-842315"/>
            <a:satOff val="-3972"/>
            <a:lumOff val="980"/>
            <a:alphaOff val="0"/>
          </a:schemeClr>
        </a:solidFill>
        <a:ln w="15875" cap="flat" cmpd="sng" algn="ctr">
          <a:solidFill>
            <a:schemeClr val="accent5">
              <a:hueOff val="-842315"/>
              <a:satOff val="-3972"/>
              <a:lumOff val="98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Prioritize and organize</a:t>
          </a:r>
          <a:endParaRPr lang="en-US" sz="1600" kern="1200" dirty="0"/>
        </a:p>
      </dsp:txBody>
      <dsp:txXfrm>
        <a:off x="3033041" y="1085858"/>
        <a:ext cx="2658492" cy="1063397"/>
      </dsp:txXfrm>
    </dsp:sp>
    <dsp:sp modelId="{62EAEB70-AF7C-43A1-A8F6-CABEA3B3978D}">
      <dsp:nvSpPr>
        <dsp:cNvPr id="0" name=""/>
        <dsp:cNvSpPr/>
      </dsp:nvSpPr>
      <dsp:spPr>
        <a:xfrm>
          <a:off x="3033041" y="2149255"/>
          <a:ext cx="2658492" cy="2944012"/>
        </a:xfrm>
        <a:prstGeom prst="rect">
          <a:avLst/>
        </a:prstGeom>
        <a:solidFill>
          <a:schemeClr val="accent5">
            <a:tint val="40000"/>
            <a:alpha val="90000"/>
            <a:hueOff val="-887704"/>
            <a:satOff val="-2520"/>
            <a:lumOff val="76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-887704"/>
              <a:satOff val="-2520"/>
              <a:lumOff val="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Professional adherence to tasks and responsibilities (CNBC, 2018).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Sufficient family time and rest (</a:t>
          </a:r>
          <a:r>
            <a:rPr lang="en-GB" sz="1600" kern="1200" dirty="0" err="1"/>
            <a:t>Loborec</a:t>
          </a:r>
          <a:r>
            <a:rPr lang="en-GB" sz="1600" kern="1200" dirty="0"/>
            <a:t> and Weber, 2015).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Balance in relationships and tasks to the writer William Inglis (CNBC, 2018).</a:t>
          </a:r>
          <a:endParaRPr lang="en-US" sz="1600" kern="1200" dirty="0"/>
        </a:p>
      </dsp:txBody>
      <dsp:txXfrm>
        <a:off x="3033041" y="2149255"/>
        <a:ext cx="2658492" cy="2944012"/>
      </dsp:txXfrm>
    </dsp:sp>
    <dsp:sp modelId="{93F84660-F32C-4142-988B-82479BF6BA8E}">
      <dsp:nvSpPr>
        <dsp:cNvPr id="0" name=""/>
        <dsp:cNvSpPr/>
      </dsp:nvSpPr>
      <dsp:spPr>
        <a:xfrm>
          <a:off x="6063723" y="1085858"/>
          <a:ext cx="5336206" cy="1063397"/>
        </a:xfrm>
        <a:prstGeom prst="rect">
          <a:avLst/>
        </a:prstGeom>
        <a:solidFill>
          <a:schemeClr val="accent5">
            <a:hueOff val="-1684631"/>
            <a:satOff val="-7944"/>
            <a:lumOff val="1960"/>
            <a:alphaOff val="0"/>
          </a:schemeClr>
        </a:solidFill>
        <a:ln w="15875" cap="flat" cmpd="sng" algn="ctr">
          <a:solidFill>
            <a:schemeClr val="accent5">
              <a:hueOff val="-1684631"/>
              <a:satOff val="-7944"/>
              <a:lumOff val="19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Philanthropic beliefs</a:t>
          </a:r>
          <a:endParaRPr lang="en-US" sz="1600" kern="1200" dirty="0"/>
        </a:p>
      </dsp:txBody>
      <dsp:txXfrm>
        <a:off x="6063723" y="1085858"/>
        <a:ext cx="5336206" cy="1063397"/>
      </dsp:txXfrm>
    </dsp:sp>
    <dsp:sp modelId="{81959008-BCD5-426D-A031-4B66CF1CE532}">
      <dsp:nvSpPr>
        <dsp:cNvPr id="0" name=""/>
        <dsp:cNvSpPr/>
      </dsp:nvSpPr>
      <dsp:spPr>
        <a:xfrm>
          <a:off x="6066083" y="2314267"/>
          <a:ext cx="5336206" cy="2944012"/>
        </a:xfrm>
        <a:prstGeom prst="rect">
          <a:avLst/>
        </a:prstGeom>
        <a:solidFill>
          <a:schemeClr val="accent5">
            <a:tint val="40000"/>
            <a:alpha val="90000"/>
            <a:hueOff val="-1775408"/>
            <a:satOff val="-5040"/>
            <a:lumOff val="151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-1775408"/>
              <a:satOff val="-5040"/>
              <a:lumOff val="1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Donations to education and medicine totalled from 1855 to 1934- $530,853,632 (Leaders, 2022).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The University of Chicago received $80 million (</a:t>
          </a:r>
          <a:r>
            <a:rPr lang="en-GB" sz="1600" kern="1200" dirty="0" err="1"/>
            <a:t>Loborec</a:t>
          </a:r>
          <a:r>
            <a:rPr lang="en-GB" sz="1600" kern="1200" dirty="0"/>
            <a:t> and Weber, 2015).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Found Spelman College, Central Philippine University, Rockefeller University, the Johns Hopkins School, the Rockefeller Foundation, and the Institute for Medical Research (Leaders, 2022).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Funded scientist Max Theiler, who in 1951 created a vaccine against yellow fever (Leaders, 2022)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It eradicates hookworm through RSC scientists (Leaders, 2022).</a:t>
          </a:r>
          <a:endParaRPr lang="en-US" sz="1600" kern="1200" dirty="0"/>
        </a:p>
      </dsp:txBody>
      <dsp:txXfrm>
        <a:off x="6066083" y="2314267"/>
        <a:ext cx="5336206" cy="29440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7AA3B2-8C1C-4082-B834-D6ED7B8DE440}">
      <dsp:nvSpPr>
        <dsp:cNvPr id="0" name=""/>
        <dsp:cNvSpPr/>
      </dsp:nvSpPr>
      <dsp:spPr>
        <a:xfrm rot="16200000">
          <a:off x="-200177" y="201349"/>
          <a:ext cx="3450613" cy="3047914"/>
        </a:xfrm>
        <a:prstGeom prst="flowChartManualOperati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60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“I believe that with every right comes responsibility; by all means, obligation; and with every</a:t>
          </a:r>
          <a:endParaRPr lang="en-US" sz="1600" kern="120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possession, a responsibility” (Brown University Library, 2014).</a:t>
          </a:r>
          <a:endParaRPr lang="en-US" sz="1600" kern="1200" dirty="0"/>
        </a:p>
      </dsp:txBody>
      <dsp:txXfrm rot="5400000">
        <a:off x="1173" y="690122"/>
        <a:ext cx="3047914" cy="2070367"/>
      </dsp:txXfrm>
    </dsp:sp>
    <dsp:sp modelId="{EC6F2893-A30F-4800-BA70-F0DB52F011A0}">
      <dsp:nvSpPr>
        <dsp:cNvPr id="0" name=""/>
        <dsp:cNvSpPr/>
      </dsp:nvSpPr>
      <dsp:spPr>
        <a:xfrm rot="16200000">
          <a:off x="3076331" y="201349"/>
          <a:ext cx="3450613" cy="3047914"/>
        </a:xfrm>
        <a:prstGeom prst="flowChartManualOperati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600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/>
            <a:t>Forgive mistakes and appreciate each person and situation.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/>
            <a:t>Save your own moral values and your loved ones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/>
            <a:t>Don't do anything just for money (Gunderman and Matthews, 2013).</a:t>
          </a:r>
          <a:endParaRPr lang="en-US" sz="1600" kern="1200" dirty="0"/>
        </a:p>
      </dsp:txBody>
      <dsp:txXfrm rot="5400000">
        <a:off x="3277681" y="690122"/>
        <a:ext cx="3047914" cy="2070367"/>
      </dsp:txXfrm>
    </dsp:sp>
    <dsp:sp modelId="{949A6642-72BA-4623-A760-1330E0788CFD}">
      <dsp:nvSpPr>
        <dsp:cNvPr id="0" name=""/>
        <dsp:cNvSpPr/>
      </dsp:nvSpPr>
      <dsp:spPr>
        <a:xfrm rot="16200000">
          <a:off x="6354011" y="201349"/>
          <a:ext cx="3450613" cy="3047914"/>
        </a:xfrm>
        <a:prstGeom prst="flowChartManualOperati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600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/>
            <a:t>Having the courage to take risks to achieve benefits for society and business.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Master self-control and balance ambition (</a:t>
          </a:r>
          <a:r>
            <a:rPr lang="en-GB" sz="1600" kern="1200" dirty="0" err="1"/>
            <a:t>Gunderman</a:t>
          </a:r>
          <a:r>
            <a:rPr lang="en-GB" sz="1600" kern="1200" dirty="0"/>
            <a:t> and Matthews, 2013).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Build an image of an experienced person whose skills allow him to reach new horizons.</a:t>
          </a:r>
          <a:endParaRPr lang="en-US" sz="1600" kern="1200" dirty="0"/>
        </a:p>
      </dsp:txBody>
      <dsp:txXfrm rot="5400000">
        <a:off x="6555361" y="690122"/>
        <a:ext cx="3047914" cy="20703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A6AA1-A882-405F-9C3A-01AA5B8990FE}">
      <dsp:nvSpPr>
        <dsp:cNvPr id="0" name=""/>
        <dsp:cNvSpPr/>
      </dsp:nvSpPr>
      <dsp:spPr>
        <a:xfrm>
          <a:off x="0" y="90773"/>
          <a:ext cx="5913437" cy="107932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Brian Chesky’s Role: Airbnb's Co-founder &amp; CEO, responsible for the introduction of the revolutionary business model that represented a total change of paradigm in the hospitality industry.</a:t>
          </a:r>
        </a:p>
      </dsp:txBody>
      <dsp:txXfrm>
        <a:off x="52688" y="143461"/>
        <a:ext cx="5808061" cy="973949"/>
      </dsp:txXfrm>
    </dsp:sp>
    <dsp:sp modelId="{0E14F232-9B4A-4EDD-9AF2-0B70458CE0B9}">
      <dsp:nvSpPr>
        <dsp:cNvPr id="0" name=""/>
        <dsp:cNvSpPr/>
      </dsp:nvSpPr>
      <dsp:spPr>
        <a:xfrm>
          <a:off x="0" y="1216178"/>
          <a:ext cx="5913437" cy="1079325"/>
        </a:xfrm>
        <a:prstGeom prst="roundRect">
          <a:avLst/>
        </a:prstGeom>
        <a:gradFill rotWithShape="0">
          <a:gsLst>
            <a:gs pos="0">
              <a:schemeClr val="accent2">
                <a:hueOff val="-1130992"/>
                <a:satOff val="3728"/>
                <a:lumOff val="3987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130992"/>
                <a:satOff val="3728"/>
                <a:lumOff val="3987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130992"/>
                <a:satOff val="3728"/>
                <a:lumOff val="3987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Transformational Leadership: Adherents of creativity , risk-taking, and “one-stop-renting” approach to spur innovating culture (</a:t>
          </a:r>
          <a:r>
            <a:rPr lang="en-US" sz="1600" kern="1200" dirty="0" err="1"/>
            <a:t>Avey</a:t>
          </a:r>
          <a:r>
            <a:rPr lang="en-US" sz="1600" kern="1200" dirty="0"/>
            <a:t>, Avolio, &amp; Luthans, 2011).</a:t>
          </a:r>
        </a:p>
      </dsp:txBody>
      <dsp:txXfrm>
        <a:off x="52688" y="1268866"/>
        <a:ext cx="5808061" cy="973949"/>
      </dsp:txXfrm>
    </dsp:sp>
    <dsp:sp modelId="{A9F7C415-B873-4E56-855E-4206CF49F7AE}">
      <dsp:nvSpPr>
        <dsp:cNvPr id="0" name=""/>
        <dsp:cNvSpPr/>
      </dsp:nvSpPr>
      <dsp:spPr>
        <a:xfrm>
          <a:off x="0" y="2341584"/>
          <a:ext cx="5913437" cy="1079325"/>
        </a:xfrm>
        <a:prstGeom prst="roundRect">
          <a:avLst/>
        </a:prstGeom>
        <a:gradFill rotWithShape="0">
          <a:gsLst>
            <a:gs pos="0">
              <a:schemeClr val="accent2">
                <a:hueOff val="-2261984"/>
                <a:satOff val="7457"/>
                <a:lumOff val="7974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261984"/>
                <a:satOff val="7457"/>
                <a:lumOff val="7974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261984"/>
                <a:satOff val="7457"/>
                <a:lumOff val="7974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Optimistic Vision: According to </a:t>
          </a:r>
          <a:r>
            <a:rPr lang="en-US" sz="1600" kern="1200" dirty="0" err="1"/>
            <a:t>Avey</a:t>
          </a:r>
          <a:r>
            <a:rPr lang="en-US" sz="1600" kern="1200" dirty="0"/>
            <a:t> et al. (2011), the positive attitude demonstrated by the founder towards the line of Airbnb has impacted on both </a:t>
          </a:r>
          <a:r>
            <a:rPr lang="en-US" sz="1600" kern="1200" dirty="0" err="1"/>
            <a:t>organisation's</a:t>
          </a:r>
          <a:r>
            <a:rPr lang="en-US" sz="1600" kern="1200" dirty="0"/>
            <a:t> success and resulting in employees' performance.</a:t>
          </a:r>
        </a:p>
      </dsp:txBody>
      <dsp:txXfrm>
        <a:off x="52688" y="2394272"/>
        <a:ext cx="5808061" cy="973949"/>
      </dsp:txXfrm>
    </dsp:sp>
    <dsp:sp modelId="{0E066617-4D40-4A6E-A403-BA747A8F8CCE}">
      <dsp:nvSpPr>
        <dsp:cNvPr id="0" name=""/>
        <dsp:cNvSpPr/>
      </dsp:nvSpPr>
      <dsp:spPr>
        <a:xfrm>
          <a:off x="0" y="3466989"/>
          <a:ext cx="5913437" cy="1079325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Inclusivity in Decision-Making: Forcing to execute the decision making by participative manner, including Airbnb employees and hosts (Wang, Van </a:t>
          </a:r>
          <a:r>
            <a:rPr lang="en-US" sz="1600" kern="1200" dirty="0" err="1"/>
            <a:t>Iddekinge</a:t>
          </a:r>
          <a:r>
            <a:rPr lang="en-US" sz="1600" kern="1200" dirty="0"/>
            <a:t>, Zhang &amp; </a:t>
          </a:r>
          <a:r>
            <a:rPr lang="en-US" sz="1600" kern="1200" dirty="0" err="1"/>
            <a:t>Bishoff</a:t>
          </a:r>
          <a:r>
            <a:rPr lang="en-US" sz="1600" kern="1200" dirty="0"/>
            <a:t>, 2019).</a:t>
          </a:r>
        </a:p>
      </dsp:txBody>
      <dsp:txXfrm>
        <a:off x="52688" y="3519677"/>
        <a:ext cx="5808061" cy="9739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F68289-71ED-4770-B358-E1EB4B7EBABD}">
      <dsp:nvSpPr>
        <dsp:cNvPr id="0" name=""/>
        <dsp:cNvSpPr/>
      </dsp:nvSpPr>
      <dsp:spPr>
        <a:xfrm>
          <a:off x="0" y="4242"/>
          <a:ext cx="6085090" cy="9293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29BF2A-6509-472A-8389-02BE040669E8}">
      <dsp:nvSpPr>
        <dsp:cNvPr id="0" name=""/>
        <dsp:cNvSpPr/>
      </dsp:nvSpPr>
      <dsp:spPr>
        <a:xfrm>
          <a:off x="281140" y="213355"/>
          <a:ext cx="511664" cy="5111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8976CA-600D-47BB-B528-7AC0075C58CC}">
      <dsp:nvSpPr>
        <dsp:cNvPr id="0" name=""/>
        <dsp:cNvSpPr/>
      </dsp:nvSpPr>
      <dsp:spPr>
        <a:xfrm>
          <a:off x="1073944" y="4242"/>
          <a:ext cx="4978617" cy="9874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508" tIns="104508" rIns="104508" bIns="10450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Promoting Transparency: Chesky literally puts delivery to all channels without holding himself back on mistakes; he learns from all these blunders while everyone is made to become better at all times.</a:t>
          </a:r>
        </a:p>
      </dsp:txBody>
      <dsp:txXfrm>
        <a:off x="1073944" y="4242"/>
        <a:ext cx="4978617" cy="987476"/>
      </dsp:txXfrm>
    </dsp:sp>
    <dsp:sp modelId="{C9E2702F-981A-4501-AED0-B5B7BB410069}">
      <dsp:nvSpPr>
        <dsp:cNvPr id="0" name=""/>
        <dsp:cNvSpPr/>
      </dsp:nvSpPr>
      <dsp:spPr>
        <a:xfrm>
          <a:off x="0" y="1238588"/>
          <a:ext cx="6085090" cy="9293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BFFC08-0AF2-4E41-8F9B-CE1E271FD69E}">
      <dsp:nvSpPr>
        <dsp:cNvPr id="0" name=""/>
        <dsp:cNvSpPr/>
      </dsp:nvSpPr>
      <dsp:spPr>
        <a:xfrm>
          <a:off x="281140" y="1447701"/>
          <a:ext cx="511664" cy="5111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D3661B-93B9-4A3F-94CF-563A8974D230}">
      <dsp:nvSpPr>
        <dsp:cNvPr id="0" name=""/>
        <dsp:cNvSpPr/>
      </dsp:nvSpPr>
      <dsp:spPr>
        <a:xfrm>
          <a:off x="1073944" y="1238588"/>
          <a:ext cx="4978617" cy="9874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508" tIns="104508" rIns="104508" bIns="10450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Emphasis on Community: Enhances the feeling of unity among the workforce and guests building a common sense and heart of the organization for a harmonious outcome (Oc &amp; Bashshur, 2013).</a:t>
          </a:r>
        </a:p>
      </dsp:txBody>
      <dsp:txXfrm>
        <a:off x="1073944" y="1238588"/>
        <a:ext cx="4978617" cy="987476"/>
      </dsp:txXfrm>
    </dsp:sp>
    <dsp:sp modelId="{99A4D1EB-EBD5-4DF7-AD38-A63A74677795}">
      <dsp:nvSpPr>
        <dsp:cNvPr id="0" name=""/>
        <dsp:cNvSpPr/>
      </dsp:nvSpPr>
      <dsp:spPr>
        <a:xfrm>
          <a:off x="0" y="2472934"/>
          <a:ext cx="6085090" cy="9293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4FF127-2BF3-4C47-8222-07B89E8A86F1}">
      <dsp:nvSpPr>
        <dsp:cNvPr id="0" name=""/>
        <dsp:cNvSpPr/>
      </dsp:nvSpPr>
      <dsp:spPr>
        <a:xfrm>
          <a:off x="281140" y="2682047"/>
          <a:ext cx="511664" cy="5111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6747CF-0308-4DF0-922D-1A4F74660A6D}">
      <dsp:nvSpPr>
        <dsp:cNvPr id="0" name=""/>
        <dsp:cNvSpPr/>
      </dsp:nvSpPr>
      <dsp:spPr>
        <a:xfrm>
          <a:off x="1073944" y="2472934"/>
          <a:ext cx="4978617" cy="9874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508" tIns="104508" rIns="104508" bIns="10450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Supportive Work Environment: The aspects of a culture that builds up followers and promote their well-being as well as job performance (Hawryshyn-Montano, Sean Reeske, Messod Franke &amp; Wolfgang Hüffmeier, 2017).</a:t>
          </a:r>
        </a:p>
      </dsp:txBody>
      <dsp:txXfrm>
        <a:off x="1073944" y="2472934"/>
        <a:ext cx="4978617" cy="987476"/>
      </dsp:txXfrm>
    </dsp:sp>
    <dsp:sp modelId="{0A13B1BD-6B14-4BB1-8C07-BA97320114F9}">
      <dsp:nvSpPr>
        <dsp:cNvPr id="0" name=""/>
        <dsp:cNvSpPr/>
      </dsp:nvSpPr>
      <dsp:spPr>
        <a:xfrm>
          <a:off x="0" y="3707280"/>
          <a:ext cx="6085090" cy="9293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439100-E53C-4287-A110-90E78C7C0C20}">
      <dsp:nvSpPr>
        <dsp:cNvPr id="0" name=""/>
        <dsp:cNvSpPr/>
      </dsp:nvSpPr>
      <dsp:spPr>
        <a:xfrm>
          <a:off x="281140" y="3916393"/>
          <a:ext cx="511664" cy="5111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55162-842C-4A3C-AD8A-0D4149D42B7C}">
      <dsp:nvSpPr>
        <dsp:cNvPr id="0" name=""/>
        <dsp:cNvSpPr/>
      </dsp:nvSpPr>
      <dsp:spPr>
        <a:xfrm>
          <a:off x="1073944" y="3707280"/>
          <a:ext cx="4978617" cy="9874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508" tIns="104508" rIns="104508" bIns="10450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Shared Vision and Values: Develops a powerful local identity, and community of believers through similar viewpoints and ideologies (Oc &amp; Bashshur, 2013).</a:t>
          </a:r>
        </a:p>
      </dsp:txBody>
      <dsp:txXfrm>
        <a:off x="1073944" y="3707280"/>
        <a:ext cx="4978617" cy="98747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E088BA-3FF9-4E7D-A0CB-EE9766E603C3}">
      <dsp:nvSpPr>
        <dsp:cNvPr id="0" name=""/>
        <dsp:cNvSpPr/>
      </dsp:nvSpPr>
      <dsp:spPr>
        <a:xfrm>
          <a:off x="0" y="0"/>
          <a:ext cx="7683500" cy="8191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Driving Global Success: </a:t>
          </a:r>
          <a:r>
            <a:rPr lang="en-US" sz="1400" kern="1200" dirty="0" err="1"/>
            <a:t>Chesky’s</a:t>
          </a:r>
          <a:r>
            <a:rPr lang="en-US" sz="1400" kern="1200" dirty="0"/>
            <a:t> extraordinary leadership stemmed the tide of the shared accommodations economy.</a:t>
          </a:r>
        </a:p>
      </dsp:txBody>
      <dsp:txXfrm>
        <a:off x="23991" y="23991"/>
        <a:ext cx="6730401" cy="771127"/>
      </dsp:txXfrm>
    </dsp:sp>
    <dsp:sp modelId="{6F2FE426-408C-4344-A9C6-0EB429780EEC}">
      <dsp:nvSpPr>
        <dsp:cNvPr id="0" name=""/>
        <dsp:cNvSpPr/>
      </dsp:nvSpPr>
      <dsp:spPr>
        <a:xfrm>
          <a:off x="643493" y="968039"/>
          <a:ext cx="7683500" cy="8191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Focus on Innovation and Community: Chesky, who is a corporate leader, and prefers to act a community builder and innovator (Uhl‐Bien, Riggio, Lowe, &amp; Carsten, 2014).</a:t>
          </a:r>
        </a:p>
      </dsp:txBody>
      <dsp:txXfrm>
        <a:off x="667484" y="992030"/>
        <a:ext cx="6459603" cy="771127"/>
      </dsp:txXfrm>
    </dsp:sp>
    <dsp:sp modelId="{5763DCF6-0CA0-45A6-B257-42DA1D51C079}">
      <dsp:nvSpPr>
        <dsp:cNvPr id="0" name=""/>
        <dsp:cNvSpPr/>
      </dsp:nvSpPr>
      <dsp:spPr>
        <a:xfrm>
          <a:off x="1277381" y="1936078"/>
          <a:ext cx="7683500" cy="8191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Effective Follower Engagement: It has been demonstrated that in this way Chesky can provide progress in organisational performance and innovation (Uhl‐Bien et al., 2014).</a:t>
          </a:r>
        </a:p>
      </dsp:txBody>
      <dsp:txXfrm>
        <a:off x="1301372" y="1960069"/>
        <a:ext cx="6469207" cy="771127"/>
      </dsp:txXfrm>
    </dsp:sp>
    <dsp:sp modelId="{239D38C9-2B4F-4C91-B55A-EB94212935F8}">
      <dsp:nvSpPr>
        <dsp:cNvPr id="0" name=""/>
        <dsp:cNvSpPr/>
      </dsp:nvSpPr>
      <dsp:spPr>
        <a:xfrm>
          <a:off x="1920875" y="2904117"/>
          <a:ext cx="7683500" cy="8191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Comparative Strengths: Along the leadership path charted by Chesky, what stands miles apart from typical leadership models, is an emphasis on belonging and shared values, creating a markedly different corporate culture driving Airbnb's operational success.</a:t>
          </a:r>
        </a:p>
      </dsp:txBody>
      <dsp:txXfrm>
        <a:off x="1944866" y="2928108"/>
        <a:ext cx="6459603" cy="771127"/>
      </dsp:txXfrm>
    </dsp:sp>
    <dsp:sp modelId="{73432F89-4D51-42C9-95E2-B9E55B33B936}">
      <dsp:nvSpPr>
        <dsp:cNvPr id="0" name=""/>
        <dsp:cNvSpPr/>
      </dsp:nvSpPr>
      <dsp:spPr>
        <a:xfrm>
          <a:off x="7151078" y="627363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270873" y="627363"/>
        <a:ext cx="292831" cy="400647"/>
      </dsp:txXfrm>
    </dsp:sp>
    <dsp:sp modelId="{42760E8E-BB0F-4008-B790-6313C3FB0B2C}">
      <dsp:nvSpPr>
        <dsp:cNvPr id="0" name=""/>
        <dsp:cNvSpPr/>
      </dsp:nvSpPr>
      <dsp:spPr>
        <a:xfrm>
          <a:off x="7794571" y="1595402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914366" y="1595402"/>
        <a:ext cx="292831" cy="400647"/>
      </dsp:txXfrm>
    </dsp:sp>
    <dsp:sp modelId="{98C11D68-FFA4-489D-8A36-D56B92288C27}">
      <dsp:nvSpPr>
        <dsp:cNvPr id="0" name=""/>
        <dsp:cNvSpPr/>
      </dsp:nvSpPr>
      <dsp:spPr>
        <a:xfrm>
          <a:off x="8428460" y="2563441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548255" y="2563441"/>
        <a:ext cx="292831" cy="40064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E31E11-6709-49F9-901C-B9B6274F4738}">
      <dsp:nvSpPr>
        <dsp:cNvPr id="0" name=""/>
        <dsp:cNvSpPr/>
      </dsp:nvSpPr>
      <dsp:spPr>
        <a:xfrm>
          <a:off x="0" y="421"/>
          <a:ext cx="9604375" cy="9853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E51590-4AE1-4EE2-8E4A-8534456115FF}">
      <dsp:nvSpPr>
        <dsp:cNvPr id="0" name=""/>
        <dsp:cNvSpPr/>
      </dsp:nvSpPr>
      <dsp:spPr>
        <a:xfrm>
          <a:off x="298074" y="222129"/>
          <a:ext cx="541953" cy="5419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C1135-377F-4D30-9459-B8FB74201061}">
      <dsp:nvSpPr>
        <dsp:cNvPr id="0" name=""/>
        <dsp:cNvSpPr/>
      </dsp:nvSpPr>
      <dsp:spPr>
        <a:xfrm>
          <a:off x="1138102" y="421"/>
          <a:ext cx="8466272" cy="985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285" tIns="104285" rIns="104285" bIns="10428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Marked differences between 20th century hierarchical and authoritarian style versus 21st century empathy, collaboration and innovation</a:t>
          </a:r>
          <a:endParaRPr lang="en-US" sz="2200" kern="1200"/>
        </a:p>
      </dsp:txBody>
      <dsp:txXfrm>
        <a:off x="1138102" y="421"/>
        <a:ext cx="8466272" cy="985370"/>
      </dsp:txXfrm>
    </dsp:sp>
    <dsp:sp modelId="{DAA0F868-0A61-44D2-A035-73FB8F8F606C}">
      <dsp:nvSpPr>
        <dsp:cNvPr id="0" name=""/>
        <dsp:cNvSpPr/>
      </dsp:nvSpPr>
      <dsp:spPr>
        <a:xfrm>
          <a:off x="0" y="1232133"/>
          <a:ext cx="9604375" cy="9853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FCDD9B-CB59-441C-AC1C-2E2D682D6836}">
      <dsp:nvSpPr>
        <dsp:cNvPr id="0" name=""/>
        <dsp:cNvSpPr/>
      </dsp:nvSpPr>
      <dsp:spPr>
        <a:xfrm>
          <a:off x="298074" y="1453842"/>
          <a:ext cx="541953" cy="5419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D44FB-CBA6-458F-B773-5DCC1D759078}">
      <dsp:nvSpPr>
        <dsp:cNvPr id="0" name=""/>
        <dsp:cNvSpPr/>
      </dsp:nvSpPr>
      <dsp:spPr>
        <a:xfrm>
          <a:off x="1138102" y="1232133"/>
          <a:ext cx="8466272" cy="985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285" tIns="104285" rIns="104285" bIns="10428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Differences in organizational structure and culture</a:t>
          </a:r>
          <a:endParaRPr lang="en-US" sz="2200" kern="1200"/>
        </a:p>
      </dsp:txBody>
      <dsp:txXfrm>
        <a:off x="1138102" y="1232133"/>
        <a:ext cx="8466272" cy="985370"/>
      </dsp:txXfrm>
    </dsp:sp>
    <dsp:sp modelId="{92C42657-5A11-4282-AD56-05A56E33FFF5}">
      <dsp:nvSpPr>
        <dsp:cNvPr id="0" name=""/>
        <dsp:cNvSpPr/>
      </dsp:nvSpPr>
      <dsp:spPr>
        <a:xfrm>
          <a:off x="0" y="2463846"/>
          <a:ext cx="9604375" cy="9853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E6050B-F7FD-415F-AAD8-1226B0BD2473}">
      <dsp:nvSpPr>
        <dsp:cNvPr id="0" name=""/>
        <dsp:cNvSpPr/>
      </dsp:nvSpPr>
      <dsp:spPr>
        <a:xfrm>
          <a:off x="298074" y="2685554"/>
          <a:ext cx="541953" cy="5419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B6270-2385-4487-ACE0-F787995DFAF4}">
      <dsp:nvSpPr>
        <dsp:cNvPr id="0" name=""/>
        <dsp:cNvSpPr/>
      </dsp:nvSpPr>
      <dsp:spPr>
        <a:xfrm>
          <a:off x="1138102" y="2463846"/>
          <a:ext cx="8466272" cy="985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285" tIns="104285" rIns="104285" bIns="10428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Personal skills and experience versus shared interpersonal competence and team spirit (Connell at al., 2002).</a:t>
          </a:r>
          <a:endParaRPr lang="en-US" sz="2200" kern="1200"/>
        </a:p>
      </dsp:txBody>
      <dsp:txXfrm>
        <a:off x="1138102" y="2463846"/>
        <a:ext cx="8466272" cy="9853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D57DEA-18FE-496B-9C4B-00D9053CBD2C}" type="datetimeFigureOut">
              <a:rPr lang="en-US" smtClean="0"/>
              <a:t>4/3/2024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79F1CA-DD8B-44A6-B196-1028F129D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2188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91456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4AB24B-9C56-01D3-63A3-A62D8C3A29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03755D-7E0F-081E-70F5-9CEF0156CB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016032-66C1-1612-FF34-2236FCC2ED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2495C5-29EF-DBAF-493B-9527402C78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2158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1B4AED-7A1E-F474-EB39-45FF557FBB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D7C615-9FE0-79AA-C3BC-D335ACA479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359DC6-5E6A-D2ED-9131-9193FF5C84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0EA83C-6D75-BE45-6D6C-CF60853E90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06017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07110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BF0BAF-924D-CE90-2B6D-A065A13AE1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B745C3-A5C9-8755-2056-BB4E966783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916E33-5B26-333C-95B3-90DB4F6702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0E9696-1CB6-A8A9-1034-4F96D1AED3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81183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0DC269-68A9-C694-F5E7-42B69CF8EA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E54DC8-02F2-4DD2-16D8-7797E6505E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0AB519-6F96-E77D-E846-DE7ECA31A2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17DD35-6412-5C26-9140-EB75BA531A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91873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AF30C1-0F19-1665-76F5-4F17620AF0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3E1F21-F9E7-2487-C4BD-58D4A0A195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6BDDB1-D940-A454-ED52-C2AE01D1B0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2B3E48-AE86-6AD4-4121-B9D353613B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56456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4648B8-9645-3B69-057F-2F82FABF61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57E276-C42A-CE99-B56C-4E766D0153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E207F5-3DE3-513A-C573-F188B4D64F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24F732-136E-45DA-6FAA-E5B4255700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94191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2DBD5E-AD6D-5C3B-72E6-966B9DD3E1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04FAB1-F299-1E9E-26A6-6F8D3D153C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01252D-5929-FA3B-009F-FD5F78EDAC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A910C-DE1F-C0A7-155A-568CA2A82D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56571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C0466B-D0A1-C7DE-0AA3-AB1361B020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4B9B89-38DD-D2B4-A3A6-A7D9593248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EC6DDA-6F77-4965-AD1D-8757024A56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1600C5-AFA5-A2EF-3456-FDFEA8C8B6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05056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E7FBC9-B892-A6DB-B094-B6AEC5CC4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40E900-2DA3-C0B9-F726-B020CB8E5C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E68E2B-136A-F3EE-32D0-2FB3B55845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B8DB43-6AA4-76C0-22CA-4678ED3D17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33731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B4273B-6A05-06F9-D96B-B7ECFEAEED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E0A5D0-4388-F9EE-A425-E86F59B275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85E3FD-62B5-363C-ADCD-E0FB1018BE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325E3-8997-2704-C331-199F63ED4D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16233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579CB9-029B-98D0-ADE5-25E86C3E3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0B62B0-F73D-BF97-D19D-4928D955EA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0656B2-A1FC-B335-26E5-F404913A94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C2057A-226C-1E5B-2761-5503C542B5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118497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084E1E-D77E-67B2-EEDB-2A22228D15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AC4399-0851-57AA-8E67-C5426056A0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FE1E48-1B22-5B65-07FE-54ABCD1F5A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40988F-1254-7FF9-EE40-42B1D5488E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79584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BB9A9E-7137-F51A-8BE9-404C8202E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E0CE2E-0A77-4FB4-E336-9A59E2A8BC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A6BF7D-693F-F8F6-8A50-251B10491C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FA584F-AC2E-8D61-4E31-857172F9B9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561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69FD24-2FDC-42E7-C683-6CA559CDE6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3B50C8-B9C0-1F7C-051F-CFD4CE070E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6EAE0C-EBB3-5247-D172-D7F2ADEC2D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6DF5BA-4315-3CF3-3514-F8319AC72E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75352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1CD213-51BD-B5EB-CFFC-304E992D2F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F988D3-3C2C-31D5-BD46-A8F8003B51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798905-8A79-D1C4-CE21-963604EA5D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4524B4-9C44-91AE-C052-525FC04C53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579445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B8FAB2-C382-FC31-D78E-F52B4D195D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918669-3FA3-2964-FBFD-DB87587F2D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FAD084-9732-150B-3FF2-3E57C2E72F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269B97-0265-3A60-BF3C-16E3D94FAF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267506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89DDFB-6CDA-0D2C-9E58-CE3FCE67B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C8FF8C-0968-B68E-D52D-FDE2DD42AE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F222A4-0982-4087-E531-582AA60E23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00A525-8D6E-922D-F28A-6391D1C3F6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0BE5AE-1C30-4559-A75D-5F762384B9E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0009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1D40F-1F23-4F4A-9891-29273E265899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2D2F5AD-9C3A-436A-9F90-95CB0DF89F8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4493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1D40F-1F23-4F4A-9891-29273E265899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5AD-9C3A-436A-9F90-95CB0DF89F89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1802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1D40F-1F23-4F4A-9891-29273E265899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5AD-9C3A-436A-9F90-95CB0DF89F8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9391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1D40F-1F23-4F4A-9891-29273E265899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5AD-9C3A-436A-9F90-95CB0DF89F89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6731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1D40F-1F23-4F4A-9891-29273E265899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5AD-9C3A-436A-9F90-95CB0DF89F89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352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1D40F-1F23-4F4A-9891-29273E265899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5AD-9C3A-436A-9F90-95CB0DF89F89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6032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1D40F-1F23-4F4A-9891-29273E265899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5AD-9C3A-436A-9F90-95CB0DF89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789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1D40F-1F23-4F4A-9891-29273E265899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5AD-9C3A-436A-9F90-95CB0DF89F89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7886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AA1D40F-1F23-4F4A-9891-29273E265899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5AD-9C3A-436A-9F90-95CB0DF89F89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4595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1D40F-1F23-4F4A-9891-29273E265899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5AD-9C3A-436A-9F90-95CB0DF89F89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2912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1D40F-1F23-4F4A-9891-29273E265899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2F5AD-9C3A-436A-9F90-95CB0DF89F8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7053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A1D40F-1F23-4F4A-9891-29273E265899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2D2F5AD-9C3A-436A-9F90-95CB0DF89F8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6768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68608-2DA8-EC8A-0CD0-D2CC1870D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The Business leaders of 20</a:t>
            </a:r>
            <a:r>
              <a:rPr lang="en-GB" baseline="30000" dirty="0"/>
              <a:t>th</a:t>
            </a:r>
            <a:r>
              <a:rPr lang="en-GB" dirty="0"/>
              <a:t> and 21</a:t>
            </a:r>
            <a:r>
              <a:rPr lang="en-GB" baseline="30000" dirty="0"/>
              <a:t>st</a:t>
            </a:r>
            <a:r>
              <a:rPr lang="en-GB" dirty="0"/>
              <a:t> century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3EE1D0-6B16-2CC2-20B1-EF69D10373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2400" dirty="0"/>
              <a:t>Modul: Leadership and management, theory and practice - LCBB6003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sz="1600" dirty="0"/>
              <a:t>Presenters:</a:t>
            </a:r>
          </a:p>
          <a:p>
            <a:pPr marL="0" indent="0" algn="ctr">
              <a:buNone/>
            </a:pPr>
            <a:r>
              <a:rPr lang="en-US" sz="1600" dirty="0"/>
              <a:t>Teodora Georgieva - 2111818 - group leader</a:t>
            </a:r>
          </a:p>
          <a:p>
            <a:pPr marL="0" indent="0" algn="ctr">
              <a:buNone/>
            </a:pPr>
            <a:r>
              <a:rPr lang="en-US" sz="1600" dirty="0"/>
              <a:t>Ralitsa Georgieva - 2114508</a:t>
            </a:r>
          </a:p>
          <a:p>
            <a:pPr marL="0" indent="0" algn="ctr">
              <a:buNone/>
            </a:pPr>
            <a:r>
              <a:rPr lang="en-US" sz="1600" dirty="0"/>
              <a:t>Miroslava Georgieva - 2112588</a:t>
            </a:r>
          </a:p>
          <a:p>
            <a:pPr marL="0" indent="0" algn="ctr">
              <a:buNone/>
            </a:pPr>
            <a:r>
              <a:rPr lang="en-US" sz="1600" dirty="0"/>
              <a:t>Milena Andonova - 2115611</a:t>
            </a:r>
          </a:p>
        </p:txBody>
      </p:sp>
    </p:spTree>
    <p:extLst>
      <p:ext uri="{BB962C8B-B14F-4D97-AF65-F5344CB8AC3E}">
        <p14:creationId xmlns:p14="http://schemas.microsoft.com/office/powerpoint/2010/main" val="361853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5696C8-5E27-E30B-8D5A-1DB740C7B9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BB743B-4806-2DBC-6C5B-E5A189D67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GB"/>
              <a:t>table of contents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648FDC-704C-DC08-3028-AD1982C026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r>
              <a:rPr lang="en-US" b="0" i="0" dirty="0">
                <a:effectLst/>
                <a:latin typeface="Arial" panose="020B0604020202020204" pitchFamily="34" charset="0"/>
              </a:rPr>
              <a:t>1.The Leaders of 20th century</a:t>
            </a:r>
          </a:p>
          <a:p>
            <a:r>
              <a:rPr lang="en-US" b="0" i="0" dirty="0">
                <a:effectLst/>
                <a:latin typeface="Arial" panose="020B0604020202020204" pitchFamily="34" charset="0"/>
              </a:rPr>
              <a:t>1.1. John D. Rockefeller </a:t>
            </a:r>
          </a:p>
          <a:p>
            <a:r>
              <a:rPr lang="en-US" b="0" i="0" dirty="0">
                <a:effectLst/>
                <a:latin typeface="Arial" panose="020B0604020202020204" pitchFamily="34" charset="0"/>
              </a:rPr>
              <a:t>1.2. Coco Channel</a:t>
            </a:r>
          </a:p>
          <a:p>
            <a:r>
              <a:rPr lang="en-US" b="0" i="0" dirty="0">
                <a:effectLst/>
                <a:latin typeface="Arial" panose="020B0604020202020204" pitchFamily="34" charset="0"/>
              </a:rPr>
              <a:t>2. The leaders of 21st century</a:t>
            </a:r>
          </a:p>
          <a:p>
            <a:r>
              <a:rPr lang="en-US" b="0" i="0" dirty="0">
                <a:effectLst/>
                <a:latin typeface="Arial" panose="020B0604020202020204" pitchFamily="34" charset="0"/>
              </a:rPr>
              <a:t>2.1.Jeff Weiner</a:t>
            </a:r>
          </a:p>
          <a:p>
            <a:r>
              <a:rPr lang="en-US" b="0" i="0" dirty="0">
                <a:effectLst/>
                <a:latin typeface="Arial" panose="020B0604020202020204" pitchFamily="34" charset="0"/>
              </a:rPr>
              <a:t>2.2. Brian </a:t>
            </a:r>
            <a:r>
              <a:rPr lang="en-US" b="0" i="0" dirty="0" err="1">
                <a:effectLst/>
                <a:latin typeface="Arial" panose="020B0604020202020204" pitchFamily="34" charset="0"/>
              </a:rPr>
              <a:t>Chesky</a:t>
            </a:r>
            <a:endParaRPr lang="en-US" b="0" i="0" dirty="0">
              <a:effectLst/>
              <a:latin typeface="Arial" panose="020B0604020202020204" pitchFamily="34" charset="0"/>
            </a:endParaRPr>
          </a:p>
          <a:p>
            <a:r>
              <a:rPr lang="en-US" b="0" i="0" dirty="0">
                <a:effectLst/>
                <a:latin typeface="Arial" panose="020B0604020202020204" pitchFamily="34" charset="0"/>
              </a:rPr>
              <a:t>3. Comparative analysis of leaders - similarities and differences</a:t>
            </a:r>
          </a:p>
        </p:txBody>
      </p:sp>
    </p:spTree>
    <p:extLst>
      <p:ext uri="{BB962C8B-B14F-4D97-AF65-F5344CB8AC3E}">
        <p14:creationId xmlns:p14="http://schemas.microsoft.com/office/powerpoint/2010/main" val="4053747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28539B-589A-C680-F864-C41B70BAF7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99003C5-39EE-0D0A-360D-B367A6699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099854"/>
            <a:ext cx="9603275" cy="612437"/>
          </a:xfrm>
        </p:spPr>
        <p:txBody>
          <a:bodyPr/>
          <a:lstStyle/>
          <a:p>
            <a:r>
              <a:rPr lang="en-US" dirty="0"/>
              <a:t>Leadership Style of John Rockefeller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6DD439-8412-B5C8-7571-C8E34DE0428D}"/>
              </a:ext>
            </a:extLst>
          </p:cNvPr>
          <p:cNvSpPr/>
          <p:nvPr/>
        </p:nvSpPr>
        <p:spPr>
          <a:xfrm>
            <a:off x="6278209" y="2548805"/>
            <a:ext cx="4981130" cy="133157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BCAC61-BC09-8512-0106-B2132DE20FE2}"/>
              </a:ext>
            </a:extLst>
          </p:cNvPr>
          <p:cNvSpPr/>
          <p:nvPr/>
        </p:nvSpPr>
        <p:spPr>
          <a:xfrm>
            <a:off x="6274686" y="4154791"/>
            <a:ext cx="4981432" cy="125036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4EA5D12-26C9-8190-381F-EEFE092D5352}"/>
              </a:ext>
            </a:extLst>
          </p:cNvPr>
          <p:cNvSpPr/>
          <p:nvPr/>
        </p:nvSpPr>
        <p:spPr>
          <a:xfrm>
            <a:off x="745201" y="2392910"/>
            <a:ext cx="4981432" cy="125036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7AD81CF-0D87-4D63-8153-988A7F56647B}"/>
              </a:ext>
            </a:extLst>
          </p:cNvPr>
          <p:cNvSpPr/>
          <p:nvPr/>
        </p:nvSpPr>
        <p:spPr>
          <a:xfrm>
            <a:off x="726548" y="3759997"/>
            <a:ext cx="4980675" cy="47172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979C0B1-73A5-3D8F-A65F-F8DECA6A4EF8}"/>
              </a:ext>
            </a:extLst>
          </p:cNvPr>
          <p:cNvSpPr/>
          <p:nvPr/>
        </p:nvSpPr>
        <p:spPr>
          <a:xfrm>
            <a:off x="725790" y="4373159"/>
            <a:ext cx="4980675" cy="135730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3676DFB-C3E6-AF61-75C5-77496FC5A61D}"/>
              </a:ext>
            </a:extLst>
          </p:cNvPr>
          <p:cNvSpPr txBox="1"/>
          <p:nvPr/>
        </p:nvSpPr>
        <p:spPr>
          <a:xfrm>
            <a:off x="744898" y="2542762"/>
            <a:ext cx="488077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America's first billionaire and most successful businessman -Standard Oil from 1870 to 1880 (History, 2023).</a:t>
            </a:r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591FB5C-D0FA-8D68-9B64-F170F5D7C8BC}"/>
              </a:ext>
            </a:extLst>
          </p:cNvPr>
          <p:cNvSpPr txBox="1"/>
          <p:nvPr/>
        </p:nvSpPr>
        <p:spPr>
          <a:xfrm>
            <a:off x="6297783" y="4147652"/>
            <a:ext cx="4981432" cy="1264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kern="100" dirty="0">
                <a:solidFill>
                  <a:srgbClr val="262626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kern="1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oor family</a:t>
            </a:r>
            <a:r>
              <a:rPr lang="en-GB" kern="100" dirty="0">
                <a:solidFill>
                  <a:srgbClr val="262626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lang="en-GB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bookkeeper $3.57 a week (</a:t>
            </a:r>
            <a:r>
              <a:rPr lang="en-GB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Oklahoma Minerals, 2019)</a:t>
            </a:r>
            <a:r>
              <a:rPr lang="en-GB" kern="1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kern="1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worth $318.3 billion in 2021 - almost as much as Jeff Bezos and Elon Musk combined </a:t>
            </a:r>
            <a:r>
              <a:rPr lang="en-GB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(Leaders, 2022).</a:t>
            </a:r>
            <a:endParaRPr lang="en-US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9385EF0-976B-0B4E-8279-2ABB2DA8158F}"/>
              </a:ext>
            </a:extLst>
          </p:cNvPr>
          <p:cNvSpPr txBox="1"/>
          <p:nvPr/>
        </p:nvSpPr>
        <p:spPr>
          <a:xfrm>
            <a:off x="710927" y="4403490"/>
            <a:ext cx="4914749" cy="1264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kern="1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Critics for monopolistic behaviour and authoritarian style -prioritizes productivity over people, makes decisions alone, and limits co-workers' involvement (</a:t>
            </a:r>
            <a:r>
              <a:rPr lang="en-GB" kern="100" dirty="0" err="1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Mwebaza</a:t>
            </a:r>
            <a:r>
              <a:rPr lang="en-GB" kern="1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 al, 2023).</a:t>
            </a:r>
            <a:endParaRPr lang="en-US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D65E082-987F-171B-766C-EA7A71529E5B}"/>
              </a:ext>
            </a:extLst>
          </p:cNvPr>
          <p:cNvSpPr txBox="1"/>
          <p:nvPr/>
        </p:nvSpPr>
        <p:spPr>
          <a:xfrm>
            <a:off x="745201" y="3787261"/>
            <a:ext cx="4846203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Building successful business through mutual aid. </a:t>
            </a:r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44E4E47-D979-2E20-5EAD-A149F55136CC}"/>
              </a:ext>
            </a:extLst>
          </p:cNvPr>
          <p:cNvSpPr txBox="1"/>
          <p:nvPr/>
        </p:nvSpPr>
        <p:spPr>
          <a:xfrm>
            <a:off x="6307172" y="2531438"/>
            <a:ext cx="488502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Transformational leadership style- achieving goals, encourages and inspires the followers, express their creativity and achieving a better work environment (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Patiar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Mia, 2009).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978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29F66185-DDC0-C639-CBF0-3DA03E7F36E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7733" r="-1" b="17265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A6436A6-8084-1E25-9F23-412F75F55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527" y="282814"/>
            <a:ext cx="11187546" cy="503578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Respect, support and trust for employees and partners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4BA047F-E8F1-21B1-2312-878ECDC7B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20" y="632817"/>
            <a:ext cx="11062853" cy="841347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"Good leadership consists in showing ordinary people how to do the work of higher people."  (Workspace by Rockefeller Group, 2024)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E6A22360-91AE-4D85-3023-0B0D434983F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89800337"/>
              </p:ext>
            </p:extLst>
          </p:nvPr>
        </p:nvGraphicFramePr>
        <p:xfrm>
          <a:off x="1205348" y="1600199"/>
          <a:ext cx="10018596" cy="4716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397262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1982734-4311-A00D-F412-A5FF42BCD5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3ACA78ED-63E3-0EAF-0297-80DD483B62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95553572"/>
              </p:ext>
            </p:extLst>
          </p:nvPr>
        </p:nvGraphicFramePr>
        <p:xfrm>
          <a:off x="415637" y="304801"/>
          <a:ext cx="11402290" cy="61791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0922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DD2FE9-20E4-DF6C-E958-F372FE7DF6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7B7D865A-14C5-EF23-4D90-D4C85E2E37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7733" r="-1" b="17264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A0A2156-2265-AE77-070B-3C3B56A3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GB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Messages to followers</a:t>
            </a:r>
            <a:endParaRPr lang="en-US" kern="1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0E8A3455-EEF1-672C-7FFA-BA445D5A14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8402366"/>
              </p:ext>
            </p:extLst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58442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115FCF8-9B22-4A9F-45AF-DB3AD8C8DF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2F8CA4E-F50C-66D3-6717-C48546B4A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Coco Channel - Leadership style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E18634-2A1D-B53C-32D8-7E7D6F92B8A3}"/>
              </a:ext>
            </a:extLst>
          </p:cNvPr>
          <p:cNvSpPr txBox="1"/>
          <p:nvPr/>
        </p:nvSpPr>
        <p:spPr>
          <a:xfrm>
            <a:off x="514350" y="2015732"/>
            <a:ext cx="5386388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fontAlgn="base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b="0" i="0" u="none" strike="noStrike"/>
              <a:t>Coco Channel is a female icon who gained popularity from her fashion influence after the World war I (Cattani et al, 2023). 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b="0" i="0" u="none" strike="noStrike"/>
              <a:t>She was a transformational leader who impacted lives of many.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b="0" i="0" u="none" strike="noStrike"/>
              <a:t>Transformational leadership refers to practice by leaders to cultivate change in people, system or organization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b="0" i="0" u="none" strike="noStrike"/>
              <a:t>She  challenged the societal standards about women and fashion and introduced the CHANEL fashion line (NI, 2021, p.78)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b="0" i="0" u="none" strike="noStrike"/>
              <a:t>She motivated and challenged her staff to take risks to make a difference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b="0" i="0" u="none" strike="noStrike"/>
              <a:t>She was the first female to establish world-class business</a:t>
            </a:r>
            <a:endParaRPr lang="en-US" sz="1400" b="0" i="0" u="none" strike="noStrike" dirty="0"/>
          </a:p>
        </p:txBody>
      </p:sp>
      <p:pic>
        <p:nvPicPr>
          <p:cNvPr id="1028" name="Picture 4" descr="COCO CHANEL — Upside Down Frown">
            <a:extLst>
              <a:ext uri="{FF2B5EF4-FFF2-40B4-BE49-F238E27FC236}">
                <a16:creationId xmlns:a16="http://schemas.microsoft.com/office/drawing/2014/main" id="{B94F5DCE-8929-96A5-FE70-936AB857EF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4411" y="1275798"/>
            <a:ext cx="4960442" cy="3720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90833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62AED0-DA6E-7B21-86AD-CFDADCFA6D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OCO CHANEL — Upside Down Frown">
            <a:extLst>
              <a:ext uri="{FF2B5EF4-FFF2-40B4-BE49-F238E27FC236}">
                <a16:creationId xmlns:a16="http://schemas.microsoft.com/office/drawing/2014/main" id="{99FD4F26-26B1-F18C-1031-25C0FF60F5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66" r="-1" b="16332"/>
          <a:stretch/>
        </p:blipFill>
        <p:spPr bwMode="auto">
          <a:xfrm>
            <a:off x="305" y="10"/>
            <a:ext cx="1219169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0D8BAB7E-1A0A-CE4A-5576-24117A82F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Leadership behaviour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81636D-634D-24DE-3A2B-CBC4FF4EB8CB}"/>
              </a:ext>
            </a:extLst>
          </p:cNvPr>
          <p:cNvSpPr txBox="1"/>
          <p:nvPr/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fontAlgn="base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 u="none" strike="noStrike"/>
              <a:t>Chanel was an intentional about her goals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 u="none" strike="noStrike"/>
              <a:t>She was naturally rebellious 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 u="none" strike="noStrike"/>
              <a:t>Chanel was creative and persistent (Richer &amp; Filion, 2023,p. 6)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 u="none" strike="noStrike"/>
              <a:t>She effectively delegated duties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 u="none" strike="noStrike"/>
              <a:t>She befriended highly skilled individuals to boost her leadership 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 u="none" strike="noStrike"/>
              <a:t>She had a strong willpower to achieve her goals (Serdari, 2023, p.8)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 u="none" strike="noStrike"/>
              <a:t>She enjoyed empowering people to abandon old traditions that were uncomfortable.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 u="none" strike="noStrike"/>
              <a:t>She was tough and full of attitude that made her admirable</a:t>
            </a:r>
          </a:p>
        </p:txBody>
      </p:sp>
    </p:spTree>
    <p:extLst>
      <p:ext uri="{BB962C8B-B14F-4D97-AF65-F5344CB8AC3E}">
        <p14:creationId xmlns:p14="http://schemas.microsoft.com/office/powerpoint/2010/main" val="3211175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9D4AEA-0D53-4159-7121-8A0D5C552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OCO CHANEL — Upside Down Frown">
            <a:extLst>
              <a:ext uri="{FF2B5EF4-FFF2-40B4-BE49-F238E27FC236}">
                <a16:creationId xmlns:a16="http://schemas.microsoft.com/office/drawing/2014/main" id="{DD748F6A-05CA-1BCD-4758-1B641151DD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66" r="-1" b="16332"/>
          <a:stretch/>
        </p:blipFill>
        <p:spPr bwMode="auto">
          <a:xfrm>
            <a:off x="305" y="10"/>
            <a:ext cx="1219169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A48A3B13-7DC5-C4E3-C701-57F85CF6F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Follower appeal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3C50D0-EF50-CB4A-4FB5-CB55821986D5}"/>
              </a:ext>
            </a:extLst>
          </p:cNvPr>
          <p:cNvSpPr txBox="1"/>
          <p:nvPr/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fontAlgn="base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 u="none" strike="noStrike"/>
              <a:t>Coco Chanel was a strong influencer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 u="none" strike="noStrike"/>
              <a:t>She dined with the rich and offered free perfumes as gift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 u="none" strike="noStrike"/>
              <a:t>She used her creativity to create unique designs to attract clients in the 20</a:t>
            </a:r>
            <a:r>
              <a:rPr lang="en-US" b="0" i="0" u="none" strike="noStrike" baseline="30000"/>
              <a:t>th</a:t>
            </a:r>
            <a:r>
              <a:rPr lang="en-US" b="0" i="0" u="none" strike="noStrike"/>
              <a:t> century (Peishan &amp; Yufei, 2021,p.1439)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 u="none" strike="noStrike"/>
              <a:t>Her heroic story of going against odds and creating luxurious brand attracted more clients (Guseva, 2021)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 u="none" strike="noStrike"/>
              <a:t>She portrayed admirable characteristics such as courage, elegance and style</a:t>
            </a:r>
          </a:p>
          <a:p>
            <a:pPr indent="-228600" fontAlgn="base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 u="none" strike="noStrike"/>
              <a:t>Her popular phrase “ luxury must be convenient, otherwise no luxury” increased confidence in women to follow her</a:t>
            </a:r>
          </a:p>
        </p:txBody>
      </p:sp>
    </p:spTree>
    <p:extLst>
      <p:ext uri="{BB962C8B-B14F-4D97-AF65-F5344CB8AC3E}">
        <p14:creationId xmlns:p14="http://schemas.microsoft.com/office/powerpoint/2010/main" val="1422235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B1D696-57F9-CCA0-5EA6-2C0BC477D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in a blue shirt&#10;&#10;Description automatically generated">
            <a:extLst>
              <a:ext uri="{FF2B5EF4-FFF2-40B4-BE49-F238E27FC236}">
                <a16:creationId xmlns:a16="http://schemas.microsoft.com/office/drawing/2014/main" id="{7E1C32C8-E18E-74A8-9F0B-574C31677A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931B7E-B3CB-F0AD-A5C6-FE3CDAFD0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pPr marR="0" lvl="0">
              <a:spcBef>
                <a:spcPts val="0"/>
              </a:spcBef>
              <a:spcAft>
                <a:spcPts val="0"/>
              </a:spcAft>
            </a:pPr>
            <a:r>
              <a:rPr lang="en-GB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Leadership style of Jeff Weiner</a:t>
            </a:r>
            <a:endParaRPr lang="en-US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292A1F-D2B2-326A-A146-613459C29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pPr marL="342900" marR="0" lvl="0" indent="-34290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7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Jeff Weiner was LinkedIn's CEO from 2009 to 2020. He has digital management experience and has held leadership roles at Yahoo! for over seven years.</a:t>
            </a:r>
            <a:endParaRPr lang="bg-BG" sz="1700" kern="10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endParaRPr lang="en-US" sz="17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7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Jeff Weiner's leadership emphasizes prioritizing the well-being of others at work.</a:t>
            </a:r>
            <a:endParaRPr lang="bg-BG" sz="1700" kern="10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endParaRPr lang="en-US" sz="17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7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Weiner firmly asserts that inspiration is vital in leadership as it drives motivated teams.</a:t>
            </a:r>
            <a:endParaRPr lang="bg-BG" sz="1700" kern="10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endParaRPr lang="en-US" sz="17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7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His infectious enthusiasm reflects the intrigue and excitement of LinkedIn's future, even to outsiders.</a:t>
            </a:r>
            <a:endParaRPr lang="bg-BG" sz="1700" kern="10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endParaRPr lang="en-US" sz="17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sz="17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Weiner highlights three critical qualities for leaders: awareness, synthesis, and inspiration.</a:t>
            </a:r>
            <a:endParaRPr lang="en-US" sz="17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41628977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D74BAE-EF58-C961-D741-D9CFF3CD15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Light bulb on yellow background with sketched light beams and cord">
            <a:extLst>
              <a:ext uri="{FF2B5EF4-FFF2-40B4-BE49-F238E27FC236}">
                <a16:creationId xmlns:a16="http://schemas.microsoft.com/office/drawing/2014/main" id="{7706E6FA-C22B-AA39-801C-8C8CC815FDC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8534" r="-1" b="-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37BB64-F80E-9F50-2869-A7055BEE8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Leadership Behaviour of Jeff Weiner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7AC384-076C-2BDD-AB80-F0B25FC570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Mr Weiner, an experienced leader, implemented effective behaviours based on his 11 years of experience. These include: </a:t>
            </a: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Inspiring shared results on LinkedIn by matching skills with job opportunities.</a:t>
            </a: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Evolving from start-up to public company and growing business skills.</a:t>
            </a: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Prioritizing tasks by focusing on fewer things and doing them well.</a:t>
            </a: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Carving out daily time for reflection and big-picture thinking.</a:t>
            </a: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Encouraging employees to think like owners.</a:t>
            </a: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65543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665ED2-A57D-2B90-0478-0D5C5F715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Light bulb on yellow background with sketched light beams and cord">
            <a:extLst>
              <a:ext uri="{FF2B5EF4-FFF2-40B4-BE49-F238E27FC236}">
                <a16:creationId xmlns:a16="http://schemas.microsoft.com/office/drawing/2014/main" id="{C8347B51-F97F-FDEC-3939-6EF375C2447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8534" r="-1" b="-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1CA584-3E8F-5394-0DAB-560EF4FF5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US" dirty="0"/>
              <a:t>Followers appeal of Jeff Weiner’s Leadership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022226-4669-6D29-6A56-6810ACF5D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Jeff Weiner, the former CEO of LinkedIn, prioritized innovation, growth, and social responsibility while promoting diversity and inclusion. </a:t>
            </a: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68580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 is renowned for his thought leadership skills and emphasis on mindfulness and compassion.</a:t>
            </a: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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Focusing on empathy, compassion, growth, collaboration, vision, and resilience can help aspiring leaders learn valuable lessons from him.</a:t>
            </a: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784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9CCA53-6CFC-B881-4191-92586C8D8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26667-37B5-1B90-DB78-96EF1CF28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US" dirty="0"/>
              <a:t>Leadership Style of Brian Chesky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6D2AA7-CD7B-A311-42AF-FE22024F103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23910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F0C9DC-23F0-0AAE-8B89-FDB3BA15F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2AFB0A6E-393E-8FA3-9A1E-600B6783CF6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7733" r="-1" b="17265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70C8BF-2C2D-F53B-F9FE-876D78442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US" dirty="0"/>
              <a:t>Leadership Behavior and Followers’ Appeal</a:t>
            </a:r>
            <a:endParaRPr lang="en-GB" dirty="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AE856F81-79F5-04C8-D0B6-85B6B129887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76636" y="1193800"/>
          <a:ext cx="6085091" cy="469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906411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F82A7E-5833-A7F1-40EF-E67283F2E1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F6BB5-8D3A-882D-A861-95D074295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Leadership Impact and Comparative Analysis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AC2397-89CF-A300-49BC-50E887C5688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502069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F0042D-A39E-7BD3-5C52-7E1117B265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69EAE-775C-9B5E-294C-456C1E3E6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Leaders of the 20th and 21st centuries:</a:t>
            </a:r>
            <a:endParaRPr lang="en-GB" dirty="0"/>
          </a:p>
        </p:txBody>
      </p:sp>
      <p:graphicFrame>
        <p:nvGraphicFramePr>
          <p:cNvPr id="80" name="Content Placeholder 3">
            <a:extLst>
              <a:ext uri="{FF2B5EF4-FFF2-40B4-BE49-F238E27FC236}">
                <a16:creationId xmlns:a16="http://schemas.microsoft.com/office/drawing/2014/main" id="{1E6243E3-B57A-FEDB-478D-5FFFFC0E2B5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96222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les in folders">
            <a:extLst>
              <a:ext uri="{FF2B5EF4-FFF2-40B4-BE49-F238E27FC236}">
                <a16:creationId xmlns:a16="http://schemas.microsoft.com/office/drawing/2014/main" id="{206D9A0E-DB30-F624-53C0-46CC4DB9CA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4772" r="-1" b="10956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A9A3B9-C76C-D247-CEEC-06BD36BF9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7779" y="802298"/>
            <a:ext cx="8637073" cy="254143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66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7031127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>
            <a:lumMod val="9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6A50F5-814C-F85E-0BA7-DD4924C359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5F57D402-5FCC-B5B9-B3AD-1525C1AE96F4}"/>
              </a:ext>
            </a:extLst>
          </p:cNvPr>
          <p:cNvSpPr txBox="1"/>
          <p:nvPr/>
        </p:nvSpPr>
        <p:spPr>
          <a:xfrm>
            <a:off x="494001" y="705177"/>
            <a:ext cx="11587162" cy="5447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 err="1">
                <a:solidFill>
                  <a:schemeClr val="bg1"/>
                </a:solidFill>
              </a:rPr>
              <a:t>Avey</a:t>
            </a:r>
            <a:r>
              <a:rPr lang="en-US" sz="1200" dirty="0">
                <a:solidFill>
                  <a:schemeClr val="bg1"/>
                </a:solidFill>
              </a:rPr>
              <a:t>, J.A., Avolio, B. and Luthans, F. (2011) “Experimentally Analyzing the Impact of Leader Positivity</a:t>
            </a:r>
          </a:p>
          <a:p>
            <a:r>
              <a:rPr lang="en-US" sz="1200" dirty="0">
                <a:solidFill>
                  <a:schemeClr val="bg1"/>
                </a:solidFill>
              </a:rPr>
              <a:t>on Follower Positivity and Performance”, </a:t>
            </a:r>
            <a:r>
              <a:rPr lang="en-US" sz="1200" i="1" dirty="0">
                <a:solidFill>
                  <a:schemeClr val="bg1"/>
                </a:solidFill>
              </a:rPr>
              <a:t>Leadership Quarterly</a:t>
            </a:r>
            <a:r>
              <a:rPr lang="en-US" sz="1200" dirty="0">
                <a:solidFill>
                  <a:schemeClr val="bg1"/>
                </a:solidFill>
              </a:rPr>
              <a:t>, 22, pp. 282-294.</a:t>
            </a:r>
          </a:p>
          <a:p>
            <a:r>
              <a:rPr lang="en-US" sz="1200" dirty="0">
                <a:solidFill>
                  <a:schemeClr val="bg1"/>
                </a:solidFill>
              </a:rPr>
              <a:t>Brown University Library (2014) </a:t>
            </a:r>
            <a:r>
              <a:rPr lang="en-US" sz="1200" i="1" dirty="0">
                <a:solidFill>
                  <a:schemeClr val="bg1"/>
                </a:solidFill>
              </a:rPr>
              <a:t>The Credo of John D. Rockefeller Jr</a:t>
            </a:r>
            <a:r>
              <a:rPr lang="en-US" sz="1200" dirty="0">
                <a:solidFill>
                  <a:schemeClr val="bg1"/>
                </a:solidFill>
              </a:rPr>
              <a:t>..</a:t>
            </a:r>
          </a:p>
          <a:p>
            <a:r>
              <a:rPr lang="en-US" sz="1200" dirty="0">
                <a:solidFill>
                  <a:schemeClr val="bg1"/>
                </a:solidFill>
              </a:rPr>
              <a:t>Available at: https://library.brown.edu/create/rock50/the-credo-of-john-d-rockefeller-jr/</a:t>
            </a:r>
          </a:p>
          <a:p>
            <a:r>
              <a:rPr lang="en-US" sz="1200" dirty="0">
                <a:solidFill>
                  <a:schemeClr val="bg1"/>
                </a:solidFill>
              </a:rPr>
              <a:t>(Accessed: 19 March 2024).</a:t>
            </a:r>
          </a:p>
          <a:p>
            <a:r>
              <a:rPr lang="en-US" sz="1200" dirty="0" err="1">
                <a:solidFill>
                  <a:schemeClr val="bg1"/>
                </a:solidFill>
              </a:rPr>
              <a:t>Cattani</a:t>
            </a:r>
            <a:r>
              <a:rPr lang="en-US" sz="1200" dirty="0">
                <a:solidFill>
                  <a:schemeClr val="bg1"/>
                </a:solidFill>
              </a:rPr>
              <a:t>, G., Colucci, M. and </a:t>
            </a:r>
            <a:r>
              <a:rPr lang="en-US" sz="1200" dirty="0" err="1">
                <a:solidFill>
                  <a:schemeClr val="bg1"/>
                </a:solidFill>
              </a:rPr>
              <a:t>Ferriani</a:t>
            </a:r>
            <a:r>
              <a:rPr lang="en-US" sz="1200" dirty="0">
                <a:solidFill>
                  <a:schemeClr val="bg1"/>
                </a:solidFill>
              </a:rPr>
              <a:t>, S. (2023) From the margins to the core of Haute</a:t>
            </a:r>
          </a:p>
          <a:p>
            <a:r>
              <a:rPr lang="en-US" sz="1200" dirty="0">
                <a:solidFill>
                  <a:schemeClr val="bg1"/>
                </a:solidFill>
              </a:rPr>
              <a:t>Couture: the entrepreneurial journey of Coco Chanel. Enterprise &amp;amp; Society, 24(2),</a:t>
            </a:r>
          </a:p>
          <a:p>
            <a:r>
              <a:rPr lang="en-US" sz="1200" dirty="0">
                <a:solidFill>
                  <a:schemeClr val="bg1"/>
                </a:solidFill>
              </a:rPr>
              <a:t>pp.546-588.</a:t>
            </a:r>
          </a:p>
          <a:p>
            <a:r>
              <a:rPr lang="en-US" sz="1200" dirty="0">
                <a:solidFill>
                  <a:schemeClr val="bg1"/>
                </a:solidFill>
              </a:rPr>
              <a:t>CNBC (2018) </a:t>
            </a:r>
            <a:r>
              <a:rPr lang="en-US" sz="1200" i="1" dirty="0">
                <a:solidFill>
                  <a:schemeClr val="bg1"/>
                </a:solidFill>
              </a:rPr>
              <a:t>10 key management principles from John D. Rockefeller, America’s first billionaire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  <a:p>
            <a:r>
              <a:rPr lang="en-US" sz="1200" dirty="0">
                <a:solidFill>
                  <a:schemeClr val="bg1"/>
                </a:solidFill>
              </a:rPr>
              <a:t>Available at: https://www.cnbc.com/2018/07/23/10-key-management-principles-from-americas-orginal-</a:t>
            </a:r>
          </a:p>
          <a:p>
            <a:r>
              <a:rPr lang="en-US" sz="1200" dirty="0">
                <a:solidFill>
                  <a:schemeClr val="bg1"/>
                </a:solidFill>
              </a:rPr>
              <a:t>richest-person.html</a:t>
            </a:r>
          </a:p>
          <a:p>
            <a:r>
              <a:rPr lang="en-US" sz="1200" dirty="0">
                <a:solidFill>
                  <a:schemeClr val="bg1"/>
                </a:solidFill>
              </a:rPr>
              <a:t>(Accessed: 05 March 2024).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Connell, J., Cross, B. and Parry, K., 2002. Leadership in the 21st century: where is it leading</a:t>
            </a:r>
          </a:p>
          <a:p>
            <a:r>
              <a:rPr lang="en-US" sz="1200" dirty="0">
                <a:solidFill>
                  <a:schemeClr val="bg1"/>
                </a:solidFill>
              </a:rPr>
              <a:t>us. </a:t>
            </a:r>
            <a:r>
              <a:rPr lang="en-US" sz="1200" i="1" dirty="0">
                <a:solidFill>
                  <a:schemeClr val="bg1"/>
                </a:solidFill>
              </a:rPr>
              <a:t>International Journal of </a:t>
            </a:r>
            <a:r>
              <a:rPr lang="en-US" sz="1200" i="1" dirty="0" err="1">
                <a:solidFill>
                  <a:schemeClr val="bg1"/>
                </a:solidFill>
              </a:rPr>
              <a:t>Organisational</a:t>
            </a:r>
            <a:r>
              <a:rPr lang="en-US" sz="1200" i="1" dirty="0">
                <a:solidFill>
                  <a:schemeClr val="bg1"/>
                </a:solidFill>
              </a:rPr>
              <a:t> </a:t>
            </a:r>
            <a:r>
              <a:rPr lang="en-US" sz="1200" i="1" dirty="0" err="1">
                <a:solidFill>
                  <a:schemeClr val="bg1"/>
                </a:solidFill>
              </a:rPr>
              <a:t>Behaviour</a:t>
            </a:r>
            <a:r>
              <a:rPr lang="en-US" sz="1200" dirty="0">
                <a:solidFill>
                  <a:schemeClr val="bg1"/>
                </a:solidFill>
              </a:rPr>
              <a:t>, 5(2), pp.139-149.</a:t>
            </a:r>
          </a:p>
          <a:p>
            <a:r>
              <a:rPr lang="en-US" sz="1200" dirty="0" err="1">
                <a:solidFill>
                  <a:schemeClr val="bg1"/>
                </a:solidFill>
              </a:rPr>
              <a:t>Financhill</a:t>
            </a:r>
            <a:r>
              <a:rPr lang="en-US" sz="1200" dirty="0">
                <a:solidFill>
                  <a:schemeClr val="bg1"/>
                </a:solidFill>
              </a:rPr>
              <a:t> (2024) </a:t>
            </a:r>
            <a:r>
              <a:rPr lang="en-US" sz="1200" i="1" dirty="0" err="1">
                <a:solidFill>
                  <a:schemeClr val="bg1"/>
                </a:solidFill>
              </a:rPr>
              <a:t>Financhill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  <a:p>
            <a:r>
              <a:rPr lang="en-US" sz="1200" dirty="0">
                <a:solidFill>
                  <a:schemeClr val="bg1"/>
                </a:solidFill>
              </a:rPr>
              <a:t>Available at: https://financhill.com/blog/investing/jeff-weiner-leadership-style#google_vignette</a:t>
            </a:r>
          </a:p>
          <a:p>
            <a:r>
              <a:rPr lang="en-US" sz="1200" dirty="0">
                <a:solidFill>
                  <a:schemeClr val="bg1"/>
                </a:solidFill>
              </a:rPr>
              <a:t>(Accessed: 20 March 2024).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Folsom, B. (1988) </a:t>
            </a:r>
            <a:r>
              <a:rPr lang="en-US" sz="1200" i="1" dirty="0">
                <a:solidFill>
                  <a:schemeClr val="bg1"/>
                </a:solidFill>
              </a:rPr>
              <a:t>John D. Rockefeller and the oil industry</a:t>
            </a:r>
            <a:r>
              <a:rPr lang="en-US" sz="1200" dirty="0">
                <a:solidFill>
                  <a:schemeClr val="bg1"/>
                </a:solidFill>
              </a:rPr>
              <a:t>. Foundation for Economic Education.</a:t>
            </a:r>
          </a:p>
          <a:p>
            <a:r>
              <a:rPr lang="en-US" sz="1200" dirty="0">
                <a:solidFill>
                  <a:schemeClr val="bg1"/>
                </a:solidFill>
              </a:rPr>
              <a:t>Available at: http://fee.org/freeman/detail/john-d-rockefeller-and-the-oil-industry.</a:t>
            </a:r>
          </a:p>
          <a:p>
            <a:r>
              <a:rPr lang="en-US" sz="1200" dirty="0">
                <a:solidFill>
                  <a:schemeClr val="bg1"/>
                </a:solidFill>
              </a:rPr>
              <a:t>(Accessed: 19 March 24).</a:t>
            </a:r>
          </a:p>
          <a:p>
            <a:r>
              <a:rPr lang="en-US" sz="1200" dirty="0" err="1">
                <a:solidFill>
                  <a:schemeClr val="bg1"/>
                </a:solidFill>
              </a:rPr>
              <a:t>Geekmaster</a:t>
            </a:r>
            <a:r>
              <a:rPr lang="en-US" sz="1200" dirty="0">
                <a:solidFill>
                  <a:schemeClr val="bg1"/>
                </a:solidFill>
              </a:rPr>
              <a:t> (2020) </a:t>
            </a:r>
            <a:r>
              <a:rPr lang="en-US" sz="1200" i="1" dirty="0" err="1">
                <a:solidFill>
                  <a:schemeClr val="bg1"/>
                </a:solidFill>
              </a:rPr>
              <a:t>geeknack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  <a:p>
            <a:r>
              <a:rPr lang="en-US" sz="1200" dirty="0">
                <a:solidFill>
                  <a:schemeClr val="bg1"/>
                </a:solidFill>
              </a:rPr>
              <a:t>Available at: https://www.geeknack.com/2020/10/10/jeff-weiner-leadership-style-principles/</a:t>
            </a:r>
          </a:p>
          <a:p>
            <a:r>
              <a:rPr lang="en-US" sz="1200" dirty="0">
                <a:solidFill>
                  <a:schemeClr val="bg1"/>
                </a:solidFill>
              </a:rPr>
              <a:t>(Accessed: 19 March 2024).</a:t>
            </a:r>
          </a:p>
          <a:p>
            <a:r>
              <a:rPr lang="en-US" sz="1200" dirty="0" err="1">
                <a:solidFill>
                  <a:schemeClr val="bg1"/>
                </a:solidFill>
              </a:rPr>
              <a:t>Gunderman</a:t>
            </a:r>
            <a:r>
              <a:rPr lang="en-US" sz="1200" dirty="0">
                <a:solidFill>
                  <a:schemeClr val="bg1"/>
                </a:solidFill>
              </a:rPr>
              <a:t>, R. B. and Matthews, G. (2013) “Educating Leaders Insights from John D. </a:t>
            </a:r>
            <a:r>
              <a:rPr lang="en-US" sz="1200">
                <a:solidFill>
                  <a:schemeClr val="bg1"/>
                </a:solidFill>
              </a:rPr>
              <a:t>Rockefeller”, </a:t>
            </a:r>
            <a:endParaRPr lang="en-US" sz="1200" dirty="0">
              <a:solidFill>
                <a:schemeClr val="bg1"/>
              </a:solidFill>
            </a:endParaRPr>
          </a:p>
          <a:p>
            <a:r>
              <a:rPr lang="en-US" sz="1200" i="1" dirty="0">
                <a:solidFill>
                  <a:schemeClr val="bg1"/>
                </a:solidFill>
              </a:rPr>
              <a:t>Academic Radiology</a:t>
            </a:r>
            <a:r>
              <a:rPr lang="en-US" sz="1200" dirty="0">
                <a:solidFill>
                  <a:schemeClr val="bg1"/>
                </a:solidFill>
              </a:rPr>
              <a:t>, 30(7), pp. 128-130.</a:t>
            </a:r>
          </a:p>
          <a:p>
            <a:r>
              <a:rPr lang="en-US" sz="1200" dirty="0">
                <a:solidFill>
                  <a:schemeClr val="bg1"/>
                </a:solidFill>
              </a:rPr>
              <a:t>Guseva, I. (2021) Storytelling as a marketing tool: Case Study Chanel.</a:t>
            </a:r>
          </a:p>
          <a:p>
            <a:r>
              <a:rPr lang="en-US" sz="1200" dirty="0">
                <a:solidFill>
                  <a:schemeClr val="bg1"/>
                </a:solidFill>
              </a:rPr>
              <a:t>History (2023) </a:t>
            </a:r>
            <a:r>
              <a:rPr lang="en-US" sz="1200" i="1" dirty="0">
                <a:solidFill>
                  <a:schemeClr val="bg1"/>
                </a:solidFill>
              </a:rPr>
              <a:t>John D. Rockefeller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  <a:p>
            <a:r>
              <a:rPr lang="en-US" sz="1200" dirty="0">
                <a:solidFill>
                  <a:schemeClr val="bg1"/>
                </a:solidFill>
              </a:rPr>
              <a:t>Available at: https://www.history.com/topics/early-20th-century-us/john-d-rockefeller</a:t>
            </a:r>
          </a:p>
          <a:p>
            <a:r>
              <a:rPr lang="en-US" sz="1200" dirty="0">
                <a:solidFill>
                  <a:schemeClr val="bg1"/>
                </a:solidFill>
              </a:rPr>
              <a:t>(Accessed: 19 March 2024).</a:t>
            </a:r>
          </a:p>
        </p:txBody>
      </p:sp>
    </p:spTree>
    <p:extLst>
      <p:ext uri="{BB962C8B-B14F-4D97-AF65-F5344CB8AC3E}">
        <p14:creationId xmlns:p14="http://schemas.microsoft.com/office/powerpoint/2010/main" val="28966834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>
            <a:lumMod val="9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D6BC39-B637-DE75-AD46-805B99572E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4A349E-FEF3-0DBA-9FEB-3CC075F6A544}"/>
              </a:ext>
            </a:extLst>
          </p:cNvPr>
          <p:cNvSpPr txBox="1"/>
          <p:nvPr/>
        </p:nvSpPr>
        <p:spPr>
          <a:xfrm>
            <a:off x="637309" y="612844"/>
            <a:ext cx="11554691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Leaders (2022) </a:t>
            </a:r>
            <a:r>
              <a:rPr lang="en-US" sz="1200" i="1" dirty="0">
                <a:solidFill>
                  <a:schemeClr val="bg1"/>
                </a:solidFill>
              </a:rPr>
              <a:t>5 Lessons All Leaders Can Learn from John D. Rockefeller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  <a:p>
            <a:r>
              <a:rPr lang="en-US" sz="1200" dirty="0">
                <a:solidFill>
                  <a:schemeClr val="bg1"/>
                </a:solidFill>
              </a:rPr>
              <a:t>Available at:</a:t>
            </a:r>
          </a:p>
          <a:p>
            <a:r>
              <a:rPr lang="en-US" sz="1200" dirty="0">
                <a:solidFill>
                  <a:schemeClr val="bg1"/>
                </a:solidFill>
              </a:rPr>
              <a:t>file:///C:/Users/Admin/Desktop/5%20Lessons%20All%20Leaders%20Can%20Learn%20from%20Joh</a:t>
            </a:r>
          </a:p>
          <a:p>
            <a:r>
              <a:rPr lang="en-US" sz="1200" dirty="0">
                <a:solidFill>
                  <a:schemeClr val="bg1"/>
                </a:solidFill>
              </a:rPr>
              <a:t>n%20D.%20Rockefeller.mhtml</a:t>
            </a:r>
          </a:p>
          <a:p>
            <a:r>
              <a:rPr lang="en-US" sz="1200" dirty="0">
                <a:solidFill>
                  <a:schemeClr val="bg1"/>
                </a:solidFill>
              </a:rPr>
              <a:t>(Accessed: 13 March 2024).</a:t>
            </a:r>
          </a:p>
          <a:p>
            <a:r>
              <a:rPr lang="en-US" sz="1200" dirty="0" err="1">
                <a:solidFill>
                  <a:schemeClr val="bg1"/>
                </a:solidFill>
              </a:rPr>
              <a:t>Loborec</a:t>
            </a:r>
            <a:r>
              <a:rPr lang="en-US" sz="1200" dirty="0">
                <a:solidFill>
                  <a:schemeClr val="bg1"/>
                </a:solidFill>
              </a:rPr>
              <a:t>, S. M. and Weber, R. J.( 2015) “Patterning Your Department After Great Leaders: John D.</a:t>
            </a:r>
          </a:p>
          <a:p>
            <a:r>
              <a:rPr lang="en-US" sz="1200" dirty="0">
                <a:solidFill>
                  <a:schemeClr val="bg1"/>
                </a:solidFill>
              </a:rPr>
              <a:t>Rockefeller”, </a:t>
            </a:r>
            <a:r>
              <a:rPr lang="en-US" sz="1200" i="1" dirty="0">
                <a:solidFill>
                  <a:schemeClr val="bg1"/>
                </a:solidFill>
              </a:rPr>
              <a:t>PMC PubMed Central</a:t>
            </a:r>
            <a:r>
              <a:rPr lang="en-US" sz="1200" dirty="0">
                <a:solidFill>
                  <a:schemeClr val="bg1"/>
                </a:solidFill>
              </a:rPr>
              <a:t>, 50(3).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Meister, J. (2012) </a:t>
            </a:r>
            <a:r>
              <a:rPr lang="en-US" sz="1200" i="1" dirty="0">
                <a:solidFill>
                  <a:schemeClr val="bg1"/>
                </a:solidFill>
              </a:rPr>
              <a:t>Forbes, 10 Leadership Lessons From Jeff Weiner, CEO of LinkedIn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  <a:p>
            <a:r>
              <a:rPr lang="en-US" sz="1200" dirty="0">
                <a:solidFill>
                  <a:schemeClr val="bg1"/>
                </a:solidFill>
              </a:rPr>
              <a:t>Available at: https://www.forbes.com/sites/forbeshumanresourcescouncil/2024/03/20/unveiling-the-</a:t>
            </a:r>
          </a:p>
          <a:p>
            <a:r>
              <a:rPr lang="en-US" sz="1200" dirty="0">
                <a:solidFill>
                  <a:schemeClr val="bg1"/>
                </a:solidFill>
              </a:rPr>
              <a:t>hidden-gem-of-positive-psychology-in-engagement-surveys/?</a:t>
            </a:r>
          </a:p>
          <a:p>
            <a:r>
              <a:rPr lang="en-US" sz="1200" dirty="0">
                <a:solidFill>
                  <a:schemeClr val="bg1"/>
                </a:solidFill>
              </a:rPr>
              <a:t>(Accessed: 19 March 2024).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Montano, D., </a:t>
            </a:r>
            <a:r>
              <a:rPr lang="en-US" sz="1200" dirty="0" err="1">
                <a:solidFill>
                  <a:schemeClr val="bg1"/>
                </a:solidFill>
              </a:rPr>
              <a:t>Reeske</a:t>
            </a:r>
            <a:r>
              <a:rPr lang="en-US" sz="1200" dirty="0">
                <a:solidFill>
                  <a:schemeClr val="bg1"/>
                </a:solidFill>
              </a:rPr>
              <a:t>, A., Franke, F. and </a:t>
            </a:r>
            <a:r>
              <a:rPr lang="en-US" sz="1200" dirty="0" err="1">
                <a:solidFill>
                  <a:schemeClr val="bg1"/>
                </a:solidFill>
              </a:rPr>
              <a:t>Hüffmeier</a:t>
            </a:r>
            <a:r>
              <a:rPr lang="en-US" sz="1200" dirty="0">
                <a:solidFill>
                  <a:schemeClr val="bg1"/>
                </a:solidFill>
              </a:rPr>
              <a:t>, J. (2017) “Leadership, followers mental health</a:t>
            </a:r>
          </a:p>
          <a:p>
            <a:r>
              <a:rPr lang="en-US" sz="1200" dirty="0">
                <a:solidFill>
                  <a:schemeClr val="bg1"/>
                </a:solidFill>
              </a:rPr>
              <a:t>and job performance in organizations: A comprehensive meta‐analysis from an occupational health</a:t>
            </a:r>
          </a:p>
          <a:p>
            <a:r>
              <a:rPr lang="en-US" sz="1200" dirty="0">
                <a:solidFill>
                  <a:schemeClr val="bg1"/>
                </a:solidFill>
              </a:rPr>
              <a:t>Perspective”, </a:t>
            </a:r>
            <a:r>
              <a:rPr lang="en-US" sz="1200" i="1" dirty="0">
                <a:solidFill>
                  <a:schemeClr val="bg1"/>
                </a:solidFill>
              </a:rPr>
              <a:t>Journal of Organizational Behavior</a:t>
            </a:r>
            <a:r>
              <a:rPr lang="en-US" sz="1200" dirty="0">
                <a:solidFill>
                  <a:schemeClr val="bg1"/>
                </a:solidFill>
              </a:rPr>
              <a:t>, 38, pp. 327-350.</a:t>
            </a:r>
          </a:p>
          <a:p>
            <a:r>
              <a:rPr lang="en-US" sz="1200" dirty="0" err="1">
                <a:solidFill>
                  <a:schemeClr val="bg1"/>
                </a:solidFill>
              </a:rPr>
              <a:t>Mwebaza</a:t>
            </a:r>
            <a:r>
              <a:rPr lang="en-US" sz="1200" dirty="0">
                <a:solidFill>
                  <a:schemeClr val="bg1"/>
                </a:solidFill>
              </a:rPr>
              <a:t>, M., </a:t>
            </a:r>
            <a:r>
              <a:rPr lang="en-US" sz="1200" dirty="0" err="1">
                <a:solidFill>
                  <a:schemeClr val="bg1"/>
                </a:solidFill>
              </a:rPr>
              <a:t>Okurut</a:t>
            </a:r>
            <a:r>
              <a:rPr lang="en-US" sz="1200" dirty="0">
                <a:solidFill>
                  <a:schemeClr val="bg1"/>
                </a:solidFill>
              </a:rPr>
              <a:t>, C. and Samuel, S. (2023) “Autocratic Leadership Style and Organizational</a:t>
            </a:r>
          </a:p>
          <a:p>
            <a:r>
              <a:rPr lang="en-US" sz="1200" dirty="0">
                <a:solidFill>
                  <a:schemeClr val="bg1"/>
                </a:solidFill>
              </a:rPr>
              <a:t>Commitment of Academic Staff of Uganda Christian University and Kyambogo University”.</a:t>
            </a:r>
          </a:p>
          <a:p>
            <a:r>
              <a:rPr lang="en-US" sz="1200" dirty="0">
                <a:solidFill>
                  <a:schemeClr val="bg1"/>
                </a:solidFill>
              </a:rPr>
              <a:t>Ni, Y. (2021) The brand analysis of Chanel. The Frontiers of Society, Science and</a:t>
            </a:r>
          </a:p>
          <a:p>
            <a:r>
              <a:rPr lang="en-US" sz="1200" dirty="0">
                <a:solidFill>
                  <a:schemeClr val="bg1"/>
                </a:solidFill>
              </a:rPr>
              <a:t>Technology, 3(3).</a:t>
            </a:r>
          </a:p>
          <a:p>
            <a:r>
              <a:rPr lang="en-US" sz="1200" dirty="0" err="1">
                <a:solidFill>
                  <a:schemeClr val="bg1"/>
                </a:solidFill>
              </a:rPr>
              <a:t>Oc</a:t>
            </a:r>
            <a:r>
              <a:rPr lang="en-US" sz="1200" dirty="0">
                <a:solidFill>
                  <a:schemeClr val="bg1"/>
                </a:solidFill>
              </a:rPr>
              <a:t>, B. &amp;amp; </a:t>
            </a:r>
            <a:r>
              <a:rPr lang="en-US" sz="1200" dirty="0" err="1">
                <a:solidFill>
                  <a:schemeClr val="bg1"/>
                </a:solidFill>
              </a:rPr>
              <a:t>Bashshur</a:t>
            </a:r>
            <a:r>
              <a:rPr lang="en-US" sz="1200" dirty="0">
                <a:solidFill>
                  <a:schemeClr val="bg1"/>
                </a:solidFill>
              </a:rPr>
              <a:t>, M. (2013) “Followership, leadership and social influence”, </a:t>
            </a:r>
            <a:r>
              <a:rPr lang="en-US" sz="1200" i="1" dirty="0">
                <a:solidFill>
                  <a:schemeClr val="bg1"/>
                </a:solidFill>
              </a:rPr>
              <a:t>Leadership Quarterly</a:t>
            </a:r>
            <a:r>
              <a:rPr lang="en-US" sz="1200" dirty="0">
                <a:solidFill>
                  <a:schemeClr val="bg1"/>
                </a:solidFill>
              </a:rPr>
              <a:t>,</a:t>
            </a:r>
          </a:p>
          <a:p>
            <a:r>
              <a:rPr lang="en-US" sz="1200" dirty="0">
                <a:solidFill>
                  <a:schemeClr val="bg1"/>
                </a:solidFill>
              </a:rPr>
              <a:t>24, pp. 919-934.</a:t>
            </a:r>
          </a:p>
          <a:p>
            <a:r>
              <a:rPr lang="en-US" sz="1200" dirty="0" err="1">
                <a:solidFill>
                  <a:schemeClr val="bg1"/>
                </a:solidFill>
              </a:rPr>
              <a:t>Uhl</a:t>
            </a:r>
            <a:r>
              <a:rPr lang="en-US" sz="1200" dirty="0">
                <a:solidFill>
                  <a:schemeClr val="bg1"/>
                </a:solidFill>
              </a:rPr>
              <a:t>‐Bien, M., Riggio, R., Lowe, K.B. and Carsten, M. (2014) “Followership theory: A review and</a:t>
            </a:r>
          </a:p>
          <a:p>
            <a:r>
              <a:rPr lang="en-US" sz="1200" dirty="0">
                <a:solidFill>
                  <a:schemeClr val="bg1"/>
                </a:solidFill>
              </a:rPr>
              <a:t>research agenda” </a:t>
            </a:r>
            <a:r>
              <a:rPr lang="en-US" sz="1200" i="1" dirty="0">
                <a:solidFill>
                  <a:schemeClr val="bg1"/>
                </a:solidFill>
              </a:rPr>
              <a:t>Leadership Quarterly</a:t>
            </a:r>
            <a:r>
              <a:rPr lang="en-US" sz="1200" dirty="0">
                <a:solidFill>
                  <a:schemeClr val="bg1"/>
                </a:solidFill>
              </a:rPr>
              <a:t>, 25, pp. 83-104.</a:t>
            </a:r>
          </a:p>
          <a:p>
            <a:r>
              <a:rPr lang="en-US" sz="1200" dirty="0">
                <a:solidFill>
                  <a:schemeClr val="bg1"/>
                </a:solidFill>
              </a:rPr>
              <a:t>Oklahoma Minerals (2019) </a:t>
            </a:r>
            <a:r>
              <a:rPr lang="en-US" sz="1200" i="1" dirty="0">
                <a:solidFill>
                  <a:schemeClr val="bg1"/>
                </a:solidFill>
              </a:rPr>
              <a:t>May 23, 1937: The Death Of The Ultimate Oil Man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  <a:p>
            <a:r>
              <a:rPr lang="en-US" sz="1200" dirty="0">
                <a:solidFill>
                  <a:schemeClr val="bg1"/>
                </a:solidFill>
              </a:rPr>
              <a:t>Available at: file:///C:/Users/Admin/Desktop/John%20D.%20Rockefeller%20-</a:t>
            </a:r>
          </a:p>
          <a:p>
            <a:r>
              <a:rPr lang="en-US" sz="1200" dirty="0">
                <a:solidFill>
                  <a:schemeClr val="bg1"/>
                </a:solidFill>
              </a:rPr>
              <a:t>%20The%20Death%20of%20the%20Ultimate%20Oil%20Man.mhtml</a:t>
            </a:r>
          </a:p>
          <a:p>
            <a:r>
              <a:rPr lang="en-US" sz="1200" dirty="0">
                <a:solidFill>
                  <a:schemeClr val="bg1"/>
                </a:solidFill>
              </a:rPr>
              <a:t>(Accessed: 19 March 2024).</a:t>
            </a:r>
          </a:p>
          <a:p>
            <a:r>
              <a:rPr lang="en-US" sz="1200" dirty="0" err="1">
                <a:solidFill>
                  <a:schemeClr val="bg1"/>
                </a:solidFill>
              </a:rPr>
              <a:t>Patiar</a:t>
            </a:r>
            <a:r>
              <a:rPr lang="en-US" sz="1200" dirty="0">
                <a:solidFill>
                  <a:schemeClr val="bg1"/>
                </a:solidFill>
              </a:rPr>
              <a:t>, A. and Mia, L. (2009) “Transformational leadership style, market competition and departmental</a:t>
            </a:r>
          </a:p>
          <a:p>
            <a:r>
              <a:rPr lang="en-US" sz="1200" dirty="0">
                <a:solidFill>
                  <a:schemeClr val="bg1"/>
                </a:solidFill>
              </a:rPr>
              <a:t>performance: Evidence from luxury hotels in </a:t>
            </a:r>
            <a:r>
              <a:rPr lang="en-US" sz="1200" dirty="0" err="1">
                <a:solidFill>
                  <a:schemeClr val="bg1"/>
                </a:solidFill>
              </a:rPr>
              <a:t>Australia”</a:t>
            </a:r>
            <a:r>
              <a:rPr lang="en-US" sz="1200" i="1" dirty="0" err="1">
                <a:solidFill>
                  <a:schemeClr val="bg1"/>
                </a:solidFill>
              </a:rPr>
              <a:t>International</a:t>
            </a:r>
            <a:r>
              <a:rPr lang="en-US" sz="1200" i="1" dirty="0">
                <a:solidFill>
                  <a:schemeClr val="bg1"/>
                </a:solidFill>
              </a:rPr>
              <a:t> Journal of Hospitality</a:t>
            </a:r>
          </a:p>
          <a:p>
            <a:r>
              <a:rPr lang="en-US" sz="1200" i="1" dirty="0">
                <a:solidFill>
                  <a:schemeClr val="bg1"/>
                </a:solidFill>
              </a:rPr>
              <a:t>Management</a:t>
            </a:r>
            <a:r>
              <a:rPr lang="en-US" sz="1200" dirty="0">
                <a:solidFill>
                  <a:schemeClr val="bg1"/>
                </a:solidFill>
              </a:rPr>
              <a:t>, 28(2), pp. 254- 262.</a:t>
            </a:r>
          </a:p>
          <a:p>
            <a:r>
              <a:rPr lang="en-US" sz="1200" dirty="0" err="1">
                <a:solidFill>
                  <a:schemeClr val="bg1"/>
                </a:solidFill>
              </a:rPr>
              <a:t>Peishan</a:t>
            </a:r>
            <a:r>
              <a:rPr lang="en-US" sz="1200" dirty="0">
                <a:solidFill>
                  <a:schemeClr val="bg1"/>
                </a:solidFill>
              </a:rPr>
              <a:t>, S. and </a:t>
            </a:r>
            <a:r>
              <a:rPr lang="en-US" sz="1200" dirty="0" err="1">
                <a:solidFill>
                  <a:schemeClr val="bg1"/>
                </a:solidFill>
              </a:rPr>
              <a:t>Yufei</a:t>
            </a:r>
            <a:r>
              <a:rPr lang="en-US" sz="1200" dirty="0">
                <a:solidFill>
                  <a:schemeClr val="bg1"/>
                </a:solidFill>
              </a:rPr>
              <a:t>, W. (2021) December. Luxury Brands Culture and Marketing: How Does</a:t>
            </a:r>
          </a:p>
        </p:txBody>
      </p:sp>
    </p:spTree>
    <p:extLst>
      <p:ext uri="{BB962C8B-B14F-4D97-AF65-F5344CB8AC3E}">
        <p14:creationId xmlns:p14="http://schemas.microsoft.com/office/powerpoint/2010/main" val="32992451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>
            <a:lumMod val="9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B308F7-A3AC-94FD-E880-52F4FD4C19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42548D6-CBF7-8772-F94A-F2B67725D8E3}"/>
              </a:ext>
            </a:extLst>
          </p:cNvPr>
          <p:cNvSpPr txBox="1"/>
          <p:nvPr/>
        </p:nvSpPr>
        <p:spPr>
          <a:xfrm>
            <a:off x="443345" y="520511"/>
            <a:ext cx="8728364" cy="5816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Chanel Stay popular. In 2021 3rd International Conference on Economic Management and</a:t>
            </a:r>
          </a:p>
          <a:p>
            <a:r>
              <a:rPr lang="en-US" sz="1200" dirty="0">
                <a:solidFill>
                  <a:schemeClr val="bg1"/>
                </a:solidFill>
              </a:rPr>
              <a:t>Cultural Industry (ICEMCI 2021) (pp. 1438-1442). Atlantis Press.</a:t>
            </a:r>
          </a:p>
          <a:p>
            <a:r>
              <a:rPr lang="en-US" sz="1200" dirty="0">
                <a:solidFill>
                  <a:schemeClr val="bg1"/>
                </a:solidFill>
              </a:rPr>
              <a:t>Richer, F. and </a:t>
            </a:r>
            <a:r>
              <a:rPr lang="en-US" sz="1200" dirty="0" err="1">
                <a:solidFill>
                  <a:schemeClr val="bg1"/>
                </a:solidFill>
              </a:rPr>
              <a:t>Filion</a:t>
            </a:r>
            <a:r>
              <a:rPr lang="en-US" sz="1200" dirty="0">
                <a:solidFill>
                  <a:schemeClr val="bg1"/>
                </a:solidFill>
              </a:rPr>
              <a:t>, L.J. (2023) Coco Chanel: Building an Empire–Chanel in Three Acts.</a:t>
            </a:r>
          </a:p>
          <a:p>
            <a:r>
              <a:rPr lang="en-US" sz="1200" dirty="0">
                <a:solidFill>
                  <a:schemeClr val="bg1"/>
                </a:solidFill>
              </a:rPr>
              <a:t>In Agents of Innovation: Entrepreneurs, Facilitators and Intrapreneurs (pp. 5-48). Emerald</a:t>
            </a:r>
          </a:p>
          <a:p>
            <a:r>
              <a:rPr lang="en-US" sz="1200" dirty="0">
                <a:solidFill>
                  <a:schemeClr val="bg1"/>
                </a:solidFill>
              </a:rPr>
              <a:t>Publishing Limited.</a:t>
            </a:r>
          </a:p>
          <a:p>
            <a:r>
              <a:rPr lang="en-US" sz="1200" dirty="0" err="1">
                <a:solidFill>
                  <a:schemeClr val="bg1"/>
                </a:solidFill>
              </a:rPr>
              <a:t>Serdari</a:t>
            </a:r>
            <a:r>
              <a:rPr lang="en-US" sz="1200" dirty="0">
                <a:solidFill>
                  <a:schemeClr val="bg1"/>
                </a:solidFill>
              </a:rPr>
              <a:t>, T. (2023) Chanel’s ascent to the pinnacle of luxury. Luxury Fashion and Media</a:t>
            </a:r>
          </a:p>
          <a:p>
            <a:r>
              <a:rPr lang="en-US" sz="1200" dirty="0">
                <a:solidFill>
                  <a:schemeClr val="bg1"/>
                </a:solidFill>
              </a:rPr>
              <a:t>Communication: Between the Material and Immaterial, p.81.</a:t>
            </a:r>
          </a:p>
          <a:p>
            <a:r>
              <a:rPr lang="en-US" sz="1200" dirty="0">
                <a:solidFill>
                  <a:schemeClr val="bg1"/>
                </a:solidFill>
              </a:rPr>
              <a:t>Silva, A. (2014) “WHAT CAN WE LEARN FROM</a:t>
            </a:r>
            <a:r>
              <a:rPr lang="en-US" sz="1200" i="1" dirty="0">
                <a:solidFill>
                  <a:schemeClr val="bg1"/>
                </a:solidFill>
              </a:rPr>
              <a:t>”, JOURNAL OF LEADERSHIP STUDIES</a:t>
            </a:r>
            <a:r>
              <a:rPr lang="en-US" sz="1200" dirty="0">
                <a:solidFill>
                  <a:schemeClr val="bg1"/>
                </a:solidFill>
              </a:rPr>
              <a:t>,</a:t>
            </a:r>
          </a:p>
          <a:p>
            <a:r>
              <a:rPr lang="en-US" sz="1200" dirty="0">
                <a:solidFill>
                  <a:schemeClr val="bg1"/>
                </a:solidFill>
              </a:rPr>
              <a:t>8(https://homepages.se.edu/cvonbergen/files/2013/01/What-Can-We-Learn-from-Great-Business-</a:t>
            </a:r>
          </a:p>
          <a:p>
            <a:r>
              <a:rPr lang="en-US" sz="1200" dirty="0">
                <a:solidFill>
                  <a:schemeClr val="bg1"/>
                </a:solidFill>
              </a:rPr>
              <a:t>Leaders.pdf), pp. 52-57.</a:t>
            </a:r>
          </a:p>
          <a:p>
            <a:r>
              <a:rPr lang="en-US" sz="1200" dirty="0">
                <a:solidFill>
                  <a:schemeClr val="bg1"/>
                </a:solidFill>
              </a:rPr>
              <a:t>Untitled Leader (</a:t>
            </a:r>
            <a:r>
              <a:rPr lang="en-US" sz="1200" dirty="0" err="1">
                <a:solidFill>
                  <a:schemeClr val="bg1"/>
                </a:solidFill>
              </a:rPr>
              <a:t>n.d</a:t>
            </a:r>
            <a:r>
              <a:rPr lang="en-US" sz="1200" dirty="0">
                <a:solidFill>
                  <a:schemeClr val="bg1"/>
                </a:solidFill>
              </a:rPr>
              <a:t>) </a:t>
            </a:r>
            <a:r>
              <a:rPr lang="en-US" sz="1200" i="1" dirty="0">
                <a:solidFill>
                  <a:schemeClr val="bg1"/>
                </a:solidFill>
              </a:rPr>
              <a:t>Lessons in leadership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  <a:p>
            <a:r>
              <a:rPr lang="en-US" sz="1200" dirty="0">
                <a:solidFill>
                  <a:schemeClr val="bg1"/>
                </a:solidFill>
              </a:rPr>
              <a:t>Available at: https://www.untitledleader.com/lessons-in-leadership/leading-with-empathy-lessons-from-</a:t>
            </a:r>
          </a:p>
          <a:p>
            <a:r>
              <a:rPr lang="en-US" sz="1200" dirty="0">
                <a:solidFill>
                  <a:schemeClr val="bg1"/>
                </a:solidFill>
              </a:rPr>
              <a:t>jeff-</a:t>
            </a:r>
            <a:r>
              <a:rPr lang="en-US" sz="1200" dirty="0" err="1">
                <a:solidFill>
                  <a:schemeClr val="bg1"/>
                </a:solidFill>
              </a:rPr>
              <a:t>weiners</a:t>
            </a:r>
            <a:r>
              <a:rPr lang="en-US" sz="1200" dirty="0">
                <a:solidFill>
                  <a:schemeClr val="bg1"/>
                </a:solidFill>
              </a:rPr>
              <a:t>-visionary-leadership/</a:t>
            </a:r>
          </a:p>
          <a:p>
            <a:r>
              <a:rPr lang="en-US" sz="1200" dirty="0">
                <a:solidFill>
                  <a:schemeClr val="bg1"/>
                </a:solidFill>
              </a:rPr>
              <a:t>(Accessed: 20 March 2024).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Visual Capitalist (2017) </a:t>
            </a:r>
            <a:r>
              <a:rPr lang="en-US" sz="1200" i="1" dirty="0">
                <a:solidFill>
                  <a:schemeClr val="bg1"/>
                </a:solidFill>
              </a:rPr>
              <a:t>Chart: The Evolution of Standard Oil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  <a:p>
            <a:r>
              <a:rPr lang="en-US" sz="1200" dirty="0">
                <a:solidFill>
                  <a:schemeClr val="bg1"/>
                </a:solidFill>
              </a:rPr>
              <a:t>Available at:</a:t>
            </a:r>
          </a:p>
          <a:p>
            <a:r>
              <a:rPr lang="en-US" sz="1200" dirty="0">
                <a:solidFill>
                  <a:schemeClr val="bg1"/>
                </a:solidFill>
              </a:rPr>
              <a:t>file:///C:/Users/Admin/Downloads/Chart_%20The%20Evolution%20of%20Standard%20Oil%20(1).mht</a:t>
            </a:r>
          </a:p>
          <a:p>
            <a:r>
              <a:rPr lang="en-US" sz="1200" dirty="0">
                <a:solidFill>
                  <a:schemeClr val="bg1"/>
                </a:solidFill>
              </a:rPr>
              <a:t>ml</a:t>
            </a:r>
          </a:p>
          <a:p>
            <a:r>
              <a:rPr lang="en-US" sz="1200" dirty="0">
                <a:solidFill>
                  <a:schemeClr val="bg1"/>
                </a:solidFill>
              </a:rPr>
              <a:t>(Accessed: 10 March 2024).</a:t>
            </a:r>
          </a:p>
          <a:p>
            <a:r>
              <a:rPr lang="en-US" sz="1200" dirty="0" err="1">
                <a:solidFill>
                  <a:schemeClr val="bg1"/>
                </a:solidFill>
              </a:rPr>
              <a:t>Wadors</a:t>
            </a:r>
            <a:r>
              <a:rPr lang="en-US" sz="1200" dirty="0">
                <a:solidFill>
                  <a:schemeClr val="bg1"/>
                </a:solidFill>
              </a:rPr>
              <a:t>, P. (2015) </a:t>
            </a:r>
            <a:r>
              <a:rPr lang="en-US" sz="1200" i="1" dirty="0" err="1">
                <a:solidFill>
                  <a:schemeClr val="bg1"/>
                </a:solidFill>
              </a:rPr>
              <a:t>Slidesharenet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  <a:p>
            <a:r>
              <a:rPr lang="en-US" sz="1200" dirty="0">
                <a:solidFill>
                  <a:schemeClr val="bg1"/>
                </a:solidFill>
              </a:rPr>
              <a:t>Available at: https://www.slideshare.net/PatWadors/linked-in-culture-deck</a:t>
            </a:r>
          </a:p>
          <a:p>
            <a:r>
              <a:rPr lang="en-US" sz="1200" dirty="0">
                <a:solidFill>
                  <a:schemeClr val="bg1"/>
                </a:solidFill>
              </a:rPr>
              <a:t>(Accessed: 20 March 2024).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Wang, G., Van </a:t>
            </a:r>
            <a:r>
              <a:rPr lang="en-US" sz="1200" dirty="0" err="1">
                <a:solidFill>
                  <a:schemeClr val="bg1"/>
                </a:solidFill>
              </a:rPr>
              <a:t>Iddekinge</a:t>
            </a:r>
            <a:r>
              <a:rPr lang="en-US" sz="1200" dirty="0">
                <a:solidFill>
                  <a:schemeClr val="bg1"/>
                </a:solidFill>
              </a:rPr>
              <a:t>, C.H., Zhang, L. and </a:t>
            </a:r>
            <a:r>
              <a:rPr lang="en-US" sz="1200" dirty="0" err="1">
                <a:solidFill>
                  <a:schemeClr val="bg1"/>
                </a:solidFill>
              </a:rPr>
              <a:t>Bishoff</a:t>
            </a:r>
            <a:r>
              <a:rPr lang="en-US" sz="1200" dirty="0">
                <a:solidFill>
                  <a:schemeClr val="bg1"/>
                </a:solidFill>
              </a:rPr>
              <a:t>, J. (2019) “Meta-Analytic and Primary</a:t>
            </a:r>
          </a:p>
          <a:p>
            <a:r>
              <a:rPr lang="en-US" sz="1200" dirty="0">
                <a:solidFill>
                  <a:schemeClr val="bg1"/>
                </a:solidFill>
              </a:rPr>
              <a:t>Investigations of the Role of Followers in Ratings of Leadership Behavior in Organizations”, </a:t>
            </a:r>
            <a:r>
              <a:rPr lang="en-US" sz="1200" i="1" dirty="0">
                <a:solidFill>
                  <a:schemeClr val="bg1"/>
                </a:solidFill>
              </a:rPr>
              <a:t>Journal of</a:t>
            </a:r>
          </a:p>
          <a:p>
            <a:r>
              <a:rPr lang="en-US" sz="1200" i="1" dirty="0">
                <a:solidFill>
                  <a:schemeClr val="bg1"/>
                </a:solidFill>
              </a:rPr>
              <a:t>Applied Psychology,</a:t>
            </a:r>
            <a:r>
              <a:rPr lang="en-US" sz="1200" dirty="0">
                <a:solidFill>
                  <a:schemeClr val="bg1"/>
                </a:solidFill>
              </a:rPr>
              <a:t> 104, pp. 70–106.</a:t>
            </a:r>
          </a:p>
          <a:p>
            <a:r>
              <a:rPr lang="en-US" sz="1200" dirty="0">
                <a:solidFill>
                  <a:schemeClr val="bg1"/>
                </a:solidFill>
              </a:rPr>
              <a:t>Weiner, J. ( 2018) </a:t>
            </a:r>
            <a:r>
              <a:rPr lang="en-US" sz="1200" i="1" dirty="0">
                <a:solidFill>
                  <a:schemeClr val="bg1"/>
                </a:solidFill>
              </a:rPr>
              <a:t>@jeffweiner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  <a:p>
            <a:r>
              <a:rPr lang="en-US" sz="1200" dirty="0">
                <a:solidFill>
                  <a:schemeClr val="bg1"/>
                </a:solidFill>
              </a:rPr>
              <a:t>Available at: https://twitter.com/jeffweiner/status/1063904644559122432?ref_src=twsrc%5Etfw</a:t>
            </a:r>
          </a:p>
          <a:p>
            <a:r>
              <a:rPr lang="en-US" sz="1200" dirty="0">
                <a:solidFill>
                  <a:schemeClr val="bg1"/>
                </a:solidFill>
              </a:rPr>
              <a:t>(Accessed: 20 March 2024).</a:t>
            </a:r>
          </a:p>
          <a:p>
            <a:r>
              <a:rPr lang="en-US" sz="1200" dirty="0">
                <a:solidFill>
                  <a:schemeClr val="bg1"/>
                </a:solidFill>
              </a:rPr>
              <a:t>Workspace by Rockefeller Group (2024) </a:t>
            </a:r>
            <a:r>
              <a:rPr lang="en-US" sz="1200" i="1" dirty="0">
                <a:solidFill>
                  <a:schemeClr val="bg1"/>
                </a:solidFill>
              </a:rPr>
              <a:t>Tips for Entrepreneurs from John D. Rockefeller</a:t>
            </a:r>
            <a:r>
              <a:rPr lang="en-US" sz="1200" dirty="0">
                <a:solidFill>
                  <a:schemeClr val="bg1"/>
                </a:solidFill>
              </a:rPr>
              <a:t>.</a:t>
            </a:r>
          </a:p>
          <a:p>
            <a:r>
              <a:rPr lang="en-US" sz="1200" dirty="0">
                <a:solidFill>
                  <a:schemeClr val="bg1"/>
                </a:solidFill>
              </a:rPr>
              <a:t>Available at: https://workspaces.nyc/tips-for-entrepreneurs-and-leaders-from-john-d-rockefeller/</a:t>
            </a:r>
          </a:p>
          <a:p>
            <a:r>
              <a:rPr lang="en-US" sz="1200" dirty="0">
                <a:solidFill>
                  <a:schemeClr val="bg1"/>
                </a:solidFill>
              </a:rPr>
              <a:t>(Accessed: 24 March 2024).</a:t>
            </a:r>
          </a:p>
        </p:txBody>
      </p:sp>
    </p:spTree>
    <p:extLst>
      <p:ext uri="{BB962C8B-B14F-4D97-AF65-F5344CB8AC3E}">
        <p14:creationId xmlns:p14="http://schemas.microsoft.com/office/powerpoint/2010/main" val="26459628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2826</Words>
  <Application>Microsoft Office PowerPoint</Application>
  <PresentationFormat>Widescreen</PresentationFormat>
  <Paragraphs>228</Paragraphs>
  <Slides>20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Aptos</vt:lpstr>
      <vt:lpstr>Arial</vt:lpstr>
      <vt:lpstr>Calibri</vt:lpstr>
      <vt:lpstr>Gill Sans MT</vt:lpstr>
      <vt:lpstr>Symbol</vt:lpstr>
      <vt:lpstr>Wingdings</vt:lpstr>
      <vt:lpstr>Gallery</vt:lpstr>
      <vt:lpstr>The Business leaders of 20th and 21st century</vt:lpstr>
      <vt:lpstr>table of contents</vt:lpstr>
      <vt:lpstr>Leadership Style of John Rockefeller</vt:lpstr>
      <vt:lpstr>Respect, support and trust for employees and partners</vt:lpstr>
      <vt:lpstr>PowerPoint Presentation</vt:lpstr>
      <vt:lpstr>Messages to followers</vt:lpstr>
      <vt:lpstr>Coco Channel - Leadership style</vt:lpstr>
      <vt:lpstr>Leadership behaviour</vt:lpstr>
      <vt:lpstr>Follower appeal</vt:lpstr>
      <vt:lpstr>Leadership style of Jeff Weiner</vt:lpstr>
      <vt:lpstr>Leadership Behaviour of Jeff Weiner</vt:lpstr>
      <vt:lpstr>Followers appeal of Jeff Weiner’s Leadership</vt:lpstr>
      <vt:lpstr>Leadership Style of Brian Chesky</vt:lpstr>
      <vt:lpstr>Leadership Behavior and Followers’ Appeal</vt:lpstr>
      <vt:lpstr>Leadership Impact and Comparative Analysis</vt:lpstr>
      <vt:lpstr>Leaders of the 20th and 21st centuries:</vt:lpstr>
      <vt:lpstr>References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LCBB6003 Group pre</dc:title>
  <dc:creator>Teodora Georgieva</dc:creator>
  <cp:lastModifiedBy>Admin</cp:lastModifiedBy>
  <cp:revision>10</cp:revision>
  <dcterms:created xsi:type="dcterms:W3CDTF">2024-03-25T18:19:21Z</dcterms:created>
  <dcterms:modified xsi:type="dcterms:W3CDTF">2024-04-03T08:54:57Z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87341919-9a9d-4c4a-bef5-8909814f0490_Enabled">
    <vt:lpwstr>true</vt:lpwstr>
  </property>
  <property fmtid="{D5CDD505-2E9C-101B-9397-08002B2CF9AE}" pid="3" name="MSIP_Label_87341919-9a9d-4c4a-bef5-8909814f0490_SetDate">
    <vt:lpwstr>2024-03-25T18:45:52Z</vt:lpwstr>
  </property>
  <property fmtid="{D5CDD505-2E9C-101B-9397-08002B2CF9AE}" pid="4" name="MSIP_Label_87341919-9a9d-4c4a-bef5-8909814f0490_Method">
    <vt:lpwstr>Standard</vt:lpwstr>
  </property>
  <property fmtid="{D5CDD505-2E9C-101B-9397-08002B2CF9AE}" pid="5" name="MSIP_Label_87341919-9a9d-4c4a-bef5-8909814f0490_Name">
    <vt:lpwstr>Internal</vt:lpwstr>
  </property>
  <property fmtid="{D5CDD505-2E9C-101B-9397-08002B2CF9AE}" pid="6" name="MSIP_Label_87341919-9a9d-4c4a-bef5-8909814f0490_SiteId">
    <vt:lpwstr>8359d853-65b7-4306-a0f6-ad5800b4c068</vt:lpwstr>
  </property>
  <property fmtid="{D5CDD505-2E9C-101B-9397-08002B2CF9AE}" pid="7" name="MSIP_Label_87341919-9a9d-4c4a-bef5-8909814f0490_ActionId">
    <vt:lpwstr>efffa2e2-8a9d-4317-aaff-c1f0552d3387</vt:lpwstr>
  </property>
  <property fmtid="{D5CDD505-2E9C-101B-9397-08002B2CF9AE}" pid="8" name="MSIP_Label_87341919-9a9d-4c4a-bef5-8909814f0490_ContentBits">
    <vt:lpwstr>0</vt:lpwstr>
  </property>
</Properties>
</file>