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832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88536C-AD10-0D40-A942-B94CAB1381AC}" type="datetimeFigureOut">
              <a:rPr lang="en-US" smtClean="0"/>
              <a:t>14/07/2015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456B4-EB7C-5A45-BD15-05F954438A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840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i</a:t>
            </a:r>
            <a:r>
              <a:rPr lang="en-US" baseline="30000" dirty="0" err="1" smtClean="0"/>
              <a:t>th</a:t>
            </a:r>
            <a:r>
              <a:rPr lang="en-US" baseline="0" dirty="0" smtClean="0"/>
              <a:t> instruction is a PRINT ROUTINE, at this point control is transferred to the PRINT, address of i+1 is stored in temporary storage, Processor is assigned with another program. Once printing is completed, an interrupt signal is raised, address of i+1 is loaded into PC and the execution of COMPUTE routine continues.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56B4-EB7C-5A45-BD15-05F954438AC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744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E6C1ABE-1B92-43EC-9FCE-68A1217AE1D1}" type="datetimeFigureOut">
              <a:rPr lang="en-GB" smtClean="0"/>
              <a:t>14/07/2015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1844824"/>
            <a:ext cx="7406640" cy="1472184"/>
          </a:xfrm>
        </p:spPr>
        <p:txBody>
          <a:bodyPr/>
          <a:lstStyle/>
          <a:p>
            <a:pPr algn="ctr"/>
            <a:r>
              <a:rPr lang="en-GB" dirty="0" smtClean="0"/>
              <a:t>Computer Architecture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6165304"/>
            <a:ext cx="7406640" cy="528464"/>
          </a:xfrm>
        </p:spPr>
        <p:txBody>
          <a:bodyPr/>
          <a:lstStyle/>
          <a:p>
            <a:pPr algn="ctr"/>
            <a:r>
              <a:rPr lang="en-GB" dirty="0" smtClean="0"/>
              <a:t>Term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72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Interrupt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Signal used by I/O devices to indicate the processor that it is ready.</a:t>
            </a:r>
          </a:p>
          <a:p>
            <a:pPr algn="just"/>
            <a:r>
              <a:rPr lang="en-US" dirty="0" smtClean="0"/>
              <a:t>At least one bus control line is used as interrupt- request line.</a:t>
            </a:r>
          </a:p>
          <a:p>
            <a:pPr algn="just"/>
            <a:r>
              <a:rPr lang="en-US" dirty="0" smtClean="0"/>
              <a:t>Used so as to utilize the waiting time of processor to do other useful tasks.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157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 smtClean="0"/>
              <a:t>Consider a program P1(COMPUTE) that needs to print(PRINT) set of ‘n’ values, then continue calculating rest of the values.</a:t>
            </a:r>
          </a:p>
          <a:p>
            <a:pPr algn="just"/>
            <a:r>
              <a:rPr lang="en-US" dirty="0" smtClean="0"/>
              <a:t>Printer speed will be slower than the processor.</a:t>
            </a:r>
          </a:p>
          <a:p>
            <a:pPr algn="just"/>
            <a:r>
              <a:rPr lang="en-US" dirty="0" smtClean="0"/>
              <a:t>So, processor can be allocated with other task, say P3 until printer has finished its work, &amp; resume the program P1.</a:t>
            </a:r>
          </a:p>
          <a:p>
            <a:pPr algn="just"/>
            <a:r>
              <a:rPr lang="en-US" dirty="0" smtClean="0"/>
              <a:t>Once printer finishes, it indicates by using interrupt signal.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6078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happens when interrupt signal is raised?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An interrupt service routine(ISR) is executed.</a:t>
            </a:r>
            <a:r>
              <a:rPr lang="en-US" dirty="0" smtClean="0">
                <a:solidFill>
                  <a:srgbClr val="FF0000"/>
                </a:solidFill>
              </a:rPr>
              <a:t>(PRINT, in the example)</a:t>
            </a:r>
          </a:p>
          <a:p>
            <a:pPr marL="82296" indent="0" algn="just">
              <a:buNone/>
            </a:pPr>
            <a:endParaRPr lang="en-US" dirty="0" smtClean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696" y="2708920"/>
            <a:ext cx="6336704" cy="3792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4189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Enabling And Disabling Interrupts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dirty="0" smtClean="0"/>
              <a:t>Device raises interrupt by sending interrupt request signal</a:t>
            </a:r>
          </a:p>
          <a:p>
            <a:pPr algn="just"/>
            <a:r>
              <a:rPr lang="en-US" dirty="0" smtClean="0"/>
              <a:t>Processor interrupts program currently being executed</a:t>
            </a:r>
          </a:p>
          <a:p>
            <a:pPr algn="just"/>
            <a:r>
              <a:rPr lang="en-US" dirty="0" smtClean="0"/>
              <a:t>Interrupts are disabled by changing corresponding control bits</a:t>
            </a:r>
          </a:p>
          <a:p>
            <a:pPr algn="just"/>
            <a:r>
              <a:rPr lang="en-US" dirty="0" smtClean="0"/>
              <a:t>Informs I/O device, as response it deactivates the  interrupt request signal</a:t>
            </a:r>
          </a:p>
          <a:p>
            <a:pPr algn="just"/>
            <a:r>
              <a:rPr lang="en-US" dirty="0" smtClean="0"/>
              <a:t>ISR executed</a:t>
            </a:r>
          </a:p>
          <a:p>
            <a:pPr algn="just"/>
            <a:r>
              <a:rPr lang="en-US" dirty="0" smtClean="0"/>
              <a:t>Interrupts enabled, execution of interrupted program continues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363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Handling Multiple devices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US" dirty="0" smtClean="0"/>
              <a:t>Interrupt raised when ISR for another device is executing</a:t>
            </a:r>
          </a:p>
          <a:p>
            <a:pPr lvl="1" algn="just"/>
            <a:r>
              <a:rPr lang="en-US" dirty="0" smtClean="0"/>
              <a:t>priority scheme  – priority values assigned  &amp; interrupt from higher priority devices are accepted at any time</a:t>
            </a:r>
            <a:r>
              <a:rPr lang="en-US" dirty="0" smtClean="0">
                <a:solidFill>
                  <a:srgbClr val="FF0000"/>
                </a:solidFill>
              </a:rPr>
              <a:t>(higher than the one whose ISR is being executed)</a:t>
            </a:r>
          </a:p>
          <a:p>
            <a:pPr lvl="1" algn="just"/>
            <a:r>
              <a:rPr lang="en-US" dirty="0" smtClean="0"/>
              <a:t>priority arbitration circuit is used</a:t>
            </a:r>
          </a:p>
          <a:p>
            <a:pPr algn="just"/>
            <a:r>
              <a:rPr lang="en-US" dirty="0" smtClean="0"/>
              <a:t>Simultaneous requests</a:t>
            </a:r>
          </a:p>
          <a:p>
            <a:pPr lvl="1" algn="just"/>
            <a:r>
              <a:rPr lang="en-US" dirty="0" smtClean="0"/>
              <a:t>daisy chaining – electronically closer device gets first priority </a:t>
            </a:r>
            <a:r>
              <a:rPr lang="en-US" dirty="0" smtClean="0">
                <a:solidFill>
                  <a:srgbClr val="FF0000"/>
                </a:solidFill>
              </a:rPr>
              <a:t>(all devices’ interrupt request connected to single line, if first device didn’t raise then it pass onto second, then third and so on… so if device 2 &amp; device 5 raises, then device 2 will be served first)</a:t>
            </a:r>
          </a:p>
          <a:p>
            <a:pPr lvl="1" algn="just"/>
            <a:r>
              <a:rPr lang="en-US" dirty="0" smtClean="0"/>
              <a:t>arrangement of priority group – within group daisy-chaining, between groups priority arbitration</a:t>
            </a:r>
          </a:p>
          <a:p>
            <a:pPr lvl="1"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1595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369</TotalTime>
  <Words>381</Words>
  <Application>Microsoft Macintosh PowerPoint</Application>
  <PresentationFormat>On-screen Show (4:3)</PresentationFormat>
  <Paragraphs>29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Solstice</vt:lpstr>
      <vt:lpstr>Computer Architecture</vt:lpstr>
      <vt:lpstr>Interrupt</vt:lpstr>
      <vt:lpstr>Example</vt:lpstr>
      <vt:lpstr>what happens when interrupt signal is raised?</vt:lpstr>
      <vt:lpstr>Enabling And Disabling Interrupts</vt:lpstr>
      <vt:lpstr>Handling Multiple devices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</dc:title>
  <dc:creator>anly</dc:creator>
  <cp:lastModifiedBy>MY LAPTOP</cp:lastModifiedBy>
  <cp:revision>37</cp:revision>
  <dcterms:created xsi:type="dcterms:W3CDTF">2015-06-19T11:11:37Z</dcterms:created>
  <dcterms:modified xsi:type="dcterms:W3CDTF">2015-07-14T21:14:16Z</dcterms:modified>
</cp:coreProperties>
</file>