
<file path=[Content_Types].xml><?xml version="1.0" encoding="utf-8"?>
<Types xmlns="http://schemas.openxmlformats.org/package/2006/content-types">
  <Default Extension="xml" ContentType="application/xml"/>
  <Default Extension="jpeg" ContentType="image/jpeg"/>
  <Default Extension="jpg" ContentType="image/jpeg"/>
  <Default Extension="tiff" ContentType="image/tiff"/>
  <Default Extension="rels" ContentType="application/vnd.openxmlformats-package.relationships+xml"/>
  <Default Extension="wdp" ContentType="image/vnd.ms-photo"/>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59" r:id="rId1"/>
  </p:sldMasterIdLst>
  <p:notesMasterIdLst>
    <p:notesMasterId r:id="rId35"/>
  </p:notesMasterIdLst>
  <p:sldIdLst>
    <p:sldId id="256" r:id="rId2"/>
    <p:sldId id="272" r:id="rId3"/>
    <p:sldId id="265" r:id="rId4"/>
    <p:sldId id="274" r:id="rId5"/>
    <p:sldId id="289" r:id="rId6"/>
    <p:sldId id="290" r:id="rId7"/>
    <p:sldId id="291" r:id="rId8"/>
    <p:sldId id="292" r:id="rId9"/>
    <p:sldId id="267" r:id="rId10"/>
    <p:sldId id="276" r:id="rId11"/>
    <p:sldId id="293" r:id="rId12"/>
    <p:sldId id="273" r:id="rId13"/>
    <p:sldId id="298" r:id="rId14"/>
    <p:sldId id="284" r:id="rId15"/>
    <p:sldId id="266" r:id="rId16"/>
    <p:sldId id="283" r:id="rId17"/>
    <p:sldId id="268" r:id="rId18"/>
    <p:sldId id="299" r:id="rId19"/>
    <p:sldId id="257" r:id="rId20"/>
    <p:sldId id="259" r:id="rId21"/>
    <p:sldId id="262" r:id="rId22"/>
    <p:sldId id="258" r:id="rId23"/>
    <p:sldId id="275" r:id="rId24"/>
    <p:sldId id="270" r:id="rId25"/>
    <p:sldId id="271" r:id="rId26"/>
    <p:sldId id="294" r:id="rId27"/>
    <p:sldId id="297" r:id="rId28"/>
    <p:sldId id="260" r:id="rId29"/>
    <p:sldId id="295" r:id="rId30"/>
    <p:sldId id="264" r:id="rId31"/>
    <p:sldId id="281" r:id="rId32"/>
    <p:sldId id="280" r:id="rId33"/>
    <p:sldId id="279" r:id="rId3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8F4CA37-4D08-4CF9-B606-BB655E21886C}">
  <a:tblStyle styleId="{B8F4CA37-4D08-4CF9-B606-BB655E21886C}"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15"/>
  </p:normalViewPr>
  <p:slideViewPr>
    <p:cSldViewPr snapToGrid="0" snapToObjects="1">
      <p:cViewPr varScale="1">
        <p:scale>
          <a:sx n="102" d="100"/>
          <a:sy n="102" d="100"/>
        </p:scale>
        <p:origin x="176"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notesMaster" Target="notesMasters/notesMaster1.xml"/><Relationship Id="rId36" Type="http://schemas.openxmlformats.org/officeDocument/2006/relationships/presProps" Target="pres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viewProps" Target="viewProps.xml"/><Relationship Id="rId38" Type="http://schemas.openxmlformats.org/officeDocument/2006/relationships/theme" Target="theme/theme1.xml"/><Relationship Id="rId3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35ed75ccf_0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35ed75ccf_0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35ed75ccf_0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35ed75ccf_0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8082" name="Rectangle 2"/>
          <p:cNvSpPr>
            <a:spLocks noChangeArrowheads="1"/>
          </p:cNvSpPr>
          <p:nvPr>
            <p:ph type="sldImg"/>
          </p:nvPr>
        </p:nvSpPr>
        <p:spPr bwMode="auto">
          <a:xfrm>
            <a:off x="2286000" y="514350"/>
            <a:ext cx="4572000" cy="2571750"/>
          </a:xfrm>
          <a:prstGeom prst="rect">
            <a:avLst/>
          </a:prstGeom>
          <a:solidFill>
            <a:srgbClr val="FFFFFF"/>
          </a:solidFill>
          <a:ln>
            <a:solidFill>
              <a:srgbClr val="000000"/>
            </a:solidFill>
            <a:miter lim="800000"/>
            <a:headEnd/>
            <a:tailEnd/>
          </a:ln>
        </p:spPr>
      </p:sp>
      <p:sp>
        <p:nvSpPr>
          <p:cNvPr id="558083" name="Rectangle 3"/>
          <p:cNvSpPr>
            <a:spLocks noChangeArrowheads="1"/>
          </p:cNvSpPr>
          <p:nvPr>
            <p:ph type="body" idx="1"/>
          </p:nvPr>
        </p:nvSpPr>
        <p:spPr bwMode="auto">
          <a:xfrm>
            <a:off x="1219200" y="3257550"/>
            <a:ext cx="6705600" cy="3086100"/>
          </a:xfrm>
          <a:prstGeom prst="rect">
            <a:avLst/>
          </a:prstGeom>
          <a:solidFill>
            <a:srgbClr val="FFFFFF"/>
          </a:solidFill>
          <a:ln>
            <a:solidFill>
              <a:srgbClr val="000000"/>
            </a:solidFill>
            <a:miter lim="800000"/>
            <a:headEnd/>
            <a:tailEnd/>
          </a:ln>
        </p:spPr>
        <p:txBody>
          <a:bodyPr/>
          <a:lstStyle/>
          <a:p>
            <a:endParaRPr lang="en-US" altLang="en-US"/>
          </a:p>
        </p:txBody>
      </p:sp>
    </p:spTree>
    <p:extLst>
      <p:ext uri="{BB962C8B-B14F-4D97-AF65-F5344CB8AC3E}">
        <p14:creationId xmlns:p14="http://schemas.microsoft.com/office/powerpoint/2010/main" val="20036480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35f391192_0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35f391192_0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g35ed75ccf_0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 name="Google Shape;224;g35ed75ccf_0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35f391192_0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35f391192_0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84018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35ed75ccf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35ed75ccf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
        <p:cNvGrpSpPr/>
        <p:nvPr/>
      </p:nvGrpSpPr>
      <p:grpSpPr>
        <a:xfrm>
          <a:off x="0" y="0"/>
          <a:ext cx="0" cy="0"/>
          <a:chOff x="0" y="0"/>
          <a:chExt cx="0" cy="0"/>
        </a:xfrm>
      </p:grpSpPr>
      <p:sp>
        <p:nvSpPr>
          <p:cNvPr id="367" name="Google Shape;367;g62ad5b4435_61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8" name="Google Shape;368;g62ad5b4435_61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5f391192_0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5f391192_0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134fb1cf8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134fb1cf8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5f391192_0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35f391192_0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35ed75ccf_0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 name="Google Shape;216;g35ed75ccf_0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35ed75ccf_0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35ed75ccf_0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35ed75ccf_0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35ed75ccf_0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869114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35ed75ccf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35ed75ccf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28303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5f391192_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5f391192_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5f391192_0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35f391192_0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791588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g35ed75ccf_0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3" name="Google Shape;263;g35ed75ccf_0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g35ed75ccf_0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6" name="Google Shape;256;g35ed75ccf_0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35ed75ccf_0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35ed75ccf_0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 Id="rId3"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g"/><Relationship Id="rId3"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g"/><Relationship Id="rId3"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 Id="rId3"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g"/><Relationship Id="rId3"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jpg"/><Relationship Id="rId3"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 Id="rId3"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g"/><Relationship Id="rId3"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jpg"/><Relationship Id="rId3"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g"/><Relationship Id="rId3" Type="http://schemas.openxmlformats.org/officeDocument/2006/relationships/image" Target="../media/image9.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g"/><Relationship Id="rId3"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pic>
        <p:nvPicPr>
          <p:cNvPr id="10" name="Google Shape;10;p2" descr="paint_transparent1.png"/>
          <p:cNvPicPr preferRelativeResize="0"/>
          <p:nvPr/>
        </p:nvPicPr>
        <p:blipFill rotWithShape="1">
          <a:blip r:embed="rId3">
            <a:alphaModFix/>
          </a:blip>
          <a:srcRect l="55211"/>
          <a:stretch/>
        </p:blipFill>
        <p:spPr>
          <a:xfrm>
            <a:off x="1" y="0"/>
            <a:ext cx="4095677" cy="5143500"/>
          </a:xfrm>
          <a:prstGeom prst="rect">
            <a:avLst/>
          </a:prstGeom>
          <a:noFill/>
          <a:ln>
            <a:noFill/>
          </a:ln>
        </p:spPr>
      </p:pic>
      <p:sp>
        <p:nvSpPr>
          <p:cNvPr id="11" name="Google Shape;11;p2"/>
          <p:cNvSpPr txBox="1">
            <a:spLocks noGrp="1"/>
          </p:cNvSpPr>
          <p:nvPr>
            <p:ph type="ctrTitle"/>
          </p:nvPr>
        </p:nvSpPr>
        <p:spPr>
          <a:xfrm>
            <a:off x="3208125" y="3287225"/>
            <a:ext cx="5250300" cy="1159800"/>
          </a:xfrm>
          <a:prstGeom prst="rect">
            <a:avLst/>
          </a:prstGeom>
        </p:spPr>
        <p:txBody>
          <a:bodyPr spcFirstLastPara="1" wrap="square" lIns="91425" tIns="91425" rIns="91425" bIns="91425" anchor="b" anchorCtr="0">
            <a:noAutofit/>
          </a:bodyPr>
          <a:lstStyle>
            <a:lvl1pPr lvl="0" algn="r">
              <a:spcBef>
                <a:spcPts val="0"/>
              </a:spcBef>
              <a:spcAft>
                <a:spcPts val="0"/>
              </a:spcAft>
              <a:buClr>
                <a:srgbClr val="FFFFFF"/>
              </a:buClr>
              <a:buSzPts val="5000"/>
              <a:buFont typeface="Lato Light"/>
              <a:buNone/>
              <a:defRPr sz="5000">
                <a:solidFill>
                  <a:srgbClr val="FFFFFF"/>
                </a:solidFill>
                <a:latin typeface="Lato Light"/>
                <a:ea typeface="Lato Light"/>
                <a:cs typeface="Lato Light"/>
                <a:sym typeface="Lato Light"/>
              </a:defRPr>
            </a:lvl1pPr>
            <a:lvl2pPr lvl="1" algn="r">
              <a:spcBef>
                <a:spcPts val="0"/>
              </a:spcBef>
              <a:spcAft>
                <a:spcPts val="0"/>
              </a:spcAft>
              <a:buClr>
                <a:srgbClr val="FFFFFF"/>
              </a:buClr>
              <a:buSzPts val="5000"/>
              <a:buFont typeface="Lato Light"/>
              <a:buNone/>
              <a:defRPr sz="5000">
                <a:solidFill>
                  <a:srgbClr val="FFFFFF"/>
                </a:solidFill>
                <a:latin typeface="Lato Light"/>
                <a:ea typeface="Lato Light"/>
                <a:cs typeface="Lato Light"/>
                <a:sym typeface="Lato Light"/>
              </a:defRPr>
            </a:lvl2pPr>
            <a:lvl3pPr lvl="2" algn="r">
              <a:spcBef>
                <a:spcPts val="0"/>
              </a:spcBef>
              <a:spcAft>
                <a:spcPts val="0"/>
              </a:spcAft>
              <a:buClr>
                <a:srgbClr val="FFFFFF"/>
              </a:buClr>
              <a:buSzPts val="5000"/>
              <a:buFont typeface="Lato Light"/>
              <a:buNone/>
              <a:defRPr sz="5000">
                <a:solidFill>
                  <a:srgbClr val="FFFFFF"/>
                </a:solidFill>
                <a:latin typeface="Lato Light"/>
                <a:ea typeface="Lato Light"/>
                <a:cs typeface="Lato Light"/>
                <a:sym typeface="Lato Light"/>
              </a:defRPr>
            </a:lvl3pPr>
            <a:lvl4pPr lvl="3" algn="r">
              <a:spcBef>
                <a:spcPts val="0"/>
              </a:spcBef>
              <a:spcAft>
                <a:spcPts val="0"/>
              </a:spcAft>
              <a:buClr>
                <a:srgbClr val="FFFFFF"/>
              </a:buClr>
              <a:buSzPts val="5000"/>
              <a:buFont typeface="Lato Light"/>
              <a:buNone/>
              <a:defRPr sz="5000">
                <a:solidFill>
                  <a:srgbClr val="FFFFFF"/>
                </a:solidFill>
                <a:latin typeface="Lato Light"/>
                <a:ea typeface="Lato Light"/>
                <a:cs typeface="Lato Light"/>
                <a:sym typeface="Lato Light"/>
              </a:defRPr>
            </a:lvl4pPr>
            <a:lvl5pPr lvl="4" algn="r">
              <a:spcBef>
                <a:spcPts val="0"/>
              </a:spcBef>
              <a:spcAft>
                <a:spcPts val="0"/>
              </a:spcAft>
              <a:buClr>
                <a:srgbClr val="FFFFFF"/>
              </a:buClr>
              <a:buSzPts val="5000"/>
              <a:buFont typeface="Lato Light"/>
              <a:buNone/>
              <a:defRPr sz="5000">
                <a:solidFill>
                  <a:srgbClr val="FFFFFF"/>
                </a:solidFill>
                <a:latin typeface="Lato Light"/>
                <a:ea typeface="Lato Light"/>
                <a:cs typeface="Lato Light"/>
                <a:sym typeface="Lato Light"/>
              </a:defRPr>
            </a:lvl5pPr>
            <a:lvl6pPr lvl="5" algn="r">
              <a:spcBef>
                <a:spcPts val="0"/>
              </a:spcBef>
              <a:spcAft>
                <a:spcPts val="0"/>
              </a:spcAft>
              <a:buClr>
                <a:srgbClr val="FFFFFF"/>
              </a:buClr>
              <a:buSzPts val="5000"/>
              <a:buFont typeface="Lato Light"/>
              <a:buNone/>
              <a:defRPr sz="5000">
                <a:solidFill>
                  <a:srgbClr val="FFFFFF"/>
                </a:solidFill>
                <a:latin typeface="Lato Light"/>
                <a:ea typeface="Lato Light"/>
                <a:cs typeface="Lato Light"/>
                <a:sym typeface="Lato Light"/>
              </a:defRPr>
            </a:lvl6pPr>
            <a:lvl7pPr lvl="6" algn="r">
              <a:spcBef>
                <a:spcPts val="0"/>
              </a:spcBef>
              <a:spcAft>
                <a:spcPts val="0"/>
              </a:spcAft>
              <a:buClr>
                <a:srgbClr val="FFFFFF"/>
              </a:buClr>
              <a:buSzPts val="5000"/>
              <a:buFont typeface="Lato Light"/>
              <a:buNone/>
              <a:defRPr sz="5000">
                <a:solidFill>
                  <a:srgbClr val="FFFFFF"/>
                </a:solidFill>
                <a:latin typeface="Lato Light"/>
                <a:ea typeface="Lato Light"/>
                <a:cs typeface="Lato Light"/>
                <a:sym typeface="Lato Light"/>
              </a:defRPr>
            </a:lvl7pPr>
            <a:lvl8pPr lvl="7" algn="r">
              <a:spcBef>
                <a:spcPts val="0"/>
              </a:spcBef>
              <a:spcAft>
                <a:spcPts val="0"/>
              </a:spcAft>
              <a:buClr>
                <a:srgbClr val="FFFFFF"/>
              </a:buClr>
              <a:buSzPts val="5000"/>
              <a:buFont typeface="Lato Light"/>
              <a:buNone/>
              <a:defRPr sz="5000">
                <a:solidFill>
                  <a:srgbClr val="FFFFFF"/>
                </a:solidFill>
                <a:latin typeface="Lato Light"/>
                <a:ea typeface="Lato Light"/>
                <a:cs typeface="Lato Light"/>
                <a:sym typeface="Lato Light"/>
              </a:defRPr>
            </a:lvl8pPr>
            <a:lvl9pPr lvl="8" algn="r">
              <a:spcBef>
                <a:spcPts val="0"/>
              </a:spcBef>
              <a:spcAft>
                <a:spcPts val="0"/>
              </a:spcAft>
              <a:buClr>
                <a:srgbClr val="FFFFFF"/>
              </a:buClr>
              <a:buSzPts val="5000"/>
              <a:buFont typeface="Lato Light"/>
              <a:buNone/>
              <a:defRPr sz="5000">
                <a:solidFill>
                  <a:srgbClr val="FFFFFF"/>
                </a:solidFill>
                <a:latin typeface="Lato Light"/>
                <a:ea typeface="Lato Light"/>
                <a:cs typeface="Lato Light"/>
                <a:sym typeface="Lato Light"/>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bg>
      <p:bgPr>
        <a:blipFill>
          <a:blip r:embed="rId2">
            <a:alphaModFix/>
          </a:blip>
          <a:stretch>
            <a:fillRect/>
          </a:stretch>
        </a:blipFill>
        <a:effectLst/>
      </p:bgPr>
    </p:bg>
    <p:spTree>
      <p:nvGrpSpPr>
        <p:cNvPr id="1" name="Shape 12"/>
        <p:cNvGrpSpPr/>
        <p:nvPr/>
      </p:nvGrpSpPr>
      <p:grpSpPr>
        <a:xfrm>
          <a:off x="0" y="0"/>
          <a:ext cx="0" cy="0"/>
          <a:chOff x="0" y="0"/>
          <a:chExt cx="0" cy="0"/>
        </a:xfrm>
      </p:grpSpPr>
      <p:pic>
        <p:nvPicPr>
          <p:cNvPr id="13" name="Google Shape;13;p3" descr="paint_transparent4.png"/>
          <p:cNvPicPr preferRelativeResize="0"/>
          <p:nvPr/>
        </p:nvPicPr>
        <p:blipFill rotWithShape="1">
          <a:blip r:embed="rId3">
            <a:alphaModFix/>
          </a:blip>
          <a:srcRect r="49954"/>
          <a:stretch/>
        </p:blipFill>
        <p:spPr>
          <a:xfrm>
            <a:off x="4567925" y="0"/>
            <a:ext cx="4576075" cy="5143524"/>
          </a:xfrm>
          <a:prstGeom prst="rect">
            <a:avLst/>
          </a:prstGeom>
          <a:noFill/>
          <a:ln>
            <a:noFill/>
          </a:ln>
        </p:spPr>
      </p:pic>
      <p:sp>
        <p:nvSpPr>
          <p:cNvPr id="14" name="Google Shape;14;p3"/>
          <p:cNvSpPr/>
          <p:nvPr/>
        </p:nvSpPr>
        <p:spPr>
          <a:xfrm>
            <a:off x="0" y="-150"/>
            <a:ext cx="5300700" cy="51435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3"/>
          <p:cNvSpPr txBox="1">
            <a:spLocks noGrp="1"/>
          </p:cNvSpPr>
          <p:nvPr>
            <p:ph type="ctrTitle"/>
          </p:nvPr>
        </p:nvSpPr>
        <p:spPr>
          <a:xfrm>
            <a:off x="685800" y="2878750"/>
            <a:ext cx="3914700" cy="1159800"/>
          </a:xfrm>
          <a:prstGeom prst="rect">
            <a:avLst/>
          </a:prstGeom>
        </p:spPr>
        <p:txBody>
          <a:bodyPr spcFirstLastPara="1" wrap="square" lIns="91425" tIns="91425" rIns="91425" bIns="91425" anchor="b" anchorCtr="0">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16" name="Google Shape;16;p3"/>
          <p:cNvSpPr txBox="1">
            <a:spLocks noGrp="1"/>
          </p:cNvSpPr>
          <p:nvPr>
            <p:ph type="subTitle" idx="1"/>
          </p:nvPr>
        </p:nvSpPr>
        <p:spPr>
          <a:xfrm>
            <a:off x="685800" y="4135454"/>
            <a:ext cx="3914700" cy="7848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2"/>
              </a:buClr>
              <a:buSzPts val="1400"/>
              <a:buNone/>
              <a:defRPr sz="1400">
                <a:solidFill>
                  <a:schemeClr val="dk2"/>
                </a:solidFill>
              </a:defRPr>
            </a:lvl1pPr>
            <a:lvl2pPr lvl="1" rtl="0">
              <a:spcBef>
                <a:spcPts val="0"/>
              </a:spcBef>
              <a:spcAft>
                <a:spcPts val="0"/>
              </a:spcAft>
              <a:buClr>
                <a:schemeClr val="dk2"/>
              </a:buClr>
              <a:buSzPts val="1400"/>
              <a:buNone/>
              <a:defRPr sz="1400">
                <a:solidFill>
                  <a:schemeClr val="dk2"/>
                </a:solidFill>
              </a:defRPr>
            </a:lvl2pPr>
            <a:lvl3pPr lvl="2" rtl="0">
              <a:spcBef>
                <a:spcPts val="0"/>
              </a:spcBef>
              <a:spcAft>
                <a:spcPts val="0"/>
              </a:spcAft>
              <a:buClr>
                <a:schemeClr val="dk2"/>
              </a:buClr>
              <a:buSzPts val="1400"/>
              <a:buNone/>
              <a:defRPr sz="1400">
                <a:solidFill>
                  <a:schemeClr val="dk2"/>
                </a:solidFill>
              </a:defRPr>
            </a:lvl3pPr>
            <a:lvl4pPr lvl="3" rtl="0">
              <a:spcBef>
                <a:spcPts val="0"/>
              </a:spcBef>
              <a:spcAft>
                <a:spcPts val="0"/>
              </a:spcAft>
              <a:buClr>
                <a:schemeClr val="dk2"/>
              </a:buClr>
              <a:buSzPts val="1400"/>
              <a:buNone/>
              <a:defRPr sz="1400">
                <a:solidFill>
                  <a:schemeClr val="dk2"/>
                </a:solidFill>
              </a:defRPr>
            </a:lvl4pPr>
            <a:lvl5pPr lvl="4" rtl="0">
              <a:spcBef>
                <a:spcPts val="0"/>
              </a:spcBef>
              <a:spcAft>
                <a:spcPts val="0"/>
              </a:spcAft>
              <a:buClr>
                <a:schemeClr val="dk2"/>
              </a:buClr>
              <a:buSzPts val="1400"/>
              <a:buNone/>
              <a:defRPr sz="1400">
                <a:solidFill>
                  <a:schemeClr val="dk2"/>
                </a:solidFill>
              </a:defRPr>
            </a:lvl5pPr>
            <a:lvl6pPr lvl="5" rtl="0">
              <a:spcBef>
                <a:spcPts val="0"/>
              </a:spcBef>
              <a:spcAft>
                <a:spcPts val="0"/>
              </a:spcAft>
              <a:buClr>
                <a:schemeClr val="dk2"/>
              </a:buClr>
              <a:buSzPts val="1400"/>
              <a:buNone/>
              <a:defRPr sz="1400">
                <a:solidFill>
                  <a:schemeClr val="dk2"/>
                </a:solidFill>
              </a:defRPr>
            </a:lvl6pPr>
            <a:lvl7pPr lvl="6" rtl="0">
              <a:spcBef>
                <a:spcPts val="0"/>
              </a:spcBef>
              <a:spcAft>
                <a:spcPts val="0"/>
              </a:spcAft>
              <a:buClr>
                <a:schemeClr val="dk2"/>
              </a:buClr>
              <a:buSzPts val="1400"/>
              <a:buNone/>
              <a:defRPr sz="1400">
                <a:solidFill>
                  <a:schemeClr val="dk2"/>
                </a:solidFill>
              </a:defRPr>
            </a:lvl7pPr>
            <a:lvl8pPr lvl="7" rtl="0">
              <a:spcBef>
                <a:spcPts val="0"/>
              </a:spcBef>
              <a:spcAft>
                <a:spcPts val="0"/>
              </a:spcAft>
              <a:buClr>
                <a:schemeClr val="dk2"/>
              </a:buClr>
              <a:buSzPts val="1400"/>
              <a:buNone/>
              <a:defRPr sz="1400">
                <a:solidFill>
                  <a:schemeClr val="dk2"/>
                </a:solidFill>
              </a:defRPr>
            </a:lvl8pPr>
            <a:lvl9pPr lvl="8" rtl="0">
              <a:spcBef>
                <a:spcPts val="0"/>
              </a:spcBef>
              <a:spcAft>
                <a:spcPts val="0"/>
              </a:spcAft>
              <a:buClr>
                <a:schemeClr val="dk2"/>
              </a:buClr>
              <a:buSzPts val="1400"/>
              <a:buNone/>
              <a:defRPr sz="1400">
                <a:solidFill>
                  <a:schemeClr val="dk2"/>
                </a:solidFil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Quote">
  <p:cSld name="TITLE_1_1">
    <p:bg>
      <p:bgPr>
        <a:blipFill>
          <a:blip r:embed="rId2">
            <a:alphaModFix/>
          </a:blip>
          <a:stretch>
            <a:fillRect/>
          </a:stretch>
        </a:blipFill>
        <a:effectLst/>
      </p:bgPr>
    </p:bg>
    <p:spTree>
      <p:nvGrpSpPr>
        <p:cNvPr id="1" name="Shape 17"/>
        <p:cNvGrpSpPr/>
        <p:nvPr/>
      </p:nvGrpSpPr>
      <p:grpSpPr>
        <a:xfrm>
          <a:off x="0" y="0"/>
          <a:ext cx="0" cy="0"/>
          <a:chOff x="0" y="0"/>
          <a:chExt cx="0" cy="0"/>
        </a:xfrm>
      </p:grpSpPr>
      <p:pic>
        <p:nvPicPr>
          <p:cNvPr id="18" name="Google Shape;18;p4" descr="paint_transparent4.png"/>
          <p:cNvPicPr preferRelativeResize="0"/>
          <p:nvPr/>
        </p:nvPicPr>
        <p:blipFill>
          <a:blip r:embed="rId3">
            <a:alphaModFix/>
          </a:blip>
          <a:stretch>
            <a:fillRect/>
          </a:stretch>
        </p:blipFill>
        <p:spPr>
          <a:xfrm>
            <a:off x="0" y="-12"/>
            <a:ext cx="9144000" cy="5143513"/>
          </a:xfrm>
          <a:prstGeom prst="rect">
            <a:avLst/>
          </a:prstGeom>
          <a:noFill/>
          <a:ln>
            <a:noFill/>
          </a:ln>
        </p:spPr>
      </p:pic>
      <p:sp>
        <p:nvSpPr>
          <p:cNvPr id="19" name="Google Shape;19;p4"/>
          <p:cNvSpPr txBox="1">
            <a:spLocks noGrp="1"/>
          </p:cNvSpPr>
          <p:nvPr>
            <p:ph type="body" idx="1"/>
          </p:nvPr>
        </p:nvSpPr>
        <p:spPr>
          <a:xfrm>
            <a:off x="2483350" y="836125"/>
            <a:ext cx="4177200" cy="3471300"/>
          </a:xfrm>
          <a:prstGeom prst="rect">
            <a:avLst/>
          </a:prstGeom>
        </p:spPr>
        <p:txBody>
          <a:bodyPr spcFirstLastPara="1" wrap="square" lIns="91425" tIns="91425" rIns="91425" bIns="91425" anchor="ctr" anchorCtr="0">
            <a:noAutofit/>
          </a:bodyPr>
          <a:lstStyle>
            <a:lvl1pPr marL="457200" lvl="0" indent="-381000" algn="ctr" rtl="0">
              <a:spcBef>
                <a:spcPts val="600"/>
              </a:spcBef>
              <a:spcAft>
                <a:spcPts val="0"/>
              </a:spcAft>
              <a:buClr>
                <a:srgbClr val="FFFFFF"/>
              </a:buClr>
              <a:buSzPts val="2400"/>
              <a:buChar char="×"/>
              <a:defRPr sz="2400" i="1">
                <a:solidFill>
                  <a:srgbClr val="FFFFFF"/>
                </a:solidFill>
              </a:defRPr>
            </a:lvl1pPr>
            <a:lvl2pPr marL="914400" lvl="1" indent="-381000" algn="ctr" rtl="0">
              <a:spcBef>
                <a:spcPts val="0"/>
              </a:spcBef>
              <a:spcAft>
                <a:spcPts val="0"/>
              </a:spcAft>
              <a:buClr>
                <a:srgbClr val="FFFFFF"/>
              </a:buClr>
              <a:buSzPts val="2400"/>
              <a:buChar char="×"/>
              <a:defRPr sz="2400" i="1">
                <a:solidFill>
                  <a:srgbClr val="FFFFFF"/>
                </a:solidFill>
              </a:defRPr>
            </a:lvl2pPr>
            <a:lvl3pPr marL="1371600" lvl="2" indent="-381000" algn="ctr" rtl="0">
              <a:spcBef>
                <a:spcPts val="0"/>
              </a:spcBef>
              <a:spcAft>
                <a:spcPts val="0"/>
              </a:spcAft>
              <a:buClr>
                <a:srgbClr val="FFFFFF"/>
              </a:buClr>
              <a:buSzPts val="2400"/>
              <a:buChar char="×"/>
              <a:defRPr sz="2400" i="1">
                <a:solidFill>
                  <a:srgbClr val="FFFFFF"/>
                </a:solidFill>
              </a:defRPr>
            </a:lvl3pPr>
            <a:lvl4pPr marL="1828800" lvl="3" indent="-381000" algn="ctr" rtl="0">
              <a:spcBef>
                <a:spcPts val="0"/>
              </a:spcBef>
              <a:spcAft>
                <a:spcPts val="0"/>
              </a:spcAft>
              <a:buClr>
                <a:srgbClr val="FFFFFF"/>
              </a:buClr>
              <a:buSzPts val="2400"/>
              <a:buChar char="×"/>
              <a:defRPr sz="2400" i="1">
                <a:solidFill>
                  <a:srgbClr val="FFFFFF"/>
                </a:solidFill>
              </a:defRPr>
            </a:lvl4pPr>
            <a:lvl5pPr marL="2286000" lvl="4" indent="-381000" algn="ctr" rtl="0">
              <a:spcBef>
                <a:spcPts val="0"/>
              </a:spcBef>
              <a:spcAft>
                <a:spcPts val="0"/>
              </a:spcAft>
              <a:buClr>
                <a:srgbClr val="FFFFFF"/>
              </a:buClr>
              <a:buSzPts val="2400"/>
              <a:buChar char="○"/>
              <a:defRPr sz="2400" i="1">
                <a:solidFill>
                  <a:srgbClr val="FFFFFF"/>
                </a:solidFill>
              </a:defRPr>
            </a:lvl5pPr>
            <a:lvl6pPr marL="2743200" lvl="5" indent="-381000" algn="ctr" rtl="0">
              <a:spcBef>
                <a:spcPts val="0"/>
              </a:spcBef>
              <a:spcAft>
                <a:spcPts val="0"/>
              </a:spcAft>
              <a:buClr>
                <a:srgbClr val="FFFFFF"/>
              </a:buClr>
              <a:buSzPts val="2400"/>
              <a:buChar char="■"/>
              <a:defRPr sz="2400" i="1">
                <a:solidFill>
                  <a:srgbClr val="FFFFFF"/>
                </a:solidFill>
              </a:defRPr>
            </a:lvl6pPr>
            <a:lvl7pPr marL="3200400" lvl="6" indent="-381000" algn="ctr" rtl="0">
              <a:spcBef>
                <a:spcPts val="0"/>
              </a:spcBef>
              <a:spcAft>
                <a:spcPts val="0"/>
              </a:spcAft>
              <a:buClr>
                <a:srgbClr val="FFFFFF"/>
              </a:buClr>
              <a:buSzPts val="2400"/>
              <a:buChar char="●"/>
              <a:defRPr sz="2400" i="1">
                <a:solidFill>
                  <a:srgbClr val="FFFFFF"/>
                </a:solidFill>
              </a:defRPr>
            </a:lvl7pPr>
            <a:lvl8pPr marL="3657600" lvl="7" indent="-381000" algn="ctr" rtl="0">
              <a:spcBef>
                <a:spcPts val="0"/>
              </a:spcBef>
              <a:spcAft>
                <a:spcPts val="0"/>
              </a:spcAft>
              <a:buClr>
                <a:srgbClr val="FFFFFF"/>
              </a:buClr>
              <a:buSzPts val="2400"/>
              <a:buChar char="○"/>
              <a:defRPr sz="2400" i="1">
                <a:solidFill>
                  <a:srgbClr val="FFFFFF"/>
                </a:solidFill>
              </a:defRPr>
            </a:lvl8pPr>
            <a:lvl9pPr marL="4114800" lvl="8" indent="-381000" algn="ctr">
              <a:spcBef>
                <a:spcPts val="0"/>
              </a:spcBef>
              <a:spcAft>
                <a:spcPts val="0"/>
              </a:spcAft>
              <a:buClr>
                <a:srgbClr val="FFFFFF"/>
              </a:buClr>
              <a:buSzPts val="2400"/>
              <a:buChar char="■"/>
              <a:defRPr sz="2400" i="1">
                <a:solidFill>
                  <a:srgbClr val="FFFFFF"/>
                </a:solidFill>
              </a:defRPr>
            </a:lvl9pPr>
          </a:lstStyle>
          <a:p>
            <a:endParaRPr/>
          </a:p>
        </p:txBody>
      </p:sp>
      <p:sp>
        <p:nvSpPr>
          <p:cNvPr id="20" name="Google Shape;20;p4"/>
          <p:cNvSpPr txBox="1">
            <a:spLocks noGrp="1"/>
          </p:cNvSpPr>
          <p:nvPr>
            <p:ph type="sldNum" idx="12"/>
          </p:nvPr>
        </p:nvSpPr>
        <p:spPr>
          <a:xfrm>
            <a:off x="4297650" y="4673651"/>
            <a:ext cx="548700" cy="393600"/>
          </a:xfrm>
          <a:prstGeom prst="rect">
            <a:avLst/>
          </a:prstGeom>
        </p:spPr>
        <p:txBody>
          <a:bodyPr spcFirstLastPara="1" wrap="square" lIns="91425" tIns="91425" rIns="91425" bIns="91425" anchor="ctr" anchorCtr="0">
            <a:noAutofit/>
          </a:bodyPr>
          <a:lstStyle>
            <a:lvl1pPr lvl="0" algn="ctr">
              <a:buNone/>
              <a:defRPr/>
            </a:lvl1pPr>
            <a:lvl2pPr lvl="1" algn="ctr">
              <a:buNone/>
              <a:defRPr/>
            </a:lvl2pPr>
            <a:lvl3pPr lvl="2" algn="ctr">
              <a:buNone/>
              <a:defRPr/>
            </a:lvl3pPr>
            <a:lvl4pPr lvl="3" algn="ctr">
              <a:buNone/>
              <a:defRPr/>
            </a:lvl4pPr>
            <a:lvl5pPr lvl="4" algn="ctr">
              <a:buNone/>
              <a:defRPr/>
            </a:lvl5pPr>
            <a:lvl6pPr lvl="5" algn="ctr">
              <a:buNone/>
              <a:defRPr/>
            </a:lvl6pPr>
            <a:lvl7pPr lvl="6" algn="ctr">
              <a:buNone/>
              <a:defRPr/>
            </a:lvl7pPr>
            <a:lvl8pPr lvl="7" algn="ctr">
              <a:buNone/>
              <a:defRPr/>
            </a:lvl8pPr>
            <a:lvl9pPr lvl="8" algn="ctr">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1 column" type="tx">
  <p:cSld name="TITLE_AND_BODY">
    <p:bg>
      <p:bgPr>
        <a:blipFill>
          <a:blip r:embed="rId2">
            <a:alphaModFix/>
          </a:blip>
          <a:stretch>
            <a:fillRect/>
          </a:stretch>
        </a:blipFill>
        <a:effectLst/>
      </p:bgPr>
    </p:bg>
    <p:spTree>
      <p:nvGrpSpPr>
        <p:cNvPr id="1" name="Shape 21"/>
        <p:cNvGrpSpPr/>
        <p:nvPr/>
      </p:nvGrpSpPr>
      <p:grpSpPr>
        <a:xfrm>
          <a:off x="0" y="0"/>
          <a:ext cx="0" cy="0"/>
          <a:chOff x="0" y="0"/>
          <a:chExt cx="0" cy="0"/>
        </a:xfrm>
      </p:grpSpPr>
      <p:pic>
        <p:nvPicPr>
          <p:cNvPr id="22" name="Google Shape;22;p5" descr="paint_transparent1.png"/>
          <p:cNvPicPr preferRelativeResize="0"/>
          <p:nvPr/>
        </p:nvPicPr>
        <p:blipFill>
          <a:blip r:embed="rId3">
            <a:alphaModFix/>
          </a:blip>
          <a:stretch>
            <a:fillRect/>
          </a:stretch>
        </p:blipFill>
        <p:spPr>
          <a:xfrm>
            <a:off x="0" y="0"/>
            <a:ext cx="9144000" cy="5143500"/>
          </a:xfrm>
          <a:prstGeom prst="rect">
            <a:avLst/>
          </a:prstGeom>
          <a:noFill/>
          <a:ln>
            <a:noFill/>
          </a:ln>
        </p:spPr>
      </p:pic>
      <p:sp>
        <p:nvSpPr>
          <p:cNvPr id="23" name="Google Shape;23;p5"/>
          <p:cNvSpPr txBox="1">
            <a:spLocks noGrp="1"/>
          </p:cNvSpPr>
          <p:nvPr>
            <p:ph type="title"/>
          </p:nvPr>
        </p:nvSpPr>
        <p:spPr>
          <a:xfrm>
            <a:off x="457200" y="1348975"/>
            <a:ext cx="5511300" cy="857400"/>
          </a:xfrm>
          <a:prstGeom prst="rect">
            <a:avLst/>
          </a:prstGeom>
        </p:spPr>
        <p:txBody>
          <a:bodyPr spcFirstLastPara="1" wrap="square" lIns="91425" tIns="91425" rIns="91425" bIns="91425" anchor="b" anchorCtr="0">
            <a:noAutofit/>
          </a:bodyPr>
          <a:lstStyle>
            <a:lvl1pPr lvl="0">
              <a:spcBef>
                <a:spcPts val="0"/>
              </a:spcBef>
              <a:spcAft>
                <a:spcPts val="0"/>
              </a:spcAft>
              <a:buSzPts val="4800"/>
              <a:buFont typeface="Lato Hairline"/>
              <a:buNone/>
              <a:defRPr>
                <a:latin typeface="Lato Hairline"/>
                <a:ea typeface="Lato Hairline"/>
                <a:cs typeface="Lato Hairline"/>
                <a:sym typeface="Lato Hairline"/>
              </a:defRPr>
            </a:lvl1pPr>
            <a:lvl2pPr lvl="1">
              <a:spcBef>
                <a:spcPts val="0"/>
              </a:spcBef>
              <a:spcAft>
                <a:spcPts val="0"/>
              </a:spcAft>
              <a:buSzPts val="4800"/>
              <a:buFont typeface="Lato Hairline"/>
              <a:buNone/>
              <a:defRPr>
                <a:latin typeface="Lato Hairline"/>
                <a:ea typeface="Lato Hairline"/>
                <a:cs typeface="Lato Hairline"/>
                <a:sym typeface="Lato Hairline"/>
              </a:defRPr>
            </a:lvl2pPr>
            <a:lvl3pPr lvl="2">
              <a:spcBef>
                <a:spcPts val="0"/>
              </a:spcBef>
              <a:spcAft>
                <a:spcPts val="0"/>
              </a:spcAft>
              <a:buSzPts val="4800"/>
              <a:buFont typeface="Lato Hairline"/>
              <a:buNone/>
              <a:defRPr>
                <a:latin typeface="Lato Hairline"/>
                <a:ea typeface="Lato Hairline"/>
                <a:cs typeface="Lato Hairline"/>
                <a:sym typeface="Lato Hairline"/>
              </a:defRPr>
            </a:lvl3pPr>
            <a:lvl4pPr lvl="3">
              <a:spcBef>
                <a:spcPts val="0"/>
              </a:spcBef>
              <a:spcAft>
                <a:spcPts val="0"/>
              </a:spcAft>
              <a:buSzPts val="4800"/>
              <a:buFont typeface="Lato Hairline"/>
              <a:buNone/>
              <a:defRPr>
                <a:latin typeface="Lato Hairline"/>
                <a:ea typeface="Lato Hairline"/>
                <a:cs typeface="Lato Hairline"/>
                <a:sym typeface="Lato Hairline"/>
              </a:defRPr>
            </a:lvl4pPr>
            <a:lvl5pPr lvl="4">
              <a:spcBef>
                <a:spcPts val="0"/>
              </a:spcBef>
              <a:spcAft>
                <a:spcPts val="0"/>
              </a:spcAft>
              <a:buSzPts val="4800"/>
              <a:buFont typeface="Lato Hairline"/>
              <a:buNone/>
              <a:defRPr>
                <a:latin typeface="Lato Hairline"/>
                <a:ea typeface="Lato Hairline"/>
                <a:cs typeface="Lato Hairline"/>
                <a:sym typeface="Lato Hairline"/>
              </a:defRPr>
            </a:lvl5pPr>
            <a:lvl6pPr lvl="5">
              <a:spcBef>
                <a:spcPts val="0"/>
              </a:spcBef>
              <a:spcAft>
                <a:spcPts val="0"/>
              </a:spcAft>
              <a:buSzPts val="4800"/>
              <a:buFont typeface="Lato Hairline"/>
              <a:buNone/>
              <a:defRPr>
                <a:latin typeface="Lato Hairline"/>
                <a:ea typeface="Lato Hairline"/>
                <a:cs typeface="Lato Hairline"/>
                <a:sym typeface="Lato Hairline"/>
              </a:defRPr>
            </a:lvl6pPr>
            <a:lvl7pPr lvl="6">
              <a:spcBef>
                <a:spcPts val="0"/>
              </a:spcBef>
              <a:spcAft>
                <a:spcPts val="0"/>
              </a:spcAft>
              <a:buSzPts val="4800"/>
              <a:buFont typeface="Lato Hairline"/>
              <a:buNone/>
              <a:defRPr>
                <a:latin typeface="Lato Hairline"/>
                <a:ea typeface="Lato Hairline"/>
                <a:cs typeface="Lato Hairline"/>
                <a:sym typeface="Lato Hairline"/>
              </a:defRPr>
            </a:lvl7pPr>
            <a:lvl8pPr lvl="7">
              <a:spcBef>
                <a:spcPts val="0"/>
              </a:spcBef>
              <a:spcAft>
                <a:spcPts val="0"/>
              </a:spcAft>
              <a:buSzPts val="4800"/>
              <a:buFont typeface="Lato Hairline"/>
              <a:buNone/>
              <a:defRPr>
                <a:latin typeface="Lato Hairline"/>
                <a:ea typeface="Lato Hairline"/>
                <a:cs typeface="Lato Hairline"/>
                <a:sym typeface="Lato Hairline"/>
              </a:defRPr>
            </a:lvl8pPr>
            <a:lvl9pPr lvl="8">
              <a:spcBef>
                <a:spcPts val="0"/>
              </a:spcBef>
              <a:spcAft>
                <a:spcPts val="0"/>
              </a:spcAft>
              <a:buSzPts val="4800"/>
              <a:buFont typeface="Lato Hairline"/>
              <a:buNone/>
              <a:defRPr>
                <a:latin typeface="Lato Hairline"/>
                <a:ea typeface="Lato Hairline"/>
                <a:cs typeface="Lato Hairline"/>
                <a:sym typeface="Lato Hairline"/>
              </a:defRPr>
            </a:lvl9pPr>
          </a:lstStyle>
          <a:p>
            <a:endParaRPr/>
          </a:p>
        </p:txBody>
      </p:sp>
      <p:sp>
        <p:nvSpPr>
          <p:cNvPr id="24" name="Google Shape;24;p5"/>
          <p:cNvSpPr txBox="1">
            <a:spLocks noGrp="1"/>
          </p:cNvSpPr>
          <p:nvPr>
            <p:ph type="body" idx="1"/>
          </p:nvPr>
        </p:nvSpPr>
        <p:spPr>
          <a:xfrm>
            <a:off x="457200" y="2244400"/>
            <a:ext cx="5511300" cy="26052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a:lvl1pPr>
            <a:lvl2pPr marL="914400" lvl="1" indent="-342900">
              <a:spcBef>
                <a:spcPts val="0"/>
              </a:spcBef>
              <a:spcAft>
                <a:spcPts val="0"/>
              </a:spcAft>
              <a:buSzPts val="1800"/>
              <a:buChar char="×"/>
              <a:defRPr/>
            </a:lvl2pPr>
            <a:lvl3pPr marL="1371600" lvl="2" indent="-342900">
              <a:spcBef>
                <a:spcPts val="0"/>
              </a:spcBef>
              <a:spcAft>
                <a:spcPts val="0"/>
              </a:spcAft>
              <a:buSzPts val="1800"/>
              <a:buChar char="×"/>
              <a:defRPr/>
            </a:lvl3pPr>
            <a:lvl4pPr marL="1828800" lvl="3" indent="-342900">
              <a:spcBef>
                <a:spcPts val="0"/>
              </a:spcBef>
              <a:spcAft>
                <a:spcPts val="0"/>
              </a:spcAft>
              <a:buSzPts val="1800"/>
              <a:buChar char="×"/>
              <a:defRPr/>
            </a:lvl4pPr>
            <a:lvl5pPr marL="2286000" lvl="4" indent="-342900">
              <a:spcBef>
                <a:spcPts val="0"/>
              </a:spcBef>
              <a:spcAft>
                <a:spcPts val="0"/>
              </a:spcAft>
              <a:buSzPts val="1800"/>
              <a:buChar char="○"/>
              <a:defRPr/>
            </a:lvl5pPr>
            <a:lvl6pPr marL="2743200" lvl="5" indent="-342900">
              <a:spcBef>
                <a:spcPts val="0"/>
              </a:spcBef>
              <a:spcAft>
                <a:spcPts val="0"/>
              </a:spcAft>
              <a:buSzPts val="1800"/>
              <a:buChar char="■"/>
              <a:defRPr/>
            </a:lvl6pPr>
            <a:lvl7pPr marL="3200400" lvl="6" indent="-342900">
              <a:spcBef>
                <a:spcPts val="0"/>
              </a:spcBef>
              <a:spcAft>
                <a:spcPts val="0"/>
              </a:spcAft>
              <a:buSzPts val="1800"/>
              <a:buChar char="●"/>
              <a:defRPr/>
            </a:lvl7pPr>
            <a:lvl8pPr marL="3657600" lvl="7" indent="-342900">
              <a:spcBef>
                <a:spcPts val="0"/>
              </a:spcBef>
              <a:spcAft>
                <a:spcPts val="0"/>
              </a:spcAft>
              <a:buSzPts val="1800"/>
              <a:buChar char="○"/>
              <a:defRPr/>
            </a:lvl8pPr>
            <a:lvl9pPr marL="4114800" lvl="8" indent="-342900">
              <a:spcBef>
                <a:spcPts val="0"/>
              </a:spcBef>
              <a:spcAft>
                <a:spcPts val="0"/>
              </a:spcAft>
              <a:buSzPts val="1800"/>
              <a:buChar char="■"/>
              <a:defRPr/>
            </a:lvl9pPr>
          </a:lstStyle>
          <a:p>
            <a:endParaRPr/>
          </a:p>
        </p:txBody>
      </p:sp>
      <p:sp>
        <p:nvSpPr>
          <p:cNvPr id="25" name="Google Shape;25;p5"/>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bg>
      <p:bgPr>
        <a:blipFill>
          <a:blip r:embed="rId2">
            <a:alphaModFix/>
          </a:blip>
          <a:stretch>
            <a:fillRect/>
          </a:stretch>
        </a:blipFill>
        <a:effectLst/>
      </p:bgPr>
    </p:bg>
    <p:spTree>
      <p:nvGrpSpPr>
        <p:cNvPr id="1" name="Shape 26"/>
        <p:cNvGrpSpPr/>
        <p:nvPr/>
      </p:nvGrpSpPr>
      <p:grpSpPr>
        <a:xfrm>
          <a:off x="0" y="0"/>
          <a:ext cx="0" cy="0"/>
          <a:chOff x="0" y="0"/>
          <a:chExt cx="0" cy="0"/>
        </a:xfrm>
      </p:grpSpPr>
      <p:pic>
        <p:nvPicPr>
          <p:cNvPr id="27" name="Google Shape;27;p6" descr="paint_transparent1.png"/>
          <p:cNvPicPr preferRelativeResize="0"/>
          <p:nvPr/>
        </p:nvPicPr>
        <p:blipFill>
          <a:blip r:embed="rId3">
            <a:alphaModFix/>
          </a:blip>
          <a:stretch>
            <a:fillRect/>
          </a:stretch>
        </p:blipFill>
        <p:spPr>
          <a:xfrm>
            <a:off x="0" y="0"/>
            <a:ext cx="9144000" cy="5143500"/>
          </a:xfrm>
          <a:prstGeom prst="rect">
            <a:avLst/>
          </a:prstGeom>
          <a:noFill/>
          <a:ln>
            <a:noFill/>
          </a:ln>
        </p:spPr>
      </p:pic>
      <p:sp>
        <p:nvSpPr>
          <p:cNvPr id="28" name="Google Shape;28;p6"/>
          <p:cNvSpPr txBox="1">
            <a:spLocks noGrp="1"/>
          </p:cNvSpPr>
          <p:nvPr>
            <p:ph type="title"/>
          </p:nvPr>
        </p:nvSpPr>
        <p:spPr>
          <a:xfrm>
            <a:off x="457200" y="1348975"/>
            <a:ext cx="5511300" cy="857400"/>
          </a:xfrm>
          <a:prstGeom prst="rect">
            <a:avLst/>
          </a:prstGeom>
        </p:spPr>
        <p:txBody>
          <a:bodyPr spcFirstLastPara="1" wrap="square" lIns="91425" tIns="91425" rIns="91425" bIns="91425" anchor="b"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29" name="Google Shape;29;p6"/>
          <p:cNvSpPr txBox="1">
            <a:spLocks noGrp="1"/>
          </p:cNvSpPr>
          <p:nvPr>
            <p:ph type="body" idx="1"/>
          </p:nvPr>
        </p:nvSpPr>
        <p:spPr>
          <a:xfrm>
            <a:off x="457200" y="2211825"/>
            <a:ext cx="2675100" cy="2637900"/>
          </a:xfrm>
          <a:prstGeom prst="rect">
            <a:avLst/>
          </a:prstGeom>
        </p:spPr>
        <p:txBody>
          <a:bodyPr spcFirstLastPara="1" wrap="square" lIns="91425" tIns="91425" rIns="91425" bIns="91425" anchor="t" anchorCtr="0">
            <a:noAutofit/>
          </a:bodyPr>
          <a:lstStyle>
            <a:lvl1pPr marL="457200" lvl="0" indent="-330200">
              <a:spcBef>
                <a:spcPts val="60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0" name="Google Shape;30;p6"/>
          <p:cNvSpPr txBox="1">
            <a:spLocks noGrp="1"/>
          </p:cNvSpPr>
          <p:nvPr>
            <p:ph type="body" idx="2"/>
          </p:nvPr>
        </p:nvSpPr>
        <p:spPr>
          <a:xfrm>
            <a:off x="3293406" y="2211825"/>
            <a:ext cx="2675100" cy="2637900"/>
          </a:xfrm>
          <a:prstGeom prst="rect">
            <a:avLst/>
          </a:prstGeom>
        </p:spPr>
        <p:txBody>
          <a:bodyPr spcFirstLastPara="1" wrap="square" lIns="91425" tIns="91425" rIns="91425" bIns="91425" anchor="t" anchorCtr="0">
            <a:noAutofit/>
          </a:bodyPr>
          <a:lstStyle>
            <a:lvl1pPr marL="457200" lvl="0" indent="-330200">
              <a:spcBef>
                <a:spcPts val="60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1" name="Google Shape;31;p6"/>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bg>
      <p:bgPr>
        <a:blipFill>
          <a:blip r:embed="rId2">
            <a:alphaModFix/>
          </a:blip>
          <a:stretch>
            <a:fillRect/>
          </a:stretch>
        </a:blipFill>
        <a:effectLst/>
      </p:bgPr>
    </p:bg>
    <p:spTree>
      <p:nvGrpSpPr>
        <p:cNvPr id="1" name="Shape 32"/>
        <p:cNvGrpSpPr/>
        <p:nvPr/>
      </p:nvGrpSpPr>
      <p:grpSpPr>
        <a:xfrm>
          <a:off x="0" y="0"/>
          <a:ext cx="0" cy="0"/>
          <a:chOff x="0" y="0"/>
          <a:chExt cx="0" cy="0"/>
        </a:xfrm>
      </p:grpSpPr>
      <p:pic>
        <p:nvPicPr>
          <p:cNvPr id="33" name="Google Shape;33;p7" descr="paint_transparent1.png"/>
          <p:cNvPicPr preferRelativeResize="0"/>
          <p:nvPr/>
        </p:nvPicPr>
        <p:blipFill>
          <a:blip r:embed="rId3">
            <a:alphaModFix/>
          </a:blip>
          <a:stretch>
            <a:fillRect/>
          </a:stretch>
        </p:blipFill>
        <p:spPr>
          <a:xfrm>
            <a:off x="0" y="0"/>
            <a:ext cx="9144000" cy="5143500"/>
          </a:xfrm>
          <a:prstGeom prst="rect">
            <a:avLst/>
          </a:prstGeom>
          <a:noFill/>
          <a:ln>
            <a:noFill/>
          </a:ln>
        </p:spPr>
      </p:pic>
      <p:sp>
        <p:nvSpPr>
          <p:cNvPr id="34" name="Google Shape;34;p7"/>
          <p:cNvSpPr txBox="1">
            <a:spLocks noGrp="1"/>
          </p:cNvSpPr>
          <p:nvPr>
            <p:ph type="title"/>
          </p:nvPr>
        </p:nvSpPr>
        <p:spPr>
          <a:xfrm>
            <a:off x="457200" y="1348975"/>
            <a:ext cx="5511300" cy="857400"/>
          </a:xfrm>
          <a:prstGeom prst="rect">
            <a:avLst/>
          </a:prstGeom>
        </p:spPr>
        <p:txBody>
          <a:bodyPr spcFirstLastPara="1" wrap="square" lIns="91425" tIns="91425" rIns="91425" bIns="91425" anchor="b" anchorCtr="0">
            <a:noAutofit/>
          </a:bodyPr>
          <a:lstStyle>
            <a:lvl1pPr lvl="0" rtl="0">
              <a:spcBef>
                <a:spcPts val="0"/>
              </a:spcBef>
              <a:spcAft>
                <a:spcPts val="0"/>
              </a:spcAft>
              <a:buSzPts val="4800"/>
              <a:buNone/>
              <a:defRPr/>
            </a:lvl1pPr>
            <a:lvl2pPr lvl="1" rtl="0">
              <a:spcBef>
                <a:spcPts val="0"/>
              </a:spcBef>
              <a:spcAft>
                <a:spcPts val="0"/>
              </a:spcAft>
              <a:buSzPts val="4800"/>
              <a:buNone/>
              <a:defRPr/>
            </a:lvl2pPr>
            <a:lvl3pPr lvl="2" rtl="0">
              <a:spcBef>
                <a:spcPts val="0"/>
              </a:spcBef>
              <a:spcAft>
                <a:spcPts val="0"/>
              </a:spcAft>
              <a:buSzPts val="4800"/>
              <a:buNone/>
              <a:defRPr/>
            </a:lvl3pPr>
            <a:lvl4pPr lvl="3" rtl="0">
              <a:spcBef>
                <a:spcPts val="0"/>
              </a:spcBef>
              <a:spcAft>
                <a:spcPts val="0"/>
              </a:spcAft>
              <a:buSzPts val="4800"/>
              <a:buNone/>
              <a:defRPr/>
            </a:lvl4pPr>
            <a:lvl5pPr lvl="4" rtl="0">
              <a:spcBef>
                <a:spcPts val="0"/>
              </a:spcBef>
              <a:spcAft>
                <a:spcPts val="0"/>
              </a:spcAft>
              <a:buSzPts val="4800"/>
              <a:buNone/>
              <a:defRPr/>
            </a:lvl5pPr>
            <a:lvl6pPr lvl="5" rtl="0">
              <a:spcBef>
                <a:spcPts val="0"/>
              </a:spcBef>
              <a:spcAft>
                <a:spcPts val="0"/>
              </a:spcAft>
              <a:buSzPts val="4800"/>
              <a:buNone/>
              <a:defRPr/>
            </a:lvl6pPr>
            <a:lvl7pPr lvl="6" rtl="0">
              <a:spcBef>
                <a:spcPts val="0"/>
              </a:spcBef>
              <a:spcAft>
                <a:spcPts val="0"/>
              </a:spcAft>
              <a:buSzPts val="4800"/>
              <a:buNone/>
              <a:defRPr/>
            </a:lvl7pPr>
            <a:lvl8pPr lvl="7" rtl="0">
              <a:spcBef>
                <a:spcPts val="0"/>
              </a:spcBef>
              <a:spcAft>
                <a:spcPts val="0"/>
              </a:spcAft>
              <a:buSzPts val="4800"/>
              <a:buNone/>
              <a:defRPr/>
            </a:lvl8pPr>
            <a:lvl9pPr lvl="8" rtl="0">
              <a:spcBef>
                <a:spcPts val="0"/>
              </a:spcBef>
              <a:spcAft>
                <a:spcPts val="0"/>
              </a:spcAft>
              <a:buSzPts val="4800"/>
              <a:buNone/>
              <a:defRPr/>
            </a:lvl9pPr>
          </a:lstStyle>
          <a:p>
            <a:endParaRPr/>
          </a:p>
        </p:txBody>
      </p:sp>
      <p:sp>
        <p:nvSpPr>
          <p:cNvPr id="35" name="Google Shape;35;p7"/>
          <p:cNvSpPr txBox="1">
            <a:spLocks noGrp="1"/>
          </p:cNvSpPr>
          <p:nvPr>
            <p:ph type="body" idx="1"/>
          </p:nvPr>
        </p:nvSpPr>
        <p:spPr>
          <a:xfrm>
            <a:off x="489775" y="2312475"/>
            <a:ext cx="1831500" cy="2613300"/>
          </a:xfrm>
          <a:prstGeom prst="rect">
            <a:avLst/>
          </a:prstGeom>
        </p:spPr>
        <p:txBody>
          <a:bodyPr spcFirstLastPara="1" wrap="square" lIns="91425" tIns="91425" rIns="91425" bIns="91425" anchor="t" anchorCtr="0">
            <a:noAutofit/>
          </a:bodyPr>
          <a:lstStyle>
            <a:lvl1pPr marL="457200" lvl="0" indent="-304800" rtl="0">
              <a:spcBef>
                <a:spcPts val="600"/>
              </a:spcBef>
              <a:spcAft>
                <a:spcPts val="0"/>
              </a:spcAft>
              <a:buSzPts val="1200"/>
              <a:buChar char="×"/>
              <a:defRPr sz="12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36" name="Google Shape;36;p7"/>
          <p:cNvSpPr txBox="1">
            <a:spLocks noGrp="1"/>
          </p:cNvSpPr>
          <p:nvPr>
            <p:ph type="body" idx="2"/>
          </p:nvPr>
        </p:nvSpPr>
        <p:spPr>
          <a:xfrm>
            <a:off x="2415136" y="2312475"/>
            <a:ext cx="1831500" cy="2613300"/>
          </a:xfrm>
          <a:prstGeom prst="rect">
            <a:avLst/>
          </a:prstGeom>
        </p:spPr>
        <p:txBody>
          <a:bodyPr spcFirstLastPara="1" wrap="square" lIns="91425" tIns="91425" rIns="91425" bIns="91425" anchor="t" anchorCtr="0">
            <a:noAutofit/>
          </a:bodyPr>
          <a:lstStyle>
            <a:lvl1pPr marL="457200" lvl="0" indent="-304800" rtl="0">
              <a:spcBef>
                <a:spcPts val="600"/>
              </a:spcBef>
              <a:spcAft>
                <a:spcPts val="0"/>
              </a:spcAft>
              <a:buSzPts val="1200"/>
              <a:buChar char="×"/>
              <a:defRPr sz="12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37" name="Google Shape;37;p7"/>
          <p:cNvSpPr txBox="1">
            <a:spLocks noGrp="1"/>
          </p:cNvSpPr>
          <p:nvPr>
            <p:ph type="body" idx="3"/>
          </p:nvPr>
        </p:nvSpPr>
        <p:spPr>
          <a:xfrm>
            <a:off x="4340497" y="2312475"/>
            <a:ext cx="1831500" cy="2613300"/>
          </a:xfrm>
          <a:prstGeom prst="rect">
            <a:avLst/>
          </a:prstGeom>
        </p:spPr>
        <p:txBody>
          <a:bodyPr spcFirstLastPara="1" wrap="square" lIns="91425" tIns="91425" rIns="91425" bIns="91425" anchor="t" anchorCtr="0">
            <a:noAutofit/>
          </a:bodyPr>
          <a:lstStyle>
            <a:lvl1pPr marL="457200" lvl="0" indent="-304800" rtl="0">
              <a:spcBef>
                <a:spcPts val="600"/>
              </a:spcBef>
              <a:spcAft>
                <a:spcPts val="0"/>
              </a:spcAft>
              <a:buSzPts val="1200"/>
              <a:buChar char="×"/>
              <a:defRPr sz="12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38" name="Google Shape;38;p7"/>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blipFill>
          <a:blip r:embed="rId2">
            <a:alphaModFix/>
          </a:blip>
          <a:stretch>
            <a:fillRect/>
          </a:stretch>
        </a:blipFill>
        <a:effectLst/>
      </p:bgPr>
    </p:bg>
    <p:spTree>
      <p:nvGrpSpPr>
        <p:cNvPr id="1" name="Shape 39"/>
        <p:cNvGrpSpPr/>
        <p:nvPr/>
      </p:nvGrpSpPr>
      <p:grpSpPr>
        <a:xfrm>
          <a:off x="0" y="0"/>
          <a:ext cx="0" cy="0"/>
          <a:chOff x="0" y="0"/>
          <a:chExt cx="0" cy="0"/>
        </a:xfrm>
      </p:grpSpPr>
      <p:pic>
        <p:nvPicPr>
          <p:cNvPr id="40" name="Google Shape;40;p8" descr="paint_transparent1.png"/>
          <p:cNvPicPr preferRelativeResize="0"/>
          <p:nvPr/>
        </p:nvPicPr>
        <p:blipFill>
          <a:blip r:embed="rId3">
            <a:alphaModFix/>
          </a:blip>
          <a:stretch>
            <a:fillRect/>
          </a:stretch>
        </p:blipFill>
        <p:spPr>
          <a:xfrm>
            <a:off x="0" y="0"/>
            <a:ext cx="9144000" cy="5143500"/>
          </a:xfrm>
          <a:prstGeom prst="rect">
            <a:avLst/>
          </a:prstGeom>
          <a:noFill/>
          <a:ln>
            <a:noFill/>
          </a:ln>
        </p:spPr>
      </p:pic>
      <p:sp>
        <p:nvSpPr>
          <p:cNvPr id="41" name="Google Shape;41;p8"/>
          <p:cNvSpPr txBox="1">
            <a:spLocks noGrp="1"/>
          </p:cNvSpPr>
          <p:nvPr>
            <p:ph type="title"/>
          </p:nvPr>
        </p:nvSpPr>
        <p:spPr>
          <a:xfrm>
            <a:off x="457200" y="1348975"/>
            <a:ext cx="5511300" cy="857400"/>
          </a:xfrm>
          <a:prstGeom prst="rect">
            <a:avLst/>
          </a:prstGeom>
        </p:spPr>
        <p:txBody>
          <a:bodyPr spcFirstLastPara="1" wrap="square" lIns="91425" tIns="91425" rIns="91425" bIns="91425" anchor="b"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42" name="Google Shape;42;p8"/>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bg>
      <p:bgPr>
        <a:blipFill>
          <a:blip r:embed="rId2">
            <a:alphaModFix/>
          </a:blip>
          <a:stretch>
            <a:fillRect/>
          </a:stretch>
        </a:blipFill>
        <a:effectLst/>
      </p:bgPr>
    </p:bg>
    <p:spTree>
      <p:nvGrpSpPr>
        <p:cNvPr id="1" name="Shape 43"/>
        <p:cNvGrpSpPr/>
        <p:nvPr/>
      </p:nvGrpSpPr>
      <p:grpSpPr>
        <a:xfrm>
          <a:off x="0" y="0"/>
          <a:ext cx="0" cy="0"/>
          <a:chOff x="0" y="0"/>
          <a:chExt cx="0" cy="0"/>
        </a:xfrm>
      </p:grpSpPr>
      <p:pic>
        <p:nvPicPr>
          <p:cNvPr id="44" name="Google Shape;44;p9" descr="paint_transparent1.png"/>
          <p:cNvPicPr preferRelativeResize="0"/>
          <p:nvPr/>
        </p:nvPicPr>
        <p:blipFill>
          <a:blip r:embed="rId3">
            <a:alphaModFix/>
          </a:blip>
          <a:stretch>
            <a:fillRect/>
          </a:stretch>
        </p:blipFill>
        <p:spPr>
          <a:xfrm>
            <a:off x="0" y="0"/>
            <a:ext cx="9144000" cy="5143500"/>
          </a:xfrm>
          <a:prstGeom prst="rect">
            <a:avLst/>
          </a:prstGeom>
          <a:noFill/>
          <a:ln>
            <a:noFill/>
          </a:ln>
        </p:spPr>
      </p:pic>
      <p:sp>
        <p:nvSpPr>
          <p:cNvPr id="45" name="Google Shape;45;p9"/>
          <p:cNvSpPr txBox="1">
            <a:spLocks noGrp="1"/>
          </p:cNvSpPr>
          <p:nvPr>
            <p:ph type="body" idx="1"/>
          </p:nvPr>
        </p:nvSpPr>
        <p:spPr>
          <a:xfrm>
            <a:off x="457200" y="4406309"/>
            <a:ext cx="8229600" cy="519600"/>
          </a:xfrm>
          <a:prstGeom prst="rect">
            <a:avLst/>
          </a:prstGeom>
        </p:spPr>
        <p:txBody>
          <a:bodyPr spcFirstLastPara="1" wrap="square" lIns="91425" tIns="91425" rIns="91425" bIns="91425" anchor="t" anchorCtr="0">
            <a:noAutofit/>
          </a:bodyPr>
          <a:lstStyle>
            <a:lvl1pPr marL="457200" lvl="0" indent="-228600">
              <a:spcBef>
                <a:spcPts val="360"/>
              </a:spcBef>
              <a:spcAft>
                <a:spcPts val="0"/>
              </a:spcAft>
              <a:buSzPts val="1400"/>
              <a:buNone/>
              <a:defRPr sz="1400"/>
            </a:lvl1pPr>
          </a:lstStyle>
          <a:p>
            <a:endParaRPr/>
          </a:p>
        </p:txBody>
      </p:sp>
      <p:sp>
        <p:nvSpPr>
          <p:cNvPr id="46" name="Google Shape;46;p9"/>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circle" type="blank">
  <p:cSld name="BLANK">
    <p:bg>
      <p:bgPr>
        <a:blipFill>
          <a:blip r:embed="rId2">
            <a:alphaModFix/>
          </a:blip>
          <a:stretch>
            <a:fillRect/>
          </a:stretch>
        </a:blipFill>
        <a:effectLst/>
      </p:bgPr>
    </p:bg>
    <p:spTree>
      <p:nvGrpSpPr>
        <p:cNvPr id="1" name="Shape 47"/>
        <p:cNvGrpSpPr/>
        <p:nvPr/>
      </p:nvGrpSpPr>
      <p:grpSpPr>
        <a:xfrm>
          <a:off x="0" y="0"/>
          <a:ext cx="0" cy="0"/>
          <a:chOff x="0" y="0"/>
          <a:chExt cx="0" cy="0"/>
        </a:xfrm>
      </p:grpSpPr>
      <p:pic>
        <p:nvPicPr>
          <p:cNvPr id="48" name="Google Shape;48;p10" descr="paint_transparent4.png"/>
          <p:cNvPicPr preferRelativeResize="0"/>
          <p:nvPr/>
        </p:nvPicPr>
        <p:blipFill>
          <a:blip r:embed="rId3">
            <a:alphaModFix/>
          </a:blip>
          <a:stretch>
            <a:fillRect/>
          </a:stretch>
        </p:blipFill>
        <p:spPr>
          <a:xfrm>
            <a:off x="0" y="0"/>
            <a:ext cx="9144000" cy="5143513"/>
          </a:xfrm>
          <a:prstGeom prst="rect">
            <a:avLst/>
          </a:prstGeom>
          <a:noFill/>
          <a:ln>
            <a:noFill/>
          </a:ln>
        </p:spPr>
      </p:pic>
      <p:sp>
        <p:nvSpPr>
          <p:cNvPr id="49" name="Google Shape;49;p10"/>
          <p:cNvSpPr txBox="1">
            <a:spLocks noGrp="1"/>
          </p:cNvSpPr>
          <p:nvPr>
            <p:ph type="sldNum" idx="12"/>
          </p:nvPr>
        </p:nvSpPr>
        <p:spPr>
          <a:xfrm>
            <a:off x="4297650" y="4673651"/>
            <a:ext cx="548700" cy="393600"/>
          </a:xfrm>
          <a:prstGeom prst="rect">
            <a:avLst/>
          </a:prstGeom>
        </p:spPr>
        <p:txBody>
          <a:bodyPr spcFirstLastPara="1" wrap="square" lIns="91425" tIns="91425" rIns="91425" bIns="91425" anchor="ctr" anchorCtr="0">
            <a:noAutofit/>
          </a:bodyPr>
          <a:lstStyle>
            <a:lvl1pPr lvl="0" algn="ctr">
              <a:buNone/>
              <a:defRPr/>
            </a:lvl1pPr>
            <a:lvl2pPr lvl="1" algn="ctr">
              <a:buNone/>
              <a:defRPr/>
            </a:lvl2pPr>
            <a:lvl3pPr lvl="2" algn="ctr">
              <a:buNone/>
              <a:defRPr/>
            </a:lvl3pPr>
            <a:lvl4pPr lvl="3" algn="ctr">
              <a:buNone/>
              <a:defRPr/>
            </a:lvl4pPr>
            <a:lvl5pPr lvl="4" algn="ctr">
              <a:buNone/>
              <a:defRPr/>
            </a:lvl5pPr>
            <a:lvl6pPr lvl="5" algn="ctr">
              <a:buNone/>
              <a:defRPr/>
            </a:lvl6pPr>
            <a:lvl7pPr lvl="6" algn="ctr">
              <a:buNone/>
              <a:defRPr/>
            </a:lvl7pPr>
            <a:lvl8pPr lvl="7" algn="ctr">
              <a:buNone/>
              <a:defRPr/>
            </a:lvl8pPr>
            <a:lvl9pPr lvl="8" algn="ctr">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rectangle">
  <p:cSld name="BLANK_1">
    <p:bg>
      <p:bgPr>
        <a:blipFill>
          <a:blip r:embed="rId2">
            <a:alphaModFix/>
          </a:blip>
          <a:stretch>
            <a:fillRect/>
          </a:stretch>
        </a:blipFill>
        <a:effectLst/>
      </p:bgPr>
    </p:bg>
    <p:spTree>
      <p:nvGrpSpPr>
        <p:cNvPr id="1" name="Shape 50"/>
        <p:cNvGrpSpPr/>
        <p:nvPr/>
      </p:nvGrpSpPr>
      <p:grpSpPr>
        <a:xfrm>
          <a:off x="0" y="0"/>
          <a:ext cx="0" cy="0"/>
          <a:chOff x="0" y="0"/>
          <a:chExt cx="0" cy="0"/>
        </a:xfrm>
      </p:grpSpPr>
      <p:pic>
        <p:nvPicPr>
          <p:cNvPr id="51" name="Google Shape;51;p11" descr="paint_transparent3.png"/>
          <p:cNvPicPr preferRelativeResize="0"/>
          <p:nvPr/>
        </p:nvPicPr>
        <p:blipFill>
          <a:blip r:embed="rId3">
            <a:alphaModFix/>
          </a:blip>
          <a:stretch>
            <a:fillRect/>
          </a:stretch>
        </p:blipFill>
        <p:spPr>
          <a:xfrm>
            <a:off x="0" y="0"/>
            <a:ext cx="9144000" cy="5143503"/>
          </a:xfrm>
          <a:prstGeom prst="rect">
            <a:avLst/>
          </a:prstGeom>
          <a:noFill/>
          <a:ln>
            <a:noFill/>
          </a:ln>
        </p:spPr>
      </p:pic>
      <p:sp>
        <p:nvSpPr>
          <p:cNvPr id="52" name="Google Shape;52;p11"/>
          <p:cNvSpPr txBox="1">
            <a:spLocks noGrp="1"/>
          </p:cNvSpPr>
          <p:nvPr>
            <p:ph type="sldNum" idx="12"/>
          </p:nvPr>
        </p:nvSpPr>
        <p:spPr>
          <a:xfrm>
            <a:off x="4297650" y="4447973"/>
            <a:ext cx="548700" cy="393600"/>
          </a:xfrm>
          <a:prstGeom prst="rect">
            <a:avLst/>
          </a:prstGeom>
        </p:spPr>
        <p:txBody>
          <a:bodyPr spcFirstLastPara="1" wrap="square" lIns="91425" tIns="91425" rIns="91425" bIns="91425" anchor="ctr" anchorCtr="0">
            <a:noAutofit/>
          </a:bodyPr>
          <a:lstStyle>
            <a:lvl1pPr lvl="0" algn="ctr" rtl="0">
              <a:buNone/>
              <a:defRPr>
                <a:solidFill>
                  <a:srgbClr val="999999"/>
                </a:solidFill>
              </a:defRPr>
            </a:lvl1pPr>
            <a:lvl2pPr lvl="1" algn="ctr" rtl="0">
              <a:buNone/>
              <a:defRPr>
                <a:solidFill>
                  <a:srgbClr val="999999"/>
                </a:solidFill>
              </a:defRPr>
            </a:lvl2pPr>
            <a:lvl3pPr lvl="2" algn="ctr" rtl="0">
              <a:buNone/>
              <a:defRPr>
                <a:solidFill>
                  <a:srgbClr val="999999"/>
                </a:solidFill>
              </a:defRPr>
            </a:lvl3pPr>
            <a:lvl4pPr lvl="3" algn="ctr" rtl="0">
              <a:buNone/>
              <a:defRPr>
                <a:solidFill>
                  <a:srgbClr val="999999"/>
                </a:solidFill>
              </a:defRPr>
            </a:lvl4pPr>
            <a:lvl5pPr lvl="4" algn="ctr" rtl="0">
              <a:buNone/>
              <a:defRPr>
                <a:solidFill>
                  <a:srgbClr val="999999"/>
                </a:solidFill>
              </a:defRPr>
            </a:lvl5pPr>
            <a:lvl6pPr lvl="5" algn="ctr" rtl="0">
              <a:buNone/>
              <a:defRPr>
                <a:solidFill>
                  <a:srgbClr val="999999"/>
                </a:solidFill>
              </a:defRPr>
            </a:lvl6pPr>
            <a:lvl7pPr lvl="6" algn="ctr" rtl="0">
              <a:buNone/>
              <a:defRPr>
                <a:solidFill>
                  <a:srgbClr val="999999"/>
                </a:solidFill>
              </a:defRPr>
            </a:lvl7pPr>
            <a:lvl8pPr lvl="7" algn="ctr" rtl="0">
              <a:buNone/>
              <a:defRPr>
                <a:solidFill>
                  <a:srgbClr val="999999"/>
                </a:solidFill>
              </a:defRPr>
            </a:lvl8pPr>
            <a:lvl9pPr lvl="8" algn="ctr" rtl="0">
              <a:buNone/>
              <a:defRPr>
                <a:solidFill>
                  <a:srgbClr val="999999"/>
                </a:solidFill>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half">
  <p:cSld name="BLANK_1_1">
    <p:bg>
      <p:bgPr>
        <a:blipFill>
          <a:blip r:embed="rId2">
            <a:alphaModFix/>
          </a:blip>
          <a:stretch>
            <a:fillRect/>
          </a:stretch>
        </a:blipFill>
        <a:effectLst/>
      </p:bgPr>
    </p:bg>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pic>
        <p:nvPicPr>
          <p:cNvPr id="55" name="Google Shape;55;p12" descr="paint_transparent1.png"/>
          <p:cNvPicPr preferRelativeResize="0"/>
          <p:nvPr/>
        </p:nvPicPr>
        <p:blipFill rotWithShape="1">
          <a:blip r:embed="rId3">
            <a:alphaModFix/>
          </a:blip>
          <a:srcRect l="27161"/>
          <a:stretch/>
        </p:blipFill>
        <p:spPr>
          <a:xfrm>
            <a:off x="0" y="0"/>
            <a:ext cx="6660552" cy="51435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rgbClr val="CCCCCC"/>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1348975"/>
            <a:ext cx="5511300" cy="8574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chemeClr val="dk1"/>
              </a:buClr>
              <a:buSzPts val="4800"/>
              <a:buFont typeface="Lato Hairline"/>
              <a:buNone/>
              <a:defRPr sz="4800">
                <a:solidFill>
                  <a:schemeClr val="dk1"/>
                </a:solidFill>
                <a:latin typeface="Lato Hairline"/>
                <a:ea typeface="Lato Hairline"/>
                <a:cs typeface="Lato Hairline"/>
                <a:sym typeface="Lato Hairline"/>
              </a:defRPr>
            </a:lvl1pPr>
            <a:lvl2pPr lvl="1">
              <a:spcBef>
                <a:spcPts val="0"/>
              </a:spcBef>
              <a:spcAft>
                <a:spcPts val="0"/>
              </a:spcAft>
              <a:buClr>
                <a:schemeClr val="dk1"/>
              </a:buClr>
              <a:buSzPts val="4800"/>
              <a:buFont typeface="Lato Hairline"/>
              <a:buNone/>
              <a:defRPr sz="4800">
                <a:solidFill>
                  <a:schemeClr val="dk1"/>
                </a:solidFill>
                <a:latin typeface="Lato Hairline"/>
                <a:ea typeface="Lato Hairline"/>
                <a:cs typeface="Lato Hairline"/>
                <a:sym typeface="Lato Hairline"/>
              </a:defRPr>
            </a:lvl2pPr>
            <a:lvl3pPr lvl="2">
              <a:spcBef>
                <a:spcPts val="0"/>
              </a:spcBef>
              <a:spcAft>
                <a:spcPts val="0"/>
              </a:spcAft>
              <a:buClr>
                <a:schemeClr val="dk1"/>
              </a:buClr>
              <a:buSzPts val="4800"/>
              <a:buFont typeface="Lato Hairline"/>
              <a:buNone/>
              <a:defRPr sz="4800">
                <a:solidFill>
                  <a:schemeClr val="dk1"/>
                </a:solidFill>
                <a:latin typeface="Lato Hairline"/>
                <a:ea typeface="Lato Hairline"/>
                <a:cs typeface="Lato Hairline"/>
                <a:sym typeface="Lato Hairline"/>
              </a:defRPr>
            </a:lvl3pPr>
            <a:lvl4pPr lvl="3">
              <a:spcBef>
                <a:spcPts val="0"/>
              </a:spcBef>
              <a:spcAft>
                <a:spcPts val="0"/>
              </a:spcAft>
              <a:buClr>
                <a:schemeClr val="dk1"/>
              </a:buClr>
              <a:buSzPts val="4800"/>
              <a:buFont typeface="Lato Hairline"/>
              <a:buNone/>
              <a:defRPr sz="4800">
                <a:solidFill>
                  <a:schemeClr val="dk1"/>
                </a:solidFill>
                <a:latin typeface="Lato Hairline"/>
                <a:ea typeface="Lato Hairline"/>
                <a:cs typeface="Lato Hairline"/>
                <a:sym typeface="Lato Hairline"/>
              </a:defRPr>
            </a:lvl4pPr>
            <a:lvl5pPr lvl="4">
              <a:spcBef>
                <a:spcPts val="0"/>
              </a:spcBef>
              <a:spcAft>
                <a:spcPts val="0"/>
              </a:spcAft>
              <a:buClr>
                <a:schemeClr val="dk1"/>
              </a:buClr>
              <a:buSzPts val="4800"/>
              <a:buFont typeface="Lato Hairline"/>
              <a:buNone/>
              <a:defRPr sz="4800">
                <a:solidFill>
                  <a:schemeClr val="dk1"/>
                </a:solidFill>
                <a:latin typeface="Lato Hairline"/>
                <a:ea typeface="Lato Hairline"/>
                <a:cs typeface="Lato Hairline"/>
                <a:sym typeface="Lato Hairline"/>
              </a:defRPr>
            </a:lvl5pPr>
            <a:lvl6pPr lvl="5">
              <a:spcBef>
                <a:spcPts val="0"/>
              </a:spcBef>
              <a:spcAft>
                <a:spcPts val="0"/>
              </a:spcAft>
              <a:buClr>
                <a:schemeClr val="dk1"/>
              </a:buClr>
              <a:buSzPts val="4800"/>
              <a:buFont typeface="Lato Hairline"/>
              <a:buNone/>
              <a:defRPr sz="4800">
                <a:solidFill>
                  <a:schemeClr val="dk1"/>
                </a:solidFill>
                <a:latin typeface="Lato Hairline"/>
                <a:ea typeface="Lato Hairline"/>
                <a:cs typeface="Lato Hairline"/>
                <a:sym typeface="Lato Hairline"/>
              </a:defRPr>
            </a:lvl6pPr>
            <a:lvl7pPr lvl="6">
              <a:spcBef>
                <a:spcPts val="0"/>
              </a:spcBef>
              <a:spcAft>
                <a:spcPts val="0"/>
              </a:spcAft>
              <a:buClr>
                <a:schemeClr val="dk1"/>
              </a:buClr>
              <a:buSzPts val="4800"/>
              <a:buFont typeface="Lato Hairline"/>
              <a:buNone/>
              <a:defRPr sz="4800">
                <a:solidFill>
                  <a:schemeClr val="dk1"/>
                </a:solidFill>
                <a:latin typeface="Lato Hairline"/>
                <a:ea typeface="Lato Hairline"/>
                <a:cs typeface="Lato Hairline"/>
                <a:sym typeface="Lato Hairline"/>
              </a:defRPr>
            </a:lvl7pPr>
            <a:lvl8pPr lvl="7">
              <a:spcBef>
                <a:spcPts val="0"/>
              </a:spcBef>
              <a:spcAft>
                <a:spcPts val="0"/>
              </a:spcAft>
              <a:buClr>
                <a:schemeClr val="dk1"/>
              </a:buClr>
              <a:buSzPts val="4800"/>
              <a:buFont typeface="Lato Hairline"/>
              <a:buNone/>
              <a:defRPr sz="4800">
                <a:solidFill>
                  <a:schemeClr val="dk1"/>
                </a:solidFill>
                <a:latin typeface="Lato Hairline"/>
                <a:ea typeface="Lato Hairline"/>
                <a:cs typeface="Lato Hairline"/>
                <a:sym typeface="Lato Hairline"/>
              </a:defRPr>
            </a:lvl8pPr>
            <a:lvl9pPr lvl="8">
              <a:spcBef>
                <a:spcPts val="0"/>
              </a:spcBef>
              <a:spcAft>
                <a:spcPts val="0"/>
              </a:spcAft>
              <a:buClr>
                <a:schemeClr val="dk1"/>
              </a:buClr>
              <a:buSzPts val="4800"/>
              <a:buFont typeface="Lato Hairline"/>
              <a:buNone/>
              <a:defRPr sz="4800">
                <a:solidFill>
                  <a:schemeClr val="dk1"/>
                </a:solidFill>
                <a:latin typeface="Lato Hairline"/>
                <a:ea typeface="Lato Hairline"/>
                <a:cs typeface="Lato Hairline"/>
                <a:sym typeface="Lato Hairline"/>
              </a:defRPr>
            </a:lvl9pPr>
          </a:lstStyle>
          <a:p>
            <a:endParaRPr/>
          </a:p>
        </p:txBody>
      </p:sp>
      <p:sp>
        <p:nvSpPr>
          <p:cNvPr id="7" name="Google Shape;7;p1"/>
          <p:cNvSpPr txBox="1">
            <a:spLocks noGrp="1"/>
          </p:cNvSpPr>
          <p:nvPr>
            <p:ph type="body" idx="1"/>
          </p:nvPr>
        </p:nvSpPr>
        <p:spPr>
          <a:xfrm>
            <a:off x="457200" y="2244400"/>
            <a:ext cx="5511300" cy="2605200"/>
          </a:xfrm>
          <a:prstGeom prst="rect">
            <a:avLst/>
          </a:prstGeom>
          <a:noFill/>
          <a:ln>
            <a:noFill/>
          </a:ln>
        </p:spPr>
        <p:txBody>
          <a:bodyPr spcFirstLastPara="1" wrap="square" lIns="91425" tIns="91425" rIns="91425" bIns="91425" anchor="t" anchorCtr="0">
            <a:noAutofit/>
          </a:bodyPr>
          <a:lstStyle>
            <a:lvl1pPr marL="457200" lvl="0" indent="-342900">
              <a:spcBef>
                <a:spcPts val="600"/>
              </a:spcBef>
              <a:spcAft>
                <a:spcPts val="0"/>
              </a:spcAft>
              <a:buClr>
                <a:schemeClr val="lt2"/>
              </a:buClr>
              <a:buSzPts val="1800"/>
              <a:buFont typeface="Lato Light"/>
              <a:buChar char="×"/>
              <a:defRPr sz="1800">
                <a:solidFill>
                  <a:schemeClr val="dk2"/>
                </a:solidFill>
                <a:latin typeface="Lato Light"/>
                <a:ea typeface="Lato Light"/>
                <a:cs typeface="Lato Light"/>
                <a:sym typeface="Lato Light"/>
              </a:defRPr>
            </a:lvl1pPr>
            <a:lvl2pPr marL="914400" lvl="1" indent="-342900">
              <a:spcBef>
                <a:spcPts val="0"/>
              </a:spcBef>
              <a:spcAft>
                <a:spcPts val="0"/>
              </a:spcAft>
              <a:buClr>
                <a:schemeClr val="lt2"/>
              </a:buClr>
              <a:buSzPts val="1800"/>
              <a:buFont typeface="Lato Light"/>
              <a:buChar char="×"/>
              <a:defRPr sz="1800">
                <a:solidFill>
                  <a:schemeClr val="dk2"/>
                </a:solidFill>
                <a:latin typeface="Lato Light"/>
                <a:ea typeface="Lato Light"/>
                <a:cs typeface="Lato Light"/>
                <a:sym typeface="Lato Light"/>
              </a:defRPr>
            </a:lvl2pPr>
            <a:lvl3pPr marL="1371600" lvl="2" indent="-342900">
              <a:spcBef>
                <a:spcPts val="0"/>
              </a:spcBef>
              <a:spcAft>
                <a:spcPts val="0"/>
              </a:spcAft>
              <a:buClr>
                <a:schemeClr val="lt2"/>
              </a:buClr>
              <a:buSzPts val="1800"/>
              <a:buFont typeface="Lato Light"/>
              <a:buChar char="×"/>
              <a:defRPr sz="1800">
                <a:solidFill>
                  <a:schemeClr val="dk2"/>
                </a:solidFill>
                <a:latin typeface="Lato Light"/>
                <a:ea typeface="Lato Light"/>
                <a:cs typeface="Lato Light"/>
                <a:sym typeface="Lato Light"/>
              </a:defRPr>
            </a:lvl3pPr>
            <a:lvl4pPr marL="1828800" lvl="3" indent="-342900">
              <a:spcBef>
                <a:spcPts val="0"/>
              </a:spcBef>
              <a:spcAft>
                <a:spcPts val="0"/>
              </a:spcAft>
              <a:buClr>
                <a:schemeClr val="dk2"/>
              </a:buClr>
              <a:buSzPts val="1800"/>
              <a:buFont typeface="Lato Light"/>
              <a:buChar char="×"/>
              <a:defRPr sz="1800">
                <a:solidFill>
                  <a:schemeClr val="dk2"/>
                </a:solidFill>
                <a:latin typeface="Lato Light"/>
                <a:ea typeface="Lato Light"/>
                <a:cs typeface="Lato Light"/>
                <a:sym typeface="Lato Light"/>
              </a:defRPr>
            </a:lvl4pPr>
            <a:lvl5pPr marL="2286000" lvl="4" indent="-342900">
              <a:spcBef>
                <a:spcPts val="0"/>
              </a:spcBef>
              <a:spcAft>
                <a:spcPts val="0"/>
              </a:spcAft>
              <a:buClr>
                <a:schemeClr val="dk2"/>
              </a:buClr>
              <a:buSzPts val="1800"/>
              <a:buFont typeface="Lato Light"/>
              <a:buChar char="○"/>
              <a:defRPr sz="1800">
                <a:solidFill>
                  <a:schemeClr val="dk2"/>
                </a:solidFill>
                <a:latin typeface="Lato Light"/>
                <a:ea typeface="Lato Light"/>
                <a:cs typeface="Lato Light"/>
                <a:sym typeface="Lato Light"/>
              </a:defRPr>
            </a:lvl5pPr>
            <a:lvl6pPr marL="2743200" lvl="5" indent="-342900">
              <a:spcBef>
                <a:spcPts val="0"/>
              </a:spcBef>
              <a:spcAft>
                <a:spcPts val="0"/>
              </a:spcAft>
              <a:buClr>
                <a:schemeClr val="dk2"/>
              </a:buClr>
              <a:buSzPts val="1800"/>
              <a:buFont typeface="Lato Light"/>
              <a:buChar char="■"/>
              <a:defRPr sz="1800">
                <a:solidFill>
                  <a:schemeClr val="dk2"/>
                </a:solidFill>
                <a:latin typeface="Lato Light"/>
                <a:ea typeface="Lato Light"/>
                <a:cs typeface="Lato Light"/>
                <a:sym typeface="Lato Light"/>
              </a:defRPr>
            </a:lvl6pPr>
            <a:lvl7pPr marL="3200400" lvl="6" indent="-342900">
              <a:spcBef>
                <a:spcPts val="0"/>
              </a:spcBef>
              <a:spcAft>
                <a:spcPts val="0"/>
              </a:spcAft>
              <a:buClr>
                <a:schemeClr val="dk2"/>
              </a:buClr>
              <a:buSzPts val="1800"/>
              <a:buFont typeface="Lato Light"/>
              <a:buChar char="●"/>
              <a:defRPr sz="1800">
                <a:solidFill>
                  <a:schemeClr val="dk2"/>
                </a:solidFill>
                <a:latin typeface="Lato Light"/>
                <a:ea typeface="Lato Light"/>
                <a:cs typeface="Lato Light"/>
                <a:sym typeface="Lato Light"/>
              </a:defRPr>
            </a:lvl7pPr>
            <a:lvl8pPr marL="3657600" lvl="7" indent="-342900">
              <a:spcBef>
                <a:spcPts val="0"/>
              </a:spcBef>
              <a:spcAft>
                <a:spcPts val="0"/>
              </a:spcAft>
              <a:buClr>
                <a:schemeClr val="dk2"/>
              </a:buClr>
              <a:buSzPts val="1800"/>
              <a:buFont typeface="Lato Light"/>
              <a:buChar char="○"/>
              <a:defRPr sz="1800">
                <a:solidFill>
                  <a:schemeClr val="dk2"/>
                </a:solidFill>
                <a:latin typeface="Lato Light"/>
                <a:ea typeface="Lato Light"/>
                <a:cs typeface="Lato Light"/>
                <a:sym typeface="Lato Light"/>
              </a:defRPr>
            </a:lvl8pPr>
            <a:lvl9pPr marL="4114800" lvl="8" indent="-342900">
              <a:spcBef>
                <a:spcPts val="0"/>
              </a:spcBef>
              <a:spcAft>
                <a:spcPts val="0"/>
              </a:spcAft>
              <a:buClr>
                <a:schemeClr val="dk2"/>
              </a:buClr>
              <a:buSzPts val="1800"/>
              <a:buFont typeface="Lato Light"/>
              <a:buChar char="■"/>
              <a:defRPr sz="1800">
                <a:solidFill>
                  <a:schemeClr val="dk2"/>
                </a:solidFill>
                <a:latin typeface="Lato Light"/>
                <a:ea typeface="Lato Light"/>
                <a:cs typeface="Lato Light"/>
                <a:sym typeface="Lato Light"/>
              </a:defRPr>
            </a:lvl9pPr>
          </a:lstStyle>
          <a:p>
            <a:endParaRPr/>
          </a:p>
        </p:txBody>
      </p:sp>
      <p:sp>
        <p:nvSpPr>
          <p:cNvPr id="8" name="Google Shape;8;p1"/>
          <p:cNvSpPr txBox="1">
            <a:spLocks noGrp="1"/>
          </p:cNvSpPr>
          <p:nvPr>
            <p:ph type="sldNum" idx="12"/>
          </p:nvPr>
        </p:nvSpPr>
        <p:spPr>
          <a:xfrm>
            <a:off x="8480584" y="4673651"/>
            <a:ext cx="548700" cy="393600"/>
          </a:xfrm>
          <a:prstGeom prst="rect">
            <a:avLst/>
          </a:prstGeom>
          <a:noFill/>
          <a:ln>
            <a:noFill/>
          </a:ln>
        </p:spPr>
        <p:txBody>
          <a:bodyPr spcFirstLastPara="1" wrap="square" lIns="91425" tIns="91425" rIns="91425" bIns="91425" anchor="ctr" anchorCtr="0">
            <a:noAutofit/>
          </a:bodyPr>
          <a:lstStyle>
            <a:lvl1pPr lvl="0" algn="r">
              <a:buNone/>
              <a:defRPr sz="1800">
                <a:solidFill>
                  <a:schemeClr val="lt1"/>
                </a:solidFill>
                <a:latin typeface="Lato Light"/>
                <a:ea typeface="Lato Light"/>
                <a:cs typeface="Lato Light"/>
                <a:sym typeface="Lato Light"/>
              </a:defRPr>
            </a:lvl1pPr>
            <a:lvl2pPr lvl="1" algn="r">
              <a:buNone/>
              <a:defRPr sz="1800">
                <a:solidFill>
                  <a:schemeClr val="lt1"/>
                </a:solidFill>
                <a:latin typeface="Lato Light"/>
                <a:ea typeface="Lato Light"/>
                <a:cs typeface="Lato Light"/>
                <a:sym typeface="Lato Light"/>
              </a:defRPr>
            </a:lvl2pPr>
            <a:lvl3pPr lvl="2" algn="r">
              <a:buNone/>
              <a:defRPr sz="1800">
                <a:solidFill>
                  <a:schemeClr val="lt1"/>
                </a:solidFill>
                <a:latin typeface="Lato Light"/>
                <a:ea typeface="Lato Light"/>
                <a:cs typeface="Lato Light"/>
                <a:sym typeface="Lato Light"/>
              </a:defRPr>
            </a:lvl3pPr>
            <a:lvl4pPr lvl="3" algn="r">
              <a:buNone/>
              <a:defRPr sz="1800">
                <a:solidFill>
                  <a:schemeClr val="lt1"/>
                </a:solidFill>
                <a:latin typeface="Lato Light"/>
                <a:ea typeface="Lato Light"/>
                <a:cs typeface="Lato Light"/>
                <a:sym typeface="Lato Light"/>
              </a:defRPr>
            </a:lvl4pPr>
            <a:lvl5pPr lvl="4" algn="r">
              <a:buNone/>
              <a:defRPr sz="1800">
                <a:solidFill>
                  <a:schemeClr val="lt1"/>
                </a:solidFill>
                <a:latin typeface="Lato Light"/>
                <a:ea typeface="Lato Light"/>
                <a:cs typeface="Lato Light"/>
                <a:sym typeface="Lato Light"/>
              </a:defRPr>
            </a:lvl5pPr>
            <a:lvl6pPr lvl="5" algn="r">
              <a:buNone/>
              <a:defRPr sz="1800">
                <a:solidFill>
                  <a:schemeClr val="lt1"/>
                </a:solidFill>
                <a:latin typeface="Lato Light"/>
                <a:ea typeface="Lato Light"/>
                <a:cs typeface="Lato Light"/>
                <a:sym typeface="Lato Light"/>
              </a:defRPr>
            </a:lvl6pPr>
            <a:lvl7pPr lvl="6" algn="r">
              <a:buNone/>
              <a:defRPr sz="1800">
                <a:solidFill>
                  <a:schemeClr val="lt1"/>
                </a:solidFill>
                <a:latin typeface="Lato Light"/>
                <a:ea typeface="Lato Light"/>
                <a:cs typeface="Lato Light"/>
                <a:sym typeface="Lato Light"/>
              </a:defRPr>
            </a:lvl7pPr>
            <a:lvl8pPr lvl="7" algn="r">
              <a:buNone/>
              <a:defRPr sz="1800">
                <a:solidFill>
                  <a:schemeClr val="lt1"/>
                </a:solidFill>
                <a:latin typeface="Lato Light"/>
                <a:ea typeface="Lato Light"/>
                <a:cs typeface="Lato Light"/>
                <a:sym typeface="Lato Light"/>
              </a:defRPr>
            </a:lvl8pPr>
            <a:lvl9pPr lvl="8" algn="r">
              <a:buNone/>
              <a:defRPr sz="1800">
                <a:solidFill>
                  <a:schemeClr val="lt1"/>
                </a:solidFill>
                <a:latin typeface="Lato Light"/>
                <a:ea typeface="Lato Light"/>
                <a:cs typeface="Lato Light"/>
                <a:sym typeface="Lato Ligh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4" Type="http://schemas.openxmlformats.org/officeDocument/2006/relationships/image" Target="../media/image11.tiff"/><Relationship Id="rId1" Type="http://schemas.openxmlformats.org/officeDocument/2006/relationships/slideLayout" Target="../slideLayouts/slideLayout1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xml"/><Relationship Id="rId3" Type="http://schemas.openxmlformats.org/officeDocument/2006/relationships/image" Target="../media/image1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13.png"/><Relationship Id="rId3" Type="http://schemas.microsoft.com/office/2007/relationships/hdphoto" Target="../media/hdphoto1.wdp"/></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tiff"/><Relationship Id="rId3" Type="http://schemas.openxmlformats.org/officeDocument/2006/relationships/image" Target="../media/image16.tiff"/></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OxmtszMujYs" TargetMode="External"/><Relationship Id="rId4" Type="http://schemas.openxmlformats.org/officeDocument/2006/relationships/image" Target="../media/image17.tiff"/><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4" Type="http://schemas.openxmlformats.org/officeDocument/2006/relationships/image" Target="../media/image18.tiff"/><Relationship Id="rId5" Type="http://schemas.openxmlformats.org/officeDocument/2006/relationships/image" Target="../media/image19.tiff"/><Relationship Id="rId6" Type="http://schemas.openxmlformats.org/officeDocument/2006/relationships/image" Target="../media/image20.tiff"/><Relationship Id="rId1" Type="http://schemas.openxmlformats.org/officeDocument/2006/relationships/slideLayout" Target="../slideLayouts/slideLayout11.xml"/><Relationship Id="rId2"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image" Target="../media/image18.tiff"/><Relationship Id="rId4" Type="http://schemas.openxmlformats.org/officeDocument/2006/relationships/image" Target="../media/image19.tiff"/><Relationship Id="rId5" Type="http://schemas.openxmlformats.org/officeDocument/2006/relationships/image" Target="../media/image20.tiff"/><Relationship Id="rId6" Type="http://schemas.openxmlformats.org/officeDocument/2006/relationships/image" Target="../media/image21.png"/><Relationship Id="rId7" Type="http://schemas.openxmlformats.org/officeDocument/2006/relationships/hyperlink" Target="https://visible-learning.org/hattie-ranking-influences-effect-sizes-learning-achievement/" TargetMode="External"/><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image" Target="../media/image22.tiff"/><Relationship Id="rId4" Type="http://schemas.openxmlformats.org/officeDocument/2006/relationships/image" Target="../media/image23.png"/><Relationship Id="rId5" Type="http://schemas.openxmlformats.org/officeDocument/2006/relationships/image" Target="../media/image24.tiff"/><Relationship Id="rId6" Type="http://schemas.openxmlformats.org/officeDocument/2006/relationships/hyperlink" Target="http://www.pembrokedockcommunityschool.co.uk/visible-learning-6/" TargetMode="External"/><Relationship Id="rId1" Type="http://schemas.openxmlformats.org/officeDocument/2006/relationships/slideLayout" Target="../slideLayouts/slideLayout6.xml"/><Relationship Id="rId2"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image" Target="../media/image26.tiff"/><Relationship Id="rId4" Type="http://schemas.openxmlformats.org/officeDocument/2006/relationships/image" Target="../media/image27.tiff"/><Relationship Id="rId5" Type="http://schemas.openxmlformats.org/officeDocument/2006/relationships/image" Target="../media/image28.tiff"/><Relationship Id="rId6" Type="http://schemas.openxmlformats.org/officeDocument/2006/relationships/image" Target="../media/image29.tiff"/><Relationship Id="rId1" Type="http://schemas.openxmlformats.org/officeDocument/2006/relationships/slideLayout" Target="../slideLayouts/slideLayout6.xml"/><Relationship Id="rId2" Type="http://schemas.openxmlformats.org/officeDocument/2006/relationships/image" Target="../media/image25.tif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0.xml"/><Relationship Id="rId3" Type="http://schemas.openxmlformats.org/officeDocument/2006/relationships/image" Target="../media/image11.tiff"/></Relationships>
</file>

<file path=ppt/slides/_rels/slide15.xml.rels><?xml version="1.0" encoding="UTF-8" standalone="yes"?>
<Relationships xmlns="http://schemas.openxmlformats.org/package/2006/relationships"><Relationship Id="rId3" Type="http://schemas.openxmlformats.org/officeDocument/2006/relationships/image" Target="../media/image30.jpg"/><Relationship Id="rId4" Type="http://schemas.openxmlformats.org/officeDocument/2006/relationships/image" Target="../media/image31.jpeg"/><Relationship Id="rId1" Type="http://schemas.openxmlformats.org/officeDocument/2006/relationships/slideLayout" Target="../slideLayouts/slideLayout10.xml"/><Relationship Id="rId2" Type="http://schemas.openxmlformats.org/officeDocument/2006/relationships/notesSlide" Target="../notesSlides/notesSlide11.xml"/></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4" Type="http://schemas.openxmlformats.org/officeDocument/2006/relationships/image" Target="../media/image11.tiff"/><Relationship Id="rId1" Type="http://schemas.openxmlformats.org/officeDocument/2006/relationships/slideLayout" Target="../slideLayouts/slideLayout10.xml"/><Relationship Id="rId2"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 Id="rId3" Type="http://schemas.openxmlformats.org/officeDocument/2006/relationships/image" Target="../media/image7.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33.tiff"/></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7.xml"/><Relationship Id="rId3" Type="http://schemas.openxmlformats.org/officeDocument/2006/relationships/image" Target="../media/image34.jpg"/></Relationships>
</file>

<file path=ppt/slides/_rels/slide23.xml.rels><?xml version="1.0" encoding="UTF-8" standalone="yes"?>
<Relationships xmlns="http://schemas.openxmlformats.org/package/2006/relationships"><Relationship Id="rId3" Type="http://schemas.openxmlformats.org/officeDocument/2006/relationships/image" Target="../media/image1.jpg"/><Relationship Id="rId4" Type="http://schemas.openxmlformats.org/officeDocument/2006/relationships/hyperlink" Target="https://www.youtube.com/watch?v=-xbHLaoaBxY&amp;feature=youtu.be" TargetMode="External"/><Relationship Id="rId5" Type="http://schemas.openxmlformats.org/officeDocument/2006/relationships/image" Target="../media/image35.png"/><Relationship Id="rId1" Type="http://schemas.openxmlformats.org/officeDocument/2006/relationships/slideLayout" Target="../slideLayouts/slideLayout11.xml"/><Relationship Id="rId2" Type="http://schemas.openxmlformats.org/officeDocument/2006/relationships/notesSlide" Target="../notesSlides/notesSlide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s>
</file>

<file path=ppt/slides/_rels/slide29.xml.rels><?xml version="1.0" encoding="UTF-8" standalone="yes"?>
<Relationships xmlns="http://schemas.openxmlformats.org/package/2006/relationships"><Relationship Id="rId3" Type="http://schemas.openxmlformats.org/officeDocument/2006/relationships/image" Target="../media/image7.jpg"/><Relationship Id="rId4" Type="http://schemas.openxmlformats.org/officeDocument/2006/relationships/image" Target="../media/image36.tiff"/><Relationship Id="rId5" Type="http://schemas.openxmlformats.org/officeDocument/2006/relationships/image" Target="../media/image37.tiff"/><Relationship Id="rId1" Type="http://schemas.openxmlformats.org/officeDocument/2006/relationships/slideLayout" Target="../slideLayouts/slideLayout7.xml"/><Relationship Id="rId2" Type="http://schemas.openxmlformats.org/officeDocument/2006/relationships/notesSlide" Target="../notesSlides/notesSlide24.xml"/></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4" Type="http://schemas.openxmlformats.org/officeDocument/2006/relationships/hyperlink" Target="http://edau.cymru/" TargetMode="External"/><Relationship Id="rId5" Type="http://schemas.openxmlformats.org/officeDocument/2006/relationships/image" Target="../media/image39.tiff"/><Relationship Id="rId6" Type="http://schemas.openxmlformats.org/officeDocument/2006/relationships/hyperlink" Target="https://nawr.cymru/" TargetMode="External"/><Relationship Id="rId1" Type="http://schemas.openxmlformats.org/officeDocument/2006/relationships/slideLayout" Target="../slideLayouts/slideLayout6.xml"/><Relationship Id="rId2" Type="http://schemas.openxmlformats.org/officeDocument/2006/relationships/notesSlide" Target="../notesSlides/notesSlide25.xml"/></Relationships>
</file>

<file path=ppt/slides/_rels/slide31.xml.rels><?xml version="1.0" encoding="UTF-8" standalone="yes"?>
<Relationships xmlns="http://schemas.openxmlformats.org/package/2006/relationships"><Relationship Id="rId3" Type="http://schemas.openxmlformats.org/officeDocument/2006/relationships/image" Target="../media/image40.tiff"/><Relationship Id="rId4" Type="http://schemas.openxmlformats.org/officeDocument/2006/relationships/hyperlink" Target="https://www.youtube.com/watch?v=9F6Ix2xlb8Y" TargetMode="External"/><Relationship Id="rId5" Type="http://schemas.openxmlformats.org/officeDocument/2006/relationships/hyperlink" Target="https://www.youtube.com/watch?v=4q13a_Lu5eI" TargetMode="External"/><Relationship Id="rId6" Type="http://schemas.openxmlformats.org/officeDocument/2006/relationships/hyperlink" Target="https://arts.wales/" TargetMode="External"/><Relationship Id="rId1" Type="http://schemas.openxmlformats.org/officeDocument/2006/relationships/slideLayout" Target="../slideLayouts/slideLayout4.xml"/><Relationship Id="rId2" Type="http://schemas.openxmlformats.org/officeDocument/2006/relationships/notesSlide" Target="../notesSlides/notesSlide26.xml"/></Relationships>
</file>

<file path=ppt/slides/_rels/slide32.xml.rels><?xml version="1.0" encoding="UTF-8" standalone="yes"?>
<Relationships xmlns="http://schemas.openxmlformats.org/package/2006/relationships"><Relationship Id="rId3" Type="http://schemas.openxmlformats.org/officeDocument/2006/relationships/hyperlink" Target="https://hwb.gov.wales/zones/creative-learning" TargetMode="External"/><Relationship Id="rId4" Type="http://schemas.openxmlformats.org/officeDocument/2006/relationships/hyperlink" Target="https://hwb.gov.wales/zones/creative-learning/case-studies/" TargetMode="External"/><Relationship Id="rId5" Type="http://schemas.openxmlformats.org/officeDocument/2006/relationships/hyperlink" Target="http://www.pontlliwprimary.co.uk/home/information/curriculum/areas-of-learning-and-experience/aole-expressive-arts/" TargetMode="External"/><Relationship Id="rId1" Type="http://schemas.openxmlformats.org/officeDocument/2006/relationships/slideLayout" Target="../slideLayouts/slideLayout4.xml"/><Relationship Id="rId2" Type="http://schemas.openxmlformats.org/officeDocument/2006/relationships/notesSlide" Target="../notesSlides/notesSlide2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8.xml"/><Relationship Id="rId3" Type="http://schemas.openxmlformats.org/officeDocument/2006/relationships/image" Target="../media/image5.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3"/>
          <p:cNvSpPr txBox="1">
            <a:spLocks noGrp="1"/>
          </p:cNvSpPr>
          <p:nvPr>
            <p:ph type="ctrTitle"/>
          </p:nvPr>
        </p:nvSpPr>
        <p:spPr>
          <a:xfrm>
            <a:off x="2744152" y="3433877"/>
            <a:ext cx="6155063" cy="1217688"/>
          </a:xfrm>
          <a:prstGeom prst="rect">
            <a:avLst/>
          </a:prstGeom>
        </p:spPr>
        <p:txBody>
          <a:bodyPr spcFirstLastPara="1" wrap="square" lIns="91425" tIns="91425" rIns="91425" bIns="91425" anchor="b" anchorCtr="0">
            <a:noAutofit/>
          </a:bodyPr>
          <a:lstStyle/>
          <a:p>
            <a:pPr lvl="0"/>
            <a:r>
              <a:rPr lang="cy-GB" dirty="0" smtClean="0"/>
              <a:t>ECAD5008</a:t>
            </a:r>
            <a:br>
              <a:rPr lang="cy-GB" dirty="0" smtClean="0"/>
            </a:br>
            <a:r>
              <a:rPr lang="cy-GB" dirty="0" smtClean="0"/>
              <a:t>AFL, </a:t>
            </a:r>
            <a:br>
              <a:rPr lang="cy-GB" dirty="0" smtClean="0"/>
            </a:br>
            <a:r>
              <a:rPr lang="cy-GB" dirty="0" smtClean="0"/>
              <a:t>The Expressive Arts AoLE &amp; </a:t>
            </a:r>
            <a:br>
              <a:rPr lang="cy-GB" dirty="0" smtClean="0"/>
            </a:br>
            <a:r>
              <a:rPr lang="cy-GB" dirty="0" smtClean="0"/>
              <a:t>Progression Steps </a:t>
            </a:r>
            <a:br>
              <a:rPr lang="cy-GB" dirty="0" smtClean="0"/>
            </a:br>
            <a:r>
              <a:rPr lang="cy-GB" dirty="0" smtClean="0"/>
              <a:t>Mathew Jones</a:t>
            </a:r>
            <a:endParaRPr dirty="0"/>
          </a:p>
        </p:txBody>
      </p:sp>
      <p:sp>
        <p:nvSpPr>
          <p:cNvPr id="2" name="Rectangle 1"/>
          <p:cNvSpPr/>
          <p:nvPr/>
        </p:nvSpPr>
        <p:spPr>
          <a:xfrm>
            <a:off x="162872" y="4558725"/>
            <a:ext cx="6854762" cy="584775"/>
          </a:xfrm>
          <a:prstGeom prst="rect">
            <a:avLst/>
          </a:prstGeom>
        </p:spPr>
        <p:txBody>
          <a:bodyPr wrap="none">
            <a:spAutoFit/>
          </a:bodyPr>
          <a:lstStyle/>
          <a:p>
            <a:r>
              <a:rPr lang="en-US" sz="3200" b="1" dirty="0">
                <a:solidFill>
                  <a:srgbClr val="002060"/>
                </a:solidFill>
              </a:rPr>
              <a:t>https://</a:t>
            </a:r>
            <a:r>
              <a:rPr lang="en-US" sz="3200" b="1" dirty="0" err="1">
                <a:solidFill>
                  <a:srgbClr val="002060"/>
                </a:solidFill>
              </a:rPr>
              <a:t>padlet.com</a:t>
            </a:r>
            <a:r>
              <a:rPr lang="en-US" sz="3200" b="1" dirty="0">
                <a:solidFill>
                  <a:srgbClr val="002060"/>
                </a:solidFill>
              </a:rPr>
              <a:t>/</a:t>
            </a:r>
            <a:r>
              <a:rPr lang="en-US" sz="3200" b="1" dirty="0" err="1">
                <a:solidFill>
                  <a:srgbClr val="002060"/>
                </a:solidFill>
              </a:rPr>
              <a:t>yrathrofa</a:t>
            </a:r>
            <a:r>
              <a:rPr lang="en-US" sz="3200" b="1" dirty="0">
                <a:solidFill>
                  <a:srgbClr val="002060"/>
                </a:solidFill>
              </a:rPr>
              <a:t>/AOLE</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29"/>
          <p:cNvSpPr txBox="1">
            <a:spLocks noGrp="1"/>
          </p:cNvSpPr>
          <p:nvPr>
            <p:ph type="title"/>
          </p:nvPr>
        </p:nvSpPr>
        <p:spPr>
          <a:xfrm>
            <a:off x="457200" y="1348975"/>
            <a:ext cx="5511300" cy="857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cy-GB" dirty="0" smtClean="0"/>
              <a:t>What am I learning today.... WALT</a:t>
            </a:r>
            <a:endParaRPr dirty="0"/>
          </a:p>
        </p:txBody>
      </p:sp>
      <p:sp>
        <p:nvSpPr>
          <p:cNvPr id="191" name="Google Shape;191;p29"/>
          <p:cNvSpPr/>
          <p:nvPr/>
        </p:nvSpPr>
        <p:spPr>
          <a:xfrm>
            <a:off x="457200" y="2513578"/>
            <a:ext cx="1816800" cy="1495800"/>
          </a:xfrm>
          <a:prstGeom prst="homePlate">
            <a:avLst>
              <a:gd name="adj" fmla="val 30129"/>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cy-GB" b="1" dirty="0" smtClean="0">
                <a:solidFill>
                  <a:schemeClr val="bg1"/>
                </a:solidFill>
                <a:latin typeface="Lato Light"/>
                <a:ea typeface="Lato Light"/>
                <a:cs typeface="Lato Light"/>
                <a:sym typeface="Lato Light"/>
              </a:rPr>
              <a:t>Links to AFL &amp; Key Names</a:t>
            </a:r>
            <a:endParaRPr b="1" dirty="0">
              <a:solidFill>
                <a:schemeClr val="bg1"/>
              </a:solidFill>
              <a:latin typeface="Lato Light"/>
              <a:ea typeface="Lato Light"/>
              <a:cs typeface="Lato Light"/>
              <a:sym typeface="Lato Light"/>
            </a:endParaRPr>
          </a:p>
        </p:txBody>
      </p:sp>
      <p:sp>
        <p:nvSpPr>
          <p:cNvPr id="192" name="Google Shape;192;p29"/>
          <p:cNvSpPr/>
          <p:nvPr/>
        </p:nvSpPr>
        <p:spPr>
          <a:xfrm>
            <a:off x="2187129" y="2513578"/>
            <a:ext cx="1958986" cy="1495800"/>
          </a:xfrm>
          <a:prstGeom prst="chevron">
            <a:avLst>
              <a:gd name="adj" fmla="val 29853"/>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cy-GB" b="1" dirty="0" smtClean="0">
                <a:solidFill>
                  <a:schemeClr val="bg1"/>
                </a:solidFill>
                <a:latin typeface="Lato Light"/>
                <a:ea typeface="Lato Light"/>
                <a:cs typeface="Lato Light"/>
                <a:sym typeface="Lato Light"/>
              </a:rPr>
              <a:t>AoLE: Expressive Arts </a:t>
            </a:r>
            <a:r>
              <a:rPr lang="mr-IN" b="1" dirty="0" smtClean="0">
                <a:solidFill>
                  <a:schemeClr val="bg1"/>
                </a:solidFill>
                <a:latin typeface="Lato Light"/>
                <a:ea typeface="Lato Light"/>
                <a:cs typeface="Lato Light"/>
                <a:sym typeface="Lato Light"/>
              </a:rPr>
              <a:t>–</a:t>
            </a:r>
            <a:r>
              <a:rPr lang="cy-GB" b="1" dirty="0" smtClean="0">
                <a:solidFill>
                  <a:schemeClr val="bg1"/>
                </a:solidFill>
                <a:latin typeface="Lato Light"/>
                <a:ea typeface="Lato Light"/>
                <a:cs typeface="Lato Light"/>
                <a:sym typeface="Lato Light"/>
              </a:rPr>
              <a:t> what matters?</a:t>
            </a:r>
            <a:endParaRPr b="1" dirty="0">
              <a:solidFill>
                <a:schemeClr val="bg1"/>
              </a:solidFill>
              <a:latin typeface="Lato Light"/>
              <a:ea typeface="Lato Light"/>
              <a:cs typeface="Lato Light"/>
              <a:sym typeface="Lato Light"/>
            </a:endParaRPr>
          </a:p>
        </p:txBody>
      </p:sp>
      <p:sp>
        <p:nvSpPr>
          <p:cNvPr id="193" name="Google Shape;193;p29"/>
          <p:cNvSpPr/>
          <p:nvPr/>
        </p:nvSpPr>
        <p:spPr>
          <a:xfrm>
            <a:off x="4003929" y="2513578"/>
            <a:ext cx="1989301" cy="1495800"/>
          </a:xfrm>
          <a:prstGeom prst="chevron">
            <a:avLst>
              <a:gd name="adj" fmla="val 29853"/>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cy-GB" b="1" dirty="0" smtClean="0">
                <a:solidFill>
                  <a:schemeClr val="bg1"/>
                </a:solidFill>
                <a:latin typeface="Lato Light"/>
                <a:ea typeface="Lato Light"/>
                <a:cs typeface="Lato Light"/>
                <a:sym typeface="Lato Light"/>
              </a:rPr>
              <a:t>Progression Steps</a:t>
            </a:r>
            <a:endParaRPr b="1" dirty="0">
              <a:solidFill>
                <a:schemeClr val="bg1"/>
              </a:solidFill>
              <a:latin typeface="Lato Light"/>
              <a:ea typeface="Lato Light"/>
              <a:cs typeface="Lato Light"/>
              <a:sym typeface="Lato Light"/>
            </a:endParaRPr>
          </a:p>
        </p:txBody>
      </p:sp>
      <p:sp>
        <p:nvSpPr>
          <p:cNvPr id="194" name="Google Shape;194;p29"/>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2</a:t>
            </a:fld>
            <a:endParaRPr/>
          </a:p>
        </p:txBody>
      </p:sp>
      <p:sp>
        <p:nvSpPr>
          <p:cNvPr id="7" name="Rectangle 6"/>
          <p:cNvSpPr/>
          <p:nvPr/>
        </p:nvSpPr>
        <p:spPr>
          <a:xfrm>
            <a:off x="162872" y="4558725"/>
            <a:ext cx="6854762" cy="584775"/>
          </a:xfrm>
          <a:prstGeom prst="rect">
            <a:avLst/>
          </a:prstGeom>
        </p:spPr>
        <p:txBody>
          <a:bodyPr wrap="none">
            <a:spAutoFit/>
          </a:bodyPr>
          <a:lstStyle/>
          <a:p>
            <a:r>
              <a:rPr lang="en-US" sz="3200" b="1" dirty="0">
                <a:solidFill>
                  <a:srgbClr val="002060"/>
                </a:solidFill>
              </a:rPr>
              <a:t>https://</a:t>
            </a:r>
            <a:r>
              <a:rPr lang="en-US" sz="3200" b="1" dirty="0" err="1">
                <a:solidFill>
                  <a:srgbClr val="002060"/>
                </a:solidFill>
              </a:rPr>
              <a:t>padlet.com</a:t>
            </a:r>
            <a:r>
              <a:rPr lang="en-US" sz="3200" b="1" dirty="0">
                <a:solidFill>
                  <a:srgbClr val="002060"/>
                </a:solidFill>
              </a:rPr>
              <a:t>/</a:t>
            </a:r>
            <a:r>
              <a:rPr lang="en-US" sz="3200" b="1" dirty="0" err="1">
                <a:solidFill>
                  <a:srgbClr val="002060"/>
                </a:solidFill>
              </a:rPr>
              <a:t>yrathrofa</a:t>
            </a:r>
            <a:r>
              <a:rPr lang="en-US" sz="3200" b="1" dirty="0">
                <a:solidFill>
                  <a:srgbClr val="002060"/>
                </a:solidFill>
              </a:rPr>
              <a:t>/AOLE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 grpId="0" animBg="1"/>
      <p:bldP spid="192" grpId="0" animBg="1"/>
      <p:bldP spid="19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28"/>
        <p:cNvGrpSpPr/>
        <p:nvPr/>
      </p:nvGrpSpPr>
      <p:grpSpPr>
        <a:xfrm>
          <a:off x="0" y="0"/>
          <a:ext cx="0" cy="0"/>
          <a:chOff x="0" y="0"/>
          <a:chExt cx="0" cy="0"/>
        </a:xfrm>
      </p:grpSpPr>
      <p:sp>
        <p:nvSpPr>
          <p:cNvPr id="129" name="Google Shape;129;p22"/>
          <p:cNvSpPr txBox="1">
            <a:spLocks noGrp="1"/>
          </p:cNvSpPr>
          <p:nvPr>
            <p:ph type="title" idx="4294967295"/>
          </p:nvPr>
        </p:nvSpPr>
        <p:spPr>
          <a:xfrm>
            <a:off x="632565" y="3158986"/>
            <a:ext cx="3250800" cy="857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cy-GB" dirty="0" smtClean="0"/>
              <a:t>What do you know already about </a:t>
            </a:r>
            <a:br>
              <a:rPr lang="cy-GB" dirty="0" smtClean="0"/>
            </a:br>
            <a:r>
              <a:rPr lang="cy-GB" dirty="0" smtClean="0"/>
              <a:t>AFL?</a:t>
            </a:r>
            <a:endParaRPr dirty="0"/>
          </a:p>
        </p:txBody>
      </p:sp>
      <p:pic>
        <p:nvPicPr>
          <p:cNvPr id="2" name="Picture 1"/>
          <p:cNvPicPr>
            <a:picLocks noChangeAspect="1"/>
          </p:cNvPicPr>
          <p:nvPr/>
        </p:nvPicPr>
        <p:blipFill>
          <a:blip r:embed="rId4"/>
          <a:stretch>
            <a:fillRect/>
          </a:stretch>
        </p:blipFill>
        <p:spPr>
          <a:xfrm>
            <a:off x="2740068" y="2680569"/>
            <a:ext cx="1858643" cy="2251023"/>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pic>
        <p:nvPicPr>
          <p:cNvPr id="5" name="Picture 8" descr="A close up of a logo&#10;&#10;Description generated with very high confidence">
            <a:extLst>
              <a:ext uri="{FF2B5EF4-FFF2-40B4-BE49-F238E27FC236}">
                <a16:creationId xmlns:a16="http://schemas.microsoft.com/office/drawing/2014/main" xmlns="" id="{3193892A-6FFE-4A34-B86A-03129E23D72B}"/>
              </a:ext>
            </a:extLst>
          </p:cNvPr>
          <p:cNvPicPr>
            <a:picLocks noChangeAspect="1"/>
          </p:cNvPicPr>
          <p:nvPr/>
        </p:nvPicPr>
        <p:blipFill rotWithShape="1">
          <a:blip r:embed="rId3"/>
          <a:srcRect l="16469" r="16808"/>
          <a:stretch/>
        </p:blipFill>
        <p:spPr>
          <a:xfrm>
            <a:off x="663879" y="865040"/>
            <a:ext cx="6156510" cy="4095265"/>
          </a:xfrm>
          <a:prstGeom prst="rect">
            <a:avLst/>
          </a:prstGeom>
        </p:spPr>
      </p:pic>
      <p:sp>
        <p:nvSpPr>
          <p:cNvPr id="3" name="TextBox 2"/>
          <p:cNvSpPr txBox="1"/>
          <p:nvPr/>
        </p:nvSpPr>
        <p:spPr>
          <a:xfrm>
            <a:off x="1189973" y="250520"/>
            <a:ext cx="4775666" cy="369332"/>
          </a:xfrm>
          <a:prstGeom prst="rect">
            <a:avLst/>
          </a:prstGeom>
          <a:noFill/>
        </p:spPr>
        <p:txBody>
          <a:bodyPr wrap="none" rtlCol="0">
            <a:spAutoFit/>
          </a:bodyPr>
          <a:lstStyle/>
          <a:p>
            <a:r>
              <a:rPr lang="en-US" sz="1800" b="1" smtClean="0"/>
              <a:t>WHAT IS ASSESSMENT FOR LEARNING?</a:t>
            </a:r>
            <a:endParaRPr lang="en-US" sz="1800" b="1"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72000"/>
                    </a14:imgEffect>
                  </a14:imgLayer>
                </a14:imgProps>
              </a:ext>
              <a:ext uri="{28A0092B-C50C-407E-A947-70E740481C1C}">
                <a14:useLocalDpi xmlns:a14="http://schemas.microsoft.com/office/drawing/2010/main" val="0"/>
              </a:ext>
            </a:extLst>
          </a:blip>
          <a:srcRect/>
          <a:stretch>
            <a:fillRect/>
          </a:stretch>
        </p:blipFill>
        <p:spPr bwMode="auto">
          <a:xfrm>
            <a:off x="1143000" y="0"/>
            <a:ext cx="685800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13359" y="249492"/>
            <a:ext cx="8192022" cy="3785652"/>
          </a:xfrm>
          <a:prstGeom prst="rect">
            <a:avLst/>
          </a:prstGeom>
          <a:noFill/>
        </p:spPr>
        <p:txBody>
          <a:bodyPr wrap="square" rtlCol="0">
            <a:spAutoFit/>
          </a:bodyPr>
          <a:lstStyle/>
          <a:p>
            <a:r>
              <a:rPr lang="en-AU" sz="3000" dirty="0">
                <a:solidFill>
                  <a:srgbClr val="002060"/>
                </a:solidFill>
              </a:rPr>
              <a:t>We need to </a:t>
            </a:r>
            <a:r>
              <a:rPr lang="en-AU" sz="3000" dirty="0">
                <a:solidFill>
                  <a:srgbClr val="C00000"/>
                </a:solidFill>
              </a:rPr>
              <a:t>let students into the secret</a:t>
            </a:r>
            <a:r>
              <a:rPr lang="en-AU" sz="3000" dirty="0">
                <a:solidFill>
                  <a:srgbClr val="002060"/>
                </a:solidFill>
              </a:rPr>
              <a:t>, allowing them to become insiders of the assessment process. We need to make provision for them to become members of the guild of people who can make </a:t>
            </a:r>
            <a:r>
              <a:rPr lang="en-AU" sz="3000" dirty="0">
                <a:solidFill>
                  <a:srgbClr val="C00000"/>
                </a:solidFill>
              </a:rPr>
              <a:t>consistently sound judgments</a:t>
            </a:r>
            <a:r>
              <a:rPr lang="en-AU" sz="3000" dirty="0">
                <a:solidFill>
                  <a:srgbClr val="002060"/>
                </a:solidFill>
              </a:rPr>
              <a:t> and know why those judgments are justifiable.</a:t>
            </a:r>
          </a:p>
          <a:p>
            <a:r>
              <a:rPr lang="en-AU" sz="3000" dirty="0">
                <a:solidFill>
                  <a:srgbClr val="002060"/>
                </a:solidFill>
              </a:rPr>
              <a:t> </a:t>
            </a:r>
            <a:r>
              <a:rPr lang="en-AU" sz="3000" dirty="0">
                <a:solidFill>
                  <a:srgbClr val="002060"/>
                </a:solidFill>
              </a:rPr>
              <a:t>                                  Royce Sadler 1998</a:t>
            </a:r>
            <a:endParaRPr lang="en-AU" sz="3000" dirty="0">
              <a:solidFill>
                <a:srgbClr val="002060"/>
              </a:solidFill>
            </a:endParaRPr>
          </a:p>
        </p:txBody>
      </p:sp>
    </p:spTree>
    <p:extLst>
      <p:ext uri="{BB962C8B-B14F-4D97-AF65-F5344CB8AC3E}">
        <p14:creationId xmlns:p14="http://schemas.microsoft.com/office/powerpoint/2010/main" val="6409319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7058" name="Rectangle 2"/>
          <p:cNvSpPr>
            <a:spLocks noGrp="1" noChangeArrowheads="1"/>
          </p:cNvSpPr>
          <p:nvPr>
            <p:ph type="title"/>
          </p:nvPr>
        </p:nvSpPr>
        <p:spPr>
          <a:xfrm>
            <a:off x="443108" y="1200150"/>
            <a:ext cx="7936804" cy="514350"/>
          </a:xfrm>
        </p:spPr>
        <p:txBody>
          <a:bodyPr/>
          <a:lstStyle/>
          <a:p>
            <a:r>
              <a:rPr lang="en-GB" altLang="en-US" dirty="0"/>
              <a:t>Aspects of formative assessment</a:t>
            </a:r>
          </a:p>
        </p:txBody>
      </p:sp>
      <p:graphicFrame>
        <p:nvGraphicFramePr>
          <p:cNvPr id="557099" name="Group 43"/>
          <p:cNvGraphicFramePr>
            <a:graphicFrameLocks noGrp="1"/>
          </p:cNvGraphicFramePr>
          <p:nvPr>
            <p:extLst>
              <p:ext uri="{D42A27DB-BD31-4B8C-83A1-F6EECF244321}">
                <p14:modId xmlns:p14="http://schemas.microsoft.com/office/powerpoint/2010/main" val="622027076"/>
              </p:ext>
            </p:extLst>
          </p:nvPr>
        </p:nvGraphicFramePr>
        <p:xfrm>
          <a:off x="500258" y="1714500"/>
          <a:ext cx="6515101" cy="3336372"/>
        </p:xfrm>
        <a:graphic>
          <a:graphicData uri="http://schemas.openxmlformats.org/drawingml/2006/table">
            <a:tbl>
              <a:tblPr/>
              <a:tblGrid>
                <a:gridCol w="1032272"/>
                <a:gridCol w="1671638"/>
                <a:gridCol w="1966913"/>
                <a:gridCol w="1844278"/>
              </a:tblGrid>
              <a:tr h="825104">
                <a:tc>
                  <a:txBody>
                    <a:bodyPr/>
                    <a:lstStyle>
                      <a:lvl1pPr>
                        <a:spcBef>
                          <a:spcPct val="20000"/>
                        </a:spcBef>
                        <a:defRPr sz="1700" b="1">
                          <a:solidFill>
                            <a:schemeClr val="tx1"/>
                          </a:solidFill>
                          <a:latin typeface="Arial" charset="0"/>
                        </a:defRPr>
                      </a:lvl1pPr>
                      <a:lvl2pPr>
                        <a:spcBef>
                          <a:spcPct val="20000"/>
                        </a:spcBef>
                        <a:buClr>
                          <a:srgbClr val="8C357B"/>
                        </a:buClr>
                        <a:buFont typeface="Zapf Dingbats" charset="0"/>
                        <a:defRPr sz="1700">
                          <a:solidFill>
                            <a:schemeClr val="tx1"/>
                          </a:solidFill>
                          <a:latin typeface="Arial" charset="0"/>
                        </a:defRPr>
                      </a:lvl2pPr>
                      <a:lvl3pPr>
                        <a:spcBef>
                          <a:spcPct val="20000"/>
                        </a:spcBef>
                        <a:buClr>
                          <a:srgbClr val="8C357B"/>
                        </a:buClr>
                        <a:buFont typeface="Zapf Dingbats" charset="0"/>
                        <a:defRPr sz="1700">
                          <a:solidFill>
                            <a:schemeClr val="tx1"/>
                          </a:solidFill>
                          <a:latin typeface="Arial" charset="0"/>
                        </a:defRPr>
                      </a:lvl3pPr>
                      <a:lvl4pPr>
                        <a:spcBef>
                          <a:spcPct val="20000"/>
                        </a:spcBef>
                        <a:buClr>
                          <a:srgbClr val="8C357B"/>
                        </a:buClr>
                        <a:buFont typeface="Zapf Dingbats" charset="0"/>
                        <a:defRPr sz="1700">
                          <a:solidFill>
                            <a:schemeClr val="tx1"/>
                          </a:solidFill>
                          <a:latin typeface="Arial" charset="0"/>
                        </a:defRPr>
                      </a:lvl4pPr>
                      <a:lvl5pPr>
                        <a:spcBef>
                          <a:spcPct val="20000"/>
                        </a:spcBef>
                        <a:defRPr sz="1700">
                          <a:solidFill>
                            <a:schemeClr val="tx1"/>
                          </a:solidFill>
                          <a:latin typeface="Arial" charset="0"/>
                        </a:defRPr>
                      </a:lvl5pPr>
                      <a:lvl6pPr fontAlgn="base">
                        <a:spcBef>
                          <a:spcPct val="20000"/>
                        </a:spcBef>
                        <a:spcAft>
                          <a:spcPct val="0"/>
                        </a:spcAft>
                        <a:defRPr sz="1700">
                          <a:solidFill>
                            <a:schemeClr val="tx1"/>
                          </a:solidFill>
                          <a:latin typeface="Arial" charset="0"/>
                        </a:defRPr>
                      </a:lvl6pPr>
                      <a:lvl7pPr fontAlgn="base">
                        <a:spcBef>
                          <a:spcPct val="20000"/>
                        </a:spcBef>
                        <a:spcAft>
                          <a:spcPct val="0"/>
                        </a:spcAft>
                        <a:defRPr sz="1700">
                          <a:solidFill>
                            <a:schemeClr val="tx1"/>
                          </a:solidFill>
                          <a:latin typeface="Arial" charset="0"/>
                        </a:defRPr>
                      </a:lvl7pPr>
                      <a:lvl8pPr fontAlgn="base">
                        <a:spcBef>
                          <a:spcPct val="20000"/>
                        </a:spcBef>
                        <a:spcAft>
                          <a:spcPct val="0"/>
                        </a:spcAft>
                        <a:defRPr sz="1700">
                          <a:solidFill>
                            <a:schemeClr val="tx1"/>
                          </a:solidFill>
                          <a:latin typeface="Arial" charset="0"/>
                        </a:defRPr>
                      </a:lvl8pPr>
                      <a:lvl9pPr fontAlgn="base">
                        <a:spcBef>
                          <a:spcPct val="20000"/>
                        </a:spcBef>
                        <a:spcAft>
                          <a:spcPct val="0"/>
                        </a:spcAft>
                        <a:defRPr sz="1700">
                          <a:solidFill>
                            <a:schemeClr val="tx1"/>
                          </a:solidFill>
                          <a:latin typeface="Arial" charset="0"/>
                        </a:defRPr>
                      </a:lvl9pPr>
                    </a:lstStyle>
                    <a:p>
                      <a:pPr marL="0" marR="0" lvl="0" indent="0" algn="l" defTabSz="914400" rtl="0" eaLnBrk="0" fontAlgn="base" latinLnBrk="0" hangingPunct="0">
                        <a:lnSpc>
                          <a:spcPct val="100000"/>
                        </a:lnSpc>
                        <a:spcBef>
                          <a:spcPct val="0"/>
                        </a:spcBef>
                        <a:spcAft>
                          <a:spcPct val="0"/>
                        </a:spcAft>
                        <a:buClr>
                          <a:schemeClr val="bg1"/>
                        </a:buClr>
                        <a:buSzTx/>
                        <a:buFontTx/>
                        <a:buNone/>
                        <a:tabLst/>
                      </a:pPr>
                      <a:endParaRPr kumimoji="0" lang="en-US" altLang="en-US" sz="1200" b="1" i="0" u="none" strike="noStrike" cap="none" normalizeH="0" baseline="0">
                        <a:ln>
                          <a:noFill/>
                        </a:ln>
                        <a:solidFill>
                          <a:schemeClr val="tx1"/>
                        </a:solidFill>
                        <a:effectLst/>
                        <a:latin typeface="Helvetica" charset="0"/>
                      </a:endParaRPr>
                    </a:p>
                  </a:txBody>
                  <a:tcPr marL="68580" marR="68580" marT="34290" marB="3429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1700" b="1">
                          <a:solidFill>
                            <a:schemeClr val="tx1"/>
                          </a:solidFill>
                          <a:latin typeface="Arial" charset="0"/>
                        </a:defRPr>
                      </a:lvl1pPr>
                      <a:lvl2pPr>
                        <a:spcBef>
                          <a:spcPct val="20000"/>
                        </a:spcBef>
                        <a:buClr>
                          <a:srgbClr val="8C357B"/>
                        </a:buClr>
                        <a:buFont typeface="Zapf Dingbats" charset="0"/>
                        <a:defRPr sz="1700">
                          <a:solidFill>
                            <a:schemeClr val="tx1"/>
                          </a:solidFill>
                          <a:latin typeface="Arial" charset="0"/>
                        </a:defRPr>
                      </a:lvl2pPr>
                      <a:lvl3pPr>
                        <a:spcBef>
                          <a:spcPct val="20000"/>
                        </a:spcBef>
                        <a:buClr>
                          <a:srgbClr val="8C357B"/>
                        </a:buClr>
                        <a:buFont typeface="Zapf Dingbats" charset="0"/>
                        <a:defRPr sz="1700">
                          <a:solidFill>
                            <a:schemeClr val="tx1"/>
                          </a:solidFill>
                          <a:latin typeface="Arial" charset="0"/>
                        </a:defRPr>
                      </a:lvl3pPr>
                      <a:lvl4pPr>
                        <a:spcBef>
                          <a:spcPct val="20000"/>
                        </a:spcBef>
                        <a:buClr>
                          <a:srgbClr val="8C357B"/>
                        </a:buClr>
                        <a:buFont typeface="Zapf Dingbats" charset="0"/>
                        <a:defRPr sz="1700">
                          <a:solidFill>
                            <a:schemeClr val="tx1"/>
                          </a:solidFill>
                          <a:latin typeface="Arial" charset="0"/>
                        </a:defRPr>
                      </a:lvl4pPr>
                      <a:lvl5pPr>
                        <a:spcBef>
                          <a:spcPct val="20000"/>
                        </a:spcBef>
                        <a:defRPr sz="1700">
                          <a:solidFill>
                            <a:schemeClr val="tx1"/>
                          </a:solidFill>
                          <a:latin typeface="Arial" charset="0"/>
                        </a:defRPr>
                      </a:lvl5pPr>
                      <a:lvl6pPr fontAlgn="base">
                        <a:spcBef>
                          <a:spcPct val="20000"/>
                        </a:spcBef>
                        <a:spcAft>
                          <a:spcPct val="0"/>
                        </a:spcAft>
                        <a:defRPr sz="1700">
                          <a:solidFill>
                            <a:schemeClr val="tx1"/>
                          </a:solidFill>
                          <a:latin typeface="Arial" charset="0"/>
                        </a:defRPr>
                      </a:lvl6pPr>
                      <a:lvl7pPr fontAlgn="base">
                        <a:spcBef>
                          <a:spcPct val="20000"/>
                        </a:spcBef>
                        <a:spcAft>
                          <a:spcPct val="0"/>
                        </a:spcAft>
                        <a:defRPr sz="1700">
                          <a:solidFill>
                            <a:schemeClr val="tx1"/>
                          </a:solidFill>
                          <a:latin typeface="Arial" charset="0"/>
                        </a:defRPr>
                      </a:lvl7pPr>
                      <a:lvl8pPr fontAlgn="base">
                        <a:spcBef>
                          <a:spcPct val="20000"/>
                        </a:spcBef>
                        <a:spcAft>
                          <a:spcPct val="0"/>
                        </a:spcAft>
                        <a:defRPr sz="1700">
                          <a:solidFill>
                            <a:schemeClr val="tx1"/>
                          </a:solidFill>
                          <a:latin typeface="Arial" charset="0"/>
                        </a:defRPr>
                      </a:lvl8pPr>
                      <a:lvl9pPr fontAlgn="base">
                        <a:spcBef>
                          <a:spcPct val="20000"/>
                        </a:spcBef>
                        <a:spcAft>
                          <a:spcPct val="0"/>
                        </a:spcAft>
                        <a:defRPr sz="1700">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
                          <a:schemeClr val="bg1"/>
                        </a:buClr>
                        <a:buSzTx/>
                        <a:buFontTx/>
                        <a:buNone/>
                        <a:tabLst/>
                      </a:pPr>
                      <a:r>
                        <a:rPr kumimoji="0" lang="en-GB" altLang="en-US" sz="1400" b="0" i="0" u="none" strike="noStrike" cap="none" normalizeH="0" baseline="0">
                          <a:ln>
                            <a:noFill/>
                          </a:ln>
                          <a:solidFill>
                            <a:schemeClr val="tx1"/>
                          </a:solidFill>
                          <a:effectLst/>
                          <a:latin typeface="Helvetica" charset="0"/>
                        </a:rPr>
                        <a:t>Where the learner is going</a:t>
                      </a:r>
                    </a:p>
                  </a:txBody>
                  <a:tcPr marL="68580" marR="68580"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1700" b="1">
                          <a:solidFill>
                            <a:schemeClr val="tx1"/>
                          </a:solidFill>
                          <a:latin typeface="Arial" charset="0"/>
                        </a:defRPr>
                      </a:lvl1pPr>
                      <a:lvl2pPr>
                        <a:spcBef>
                          <a:spcPct val="20000"/>
                        </a:spcBef>
                        <a:buClr>
                          <a:srgbClr val="8C357B"/>
                        </a:buClr>
                        <a:buFont typeface="Zapf Dingbats" charset="0"/>
                        <a:defRPr sz="1700">
                          <a:solidFill>
                            <a:schemeClr val="tx1"/>
                          </a:solidFill>
                          <a:latin typeface="Arial" charset="0"/>
                        </a:defRPr>
                      </a:lvl2pPr>
                      <a:lvl3pPr>
                        <a:spcBef>
                          <a:spcPct val="20000"/>
                        </a:spcBef>
                        <a:buClr>
                          <a:srgbClr val="8C357B"/>
                        </a:buClr>
                        <a:buFont typeface="Zapf Dingbats" charset="0"/>
                        <a:defRPr sz="1700">
                          <a:solidFill>
                            <a:schemeClr val="tx1"/>
                          </a:solidFill>
                          <a:latin typeface="Arial" charset="0"/>
                        </a:defRPr>
                      </a:lvl3pPr>
                      <a:lvl4pPr>
                        <a:spcBef>
                          <a:spcPct val="20000"/>
                        </a:spcBef>
                        <a:buClr>
                          <a:srgbClr val="8C357B"/>
                        </a:buClr>
                        <a:buFont typeface="Zapf Dingbats" charset="0"/>
                        <a:defRPr sz="1700">
                          <a:solidFill>
                            <a:schemeClr val="tx1"/>
                          </a:solidFill>
                          <a:latin typeface="Arial" charset="0"/>
                        </a:defRPr>
                      </a:lvl4pPr>
                      <a:lvl5pPr>
                        <a:spcBef>
                          <a:spcPct val="20000"/>
                        </a:spcBef>
                        <a:defRPr sz="1700">
                          <a:solidFill>
                            <a:schemeClr val="tx1"/>
                          </a:solidFill>
                          <a:latin typeface="Arial" charset="0"/>
                        </a:defRPr>
                      </a:lvl5pPr>
                      <a:lvl6pPr fontAlgn="base">
                        <a:spcBef>
                          <a:spcPct val="20000"/>
                        </a:spcBef>
                        <a:spcAft>
                          <a:spcPct val="0"/>
                        </a:spcAft>
                        <a:defRPr sz="1700">
                          <a:solidFill>
                            <a:schemeClr val="tx1"/>
                          </a:solidFill>
                          <a:latin typeface="Arial" charset="0"/>
                        </a:defRPr>
                      </a:lvl6pPr>
                      <a:lvl7pPr fontAlgn="base">
                        <a:spcBef>
                          <a:spcPct val="20000"/>
                        </a:spcBef>
                        <a:spcAft>
                          <a:spcPct val="0"/>
                        </a:spcAft>
                        <a:defRPr sz="1700">
                          <a:solidFill>
                            <a:schemeClr val="tx1"/>
                          </a:solidFill>
                          <a:latin typeface="Arial" charset="0"/>
                        </a:defRPr>
                      </a:lvl7pPr>
                      <a:lvl8pPr fontAlgn="base">
                        <a:spcBef>
                          <a:spcPct val="20000"/>
                        </a:spcBef>
                        <a:spcAft>
                          <a:spcPct val="0"/>
                        </a:spcAft>
                        <a:defRPr sz="1700">
                          <a:solidFill>
                            <a:schemeClr val="tx1"/>
                          </a:solidFill>
                          <a:latin typeface="Arial" charset="0"/>
                        </a:defRPr>
                      </a:lvl8pPr>
                      <a:lvl9pPr fontAlgn="base">
                        <a:spcBef>
                          <a:spcPct val="20000"/>
                        </a:spcBef>
                        <a:spcAft>
                          <a:spcPct val="0"/>
                        </a:spcAft>
                        <a:defRPr sz="1700">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
                          <a:schemeClr val="bg1"/>
                        </a:buClr>
                        <a:buSzTx/>
                        <a:buFontTx/>
                        <a:buNone/>
                        <a:tabLst/>
                      </a:pPr>
                      <a:r>
                        <a:rPr kumimoji="0" lang="en-GB" altLang="en-US" sz="1400" b="0" i="0" u="none" strike="noStrike" cap="none" normalizeH="0" baseline="0">
                          <a:ln>
                            <a:noFill/>
                          </a:ln>
                          <a:solidFill>
                            <a:schemeClr val="tx1"/>
                          </a:solidFill>
                          <a:effectLst/>
                          <a:latin typeface="Helvetica" charset="0"/>
                        </a:rPr>
                        <a:t>Where the learner is</a:t>
                      </a:r>
                    </a:p>
                  </a:txBody>
                  <a:tcPr marL="68580" marR="68580"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1700" b="1">
                          <a:solidFill>
                            <a:schemeClr val="tx1"/>
                          </a:solidFill>
                          <a:latin typeface="Arial" charset="0"/>
                        </a:defRPr>
                      </a:lvl1pPr>
                      <a:lvl2pPr>
                        <a:spcBef>
                          <a:spcPct val="20000"/>
                        </a:spcBef>
                        <a:buClr>
                          <a:srgbClr val="8C357B"/>
                        </a:buClr>
                        <a:buFont typeface="Zapf Dingbats" charset="0"/>
                        <a:defRPr sz="1700">
                          <a:solidFill>
                            <a:schemeClr val="tx1"/>
                          </a:solidFill>
                          <a:latin typeface="Arial" charset="0"/>
                        </a:defRPr>
                      </a:lvl2pPr>
                      <a:lvl3pPr>
                        <a:spcBef>
                          <a:spcPct val="20000"/>
                        </a:spcBef>
                        <a:buClr>
                          <a:srgbClr val="8C357B"/>
                        </a:buClr>
                        <a:buFont typeface="Zapf Dingbats" charset="0"/>
                        <a:defRPr sz="1700">
                          <a:solidFill>
                            <a:schemeClr val="tx1"/>
                          </a:solidFill>
                          <a:latin typeface="Arial" charset="0"/>
                        </a:defRPr>
                      </a:lvl3pPr>
                      <a:lvl4pPr>
                        <a:spcBef>
                          <a:spcPct val="20000"/>
                        </a:spcBef>
                        <a:buClr>
                          <a:srgbClr val="8C357B"/>
                        </a:buClr>
                        <a:buFont typeface="Zapf Dingbats" charset="0"/>
                        <a:defRPr sz="1700">
                          <a:solidFill>
                            <a:schemeClr val="tx1"/>
                          </a:solidFill>
                          <a:latin typeface="Arial" charset="0"/>
                        </a:defRPr>
                      </a:lvl4pPr>
                      <a:lvl5pPr>
                        <a:spcBef>
                          <a:spcPct val="20000"/>
                        </a:spcBef>
                        <a:defRPr sz="1700">
                          <a:solidFill>
                            <a:schemeClr val="tx1"/>
                          </a:solidFill>
                          <a:latin typeface="Arial" charset="0"/>
                        </a:defRPr>
                      </a:lvl5pPr>
                      <a:lvl6pPr fontAlgn="base">
                        <a:spcBef>
                          <a:spcPct val="20000"/>
                        </a:spcBef>
                        <a:spcAft>
                          <a:spcPct val="0"/>
                        </a:spcAft>
                        <a:defRPr sz="1700">
                          <a:solidFill>
                            <a:schemeClr val="tx1"/>
                          </a:solidFill>
                          <a:latin typeface="Arial" charset="0"/>
                        </a:defRPr>
                      </a:lvl6pPr>
                      <a:lvl7pPr fontAlgn="base">
                        <a:spcBef>
                          <a:spcPct val="20000"/>
                        </a:spcBef>
                        <a:spcAft>
                          <a:spcPct val="0"/>
                        </a:spcAft>
                        <a:defRPr sz="1700">
                          <a:solidFill>
                            <a:schemeClr val="tx1"/>
                          </a:solidFill>
                          <a:latin typeface="Arial" charset="0"/>
                        </a:defRPr>
                      </a:lvl7pPr>
                      <a:lvl8pPr fontAlgn="base">
                        <a:spcBef>
                          <a:spcPct val="20000"/>
                        </a:spcBef>
                        <a:spcAft>
                          <a:spcPct val="0"/>
                        </a:spcAft>
                        <a:defRPr sz="1700">
                          <a:solidFill>
                            <a:schemeClr val="tx1"/>
                          </a:solidFill>
                          <a:latin typeface="Arial" charset="0"/>
                        </a:defRPr>
                      </a:lvl8pPr>
                      <a:lvl9pPr fontAlgn="base">
                        <a:spcBef>
                          <a:spcPct val="20000"/>
                        </a:spcBef>
                        <a:spcAft>
                          <a:spcPct val="0"/>
                        </a:spcAft>
                        <a:defRPr sz="1700">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
                          <a:schemeClr val="bg1"/>
                        </a:buClr>
                        <a:buSzTx/>
                        <a:buFontTx/>
                        <a:buNone/>
                        <a:tabLst/>
                      </a:pPr>
                      <a:r>
                        <a:rPr kumimoji="0" lang="en-GB" altLang="en-US" sz="1400" b="0" i="0" u="none" strike="noStrike" cap="none" normalizeH="0" baseline="0">
                          <a:ln>
                            <a:noFill/>
                          </a:ln>
                          <a:solidFill>
                            <a:schemeClr val="tx1"/>
                          </a:solidFill>
                          <a:effectLst/>
                          <a:latin typeface="Helvetica" charset="0"/>
                        </a:rPr>
                        <a:t>How to get there</a:t>
                      </a:r>
                    </a:p>
                  </a:txBody>
                  <a:tcPr marL="68580" marR="68580" marT="34290" marB="34290"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845820">
                <a:tc>
                  <a:txBody>
                    <a:bodyPr/>
                    <a:lstStyle>
                      <a:lvl1pPr>
                        <a:spcBef>
                          <a:spcPct val="20000"/>
                        </a:spcBef>
                        <a:defRPr sz="1700" b="1">
                          <a:solidFill>
                            <a:schemeClr val="tx1"/>
                          </a:solidFill>
                          <a:latin typeface="Arial" charset="0"/>
                        </a:defRPr>
                      </a:lvl1pPr>
                      <a:lvl2pPr>
                        <a:spcBef>
                          <a:spcPct val="20000"/>
                        </a:spcBef>
                        <a:buClr>
                          <a:srgbClr val="8C357B"/>
                        </a:buClr>
                        <a:buFont typeface="Zapf Dingbats" charset="0"/>
                        <a:defRPr sz="1700">
                          <a:solidFill>
                            <a:schemeClr val="tx1"/>
                          </a:solidFill>
                          <a:latin typeface="Arial" charset="0"/>
                        </a:defRPr>
                      </a:lvl2pPr>
                      <a:lvl3pPr>
                        <a:spcBef>
                          <a:spcPct val="20000"/>
                        </a:spcBef>
                        <a:buClr>
                          <a:srgbClr val="8C357B"/>
                        </a:buClr>
                        <a:buFont typeface="Zapf Dingbats" charset="0"/>
                        <a:defRPr sz="1700">
                          <a:solidFill>
                            <a:schemeClr val="tx1"/>
                          </a:solidFill>
                          <a:latin typeface="Arial" charset="0"/>
                        </a:defRPr>
                      </a:lvl3pPr>
                      <a:lvl4pPr>
                        <a:spcBef>
                          <a:spcPct val="20000"/>
                        </a:spcBef>
                        <a:buClr>
                          <a:srgbClr val="8C357B"/>
                        </a:buClr>
                        <a:buFont typeface="Zapf Dingbats" charset="0"/>
                        <a:defRPr sz="1700">
                          <a:solidFill>
                            <a:schemeClr val="tx1"/>
                          </a:solidFill>
                          <a:latin typeface="Arial" charset="0"/>
                        </a:defRPr>
                      </a:lvl4pPr>
                      <a:lvl5pPr>
                        <a:spcBef>
                          <a:spcPct val="20000"/>
                        </a:spcBef>
                        <a:defRPr sz="1700">
                          <a:solidFill>
                            <a:schemeClr val="tx1"/>
                          </a:solidFill>
                          <a:latin typeface="Arial" charset="0"/>
                        </a:defRPr>
                      </a:lvl5pPr>
                      <a:lvl6pPr fontAlgn="base">
                        <a:spcBef>
                          <a:spcPct val="20000"/>
                        </a:spcBef>
                        <a:spcAft>
                          <a:spcPct val="0"/>
                        </a:spcAft>
                        <a:defRPr sz="1700">
                          <a:solidFill>
                            <a:schemeClr val="tx1"/>
                          </a:solidFill>
                          <a:latin typeface="Arial" charset="0"/>
                        </a:defRPr>
                      </a:lvl6pPr>
                      <a:lvl7pPr fontAlgn="base">
                        <a:spcBef>
                          <a:spcPct val="20000"/>
                        </a:spcBef>
                        <a:spcAft>
                          <a:spcPct val="0"/>
                        </a:spcAft>
                        <a:defRPr sz="1700">
                          <a:solidFill>
                            <a:schemeClr val="tx1"/>
                          </a:solidFill>
                          <a:latin typeface="Arial" charset="0"/>
                        </a:defRPr>
                      </a:lvl7pPr>
                      <a:lvl8pPr fontAlgn="base">
                        <a:spcBef>
                          <a:spcPct val="20000"/>
                        </a:spcBef>
                        <a:spcAft>
                          <a:spcPct val="0"/>
                        </a:spcAft>
                        <a:defRPr sz="1700">
                          <a:solidFill>
                            <a:schemeClr val="tx1"/>
                          </a:solidFill>
                          <a:latin typeface="Arial" charset="0"/>
                        </a:defRPr>
                      </a:lvl8pPr>
                      <a:lvl9pPr fontAlgn="base">
                        <a:spcBef>
                          <a:spcPct val="20000"/>
                        </a:spcBef>
                        <a:spcAft>
                          <a:spcPct val="0"/>
                        </a:spcAft>
                        <a:defRPr sz="1700">
                          <a:solidFill>
                            <a:schemeClr val="tx1"/>
                          </a:solidFill>
                          <a:latin typeface="Arial" charset="0"/>
                        </a:defRPr>
                      </a:lvl9pPr>
                    </a:lstStyle>
                    <a:p>
                      <a:pPr marL="0" marR="0" lvl="0" indent="0" algn="l" defTabSz="914400" rtl="0" eaLnBrk="0" fontAlgn="base" latinLnBrk="0" hangingPunct="0">
                        <a:lnSpc>
                          <a:spcPct val="100000"/>
                        </a:lnSpc>
                        <a:spcBef>
                          <a:spcPct val="0"/>
                        </a:spcBef>
                        <a:spcAft>
                          <a:spcPct val="0"/>
                        </a:spcAft>
                        <a:buClr>
                          <a:schemeClr val="bg1"/>
                        </a:buClr>
                        <a:buSzTx/>
                        <a:buFontTx/>
                        <a:buNone/>
                        <a:tabLst/>
                      </a:pPr>
                      <a:r>
                        <a:rPr kumimoji="0" lang="en-GB" altLang="en-US" sz="1400" b="0" i="0" u="none" strike="noStrike" cap="none" normalizeH="0" baseline="0">
                          <a:ln>
                            <a:noFill/>
                          </a:ln>
                          <a:solidFill>
                            <a:schemeClr val="tx1"/>
                          </a:solidFill>
                          <a:effectLst/>
                          <a:latin typeface="Helvetica" charset="0"/>
                        </a:rPr>
                        <a:t>Teacher</a:t>
                      </a:r>
                    </a:p>
                  </a:txBody>
                  <a:tcPr marL="68580" marR="68580" marT="34290" marB="3429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1700" b="1">
                          <a:solidFill>
                            <a:schemeClr val="tx1"/>
                          </a:solidFill>
                          <a:latin typeface="Arial" charset="0"/>
                        </a:defRPr>
                      </a:lvl1pPr>
                      <a:lvl2pPr>
                        <a:spcBef>
                          <a:spcPct val="20000"/>
                        </a:spcBef>
                        <a:buClr>
                          <a:srgbClr val="8C357B"/>
                        </a:buClr>
                        <a:buFont typeface="Zapf Dingbats" charset="0"/>
                        <a:defRPr sz="1700">
                          <a:solidFill>
                            <a:schemeClr val="tx1"/>
                          </a:solidFill>
                          <a:latin typeface="Arial" charset="0"/>
                        </a:defRPr>
                      </a:lvl2pPr>
                      <a:lvl3pPr>
                        <a:spcBef>
                          <a:spcPct val="20000"/>
                        </a:spcBef>
                        <a:buClr>
                          <a:srgbClr val="8C357B"/>
                        </a:buClr>
                        <a:buFont typeface="Zapf Dingbats" charset="0"/>
                        <a:defRPr sz="1700">
                          <a:solidFill>
                            <a:schemeClr val="tx1"/>
                          </a:solidFill>
                          <a:latin typeface="Arial" charset="0"/>
                        </a:defRPr>
                      </a:lvl3pPr>
                      <a:lvl4pPr>
                        <a:spcBef>
                          <a:spcPct val="20000"/>
                        </a:spcBef>
                        <a:buClr>
                          <a:srgbClr val="8C357B"/>
                        </a:buClr>
                        <a:buFont typeface="Zapf Dingbats" charset="0"/>
                        <a:defRPr sz="1700">
                          <a:solidFill>
                            <a:schemeClr val="tx1"/>
                          </a:solidFill>
                          <a:latin typeface="Arial" charset="0"/>
                        </a:defRPr>
                      </a:lvl4pPr>
                      <a:lvl5pPr>
                        <a:spcBef>
                          <a:spcPct val="20000"/>
                        </a:spcBef>
                        <a:defRPr sz="1700">
                          <a:solidFill>
                            <a:schemeClr val="tx1"/>
                          </a:solidFill>
                          <a:latin typeface="Arial" charset="0"/>
                        </a:defRPr>
                      </a:lvl5pPr>
                      <a:lvl6pPr fontAlgn="base">
                        <a:spcBef>
                          <a:spcPct val="20000"/>
                        </a:spcBef>
                        <a:spcAft>
                          <a:spcPct val="0"/>
                        </a:spcAft>
                        <a:defRPr sz="1700">
                          <a:solidFill>
                            <a:schemeClr val="tx1"/>
                          </a:solidFill>
                          <a:latin typeface="Arial" charset="0"/>
                        </a:defRPr>
                      </a:lvl6pPr>
                      <a:lvl7pPr fontAlgn="base">
                        <a:spcBef>
                          <a:spcPct val="20000"/>
                        </a:spcBef>
                        <a:spcAft>
                          <a:spcPct val="0"/>
                        </a:spcAft>
                        <a:defRPr sz="1700">
                          <a:solidFill>
                            <a:schemeClr val="tx1"/>
                          </a:solidFill>
                          <a:latin typeface="Arial" charset="0"/>
                        </a:defRPr>
                      </a:lvl7pPr>
                      <a:lvl8pPr fontAlgn="base">
                        <a:spcBef>
                          <a:spcPct val="20000"/>
                        </a:spcBef>
                        <a:spcAft>
                          <a:spcPct val="0"/>
                        </a:spcAft>
                        <a:defRPr sz="1700">
                          <a:solidFill>
                            <a:schemeClr val="tx1"/>
                          </a:solidFill>
                          <a:latin typeface="Arial" charset="0"/>
                        </a:defRPr>
                      </a:lvl8pPr>
                      <a:lvl9pPr fontAlgn="base">
                        <a:spcBef>
                          <a:spcPct val="20000"/>
                        </a:spcBef>
                        <a:spcAft>
                          <a:spcPct val="0"/>
                        </a:spcAft>
                        <a:defRPr sz="1700">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
                          <a:schemeClr val="bg1"/>
                        </a:buClr>
                        <a:buSzTx/>
                        <a:buFontTx/>
                        <a:buNone/>
                        <a:tabLst/>
                      </a:pPr>
                      <a:r>
                        <a:rPr kumimoji="0" lang="en-GB" altLang="en-US" sz="1400" b="1" i="0" u="none" strike="noStrike" cap="none" normalizeH="0" baseline="0">
                          <a:ln>
                            <a:noFill/>
                          </a:ln>
                          <a:solidFill>
                            <a:schemeClr val="tx1"/>
                          </a:solidFill>
                          <a:effectLst/>
                          <a:latin typeface="Helvetica" charset="0"/>
                        </a:rPr>
                        <a:t>Clarify and share learning intentions</a:t>
                      </a:r>
                    </a:p>
                  </a:txBody>
                  <a:tcPr marL="68580" marR="68580"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lnTlToBr>
                      <a:noFill/>
                    </a:lnTlToBr>
                    <a:lnBlToTr>
                      <a:noFill/>
                    </a:lnBlToTr>
                    <a:solidFill>
                      <a:schemeClr val="bg1"/>
                    </a:solidFill>
                  </a:tcPr>
                </a:tc>
                <a:tc>
                  <a:txBody>
                    <a:bodyPr/>
                    <a:lstStyle>
                      <a:lvl1pPr>
                        <a:spcBef>
                          <a:spcPct val="20000"/>
                        </a:spcBef>
                        <a:defRPr sz="1700" b="1">
                          <a:solidFill>
                            <a:schemeClr val="tx1"/>
                          </a:solidFill>
                          <a:latin typeface="Arial" charset="0"/>
                        </a:defRPr>
                      </a:lvl1pPr>
                      <a:lvl2pPr>
                        <a:spcBef>
                          <a:spcPct val="20000"/>
                        </a:spcBef>
                        <a:buClr>
                          <a:srgbClr val="8C357B"/>
                        </a:buClr>
                        <a:buFont typeface="Zapf Dingbats" charset="0"/>
                        <a:defRPr sz="1700">
                          <a:solidFill>
                            <a:schemeClr val="tx1"/>
                          </a:solidFill>
                          <a:latin typeface="Arial" charset="0"/>
                        </a:defRPr>
                      </a:lvl2pPr>
                      <a:lvl3pPr>
                        <a:spcBef>
                          <a:spcPct val="20000"/>
                        </a:spcBef>
                        <a:buClr>
                          <a:srgbClr val="8C357B"/>
                        </a:buClr>
                        <a:buFont typeface="Zapf Dingbats" charset="0"/>
                        <a:defRPr sz="1700">
                          <a:solidFill>
                            <a:schemeClr val="tx1"/>
                          </a:solidFill>
                          <a:latin typeface="Arial" charset="0"/>
                        </a:defRPr>
                      </a:lvl3pPr>
                      <a:lvl4pPr>
                        <a:spcBef>
                          <a:spcPct val="20000"/>
                        </a:spcBef>
                        <a:buClr>
                          <a:srgbClr val="8C357B"/>
                        </a:buClr>
                        <a:buFont typeface="Zapf Dingbats" charset="0"/>
                        <a:defRPr sz="1700">
                          <a:solidFill>
                            <a:schemeClr val="tx1"/>
                          </a:solidFill>
                          <a:latin typeface="Arial" charset="0"/>
                        </a:defRPr>
                      </a:lvl4pPr>
                      <a:lvl5pPr>
                        <a:spcBef>
                          <a:spcPct val="20000"/>
                        </a:spcBef>
                        <a:defRPr sz="1700">
                          <a:solidFill>
                            <a:schemeClr val="tx1"/>
                          </a:solidFill>
                          <a:latin typeface="Arial" charset="0"/>
                        </a:defRPr>
                      </a:lvl5pPr>
                      <a:lvl6pPr fontAlgn="base">
                        <a:spcBef>
                          <a:spcPct val="20000"/>
                        </a:spcBef>
                        <a:spcAft>
                          <a:spcPct val="0"/>
                        </a:spcAft>
                        <a:defRPr sz="1700">
                          <a:solidFill>
                            <a:schemeClr val="tx1"/>
                          </a:solidFill>
                          <a:latin typeface="Arial" charset="0"/>
                        </a:defRPr>
                      </a:lvl6pPr>
                      <a:lvl7pPr fontAlgn="base">
                        <a:spcBef>
                          <a:spcPct val="20000"/>
                        </a:spcBef>
                        <a:spcAft>
                          <a:spcPct val="0"/>
                        </a:spcAft>
                        <a:defRPr sz="1700">
                          <a:solidFill>
                            <a:schemeClr val="tx1"/>
                          </a:solidFill>
                          <a:latin typeface="Arial" charset="0"/>
                        </a:defRPr>
                      </a:lvl7pPr>
                      <a:lvl8pPr fontAlgn="base">
                        <a:spcBef>
                          <a:spcPct val="20000"/>
                        </a:spcBef>
                        <a:spcAft>
                          <a:spcPct val="0"/>
                        </a:spcAft>
                        <a:defRPr sz="1700">
                          <a:solidFill>
                            <a:schemeClr val="tx1"/>
                          </a:solidFill>
                          <a:latin typeface="Arial" charset="0"/>
                        </a:defRPr>
                      </a:lvl8pPr>
                      <a:lvl9pPr fontAlgn="base">
                        <a:spcBef>
                          <a:spcPct val="20000"/>
                        </a:spcBef>
                        <a:spcAft>
                          <a:spcPct val="0"/>
                        </a:spcAft>
                        <a:defRPr sz="1700">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
                          <a:schemeClr val="bg1"/>
                        </a:buClr>
                        <a:buSzTx/>
                        <a:buFontTx/>
                        <a:buNone/>
                        <a:tabLst/>
                      </a:pPr>
                      <a:r>
                        <a:rPr kumimoji="0" lang="en-GB" altLang="en-US" sz="1300" b="1" i="0" u="none" strike="noStrike" cap="none" normalizeH="0" baseline="0">
                          <a:ln>
                            <a:noFill/>
                          </a:ln>
                          <a:solidFill>
                            <a:schemeClr val="tx1"/>
                          </a:solidFill>
                          <a:effectLst/>
                          <a:latin typeface="Helvetica" charset="0"/>
                        </a:rPr>
                        <a:t>Engineering effective discussions, tasks and activities that elicit evidence of learning</a:t>
                      </a:r>
                      <a:endParaRPr kumimoji="0" lang="en-GB" altLang="en-US" sz="1200" b="1" i="0" u="none" strike="noStrike" cap="none" normalizeH="0" baseline="0">
                        <a:ln>
                          <a:noFill/>
                        </a:ln>
                        <a:solidFill>
                          <a:schemeClr val="tx1"/>
                        </a:solidFill>
                        <a:effectLst/>
                        <a:latin typeface="Helvetica" charset="0"/>
                      </a:endParaRPr>
                    </a:p>
                  </a:txBody>
                  <a:tcPr marL="68580" marR="68580"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1700" b="1">
                          <a:solidFill>
                            <a:schemeClr val="tx1"/>
                          </a:solidFill>
                          <a:latin typeface="Arial" charset="0"/>
                        </a:defRPr>
                      </a:lvl1pPr>
                      <a:lvl2pPr>
                        <a:spcBef>
                          <a:spcPct val="20000"/>
                        </a:spcBef>
                        <a:buClr>
                          <a:srgbClr val="8C357B"/>
                        </a:buClr>
                        <a:buFont typeface="Zapf Dingbats" charset="0"/>
                        <a:defRPr sz="1700">
                          <a:solidFill>
                            <a:schemeClr val="tx1"/>
                          </a:solidFill>
                          <a:latin typeface="Arial" charset="0"/>
                        </a:defRPr>
                      </a:lvl2pPr>
                      <a:lvl3pPr>
                        <a:spcBef>
                          <a:spcPct val="20000"/>
                        </a:spcBef>
                        <a:buClr>
                          <a:srgbClr val="8C357B"/>
                        </a:buClr>
                        <a:buFont typeface="Zapf Dingbats" charset="0"/>
                        <a:defRPr sz="1700">
                          <a:solidFill>
                            <a:schemeClr val="tx1"/>
                          </a:solidFill>
                          <a:latin typeface="Arial" charset="0"/>
                        </a:defRPr>
                      </a:lvl3pPr>
                      <a:lvl4pPr>
                        <a:spcBef>
                          <a:spcPct val="20000"/>
                        </a:spcBef>
                        <a:buClr>
                          <a:srgbClr val="8C357B"/>
                        </a:buClr>
                        <a:buFont typeface="Zapf Dingbats" charset="0"/>
                        <a:defRPr sz="1700">
                          <a:solidFill>
                            <a:schemeClr val="tx1"/>
                          </a:solidFill>
                          <a:latin typeface="Arial" charset="0"/>
                        </a:defRPr>
                      </a:lvl4pPr>
                      <a:lvl5pPr>
                        <a:spcBef>
                          <a:spcPct val="20000"/>
                        </a:spcBef>
                        <a:defRPr sz="1700">
                          <a:solidFill>
                            <a:schemeClr val="tx1"/>
                          </a:solidFill>
                          <a:latin typeface="Arial" charset="0"/>
                        </a:defRPr>
                      </a:lvl5pPr>
                      <a:lvl6pPr fontAlgn="base">
                        <a:spcBef>
                          <a:spcPct val="20000"/>
                        </a:spcBef>
                        <a:spcAft>
                          <a:spcPct val="0"/>
                        </a:spcAft>
                        <a:defRPr sz="1700">
                          <a:solidFill>
                            <a:schemeClr val="tx1"/>
                          </a:solidFill>
                          <a:latin typeface="Arial" charset="0"/>
                        </a:defRPr>
                      </a:lvl6pPr>
                      <a:lvl7pPr fontAlgn="base">
                        <a:spcBef>
                          <a:spcPct val="20000"/>
                        </a:spcBef>
                        <a:spcAft>
                          <a:spcPct val="0"/>
                        </a:spcAft>
                        <a:defRPr sz="1700">
                          <a:solidFill>
                            <a:schemeClr val="tx1"/>
                          </a:solidFill>
                          <a:latin typeface="Arial" charset="0"/>
                        </a:defRPr>
                      </a:lvl7pPr>
                      <a:lvl8pPr fontAlgn="base">
                        <a:spcBef>
                          <a:spcPct val="20000"/>
                        </a:spcBef>
                        <a:spcAft>
                          <a:spcPct val="0"/>
                        </a:spcAft>
                        <a:defRPr sz="1700">
                          <a:solidFill>
                            <a:schemeClr val="tx1"/>
                          </a:solidFill>
                          <a:latin typeface="Arial" charset="0"/>
                        </a:defRPr>
                      </a:lvl8pPr>
                      <a:lvl9pPr fontAlgn="base">
                        <a:spcBef>
                          <a:spcPct val="20000"/>
                        </a:spcBef>
                        <a:spcAft>
                          <a:spcPct val="0"/>
                        </a:spcAft>
                        <a:defRPr sz="1700">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
                          <a:schemeClr val="bg1"/>
                        </a:buClr>
                        <a:buSzTx/>
                        <a:buFontTx/>
                        <a:buNone/>
                        <a:tabLst/>
                      </a:pPr>
                      <a:r>
                        <a:rPr kumimoji="0" lang="en-GB" altLang="en-US" sz="1400" b="1" i="0" u="none" strike="noStrike" cap="none" normalizeH="0" baseline="0">
                          <a:ln>
                            <a:noFill/>
                          </a:ln>
                          <a:solidFill>
                            <a:schemeClr val="tx1"/>
                          </a:solidFill>
                          <a:effectLst/>
                          <a:latin typeface="Helvetica" charset="0"/>
                        </a:rPr>
                        <a:t>Providing feedback that moves learners forward</a:t>
                      </a:r>
                      <a:endParaRPr kumimoji="0" lang="en-GB" altLang="en-US" sz="1200" b="1" i="0" u="none" strike="noStrike" cap="none" normalizeH="0" baseline="0">
                        <a:ln>
                          <a:noFill/>
                        </a:ln>
                        <a:solidFill>
                          <a:schemeClr val="tx1"/>
                        </a:solidFill>
                        <a:effectLst/>
                        <a:latin typeface="Helvetica" charset="0"/>
                      </a:endParaRPr>
                    </a:p>
                  </a:txBody>
                  <a:tcPr marL="68580" marR="68580" marT="34290" marB="34290"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825104">
                <a:tc>
                  <a:txBody>
                    <a:bodyPr/>
                    <a:lstStyle>
                      <a:lvl1pPr>
                        <a:spcBef>
                          <a:spcPct val="20000"/>
                        </a:spcBef>
                        <a:defRPr sz="1700" b="1">
                          <a:solidFill>
                            <a:schemeClr val="tx1"/>
                          </a:solidFill>
                          <a:latin typeface="Arial" charset="0"/>
                        </a:defRPr>
                      </a:lvl1pPr>
                      <a:lvl2pPr>
                        <a:spcBef>
                          <a:spcPct val="20000"/>
                        </a:spcBef>
                        <a:buClr>
                          <a:srgbClr val="8C357B"/>
                        </a:buClr>
                        <a:buFont typeface="Zapf Dingbats" charset="0"/>
                        <a:defRPr sz="1700">
                          <a:solidFill>
                            <a:schemeClr val="tx1"/>
                          </a:solidFill>
                          <a:latin typeface="Arial" charset="0"/>
                        </a:defRPr>
                      </a:lvl2pPr>
                      <a:lvl3pPr>
                        <a:spcBef>
                          <a:spcPct val="20000"/>
                        </a:spcBef>
                        <a:buClr>
                          <a:srgbClr val="8C357B"/>
                        </a:buClr>
                        <a:buFont typeface="Zapf Dingbats" charset="0"/>
                        <a:defRPr sz="1700">
                          <a:solidFill>
                            <a:schemeClr val="tx1"/>
                          </a:solidFill>
                          <a:latin typeface="Arial" charset="0"/>
                        </a:defRPr>
                      </a:lvl3pPr>
                      <a:lvl4pPr>
                        <a:spcBef>
                          <a:spcPct val="20000"/>
                        </a:spcBef>
                        <a:buClr>
                          <a:srgbClr val="8C357B"/>
                        </a:buClr>
                        <a:buFont typeface="Zapf Dingbats" charset="0"/>
                        <a:defRPr sz="1700">
                          <a:solidFill>
                            <a:schemeClr val="tx1"/>
                          </a:solidFill>
                          <a:latin typeface="Arial" charset="0"/>
                        </a:defRPr>
                      </a:lvl4pPr>
                      <a:lvl5pPr>
                        <a:spcBef>
                          <a:spcPct val="20000"/>
                        </a:spcBef>
                        <a:defRPr sz="1700">
                          <a:solidFill>
                            <a:schemeClr val="tx1"/>
                          </a:solidFill>
                          <a:latin typeface="Arial" charset="0"/>
                        </a:defRPr>
                      </a:lvl5pPr>
                      <a:lvl6pPr fontAlgn="base">
                        <a:spcBef>
                          <a:spcPct val="20000"/>
                        </a:spcBef>
                        <a:spcAft>
                          <a:spcPct val="0"/>
                        </a:spcAft>
                        <a:defRPr sz="1700">
                          <a:solidFill>
                            <a:schemeClr val="tx1"/>
                          </a:solidFill>
                          <a:latin typeface="Arial" charset="0"/>
                        </a:defRPr>
                      </a:lvl6pPr>
                      <a:lvl7pPr fontAlgn="base">
                        <a:spcBef>
                          <a:spcPct val="20000"/>
                        </a:spcBef>
                        <a:spcAft>
                          <a:spcPct val="0"/>
                        </a:spcAft>
                        <a:defRPr sz="1700">
                          <a:solidFill>
                            <a:schemeClr val="tx1"/>
                          </a:solidFill>
                          <a:latin typeface="Arial" charset="0"/>
                        </a:defRPr>
                      </a:lvl7pPr>
                      <a:lvl8pPr fontAlgn="base">
                        <a:spcBef>
                          <a:spcPct val="20000"/>
                        </a:spcBef>
                        <a:spcAft>
                          <a:spcPct val="0"/>
                        </a:spcAft>
                        <a:defRPr sz="1700">
                          <a:solidFill>
                            <a:schemeClr val="tx1"/>
                          </a:solidFill>
                          <a:latin typeface="Arial" charset="0"/>
                        </a:defRPr>
                      </a:lvl8pPr>
                      <a:lvl9pPr fontAlgn="base">
                        <a:spcBef>
                          <a:spcPct val="20000"/>
                        </a:spcBef>
                        <a:spcAft>
                          <a:spcPct val="0"/>
                        </a:spcAft>
                        <a:defRPr sz="1700">
                          <a:solidFill>
                            <a:schemeClr val="tx1"/>
                          </a:solidFill>
                          <a:latin typeface="Arial" charset="0"/>
                        </a:defRPr>
                      </a:lvl9pPr>
                    </a:lstStyle>
                    <a:p>
                      <a:pPr marL="0" marR="0" lvl="0" indent="0" algn="l" defTabSz="914400" rtl="0" eaLnBrk="0" fontAlgn="base" latinLnBrk="0" hangingPunct="0">
                        <a:lnSpc>
                          <a:spcPct val="100000"/>
                        </a:lnSpc>
                        <a:spcBef>
                          <a:spcPct val="0"/>
                        </a:spcBef>
                        <a:spcAft>
                          <a:spcPct val="0"/>
                        </a:spcAft>
                        <a:buClr>
                          <a:schemeClr val="bg1"/>
                        </a:buClr>
                        <a:buSzTx/>
                        <a:buFontTx/>
                        <a:buNone/>
                        <a:tabLst/>
                      </a:pPr>
                      <a:r>
                        <a:rPr kumimoji="0" lang="en-GB" altLang="en-US" sz="1400" b="0" i="0" u="none" strike="noStrike" cap="none" normalizeH="0" baseline="0">
                          <a:ln>
                            <a:noFill/>
                          </a:ln>
                          <a:solidFill>
                            <a:schemeClr val="tx1"/>
                          </a:solidFill>
                          <a:effectLst/>
                          <a:latin typeface="Helvetica" charset="0"/>
                        </a:rPr>
                        <a:t>Peer</a:t>
                      </a:r>
                    </a:p>
                  </a:txBody>
                  <a:tcPr marL="68580" marR="68580" marT="34290" marB="3429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1700" b="1">
                          <a:solidFill>
                            <a:schemeClr val="tx1"/>
                          </a:solidFill>
                          <a:latin typeface="Arial" charset="0"/>
                        </a:defRPr>
                      </a:lvl1pPr>
                      <a:lvl2pPr>
                        <a:spcBef>
                          <a:spcPct val="20000"/>
                        </a:spcBef>
                        <a:buClr>
                          <a:srgbClr val="8C357B"/>
                        </a:buClr>
                        <a:buFont typeface="Zapf Dingbats" charset="0"/>
                        <a:defRPr sz="1700">
                          <a:solidFill>
                            <a:schemeClr val="tx1"/>
                          </a:solidFill>
                          <a:latin typeface="Arial" charset="0"/>
                        </a:defRPr>
                      </a:lvl2pPr>
                      <a:lvl3pPr>
                        <a:spcBef>
                          <a:spcPct val="20000"/>
                        </a:spcBef>
                        <a:buClr>
                          <a:srgbClr val="8C357B"/>
                        </a:buClr>
                        <a:buFont typeface="Zapf Dingbats" charset="0"/>
                        <a:defRPr sz="1700">
                          <a:solidFill>
                            <a:schemeClr val="tx1"/>
                          </a:solidFill>
                          <a:latin typeface="Arial" charset="0"/>
                        </a:defRPr>
                      </a:lvl3pPr>
                      <a:lvl4pPr>
                        <a:spcBef>
                          <a:spcPct val="20000"/>
                        </a:spcBef>
                        <a:buClr>
                          <a:srgbClr val="8C357B"/>
                        </a:buClr>
                        <a:buFont typeface="Zapf Dingbats" charset="0"/>
                        <a:defRPr sz="1700">
                          <a:solidFill>
                            <a:schemeClr val="tx1"/>
                          </a:solidFill>
                          <a:latin typeface="Arial" charset="0"/>
                        </a:defRPr>
                      </a:lvl4pPr>
                      <a:lvl5pPr>
                        <a:spcBef>
                          <a:spcPct val="20000"/>
                        </a:spcBef>
                        <a:defRPr sz="1700">
                          <a:solidFill>
                            <a:schemeClr val="tx1"/>
                          </a:solidFill>
                          <a:latin typeface="Arial" charset="0"/>
                        </a:defRPr>
                      </a:lvl5pPr>
                      <a:lvl6pPr fontAlgn="base">
                        <a:spcBef>
                          <a:spcPct val="20000"/>
                        </a:spcBef>
                        <a:spcAft>
                          <a:spcPct val="0"/>
                        </a:spcAft>
                        <a:defRPr sz="1700">
                          <a:solidFill>
                            <a:schemeClr val="tx1"/>
                          </a:solidFill>
                          <a:latin typeface="Arial" charset="0"/>
                        </a:defRPr>
                      </a:lvl6pPr>
                      <a:lvl7pPr fontAlgn="base">
                        <a:spcBef>
                          <a:spcPct val="20000"/>
                        </a:spcBef>
                        <a:spcAft>
                          <a:spcPct val="0"/>
                        </a:spcAft>
                        <a:defRPr sz="1700">
                          <a:solidFill>
                            <a:schemeClr val="tx1"/>
                          </a:solidFill>
                          <a:latin typeface="Arial" charset="0"/>
                        </a:defRPr>
                      </a:lvl7pPr>
                      <a:lvl8pPr fontAlgn="base">
                        <a:spcBef>
                          <a:spcPct val="20000"/>
                        </a:spcBef>
                        <a:spcAft>
                          <a:spcPct val="0"/>
                        </a:spcAft>
                        <a:defRPr sz="1700">
                          <a:solidFill>
                            <a:schemeClr val="tx1"/>
                          </a:solidFill>
                          <a:latin typeface="Arial" charset="0"/>
                        </a:defRPr>
                      </a:lvl8pPr>
                      <a:lvl9pPr fontAlgn="base">
                        <a:spcBef>
                          <a:spcPct val="20000"/>
                        </a:spcBef>
                        <a:spcAft>
                          <a:spcPct val="0"/>
                        </a:spcAft>
                        <a:defRPr sz="1700">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
                          <a:schemeClr val="bg1"/>
                        </a:buClr>
                        <a:buSzTx/>
                        <a:buFontTx/>
                        <a:buNone/>
                        <a:tabLst/>
                      </a:pPr>
                      <a:r>
                        <a:rPr kumimoji="0" lang="en-GB" altLang="en-US" sz="1400" b="1" i="0" u="none" strike="noStrike" cap="none" normalizeH="0" baseline="0">
                          <a:ln>
                            <a:noFill/>
                          </a:ln>
                          <a:solidFill>
                            <a:schemeClr val="tx1"/>
                          </a:solidFill>
                          <a:effectLst/>
                          <a:latin typeface="Helvetica" charset="0"/>
                        </a:rPr>
                        <a:t>Understand and share learning intentions</a:t>
                      </a:r>
                    </a:p>
                  </a:txBody>
                  <a:tcPr marL="68580" marR="68580"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a:noFill/>
                    </a:lnTlToBr>
                    <a:lnBlToTr>
                      <a:noFill/>
                    </a:lnBlToTr>
                    <a:solidFill>
                      <a:schemeClr val="bg1"/>
                    </a:solidFill>
                  </a:tcPr>
                </a:tc>
                <a:tc gridSpan="2">
                  <a:txBody>
                    <a:bodyPr/>
                    <a:lstStyle>
                      <a:lvl1pPr>
                        <a:spcBef>
                          <a:spcPct val="20000"/>
                        </a:spcBef>
                        <a:defRPr sz="1700" b="1">
                          <a:solidFill>
                            <a:schemeClr val="tx1"/>
                          </a:solidFill>
                          <a:latin typeface="Arial" charset="0"/>
                        </a:defRPr>
                      </a:lvl1pPr>
                      <a:lvl2pPr>
                        <a:spcBef>
                          <a:spcPct val="20000"/>
                        </a:spcBef>
                        <a:buClr>
                          <a:srgbClr val="8C357B"/>
                        </a:buClr>
                        <a:buFont typeface="Zapf Dingbats" charset="0"/>
                        <a:defRPr sz="1700">
                          <a:solidFill>
                            <a:schemeClr val="tx1"/>
                          </a:solidFill>
                          <a:latin typeface="Arial" charset="0"/>
                        </a:defRPr>
                      </a:lvl2pPr>
                      <a:lvl3pPr>
                        <a:spcBef>
                          <a:spcPct val="20000"/>
                        </a:spcBef>
                        <a:buClr>
                          <a:srgbClr val="8C357B"/>
                        </a:buClr>
                        <a:buFont typeface="Zapf Dingbats" charset="0"/>
                        <a:defRPr sz="1700">
                          <a:solidFill>
                            <a:schemeClr val="tx1"/>
                          </a:solidFill>
                          <a:latin typeface="Arial" charset="0"/>
                        </a:defRPr>
                      </a:lvl3pPr>
                      <a:lvl4pPr>
                        <a:spcBef>
                          <a:spcPct val="20000"/>
                        </a:spcBef>
                        <a:buClr>
                          <a:srgbClr val="8C357B"/>
                        </a:buClr>
                        <a:buFont typeface="Zapf Dingbats" charset="0"/>
                        <a:defRPr sz="1700">
                          <a:solidFill>
                            <a:schemeClr val="tx1"/>
                          </a:solidFill>
                          <a:latin typeface="Arial" charset="0"/>
                        </a:defRPr>
                      </a:lvl4pPr>
                      <a:lvl5pPr>
                        <a:spcBef>
                          <a:spcPct val="20000"/>
                        </a:spcBef>
                        <a:defRPr sz="1700">
                          <a:solidFill>
                            <a:schemeClr val="tx1"/>
                          </a:solidFill>
                          <a:latin typeface="Arial" charset="0"/>
                        </a:defRPr>
                      </a:lvl5pPr>
                      <a:lvl6pPr fontAlgn="base">
                        <a:spcBef>
                          <a:spcPct val="20000"/>
                        </a:spcBef>
                        <a:spcAft>
                          <a:spcPct val="0"/>
                        </a:spcAft>
                        <a:defRPr sz="1700">
                          <a:solidFill>
                            <a:schemeClr val="tx1"/>
                          </a:solidFill>
                          <a:latin typeface="Arial" charset="0"/>
                        </a:defRPr>
                      </a:lvl6pPr>
                      <a:lvl7pPr fontAlgn="base">
                        <a:spcBef>
                          <a:spcPct val="20000"/>
                        </a:spcBef>
                        <a:spcAft>
                          <a:spcPct val="0"/>
                        </a:spcAft>
                        <a:defRPr sz="1700">
                          <a:solidFill>
                            <a:schemeClr val="tx1"/>
                          </a:solidFill>
                          <a:latin typeface="Arial" charset="0"/>
                        </a:defRPr>
                      </a:lvl7pPr>
                      <a:lvl8pPr fontAlgn="base">
                        <a:spcBef>
                          <a:spcPct val="20000"/>
                        </a:spcBef>
                        <a:spcAft>
                          <a:spcPct val="0"/>
                        </a:spcAft>
                        <a:defRPr sz="1700">
                          <a:solidFill>
                            <a:schemeClr val="tx1"/>
                          </a:solidFill>
                          <a:latin typeface="Arial" charset="0"/>
                        </a:defRPr>
                      </a:lvl8pPr>
                      <a:lvl9pPr fontAlgn="base">
                        <a:spcBef>
                          <a:spcPct val="20000"/>
                        </a:spcBef>
                        <a:spcAft>
                          <a:spcPct val="0"/>
                        </a:spcAft>
                        <a:defRPr sz="1700">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
                          <a:schemeClr val="bg1"/>
                        </a:buClr>
                        <a:buSzTx/>
                        <a:buFontTx/>
                        <a:buNone/>
                        <a:tabLst/>
                      </a:pPr>
                      <a:r>
                        <a:rPr kumimoji="0" lang="en-GB" altLang="en-US" sz="1400" b="1" i="0" u="none" strike="noStrike" cap="none" normalizeH="0" baseline="0">
                          <a:ln>
                            <a:noFill/>
                          </a:ln>
                          <a:solidFill>
                            <a:schemeClr val="tx1"/>
                          </a:solidFill>
                          <a:effectLst/>
                          <a:latin typeface="Helvetica" charset="0"/>
                        </a:rPr>
                        <a:t>Activating students as learning</a:t>
                      </a:r>
                    </a:p>
                    <a:p>
                      <a:pPr marL="0" marR="0" lvl="0" indent="0" algn="ctr" defTabSz="914400" rtl="0" eaLnBrk="0" fontAlgn="base" latinLnBrk="0" hangingPunct="0">
                        <a:lnSpc>
                          <a:spcPct val="100000"/>
                        </a:lnSpc>
                        <a:spcBef>
                          <a:spcPct val="0"/>
                        </a:spcBef>
                        <a:spcAft>
                          <a:spcPct val="0"/>
                        </a:spcAft>
                        <a:buClr>
                          <a:schemeClr val="bg1"/>
                        </a:buClr>
                        <a:buSzTx/>
                        <a:buFontTx/>
                        <a:buNone/>
                        <a:tabLst/>
                      </a:pPr>
                      <a:r>
                        <a:rPr kumimoji="0" lang="en-GB" altLang="en-US" sz="1400" b="1" i="0" u="none" strike="noStrike" cap="none" normalizeH="0" baseline="0">
                          <a:ln>
                            <a:noFill/>
                          </a:ln>
                          <a:solidFill>
                            <a:schemeClr val="tx1"/>
                          </a:solidFill>
                          <a:effectLst/>
                          <a:latin typeface="Helvetica" charset="0"/>
                        </a:rPr>
                        <a:t>resources for one another</a:t>
                      </a:r>
                      <a:endParaRPr kumimoji="0" lang="en-GB" altLang="en-US" sz="1200" b="1" i="0" u="none" strike="noStrike" cap="none" normalizeH="0" baseline="0">
                        <a:ln>
                          <a:noFill/>
                        </a:ln>
                        <a:solidFill>
                          <a:schemeClr val="tx1"/>
                        </a:solidFill>
                        <a:effectLst/>
                        <a:latin typeface="Helvetica" charset="0"/>
                      </a:endParaRPr>
                    </a:p>
                  </a:txBody>
                  <a:tcPr marL="68580" marR="68580" marT="34290" marB="34290"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hMerge="1">
                  <a:txBody>
                    <a:bodyPr/>
                    <a:lstStyle/>
                    <a:p>
                      <a:endParaRPr lang="en-US"/>
                    </a:p>
                  </a:txBody>
                  <a:tcPr/>
                </a:tc>
              </a:tr>
              <a:tr h="825104">
                <a:tc>
                  <a:txBody>
                    <a:bodyPr/>
                    <a:lstStyle>
                      <a:lvl1pPr>
                        <a:spcBef>
                          <a:spcPct val="20000"/>
                        </a:spcBef>
                        <a:defRPr sz="1700" b="1">
                          <a:solidFill>
                            <a:schemeClr val="tx1"/>
                          </a:solidFill>
                          <a:latin typeface="Arial" charset="0"/>
                        </a:defRPr>
                      </a:lvl1pPr>
                      <a:lvl2pPr>
                        <a:spcBef>
                          <a:spcPct val="20000"/>
                        </a:spcBef>
                        <a:buClr>
                          <a:srgbClr val="8C357B"/>
                        </a:buClr>
                        <a:buFont typeface="Zapf Dingbats" charset="0"/>
                        <a:defRPr sz="1700">
                          <a:solidFill>
                            <a:schemeClr val="tx1"/>
                          </a:solidFill>
                          <a:latin typeface="Arial" charset="0"/>
                        </a:defRPr>
                      </a:lvl2pPr>
                      <a:lvl3pPr>
                        <a:spcBef>
                          <a:spcPct val="20000"/>
                        </a:spcBef>
                        <a:buClr>
                          <a:srgbClr val="8C357B"/>
                        </a:buClr>
                        <a:buFont typeface="Zapf Dingbats" charset="0"/>
                        <a:defRPr sz="1700">
                          <a:solidFill>
                            <a:schemeClr val="tx1"/>
                          </a:solidFill>
                          <a:latin typeface="Arial" charset="0"/>
                        </a:defRPr>
                      </a:lvl3pPr>
                      <a:lvl4pPr>
                        <a:spcBef>
                          <a:spcPct val="20000"/>
                        </a:spcBef>
                        <a:buClr>
                          <a:srgbClr val="8C357B"/>
                        </a:buClr>
                        <a:buFont typeface="Zapf Dingbats" charset="0"/>
                        <a:defRPr sz="1700">
                          <a:solidFill>
                            <a:schemeClr val="tx1"/>
                          </a:solidFill>
                          <a:latin typeface="Arial" charset="0"/>
                        </a:defRPr>
                      </a:lvl4pPr>
                      <a:lvl5pPr>
                        <a:spcBef>
                          <a:spcPct val="20000"/>
                        </a:spcBef>
                        <a:defRPr sz="1700">
                          <a:solidFill>
                            <a:schemeClr val="tx1"/>
                          </a:solidFill>
                          <a:latin typeface="Arial" charset="0"/>
                        </a:defRPr>
                      </a:lvl5pPr>
                      <a:lvl6pPr fontAlgn="base">
                        <a:spcBef>
                          <a:spcPct val="20000"/>
                        </a:spcBef>
                        <a:spcAft>
                          <a:spcPct val="0"/>
                        </a:spcAft>
                        <a:defRPr sz="1700">
                          <a:solidFill>
                            <a:schemeClr val="tx1"/>
                          </a:solidFill>
                          <a:latin typeface="Arial" charset="0"/>
                        </a:defRPr>
                      </a:lvl6pPr>
                      <a:lvl7pPr fontAlgn="base">
                        <a:spcBef>
                          <a:spcPct val="20000"/>
                        </a:spcBef>
                        <a:spcAft>
                          <a:spcPct val="0"/>
                        </a:spcAft>
                        <a:defRPr sz="1700">
                          <a:solidFill>
                            <a:schemeClr val="tx1"/>
                          </a:solidFill>
                          <a:latin typeface="Arial" charset="0"/>
                        </a:defRPr>
                      </a:lvl7pPr>
                      <a:lvl8pPr fontAlgn="base">
                        <a:spcBef>
                          <a:spcPct val="20000"/>
                        </a:spcBef>
                        <a:spcAft>
                          <a:spcPct val="0"/>
                        </a:spcAft>
                        <a:defRPr sz="1700">
                          <a:solidFill>
                            <a:schemeClr val="tx1"/>
                          </a:solidFill>
                          <a:latin typeface="Arial" charset="0"/>
                        </a:defRPr>
                      </a:lvl8pPr>
                      <a:lvl9pPr fontAlgn="base">
                        <a:spcBef>
                          <a:spcPct val="20000"/>
                        </a:spcBef>
                        <a:spcAft>
                          <a:spcPct val="0"/>
                        </a:spcAft>
                        <a:defRPr sz="1700">
                          <a:solidFill>
                            <a:schemeClr val="tx1"/>
                          </a:solidFill>
                          <a:latin typeface="Arial" charset="0"/>
                        </a:defRPr>
                      </a:lvl9pPr>
                    </a:lstStyle>
                    <a:p>
                      <a:pPr marL="0" marR="0" lvl="0" indent="0" algn="l" defTabSz="914400" rtl="0" eaLnBrk="0" fontAlgn="base" latinLnBrk="0" hangingPunct="0">
                        <a:lnSpc>
                          <a:spcPct val="100000"/>
                        </a:lnSpc>
                        <a:spcBef>
                          <a:spcPct val="0"/>
                        </a:spcBef>
                        <a:spcAft>
                          <a:spcPct val="0"/>
                        </a:spcAft>
                        <a:buClr>
                          <a:schemeClr val="bg1"/>
                        </a:buClr>
                        <a:buSzTx/>
                        <a:buFontTx/>
                        <a:buNone/>
                        <a:tabLst/>
                      </a:pPr>
                      <a:r>
                        <a:rPr kumimoji="0" lang="en-GB" altLang="en-US" sz="1400" b="0" i="0" u="none" strike="noStrike" cap="none" normalizeH="0" baseline="0">
                          <a:ln>
                            <a:noFill/>
                          </a:ln>
                          <a:solidFill>
                            <a:schemeClr val="tx1"/>
                          </a:solidFill>
                          <a:effectLst/>
                          <a:latin typeface="Helvetica" charset="0"/>
                        </a:rPr>
                        <a:t>Learner</a:t>
                      </a:r>
                    </a:p>
                  </a:txBody>
                  <a:tcPr marL="68580" marR="68580" marT="34290" marB="3429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1700" b="1">
                          <a:solidFill>
                            <a:schemeClr val="tx1"/>
                          </a:solidFill>
                          <a:latin typeface="Arial" charset="0"/>
                        </a:defRPr>
                      </a:lvl1pPr>
                      <a:lvl2pPr>
                        <a:spcBef>
                          <a:spcPct val="20000"/>
                        </a:spcBef>
                        <a:buClr>
                          <a:srgbClr val="8C357B"/>
                        </a:buClr>
                        <a:buFont typeface="Zapf Dingbats" charset="0"/>
                        <a:defRPr sz="1700">
                          <a:solidFill>
                            <a:schemeClr val="tx1"/>
                          </a:solidFill>
                          <a:latin typeface="Arial" charset="0"/>
                        </a:defRPr>
                      </a:lvl2pPr>
                      <a:lvl3pPr>
                        <a:spcBef>
                          <a:spcPct val="20000"/>
                        </a:spcBef>
                        <a:buClr>
                          <a:srgbClr val="8C357B"/>
                        </a:buClr>
                        <a:buFont typeface="Zapf Dingbats" charset="0"/>
                        <a:defRPr sz="1700">
                          <a:solidFill>
                            <a:schemeClr val="tx1"/>
                          </a:solidFill>
                          <a:latin typeface="Arial" charset="0"/>
                        </a:defRPr>
                      </a:lvl3pPr>
                      <a:lvl4pPr>
                        <a:spcBef>
                          <a:spcPct val="20000"/>
                        </a:spcBef>
                        <a:buClr>
                          <a:srgbClr val="8C357B"/>
                        </a:buClr>
                        <a:buFont typeface="Zapf Dingbats" charset="0"/>
                        <a:defRPr sz="1700">
                          <a:solidFill>
                            <a:schemeClr val="tx1"/>
                          </a:solidFill>
                          <a:latin typeface="Arial" charset="0"/>
                        </a:defRPr>
                      </a:lvl4pPr>
                      <a:lvl5pPr>
                        <a:spcBef>
                          <a:spcPct val="20000"/>
                        </a:spcBef>
                        <a:defRPr sz="1700">
                          <a:solidFill>
                            <a:schemeClr val="tx1"/>
                          </a:solidFill>
                          <a:latin typeface="Arial" charset="0"/>
                        </a:defRPr>
                      </a:lvl5pPr>
                      <a:lvl6pPr fontAlgn="base">
                        <a:spcBef>
                          <a:spcPct val="20000"/>
                        </a:spcBef>
                        <a:spcAft>
                          <a:spcPct val="0"/>
                        </a:spcAft>
                        <a:defRPr sz="1700">
                          <a:solidFill>
                            <a:schemeClr val="tx1"/>
                          </a:solidFill>
                          <a:latin typeface="Arial" charset="0"/>
                        </a:defRPr>
                      </a:lvl6pPr>
                      <a:lvl7pPr fontAlgn="base">
                        <a:spcBef>
                          <a:spcPct val="20000"/>
                        </a:spcBef>
                        <a:spcAft>
                          <a:spcPct val="0"/>
                        </a:spcAft>
                        <a:defRPr sz="1700">
                          <a:solidFill>
                            <a:schemeClr val="tx1"/>
                          </a:solidFill>
                          <a:latin typeface="Arial" charset="0"/>
                        </a:defRPr>
                      </a:lvl7pPr>
                      <a:lvl8pPr fontAlgn="base">
                        <a:spcBef>
                          <a:spcPct val="20000"/>
                        </a:spcBef>
                        <a:spcAft>
                          <a:spcPct val="0"/>
                        </a:spcAft>
                        <a:defRPr sz="1700">
                          <a:solidFill>
                            <a:schemeClr val="tx1"/>
                          </a:solidFill>
                          <a:latin typeface="Arial" charset="0"/>
                        </a:defRPr>
                      </a:lvl8pPr>
                      <a:lvl9pPr fontAlgn="base">
                        <a:spcBef>
                          <a:spcPct val="20000"/>
                        </a:spcBef>
                        <a:spcAft>
                          <a:spcPct val="0"/>
                        </a:spcAft>
                        <a:defRPr sz="1700">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
                          <a:schemeClr val="bg1"/>
                        </a:buClr>
                        <a:buSzTx/>
                        <a:buFontTx/>
                        <a:buNone/>
                        <a:tabLst/>
                      </a:pPr>
                      <a:r>
                        <a:rPr kumimoji="0" lang="en-GB" altLang="en-US" sz="1400" b="1" i="0" u="none" strike="noStrike" cap="none" normalizeH="0" baseline="0">
                          <a:ln>
                            <a:noFill/>
                          </a:ln>
                          <a:solidFill>
                            <a:schemeClr val="tx1"/>
                          </a:solidFill>
                          <a:effectLst/>
                          <a:latin typeface="Helvetica" charset="0"/>
                        </a:rPr>
                        <a:t>Understand learning intentions</a:t>
                      </a:r>
                    </a:p>
                  </a:txBody>
                  <a:tcPr marL="68580" marR="68580"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gridSpan="2">
                  <a:txBody>
                    <a:bodyPr/>
                    <a:lstStyle>
                      <a:lvl1pPr>
                        <a:spcBef>
                          <a:spcPct val="20000"/>
                        </a:spcBef>
                        <a:defRPr sz="1700" b="1">
                          <a:solidFill>
                            <a:schemeClr val="tx1"/>
                          </a:solidFill>
                          <a:latin typeface="Arial" charset="0"/>
                        </a:defRPr>
                      </a:lvl1pPr>
                      <a:lvl2pPr>
                        <a:spcBef>
                          <a:spcPct val="20000"/>
                        </a:spcBef>
                        <a:buClr>
                          <a:srgbClr val="8C357B"/>
                        </a:buClr>
                        <a:buFont typeface="Zapf Dingbats" charset="0"/>
                        <a:defRPr sz="1700">
                          <a:solidFill>
                            <a:schemeClr val="tx1"/>
                          </a:solidFill>
                          <a:latin typeface="Arial" charset="0"/>
                        </a:defRPr>
                      </a:lvl2pPr>
                      <a:lvl3pPr>
                        <a:spcBef>
                          <a:spcPct val="20000"/>
                        </a:spcBef>
                        <a:buClr>
                          <a:srgbClr val="8C357B"/>
                        </a:buClr>
                        <a:buFont typeface="Zapf Dingbats" charset="0"/>
                        <a:defRPr sz="1700">
                          <a:solidFill>
                            <a:schemeClr val="tx1"/>
                          </a:solidFill>
                          <a:latin typeface="Arial" charset="0"/>
                        </a:defRPr>
                      </a:lvl3pPr>
                      <a:lvl4pPr>
                        <a:spcBef>
                          <a:spcPct val="20000"/>
                        </a:spcBef>
                        <a:buClr>
                          <a:srgbClr val="8C357B"/>
                        </a:buClr>
                        <a:buFont typeface="Zapf Dingbats" charset="0"/>
                        <a:defRPr sz="1700">
                          <a:solidFill>
                            <a:schemeClr val="tx1"/>
                          </a:solidFill>
                          <a:latin typeface="Arial" charset="0"/>
                        </a:defRPr>
                      </a:lvl4pPr>
                      <a:lvl5pPr>
                        <a:spcBef>
                          <a:spcPct val="20000"/>
                        </a:spcBef>
                        <a:defRPr sz="1700">
                          <a:solidFill>
                            <a:schemeClr val="tx1"/>
                          </a:solidFill>
                          <a:latin typeface="Arial" charset="0"/>
                        </a:defRPr>
                      </a:lvl5pPr>
                      <a:lvl6pPr fontAlgn="base">
                        <a:spcBef>
                          <a:spcPct val="20000"/>
                        </a:spcBef>
                        <a:spcAft>
                          <a:spcPct val="0"/>
                        </a:spcAft>
                        <a:defRPr sz="1700">
                          <a:solidFill>
                            <a:schemeClr val="tx1"/>
                          </a:solidFill>
                          <a:latin typeface="Arial" charset="0"/>
                        </a:defRPr>
                      </a:lvl6pPr>
                      <a:lvl7pPr fontAlgn="base">
                        <a:spcBef>
                          <a:spcPct val="20000"/>
                        </a:spcBef>
                        <a:spcAft>
                          <a:spcPct val="0"/>
                        </a:spcAft>
                        <a:defRPr sz="1700">
                          <a:solidFill>
                            <a:schemeClr val="tx1"/>
                          </a:solidFill>
                          <a:latin typeface="Arial" charset="0"/>
                        </a:defRPr>
                      </a:lvl7pPr>
                      <a:lvl8pPr fontAlgn="base">
                        <a:spcBef>
                          <a:spcPct val="20000"/>
                        </a:spcBef>
                        <a:spcAft>
                          <a:spcPct val="0"/>
                        </a:spcAft>
                        <a:defRPr sz="1700">
                          <a:solidFill>
                            <a:schemeClr val="tx1"/>
                          </a:solidFill>
                          <a:latin typeface="Arial" charset="0"/>
                        </a:defRPr>
                      </a:lvl8pPr>
                      <a:lvl9pPr fontAlgn="base">
                        <a:spcBef>
                          <a:spcPct val="20000"/>
                        </a:spcBef>
                        <a:spcAft>
                          <a:spcPct val="0"/>
                        </a:spcAft>
                        <a:defRPr sz="1700">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
                          <a:schemeClr val="bg1"/>
                        </a:buClr>
                        <a:buSzTx/>
                        <a:buFontTx/>
                        <a:buNone/>
                        <a:tabLst/>
                      </a:pPr>
                      <a:r>
                        <a:rPr kumimoji="0" lang="en-GB" altLang="en-US" sz="1400" b="1" i="0" u="none" strike="noStrike" cap="none" normalizeH="0" baseline="0" dirty="0">
                          <a:ln>
                            <a:noFill/>
                          </a:ln>
                          <a:solidFill>
                            <a:schemeClr val="tx1"/>
                          </a:solidFill>
                          <a:effectLst/>
                          <a:latin typeface="Helvetica" charset="0"/>
                        </a:rPr>
                        <a:t>Activating students as owners</a:t>
                      </a:r>
                      <a:br>
                        <a:rPr kumimoji="0" lang="en-GB" altLang="en-US" sz="1400" b="1" i="0" u="none" strike="noStrike" cap="none" normalizeH="0" baseline="0" dirty="0">
                          <a:ln>
                            <a:noFill/>
                          </a:ln>
                          <a:solidFill>
                            <a:schemeClr val="tx1"/>
                          </a:solidFill>
                          <a:effectLst/>
                          <a:latin typeface="Helvetica" charset="0"/>
                        </a:rPr>
                      </a:br>
                      <a:r>
                        <a:rPr kumimoji="0" lang="en-GB" altLang="en-US" sz="1400" b="1" i="0" u="none" strike="noStrike" cap="none" normalizeH="0" baseline="0" dirty="0">
                          <a:ln>
                            <a:noFill/>
                          </a:ln>
                          <a:solidFill>
                            <a:schemeClr val="tx1"/>
                          </a:solidFill>
                          <a:effectLst/>
                          <a:latin typeface="Helvetica" charset="0"/>
                        </a:rPr>
                        <a:t>of their own learning</a:t>
                      </a:r>
                    </a:p>
                  </a:txBody>
                  <a:tcPr marL="68580" marR="68580" marT="34290" marB="34290"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hMerge="1">
                  <a:txBody>
                    <a:bodyPr/>
                    <a:lstStyle/>
                    <a:p>
                      <a:endParaRPr lang="en-US"/>
                    </a:p>
                  </a:txBody>
                  <a:tcPr/>
                </a:tc>
              </a:tr>
            </a:tbl>
          </a:graphicData>
        </a:graphic>
      </p:graphicFrame>
      <p:sp>
        <p:nvSpPr>
          <p:cNvPr id="2" name="TextBox 1"/>
          <p:cNvSpPr txBox="1"/>
          <p:nvPr/>
        </p:nvSpPr>
        <p:spPr>
          <a:xfrm>
            <a:off x="7465335" y="4121063"/>
            <a:ext cx="1678665" cy="307777"/>
          </a:xfrm>
          <a:prstGeom prst="rect">
            <a:avLst/>
          </a:prstGeom>
          <a:noFill/>
        </p:spPr>
        <p:txBody>
          <a:bodyPr wrap="none" rtlCol="0">
            <a:spAutoFit/>
          </a:bodyPr>
          <a:lstStyle/>
          <a:p>
            <a:r>
              <a:rPr lang="en-US" dirty="0" smtClean="0">
                <a:solidFill>
                  <a:schemeClr val="bg1"/>
                </a:solidFill>
              </a:rPr>
              <a:t>Dylan </a:t>
            </a:r>
            <a:r>
              <a:rPr lang="en-US" dirty="0" err="1" smtClean="0">
                <a:solidFill>
                  <a:schemeClr val="bg1"/>
                </a:solidFill>
              </a:rPr>
              <a:t>Wiliam</a:t>
            </a:r>
            <a:r>
              <a:rPr lang="en-US" dirty="0" smtClean="0">
                <a:solidFill>
                  <a:schemeClr val="bg1"/>
                </a:solidFill>
              </a:rPr>
              <a:t> 2009</a:t>
            </a:r>
            <a:endParaRPr lang="en-US" dirty="0">
              <a:solidFill>
                <a:schemeClr val="bg1"/>
              </a:solidFill>
            </a:endParaRPr>
          </a:p>
        </p:txBody>
      </p:sp>
    </p:spTree>
    <p:extLst>
      <p:ext uri="{BB962C8B-B14F-4D97-AF65-F5344CB8AC3E}">
        <p14:creationId xmlns:p14="http://schemas.microsoft.com/office/powerpoint/2010/main" val="4362090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idx="12"/>
          </p:nvPr>
        </p:nvSpPr>
        <p:spPr/>
        <p:txBody>
          <a:bodyPr/>
          <a:lstStyle/>
          <a:p>
            <a:pPr marL="0" lvl="0" indent="0" algn="r" rtl="0">
              <a:spcBef>
                <a:spcPts val="0"/>
              </a:spcBef>
              <a:spcAft>
                <a:spcPts val="0"/>
              </a:spcAft>
              <a:buNone/>
            </a:pPr>
            <a:fld id="{00000000-1234-1234-1234-123412341234}" type="slidenum">
              <a:rPr lang="uk-UA" smtClean="0"/>
              <a:t>7</a:t>
            </a:fld>
            <a:endParaRPr lang="uk-UA"/>
          </a:p>
        </p:txBody>
      </p:sp>
      <p:pic>
        <p:nvPicPr>
          <p:cNvPr id="3074" name="Picture 2" descr="/var/folders/50/b8gy_znj53qg9z3v1b4mdy_c0000gp/T/com.microsoft.Powerpoint/WebArchiveCopyPasteTempFiles/picture2_waybtuz_ufpdm2n.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26510"/>
            <a:ext cx="9410700" cy="41439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529851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Slide Number Placeholder 2"/>
          <p:cNvSpPr>
            <a:spLocks noGrp="1"/>
          </p:cNvSpPr>
          <p:nvPr>
            <p:ph type="sldNum" idx="12"/>
          </p:nvPr>
        </p:nvSpPr>
        <p:spPr/>
        <p:txBody>
          <a:bodyPr/>
          <a:lstStyle/>
          <a:p>
            <a:pPr marL="0" lvl="0" indent="0" algn="r" rtl="0">
              <a:spcBef>
                <a:spcPts val="0"/>
              </a:spcBef>
              <a:spcAft>
                <a:spcPts val="0"/>
              </a:spcAft>
              <a:buNone/>
            </a:pPr>
            <a:fld id="{00000000-1234-1234-1234-123412341234}" type="slidenum">
              <a:rPr lang="uk-UA" smtClean="0"/>
              <a:t>8</a:t>
            </a:fld>
            <a:endParaRPr lang="uk-UA"/>
          </a:p>
        </p:txBody>
      </p:sp>
      <p:pic>
        <p:nvPicPr>
          <p:cNvPr id="5" name="Picture 4"/>
          <p:cNvPicPr>
            <a:picLocks noChangeAspect="1"/>
          </p:cNvPicPr>
          <p:nvPr/>
        </p:nvPicPr>
        <p:blipFill>
          <a:blip r:embed="rId2"/>
          <a:stretch>
            <a:fillRect/>
          </a:stretch>
        </p:blipFill>
        <p:spPr>
          <a:xfrm>
            <a:off x="-82613" y="0"/>
            <a:ext cx="6182787" cy="4366886"/>
          </a:xfrm>
          <a:prstGeom prst="rect">
            <a:avLst/>
          </a:prstGeom>
        </p:spPr>
      </p:pic>
      <p:pic>
        <p:nvPicPr>
          <p:cNvPr id="4" name="Picture 3"/>
          <p:cNvPicPr>
            <a:picLocks noChangeAspect="1"/>
          </p:cNvPicPr>
          <p:nvPr/>
        </p:nvPicPr>
        <p:blipFill>
          <a:blip r:embed="rId3"/>
          <a:stretch>
            <a:fillRect/>
          </a:stretch>
        </p:blipFill>
        <p:spPr>
          <a:xfrm>
            <a:off x="5073041" y="2847867"/>
            <a:ext cx="4075088" cy="2295633"/>
          </a:xfrm>
          <a:prstGeom prst="rect">
            <a:avLst/>
          </a:prstGeom>
        </p:spPr>
      </p:pic>
      <p:sp>
        <p:nvSpPr>
          <p:cNvPr id="6" name="TextBox 5"/>
          <p:cNvSpPr txBox="1"/>
          <p:nvPr/>
        </p:nvSpPr>
        <p:spPr>
          <a:xfrm>
            <a:off x="7163067" y="2065456"/>
            <a:ext cx="1866217" cy="307777"/>
          </a:xfrm>
          <a:prstGeom prst="rect">
            <a:avLst/>
          </a:prstGeom>
          <a:noFill/>
        </p:spPr>
        <p:txBody>
          <a:bodyPr wrap="none" rtlCol="0">
            <a:spAutoFit/>
          </a:bodyPr>
          <a:lstStyle/>
          <a:p>
            <a:r>
              <a:rPr lang="en-US" b="1" dirty="0" smtClean="0">
                <a:solidFill>
                  <a:schemeClr val="bg1"/>
                </a:solidFill>
              </a:rPr>
              <a:t>Dylan </a:t>
            </a:r>
            <a:r>
              <a:rPr lang="en-US" b="1" dirty="0" err="1" smtClean="0">
                <a:solidFill>
                  <a:schemeClr val="bg1"/>
                </a:solidFill>
              </a:rPr>
              <a:t>Wiliam</a:t>
            </a:r>
            <a:r>
              <a:rPr lang="en-US" b="1" dirty="0" smtClean="0">
                <a:solidFill>
                  <a:schemeClr val="bg1"/>
                </a:solidFill>
              </a:rPr>
              <a:t> (2015)</a:t>
            </a:r>
            <a:endParaRPr lang="en-US" b="1" dirty="0">
              <a:solidFill>
                <a:schemeClr val="bg1"/>
              </a:solidFill>
            </a:endParaRPr>
          </a:p>
        </p:txBody>
      </p:sp>
    </p:spTree>
    <p:extLst>
      <p:ext uri="{BB962C8B-B14F-4D97-AF65-F5344CB8AC3E}">
        <p14:creationId xmlns:p14="http://schemas.microsoft.com/office/powerpoint/2010/main" val="11209580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3" name="Rectangle 2"/>
          <p:cNvSpPr/>
          <p:nvPr/>
        </p:nvSpPr>
        <p:spPr>
          <a:xfrm>
            <a:off x="482251" y="414132"/>
            <a:ext cx="6294329" cy="892552"/>
          </a:xfrm>
          <a:prstGeom prst="rect">
            <a:avLst/>
          </a:prstGeom>
        </p:spPr>
        <p:txBody>
          <a:bodyPr wrap="square">
            <a:spAutoFit/>
          </a:bodyPr>
          <a:lstStyle/>
          <a:p>
            <a:r>
              <a:rPr lang="en-US" dirty="0" err="1"/>
              <a:t>Gwaith</a:t>
            </a:r>
            <a:r>
              <a:rPr lang="en-US" dirty="0"/>
              <a:t> John Hattie </a:t>
            </a:r>
            <a:r>
              <a:rPr lang="mr-IN" dirty="0"/>
              <a:t>…</a:t>
            </a:r>
            <a:r>
              <a:rPr lang="cy-GB" dirty="0" smtClean="0"/>
              <a:t>. John Hattie’s Work</a:t>
            </a:r>
            <a:r>
              <a:rPr lang="cy-GB" dirty="0"/>
              <a:t/>
            </a:r>
            <a:br>
              <a:rPr lang="cy-GB" dirty="0"/>
            </a:br>
            <a:r>
              <a:rPr lang="en-GB" altLang="en-US" sz="2400" dirty="0" err="1">
                <a:ea typeface="ＭＳ Ｐゴシック" pitchFamily="-110" charset="-128"/>
              </a:rPr>
              <a:t>Dysgu</a:t>
            </a:r>
            <a:r>
              <a:rPr lang="en-GB" altLang="en-US" sz="2400" dirty="0">
                <a:ea typeface="ＭＳ Ｐゴシック" pitchFamily="-110" charset="-128"/>
              </a:rPr>
              <a:t> </a:t>
            </a:r>
            <a:r>
              <a:rPr lang="en-GB" altLang="en-US" sz="2400" dirty="0" err="1" smtClean="0">
                <a:ea typeface="ＭＳ Ｐゴシック" pitchFamily="-110" charset="-128"/>
              </a:rPr>
              <a:t>Gweledol</a:t>
            </a:r>
            <a:r>
              <a:rPr lang="en-GB" altLang="en-US" sz="2400" dirty="0" smtClean="0">
                <a:ea typeface="ＭＳ Ｐゴシック" pitchFamily="-110" charset="-128"/>
              </a:rPr>
              <a:t> </a:t>
            </a:r>
            <a:r>
              <a:rPr lang="mr-IN" altLang="en-US" sz="2400" dirty="0" smtClean="0">
                <a:ea typeface="ＭＳ Ｐゴシック" pitchFamily="-110" charset="-128"/>
              </a:rPr>
              <a:t>–</a:t>
            </a:r>
            <a:r>
              <a:rPr lang="en-GB" altLang="en-US" sz="2400" dirty="0" smtClean="0">
                <a:ea typeface="ＭＳ Ｐゴシック" pitchFamily="-110" charset="-128"/>
              </a:rPr>
              <a:t> Visible Learning </a:t>
            </a:r>
            <a:r>
              <a:rPr lang="en-GB" altLang="en-US" sz="800" dirty="0">
                <a:ea typeface="ＭＳ Ｐゴシック" pitchFamily="-110" charset="-128"/>
              </a:rPr>
              <a:t>(Hattie, 2012)</a:t>
            </a:r>
            <a:br>
              <a:rPr lang="en-GB" altLang="en-US" sz="800" dirty="0">
                <a:ea typeface="ＭＳ Ｐゴシック" pitchFamily="-110" charset="-128"/>
              </a:rPr>
            </a:br>
            <a:endParaRPr lang="en-US" dirty="0"/>
          </a:p>
        </p:txBody>
      </p:sp>
      <p:sp>
        <p:nvSpPr>
          <p:cNvPr id="9" name="Content Placeholder 2"/>
          <p:cNvSpPr txBox="1">
            <a:spLocks/>
          </p:cNvSpPr>
          <p:nvPr/>
        </p:nvSpPr>
        <p:spPr>
          <a:xfrm>
            <a:off x="384393" y="4575830"/>
            <a:ext cx="7886700" cy="326350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dirty="0" smtClean="0">
                <a:hlinkClick r:id="rId3"/>
              </a:rPr>
              <a:t>https://www.youtube.com/watch?v=VKbKWURY9iU</a:t>
            </a:r>
          </a:p>
          <a:p>
            <a:endParaRPr lang="en-US" dirty="0" smtClean="0">
              <a:hlinkClick r:id="rId3"/>
            </a:endParaRPr>
          </a:p>
          <a:p>
            <a:endParaRPr lang="en-US" dirty="0" smtClean="0"/>
          </a:p>
          <a:p>
            <a:endParaRPr lang="en-US" dirty="0" smtClean="0"/>
          </a:p>
          <a:p>
            <a:endParaRPr lang="en-US" dirty="0"/>
          </a:p>
        </p:txBody>
      </p:sp>
      <p:pic>
        <p:nvPicPr>
          <p:cNvPr id="4" name="Picture 3"/>
          <p:cNvPicPr>
            <a:picLocks noChangeAspect="1"/>
          </p:cNvPicPr>
          <p:nvPr/>
        </p:nvPicPr>
        <p:blipFill rotWithShape="1">
          <a:blip r:embed="rId4"/>
          <a:srcRect r="-2041" b="-7596"/>
          <a:stretch/>
        </p:blipFill>
        <p:spPr>
          <a:xfrm>
            <a:off x="1327760" y="1143846"/>
            <a:ext cx="4108536" cy="3560731"/>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25"/>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101643" y="0"/>
            <a:ext cx="5275385" cy="5143500"/>
          </a:xfrm>
          <a:prstGeom prst="rect">
            <a:avLst/>
          </a:prstGeom>
        </p:spPr>
      </p:pic>
      <p:pic>
        <p:nvPicPr>
          <p:cNvPr id="7" name="Picture 6"/>
          <p:cNvPicPr>
            <a:picLocks noChangeAspect="1"/>
          </p:cNvPicPr>
          <p:nvPr/>
        </p:nvPicPr>
        <p:blipFill>
          <a:blip r:embed="rId5"/>
          <a:stretch>
            <a:fillRect/>
          </a:stretch>
        </p:blipFill>
        <p:spPr>
          <a:xfrm>
            <a:off x="5389553" y="2571750"/>
            <a:ext cx="3409950" cy="2076450"/>
          </a:xfrm>
          <a:prstGeom prst="rect">
            <a:avLst/>
          </a:prstGeom>
        </p:spPr>
      </p:pic>
      <p:pic>
        <p:nvPicPr>
          <p:cNvPr id="8" name="Picture 7"/>
          <p:cNvPicPr>
            <a:picLocks noChangeAspect="1"/>
          </p:cNvPicPr>
          <p:nvPr/>
        </p:nvPicPr>
        <p:blipFill>
          <a:blip r:embed="rId6"/>
          <a:stretch>
            <a:fillRect/>
          </a:stretch>
        </p:blipFill>
        <p:spPr>
          <a:xfrm>
            <a:off x="7648576" y="121485"/>
            <a:ext cx="1343416" cy="2016949"/>
          </a:xfrm>
          <a:prstGeom prst="rect">
            <a:avLst/>
          </a:prstGeom>
        </p:spPr>
      </p:pic>
      <p:sp>
        <p:nvSpPr>
          <p:cNvPr id="9" name="TextBox 8"/>
          <p:cNvSpPr txBox="1"/>
          <p:nvPr/>
        </p:nvSpPr>
        <p:spPr>
          <a:xfrm>
            <a:off x="3527270" y="1769102"/>
            <a:ext cx="3699516" cy="738664"/>
          </a:xfrm>
          <a:prstGeom prst="rect">
            <a:avLst/>
          </a:prstGeom>
          <a:noFill/>
        </p:spPr>
        <p:txBody>
          <a:bodyPr wrap="square" rtlCol="0">
            <a:spAutoFit/>
          </a:bodyPr>
          <a:lstStyle/>
          <a:p>
            <a:r>
              <a:rPr lang="en-US" sz="2100" dirty="0"/>
              <a:t>Beth </a:t>
            </a:r>
            <a:r>
              <a:rPr lang="en-US" sz="2100" dirty="0" err="1"/>
              <a:t>mae</a:t>
            </a:r>
            <a:r>
              <a:rPr lang="en-US" sz="2100" dirty="0"/>
              <a:t> Hattie </a:t>
            </a:r>
            <a:r>
              <a:rPr lang="en-US" sz="2100" dirty="0" err="1"/>
              <a:t>wedi</a:t>
            </a:r>
            <a:r>
              <a:rPr lang="en-US" sz="2100" dirty="0"/>
              <a:t> </a:t>
            </a:r>
            <a:r>
              <a:rPr lang="en-US" sz="2100" dirty="0" err="1"/>
              <a:t>nodi</a:t>
            </a:r>
            <a:r>
              <a:rPr lang="en-US" sz="2100" dirty="0"/>
              <a:t>?</a:t>
            </a:r>
          </a:p>
          <a:p>
            <a:r>
              <a:rPr lang="en-US" sz="2100" dirty="0"/>
              <a:t>What has Hattie noted?</a:t>
            </a:r>
            <a:endParaRPr lang="en-US" sz="21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321552"/>
            <a:ext cx="2772789" cy="2703470"/>
          </a:xfrm>
          <a:prstGeom prst="rect">
            <a:avLst/>
          </a:prstGeom>
        </p:spPr>
      </p:pic>
      <p:pic>
        <p:nvPicPr>
          <p:cNvPr id="5" name="Picture 4"/>
          <p:cNvPicPr>
            <a:picLocks noChangeAspect="1"/>
          </p:cNvPicPr>
          <p:nvPr/>
        </p:nvPicPr>
        <p:blipFill>
          <a:blip r:embed="rId4"/>
          <a:stretch>
            <a:fillRect/>
          </a:stretch>
        </p:blipFill>
        <p:spPr>
          <a:xfrm>
            <a:off x="3149984" y="2038909"/>
            <a:ext cx="1792301" cy="1091401"/>
          </a:xfrm>
          <a:prstGeom prst="rect">
            <a:avLst/>
          </a:prstGeom>
        </p:spPr>
      </p:pic>
      <p:pic>
        <p:nvPicPr>
          <p:cNvPr id="6" name="Picture 5"/>
          <p:cNvPicPr>
            <a:picLocks noChangeAspect="1"/>
          </p:cNvPicPr>
          <p:nvPr/>
        </p:nvPicPr>
        <p:blipFill>
          <a:blip r:embed="rId5"/>
          <a:stretch>
            <a:fillRect/>
          </a:stretch>
        </p:blipFill>
        <p:spPr>
          <a:xfrm>
            <a:off x="3880622" y="583199"/>
            <a:ext cx="706111" cy="1060126"/>
          </a:xfrm>
          <a:prstGeom prst="rect">
            <a:avLst/>
          </a:prstGeom>
        </p:spPr>
      </p:pic>
      <p:sp>
        <p:nvSpPr>
          <p:cNvPr id="7" name="TextBox 6"/>
          <p:cNvSpPr txBox="1"/>
          <p:nvPr/>
        </p:nvSpPr>
        <p:spPr>
          <a:xfrm>
            <a:off x="2159476" y="940579"/>
            <a:ext cx="1722476" cy="577081"/>
          </a:xfrm>
          <a:prstGeom prst="rect">
            <a:avLst/>
          </a:prstGeom>
          <a:noFill/>
        </p:spPr>
        <p:txBody>
          <a:bodyPr wrap="square" rtlCol="0">
            <a:spAutoFit/>
          </a:bodyPr>
          <a:lstStyle/>
          <a:p>
            <a:r>
              <a:rPr lang="en-US" sz="1050" dirty="0"/>
              <a:t>Beth </a:t>
            </a:r>
            <a:r>
              <a:rPr lang="en-US" sz="1050" dirty="0" err="1"/>
              <a:t>mae</a:t>
            </a:r>
            <a:r>
              <a:rPr lang="en-US" sz="1050" dirty="0"/>
              <a:t> Hattie </a:t>
            </a:r>
            <a:r>
              <a:rPr lang="en-US" sz="1050" dirty="0" err="1"/>
              <a:t>wedi</a:t>
            </a:r>
            <a:r>
              <a:rPr lang="en-US" sz="1050" dirty="0"/>
              <a:t> </a:t>
            </a:r>
            <a:r>
              <a:rPr lang="en-US" sz="1050" dirty="0" err="1"/>
              <a:t>nodi</a:t>
            </a:r>
            <a:r>
              <a:rPr lang="en-US" sz="1050" dirty="0"/>
              <a:t>?</a:t>
            </a:r>
          </a:p>
          <a:p>
            <a:r>
              <a:rPr lang="en-US" sz="1050" dirty="0"/>
              <a:t>What has Hattie noted?</a:t>
            </a:r>
            <a:endParaRPr lang="en-US" sz="1050" dirty="0"/>
          </a:p>
        </p:txBody>
      </p:sp>
      <p:sp>
        <p:nvSpPr>
          <p:cNvPr id="8" name="Rectangle 7"/>
          <p:cNvSpPr/>
          <p:nvPr/>
        </p:nvSpPr>
        <p:spPr>
          <a:xfrm>
            <a:off x="625678" y="3400230"/>
            <a:ext cx="5048612" cy="830997"/>
          </a:xfrm>
          <a:prstGeom prst="rect">
            <a:avLst/>
          </a:prstGeom>
        </p:spPr>
        <p:txBody>
          <a:bodyPr wrap="square">
            <a:spAutoFit/>
          </a:bodyPr>
          <a:lstStyle/>
          <a:p>
            <a:r>
              <a:rPr lang="en-US" sz="2400" dirty="0"/>
              <a:t>Chi </a:t>
            </a:r>
            <a:r>
              <a:rPr lang="en-US" sz="2400" dirty="0" err="1"/>
              <a:t>wedi</a:t>
            </a:r>
            <a:r>
              <a:rPr lang="en-US" sz="2400" dirty="0"/>
              <a:t> </a:t>
            </a:r>
            <a:r>
              <a:rPr lang="en-US" sz="2400" dirty="0" err="1"/>
              <a:t>gweld</a:t>
            </a:r>
            <a:r>
              <a:rPr lang="en-US" sz="2400" dirty="0"/>
              <a:t> y </a:t>
            </a:r>
            <a:r>
              <a:rPr lang="en-US" sz="2400" dirty="0" err="1"/>
              <a:t>rhestr</a:t>
            </a:r>
            <a:r>
              <a:rPr lang="en-US" sz="2400" dirty="0"/>
              <a:t> </a:t>
            </a:r>
            <a:r>
              <a:rPr lang="en-US" sz="2400" dirty="0" err="1"/>
              <a:t>llawn</a:t>
            </a:r>
            <a:r>
              <a:rPr lang="en-US" sz="2400" dirty="0"/>
              <a:t>?</a:t>
            </a:r>
          </a:p>
          <a:p>
            <a:r>
              <a:rPr lang="en-US" sz="2400" dirty="0"/>
              <a:t>Have you seen the full list?</a:t>
            </a:r>
            <a:endParaRPr lang="en-US" sz="2400" dirty="0"/>
          </a:p>
        </p:txBody>
      </p:sp>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40099" y="523269"/>
            <a:ext cx="2859707" cy="2859707"/>
          </a:xfrm>
          <a:prstGeom prst="rect">
            <a:avLst/>
          </a:prstGeom>
        </p:spPr>
      </p:pic>
      <p:sp>
        <p:nvSpPr>
          <p:cNvPr id="11" name="Rectangle 10"/>
          <p:cNvSpPr/>
          <p:nvPr/>
        </p:nvSpPr>
        <p:spPr>
          <a:xfrm>
            <a:off x="308939" y="4278761"/>
            <a:ext cx="7161013" cy="1200329"/>
          </a:xfrm>
          <a:prstGeom prst="rect">
            <a:avLst/>
          </a:prstGeom>
        </p:spPr>
        <p:txBody>
          <a:bodyPr wrap="square">
            <a:spAutoFit/>
          </a:bodyPr>
          <a:lstStyle/>
          <a:p>
            <a:r>
              <a:rPr lang="en-US" sz="2400" dirty="0">
                <a:hlinkClick r:id="rId7"/>
              </a:rPr>
              <a:t>https://visible-learning.org/hattie-ranking-influences-effect-sizes-learning-achievement</a:t>
            </a:r>
            <a:r>
              <a:rPr lang="en-US" sz="2400" dirty="0">
                <a:hlinkClick r:id="rId7"/>
              </a:rPr>
              <a:t>/</a:t>
            </a:r>
            <a:endParaRPr lang="en-US" sz="2400" dirty="0"/>
          </a:p>
          <a:p>
            <a:endParaRPr lang="en-US" sz="2400" dirty="0"/>
          </a:p>
        </p:txBody>
      </p:sp>
    </p:spTree>
    <p:extLst>
      <p:ext uri="{BB962C8B-B14F-4D97-AF65-F5344CB8AC3E}">
        <p14:creationId xmlns:p14="http://schemas.microsoft.com/office/powerpoint/2010/main" val="16919936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376991" y="226219"/>
            <a:ext cx="2286000" cy="2286000"/>
          </a:xfrm>
          <a:prstGeom prst="rect">
            <a:avLst/>
          </a:prstGeom>
        </p:spPr>
      </p:pic>
      <p:pic>
        <p:nvPicPr>
          <p:cNvPr id="18" name="Picture 17"/>
          <p:cNvPicPr>
            <a:picLocks noChangeAspect="1"/>
          </p:cNvPicPr>
          <p:nvPr/>
        </p:nvPicPr>
        <p:blipFill>
          <a:blip r:embed="rId4"/>
          <a:stretch>
            <a:fillRect/>
          </a:stretch>
        </p:blipFill>
        <p:spPr>
          <a:xfrm>
            <a:off x="2740141" y="226219"/>
            <a:ext cx="6025252" cy="4329255"/>
          </a:xfrm>
          <a:prstGeom prst="rect">
            <a:avLst/>
          </a:prstGeom>
        </p:spPr>
      </p:pic>
      <p:pic>
        <p:nvPicPr>
          <p:cNvPr id="19" name="Picture 18"/>
          <p:cNvPicPr>
            <a:picLocks noChangeAspect="1"/>
          </p:cNvPicPr>
          <p:nvPr/>
        </p:nvPicPr>
        <p:blipFill>
          <a:blip r:embed="rId5"/>
          <a:stretch>
            <a:fillRect/>
          </a:stretch>
        </p:blipFill>
        <p:spPr>
          <a:xfrm>
            <a:off x="376991" y="3430566"/>
            <a:ext cx="2178318" cy="604684"/>
          </a:xfrm>
          <a:prstGeom prst="rect">
            <a:avLst/>
          </a:prstGeom>
        </p:spPr>
      </p:pic>
      <p:sp>
        <p:nvSpPr>
          <p:cNvPr id="20" name="Content Placeholder 2"/>
          <p:cNvSpPr txBox="1">
            <a:spLocks/>
          </p:cNvSpPr>
          <p:nvPr/>
        </p:nvSpPr>
        <p:spPr>
          <a:xfrm>
            <a:off x="130741" y="4658813"/>
            <a:ext cx="8267960" cy="3263504"/>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600"/>
              </a:spcBef>
              <a:spcAft>
                <a:spcPts val="0"/>
              </a:spcAft>
              <a:buClr>
                <a:schemeClr val="lt2"/>
              </a:buClr>
              <a:buSzPts val="1200"/>
              <a:buFont typeface="Lato Light"/>
              <a:buChar char="×"/>
              <a:defRPr sz="1200" b="0" i="0" u="none" strike="noStrike" cap="none">
                <a:solidFill>
                  <a:schemeClr val="dk2"/>
                </a:solidFill>
                <a:latin typeface="Lato Light"/>
                <a:ea typeface="Lato Light"/>
                <a:cs typeface="Lato Light"/>
                <a:sym typeface="Lato Light"/>
              </a:defRPr>
            </a:lvl1pPr>
            <a:lvl2pPr marL="914400" marR="0" lvl="1" indent="-304800" algn="l" rtl="0">
              <a:lnSpc>
                <a:spcPct val="100000"/>
              </a:lnSpc>
              <a:spcBef>
                <a:spcPts val="0"/>
              </a:spcBef>
              <a:spcAft>
                <a:spcPts val="0"/>
              </a:spcAft>
              <a:buClr>
                <a:schemeClr val="lt2"/>
              </a:buClr>
              <a:buSzPts val="1200"/>
              <a:buFont typeface="Lato Light"/>
              <a:buChar char="×"/>
              <a:defRPr sz="1200" b="0" i="0" u="none" strike="noStrike" cap="none">
                <a:solidFill>
                  <a:schemeClr val="dk2"/>
                </a:solidFill>
                <a:latin typeface="Lato Light"/>
                <a:ea typeface="Lato Light"/>
                <a:cs typeface="Lato Light"/>
                <a:sym typeface="Lato Light"/>
              </a:defRPr>
            </a:lvl2pPr>
            <a:lvl3pPr marL="1371600" marR="0" lvl="2" indent="-304800" algn="l" rtl="0">
              <a:lnSpc>
                <a:spcPct val="100000"/>
              </a:lnSpc>
              <a:spcBef>
                <a:spcPts val="0"/>
              </a:spcBef>
              <a:spcAft>
                <a:spcPts val="0"/>
              </a:spcAft>
              <a:buClr>
                <a:schemeClr val="lt2"/>
              </a:buClr>
              <a:buSzPts val="1200"/>
              <a:buFont typeface="Lato Light"/>
              <a:buChar char="×"/>
              <a:defRPr sz="1200" b="0" i="0" u="none" strike="noStrike" cap="none">
                <a:solidFill>
                  <a:schemeClr val="dk2"/>
                </a:solidFill>
                <a:latin typeface="Lato Light"/>
                <a:ea typeface="Lato Light"/>
                <a:cs typeface="Lato Light"/>
                <a:sym typeface="Lato Light"/>
              </a:defRPr>
            </a:lvl3pPr>
            <a:lvl4pPr marL="1828800" marR="0" lvl="3" indent="-304800" algn="l" rtl="0">
              <a:lnSpc>
                <a:spcPct val="100000"/>
              </a:lnSpc>
              <a:spcBef>
                <a:spcPts val="0"/>
              </a:spcBef>
              <a:spcAft>
                <a:spcPts val="0"/>
              </a:spcAft>
              <a:buClr>
                <a:schemeClr val="dk2"/>
              </a:buClr>
              <a:buSzPts val="1200"/>
              <a:buFont typeface="Lato Light"/>
              <a:buChar char="×"/>
              <a:defRPr sz="1200" b="0" i="0" u="none" strike="noStrike" cap="none">
                <a:solidFill>
                  <a:schemeClr val="dk2"/>
                </a:solidFill>
                <a:latin typeface="Lato Light"/>
                <a:ea typeface="Lato Light"/>
                <a:cs typeface="Lato Light"/>
                <a:sym typeface="Lato Light"/>
              </a:defRPr>
            </a:lvl4pPr>
            <a:lvl5pPr marL="2286000" marR="0" lvl="4" indent="-304800" algn="l" rtl="0">
              <a:lnSpc>
                <a:spcPct val="100000"/>
              </a:lnSpc>
              <a:spcBef>
                <a:spcPts val="0"/>
              </a:spcBef>
              <a:spcAft>
                <a:spcPts val="0"/>
              </a:spcAft>
              <a:buClr>
                <a:schemeClr val="dk2"/>
              </a:buClr>
              <a:buSzPts val="1200"/>
              <a:buFont typeface="Lato Light"/>
              <a:buChar char="○"/>
              <a:defRPr sz="1200" b="0" i="0" u="none" strike="noStrike" cap="none">
                <a:solidFill>
                  <a:schemeClr val="dk2"/>
                </a:solidFill>
                <a:latin typeface="Lato Light"/>
                <a:ea typeface="Lato Light"/>
                <a:cs typeface="Lato Light"/>
                <a:sym typeface="Lato Light"/>
              </a:defRPr>
            </a:lvl5pPr>
            <a:lvl6pPr marL="2743200" marR="0" lvl="5" indent="-304800" algn="l" rtl="0">
              <a:lnSpc>
                <a:spcPct val="100000"/>
              </a:lnSpc>
              <a:spcBef>
                <a:spcPts val="0"/>
              </a:spcBef>
              <a:spcAft>
                <a:spcPts val="0"/>
              </a:spcAft>
              <a:buClr>
                <a:schemeClr val="dk2"/>
              </a:buClr>
              <a:buSzPts val="1200"/>
              <a:buFont typeface="Lato Light"/>
              <a:buChar char="■"/>
              <a:defRPr sz="1200" b="0" i="0" u="none" strike="noStrike" cap="none">
                <a:solidFill>
                  <a:schemeClr val="dk2"/>
                </a:solidFill>
                <a:latin typeface="Lato Light"/>
                <a:ea typeface="Lato Light"/>
                <a:cs typeface="Lato Light"/>
                <a:sym typeface="Lato Light"/>
              </a:defRPr>
            </a:lvl6pPr>
            <a:lvl7pPr marL="3200400" marR="0" lvl="6" indent="-304800" algn="l" rtl="0">
              <a:lnSpc>
                <a:spcPct val="100000"/>
              </a:lnSpc>
              <a:spcBef>
                <a:spcPts val="0"/>
              </a:spcBef>
              <a:spcAft>
                <a:spcPts val="0"/>
              </a:spcAft>
              <a:buClr>
                <a:schemeClr val="dk2"/>
              </a:buClr>
              <a:buSzPts val="1200"/>
              <a:buFont typeface="Lato Light"/>
              <a:buChar char="●"/>
              <a:defRPr sz="1200" b="0" i="0" u="none" strike="noStrike" cap="none">
                <a:solidFill>
                  <a:schemeClr val="dk2"/>
                </a:solidFill>
                <a:latin typeface="Lato Light"/>
                <a:ea typeface="Lato Light"/>
                <a:cs typeface="Lato Light"/>
                <a:sym typeface="Lato Light"/>
              </a:defRPr>
            </a:lvl7pPr>
            <a:lvl8pPr marL="3657600" marR="0" lvl="7" indent="-304800" algn="l" rtl="0">
              <a:lnSpc>
                <a:spcPct val="100000"/>
              </a:lnSpc>
              <a:spcBef>
                <a:spcPts val="0"/>
              </a:spcBef>
              <a:spcAft>
                <a:spcPts val="0"/>
              </a:spcAft>
              <a:buClr>
                <a:schemeClr val="dk2"/>
              </a:buClr>
              <a:buSzPts val="1200"/>
              <a:buFont typeface="Lato Light"/>
              <a:buChar char="○"/>
              <a:defRPr sz="1200" b="0" i="0" u="none" strike="noStrike" cap="none">
                <a:solidFill>
                  <a:schemeClr val="dk2"/>
                </a:solidFill>
                <a:latin typeface="Lato Light"/>
                <a:ea typeface="Lato Light"/>
                <a:cs typeface="Lato Light"/>
                <a:sym typeface="Lato Light"/>
              </a:defRPr>
            </a:lvl8pPr>
            <a:lvl9pPr marL="4114800" marR="0" lvl="8" indent="-304800" algn="l" rtl="0">
              <a:lnSpc>
                <a:spcPct val="100000"/>
              </a:lnSpc>
              <a:spcBef>
                <a:spcPts val="0"/>
              </a:spcBef>
              <a:spcAft>
                <a:spcPts val="0"/>
              </a:spcAft>
              <a:buClr>
                <a:schemeClr val="dk2"/>
              </a:buClr>
              <a:buSzPts val="1200"/>
              <a:buFont typeface="Lato Light"/>
              <a:buChar char="■"/>
              <a:defRPr sz="1200" b="0" i="0" u="none" strike="noStrike" cap="none">
                <a:solidFill>
                  <a:schemeClr val="dk2"/>
                </a:solidFill>
                <a:latin typeface="Lato Light"/>
                <a:ea typeface="Lato Light"/>
                <a:cs typeface="Lato Light"/>
                <a:sym typeface="Lato Light"/>
              </a:defRPr>
            </a:lvl9pPr>
          </a:lstStyle>
          <a:p>
            <a:r>
              <a:rPr lang="en-US" smtClean="0">
                <a:hlinkClick r:id="rId6"/>
              </a:rPr>
              <a:t>http://www.pembrokedockcommunityschool.co.uk/visible-learning-6/</a:t>
            </a:r>
            <a:endParaRPr lang="en-US" smtClean="0"/>
          </a:p>
          <a:p>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idx="12"/>
          </p:nvPr>
        </p:nvSpPr>
        <p:spPr/>
        <p:txBody>
          <a:bodyPr/>
          <a:lstStyle/>
          <a:p>
            <a:pPr marL="0" lvl="0" indent="0" algn="r" rtl="0">
              <a:spcBef>
                <a:spcPts val="0"/>
              </a:spcBef>
              <a:spcAft>
                <a:spcPts val="0"/>
              </a:spcAft>
              <a:buNone/>
            </a:pPr>
            <a:fld id="{00000000-1234-1234-1234-123412341234}" type="slidenum">
              <a:rPr lang="uk-UA" smtClean="0"/>
              <a:t>13</a:t>
            </a:fld>
            <a:endParaRPr lang="uk-UA"/>
          </a:p>
        </p:txBody>
      </p:sp>
      <p:pic>
        <p:nvPicPr>
          <p:cNvPr id="8" name="Picture 7"/>
          <p:cNvPicPr>
            <a:picLocks noChangeAspect="1"/>
          </p:cNvPicPr>
          <p:nvPr/>
        </p:nvPicPr>
        <p:blipFill>
          <a:blip r:embed="rId2"/>
          <a:stretch>
            <a:fillRect/>
          </a:stretch>
        </p:blipFill>
        <p:spPr>
          <a:xfrm>
            <a:off x="463462" y="148524"/>
            <a:ext cx="4008329" cy="1265788"/>
          </a:xfrm>
          <a:prstGeom prst="rect">
            <a:avLst/>
          </a:prstGeom>
        </p:spPr>
      </p:pic>
      <p:pic>
        <p:nvPicPr>
          <p:cNvPr id="9" name="Picture 8"/>
          <p:cNvPicPr>
            <a:picLocks noChangeAspect="1"/>
          </p:cNvPicPr>
          <p:nvPr/>
        </p:nvPicPr>
        <p:blipFill>
          <a:blip r:embed="rId3"/>
          <a:stretch>
            <a:fillRect/>
          </a:stretch>
        </p:blipFill>
        <p:spPr>
          <a:xfrm>
            <a:off x="2199187" y="1491256"/>
            <a:ext cx="1654522" cy="2237462"/>
          </a:xfrm>
          <a:prstGeom prst="rect">
            <a:avLst/>
          </a:prstGeom>
        </p:spPr>
      </p:pic>
      <p:pic>
        <p:nvPicPr>
          <p:cNvPr id="10" name="Picture 9"/>
          <p:cNvPicPr>
            <a:picLocks noChangeAspect="1"/>
          </p:cNvPicPr>
          <p:nvPr/>
        </p:nvPicPr>
        <p:blipFill>
          <a:blip r:embed="rId4"/>
          <a:stretch>
            <a:fillRect/>
          </a:stretch>
        </p:blipFill>
        <p:spPr>
          <a:xfrm>
            <a:off x="193284" y="1491256"/>
            <a:ext cx="1873511" cy="1873511"/>
          </a:xfrm>
          <a:prstGeom prst="rect">
            <a:avLst/>
          </a:prstGeom>
        </p:spPr>
      </p:pic>
      <p:sp>
        <p:nvSpPr>
          <p:cNvPr id="11" name="TextBox 10"/>
          <p:cNvSpPr txBox="1"/>
          <p:nvPr/>
        </p:nvSpPr>
        <p:spPr>
          <a:xfrm>
            <a:off x="325676" y="3421938"/>
            <a:ext cx="1300356" cy="307777"/>
          </a:xfrm>
          <a:prstGeom prst="rect">
            <a:avLst/>
          </a:prstGeom>
          <a:noFill/>
        </p:spPr>
        <p:txBody>
          <a:bodyPr wrap="none" rtlCol="0">
            <a:spAutoFit/>
          </a:bodyPr>
          <a:lstStyle/>
          <a:p>
            <a:r>
              <a:rPr lang="en-US" smtClean="0"/>
              <a:t>Shirley Clarke</a:t>
            </a:r>
            <a:endParaRPr lang="en-US"/>
          </a:p>
        </p:txBody>
      </p:sp>
      <p:pic>
        <p:nvPicPr>
          <p:cNvPr id="12" name="Picture 11"/>
          <p:cNvPicPr>
            <a:picLocks noChangeAspect="1"/>
          </p:cNvPicPr>
          <p:nvPr/>
        </p:nvPicPr>
        <p:blipFill>
          <a:blip r:embed="rId5"/>
          <a:stretch>
            <a:fillRect/>
          </a:stretch>
        </p:blipFill>
        <p:spPr>
          <a:xfrm>
            <a:off x="4133803" y="1414312"/>
            <a:ext cx="1770519" cy="1770519"/>
          </a:xfrm>
          <a:prstGeom prst="rect">
            <a:avLst/>
          </a:prstGeom>
        </p:spPr>
      </p:pic>
      <p:sp>
        <p:nvSpPr>
          <p:cNvPr id="13" name="TextBox 12"/>
          <p:cNvSpPr txBox="1"/>
          <p:nvPr/>
        </p:nvSpPr>
        <p:spPr>
          <a:xfrm>
            <a:off x="4133803" y="3416903"/>
            <a:ext cx="1439818" cy="307777"/>
          </a:xfrm>
          <a:prstGeom prst="rect">
            <a:avLst/>
          </a:prstGeom>
          <a:noFill/>
        </p:spPr>
        <p:txBody>
          <a:bodyPr wrap="none" rtlCol="0">
            <a:spAutoFit/>
          </a:bodyPr>
          <a:lstStyle/>
          <a:p>
            <a:r>
              <a:rPr lang="en-US" smtClean="0"/>
              <a:t>D Royce Sadler</a:t>
            </a:r>
            <a:endParaRPr lang="en-US"/>
          </a:p>
        </p:txBody>
      </p:sp>
      <p:pic>
        <p:nvPicPr>
          <p:cNvPr id="14" name="Picture 13"/>
          <p:cNvPicPr>
            <a:picLocks noChangeAspect="1"/>
          </p:cNvPicPr>
          <p:nvPr/>
        </p:nvPicPr>
        <p:blipFill>
          <a:blip r:embed="rId6"/>
          <a:stretch>
            <a:fillRect/>
          </a:stretch>
        </p:blipFill>
        <p:spPr>
          <a:xfrm>
            <a:off x="154409" y="3676215"/>
            <a:ext cx="1951259" cy="1467285"/>
          </a:xfrm>
          <a:prstGeom prst="rect">
            <a:avLst/>
          </a:prstGeom>
        </p:spPr>
      </p:pic>
      <p:sp>
        <p:nvSpPr>
          <p:cNvPr id="15" name="TextBox 14"/>
          <p:cNvSpPr txBox="1"/>
          <p:nvPr/>
        </p:nvSpPr>
        <p:spPr>
          <a:xfrm>
            <a:off x="2199187" y="4255968"/>
            <a:ext cx="1200970" cy="307777"/>
          </a:xfrm>
          <a:prstGeom prst="rect">
            <a:avLst/>
          </a:prstGeom>
          <a:noFill/>
        </p:spPr>
        <p:txBody>
          <a:bodyPr wrap="none" rtlCol="0">
            <a:spAutoFit/>
          </a:bodyPr>
          <a:lstStyle/>
          <a:p>
            <a:r>
              <a:rPr lang="en-US" dirty="0" smtClean="0"/>
              <a:t>Carol </a:t>
            </a:r>
            <a:r>
              <a:rPr lang="en-US" dirty="0" err="1" smtClean="0"/>
              <a:t>Dweck</a:t>
            </a:r>
            <a:endParaRPr lang="en-US" dirty="0"/>
          </a:p>
        </p:txBody>
      </p:sp>
    </p:spTree>
    <p:extLst>
      <p:ext uri="{BB962C8B-B14F-4D97-AF65-F5344CB8AC3E}">
        <p14:creationId xmlns:p14="http://schemas.microsoft.com/office/powerpoint/2010/main" val="1775055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rgbClr val="FFD966"/>
            </a:gs>
            <a:gs pos="100000">
              <a:srgbClr val="FF9900"/>
            </a:gs>
          </a:gsLst>
          <a:path path="circle">
            <a:fillToRect l="50000" t="50000" r="50000" b="50000"/>
          </a:path>
          <a:tileRect/>
        </a:gradFill>
        <a:effectLst/>
      </p:bgPr>
    </p:bg>
    <p:spTree>
      <p:nvGrpSpPr>
        <p:cNvPr id="1" name="Shape 369"/>
        <p:cNvGrpSpPr/>
        <p:nvPr/>
      </p:nvGrpSpPr>
      <p:grpSpPr>
        <a:xfrm>
          <a:off x="0" y="0"/>
          <a:ext cx="0" cy="0"/>
          <a:chOff x="0" y="0"/>
          <a:chExt cx="0" cy="0"/>
        </a:xfrm>
      </p:grpSpPr>
      <p:sp>
        <p:nvSpPr>
          <p:cNvPr id="2" name="TextBox 1"/>
          <p:cNvSpPr txBox="1"/>
          <p:nvPr/>
        </p:nvSpPr>
        <p:spPr>
          <a:xfrm>
            <a:off x="939452" y="1377863"/>
            <a:ext cx="7420621" cy="1323439"/>
          </a:xfrm>
          <a:prstGeom prst="rect">
            <a:avLst/>
          </a:prstGeom>
          <a:noFill/>
        </p:spPr>
        <p:txBody>
          <a:bodyPr wrap="none" rtlCol="0">
            <a:spAutoFit/>
          </a:bodyPr>
          <a:lstStyle/>
          <a:p>
            <a:r>
              <a:rPr lang="en-US" sz="4000" b="1" dirty="0" smtClean="0">
                <a:solidFill>
                  <a:schemeClr val="bg1"/>
                </a:solidFill>
              </a:rPr>
              <a:t>So what do you know </a:t>
            </a:r>
          </a:p>
          <a:p>
            <a:r>
              <a:rPr lang="en-US" sz="4000" b="1" dirty="0" smtClean="0">
                <a:solidFill>
                  <a:schemeClr val="bg1"/>
                </a:solidFill>
              </a:rPr>
              <a:t>about the Progression steps?</a:t>
            </a:r>
            <a:endParaRPr lang="en-US" sz="4000" b="1" dirty="0">
              <a:solidFill>
                <a:schemeClr val="bg1"/>
              </a:solidFill>
            </a:endParaRPr>
          </a:p>
        </p:txBody>
      </p:sp>
      <p:pic>
        <p:nvPicPr>
          <p:cNvPr id="18" name="Picture 17"/>
          <p:cNvPicPr>
            <a:picLocks noChangeAspect="1"/>
          </p:cNvPicPr>
          <p:nvPr/>
        </p:nvPicPr>
        <p:blipFill>
          <a:blip r:embed="rId3"/>
          <a:stretch>
            <a:fillRect/>
          </a:stretch>
        </p:blipFill>
        <p:spPr>
          <a:xfrm>
            <a:off x="6891396" y="2951823"/>
            <a:ext cx="1468677" cy="1778731"/>
          </a:xfrm>
          <a:prstGeom prst="rect">
            <a:avLst/>
          </a:prstGeom>
        </p:spPr>
      </p:pic>
      <p:sp>
        <p:nvSpPr>
          <p:cNvPr id="19" name="Rectangle 18"/>
          <p:cNvSpPr/>
          <p:nvPr/>
        </p:nvSpPr>
        <p:spPr>
          <a:xfrm>
            <a:off x="238028" y="4283152"/>
            <a:ext cx="6854762" cy="584775"/>
          </a:xfrm>
          <a:prstGeom prst="rect">
            <a:avLst/>
          </a:prstGeom>
        </p:spPr>
        <p:txBody>
          <a:bodyPr wrap="none">
            <a:spAutoFit/>
          </a:bodyPr>
          <a:lstStyle/>
          <a:p>
            <a:r>
              <a:rPr lang="en-US" sz="3200" b="1" dirty="0">
                <a:solidFill>
                  <a:srgbClr val="002060"/>
                </a:solidFill>
              </a:rPr>
              <a:t>https://</a:t>
            </a:r>
            <a:r>
              <a:rPr lang="en-US" sz="3200" b="1" dirty="0" err="1">
                <a:solidFill>
                  <a:srgbClr val="002060"/>
                </a:solidFill>
              </a:rPr>
              <a:t>padlet.com</a:t>
            </a:r>
            <a:r>
              <a:rPr lang="en-US" sz="3200" b="1" dirty="0">
                <a:solidFill>
                  <a:srgbClr val="002060"/>
                </a:solidFill>
              </a:rPr>
              <a:t>/</a:t>
            </a:r>
            <a:r>
              <a:rPr lang="en-US" sz="3200" b="1" dirty="0" err="1">
                <a:solidFill>
                  <a:srgbClr val="002060"/>
                </a:solidFill>
              </a:rPr>
              <a:t>yrathrofa</a:t>
            </a:r>
            <a:r>
              <a:rPr lang="en-US" sz="3200" b="1" dirty="0">
                <a:solidFill>
                  <a:srgbClr val="002060"/>
                </a:solidFill>
              </a:rPr>
              <a:t>/AOLE</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35"/>
        <p:cNvGrpSpPr/>
        <p:nvPr/>
      </p:nvGrpSpPr>
      <p:grpSpPr>
        <a:xfrm>
          <a:off x="0" y="0"/>
          <a:ext cx="0" cy="0"/>
          <a:chOff x="0" y="0"/>
          <a:chExt cx="0" cy="0"/>
        </a:xfrm>
      </p:grpSpPr>
      <p:sp>
        <p:nvSpPr>
          <p:cNvPr id="3" name="Rectangle 2"/>
          <p:cNvSpPr/>
          <p:nvPr/>
        </p:nvSpPr>
        <p:spPr>
          <a:xfrm>
            <a:off x="324091" y="347242"/>
            <a:ext cx="8472668" cy="43173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88963" y="347242"/>
            <a:ext cx="6261902" cy="4492772"/>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61"/>
        <p:cNvGrpSpPr/>
        <p:nvPr/>
      </p:nvGrpSpPr>
      <p:grpSpPr>
        <a:xfrm>
          <a:off x="0" y="0"/>
          <a:ext cx="0" cy="0"/>
          <a:chOff x="0" y="0"/>
          <a:chExt cx="0" cy="0"/>
        </a:xfrm>
      </p:grpSpPr>
      <p:sp>
        <p:nvSpPr>
          <p:cNvPr id="363" name="Google Shape;363;p40"/>
          <p:cNvSpPr txBox="1"/>
          <p:nvPr/>
        </p:nvSpPr>
        <p:spPr>
          <a:xfrm>
            <a:off x="362587" y="2615704"/>
            <a:ext cx="8418825" cy="2570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3600" dirty="0">
                <a:latin typeface="Lato Light"/>
                <a:ea typeface="Lato Light"/>
                <a:cs typeface="Lato Light"/>
                <a:sym typeface="Lato Light"/>
              </a:rPr>
              <a:t>✋👆👉👍👤👦👧👨👩👪💃🏃💑❤</a:t>
            </a:r>
            <a:r>
              <a:rPr lang="en" sz="3600" dirty="0" smtClean="0">
                <a:latin typeface="Lato Light"/>
                <a:ea typeface="Lato Light"/>
                <a:cs typeface="Lato Light"/>
                <a:sym typeface="Lato Light"/>
              </a:rPr>
              <a:t>😂😉😋😒😭👶😸🐟🍒🍔💣📌📖🔨🎃🎈🎨🏈🏰🌏🔌🔑</a:t>
            </a:r>
            <a:endParaRPr sz="2400" dirty="0">
              <a:solidFill>
                <a:srgbClr val="FFFFFF"/>
              </a:solidFill>
              <a:highlight>
                <a:srgbClr val="990000"/>
              </a:highlight>
              <a:latin typeface="Lato Light"/>
              <a:ea typeface="Lato Light"/>
              <a:cs typeface="Lato Light"/>
              <a:sym typeface="Lato Light"/>
            </a:endParaRPr>
          </a:p>
        </p:txBody>
      </p:sp>
      <p:sp>
        <p:nvSpPr>
          <p:cNvPr id="365" name="Google Shape;365;p40"/>
          <p:cNvSpPr txBox="1">
            <a:spLocks noGrp="1"/>
          </p:cNvSpPr>
          <p:nvPr>
            <p:ph type="sldNum" idx="12"/>
          </p:nvPr>
        </p:nvSpPr>
        <p:spPr>
          <a:xfrm>
            <a:off x="4297650" y="4447973"/>
            <a:ext cx="5487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solidFill>
                  <a:srgbClr val="999999"/>
                </a:solidFill>
              </a:rPr>
              <a:t>16</a:t>
            </a:fld>
            <a:endParaRPr>
              <a:solidFill>
                <a:srgbClr val="999999"/>
              </a:solidFill>
            </a:endParaRPr>
          </a:p>
        </p:txBody>
      </p:sp>
      <p:sp>
        <p:nvSpPr>
          <p:cNvPr id="2" name="TextBox 1"/>
          <p:cNvSpPr txBox="1"/>
          <p:nvPr/>
        </p:nvSpPr>
        <p:spPr>
          <a:xfrm>
            <a:off x="968758" y="856414"/>
            <a:ext cx="6840334" cy="1754326"/>
          </a:xfrm>
          <a:prstGeom prst="rect">
            <a:avLst/>
          </a:prstGeom>
          <a:noFill/>
        </p:spPr>
        <p:txBody>
          <a:bodyPr wrap="none" rtlCol="0">
            <a:spAutoFit/>
          </a:bodyPr>
          <a:lstStyle/>
          <a:p>
            <a:r>
              <a:rPr lang="en-US" sz="5400" b="1" dirty="0" smtClean="0">
                <a:solidFill>
                  <a:schemeClr val="bg1"/>
                </a:solidFill>
              </a:rPr>
              <a:t>What do we mean</a:t>
            </a:r>
          </a:p>
          <a:p>
            <a:r>
              <a:rPr lang="en-US" sz="5400" b="1" dirty="0" smtClean="0">
                <a:solidFill>
                  <a:schemeClr val="bg1"/>
                </a:solidFill>
              </a:rPr>
              <a:t> by expressive arts?</a:t>
            </a:r>
            <a:endParaRPr lang="en-US" sz="5400" b="1" dirty="0">
              <a:solidFill>
                <a:schemeClr val="bg1"/>
              </a:solidFill>
            </a:endParaRPr>
          </a:p>
        </p:txBody>
      </p:sp>
      <p:pic>
        <p:nvPicPr>
          <p:cNvPr id="7" name="Picture 6"/>
          <p:cNvPicPr>
            <a:picLocks noChangeAspect="1"/>
          </p:cNvPicPr>
          <p:nvPr/>
        </p:nvPicPr>
        <p:blipFill>
          <a:blip r:embed="rId4"/>
          <a:stretch>
            <a:fillRect/>
          </a:stretch>
        </p:blipFill>
        <p:spPr>
          <a:xfrm>
            <a:off x="7312735" y="208623"/>
            <a:ext cx="1468677" cy="1778731"/>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50"/>
        <p:cNvGrpSpPr/>
        <p:nvPr/>
      </p:nvGrpSpPr>
      <p:grpSpPr>
        <a:xfrm>
          <a:off x="0" y="0"/>
          <a:ext cx="0" cy="0"/>
          <a:chOff x="0" y="0"/>
          <a:chExt cx="0" cy="0"/>
        </a:xfrm>
      </p:grpSpPr>
      <p:sp>
        <p:nvSpPr>
          <p:cNvPr id="151" name="Google Shape;151;p25"/>
          <p:cNvSpPr txBox="1">
            <a:spLocks noGrp="1"/>
          </p:cNvSpPr>
          <p:nvPr>
            <p:ph type="title"/>
          </p:nvPr>
        </p:nvSpPr>
        <p:spPr>
          <a:xfrm>
            <a:off x="306889" y="2816983"/>
            <a:ext cx="6056334" cy="1856667"/>
          </a:xfrm>
          <a:prstGeom prst="rect">
            <a:avLst/>
          </a:prstGeom>
        </p:spPr>
        <p:txBody>
          <a:bodyPr spcFirstLastPara="1" wrap="square" lIns="91425" tIns="91425" rIns="91425" bIns="91425" anchor="b" anchorCtr="0">
            <a:noAutofit/>
          </a:bodyPr>
          <a:lstStyle/>
          <a:p>
            <a:pPr marL="342900" indent="-342900">
              <a:buFont typeface="Wingdings" charset="2"/>
              <a:buChar char="§"/>
            </a:pPr>
            <a:r>
              <a:rPr lang="en-US" sz="1600" dirty="0" err="1">
                <a:latin typeface="+mn-lt"/>
              </a:rPr>
              <a:t>Beghetto</a:t>
            </a:r>
            <a:r>
              <a:rPr lang="en-US" sz="1600" dirty="0">
                <a:latin typeface="+mn-lt"/>
              </a:rPr>
              <a:t> </a:t>
            </a:r>
            <a:r>
              <a:rPr lang="en-US" sz="1600" i="1" dirty="0">
                <a:latin typeface="+mn-lt"/>
              </a:rPr>
              <a:t>et al. </a:t>
            </a:r>
            <a:r>
              <a:rPr lang="en-US" sz="1600" dirty="0">
                <a:latin typeface="+mn-lt"/>
              </a:rPr>
              <a:t>(2015) offer many useful advice points for ensuring that creativity is indeed given importance and status in the curriculum (in all areas). These ideas include: </a:t>
            </a:r>
            <a:r>
              <a:rPr lang="en-US" sz="2400" dirty="0">
                <a:latin typeface="+mn-lt"/>
              </a:rPr>
              <a:t/>
            </a:r>
            <a:br>
              <a:rPr lang="en-US" sz="2400" dirty="0">
                <a:latin typeface="+mn-lt"/>
              </a:rPr>
            </a:br>
            <a:r>
              <a:rPr lang="en-US" sz="2400" dirty="0" smtClean="0">
                <a:latin typeface="+mn-lt"/>
              </a:rPr>
              <a:t> </a:t>
            </a:r>
            <a:r>
              <a:rPr lang="en-US" sz="2400" dirty="0">
                <a:latin typeface="+mn-lt"/>
              </a:rPr>
              <a:t>-</a:t>
            </a:r>
            <a:r>
              <a:rPr lang="en-US" sz="1600" dirty="0" smtClean="0">
                <a:latin typeface="+mn-lt"/>
              </a:rPr>
              <a:t>Promoting </a:t>
            </a:r>
            <a:r>
              <a:rPr lang="en-US" sz="1600" dirty="0">
                <a:latin typeface="+mn-lt"/>
              </a:rPr>
              <a:t>and actively teaching divergent thinking. This could include, </a:t>
            </a:r>
            <a:r>
              <a:rPr lang="en-US" sz="1600" dirty="0" err="1">
                <a:latin typeface="+mn-lt"/>
              </a:rPr>
              <a:t>eg</a:t>
            </a:r>
            <a:r>
              <a:rPr lang="en-US" sz="1600" dirty="0">
                <a:latin typeface="+mn-lt"/>
              </a:rPr>
              <a:t>, generation of ideas through brainstorming activities in relation to particular purposes (including, of course, various types of expressive arts work) </a:t>
            </a:r>
            <a:br>
              <a:rPr lang="en-US" sz="1600" dirty="0">
                <a:latin typeface="+mn-lt"/>
              </a:rPr>
            </a:br>
            <a:r>
              <a:rPr lang="en-US" sz="1600" dirty="0" smtClean="0">
                <a:latin typeface="+mn-lt"/>
              </a:rPr>
              <a:t> </a:t>
            </a:r>
            <a:r>
              <a:rPr lang="en-US" sz="1600" dirty="0">
                <a:latin typeface="+mn-lt"/>
              </a:rPr>
              <a:t>-</a:t>
            </a:r>
            <a:r>
              <a:rPr lang="en-US" sz="1600" dirty="0" smtClean="0">
                <a:latin typeface="+mn-lt"/>
              </a:rPr>
              <a:t>Making </a:t>
            </a:r>
            <a:r>
              <a:rPr lang="en-US" sz="1600" dirty="0">
                <a:latin typeface="+mn-lt"/>
              </a:rPr>
              <a:t>sure that discussion activities encourage/require participants to take differing points of view, express varying/conflicting opinions. </a:t>
            </a:r>
            <a:br>
              <a:rPr lang="en-US" sz="1600" dirty="0">
                <a:latin typeface="+mn-lt"/>
              </a:rPr>
            </a:br>
            <a:r>
              <a:rPr lang="en-US" sz="1600" dirty="0" smtClean="0">
                <a:latin typeface="+mn-lt"/>
              </a:rPr>
              <a:t> </a:t>
            </a:r>
            <a:r>
              <a:rPr lang="en-US" sz="1600" dirty="0">
                <a:latin typeface="+mn-lt"/>
              </a:rPr>
              <a:t> </a:t>
            </a:r>
            <a:r>
              <a:rPr lang="en-US" sz="1600" dirty="0" smtClean="0">
                <a:latin typeface="+mn-lt"/>
              </a:rPr>
              <a:t>- Building </a:t>
            </a:r>
            <a:r>
              <a:rPr lang="en-US" sz="1600" dirty="0">
                <a:latin typeface="+mn-lt"/>
              </a:rPr>
              <a:t>expectations for creativity/imaginative thinking into tasks. </a:t>
            </a:r>
            <a:br>
              <a:rPr lang="en-US" sz="1600" dirty="0">
                <a:latin typeface="+mn-lt"/>
              </a:rPr>
            </a:br>
            <a:r>
              <a:rPr lang="en-US" sz="1600" dirty="0" smtClean="0">
                <a:latin typeface="+mn-lt"/>
              </a:rPr>
              <a:t> </a:t>
            </a:r>
            <a:r>
              <a:rPr lang="en-US" sz="1600" dirty="0">
                <a:latin typeface="+mn-lt"/>
              </a:rPr>
              <a:t> </a:t>
            </a:r>
            <a:r>
              <a:rPr lang="en-US" sz="1600" dirty="0" smtClean="0">
                <a:latin typeface="+mn-lt"/>
              </a:rPr>
              <a:t>-Praise </a:t>
            </a:r>
            <a:r>
              <a:rPr lang="en-US" sz="1600" dirty="0">
                <a:latin typeface="+mn-lt"/>
              </a:rPr>
              <a:t>efforts to think imaginatively/divergently. </a:t>
            </a:r>
            <a:r>
              <a:rPr lang="en-US" sz="1600" dirty="0" smtClean="0">
                <a:latin typeface="+mn-lt"/>
              </a:rPr>
              <a:t/>
            </a:r>
            <a:br>
              <a:rPr lang="en-US" sz="1600" dirty="0" smtClean="0">
                <a:latin typeface="+mn-lt"/>
              </a:rPr>
            </a:br>
            <a:r>
              <a:rPr lang="en-US" sz="1600" dirty="0" smtClean="0">
                <a:latin typeface="+mn-lt"/>
              </a:rPr>
              <a:t>-Encourage </a:t>
            </a:r>
            <a:r>
              <a:rPr lang="en-US" sz="1600" i="1" dirty="0">
                <a:latin typeface="+mn-lt"/>
              </a:rPr>
              <a:t>intrinsic </a:t>
            </a:r>
            <a:r>
              <a:rPr lang="en-US" sz="1600" dirty="0">
                <a:latin typeface="+mn-lt"/>
              </a:rPr>
              <a:t>motivation, rather than, </a:t>
            </a:r>
            <a:r>
              <a:rPr lang="en-US" sz="1600" dirty="0" err="1">
                <a:latin typeface="+mn-lt"/>
              </a:rPr>
              <a:t>eg</a:t>
            </a:r>
            <a:r>
              <a:rPr lang="en-US" sz="1600" dirty="0">
                <a:latin typeface="+mn-lt"/>
              </a:rPr>
              <a:t>, ‘success = a high grade’. </a:t>
            </a:r>
          </a:p>
        </p:txBody>
      </p:sp>
      <p:sp>
        <p:nvSpPr>
          <p:cNvPr id="153" name="Google Shape;153;p25"/>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17</a:t>
            </a:fld>
            <a:endParaRPr/>
          </a:p>
        </p:txBody>
      </p:sp>
      <p:sp>
        <p:nvSpPr>
          <p:cNvPr id="2" name="TextBox 1"/>
          <p:cNvSpPr txBox="1"/>
          <p:nvPr/>
        </p:nvSpPr>
        <p:spPr>
          <a:xfrm>
            <a:off x="1202498" y="237994"/>
            <a:ext cx="2408032" cy="461665"/>
          </a:xfrm>
          <a:prstGeom prst="rect">
            <a:avLst/>
          </a:prstGeom>
          <a:noFill/>
        </p:spPr>
        <p:txBody>
          <a:bodyPr wrap="none" rtlCol="0">
            <a:spAutoFit/>
          </a:bodyPr>
          <a:lstStyle/>
          <a:p>
            <a:r>
              <a:rPr lang="en-US" sz="2400" smtClean="0"/>
              <a:t>Is it “Creativity”?</a:t>
            </a:r>
            <a:endParaRPr lang="en-US" sz="24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Slide Number Placeholder 2"/>
          <p:cNvSpPr>
            <a:spLocks noGrp="1"/>
          </p:cNvSpPr>
          <p:nvPr>
            <p:ph type="sldNum" idx="12"/>
          </p:nvPr>
        </p:nvSpPr>
        <p:spPr/>
        <p:txBody>
          <a:bodyPr/>
          <a:lstStyle/>
          <a:p>
            <a:pPr marL="0" lvl="0" indent="0" algn="r" rtl="0">
              <a:spcBef>
                <a:spcPts val="0"/>
              </a:spcBef>
              <a:spcAft>
                <a:spcPts val="0"/>
              </a:spcAft>
              <a:buNone/>
            </a:pPr>
            <a:fld id="{00000000-1234-1234-1234-123412341234}" type="slidenum">
              <a:rPr lang="uk-UA" smtClean="0"/>
              <a:t>18</a:t>
            </a:fld>
            <a:endParaRPr lang="uk-UA"/>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5362"/>
            <a:ext cx="6325644" cy="4705089"/>
          </a:xfrm>
          <a:prstGeom prst="rect">
            <a:avLst/>
          </a:prstGeom>
        </p:spPr>
      </p:pic>
    </p:spTree>
    <p:extLst>
      <p:ext uri="{BB962C8B-B14F-4D97-AF65-F5344CB8AC3E}">
        <p14:creationId xmlns:p14="http://schemas.microsoft.com/office/powerpoint/2010/main" val="74951194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4"/>
          <p:cNvSpPr txBox="1">
            <a:spLocks noGrp="1"/>
          </p:cNvSpPr>
          <p:nvPr>
            <p:ph type="title"/>
          </p:nvPr>
        </p:nvSpPr>
        <p:spPr>
          <a:xfrm>
            <a:off x="318304" y="1263513"/>
            <a:ext cx="7251539" cy="857400"/>
          </a:xfrm>
          <a:prstGeom prst="rect">
            <a:avLst/>
          </a:prstGeom>
        </p:spPr>
        <p:txBody>
          <a:bodyPr spcFirstLastPara="1" wrap="square" lIns="91425" tIns="91425" rIns="91425" bIns="91425" anchor="b" anchorCtr="0">
            <a:noAutofit/>
          </a:bodyPr>
          <a:lstStyle/>
          <a:p>
            <a:r>
              <a:rPr lang="en-GB" b="1" dirty="0"/>
              <a:t>WHAT MATTERS IN THE EXPRESSIVE ARTS</a:t>
            </a:r>
            <a:endParaRPr lang="en-GB" dirty="0"/>
          </a:p>
        </p:txBody>
      </p:sp>
      <p:sp>
        <p:nvSpPr>
          <p:cNvPr id="67" name="Google Shape;67;p14"/>
          <p:cNvSpPr txBox="1">
            <a:spLocks noGrp="1"/>
          </p:cNvSpPr>
          <p:nvPr>
            <p:ph type="body" idx="1"/>
          </p:nvPr>
        </p:nvSpPr>
        <p:spPr>
          <a:xfrm>
            <a:off x="318304" y="2505600"/>
            <a:ext cx="6487610" cy="2637900"/>
          </a:xfrm>
          <a:prstGeom prst="rect">
            <a:avLst/>
          </a:prstGeom>
        </p:spPr>
        <p:txBody>
          <a:bodyPr spcFirstLastPara="1" wrap="square" lIns="91425" tIns="91425" rIns="91425" bIns="91425" anchor="t" anchorCtr="0">
            <a:noAutofit/>
          </a:bodyPr>
          <a:lstStyle/>
          <a:p>
            <a:pPr marL="127000" indent="0">
              <a:buNone/>
            </a:pPr>
            <a:r>
              <a:rPr lang="en-GB" sz="2800" b="1" dirty="0" smtClean="0"/>
              <a:t>Let’s have a quick look at these</a:t>
            </a:r>
            <a:r>
              <a:rPr lang="mr-IN" sz="2800" b="1" dirty="0" smtClean="0"/>
              <a:t>…</a:t>
            </a:r>
            <a:endParaRPr lang="en-GB" sz="2800" dirty="0"/>
          </a:p>
        </p:txBody>
      </p:sp>
      <p:sp>
        <p:nvSpPr>
          <p:cNvPr id="69" name="Google Shape;69;p14"/>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19</a:t>
            </a:fld>
            <a:endParaRPr/>
          </a:p>
        </p:txBody>
      </p:sp>
      <p:sp>
        <p:nvSpPr>
          <p:cNvPr id="5" name="Rectangle 4"/>
          <p:cNvSpPr/>
          <p:nvPr/>
        </p:nvSpPr>
        <p:spPr>
          <a:xfrm>
            <a:off x="2485943" y="3362885"/>
            <a:ext cx="3514024" cy="923330"/>
          </a:xfrm>
          <a:prstGeom prst="rect">
            <a:avLst/>
          </a:prstGeom>
        </p:spPr>
        <p:txBody>
          <a:bodyPr wrap="square">
            <a:spAutoFit/>
          </a:bodyPr>
          <a:lstStyle/>
          <a:p>
            <a:r>
              <a:rPr lang="en" sz="5400" smtClean="0">
                <a:latin typeface="Lato Light"/>
                <a:ea typeface="Lato Light"/>
                <a:cs typeface="Lato Light"/>
                <a:sym typeface="Lato Light"/>
              </a:rPr>
              <a:t>📖</a:t>
            </a:r>
            <a:r>
              <a:rPr lang="en" sz="5400">
                <a:latin typeface="Lato Light"/>
                <a:ea typeface="Lato Light"/>
                <a:cs typeface="Lato Light"/>
                <a:sym typeface="Lato Light"/>
              </a:rPr>
              <a:t>👉👍👤</a:t>
            </a:r>
            <a:endParaRPr lang="en-US" sz="54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3" name="Google Shape;83;p16"/>
          <p:cNvSpPr txBox="1">
            <a:spLocks noGrp="1"/>
          </p:cNvSpPr>
          <p:nvPr>
            <p:ph type="sldNum" idx="4294967295"/>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20</a:t>
            </a:fld>
            <a:endParaRPr/>
          </a:p>
        </p:txBody>
      </p:sp>
      <p:pic>
        <p:nvPicPr>
          <p:cNvPr id="3" name="Picture 2"/>
          <p:cNvPicPr>
            <a:picLocks noChangeAspect="1"/>
          </p:cNvPicPr>
          <p:nvPr/>
        </p:nvPicPr>
        <p:blipFill>
          <a:blip r:embed="rId3"/>
          <a:stretch>
            <a:fillRect/>
          </a:stretch>
        </p:blipFill>
        <p:spPr>
          <a:xfrm>
            <a:off x="1895715" y="162121"/>
            <a:ext cx="6358177" cy="4981379"/>
          </a:xfrm>
          <a:prstGeom prst="rect">
            <a:avLst/>
          </a:prstGeom>
        </p:spPr>
      </p:pic>
      <p:sp>
        <p:nvSpPr>
          <p:cNvPr id="82" name="Google Shape;82;p16"/>
          <p:cNvSpPr txBox="1">
            <a:spLocks noGrp="1"/>
          </p:cNvSpPr>
          <p:nvPr>
            <p:ph type="subTitle" idx="1"/>
          </p:nvPr>
        </p:nvSpPr>
        <p:spPr>
          <a:xfrm>
            <a:off x="2454495" y="2093479"/>
            <a:ext cx="5587678" cy="784800"/>
          </a:xfrm>
          <a:prstGeom prst="rect">
            <a:avLst/>
          </a:prstGeom>
        </p:spPr>
        <p:txBody>
          <a:bodyPr spcFirstLastPara="1" wrap="square" lIns="91425" tIns="91425" rIns="91425" bIns="91425" anchor="t" anchorCtr="0">
            <a:noAutofit/>
          </a:bodyPr>
          <a:lstStyle/>
          <a:p>
            <a:pPr marL="0" lvl="0" indent="0"/>
            <a:r>
              <a:rPr lang="en-GB" sz="4000" b="1" dirty="0" smtClean="0"/>
              <a:t>Thoughts?</a:t>
            </a:r>
            <a:endParaRPr sz="4000" b="1"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9"/>
          <p:cNvSpPr txBox="1">
            <a:spLocks noGrp="1"/>
          </p:cNvSpPr>
          <p:nvPr>
            <p:ph type="ctrTitle" idx="4294967295"/>
          </p:nvPr>
        </p:nvSpPr>
        <p:spPr>
          <a:xfrm>
            <a:off x="2175972" y="1049001"/>
            <a:ext cx="4094400" cy="1159800"/>
          </a:xfrm>
          <a:prstGeom prst="rect">
            <a:avLst/>
          </a:prstGeom>
        </p:spPr>
        <p:txBody>
          <a:bodyPr spcFirstLastPara="1" wrap="square" lIns="91425" tIns="91425" rIns="91425" bIns="91425" anchor="b" anchorCtr="0">
            <a:noAutofit/>
          </a:bodyPr>
          <a:lstStyle/>
          <a:p>
            <a:pPr lvl="0" algn="ctr"/>
            <a:r>
              <a:rPr lang="en-US" sz="3600" b="1" dirty="0" smtClean="0">
                <a:solidFill>
                  <a:schemeClr val="bg1"/>
                </a:solidFill>
              </a:rPr>
              <a:t>The </a:t>
            </a:r>
            <a:r>
              <a:rPr lang="en-US" sz="3600" b="1" dirty="0">
                <a:solidFill>
                  <a:schemeClr val="bg1"/>
                </a:solidFill>
              </a:rPr>
              <a:t>Expressive Arts </a:t>
            </a:r>
            <a:r>
              <a:rPr lang="en-US" sz="3600" b="1" dirty="0" err="1" smtClean="0">
                <a:solidFill>
                  <a:schemeClr val="bg1"/>
                </a:solidFill>
              </a:rPr>
              <a:t>AoLE</a:t>
            </a:r>
            <a:r>
              <a:rPr lang="en-US" sz="3600" b="1" dirty="0" smtClean="0">
                <a:solidFill>
                  <a:schemeClr val="bg1"/>
                </a:solidFill>
              </a:rPr>
              <a:t/>
            </a:r>
            <a:br>
              <a:rPr lang="en-US" sz="3600" b="1" dirty="0" smtClean="0">
                <a:solidFill>
                  <a:schemeClr val="bg1"/>
                </a:solidFill>
              </a:rPr>
            </a:br>
            <a:r>
              <a:rPr lang="en-US" sz="3600" b="1" dirty="0" smtClean="0">
                <a:solidFill>
                  <a:schemeClr val="bg1"/>
                </a:solidFill>
              </a:rPr>
              <a:t>5 Disciplines</a:t>
            </a:r>
            <a:endParaRPr sz="3600" b="1" dirty="0">
              <a:solidFill>
                <a:schemeClr val="bg1"/>
              </a:solidFill>
            </a:endParaRPr>
          </a:p>
        </p:txBody>
      </p:sp>
      <p:sp>
        <p:nvSpPr>
          <p:cNvPr id="102" name="Google Shape;102;p19"/>
          <p:cNvSpPr txBox="1">
            <a:spLocks noGrp="1"/>
          </p:cNvSpPr>
          <p:nvPr>
            <p:ph type="subTitle" idx="4294967295"/>
          </p:nvPr>
        </p:nvSpPr>
        <p:spPr>
          <a:xfrm>
            <a:off x="2516757" y="2290454"/>
            <a:ext cx="4094400" cy="1262096"/>
          </a:xfrm>
          <a:prstGeom prst="rect">
            <a:avLst/>
          </a:prstGeom>
        </p:spPr>
        <p:txBody>
          <a:bodyPr spcFirstLastPara="1" wrap="square" lIns="91425" tIns="91425" rIns="91425" bIns="91425" anchor="t" anchorCtr="0">
            <a:noAutofit/>
          </a:bodyPr>
          <a:lstStyle/>
          <a:p>
            <a:pPr marL="0" lvl="0" indent="0" algn="ctr">
              <a:buNone/>
            </a:pPr>
            <a:r>
              <a:rPr lang="en-US" sz="2400" b="1" dirty="0" smtClean="0">
                <a:solidFill>
                  <a:schemeClr val="bg1"/>
                </a:solidFill>
              </a:rPr>
              <a:t>Art </a:t>
            </a:r>
          </a:p>
          <a:p>
            <a:pPr marL="0" lvl="0" indent="0" algn="ctr">
              <a:buNone/>
            </a:pPr>
            <a:r>
              <a:rPr lang="en-US" sz="2400" b="1" dirty="0" smtClean="0">
                <a:solidFill>
                  <a:schemeClr val="bg1"/>
                </a:solidFill>
              </a:rPr>
              <a:t>Dance </a:t>
            </a:r>
          </a:p>
          <a:p>
            <a:pPr marL="0" lvl="0" indent="0" algn="ctr">
              <a:buNone/>
            </a:pPr>
            <a:r>
              <a:rPr lang="en-US" sz="2400" b="1" dirty="0" smtClean="0">
                <a:solidFill>
                  <a:schemeClr val="bg1"/>
                </a:solidFill>
              </a:rPr>
              <a:t>Drama</a:t>
            </a:r>
            <a:r>
              <a:rPr lang="en-US" sz="2400" b="1" dirty="0">
                <a:solidFill>
                  <a:schemeClr val="bg1"/>
                </a:solidFill>
              </a:rPr>
              <a:t> </a:t>
            </a:r>
            <a:endParaRPr lang="en-US" sz="2400" b="1" dirty="0" smtClean="0">
              <a:solidFill>
                <a:schemeClr val="bg1"/>
              </a:solidFill>
            </a:endParaRPr>
          </a:p>
          <a:p>
            <a:pPr marL="0" lvl="0" indent="0" algn="ctr">
              <a:buNone/>
            </a:pPr>
            <a:r>
              <a:rPr lang="en-US" sz="2400" b="1" dirty="0" smtClean="0">
                <a:solidFill>
                  <a:schemeClr val="bg1"/>
                </a:solidFill>
              </a:rPr>
              <a:t>Film </a:t>
            </a:r>
            <a:r>
              <a:rPr lang="en-US" sz="2400" b="1" dirty="0">
                <a:solidFill>
                  <a:schemeClr val="bg1"/>
                </a:solidFill>
              </a:rPr>
              <a:t>and digital </a:t>
            </a:r>
            <a:r>
              <a:rPr lang="en-US" sz="2400" b="1" dirty="0" smtClean="0">
                <a:solidFill>
                  <a:schemeClr val="bg1"/>
                </a:solidFill>
              </a:rPr>
              <a:t>media  </a:t>
            </a:r>
          </a:p>
          <a:p>
            <a:pPr marL="0" lvl="0" indent="0" algn="ctr">
              <a:buNone/>
            </a:pPr>
            <a:r>
              <a:rPr lang="en-US" sz="2400" b="1" dirty="0" smtClean="0">
                <a:solidFill>
                  <a:schemeClr val="bg1"/>
                </a:solidFill>
              </a:rPr>
              <a:t>Music</a:t>
            </a:r>
            <a:endParaRPr sz="2400" b="1" dirty="0">
              <a:solidFill>
                <a:schemeClr val="bg1"/>
              </a:solidFill>
            </a:endParaRPr>
          </a:p>
        </p:txBody>
      </p:sp>
      <p:sp>
        <p:nvSpPr>
          <p:cNvPr id="103" name="Google Shape;103;p19"/>
          <p:cNvSpPr/>
          <p:nvPr/>
        </p:nvSpPr>
        <p:spPr>
          <a:xfrm>
            <a:off x="5836860" y="670076"/>
            <a:ext cx="1015979" cy="880915"/>
          </a:xfrm>
          <a:custGeom>
            <a:avLst/>
            <a:gdLst/>
            <a:ahLst/>
            <a:cxnLst/>
            <a:rect l="l" t="t" r="r" b="b"/>
            <a:pathLst>
              <a:path w="16449" h="16668" extrusionOk="0">
                <a:moveTo>
                  <a:pt x="12288" y="1995"/>
                </a:moveTo>
                <a:lnTo>
                  <a:pt x="12093" y="2117"/>
                </a:lnTo>
                <a:lnTo>
                  <a:pt x="11923" y="2239"/>
                </a:lnTo>
                <a:lnTo>
                  <a:pt x="11655" y="2531"/>
                </a:lnTo>
                <a:lnTo>
                  <a:pt x="11461" y="2433"/>
                </a:lnTo>
                <a:lnTo>
                  <a:pt x="11874" y="2214"/>
                </a:lnTo>
                <a:lnTo>
                  <a:pt x="12288" y="1995"/>
                </a:lnTo>
                <a:close/>
                <a:moveTo>
                  <a:pt x="13261" y="2239"/>
                </a:moveTo>
                <a:lnTo>
                  <a:pt x="13359" y="2263"/>
                </a:lnTo>
                <a:lnTo>
                  <a:pt x="13456" y="2287"/>
                </a:lnTo>
                <a:lnTo>
                  <a:pt x="13529" y="2336"/>
                </a:lnTo>
                <a:lnTo>
                  <a:pt x="13578" y="2433"/>
                </a:lnTo>
                <a:lnTo>
                  <a:pt x="13626" y="2531"/>
                </a:lnTo>
                <a:lnTo>
                  <a:pt x="13675" y="2725"/>
                </a:lnTo>
                <a:lnTo>
                  <a:pt x="13651" y="2896"/>
                </a:lnTo>
                <a:lnTo>
                  <a:pt x="13626" y="3090"/>
                </a:lnTo>
                <a:lnTo>
                  <a:pt x="13578" y="3285"/>
                </a:lnTo>
                <a:lnTo>
                  <a:pt x="13480" y="3480"/>
                </a:lnTo>
                <a:lnTo>
                  <a:pt x="13383" y="3650"/>
                </a:lnTo>
                <a:lnTo>
                  <a:pt x="13188" y="4015"/>
                </a:lnTo>
                <a:lnTo>
                  <a:pt x="12969" y="3674"/>
                </a:lnTo>
                <a:lnTo>
                  <a:pt x="12702" y="3358"/>
                </a:lnTo>
                <a:lnTo>
                  <a:pt x="12410" y="3066"/>
                </a:lnTo>
                <a:lnTo>
                  <a:pt x="12093" y="2823"/>
                </a:lnTo>
                <a:lnTo>
                  <a:pt x="12288" y="2677"/>
                </a:lnTo>
                <a:lnTo>
                  <a:pt x="12483" y="2531"/>
                </a:lnTo>
                <a:lnTo>
                  <a:pt x="12726" y="2385"/>
                </a:lnTo>
                <a:lnTo>
                  <a:pt x="12945" y="2287"/>
                </a:lnTo>
                <a:lnTo>
                  <a:pt x="13164" y="2239"/>
                </a:lnTo>
                <a:close/>
                <a:moveTo>
                  <a:pt x="7981" y="3699"/>
                </a:moveTo>
                <a:lnTo>
                  <a:pt x="7981" y="3723"/>
                </a:lnTo>
                <a:lnTo>
                  <a:pt x="7932" y="3723"/>
                </a:lnTo>
                <a:lnTo>
                  <a:pt x="7908" y="3747"/>
                </a:lnTo>
                <a:lnTo>
                  <a:pt x="7835" y="3796"/>
                </a:lnTo>
                <a:lnTo>
                  <a:pt x="7786" y="3845"/>
                </a:lnTo>
                <a:lnTo>
                  <a:pt x="7738" y="3918"/>
                </a:lnTo>
                <a:lnTo>
                  <a:pt x="7689" y="3991"/>
                </a:lnTo>
                <a:lnTo>
                  <a:pt x="7689" y="4064"/>
                </a:lnTo>
                <a:lnTo>
                  <a:pt x="7689" y="4088"/>
                </a:lnTo>
                <a:lnTo>
                  <a:pt x="7689" y="4112"/>
                </a:lnTo>
                <a:lnTo>
                  <a:pt x="7689" y="4137"/>
                </a:lnTo>
                <a:lnTo>
                  <a:pt x="7689" y="4161"/>
                </a:lnTo>
                <a:lnTo>
                  <a:pt x="7689" y="4307"/>
                </a:lnTo>
                <a:lnTo>
                  <a:pt x="7738" y="4453"/>
                </a:lnTo>
                <a:lnTo>
                  <a:pt x="7786" y="4526"/>
                </a:lnTo>
                <a:lnTo>
                  <a:pt x="7859" y="4574"/>
                </a:lnTo>
                <a:lnTo>
                  <a:pt x="8030" y="4672"/>
                </a:lnTo>
                <a:lnTo>
                  <a:pt x="8176" y="4720"/>
                </a:lnTo>
                <a:lnTo>
                  <a:pt x="8297" y="4720"/>
                </a:lnTo>
                <a:lnTo>
                  <a:pt x="8395" y="4696"/>
                </a:lnTo>
                <a:lnTo>
                  <a:pt x="8492" y="4672"/>
                </a:lnTo>
                <a:lnTo>
                  <a:pt x="8589" y="4599"/>
                </a:lnTo>
                <a:lnTo>
                  <a:pt x="8662" y="4526"/>
                </a:lnTo>
                <a:lnTo>
                  <a:pt x="8711" y="4429"/>
                </a:lnTo>
                <a:lnTo>
                  <a:pt x="8711" y="4307"/>
                </a:lnTo>
                <a:lnTo>
                  <a:pt x="8711" y="4185"/>
                </a:lnTo>
                <a:lnTo>
                  <a:pt x="8662" y="4064"/>
                </a:lnTo>
                <a:lnTo>
                  <a:pt x="8614" y="3942"/>
                </a:lnTo>
                <a:lnTo>
                  <a:pt x="8541" y="3845"/>
                </a:lnTo>
                <a:lnTo>
                  <a:pt x="8468" y="3772"/>
                </a:lnTo>
                <a:lnTo>
                  <a:pt x="8370" y="3723"/>
                </a:lnTo>
                <a:lnTo>
                  <a:pt x="8273" y="3699"/>
                </a:lnTo>
                <a:close/>
                <a:moveTo>
                  <a:pt x="9830" y="3966"/>
                </a:moveTo>
                <a:lnTo>
                  <a:pt x="9709" y="3991"/>
                </a:lnTo>
                <a:lnTo>
                  <a:pt x="9611" y="4064"/>
                </a:lnTo>
                <a:lnTo>
                  <a:pt x="9538" y="4161"/>
                </a:lnTo>
                <a:lnTo>
                  <a:pt x="9514" y="4258"/>
                </a:lnTo>
                <a:lnTo>
                  <a:pt x="9490" y="4356"/>
                </a:lnTo>
                <a:lnTo>
                  <a:pt x="9514" y="4453"/>
                </a:lnTo>
                <a:lnTo>
                  <a:pt x="9563" y="4574"/>
                </a:lnTo>
                <a:lnTo>
                  <a:pt x="9636" y="4647"/>
                </a:lnTo>
                <a:lnTo>
                  <a:pt x="9757" y="4720"/>
                </a:lnTo>
                <a:lnTo>
                  <a:pt x="9879" y="4745"/>
                </a:lnTo>
                <a:lnTo>
                  <a:pt x="10025" y="4696"/>
                </a:lnTo>
                <a:lnTo>
                  <a:pt x="10098" y="4672"/>
                </a:lnTo>
                <a:lnTo>
                  <a:pt x="10147" y="4623"/>
                </a:lnTo>
                <a:lnTo>
                  <a:pt x="10244" y="4502"/>
                </a:lnTo>
                <a:lnTo>
                  <a:pt x="10268" y="4429"/>
                </a:lnTo>
                <a:lnTo>
                  <a:pt x="10268" y="4356"/>
                </a:lnTo>
                <a:lnTo>
                  <a:pt x="10244" y="4234"/>
                </a:lnTo>
                <a:lnTo>
                  <a:pt x="10220" y="4161"/>
                </a:lnTo>
                <a:lnTo>
                  <a:pt x="10147" y="4064"/>
                </a:lnTo>
                <a:lnTo>
                  <a:pt x="10074" y="4015"/>
                </a:lnTo>
                <a:lnTo>
                  <a:pt x="9952" y="3966"/>
                </a:lnTo>
                <a:close/>
                <a:moveTo>
                  <a:pt x="9125" y="5572"/>
                </a:moveTo>
                <a:lnTo>
                  <a:pt x="9003" y="5596"/>
                </a:lnTo>
                <a:lnTo>
                  <a:pt x="8881" y="5669"/>
                </a:lnTo>
                <a:lnTo>
                  <a:pt x="8808" y="5791"/>
                </a:lnTo>
                <a:lnTo>
                  <a:pt x="8784" y="5913"/>
                </a:lnTo>
                <a:lnTo>
                  <a:pt x="8808" y="6034"/>
                </a:lnTo>
                <a:lnTo>
                  <a:pt x="8881" y="6156"/>
                </a:lnTo>
                <a:lnTo>
                  <a:pt x="9003" y="6229"/>
                </a:lnTo>
                <a:lnTo>
                  <a:pt x="9125" y="6253"/>
                </a:lnTo>
                <a:lnTo>
                  <a:pt x="9246" y="6229"/>
                </a:lnTo>
                <a:lnTo>
                  <a:pt x="9368" y="6156"/>
                </a:lnTo>
                <a:lnTo>
                  <a:pt x="9441" y="6034"/>
                </a:lnTo>
                <a:lnTo>
                  <a:pt x="9465" y="5913"/>
                </a:lnTo>
                <a:lnTo>
                  <a:pt x="9441" y="5791"/>
                </a:lnTo>
                <a:lnTo>
                  <a:pt x="9368" y="5669"/>
                </a:lnTo>
                <a:lnTo>
                  <a:pt x="9246" y="5596"/>
                </a:lnTo>
                <a:lnTo>
                  <a:pt x="9125" y="5572"/>
                </a:lnTo>
                <a:close/>
                <a:moveTo>
                  <a:pt x="5013" y="9441"/>
                </a:moveTo>
                <a:lnTo>
                  <a:pt x="4842" y="9538"/>
                </a:lnTo>
                <a:lnTo>
                  <a:pt x="4672" y="9684"/>
                </a:lnTo>
                <a:lnTo>
                  <a:pt x="4502" y="9855"/>
                </a:lnTo>
                <a:lnTo>
                  <a:pt x="4356" y="10025"/>
                </a:lnTo>
                <a:lnTo>
                  <a:pt x="4112" y="10414"/>
                </a:lnTo>
                <a:lnTo>
                  <a:pt x="3918" y="10779"/>
                </a:lnTo>
                <a:lnTo>
                  <a:pt x="3723" y="11144"/>
                </a:lnTo>
                <a:lnTo>
                  <a:pt x="3650" y="11363"/>
                </a:lnTo>
                <a:lnTo>
                  <a:pt x="3553" y="11582"/>
                </a:lnTo>
                <a:lnTo>
                  <a:pt x="3504" y="11826"/>
                </a:lnTo>
                <a:lnTo>
                  <a:pt x="3480" y="12045"/>
                </a:lnTo>
                <a:lnTo>
                  <a:pt x="3480" y="12239"/>
                </a:lnTo>
                <a:lnTo>
                  <a:pt x="3528" y="12337"/>
                </a:lnTo>
                <a:lnTo>
                  <a:pt x="3577" y="12410"/>
                </a:lnTo>
                <a:lnTo>
                  <a:pt x="3601" y="12434"/>
                </a:lnTo>
                <a:lnTo>
                  <a:pt x="3626" y="12458"/>
                </a:lnTo>
                <a:lnTo>
                  <a:pt x="3650" y="12434"/>
                </a:lnTo>
                <a:lnTo>
                  <a:pt x="3674" y="12410"/>
                </a:lnTo>
                <a:lnTo>
                  <a:pt x="3747" y="12288"/>
                </a:lnTo>
                <a:lnTo>
                  <a:pt x="3772" y="12166"/>
                </a:lnTo>
                <a:lnTo>
                  <a:pt x="3820" y="11874"/>
                </a:lnTo>
                <a:lnTo>
                  <a:pt x="3869" y="11631"/>
                </a:lnTo>
                <a:lnTo>
                  <a:pt x="3966" y="11388"/>
                </a:lnTo>
                <a:lnTo>
                  <a:pt x="4137" y="10925"/>
                </a:lnTo>
                <a:lnTo>
                  <a:pt x="4331" y="10536"/>
                </a:lnTo>
                <a:lnTo>
                  <a:pt x="4575" y="10171"/>
                </a:lnTo>
                <a:lnTo>
                  <a:pt x="4818" y="9830"/>
                </a:lnTo>
                <a:lnTo>
                  <a:pt x="5061" y="9490"/>
                </a:lnTo>
                <a:lnTo>
                  <a:pt x="5061" y="9465"/>
                </a:lnTo>
                <a:lnTo>
                  <a:pt x="5061" y="9441"/>
                </a:lnTo>
                <a:close/>
                <a:moveTo>
                  <a:pt x="9003" y="2287"/>
                </a:moveTo>
                <a:lnTo>
                  <a:pt x="9319" y="2312"/>
                </a:lnTo>
                <a:lnTo>
                  <a:pt x="9611" y="2360"/>
                </a:lnTo>
                <a:lnTo>
                  <a:pt x="9928" y="2409"/>
                </a:lnTo>
                <a:lnTo>
                  <a:pt x="10220" y="2482"/>
                </a:lnTo>
                <a:lnTo>
                  <a:pt x="10512" y="2579"/>
                </a:lnTo>
                <a:lnTo>
                  <a:pt x="10804" y="2677"/>
                </a:lnTo>
                <a:lnTo>
                  <a:pt x="11071" y="2798"/>
                </a:lnTo>
                <a:lnTo>
                  <a:pt x="11339" y="2944"/>
                </a:lnTo>
                <a:lnTo>
                  <a:pt x="11582" y="3066"/>
                </a:lnTo>
                <a:lnTo>
                  <a:pt x="11826" y="3236"/>
                </a:lnTo>
                <a:lnTo>
                  <a:pt x="12020" y="3382"/>
                </a:lnTo>
                <a:lnTo>
                  <a:pt x="12215" y="3577"/>
                </a:lnTo>
                <a:lnTo>
                  <a:pt x="12580" y="3966"/>
                </a:lnTo>
                <a:lnTo>
                  <a:pt x="12921" y="4380"/>
                </a:lnTo>
                <a:lnTo>
                  <a:pt x="12410" y="5012"/>
                </a:lnTo>
                <a:lnTo>
                  <a:pt x="11874" y="5596"/>
                </a:lnTo>
                <a:lnTo>
                  <a:pt x="11339" y="6180"/>
                </a:lnTo>
                <a:lnTo>
                  <a:pt x="10804" y="6764"/>
                </a:lnTo>
                <a:lnTo>
                  <a:pt x="9684" y="7908"/>
                </a:lnTo>
                <a:lnTo>
                  <a:pt x="9149" y="8492"/>
                </a:lnTo>
                <a:lnTo>
                  <a:pt x="8614" y="9076"/>
                </a:lnTo>
                <a:lnTo>
                  <a:pt x="6667" y="11217"/>
                </a:lnTo>
                <a:lnTo>
                  <a:pt x="6302" y="11631"/>
                </a:lnTo>
                <a:lnTo>
                  <a:pt x="5889" y="12045"/>
                </a:lnTo>
                <a:lnTo>
                  <a:pt x="5499" y="12410"/>
                </a:lnTo>
                <a:lnTo>
                  <a:pt x="5061" y="12774"/>
                </a:lnTo>
                <a:lnTo>
                  <a:pt x="5061" y="12774"/>
                </a:lnTo>
                <a:lnTo>
                  <a:pt x="5110" y="12677"/>
                </a:lnTo>
                <a:lnTo>
                  <a:pt x="5329" y="12166"/>
                </a:lnTo>
                <a:lnTo>
                  <a:pt x="5572" y="11631"/>
                </a:lnTo>
                <a:lnTo>
                  <a:pt x="5597" y="11582"/>
                </a:lnTo>
                <a:lnTo>
                  <a:pt x="5548" y="11558"/>
                </a:lnTo>
                <a:lnTo>
                  <a:pt x="5499" y="11534"/>
                </a:lnTo>
                <a:lnTo>
                  <a:pt x="5475" y="11582"/>
                </a:lnTo>
                <a:lnTo>
                  <a:pt x="5183" y="11996"/>
                </a:lnTo>
                <a:lnTo>
                  <a:pt x="4915" y="12434"/>
                </a:lnTo>
                <a:lnTo>
                  <a:pt x="4745" y="12750"/>
                </a:lnTo>
                <a:lnTo>
                  <a:pt x="4648" y="12920"/>
                </a:lnTo>
                <a:lnTo>
                  <a:pt x="4599" y="13091"/>
                </a:lnTo>
                <a:lnTo>
                  <a:pt x="4477" y="13188"/>
                </a:lnTo>
                <a:lnTo>
                  <a:pt x="4404" y="13115"/>
                </a:lnTo>
                <a:lnTo>
                  <a:pt x="4258" y="13042"/>
                </a:lnTo>
                <a:lnTo>
                  <a:pt x="4331" y="12750"/>
                </a:lnTo>
                <a:lnTo>
                  <a:pt x="4404" y="12507"/>
                </a:lnTo>
                <a:lnTo>
                  <a:pt x="4526" y="12264"/>
                </a:lnTo>
                <a:lnTo>
                  <a:pt x="4769" y="11801"/>
                </a:lnTo>
                <a:lnTo>
                  <a:pt x="5232" y="11071"/>
                </a:lnTo>
                <a:lnTo>
                  <a:pt x="5694" y="10366"/>
                </a:lnTo>
                <a:lnTo>
                  <a:pt x="5718" y="10341"/>
                </a:lnTo>
                <a:lnTo>
                  <a:pt x="5694" y="10317"/>
                </a:lnTo>
                <a:lnTo>
                  <a:pt x="5670" y="10293"/>
                </a:lnTo>
                <a:lnTo>
                  <a:pt x="5645" y="10317"/>
                </a:lnTo>
                <a:lnTo>
                  <a:pt x="5037" y="11047"/>
                </a:lnTo>
                <a:lnTo>
                  <a:pt x="4745" y="11412"/>
                </a:lnTo>
                <a:lnTo>
                  <a:pt x="4477" y="11801"/>
                </a:lnTo>
                <a:lnTo>
                  <a:pt x="4331" y="12020"/>
                </a:lnTo>
                <a:lnTo>
                  <a:pt x="4185" y="12288"/>
                </a:lnTo>
                <a:lnTo>
                  <a:pt x="4064" y="12556"/>
                </a:lnTo>
                <a:lnTo>
                  <a:pt x="3966" y="12847"/>
                </a:lnTo>
                <a:lnTo>
                  <a:pt x="3674" y="12604"/>
                </a:lnTo>
                <a:lnTo>
                  <a:pt x="3407" y="12312"/>
                </a:lnTo>
                <a:lnTo>
                  <a:pt x="3188" y="11996"/>
                </a:lnTo>
                <a:lnTo>
                  <a:pt x="2969" y="11655"/>
                </a:lnTo>
                <a:lnTo>
                  <a:pt x="3066" y="11436"/>
                </a:lnTo>
                <a:lnTo>
                  <a:pt x="3139" y="11193"/>
                </a:lnTo>
                <a:lnTo>
                  <a:pt x="3236" y="10950"/>
                </a:lnTo>
                <a:lnTo>
                  <a:pt x="3358" y="10706"/>
                </a:lnTo>
                <a:lnTo>
                  <a:pt x="3626" y="10220"/>
                </a:lnTo>
                <a:lnTo>
                  <a:pt x="3869" y="9782"/>
                </a:lnTo>
                <a:lnTo>
                  <a:pt x="4161" y="9368"/>
                </a:lnTo>
                <a:lnTo>
                  <a:pt x="4453" y="8954"/>
                </a:lnTo>
                <a:lnTo>
                  <a:pt x="4769" y="8565"/>
                </a:lnTo>
                <a:lnTo>
                  <a:pt x="4794" y="8541"/>
                </a:lnTo>
                <a:lnTo>
                  <a:pt x="4769" y="8516"/>
                </a:lnTo>
                <a:lnTo>
                  <a:pt x="4745" y="8492"/>
                </a:lnTo>
                <a:lnTo>
                  <a:pt x="4721" y="8492"/>
                </a:lnTo>
                <a:lnTo>
                  <a:pt x="4331" y="8808"/>
                </a:lnTo>
                <a:lnTo>
                  <a:pt x="3991" y="9149"/>
                </a:lnTo>
                <a:lnTo>
                  <a:pt x="3699" y="9514"/>
                </a:lnTo>
                <a:lnTo>
                  <a:pt x="3407" y="9928"/>
                </a:lnTo>
                <a:lnTo>
                  <a:pt x="3236" y="10195"/>
                </a:lnTo>
                <a:lnTo>
                  <a:pt x="3042" y="10512"/>
                </a:lnTo>
                <a:lnTo>
                  <a:pt x="2871" y="10852"/>
                </a:lnTo>
                <a:lnTo>
                  <a:pt x="2798" y="11047"/>
                </a:lnTo>
                <a:lnTo>
                  <a:pt x="2750" y="11217"/>
                </a:lnTo>
                <a:lnTo>
                  <a:pt x="2579" y="10852"/>
                </a:lnTo>
                <a:lnTo>
                  <a:pt x="2458" y="10487"/>
                </a:lnTo>
                <a:lnTo>
                  <a:pt x="2579" y="10341"/>
                </a:lnTo>
                <a:lnTo>
                  <a:pt x="2652" y="10195"/>
                </a:lnTo>
                <a:lnTo>
                  <a:pt x="2798" y="9830"/>
                </a:lnTo>
                <a:lnTo>
                  <a:pt x="3236" y="8954"/>
                </a:lnTo>
                <a:lnTo>
                  <a:pt x="3455" y="8565"/>
                </a:lnTo>
                <a:lnTo>
                  <a:pt x="3699" y="8200"/>
                </a:lnTo>
                <a:lnTo>
                  <a:pt x="3966" y="7835"/>
                </a:lnTo>
                <a:lnTo>
                  <a:pt x="4185" y="7446"/>
                </a:lnTo>
                <a:lnTo>
                  <a:pt x="4210" y="7421"/>
                </a:lnTo>
                <a:lnTo>
                  <a:pt x="4185" y="7397"/>
                </a:lnTo>
                <a:lnTo>
                  <a:pt x="4161" y="7373"/>
                </a:lnTo>
                <a:lnTo>
                  <a:pt x="4137" y="7397"/>
                </a:lnTo>
                <a:lnTo>
                  <a:pt x="3966" y="7494"/>
                </a:lnTo>
                <a:lnTo>
                  <a:pt x="3820" y="7640"/>
                </a:lnTo>
                <a:lnTo>
                  <a:pt x="3674" y="7786"/>
                </a:lnTo>
                <a:lnTo>
                  <a:pt x="3528" y="7957"/>
                </a:lnTo>
                <a:lnTo>
                  <a:pt x="3285" y="8346"/>
                </a:lnTo>
                <a:lnTo>
                  <a:pt x="3066" y="8687"/>
                </a:lnTo>
                <a:lnTo>
                  <a:pt x="2798" y="9198"/>
                </a:lnTo>
                <a:lnTo>
                  <a:pt x="2555" y="9709"/>
                </a:lnTo>
                <a:lnTo>
                  <a:pt x="2458" y="9928"/>
                </a:lnTo>
                <a:lnTo>
                  <a:pt x="2360" y="10171"/>
                </a:lnTo>
                <a:lnTo>
                  <a:pt x="2239" y="9757"/>
                </a:lnTo>
                <a:lnTo>
                  <a:pt x="2166" y="9368"/>
                </a:lnTo>
                <a:lnTo>
                  <a:pt x="2239" y="9173"/>
                </a:lnTo>
                <a:lnTo>
                  <a:pt x="2385" y="8833"/>
                </a:lnTo>
                <a:lnTo>
                  <a:pt x="2555" y="8492"/>
                </a:lnTo>
                <a:lnTo>
                  <a:pt x="2725" y="8176"/>
                </a:lnTo>
                <a:lnTo>
                  <a:pt x="2920" y="7859"/>
                </a:lnTo>
                <a:lnTo>
                  <a:pt x="3309" y="7300"/>
                </a:lnTo>
                <a:lnTo>
                  <a:pt x="3528" y="7056"/>
                </a:lnTo>
                <a:lnTo>
                  <a:pt x="3747" y="6789"/>
                </a:lnTo>
                <a:lnTo>
                  <a:pt x="3893" y="6667"/>
                </a:lnTo>
                <a:lnTo>
                  <a:pt x="4088" y="6545"/>
                </a:lnTo>
                <a:lnTo>
                  <a:pt x="4234" y="6399"/>
                </a:lnTo>
                <a:lnTo>
                  <a:pt x="4380" y="6253"/>
                </a:lnTo>
                <a:lnTo>
                  <a:pt x="4356" y="6229"/>
                </a:lnTo>
                <a:lnTo>
                  <a:pt x="4283" y="6205"/>
                </a:lnTo>
                <a:lnTo>
                  <a:pt x="4185" y="6180"/>
                </a:lnTo>
                <a:lnTo>
                  <a:pt x="4064" y="6229"/>
                </a:lnTo>
                <a:lnTo>
                  <a:pt x="3942" y="6278"/>
                </a:lnTo>
                <a:lnTo>
                  <a:pt x="3820" y="6375"/>
                </a:lnTo>
                <a:lnTo>
                  <a:pt x="3699" y="6472"/>
                </a:lnTo>
                <a:lnTo>
                  <a:pt x="3455" y="6716"/>
                </a:lnTo>
                <a:lnTo>
                  <a:pt x="3236" y="6983"/>
                </a:lnTo>
                <a:lnTo>
                  <a:pt x="3017" y="7251"/>
                </a:lnTo>
                <a:lnTo>
                  <a:pt x="2750" y="7640"/>
                </a:lnTo>
                <a:lnTo>
                  <a:pt x="2579" y="7908"/>
                </a:lnTo>
                <a:lnTo>
                  <a:pt x="2409" y="8176"/>
                </a:lnTo>
                <a:lnTo>
                  <a:pt x="2239" y="8468"/>
                </a:lnTo>
                <a:lnTo>
                  <a:pt x="2093" y="8784"/>
                </a:lnTo>
                <a:lnTo>
                  <a:pt x="2093" y="8565"/>
                </a:lnTo>
                <a:lnTo>
                  <a:pt x="2093" y="8224"/>
                </a:lnTo>
                <a:lnTo>
                  <a:pt x="2239" y="7835"/>
                </a:lnTo>
                <a:lnTo>
                  <a:pt x="2385" y="7567"/>
                </a:lnTo>
                <a:lnTo>
                  <a:pt x="2506" y="7324"/>
                </a:lnTo>
                <a:lnTo>
                  <a:pt x="2823" y="6837"/>
                </a:lnTo>
                <a:lnTo>
                  <a:pt x="3139" y="6375"/>
                </a:lnTo>
                <a:lnTo>
                  <a:pt x="3309" y="6156"/>
                </a:lnTo>
                <a:lnTo>
                  <a:pt x="3504" y="5961"/>
                </a:lnTo>
                <a:lnTo>
                  <a:pt x="3723" y="5742"/>
                </a:lnTo>
                <a:lnTo>
                  <a:pt x="3942" y="5572"/>
                </a:lnTo>
                <a:lnTo>
                  <a:pt x="4161" y="5402"/>
                </a:lnTo>
                <a:lnTo>
                  <a:pt x="4404" y="5256"/>
                </a:lnTo>
                <a:lnTo>
                  <a:pt x="4429" y="5207"/>
                </a:lnTo>
                <a:lnTo>
                  <a:pt x="4429" y="5158"/>
                </a:lnTo>
                <a:lnTo>
                  <a:pt x="4380" y="5110"/>
                </a:lnTo>
                <a:lnTo>
                  <a:pt x="4331" y="5110"/>
                </a:lnTo>
                <a:lnTo>
                  <a:pt x="4088" y="5207"/>
                </a:lnTo>
                <a:lnTo>
                  <a:pt x="3845" y="5353"/>
                </a:lnTo>
                <a:lnTo>
                  <a:pt x="3626" y="5499"/>
                </a:lnTo>
                <a:lnTo>
                  <a:pt x="3431" y="5645"/>
                </a:lnTo>
                <a:lnTo>
                  <a:pt x="3236" y="5840"/>
                </a:lnTo>
                <a:lnTo>
                  <a:pt x="3042" y="6034"/>
                </a:lnTo>
                <a:lnTo>
                  <a:pt x="2701" y="6424"/>
                </a:lnTo>
                <a:lnTo>
                  <a:pt x="2409" y="6837"/>
                </a:lnTo>
                <a:lnTo>
                  <a:pt x="2166" y="7251"/>
                </a:lnTo>
                <a:lnTo>
                  <a:pt x="2239" y="6910"/>
                </a:lnTo>
                <a:lnTo>
                  <a:pt x="2312" y="6570"/>
                </a:lnTo>
                <a:lnTo>
                  <a:pt x="2409" y="6229"/>
                </a:lnTo>
                <a:lnTo>
                  <a:pt x="2531" y="5888"/>
                </a:lnTo>
                <a:lnTo>
                  <a:pt x="2774" y="5621"/>
                </a:lnTo>
                <a:lnTo>
                  <a:pt x="3042" y="5402"/>
                </a:lnTo>
                <a:lnTo>
                  <a:pt x="3626" y="4964"/>
                </a:lnTo>
                <a:lnTo>
                  <a:pt x="3650" y="4915"/>
                </a:lnTo>
                <a:lnTo>
                  <a:pt x="3650" y="4866"/>
                </a:lnTo>
                <a:lnTo>
                  <a:pt x="3626" y="4818"/>
                </a:lnTo>
                <a:lnTo>
                  <a:pt x="3407" y="4818"/>
                </a:lnTo>
                <a:lnTo>
                  <a:pt x="3261" y="4866"/>
                </a:lnTo>
                <a:lnTo>
                  <a:pt x="3090" y="4939"/>
                </a:lnTo>
                <a:lnTo>
                  <a:pt x="2944" y="5012"/>
                </a:lnTo>
                <a:lnTo>
                  <a:pt x="3236" y="4574"/>
                </a:lnTo>
                <a:lnTo>
                  <a:pt x="3577" y="4161"/>
                </a:lnTo>
                <a:lnTo>
                  <a:pt x="3747" y="3966"/>
                </a:lnTo>
                <a:lnTo>
                  <a:pt x="3942" y="3796"/>
                </a:lnTo>
                <a:lnTo>
                  <a:pt x="4137" y="3626"/>
                </a:lnTo>
                <a:lnTo>
                  <a:pt x="4356" y="3480"/>
                </a:lnTo>
                <a:lnTo>
                  <a:pt x="4623" y="3309"/>
                </a:lnTo>
                <a:lnTo>
                  <a:pt x="4867" y="3163"/>
                </a:lnTo>
                <a:lnTo>
                  <a:pt x="5426" y="2896"/>
                </a:lnTo>
                <a:lnTo>
                  <a:pt x="5986" y="2677"/>
                </a:lnTo>
                <a:lnTo>
                  <a:pt x="6594" y="2506"/>
                </a:lnTo>
                <a:lnTo>
                  <a:pt x="7178" y="2385"/>
                </a:lnTo>
                <a:lnTo>
                  <a:pt x="7786" y="2312"/>
                </a:lnTo>
                <a:lnTo>
                  <a:pt x="8419" y="2287"/>
                </a:lnTo>
                <a:close/>
                <a:moveTo>
                  <a:pt x="2506" y="11947"/>
                </a:moveTo>
                <a:lnTo>
                  <a:pt x="2798" y="12410"/>
                </a:lnTo>
                <a:lnTo>
                  <a:pt x="2969" y="12628"/>
                </a:lnTo>
                <a:lnTo>
                  <a:pt x="3139" y="12823"/>
                </a:lnTo>
                <a:lnTo>
                  <a:pt x="3334" y="12993"/>
                </a:lnTo>
                <a:lnTo>
                  <a:pt x="3528" y="13188"/>
                </a:lnTo>
                <a:lnTo>
                  <a:pt x="3723" y="13334"/>
                </a:lnTo>
                <a:lnTo>
                  <a:pt x="3918" y="13480"/>
                </a:lnTo>
                <a:lnTo>
                  <a:pt x="3528" y="13675"/>
                </a:lnTo>
                <a:lnTo>
                  <a:pt x="3309" y="13748"/>
                </a:lnTo>
                <a:lnTo>
                  <a:pt x="3090" y="13821"/>
                </a:lnTo>
                <a:lnTo>
                  <a:pt x="2871" y="13845"/>
                </a:lnTo>
                <a:lnTo>
                  <a:pt x="2677" y="13845"/>
                </a:lnTo>
                <a:lnTo>
                  <a:pt x="2506" y="13796"/>
                </a:lnTo>
                <a:lnTo>
                  <a:pt x="2409" y="13772"/>
                </a:lnTo>
                <a:lnTo>
                  <a:pt x="2336" y="13723"/>
                </a:lnTo>
                <a:lnTo>
                  <a:pt x="2239" y="13626"/>
                </a:lnTo>
                <a:lnTo>
                  <a:pt x="2190" y="13553"/>
                </a:lnTo>
                <a:lnTo>
                  <a:pt x="2141" y="13456"/>
                </a:lnTo>
                <a:lnTo>
                  <a:pt x="2117" y="13358"/>
                </a:lnTo>
                <a:lnTo>
                  <a:pt x="2117" y="13139"/>
                </a:lnTo>
                <a:lnTo>
                  <a:pt x="2166" y="12896"/>
                </a:lnTo>
                <a:lnTo>
                  <a:pt x="2239" y="12653"/>
                </a:lnTo>
                <a:lnTo>
                  <a:pt x="2336" y="12410"/>
                </a:lnTo>
                <a:lnTo>
                  <a:pt x="2506" y="11947"/>
                </a:lnTo>
                <a:close/>
                <a:moveTo>
                  <a:pt x="14064" y="6570"/>
                </a:moveTo>
                <a:lnTo>
                  <a:pt x="14113" y="6740"/>
                </a:lnTo>
                <a:lnTo>
                  <a:pt x="14162" y="6910"/>
                </a:lnTo>
                <a:lnTo>
                  <a:pt x="14210" y="7105"/>
                </a:lnTo>
                <a:lnTo>
                  <a:pt x="14235" y="7324"/>
                </a:lnTo>
                <a:lnTo>
                  <a:pt x="14235" y="7713"/>
                </a:lnTo>
                <a:lnTo>
                  <a:pt x="14235" y="8078"/>
                </a:lnTo>
                <a:lnTo>
                  <a:pt x="14235" y="8541"/>
                </a:lnTo>
                <a:lnTo>
                  <a:pt x="14210" y="9003"/>
                </a:lnTo>
                <a:lnTo>
                  <a:pt x="14162" y="9465"/>
                </a:lnTo>
                <a:lnTo>
                  <a:pt x="14064" y="9928"/>
                </a:lnTo>
                <a:lnTo>
                  <a:pt x="13943" y="10341"/>
                </a:lnTo>
                <a:lnTo>
                  <a:pt x="13797" y="10731"/>
                </a:lnTo>
                <a:lnTo>
                  <a:pt x="13602" y="11120"/>
                </a:lnTo>
                <a:lnTo>
                  <a:pt x="13383" y="11485"/>
                </a:lnTo>
                <a:lnTo>
                  <a:pt x="13140" y="11850"/>
                </a:lnTo>
                <a:lnTo>
                  <a:pt x="12848" y="12166"/>
                </a:lnTo>
                <a:lnTo>
                  <a:pt x="12556" y="12483"/>
                </a:lnTo>
                <a:lnTo>
                  <a:pt x="12239" y="12799"/>
                </a:lnTo>
                <a:lnTo>
                  <a:pt x="12191" y="12726"/>
                </a:lnTo>
                <a:lnTo>
                  <a:pt x="12142" y="12701"/>
                </a:lnTo>
                <a:lnTo>
                  <a:pt x="12020" y="12628"/>
                </a:lnTo>
                <a:lnTo>
                  <a:pt x="11972" y="12628"/>
                </a:lnTo>
                <a:lnTo>
                  <a:pt x="11947" y="12653"/>
                </a:lnTo>
                <a:lnTo>
                  <a:pt x="11947" y="12677"/>
                </a:lnTo>
                <a:lnTo>
                  <a:pt x="11947" y="12726"/>
                </a:lnTo>
                <a:lnTo>
                  <a:pt x="11996" y="12774"/>
                </a:lnTo>
                <a:lnTo>
                  <a:pt x="12020" y="12823"/>
                </a:lnTo>
                <a:lnTo>
                  <a:pt x="12045" y="12969"/>
                </a:lnTo>
                <a:lnTo>
                  <a:pt x="11680" y="13237"/>
                </a:lnTo>
                <a:lnTo>
                  <a:pt x="11582" y="13018"/>
                </a:lnTo>
                <a:lnTo>
                  <a:pt x="11558" y="12896"/>
                </a:lnTo>
                <a:lnTo>
                  <a:pt x="11534" y="12774"/>
                </a:lnTo>
                <a:lnTo>
                  <a:pt x="11509" y="12726"/>
                </a:lnTo>
                <a:lnTo>
                  <a:pt x="11461" y="12701"/>
                </a:lnTo>
                <a:lnTo>
                  <a:pt x="11412" y="12726"/>
                </a:lnTo>
                <a:lnTo>
                  <a:pt x="11388" y="12774"/>
                </a:lnTo>
                <a:lnTo>
                  <a:pt x="11363" y="13115"/>
                </a:lnTo>
                <a:lnTo>
                  <a:pt x="11363" y="13285"/>
                </a:lnTo>
                <a:lnTo>
                  <a:pt x="11388" y="13431"/>
                </a:lnTo>
                <a:lnTo>
                  <a:pt x="11266" y="13529"/>
                </a:lnTo>
                <a:lnTo>
                  <a:pt x="11096" y="13626"/>
                </a:lnTo>
                <a:lnTo>
                  <a:pt x="11023" y="13310"/>
                </a:lnTo>
                <a:lnTo>
                  <a:pt x="10925" y="12993"/>
                </a:lnTo>
                <a:lnTo>
                  <a:pt x="10877" y="12969"/>
                </a:lnTo>
                <a:lnTo>
                  <a:pt x="10828" y="12993"/>
                </a:lnTo>
                <a:lnTo>
                  <a:pt x="10779" y="13188"/>
                </a:lnTo>
                <a:lnTo>
                  <a:pt x="10779" y="13383"/>
                </a:lnTo>
                <a:lnTo>
                  <a:pt x="10804" y="13577"/>
                </a:lnTo>
                <a:lnTo>
                  <a:pt x="10852" y="13772"/>
                </a:lnTo>
                <a:lnTo>
                  <a:pt x="10487" y="13918"/>
                </a:lnTo>
                <a:lnTo>
                  <a:pt x="10487" y="13821"/>
                </a:lnTo>
                <a:lnTo>
                  <a:pt x="10463" y="13480"/>
                </a:lnTo>
                <a:lnTo>
                  <a:pt x="10439" y="13310"/>
                </a:lnTo>
                <a:lnTo>
                  <a:pt x="10414" y="13139"/>
                </a:lnTo>
                <a:lnTo>
                  <a:pt x="10390" y="13091"/>
                </a:lnTo>
                <a:lnTo>
                  <a:pt x="10293" y="13091"/>
                </a:lnTo>
                <a:lnTo>
                  <a:pt x="10268" y="13139"/>
                </a:lnTo>
                <a:lnTo>
                  <a:pt x="10195" y="13480"/>
                </a:lnTo>
                <a:lnTo>
                  <a:pt x="10195" y="13821"/>
                </a:lnTo>
                <a:lnTo>
                  <a:pt x="10171" y="14040"/>
                </a:lnTo>
                <a:lnTo>
                  <a:pt x="9782" y="14186"/>
                </a:lnTo>
                <a:lnTo>
                  <a:pt x="9806" y="13845"/>
                </a:lnTo>
                <a:lnTo>
                  <a:pt x="9879" y="13504"/>
                </a:lnTo>
                <a:lnTo>
                  <a:pt x="9928" y="13164"/>
                </a:lnTo>
                <a:lnTo>
                  <a:pt x="9952" y="12823"/>
                </a:lnTo>
                <a:lnTo>
                  <a:pt x="9952" y="12774"/>
                </a:lnTo>
                <a:lnTo>
                  <a:pt x="9928" y="12750"/>
                </a:lnTo>
                <a:lnTo>
                  <a:pt x="9879" y="12726"/>
                </a:lnTo>
                <a:lnTo>
                  <a:pt x="9806" y="12750"/>
                </a:lnTo>
                <a:lnTo>
                  <a:pt x="9757" y="12799"/>
                </a:lnTo>
                <a:lnTo>
                  <a:pt x="9636" y="13139"/>
                </a:lnTo>
                <a:lnTo>
                  <a:pt x="9490" y="13504"/>
                </a:lnTo>
                <a:lnTo>
                  <a:pt x="9417" y="13894"/>
                </a:lnTo>
                <a:lnTo>
                  <a:pt x="9392" y="14088"/>
                </a:lnTo>
                <a:lnTo>
                  <a:pt x="9368" y="14283"/>
                </a:lnTo>
                <a:lnTo>
                  <a:pt x="9125" y="14332"/>
                </a:lnTo>
                <a:lnTo>
                  <a:pt x="9125" y="14064"/>
                </a:lnTo>
                <a:lnTo>
                  <a:pt x="9149" y="13821"/>
                </a:lnTo>
                <a:lnTo>
                  <a:pt x="9173" y="13431"/>
                </a:lnTo>
                <a:lnTo>
                  <a:pt x="9222" y="13237"/>
                </a:lnTo>
                <a:lnTo>
                  <a:pt x="9246" y="13139"/>
                </a:lnTo>
                <a:lnTo>
                  <a:pt x="9295" y="13091"/>
                </a:lnTo>
                <a:lnTo>
                  <a:pt x="9295" y="13066"/>
                </a:lnTo>
                <a:lnTo>
                  <a:pt x="9295" y="13042"/>
                </a:lnTo>
                <a:lnTo>
                  <a:pt x="9246" y="13042"/>
                </a:lnTo>
                <a:lnTo>
                  <a:pt x="9173" y="13091"/>
                </a:lnTo>
                <a:lnTo>
                  <a:pt x="9125" y="13139"/>
                </a:lnTo>
                <a:lnTo>
                  <a:pt x="9027" y="13310"/>
                </a:lnTo>
                <a:lnTo>
                  <a:pt x="8954" y="13480"/>
                </a:lnTo>
                <a:lnTo>
                  <a:pt x="8906" y="13650"/>
                </a:lnTo>
                <a:lnTo>
                  <a:pt x="8808" y="13991"/>
                </a:lnTo>
                <a:lnTo>
                  <a:pt x="8784" y="14210"/>
                </a:lnTo>
                <a:lnTo>
                  <a:pt x="8784" y="14405"/>
                </a:lnTo>
                <a:lnTo>
                  <a:pt x="8443" y="14453"/>
                </a:lnTo>
                <a:lnTo>
                  <a:pt x="8443" y="14332"/>
                </a:lnTo>
                <a:lnTo>
                  <a:pt x="8492" y="13894"/>
                </a:lnTo>
                <a:lnTo>
                  <a:pt x="8589" y="13456"/>
                </a:lnTo>
                <a:lnTo>
                  <a:pt x="8735" y="13042"/>
                </a:lnTo>
                <a:lnTo>
                  <a:pt x="8833" y="12847"/>
                </a:lnTo>
                <a:lnTo>
                  <a:pt x="8930" y="12653"/>
                </a:lnTo>
                <a:lnTo>
                  <a:pt x="8930" y="12628"/>
                </a:lnTo>
                <a:lnTo>
                  <a:pt x="8906" y="12580"/>
                </a:lnTo>
                <a:lnTo>
                  <a:pt x="8881" y="12580"/>
                </a:lnTo>
                <a:lnTo>
                  <a:pt x="8857" y="12604"/>
                </a:lnTo>
                <a:lnTo>
                  <a:pt x="8687" y="12799"/>
                </a:lnTo>
                <a:lnTo>
                  <a:pt x="8516" y="12993"/>
                </a:lnTo>
                <a:lnTo>
                  <a:pt x="8395" y="13237"/>
                </a:lnTo>
                <a:lnTo>
                  <a:pt x="8297" y="13456"/>
                </a:lnTo>
                <a:lnTo>
                  <a:pt x="8200" y="13723"/>
                </a:lnTo>
                <a:lnTo>
                  <a:pt x="8127" y="13967"/>
                </a:lnTo>
                <a:lnTo>
                  <a:pt x="8103" y="14234"/>
                </a:lnTo>
                <a:lnTo>
                  <a:pt x="8078" y="14478"/>
                </a:lnTo>
                <a:lnTo>
                  <a:pt x="7762" y="14502"/>
                </a:lnTo>
                <a:lnTo>
                  <a:pt x="7811" y="14259"/>
                </a:lnTo>
                <a:lnTo>
                  <a:pt x="7859" y="14113"/>
                </a:lnTo>
                <a:lnTo>
                  <a:pt x="7908" y="13967"/>
                </a:lnTo>
                <a:lnTo>
                  <a:pt x="7957" y="13796"/>
                </a:lnTo>
                <a:lnTo>
                  <a:pt x="7981" y="13650"/>
                </a:lnTo>
                <a:lnTo>
                  <a:pt x="7957" y="13602"/>
                </a:lnTo>
                <a:lnTo>
                  <a:pt x="7932" y="13577"/>
                </a:lnTo>
                <a:lnTo>
                  <a:pt x="7884" y="13577"/>
                </a:lnTo>
                <a:lnTo>
                  <a:pt x="7811" y="13626"/>
                </a:lnTo>
                <a:lnTo>
                  <a:pt x="7738" y="13699"/>
                </a:lnTo>
                <a:lnTo>
                  <a:pt x="7689" y="13772"/>
                </a:lnTo>
                <a:lnTo>
                  <a:pt x="7640" y="13869"/>
                </a:lnTo>
                <a:lnTo>
                  <a:pt x="7567" y="14064"/>
                </a:lnTo>
                <a:lnTo>
                  <a:pt x="7519" y="14259"/>
                </a:lnTo>
                <a:lnTo>
                  <a:pt x="7446" y="14526"/>
                </a:lnTo>
                <a:lnTo>
                  <a:pt x="7105" y="14526"/>
                </a:lnTo>
                <a:lnTo>
                  <a:pt x="7129" y="14380"/>
                </a:lnTo>
                <a:lnTo>
                  <a:pt x="7178" y="14210"/>
                </a:lnTo>
                <a:lnTo>
                  <a:pt x="7300" y="13894"/>
                </a:lnTo>
                <a:lnTo>
                  <a:pt x="7421" y="13577"/>
                </a:lnTo>
                <a:lnTo>
                  <a:pt x="7421" y="13529"/>
                </a:lnTo>
                <a:lnTo>
                  <a:pt x="7397" y="13504"/>
                </a:lnTo>
                <a:lnTo>
                  <a:pt x="7324" y="13504"/>
                </a:lnTo>
                <a:lnTo>
                  <a:pt x="7154" y="13650"/>
                </a:lnTo>
                <a:lnTo>
                  <a:pt x="7008" y="13821"/>
                </a:lnTo>
                <a:lnTo>
                  <a:pt x="6886" y="13991"/>
                </a:lnTo>
                <a:lnTo>
                  <a:pt x="6789" y="14210"/>
                </a:lnTo>
                <a:lnTo>
                  <a:pt x="6740" y="14332"/>
                </a:lnTo>
                <a:lnTo>
                  <a:pt x="6716" y="14502"/>
                </a:lnTo>
                <a:lnTo>
                  <a:pt x="6497" y="14453"/>
                </a:lnTo>
                <a:lnTo>
                  <a:pt x="6302" y="14380"/>
                </a:lnTo>
                <a:lnTo>
                  <a:pt x="5889" y="14210"/>
                </a:lnTo>
                <a:lnTo>
                  <a:pt x="7008" y="13358"/>
                </a:lnTo>
                <a:lnTo>
                  <a:pt x="8078" y="12458"/>
                </a:lnTo>
                <a:lnTo>
                  <a:pt x="8881" y="11777"/>
                </a:lnTo>
                <a:lnTo>
                  <a:pt x="9271" y="11436"/>
                </a:lnTo>
                <a:lnTo>
                  <a:pt x="9684" y="11120"/>
                </a:lnTo>
                <a:lnTo>
                  <a:pt x="10463" y="10512"/>
                </a:lnTo>
                <a:lnTo>
                  <a:pt x="10828" y="10195"/>
                </a:lnTo>
                <a:lnTo>
                  <a:pt x="11193" y="9855"/>
                </a:lnTo>
                <a:lnTo>
                  <a:pt x="11388" y="9636"/>
                </a:lnTo>
                <a:lnTo>
                  <a:pt x="11582" y="9417"/>
                </a:lnTo>
                <a:lnTo>
                  <a:pt x="11923" y="8930"/>
                </a:lnTo>
                <a:lnTo>
                  <a:pt x="12264" y="8443"/>
                </a:lnTo>
                <a:lnTo>
                  <a:pt x="12434" y="8200"/>
                </a:lnTo>
                <a:lnTo>
                  <a:pt x="12629" y="7981"/>
                </a:lnTo>
                <a:lnTo>
                  <a:pt x="12969" y="7616"/>
                </a:lnTo>
                <a:lnTo>
                  <a:pt x="13334" y="7251"/>
                </a:lnTo>
                <a:lnTo>
                  <a:pt x="13699" y="6910"/>
                </a:lnTo>
                <a:lnTo>
                  <a:pt x="14064" y="6570"/>
                </a:lnTo>
                <a:close/>
                <a:moveTo>
                  <a:pt x="14356" y="1460"/>
                </a:moveTo>
                <a:lnTo>
                  <a:pt x="14575" y="1509"/>
                </a:lnTo>
                <a:lnTo>
                  <a:pt x="14721" y="1582"/>
                </a:lnTo>
                <a:lnTo>
                  <a:pt x="14843" y="1679"/>
                </a:lnTo>
                <a:lnTo>
                  <a:pt x="14916" y="1825"/>
                </a:lnTo>
                <a:lnTo>
                  <a:pt x="14964" y="1971"/>
                </a:lnTo>
                <a:lnTo>
                  <a:pt x="14989" y="2141"/>
                </a:lnTo>
                <a:lnTo>
                  <a:pt x="14964" y="2312"/>
                </a:lnTo>
                <a:lnTo>
                  <a:pt x="14940" y="2506"/>
                </a:lnTo>
                <a:lnTo>
                  <a:pt x="14867" y="2701"/>
                </a:lnTo>
                <a:lnTo>
                  <a:pt x="14721" y="3090"/>
                </a:lnTo>
                <a:lnTo>
                  <a:pt x="14551" y="3455"/>
                </a:lnTo>
                <a:lnTo>
                  <a:pt x="14381" y="3747"/>
                </a:lnTo>
                <a:lnTo>
                  <a:pt x="14162" y="4112"/>
                </a:lnTo>
                <a:lnTo>
                  <a:pt x="13918" y="4477"/>
                </a:lnTo>
                <a:lnTo>
                  <a:pt x="13432" y="5183"/>
                </a:lnTo>
                <a:lnTo>
                  <a:pt x="12385" y="6545"/>
                </a:lnTo>
                <a:lnTo>
                  <a:pt x="12045" y="7008"/>
                </a:lnTo>
                <a:lnTo>
                  <a:pt x="11704" y="7421"/>
                </a:lnTo>
                <a:lnTo>
                  <a:pt x="11339" y="7835"/>
                </a:lnTo>
                <a:lnTo>
                  <a:pt x="10950" y="8224"/>
                </a:lnTo>
                <a:lnTo>
                  <a:pt x="10560" y="8614"/>
                </a:lnTo>
                <a:lnTo>
                  <a:pt x="10171" y="9003"/>
                </a:lnTo>
                <a:lnTo>
                  <a:pt x="9319" y="9733"/>
                </a:lnTo>
                <a:lnTo>
                  <a:pt x="8565" y="10341"/>
                </a:lnTo>
                <a:lnTo>
                  <a:pt x="7835" y="10974"/>
                </a:lnTo>
                <a:lnTo>
                  <a:pt x="7129" y="11607"/>
                </a:lnTo>
                <a:lnTo>
                  <a:pt x="6789" y="11947"/>
                </a:lnTo>
                <a:lnTo>
                  <a:pt x="6448" y="12288"/>
                </a:lnTo>
                <a:lnTo>
                  <a:pt x="5791" y="12945"/>
                </a:lnTo>
                <a:lnTo>
                  <a:pt x="5134" y="13602"/>
                </a:lnTo>
                <a:lnTo>
                  <a:pt x="4794" y="13918"/>
                </a:lnTo>
                <a:lnTo>
                  <a:pt x="4429" y="14210"/>
                </a:lnTo>
                <a:lnTo>
                  <a:pt x="4064" y="14478"/>
                </a:lnTo>
                <a:lnTo>
                  <a:pt x="3674" y="14745"/>
                </a:lnTo>
                <a:lnTo>
                  <a:pt x="3431" y="14891"/>
                </a:lnTo>
                <a:lnTo>
                  <a:pt x="3115" y="15037"/>
                </a:lnTo>
                <a:lnTo>
                  <a:pt x="2750" y="15208"/>
                </a:lnTo>
                <a:lnTo>
                  <a:pt x="2360" y="15305"/>
                </a:lnTo>
                <a:lnTo>
                  <a:pt x="2166" y="15354"/>
                </a:lnTo>
                <a:lnTo>
                  <a:pt x="1971" y="15378"/>
                </a:lnTo>
                <a:lnTo>
                  <a:pt x="1776" y="15402"/>
                </a:lnTo>
                <a:lnTo>
                  <a:pt x="1606" y="15378"/>
                </a:lnTo>
                <a:lnTo>
                  <a:pt x="1460" y="15329"/>
                </a:lnTo>
                <a:lnTo>
                  <a:pt x="1314" y="15256"/>
                </a:lnTo>
                <a:lnTo>
                  <a:pt x="1192" y="15159"/>
                </a:lnTo>
                <a:lnTo>
                  <a:pt x="1095" y="15037"/>
                </a:lnTo>
                <a:lnTo>
                  <a:pt x="1022" y="14867"/>
                </a:lnTo>
                <a:lnTo>
                  <a:pt x="973" y="14672"/>
                </a:lnTo>
                <a:lnTo>
                  <a:pt x="973" y="14478"/>
                </a:lnTo>
                <a:lnTo>
                  <a:pt x="973" y="14283"/>
                </a:lnTo>
                <a:lnTo>
                  <a:pt x="998" y="14064"/>
                </a:lnTo>
                <a:lnTo>
                  <a:pt x="1046" y="13869"/>
                </a:lnTo>
                <a:lnTo>
                  <a:pt x="1168" y="13456"/>
                </a:lnTo>
                <a:lnTo>
                  <a:pt x="1752" y="12288"/>
                </a:lnTo>
                <a:lnTo>
                  <a:pt x="2020" y="11753"/>
                </a:lnTo>
                <a:lnTo>
                  <a:pt x="2141" y="11558"/>
                </a:lnTo>
                <a:lnTo>
                  <a:pt x="2190" y="11485"/>
                </a:lnTo>
                <a:lnTo>
                  <a:pt x="2239" y="11436"/>
                </a:lnTo>
                <a:lnTo>
                  <a:pt x="2287" y="11534"/>
                </a:lnTo>
                <a:lnTo>
                  <a:pt x="2263" y="11558"/>
                </a:lnTo>
                <a:lnTo>
                  <a:pt x="1995" y="12118"/>
                </a:lnTo>
                <a:lnTo>
                  <a:pt x="1874" y="12410"/>
                </a:lnTo>
                <a:lnTo>
                  <a:pt x="1776" y="12701"/>
                </a:lnTo>
                <a:lnTo>
                  <a:pt x="1703" y="12993"/>
                </a:lnTo>
                <a:lnTo>
                  <a:pt x="1703" y="13139"/>
                </a:lnTo>
                <a:lnTo>
                  <a:pt x="1703" y="13285"/>
                </a:lnTo>
                <a:lnTo>
                  <a:pt x="1703" y="13431"/>
                </a:lnTo>
                <a:lnTo>
                  <a:pt x="1728" y="13577"/>
                </a:lnTo>
                <a:lnTo>
                  <a:pt x="1776" y="13723"/>
                </a:lnTo>
                <a:lnTo>
                  <a:pt x="1849" y="13869"/>
                </a:lnTo>
                <a:lnTo>
                  <a:pt x="1922" y="13967"/>
                </a:lnTo>
                <a:lnTo>
                  <a:pt x="2020" y="14064"/>
                </a:lnTo>
                <a:lnTo>
                  <a:pt x="2117" y="14137"/>
                </a:lnTo>
                <a:lnTo>
                  <a:pt x="2214" y="14210"/>
                </a:lnTo>
                <a:lnTo>
                  <a:pt x="2336" y="14234"/>
                </a:lnTo>
                <a:lnTo>
                  <a:pt x="2458" y="14283"/>
                </a:lnTo>
                <a:lnTo>
                  <a:pt x="2701" y="14283"/>
                </a:lnTo>
                <a:lnTo>
                  <a:pt x="2969" y="14259"/>
                </a:lnTo>
                <a:lnTo>
                  <a:pt x="3236" y="14210"/>
                </a:lnTo>
                <a:lnTo>
                  <a:pt x="3480" y="14137"/>
                </a:lnTo>
                <a:lnTo>
                  <a:pt x="3674" y="14040"/>
                </a:lnTo>
                <a:lnTo>
                  <a:pt x="4064" y="13869"/>
                </a:lnTo>
                <a:lnTo>
                  <a:pt x="4404" y="13650"/>
                </a:lnTo>
                <a:lnTo>
                  <a:pt x="4745" y="13407"/>
                </a:lnTo>
                <a:lnTo>
                  <a:pt x="5086" y="13139"/>
                </a:lnTo>
                <a:lnTo>
                  <a:pt x="5718" y="12580"/>
                </a:lnTo>
                <a:lnTo>
                  <a:pt x="6351" y="12020"/>
                </a:lnTo>
                <a:lnTo>
                  <a:pt x="7056" y="11315"/>
                </a:lnTo>
                <a:lnTo>
                  <a:pt x="7762" y="10585"/>
                </a:lnTo>
                <a:lnTo>
                  <a:pt x="8443" y="9855"/>
                </a:lnTo>
                <a:lnTo>
                  <a:pt x="9149" y="9125"/>
                </a:lnTo>
                <a:lnTo>
                  <a:pt x="10585" y="7665"/>
                </a:lnTo>
                <a:lnTo>
                  <a:pt x="11315" y="6910"/>
                </a:lnTo>
                <a:lnTo>
                  <a:pt x="12045" y="6180"/>
                </a:lnTo>
                <a:lnTo>
                  <a:pt x="12580" y="5596"/>
                </a:lnTo>
                <a:lnTo>
                  <a:pt x="13091" y="4988"/>
                </a:lnTo>
                <a:lnTo>
                  <a:pt x="13334" y="4672"/>
                </a:lnTo>
                <a:lnTo>
                  <a:pt x="13553" y="4356"/>
                </a:lnTo>
                <a:lnTo>
                  <a:pt x="13772" y="4015"/>
                </a:lnTo>
                <a:lnTo>
                  <a:pt x="13943" y="3674"/>
                </a:lnTo>
                <a:lnTo>
                  <a:pt x="14040" y="3407"/>
                </a:lnTo>
                <a:lnTo>
                  <a:pt x="14113" y="3163"/>
                </a:lnTo>
                <a:lnTo>
                  <a:pt x="14162" y="2896"/>
                </a:lnTo>
                <a:lnTo>
                  <a:pt x="14186" y="2628"/>
                </a:lnTo>
                <a:lnTo>
                  <a:pt x="14137" y="2385"/>
                </a:lnTo>
                <a:lnTo>
                  <a:pt x="14089" y="2263"/>
                </a:lnTo>
                <a:lnTo>
                  <a:pt x="14040" y="2141"/>
                </a:lnTo>
                <a:lnTo>
                  <a:pt x="13967" y="2044"/>
                </a:lnTo>
                <a:lnTo>
                  <a:pt x="13894" y="1947"/>
                </a:lnTo>
                <a:lnTo>
                  <a:pt x="13772" y="1849"/>
                </a:lnTo>
                <a:lnTo>
                  <a:pt x="13651" y="1776"/>
                </a:lnTo>
                <a:lnTo>
                  <a:pt x="13480" y="1703"/>
                </a:lnTo>
                <a:lnTo>
                  <a:pt x="13334" y="1679"/>
                </a:lnTo>
                <a:lnTo>
                  <a:pt x="12994" y="1679"/>
                </a:lnTo>
                <a:lnTo>
                  <a:pt x="13261" y="1606"/>
                </a:lnTo>
                <a:lnTo>
                  <a:pt x="13529" y="1533"/>
                </a:lnTo>
                <a:lnTo>
                  <a:pt x="13821" y="1484"/>
                </a:lnTo>
                <a:lnTo>
                  <a:pt x="14113" y="1460"/>
                </a:lnTo>
                <a:close/>
                <a:moveTo>
                  <a:pt x="15573" y="535"/>
                </a:moveTo>
                <a:lnTo>
                  <a:pt x="15694" y="584"/>
                </a:lnTo>
                <a:lnTo>
                  <a:pt x="15767" y="633"/>
                </a:lnTo>
                <a:lnTo>
                  <a:pt x="15816" y="681"/>
                </a:lnTo>
                <a:lnTo>
                  <a:pt x="15840" y="754"/>
                </a:lnTo>
                <a:lnTo>
                  <a:pt x="15889" y="852"/>
                </a:lnTo>
                <a:lnTo>
                  <a:pt x="15938" y="1119"/>
                </a:lnTo>
                <a:lnTo>
                  <a:pt x="15938" y="1387"/>
                </a:lnTo>
                <a:lnTo>
                  <a:pt x="15913" y="1679"/>
                </a:lnTo>
                <a:lnTo>
                  <a:pt x="15865" y="1971"/>
                </a:lnTo>
                <a:lnTo>
                  <a:pt x="15719" y="2531"/>
                </a:lnTo>
                <a:lnTo>
                  <a:pt x="15548" y="3066"/>
                </a:lnTo>
                <a:lnTo>
                  <a:pt x="15378" y="3577"/>
                </a:lnTo>
                <a:lnTo>
                  <a:pt x="15159" y="4088"/>
                </a:lnTo>
                <a:lnTo>
                  <a:pt x="14916" y="4574"/>
                </a:lnTo>
                <a:lnTo>
                  <a:pt x="14624" y="5061"/>
                </a:lnTo>
                <a:lnTo>
                  <a:pt x="14332" y="5499"/>
                </a:lnTo>
                <a:lnTo>
                  <a:pt x="13991" y="5937"/>
                </a:lnTo>
                <a:lnTo>
                  <a:pt x="13626" y="6351"/>
                </a:lnTo>
                <a:lnTo>
                  <a:pt x="13261" y="6740"/>
                </a:lnTo>
                <a:lnTo>
                  <a:pt x="12604" y="7397"/>
                </a:lnTo>
                <a:lnTo>
                  <a:pt x="12288" y="7738"/>
                </a:lnTo>
                <a:lnTo>
                  <a:pt x="11996" y="8103"/>
                </a:lnTo>
                <a:lnTo>
                  <a:pt x="11363" y="8979"/>
                </a:lnTo>
                <a:lnTo>
                  <a:pt x="11047" y="9392"/>
                </a:lnTo>
                <a:lnTo>
                  <a:pt x="10877" y="9611"/>
                </a:lnTo>
                <a:lnTo>
                  <a:pt x="10682" y="9806"/>
                </a:lnTo>
                <a:lnTo>
                  <a:pt x="10293" y="10122"/>
                </a:lnTo>
                <a:lnTo>
                  <a:pt x="9903" y="10439"/>
                </a:lnTo>
                <a:lnTo>
                  <a:pt x="9100" y="11047"/>
                </a:lnTo>
                <a:lnTo>
                  <a:pt x="8687" y="11388"/>
                </a:lnTo>
                <a:lnTo>
                  <a:pt x="8297" y="11728"/>
                </a:lnTo>
                <a:lnTo>
                  <a:pt x="7519" y="12410"/>
                </a:lnTo>
                <a:lnTo>
                  <a:pt x="6837" y="12969"/>
                </a:lnTo>
                <a:lnTo>
                  <a:pt x="6156" y="13529"/>
                </a:lnTo>
                <a:lnTo>
                  <a:pt x="5475" y="14064"/>
                </a:lnTo>
                <a:lnTo>
                  <a:pt x="4769" y="14575"/>
                </a:lnTo>
                <a:lnTo>
                  <a:pt x="4283" y="14916"/>
                </a:lnTo>
                <a:lnTo>
                  <a:pt x="3796" y="15208"/>
                </a:lnTo>
                <a:lnTo>
                  <a:pt x="3285" y="15500"/>
                </a:lnTo>
                <a:lnTo>
                  <a:pt x="2750" y="15767"/>
                </a:lnTo>
                <a:lnTo>
                  <a:pt x="2287" y="15962"/>
                </a:lnTo>
                <a:lnTo>
                  <a:pt x="2020" y="16059"/>
                </a:lnTo>
                <a:lnTo>
                  <a:pt x="1752" y="16132"/>
                </a:lnTo>
                <a:lnTo>
                  <a:pt x="1484" y="16205"/>
                </a:lnTo>
                <a:lnTo>
                  <a:pt x="1217" y="16230"/>
                </a:lnTo>
                <a:lnTo>
                  <a:pt x="949" y="16205"/>
                </a:lnTo>
                <a:lnTo>
                  <a:pt x="827" y="16181"/>
                </a:lnTo>
                <a:lnTo>
                  <a:pt x="730" y="16132"/>
                </a:lnTo>
                <a:lnTo>
                  <a:pt x="633" y="16084"/>
                </a:lnTo>
                <a:lnTo>
                  <a:pt x="560" y="16011"/>
                </a:lnTo>
                <a:lnTo>
                  <a:pt x="511" y="15938"/>
                </a:lnTo>
                <a:lnTo>
                  <a:pt x="462" y="15840"/>
                </a:lnTo>
                <a:lnTo>
                  <a:pt x="438" y="15646"/>
                </a:lnTo>
                <a:lnTo>
                  <a:pt x="438" y="15402"/>
                </a:lnTo>
                <a:lnTo>
                  <a:pt x="487" y="15159"/>
                </a:lnTo>
                <a:lnTo>
                  <a:pt x="560" y="14891"/>
                </a:lnTo>
                <a:lnTo>
                  <a:pt x="754" y="14405"/>
                </a:lnTo>
                <a:lnTo>
                  <a:pt x="754" y="14599"/>
                </a:lnTo>
                <a:lnTo>
                  <a:pt x="754" y="14794"/>
                </a:lnTo>
                <a:lnTo>
                  <a:pt x="803" y="14964"/>
                </a:lnTo>
                <a:lnTo>
                  <a:pt x="827" y="15110"/>
                </a:lnTo>
                <a:lnTo>
                  <a:pt x="900" y="15232"/>
                </a:lnTo>
                <a:lnTo>
                  <a:pt x="973" y="15354"/>
                </a:lnTo>
                <a:lnTo>
                  <a:pt x="1046" y="15427"/>
                </a:lnTo>
                <a:lnTo>
                  <a:pt x="1144" y="15500"/>
                </a:lnTo>
                <a:lnTo>
                  <a:pt x="1241" y="15573"/>
                </a:lnTo>
                <a:lnTo>
                  <a:pt x="1338" y="15597"/>
                </a:lnTo>
                <a:lnTo>
                  <a:pt x="1460" y="15646"/>
                </a:lnTo>
                <a:lnTo>
                  <a:pt x="1849" y="15646"/>
                </a:lnTo>
                <a:lnTo>
                  <a:pt x="2141" y="15597"/>
                </a:lnTo>
                <a:lnTo>
                  <a:pt x="2433" y="15500"/>
                </a:lnTo>
                <a:lnTo>
                  <a:pt x="2750" y="15402"/>
                </a:lnTo>
                <a:lnTo>
                  <a:pt x="3042" y="15256"/>
                </a:lnTo>
                <a:lnTo>
                  <a:pt x="3626" y="14964"/>
                </a:lnTo>
                <a:lnTo>
                  <a:pt x="4112" y="14648"/>
                </a:lnTo>
                <a:lnTo>
                  <a:pt x="4453" y="14405"/>
                </a:lnTo>
                <a:lnTo>
                  <a:pt x="4794" y="14137"/>
                </a:lnTo>
                <a:lnTo>
                  <a:pt x="5134" y="13845"/>
                </a:lnTo>
                <a:lnTo>
                  <a:pt x="5767" y="13261"/>
                </a:lnTo>
                <a:lnTo>
                  <a:pt x="6375" y="12653"/>
                </a:lnTo>
                <a:lnTo>
                  <a:pt x="6983" y="12045"/>
                </a:lnTo>
                <a:lnTo>
                  <a:pt x="7738" y="11363"/>
                </a:lnTo>
                <a:lnTo>
                  <a:pt x="8492" y="10731"/>
                </a:lnTo>
                <a:lnTo>
                  <a:pt x="9271" y="10098"/>
                </a:lnTo>
                <a:lnTo>
                  <a:pt x="10049" y="9465"/>
                </a:lnTo>
                <a:lnTo>
                  <a:pt x="10439" y="9125"/>
                </a:lnTo>
                <a:lnTo>
                  <a:pt x="10828" y="8760"/>
                </a:lnTo>
                <a:lnTo>
                  <a:pt x="11193" y="8395"/>
                </a:lnTo>
                <a:lnTo>
                  <a:pt x="11558" y="8030"/>
                </a:lnTo>
                <a:lnTo>
                  <a:pt x="11899" y="7665"/>
                </a:lnTo>
                <a:lnTo>
                  <a:pt x="12239" y="7275"/>
                </a:lnTo>
                <a:lnTo>
                  <a:pt x="12896" y="6448"/>
                </a:lnTo>
                <a:lnTo>
                  <a:pt x="13894" y="5110"/>
                </a:lnTo>
                <a:lnTo>
                  <a:pt x="14381" y="4429"/>
                </a:lnTo>
                <a:lnTo>
                  <a:pt x="14599" y="4064"/>
                </a:lnTo>
                <a:lnTo>
                  <a:pt x="14818" y="3723"/>
                </a:lnTo>
                <a:lnTo>
                  <a:pt x="14989" y="3382"/>
                </a:lnTo>
                <a:lnTo>
                  <a:pt x="15159" y="2993"/>
                </a:lnTo>
                <a:lnTo>
                  <a:pt x="15281" y="2604"/>
                </a:lnTo>
                <a:lnTo>
                  <a:pt x="15329" y="2409"/>
                </a:lnTo>
                <a:lnTo>
                  <a:pt x="15378" y="2214"/>
                </a:lnTo>
                <a:lnTo>
                  <a:pt x="15378" y="2020"/>
                </a:lnTo>
                <a:lnTo>
                  <a:pt x="15354" y="1849"/>
                </a:lnTo>
                <a:lnTo>
                  <a:pt x="15305" y="1655"/>
                </a:lnTo>
                <a:lnTo>
                  <a:pt x="15232" y="1509"/>
                </a:lnTo>
                <a:lnTo>
                  <a:pt x="15135" y="1363"/>
                </a:lnTo>
                <a:lnTo>
                  <a:pt x="14989" y="1241"/>
                </a:lnTo>
                <a:lnTo>
                  <a:pt x="14794" y="1144"/>
                </a:lnTo>
                <a:lnTo>
                  <a:pt x="14575" y="1046"/>
                </a:lnTo>
                <a:lnTo>
                  <a:pt x="14332" y="998"/>
                </a:lnTo>
                <a:lnTo>
                  <a:pt x="14089" y="973"/>
                </a:lnTo>
                <a:lnTo>
                  <a:pt x="14818" y="730"/>
                </a:lnTo>
                <a:lnTo>
                  <a:pt x="15110" y="608"/>
                </a:lnTo>
                <a:lnTo>
                  <a:pt x="15281" y="560"/>
                </a:lnTo>
                <a:lnTo>
                  <a:pt x="15427" y="535"/>
                </a:lnTo>
                <a:close/>
                <a:moveTo>
                  <a:pt x="15451" y="0"/>
                </a:moveTo>
                <a:lnTo>
                  <a:pt x="15305" y="24"/>
                </a:lnTo>
                <a:lnTo>
                  <a:pt x="15013" y="97"/>
                </a:lnTo>
                <a:lnTo>
                  <a:pt x="13845" y="462"/>
                </a:lnTo>
                <a:lnTo>
                  <a:pt x="13261" y="657"/>
                </a:lnTo>
                <a:lnTo>
                  <a:pt x="12702" y="876"/>
                </a:lnTo>
                <a:lnTo>
                  <a:pt x="12118" y="1119"/>
                </a:lnTo>
                <a:lnTo>
                  <a:pt x="11582" y="1411"/>
                </a:lnTo>
                <a:lnTo>
                  <a:pt x="11047" y="1703"/>
                </a:lnTo>
                <a:lnTo>
                  <a:pt x="10536" y="2020"/>
                </a:lnTo>
                <a:lnTo>
                  <a:pt x="10512" y="2068"/>
                </a:lnTo>
                <a:lnTo>
                  <a:pt x="10195" y="1971"/>
                </a:lnTo>
                <a:lnTo>
                  <a:pt x="9879" y="1898"/>
                </a:lnTo>
                <a:lnTo>
                  <a:pt x="9246" y="1801"/>
                </a:lnTo>
                <a:lnTo>
                  <a:pt x="8906" y="1776"/>
                </a:lnTo>
                <a:lnTo>
                  <a:pt x="8565" y="1752"/>
                </a:lnTo>
                <a:lnTo>
                  <a:pt x="8224" y="1752"/>
                </a:lnTo>
                <a:lnTo>
                  <a:pt x="7884" y="1776"/>
                </a:lnTo>
                <a:lnTo>
                  <a:pt x="7543" y="1801"/>
                </a:lnTo>
                <a:lnTo>
                  <a:pt x="7178" y="1849"/>
                </a:lnTo>
                <a:lnTo>
                  <a:pt x="6837" y="1898"/>
                </a:lnTo>
                <a:lnTo>
                  <a:pt x="6497" y="1971"/>
                </a:lnTo>
                <a:lnTo>
                  <a:pt x="6181" y="2068"/>
                </a:lnTo>
                <a:lnTo>
                  <a:pt x="5840" y="2166"/>
                </a:lnTo>
                <a:lnTo>
                  <a:pt x="5524" y="2287"/>
                </a:lnTo>
                <a:lnTo>
                  <a:pt x="5207" y="2409"/>
                </a:lnTo>
                <a:lnTo>
                  <a:pt x="4891" y="2555"/>
                </a:lnTo>
                <a:lnTo>
                  <a:pt x="4575" y="2725"/>
                </a:lnTo>
                <a:lnTo>
                  <a:pt x="4283" y="2896"/>
                </a:lnTo>
                <a:lnTo>
                  <a:pt x="3991" y="3090"/>
                </a:lnTo>
                <a:lnTo>
                  <a:pt x="3626" y="3358"/>
                </a:lnTo>
                <a:lnTo>
                  <a:pt x="3285" y="3699"/>
                </a:lnTo>
                <a:lnTo>
                  <a:pt x="2969" y="4039"/>
                </a:lnTo>
                <a:lnTo>
                  <a:pt x="2677" y="4429"/>
                </a:lnTo>
                <a:lnTo>
                  <a:pt x="2433" y="4842"/>
                </a:lnTo>
                <a:lnTo>
                  <a:pt x="2214" y="5256"/>
                </a:lnTo>
                <a:lnTo>
                  <a:pt x="2044" y="5718"/>
                </a:lnTo>
                <a:lnTo>
                  <a:pt x="1874" y="6156"/>
                </a:lnTo>
                <a:lnTo>
                  <a:pt x="1776" y="6351"/>
                </a:lnTo>
                <a:lnTo>
                  <a:pt x="1679" y="6521"/>
                </a:lnTo>
                <a:lnTo>
                  <a:pt x="1630" y="6691"/>
                </a:lnTo>
                <a:lnTo>
                  <a:pt x="1630" y="6862"/>
                </a:lnTo>
                <a:lnTo>
                  <a:pt x="1655" y="6910"/>
                </a:lnTo>
                <a:lnTo>
                  <a:pt x="1703" y="6935"/>
                </a:lnTo>
                <a:lnTo>
                  <a:pt x="1630" y="7348"/>
                </a:lnTo>
                <a:lnTo>
                  <a:pt x="1582" y="7762"/>
                </a:lnTo>
                <a:lnTo>
                  <a:pt x="1557" y="8151"/>
                </a:lnTo>
                <a:lnTo>
                  <a:pt x="1557" y="8565"/>
                </a:lnTo>
                <a:lnTo>
                  <a:pt x="1557" y="8881"/>
                </a:lnTo>
                <a:lnTo>
                  <a:pt x="1606" y="9198"/>
                </a:lnTo>
                <a:lnTo>
                  <a:pt x="1655" y="9514"/>
                </a:lnTo>
                <a:lnTo>
                  <a:pt x="1703" y="9830"/>
                </a:lnTo>
                <a:lnTo>
                  <a:pt x="1776" y="10171"/>
                </a:lnTo>
                <a:lnTo>
                  <a:pt x="1874" y="10487"/>
                </a:lnTo>
                <a:lnTo>
                  <a:pt x="1995" y="10828"/>
                </a:lnTo>
                <a:lnTo>
                  <a:pt x="2117" y="11144"/>
                </a:lnTo>
                <a:lnTo>
                  <a:pt x="2020" y="11193"/>
                </a:lnTo>
                <a:lnTo>
                  <a:pt x="1898" y="11290"/>
                </a:lnTo>
                <a:lnTo>
                  <a:pt x="1776" y="11412"/>
                </a:lnTo>
                <a:lnTo>
                  <a:pt x="1655" y="11607"/>
                </a:lnTo>
                <a:lnTo>
                  <a:pt x="1387" y="12045"/>
                </a:lnTo>
                <a:lnTo>
                  <a:pt x="1119" y="12556"/>
                </a:lnTo>
                <a:lnTo>
                  <a:pt x="876" y="13091"/>
                </a:lnTo>
                <a:lnTo>
                  <a:pt x="657" y="13553"/>
                </a:lnTo>
                <a:lnTo>
                  <a:pt x="414" y="14113"/>
                </a:lnTo>
                <a:lnTo>
                  <a:pt x="243" y="14551"/>
                </a:lnTo>
                <a:lnTo>
                  <a:pt x="97" y="14989"/>
                </a:lnTo>
                <a:lnTo>
                  <a:pt x="49" y="15208"/>
                </a:lnTo>
                <a:lnTo>
                  <a:pt x="0" y="15427"/>
                </a:lnTo>
                <a:lnTo>
                  <a:pt x="0" y="15670"/>
                </a:lnTo>
                <a:lnTo>
                  <a:pt x="49" y="15889"/>
                </a:lnTo>
                <a:lnTo>
                  <a:pt x="97" y="16084"/>
                </a:lnTo>
                <a:lnTo>
                  <a:pt x="195" y="16254"/>
                </a:lnTo>
                <a:lnTo>
                  <a:pt x="316" y="16400"/>
                </a:lnTo>
                <a:lnTo>
                  <a:pt x="487" y="16497"/>
                </a:lnTo>
                <a:lnTo>
                  <a:pt x="657" y="16595"/>
                </a:lnTo>
                <a:lnTo>
                  <a:pt x="827" y="16643"/>
                </a:lnTo>
                <a:lnTo>
                  <a:pt x="1046" y="16668"/>
                </a:lnTo>
                <a:lnTo>
                  <a:pt x="1241" y="16668"/>
                </a:lnTo>
                <a:lnTo>
                  <a:pt x="1509" y="16643"/>
                </a:lnTo>
                <a:lnTo>
                  <a:pt x="1776" y="16570"/>
                </a:lnTo>
                <a:lnTo>
                  <a:pt x="2044" y="16497"/>
                </a:lnTo>
                <a:lnTo>
                  <a:pt x="2312" y="16400"/>
                </a:lnTo>
                <a:lnTo>
                  <a:pt x="2823" y="16157"/>
                </a:lnTo>
                <a:lnTo>
                  <a:pt x="3309" y="15913"/>
                </a:lnTo>
                <a:lnTo>
                  <a:pt x="3796" y="15646"/>
                </a:lnTo>
                <a:lnTo>
                  <a:pt x="4258" y="15378"/>
                </a:lnTo>
                <a:lnTo>
                  <a:pt x="4721" y="15062"/>
                </a:lnTo>
                <a:lnTo>
                  <a:pt x="5183" y="14745"/>
                </a:lnTo>
                <a:lnTo>
                  <a:pt x="5791" y="14307"/>
                </a:lnTo>
                <a:lnTo>
                  <a:pt x="5767" y="14405"/>
                </a:lnTo>
                <a:lnTo>
                  <a:pt x="5767" y="14502"/>
                </a:lnTo>
                <a:lnTo>
                  <a:pt x="5791" y="14599"/>
                </a:lnTo>
                <a:lnTo>
                  <a:pt x="5864" y="14672"/>
                </a:lnTo>
                <a:lnTo>
                  <a:pt x="5937" y="14745"/>
                </a:lnTo>
                <a:lnTo>
                  <a:pt x="6035" y="14794"/>
                </a:lnTo>
                <a:lnTo>
                  <a:pt x="6302" y="14867"/>
                </a:lnTo>
                <a:lnTo>
                  <a:pt x="6594" y="14940"/>
                </a:lnTo>
                <a:lnTo>
                  <a:pt x="6910" y="14964"/>
                </a:lnTo>
                <a:lnTo>
                  <a:pt x="7227" y="14989"/>
                </a:lnTo>
                <a:lnTo>
                  <a:pt x="7543" y="14989"/>
                </a:lnTo>
                <a:lnTo>
                  <a:pt x="7567" y="15037"/>
                </a:lnTo>
                <a:lnTo>
                  <a:pt x="7640" y="15062"/>
                </a:lnTo>
                <a:lnTo>
                  <a:pt x="7689" y="15062"/>
                </a:lnTo>
                <a:lnTo>
                  <a:pt x="7713" y="15037"/>
                </a:lnTo>
                <a:lnTo>
                  <a:pt x="7738" y="14964"/>
                </a:lnTo>
                <a:lnTo>
                  <a:pt x="8127" y="14940"/>
                </a:lnTo>
                <a:lnTo>
                  <a:pt x="8224" y="14940"/>
                </a:lnTo>
                <a:lnTo>
                  <a:pt x="8322" y="14964"/>
                </a:lnTo>
                <a:lnTo>
                  <a:pt x="8395" y="14916"/>
                </a:lnTo>
                <a:lnTo>
                  <a:pt x="8808" y="14867"/>
                </a:lnTo>
                <a:lnTo>
                  <a:pt x="9198" y="14794"/>
                </a:lnTo>
                <a:lnTo>
                  <a:pt x="9611" y="14697"/>
                </a:lnTo>
                <a:lnTo>
                  <a:pt x="10001" y="14599"/>
                </a:lnTo>
                <a:lnTo>
                  <a:pt x="10390" y="14453"/>
                </a:lnTo>
                <a:lnTo>
                  <a:pt x="10779" y="14307"/>
                </a:lnTo>
                <a:lnTo>
                  <a:pt x="11144" y="14137"/>
                </a:lnTo>
                <a:lnTo>
                  <a:pt x="11509" y="13918"/>
                </a:lnTo>
                <a:lnTo>
                  <a:pt x="12020" y="13577"/>
                </a:lnTo>
                <a:lnTo>
                  <a:pt x="12507" y="13164"/>
                </a:lnTo>
                <a:lnTo>
                  <a:pt x="12969" y="12726"/>
                </a:lnTo>
                <a:lnTo>
                  <a:pt x="13359" y="12264"/>
                </a:lnTo>
                <a:lnTo>
                  <a:pt x="13553" y="11996"/>
                </a:lnTo>
                <a:lnTo>
                  <a:pt x="13724" y="11753"/>
                </a:lnTo>
                <a:lnTo>
                  <a:pt x="13894" y="11485"/>
                </a:lnTo>
                <a:lnTo>
                  <a:pt x="14040" y="11193"/>
                </a:lnTo>
                <a:lnTo>
                  <a:pt x="14186" y="10925"/>
                </a:lnTo>
                <a:lnTo>
                  <a:pt x="14308" y="10633"/>
                </a:lnTo>
                <a:lnTo>
                  <a:pt x="14405" y="10341"/>
                </a:lnTo>
                <a:lnTo>
                  <a:pt x="14478" y="10049"/>
                </a:lnTo>
                <a:lnTo>
                  <a:pt x="14599" y="9538"/>
                </a:lnTo>
                <a:lnTo>
                  <a:pt x="14648" y="9003"/>
                </a:lnTo>
                <a:lnTo>
                  <a:pt x="14672" y="8468"/>
                </a:lnTo>
                <a:lnTo>
                  <a:pt x="14697" y="7957"/>
                </a:lnTo>
                <a:lnTo>
                  <a:pt x="14697" y="7519"/>
                </a:lnTo>
                <a:lnTo>
                  <a:pt x="14672" y="7032"/>
                </a:lnTo>
                <a:lnTo>
                  <a:pt x="14624" y="6813"/>
                </a:lnTo>
                <a:lnTo>
                  <a:pt x="14575" y="6594"/>
                </a:lnTo>
                <a:lnTo>
                  <a:pt x="14502" y="6375"/>
                </a:lnTo>
                <a:lnTo>
                  <a:pt x="14381" y="6180"/>
                </a:lnTo>
                <a:lnTo>
                  <a:pt x="14745" y="5718"/>
                </a:lnTo>
                <a:lnTo>
                  <a:pt x="15086" y="5207"/>
                </a:lnTo>
                <a:lnTo>
                  <a:pt x="15378" y="4696"/>
                </a:lnTo>
                <a:lnTo>
                  <a:pt x="15646" y="4185"/>
                </a:lnTo>
                <a:lnTo>
                  <a:pt x="15889" y="3650"/>
                </a:lnTo>
                <a:lnTo>
                  <a:pt x="16084" y="3090"/>
                </a:lnTo>
                <a:lnTo>
                  <a:pt x="16254" y="2506"/>
                </a:lnTo>
                <a:lnTo>
                  <a:pt x="16376" y="1922"/>
                </a:lnTo>
                <a:lnTo>
                  <a:pt x="16449" y="1509"/>
                </a:lnTo>
                <a:lnTo>
                  <a:pt x="16449" y="1290"/>
                </a:lnTo>
                <a:lnTo>
                  <a:pt x="16449" y="1046"/>
                </a:lnTo>
                <a:lnTo>
                  <a:pt x="16424" y="803"/>
                </a:lnTo>
                <a:lnTo>
                  <a:pt x="16376" y="584"/>
                </a:lnTo>
                <a:lnTo>
                  <a:pt x="16303" y="389"/>
                </a:lnTo>
                <a:lnTo>
                  <a:pt x="16230" y="316"/>
                </a:lnTo>
                <a:lnTo>
                  <a:pt x="16157" y="243"/>
                </a:lnTo>
                <a:lnTo>
                  <a:pt x="16035" y="122"/>
                </a:lnTo>
                <a:lnTo>
                  <a:pt x="15889" y="49"/>
                </a:lnTo>
                <a:lnTo>
                  <a:pt x="15767" y="24"/>
                </a:lnTo>
                <a:lnTo>
                  <a:pt x="1562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6D9EEB"/>
              </a:solidFill>
            </a:endParaRPr>
          </a:p>
        </p:txBody>
      </p:sp>
      <p:sp>
        <p:nvSpPr>
          <p:cNvPr id="104" name="Google Shape;104;p19"/>
          <p:cNvSpPr/>
          <p:nvPr/>
        </p:nvSpPr>
        <p:spPr>
          <a:xfrm rot="1472949">
            <a:off x="2124011" y="2472908"/>
            <a:ext cx="785493" cy="765157"/>
          </a:xfrm>
          <a:custGeom>
            <a:avLst/>
            <a:gdLst/>
            <a:ahLst/>
            <a:cxnLst/>
            <a:rect l="l" t="t" r="r" b="b"/>
            <a:pathLst>
              <a:path w="18737" h="18250" extrusionOk="0">
                <a:moveTo>
                  <a:pt x="13554" y="3431"/>
                </a:moveTo>
                <a:lnTo>
                  <a:pt x="13748" y="3456"/>
                </a:lnTo>
                <a:lnTo>
                  <a:pt x="13919" y="3480"/>
                </a:lnTo>
                <a:lnTo>
                  <a:pt x="14308" y="3602"/>
                </a:lnTo>
                <a:lnTo>
                  <a:pt x="14478" y="3675"/>
                </a:lnTo>
                <a:lnTo>
                  <a:pt x="14624" y="3748"/>
                </a:lnTo>
                <a:lnTo>
                  <a:pt x="14746" y="3845"/>
                </a:lnTo>
                <a:lnTo>
                  <a:pt x="14843" y="3967"/>
                </a:lnTo>
                <a:lnTo>
                  <a:pt x="14941" y="4113"/>
                </a:lnTo>
                <a:lnTo>
                  <a:pt x="15038" y="4259"/>
                </a:lnTo>
                <a:lnTo>
                  <a:pt x="15111" y="4405"/>
                </a:lnTo>
                <a:lnTo>
                  <a:pt x="15160" y="4551"/>
                </a:lnTo>
                <a:lnTo>
                  <a:pt x="15184" y="4721"/>
                </a:lnTo>
                <a:lnTo>
                  <a:pt x="15208" y="4891"/>
                </a:lnTo>
                <a:lnTo>
                  <a:pt x="15233" y="5232"/>
                </a:lnTo>
                <a:lnTo>
                  <a:pt x="15160" y="5548"/>
                </a:lnTo>
                <a:lnTo>
                  <a:pt x="15111" y="5719"/>
                </a:lnTo>
                <a:lnTo>
                  <a:pt x="15062" y="5865"/>
                </a:lnTo>
                <a:lnTo>
                  <a:pt x="14916" y="6132"/>
                </a:lnTo>
                <a:lnTo>
                  <a:pt x="14722" y="6351"/>
                </a:lnTo>
                <a:lnTo>
                  <a:pt x="14527" y="6570"/>
                </a:lnTo>
                <a:lnTo>
                  <a:pt x="14284" y="6765"/>
                </a:lnTo>
                <a:lnTo>
                  <a:pt x="13821" y="7130"/>
                </a:lnTo>
                <a:lnTo>
                  <a:pt x="13602" y="7325"/>
                </a:lnTo>
                <a:lnTo>
                  <a:pt x="13408" y="7544"/>
                </a:lnTo>
                <a:lnTo>
                  <a:pt x="12678" y="6984"/>
                </a:lnTo>
                <a:lnTo>
                  <a:pt x="12313" y="6692"/>
                </a:lnTo>
                <a:lnTo>
                  <a:pt x="11948" y="6400"/>
                </a:lnTo>
                <a:lnTo>
                  <a:pt x="11631" y="6108"/>
                </a:lnTo>
                <a:lnTo>
                  <a:pt x="11315" y="5767"/>
                </a:lnTo>
                <a:lnTo>
                  <a:pt x="11023" y="5427"/>
                </a:lnTo>
                <a:lnTo>
                  <a:pt x="10755" y="5037"/>
                </a:lnTo>
                <a:lnTo>
                  <a:pt x="10877" y="4989"/>
                </a:lnTo>
                <a:lnTo>
                  <a:pt x="10999" y="4891"/>
                </a:lnTo>
                <a:lnTo>
                  <a:pt x="11242" y="4697"/>
                </a:lnTo>
                <a:lnTo>
                  <a:pt x="11461" y="4478"/>
                </a:lnTo>
                <a:lnTo>
                  <a:pt x="11656" y="4283"/>
                </a:lnTo>
                <a:lnTo>
                  <a:pt x="12191" y="3869"/>
                </a:lnTo>
                <a:lnTo>
                  <a:pt x="12483" y="3699"/>
                </a:lnTo>
                <a:lnTo>
                  <a:pt x="12775" y="3553"/>
                </a:lnTo>
                <a:lnTo>
                  <a:pt x="12970" y="3480"/>
                </a:lnTo>
                <a:lnTo>
                  <a:pt x="13164" y="3456"/>
                </a:lnTo>
                <a:lnTo>
                  <a:pt x="13359" y="3431"/>
                </a:lnTo>
                <a:close/>
                <a:moveTo>
                  <a:pt x="13529" y="2872"/>
                </a:moveTo>
                <a:lnTo>
                  <a:pt x="13335" y="2896"/>
                </a:lnTo>
                <a:lnTo>
                  <a:pt x="12945" y="2969"/>
                </a:lnTo>
                <a:lnTo>
                  <a:pt x="12556" y="3066"/>
                </a:lnTo>
                <a:lnTo>
                  <a:pt x="12191" y="3237"/>
                </a:lnTo>
                <a:lnTo>
                  <a:pt x="11850" y="3456"/>
                </a:lnTo>
                <a:lnTo>
                  <a:pt x="11607" y="3626"/>
                </a:lnTo>
                <a:lnTo>
                  <a:pt x="11388" y="3821"/>
                </a:lnTo>
                <a:lnTo>
                  <a:pt x="10950" y="4210"/>
                </a:lnTo>
                <a:lnTo>
                  <a:pt x="10658" y="4478"/>
                </a:lnTo>
                <a:lnTo>
                  <a:pt x="10512" y="4648"/>
                </a:lnTo>
                <a:lnTo>
                  <a:pt x="10464" y="4721"/>
                </a:lnTo>
                <a:lnTo>
                  <a:pt x="10464" y="4818"/>
                </a:lnTo>
                <a:lnTo>
                  <a:pt x="10366" y="4843"/>
                </a:lnTo>
                <a:lnTo>
                  <a:pt x="10293" y="4916"/>
                </a:lnTo>
                <a:lnTo>
                  <a:pt x="10245" y="4989"/>
                </a:lnTo>
                <a:lnTo>
                  <a:pt x="10269" y="5110"/>
                </a:lnTo>
                <a:lnTo>
                  <a:pt x="10366" y="5354"/>
                </a:lnTo>
                <a:lnTo>
                  <a:pt x="10488" y="5597"/>
                </a:lnTo>
                <a:lnTo>
                  <a:pt x="10610" y="5816"/>
                </a:lnTo>
                <a:lnTo>
                  <a:pt x="10780" y="6035"/>
                </a:lnTo>
                <a:lnTo>
                  <a:pt x="10950" y="6230"/>
                </a:lnTo>
                <a:lnTo>
                  <a:pt x="11120" y="6449"/>
                </a:lnTo>
                <a:lnTo>
                  <a:pt x="11534" y="6814"/>
                </a:lnTo>
                <a:lnTo>
                  <a:pt x="11972" y="7179"/>
                </a:lnTo>
                <a:lnTo>
                  <a:pt x="12410" y="7519"/>
                </a:lnTo>
                <a:lnTo>
                  <a:pt x="12848" y="7836"/>
                </a:lnTo>
                <a:lnTo>
                  <a:pt x="13262" y="8152"/>
                </a:lnTo>
                <a:lnTo>
                  <a:pt x="13335" y="8201"/>
                </a:lnTo>
                <a:lnTo>
                  <a:pt x="13432" y="8225"/>
                </a:lnTo>
                <a:lnTo>
                  <a:pt x="13505" y="8225"/>
                </a:lnTo>
                <a:lnTo>
                  <a:pt x="13602" y="8201"/>
                </a:lnTo>
                <a:lnTo>
                  <a:pt x="13651" y="8152"/>
                </a:lnTo>
                <a:lnTo>
                  <a:pt x="13724" y="8079"/>
                </a:lnTo>
                <a:lnTo>
                  <a:pt x="13748" y="8006"/>
                </a:lnTo>
                <a:lnTo>
                  <a:pt x="13748" y="7933"/>
                </a:lnTo>
                <a:lnTo>
                  <a:pt x="13943" y="7787"/>
                </a:lnTo>
                <a:lnTo>
                  <a:pt x="14089" y="7665"/>
                </a:lnTo>
                <a:lnTo>
                  <a:pt x="14722" y="7154"/>
                </a:lnTo>
                <a:lnTo>
                  <a:pt x="15014" y="6862"/>
                </a:lnTo>
                <a:lnTo>
                  <a:pt x="15281" y="6546"/>
                </a:lnTo>
                <a:lnTo>
                  <a:pt x="15500" y="6205"/>
                </a:lnTo>
                <a:lnTo>
                  <a:pt x="15598" y="6035"/>
                </a:lnTo>
                <a:lnTo>
                  <a:pt x="15671" y="5840"/>
                </a:lnTo>
                <a:lnTo>
                  <a:pt x="15719" y="5670"/>
                </a:lnTo>
                <a:lnTo>
                  <a:pt x="15768" y="5500"/>
                </a:lnTo>
                <a:lnTo>
                  <a:pt x="15792" y="5305"/>
                </a:lnTo>
                <a:lnTo>
                  <a:pt x="15792" y="5135"/>
                </a:lnTo>
                <a:lnTo>
                  <a:pt x="15768" y="4770"/>
                </a:lnTo>
                <a:lnTo>
                  <a:pt x="15695" y="4429"/>
                </a:lnTo>
                <a:lnTo>
                  <a:pt x="15549" y="4088"/>
                </a:lnTo>
                <a:lnTo>
                  <a:pt x="15379" y="3772"/>
                </a:lnTo>
                <a:lnTo>
                  <a:pt x="15257" y="3626"/>
                </a:lnTo>
                <a:lnTo>
                  <a:pt x="15135" y="3504"/>
                </a:lnTo>
                <a:lnTo>
                  <a:pt x="15014" y="3383"/>
                </a:lnTo>
                <a:lnTo>
                  <a:pt x="14868" y="3261"/>
                </a:lnTo>
                <a:lnTo>
                  <a:pt x="14697" y="3164"/>
                </a:lnTo>
                <a:lnTo>
                  <a:pt x="14503" y="3066"/>
                </a:lnTo>
                <a:lnTo>
                  <a:pt x="14332" y="2993"/>
                </a:lnTo>
                <a:lnTo>
                  <a:pt x="14138" y="2945"/>
                </a:lnTo>
                <a:lnTo>
                  <a:pt x="13943" y="2896"/>
                </a:lnTo>
                <a:lnTo>
                  <a:pt x="13724" y="2872"/>
                </a:lnTo>
                <a:close/>
                <a:moveTo>
                  <a:pt x="5597" y="6814"/>
                </a:moveTo>
                <a:lnTo>
                  <a:pt x="4283" y="8030"/>
                </a:lnTo>
                <a:lnTo>
                  <a:pt x="3675" y="8590"/>
                </a:lnTo>
                <a:lnTo>
                  <a:pt x="3602" y="8468"/>
                </a:lnTo>
                <a:lnTo>
                  <a:pt x="3504" y="8395"/>
                </a:lnTo>
                <a:lnTo>
                  <a:pt x="3285" y="8201"/>
                </a:lnTo>
                <a:lnTo>
                  <a:pt x="2969" y="7860"/>
                </a:lnTo>
                <a:lnTo>
                  <a:pt x="2677" y="7519"/>
                </a:lnTo>
                <a:lnTo>
                  <a:pt x="2410" y="7203"/>
                </a:lnTo>
                <a:lnTo>
                  <a:pt x="2264" y="7057"/>
                </a:lnTo>
                <a:lnTo>
                  <a:pt x="2093" y="6911"/>
                </a:lnTo>
                <a:lnTo>
                  <a:pt x="3821" y="6911"/>
                </a:lnTo>
                <a:lnTo>
                  <a:pt x="4745" y="6862"/>
                </a:lnTo>
                <a:lnTo>
                  <a:pt x="5597" y="6814"/>
                </a:lnTo>
                <a:close/>
                <a:moveTo>
                  <a:pt x="755" y="6911"/>
                </a:moveTo>
                <a:lnTo>
                  <a:pt x="1047" y="6935"/>
                </a:lnTo>
                <a:lnTo>
                  <a:pt x="1315" y="6935"/>
                </a:lnTo>
                <a:lnTo>
                  <a:pt x="1339" y="6984"/>
                </a:lnTo>
                <a:lnTo>
                  <a:pt x="1363" y="7008"/>
                </a:lnTo>
                <a:lnTo>
                  <a:pt x="1582" y="7227"/>
                </a:lnTo>
                <a:lnTo>
                  <a:pt x="1826" y="7422"/>
                </a:lnTo>
                <a:lnTo>
                  <a:pt x="2142" y="7738"/>
                </a:lnTo>
                <a:lnTo>
                  <a:pt x="2434" y="8103"/>
                </a:lnTo>
                <a:lnTo>
                  <a:pt x="2799" y="8541"/>
                </a:lnTo>
                <a:lnTo>
                  <a:pt x="3018" y="8785"/>
                </a:lnTo>
                <a:lnTo>
                  <a:pt x="3139" y="8882"/>
                </a:lnTo>
                <a:lnTo>
                  <a:pt x="3261" y="8955"/>
                </a:lnTo>
                <a:lnTo>
                  <a:pt x="3091" y="9077"/>
                </a:lnTo>
                <a:lnTo>
                  <a:pt x="2993" y="8931"/>
                </a:lnTo>
                <a:lnTo>
                  <a:pt x="2872" y="8785"/>
                </a:lnTo>
                <a:lnTo>
                  <a:pt x="2580" y="8517"/>
                </a:lnTo>
                <a:lnTo>
                  <a:pt x="2020" y="8079"/>
                </a:lnTo>
                <a:lnTo>
                  <a:pt x="1388" y="7495"/>
                </a:lnTo>
                <a:lnTo>
                  <a:pt x="755" y="6911"/>
                </a:lnTo>
                <a:close/>
                <a:moveTo>
                  <a:pt x="9490" y="8760"/>
                </a:moveTo>
                <a:lnTo>
                  <a:pt x="9369" y="8785"/>
                </a:lnTo>
                <a:lnTo>
                  <a:pt x="9271" y="8833"/>
                </a:lnTo>
                <a:lnTo>
                  <a:pt x="9101" y="9004"/>
                </a:lnTo>
                <a:lnTo>
                  <a:pt x="8931" y="9174"/>
                </a:lnTo>
                <a:lnTo>
                  <a:pt x="8760" y="9344"/>
                </a:lnTo>
                <a:lnTo>
                  <a:pt x="8566" y="9515"/>
                </a:lnTo>
                <a:lnTo>
                  <a:pt x="8103" y="9904"/>
                </a:lnTo>
                <a:lnTo>
                  <a:pt x="7617" y="10318"/>
                </a:lnTo>
                <a:lnTo>
                  <a:pt x="7276" y="10609"/>
                </a:lnTo>
                <a:lnTo>
                  <a:pt x="7081" y="10780"/>
                </a:lnTo>
                <a:lnTo>
                  <a:pt x="6887" y="10999"/>
                </a:lnTo>
                <a:lnTo>
                  <a:pt x="6716" y="11193"/>
                </a:lnTo>
                <a:lnTo>
                  <a:pt x="6595" y="11437"/>
                </a:lnTo>
                <a:lnTo>
                  <a:pt x="6570" y="11534"/>
                </a:lnTo>
                <a:lnTo>
                  <a:pt x="6546" y="11656"/>
                </a:lnTo>
                <a:lnTo>
                  <a:pt x="6546" y="11753"/>
                </a:lnTo>
                <a:lnTo>
                  <a:pt x="6570" y="11850"/>
                </a:lnTo>
                <a:lnTo>
                  <a:pt x="6619" y="11948"/>
                </a:lnTo>
                <a:lnTo>
                  <a:pt x="6668" y="11996"/>
                </a:lnTo>
                <a:lnTo>
                  <a:pt x="6765" y="12021"/>
                </a:lnTo>
                <a:lnTo>
                  <a:pt x="6838" y="12021"/>
                </a:lnTo>
                <a:lnTo>
                  <a:pt x="6935" y="11972"/>
                </a:lnTo>
                <a:lnTo>
                  <a:pt x="7033" y="11923"/>
                </a:lnTo>
                <a:lnTo>
                  <a:pt x="7154" y="11777"/>
                </a:lnTo>
                <a:lnTo>
                  <a:pt x="7422" y="11461"/>
                </a:lnTo>
                <a:lnTo>
                  <a:pt x="7641" y="11242"/>
                </a:lnTo>
                <a:lnTo>
                  <a:pt x="7860" y="11023"/>
                </a:lnTo>
                <a:lnTo>
                  <a:pt x="8322" y="10634"/>
                </a:lnTo>
                <a:lnTo>
                  <a:pt x="8736" y="10318"/>
                </a:lnTo>
                <a:lnTo>
                  <a:pt x="9174" y="9977"/>
                </a:lnTo>
                <a:lnTo>
                  <a:pt x="9393" y="9807"/>
                </a:lnTo>
                <a:lnTo>
                  <a:pt x="9563" y="9612"/>
                </a:lnTo>
                <a:lnTo>
                  <a:pt x="9709" y="9393"/>
                </a:lnTo>
                <a:lnTo>
                  <a:pt x="9831" y="9174"/>
                </a:lnTo>
                <a:lnTo>
                  <a:pt x="9855" y="9052"/>
                </a:lnTo>
                <a:lnTo>
                  <a:pt x="9855" y="8931"/>
                </a:lnTo>
                <a:lnTo>
                  <a:pt x="9782" y="8858"/>
                </a:lnTo>
                <a:lnTo>
                  <a:pt x="9709" y="8809"/>
                </a:lnTo>
                <a:lnTo>
                  <a:pt x="9588" y="8760"/>
                </a:lnTo>
                <a:close/>
                <a:moveTo>
                  <a:pt x="2045" y="13359"/>
                </a:moveTo>
                <a:lnTo>
                  <a:pt x="2166" y="13408"/>
                </a:lnTo>
                <a:lnTo>
                  <a:pt x="2166" y="13481"/>
                </a:lnTo>
                <a:lnTo>
                  <a:pt x="2166" y="13554"/>
                </a:lnTo>
                <a:lnTo>
                  <a:pt x="2118" y="13627"/>
                </a:lnTo>
                <a:lnTo>
                  <a:pt x="2069" y="13675"/>
                </a:lnTo>
                <a:lnTo>
                  <a:pt x="1947" y="13773"/>
                </a:lnTo>
                <a:lnTo>
                  <a:pt x="1826" y="13870"/>
                </a:lnTo>
                <a:lnTo>
                  <a:pt x="1655" y="13943"/>
                </a:lnTo>
                <a:lnTo>
                  <a:pt x="1461" y="14016"/>
                </a:lnTo>
                <a:lnTo>
                  <a:pt x="1461" y="14016"/>
                </a:lnTo>
                <a:lnTo>
                  <a:pt x="1607" y="13821"/>
                </a:lnTo>
                <a:lnTo>
                  <a:pt x="1753" y="13627"/>
                </a:lnTo>
                <a:lnTo>
                  <a:pt x="1874" y="13481"/>
                </a:lnTo>
                <a:lnTo>
                  <a:pt x="1972" y="13383"/>
                </a:lnTo>
                <a:lnTo>
                  <a:pt x="1996" y="13383"/>
                </a:lnTo>
                <a:lnTo>
                  <a:pt x="2045" y="13359"/>
                </a:lnTo>
                <a:close/>
                <a:moveTo>
                  <a:pt x="1996" y="12872"/>
                </a:moveTo>
                <a:lnTo>
                  <a:pt x="1899" y="12897"/>
                </a:lnTo>
                <a:lnTo>
                  <a:pt x="1826" y="12921"/>
                </a:lnTo>
                <a:lnTo>
                  <a:pt x="1655" y="13018"/>
                </a:lnTo>
                <a:lnTo>
                  <a:pt x="1534" y="13140"/>
                </a:lnTo>
                <a:lnTo>
                  <a:pt x="1388" y="13286"/>
                </a:lnTo>
                <a:lnTo>
                  <a:pt x="1242" y="13456"/>
                </a:lnTo>
                <a:lnTo>
                  <a:pt x="998" y="13797"/>
                </a:lnTo>
                <a:lnTo>
                  <a:pt x="925" y="13967"/>
                </a:lnTo>
                <a:lnTo>
                  <a:pt x="828" y="14138"/>
                </a:lnTo>
                <a:lnTo>
                  <a:pt x="804" y="14235"/>
                </a:lnTo>
                <a:lnTo>
                  <a:pt x="779" y="14308"/>
                </a:lnTo>
                <a:lnTo>
                  <a:pt x="779" y="14405"/>
                </a:lnTo>
                <a:lnTo>
                  <a:pt x="828" y="14478"/>
                </a:lnTo>
                <a:lnTo>
                  <a:pt x="877" y="14527"/>
                </a:lnTo>
                <a:lnTo>
                  <a:pt x="925" y="14576"/>
                </a:lnTo>
                <a:lnTo>
                  <a:pt x="1047" y="14576"/>
                </a:lnTo>
                <a:lnTo>
                  <a:pt x="1120" y="14551"/>
                </a:lnTo>
                <a:lnTo>
                  <a:pt x="1266" y="14551"/>
                </a:lnTo>
                <a:lnTo>
                  <a:pt x="1412" y="14527"/>
                </a:lnTo>
                <a:lnTo>
                  <a:pt x="1582" y="14478"/>
                </a:lnTo>
                <a:lnTo>
                  <a:pt x="1728" y="14430"/>
                </a:lnTo>
                <a:lnTo>
                  <a:pt x="2020" y="14284"/>
                </a:lnTo>
                <a:lnTo>
                  <a:pt x="2239" y="14138"/>
                </a:lnTo>
                <a:lnTo>
                  <a:pt x="2361" y="14040"/>
                </a:lnTo>
                <a:lnTo>
                  <a:pt x="2483" y="13919"/>
                </a:lnTo>
                <a:lnTo>
                  <a:pt x="2556" y="13773"/>
                </a:lnTo>
                <a:lnTo>
                  <a:pt x="2629" y="13627"/>
                </a:lnTo>
                <a:lnTo>
                  <a:pt x="2653" y="13481"/>
                </a:lnTo>
                <a:lnTo>
                  <a:pt x="2653" y="13408"/>
                </a:lnTo>
                <a:lnTo>
                  <a:pt x="2629" y="13335"/>
                </a:lnTo>
                <a:lnTo>
                  <a:pt x="2604" y="13262"/>
                </a:lnTo>
                <a:lnTo>
                  <a:pt x="2556" y="13189"/>
                </a:lnTo>
                <a:lnTo>
                  <a:pt x="2483" y="13140"/>
                </a:lnTo>
                <a:lnTo>
                  <a:pt x="2385" y="13091"/>
                </a:lnTo>
                <a:lnTo>
                  <a:pt x="2288" y="12970"/>
                </a:lnTo>
                <a:lnTo>
                  <a:pt x="2166" y="12897"/>
                </a:lnTo>
                <a:lnTo>
                  <a:pt x="2069" y="12872"/>
                </a:lnTo>
                <a:close/>
                <a:moveTo>
                  <a:pt x="15525" y="560"/>
                </a:moveTo>
                <a:lnTo>
                  <a:pt x="16084" y="633"/>
                </a:lnTo>
                <a:lnTo>
                  <a:pt x="16644" y="706"/>
                </a:lnTo>
                <a:lnTo>
                  <a:pt x="17204" y="828"/>
                </a:lnTo>
                <a:lnTo>
                  <a:pt x="17763" y="974"/>
                </a:lnTo>
                <a:lnTo>
                  <a:pt x="17666" y="1023"/>
                </a:lnTo>
                <a:lnTo>
                  <a:pt x="17593" y="1096"/>
                </a:lnTo>
                <a:lnTo>
                  <a:pt x="17496" y="1169"/>
                </a:lnTo>
                <a:lnTo>
                  <a:pt x="17496" y="1193"/>
                </a:lnTo>
                <a:lnTo>
                  <a:pt x="17520" y="1217"/>
                </a:lnTo>
                <a:lnTo>
                  <a:pt x="17569" y="1266"/>
                </a:lnTo>
                <a:lnTo>
                  <a:pt x="17617" y="1290"/>
                </a:lnTo>
                <a:lnTo>
                  <a:pt x="17739" y="1315"/>
                </a:lnTo>
                <a:lnTo>
                  <a:pt x="17861" y="1290"/>
                </a:lnTo>
                <a:lnTo>
                  <a:pt x="17934" y="1290"/>
                </a:lnTo>
                <a:lnTo>
                  <a:pt x="17982" y="1242"/>
                </a:lnTo>
                <a:lnTo>
                  <a:pt x="18007" y="1363"/>
                </a:lnTo>
                <a:lnTo>
                  <a:pt x="18031" y="1461"/>
                </a:lnTo>
                <a:lnTo>
                  <a:pt x="17909" y="1485"/>
                </a:lnTo>
                <a:lnTo>
                  <a:pt x="17812" y="1534"/>
                </a:lnTo>
                <a:lnTo>
                  <a:pt x="17715" y="1582"/>
                </a:lnTo>
                <a:lnTo>
                  <a:pt x="17617" y="1655"/>
                </a:lnTo>
                <a:lnTo>
                  <a:pt x="17593" y="1680"/>
                </a:lnTo>
                <a:lnTo>
                  <a:pt x="17593" y="1753"/>
                </a:lnTo>
                <a:lnTo>
                  <a:pt x="17617" y="1801"/>
                </a:lnTo>
                <a:lnTo>
                  <a:pt x="17690" y="1826"/>
                </a:lnTo>
                <a:lnTo>
                  <a:pt x="17739" y="1850"/>
                </a:lnTo>
                <a:lnTo>
                  <a:pt x="17812" y="1874"/>
                </a:lnTo>
                <a:lnTo>
                  <a:pt x="17958" y="1850"/>
                </a:lnTo>
                <a:lnTo>
                  <a:pt x="18080" y="1801"/>
                </a:lnTo>
                <a:lnTo>
                  <a:pt x="18104" y="1996"/>
                </a:lnTo>
                <a:lnTo>
                  <a:pt x="17909" y="2069"/>
                </a:lnTo>
                <a:lnTo>
                  <a:pt x="17788" y="2118"/>
                </a:lnTo>
                <a:lnTo>
                  <a:pt x="17690" y="2215"/>
                </a:lnTo>
                <a:lnTo>
                  <a:pt x="17642" y="2264"/>
                </a:lnTo>
                <a:lnTo>
                  <a:pt x="17642" y="2361"/>
                </a:lnTo>
                <a:lnTo>
                  <a:pt x="17666" y="2410"/>
                </a:lnTo>
                <a:lnTo>
                  <a:pt x="17739" y="2458"/>
                </a:lnTo>
                <a:lnTo>
                  <a:pt x="17836" y="2483"/>
                </a:lnTo>
                <a:lnTo>
                  <a:pt x="17934" y="2458"/>
                </a:lnTo>
                <a:lnTo>
                  <a:pt x="18128" y="2410"/>
                </a:lnTo>
                <a:lnTo>
                  <a:pt x="18153" y="2531"/>
                </a:lnTo>
                <a:lnTo>
                  <a:pt x="18007" y="2555"/>
                </a:lnTo>
                <a:lnTo>
                  <a:pt x="17836" y="2604"/>
                </a:lnTo>
                <a:lnTo>
                  <a:pt x="17763" y="2653"/>
                </a:lnTo>
                <a:lnTo>
                  <a:pt x="17715" y="2726"/>
                </a:lnTo>
                <a:lnTo>
                  <a:pt x="17690" y="2823"/>
                </a:lnTo>
                <a:lnTo>
                  <a:pt x="17690" y="2896"/>
                </a:lnTo>
                <a:lnTo>
                  <a:pt x="17739" y="2945"/>
                </a:lnTo>
                <a:lnTo>
                  <a:pt x="17812" y="2993"/>
                </a:lnTo>
                <a:lnTo>
                  <a:pt x="18153" y="2993"/>
                </a:lnTo>
                <a:lnTo>
                  <a:pt x="18177" y="2969"/>
                </a:lnTo>
                <a:lnTo>
                  <a:pt x="18177" y="3261"/>
                </a:lnTo>
                <a:lnTo>
                  <a:pt x="17739" y="3383"/>
                </a:lnTo>
                <a:lnTo>
                  <a:pt x="17690" y="3407"/>
                </a:lnTo>
                <a:lnTo>
                  <a:pt x="17666" y="3431"/>
                </a:lnTo>
                <a:lnTo>
                  <a:pt x="17617" y="3529"/>
                </a:lnTo>
                <a:lnTo>
                  <a:pt x="17617" y="3577"/>
                </a:lnTo>
                <a:lnTo>
                  <a:pt x="17642" y="3626"/>
                </a:lnTo>
                <a:lnTo>
                  <a:pt x="17666" y="3650"/>
                </a:lnTo>
                <a:lnTo>
                  <a:pt x="17715" y="3699"/>
                </a:lnTo>
                <a:lnTo>
                  <a:pt x="17812" y="3723"/>
                </a:lnTo>
                <a:lnTo>
                  <a:pt x="17934" y="3723"/>
                </a:lnTo>
                <a:lnTo>
                  <a:pt x="18153" y="3699"/>
                </a:lnTo>
                <a:lnTo>
                  <a:pt x="18153" y="3699"/>
                </a:lnTo>
                <a:lnTo>
                  <a:pt x="18104" y="4186"/>
                </a:lnTo>
                <a:lnTo>
                  <a:pt x="17934" y="4088"/>
                </a:lnTo>
                <a:lnTo>
                  <a:pt x="17739" y="4040"/>
                </a:lnTo>
                <a:lnTo>
                  <a:pt x="17642" y="4015"/>
                </a:lnTo>
                <a:lnTo>
                  <a:pt x="17569" y="4040"/>
                </a:lnTo>
                <a:lnTo>
                  <a:pt x="17471" y="4064"/>
                </a:lnTo>
                <a:lnTo>
                  <a:pt x="17423" y="4137"/>
                </a:lnTo>
                <a:lnTo>
                  <a:pt x="17423" y="4186"/>
                </a:lnTo>
                <a:lnTo>
                  <a:pt x="17496" y="4283"/>
                </a:lnTo>
                <a:lnTo>
                  <a:pt x="17617" y="4332"/>
                </a:lnTo>
                <a:lnTo>
                  <a:pt x="17812" y="4429"/>
                </a:lnTo>
                <a:lnTo>
                  <a:pt x="17982" y="4526"/>
                </a:lnTo>
                <a:lnTo>
                  <a:pt x="18055" y="4551"/>
                </a:lnTo>
                <a:lnTo>
                  <a:pt x="17958" y="4940"/>
                </a:lnTo>
                <a:lnTo>
                  <a:pt x="17690" y="4843"/>
                </a:lnTo>
                <a:lnTo>
                  <a:pt x="17471" y="4721"/>
                </a:lnTo>
                <a:lnTo>
                  <a:pt x="17228" y="4648"/>
                </a:lnTo>
                <a:lnTo>
                  <a:pt x="17155" y="4648"/>
                </a:lnTo>
                <a:lnTo>
                  <a:pt x="17155" y="4672"/>
                </a:lnTo>
                <a:lnTo>
                  <a:pt x="17155" y="4721"/>
                </a:lnTo>
                <a:lnTo>
                  <a:pt x="17204" y="4818"/>
                </a:lnTo>
                <a:lnTo>
                  <a:pt x="17252" y="4891"/>
                </a:lnTo>
                <a:lnTo>
                  <a:pt x="17350" y="4989"/>
                </a:lnTo>
                <a:lnTo>
                  <a:pt x="17423" y="5062"/>
                </a:lnTo>
                <a:lnTo>
                  <a:pt x="17642" y="5183"/>
                </a:lnTo>
                <a:lnTo>
                  <a:pt x="17861" y="5256"/>
                </a:lnTo>
                <a:lnTo>
                  <a:pt x="17739" y="5621"/>
                </a:lnTo>
                <a:lnTo>
                  <a:pt x="17617" y="5938"/>
                </a:lnTo>
                <a:lnTo>
                  <a:pt x="17569" y="5889"/>
                </a:lnTo>
                <a:lnTo>
                  <a:pt x="17520" y="5840"/>
                </a:lnTo>
                <a:lnTo>
                  <a:pt x="17398" y="5743"/>
                </a:lnTo>
                <a:lnTo>
                  <a:pt x="17301" y="5670"/>
                </a:lnTo>
                <a:lnTo>
                  <a:pt x="17179" y="5597"/>
                </a:lnTo>
                <a:lnTo>
                  <a:pt x="17082" y="5573"/>
                </a:lnTo>
                <a:lnTo>
                  <a:pt x="16985" y="5548"/>
                </a:lnTo>
                <a:lnTo>
                  <a:pt x="16887" y="5548"/>
                </a:lnTo>
                <a:lnTo>
                  <a:pt x="16766" y="5597"/>
                </a:lnTo>
                <a:lnTo>
                  <a:pt x="16741" y="5621"/>
                </a:lnTo>
                <a:lnTo>
                  <a:pt x="16741" y="5670"/>
                </a:lnTo>
                <a:lnTo>
                  <a:pt x="16741" y="5719"/>
                </a:lnTo>
                <a:lnTo>
                  <a:pt x="16766" y="5743"/>
                </a:lnTo>
                <a:lnTo>
                  <a:pt x="16863" y="5840"/>
                </a:lnTo>
                <a:lnTo>
                  <a:pt x="16936" y="5913"/>
                </a:lnTo>
                <a:lnTo>
                  <a:pt x="17009" y="5962"/>
                </a:lnTo>
                <a:lnTo>
                  <a:pt x="17228" y="6132"/>
                </a:lnTo>
                <a:lnTo>
                  <a:pt x="17325" y="6181"/>
                </a:lnTo>
                <a:lnTo>
                  <a:pt x="17447" y="6205"/>
                </a:lnTo>
                <a:lnTo>
                  <a:pt x="17496" y="6205"/>
                </a:lnTo>
                <a:lnTo>
                  <a:pt x="17325" y="6473"/>
                </a:lnTo>
                <a:lnTo>
                  <a:pt x="17204" y="6473"/>
                </a:lnTo>
                <a:lnTo>
                  <a:pt x="17106" y="6449"/>
                </a:lnTo>
                <a:lnTo>
                  <a:pt x="17009" y="6400"/>
                </a:lnTo>
                <a:lnTo>
                  <a:pt x="16936" y="6351"/>
                </a:lnTo>
                <a:lnTo>
                  <a:pt x="16814" y="6230"/>
                </a:lnTo>
                <a:lnTo>
                  <a:pt x="16668" y="6108"/>
                </a:lnTo>
                <a:lnTo>
                  <a:pt x="16522" y="6035"/>
                </a:lnTo>
                <a:lnTo>
                  <a:pt x="16449" y="6011"/>
                </a:lnTo>
                <a:lnTo>
                  <a:pt x="16352" y="6011"/>
                </a:lnTo>
                <a:lnTo>
                  <a:pt x="16279" y="6035"/>
                </a:lnTo>
                <a:lnTo>
                  <a:pt x="16182" y="6084"/>
                </a:lnTo>
                <a:lnTo>
                  <a:pt x="16133" y="6132"/>
                </a:lnTo>
                <a:lnTo>
                  <a:pt x="16133" y="6181"/>
                </a:lnTo>
                <a:lnTo>
                  <a:pt x="16182" y="6230"/>
                </a:lnTo>
                <a:lnTo>
                  <a:pt x="16230" y="6254"/>
                </a:lnTo>
                <a:lnTo>
                  <a:pt x="16303" y="6254"/>
                </a:lnTo>
                <a:lnTo>
                  <a:pt x="16401" y="6303"/>
                </a:lnTo>
                <a:lnTo>
                  <a:pt x="16547" y="6424"/>
                </a:lnTo>
                <a:lnTo>
                  <a:pt x="16693" y="6570"/>
                </a:lnTo>
                <a:lnTo>
                  <a:pt x="16814" y="6692"/>
                </a:lnTo>
                <a:lnTo>
                  <a:pt x="16936" y="6789"/>
                </a:lnTo>
                <a:lnTo>
                  <a:pt x="17082" y="6838"/>
                </a:lnTo>
                <a:lnTo>
                  <a:pt x="16668" y="7325"/>
                </a:lnTo>
                <a:lnTo>
                  <a:pt x="16157" y="7106"/>
                </a:lnTo>
                <a:lnTo>
                  <a:pt x="16011" y="7033"/>
                </a:lnTo>
                <a:lnTo>
                  <a:pt x="15865" y="7008"/>
                </a:lnTo>
                <a:lnTo>
                  <a:pt x="15744" y="7008"/>
                </a:lnTo>
                <a:lnTo>
                  <a:pt x="15598" y="7057"/>
                </a:lnTo>
                <a:lnTo>
                  <a:pt x="15573" y="7081"/>
                </a:lnTo>
                <a:lnTo>
                  <a:pt x="15549" y="7106"/>
                </a:lnTo>
                <a:lnTo>
                  <a:pt x="15549" y="7154"/>
                </a:lnTo>
                <a:lnTo>
                  <a:pt x="15573" y="7179"/>
                </a:lnTo>
                <a:lnTo>
                  <a:pt x="15646" y="7276"/>
                </a:lnTo>
                <a:lnTo>
                  <a:pt x="15744" y="7349"/>
                </a:lnTo>
                <a:lnTo>
                  <a:pt x="15987" y="7495"/>
                </a:lnTo>
                <a:lnTo>
                  <a:pt x="16328" y="7665"/>
                </a:lnTo>
                <a:lnTo>
                  <a:pt x="16036" y="7957"/>
                </a:lnTo>
                <a:lnTo>
                  <a:pt x="15890" y="7909"/>
                </a:lnTo>
                <a:lnTo>
                  <a:pt x="15744" y="7884"/>
                </a:lnTo>
                <a:lnTo>
                  <a:pt x="15598" y="7860"/>
                </a:lnTo>
                <a:lnTo>
                  <a:pt x="15452" y="7836"/>
                </a:lnTo>
                <a:lnTo>
                  <a:pt x="15160" y="7690"/>
                </a:lnTo>
                <a:lnTo>
                  <a:pt x="15014" y="7641"/>
                </a:lnTo>
                <a:lnTo>
                  <a:pt x="14868" y="7592"/>
                </a:lnTo>
                <a:lnTo>
                  <a:pt x="14819" y="7617"/>
                </a:lnTo>
                <a:lnTo>
                  <a:pt x="14770" y="7665"/>
                </a:lnTo>
                <a:lnTo>
                  <a:pt x="14770" y="7714"/>
                </a:lnTo>
                <a:lnTo>
                  <a:pt x="14770" y="7763"/>
                </a:lnTo>
                <a:lnTo>
                  <a:pt x="14843" y="7860"/>
                </a:lnTo>
                <a:lnTo>
                  <a:pt x="14916" y="7957"/>
                </a:lnTo>
                <a:lnTo>
                  <a:pt x="15135" y="8128"/>
                </a:lnTo>
                <a:lnTo>
                  <a:pt x="15427" y="8249"/>
                </a:lnTo>
                <a:lnTo>
                  <a:pt x="15549" y="8298"/>
                </a:lnTo>
                <a:lnTo>
                  <a:pt x="15695" y="8322"/>
                </a:lnTo>
                <a:lnTo>
                  <a:pt x="15403" y="8639"/>
                </a:lnTo>
                <a:lnTo>
                  <a:pt x="15184" y="8590"/>
                </a:lnTo>
                <a:lnTo>
                  <a:pt x="14965" y="8541"/>
                </a:lnTo>
                <a:lnTo>
                  <a:pt x="14770" y="8468"/>
                </a:lnTo>
                <a:lnTo>
                  <a:pt x="14576" y="8347"/>
                </a:lnTo>
                <a:lnTo>
                  <a:pt x="14551" y="8322"/>
                </a:lnTo>
                <a:lnTo>
                  <a:pt x="14503" y="8322"/>
                </a:lnTo>
                <a:lnTo>
                  <a:pt x="14454" y="8371"/>
                </a:lnTo>
                <a:lnTo>
                  <a:pt x="14430" y="8420"/>
                </a:lnTo>
                <a:lnTo>
                  <a:pt x="14430" y="8493"/>
                </a:lnTo>
                <a:lnTo>
                  <a:pt x="14478" y="8590"/>
                </a:lnTo>
                <a:lnTo>
                  <a:pt x="14551" y="8687"/>
                </a:lnTo>
                <a:lnTo>
                  <a:pt x="14722" y="8809"/>
                </a:lnTo>
                <a:lnTo>
                  <a:pt x="14892" y="8906"/>
                </a:lnTo>
                <a:lnTo>
                  <a:pt x="15111" y="8979"/>
                </a:lnTo>
                <a:lnTo>
                  <a:pt x="14843" y="9271"/>
                </a:lnTo>
                <a:lnTo>
                  <a:pt x="14795" y="9247"/>
                </a:lnTo>
                <a:lnTo>
                  <a:pt x="14503" y="9150"/>
                </a:lnTo>
                <a:lnTo>
                  <a:pt x="14211" y="9052"/>
                </a:lnTo>
                <a:lnTo>
                  <a:pt x="13919" y="8955"/>
                </a:lnTo>
                <a:lnTo>
                  <a:pt x="13627" y="8858"/>
                </a:lnTo>
                <a:lnTo>
                  <a:pt x="13578" y="8858"/>
                </a:lnTo>
                <a:lnTo>
                  <a:pt x="13554" y="8882"/>
                </a:lnTo>
                <a:lnTo>
                  <a:pt x="13529" y="8931"/>
                </a:lnTo>
                <a:lnTo>
                  <a:pt x="13554" y="8955"/>
                </a:lnTo>
                <a:lnTo>
                  <a:pt x="13627" y="9077"/>
                </a:lnTo>
                <a:lnTo>
                  <a:pt x="13748" y="9198"/>
                </a:lnTo>
                <a:lnTo>
                  <a:pt x="13846" y="9296"/>
                </a:lnTo>
                <a:lnTo>
                  <a:pt x="13992" y="9369"/>
                </a:lnTo>
                <a:lnTo>
                  <a:pt x="14284" y="9515"/>
                </a:lnTo>
                <a:lnTo>
                  <a:pt x="14576" y="9612"/>
                </a:lnTo>
                <a:lnTo>
                  <a:pt x="14211" y="10001"/>
                </a:lnTo>
                <a:lnTo>
                  <a:pt x="14186" y="9953"/>
                </a:lnTo>
                <a:lnTo>
                  <a:pt x="14113" y="9904"/>
                </a:lnTo>
                <a:lnTo>
                  <a:pt x="13846" y="9709"/>
                </a:lnTo>
                <a:lnTo>
                  <a:pt x="13529" y="9563"/>
                </a:lnTo>
                <a:lnTo>
                  <a:pt x="13359" y="9490"/>
                </a:lnTo>
                <a:lnTo>
                  <a:pt x="13213" y="9442"/>
                </a:lnTo>
                <a:lnTo>
                  <a:pt x="13043" y="9393"/>
                </a:lnTo>
                <a:lnTo>
                  <a:pt x="12824" y="9393"/>
                </a:lnTo>
                <a:lnTo>
                  <a:pt x="12799" y="9442"/>
                </a:lnTo>
                <a:lnTo>
                  <a:pt x="12799" y="9490"/>
                </a:lnTo>
                <a:lnTo>
                  <a:pt x="12824" y="9515"/>
                </a:lnTo>
                <a:lnTo>
                  <a:pt x="13067" y="9734"/>
                </a:lnTo>
                <a:lnTo>
                  <a:pt x="13335" y="9904"/>
                </a:lnTo>
                <a:lnTo>
                  <a:pt x="13627" y="10074"/>
                </a:lnTo>
                <a:lnTo>
                  <a:pt x="13919" y="10220"/>
                </a:lnTo>
                <a:lnTo>
                  <a:pt x="13967" y="10245"/>
                </a:lnTo>
                <a:lnTo>
                  <a:pt x="13894" y="10318"/>
                </a:lnTo>
                <a:lnTo>
                  <a:pt x="13748" y="10464"/>
                </a:lnTo>
                <a:lnTo>
                  <a:pt x="13700" y="10391"/>
                </a:lnTo>
                <a:lnTo>
                  <a:pt x="13627" y="10318"/>
                </a:lnTo>
                <a:lnTo>
                  <a:pt x="13456" y="10220"/>
                </a:lnTo>
                <a:lnTo>
                  <a:pt x="13091" y="10074"/>
                </a:lnTo>
                <a:lnTo>
                  <a:pt x="12897" y="10026"/>
                </a:lnTo>
                <a:lnTo>
                  <a:pt x="12702" y="9953"/>
                </a:lnTo>
                <a:lnTo>
                  <a:pt x="12507" y="9928"/>
                </a:lnTo>
                <a:lnTo>
                  <a:pt x="12288" y="9904"/>
                </a:lnTo>
                <a:lnTo>
                  <a:pt x="12240" y="9904"/>
                </a:lnTo>
                <a:lnTo>
                  <a:pt x="12215" y="9928"/>
                </a:lnTo>
                <a:lnTo>
                  <a:pt x="12191" y="9977"/>
                </a:lnTo>
                <a:lnTo>
                  <a:pt x="12215" y="10050"/>
                </a:lnTo>
                <a:lnTo>
                  <a:pt x="12264" y="10099"/>
                </a:lnTo>
                <a:lnTo>
                  <a:pt x="12459" y="10196"/>
                </a:lnTo>
                <a:lnTo>
                  <a:pt x="12629" y="10293"/>
                </a:lnTo>
                <a:lnTo>
                  <a:pt x="12994" y="10512"/>
                </a:lnTo>
                <a:lnTo>
                  <a:pt x="13237" y="10634"/>
                </a:lnTo>
                <a:lnTo>
                  <a:pt x="13359" y="10682"/>
                </a:lnTo>
                <a:lnTo>
                  <a:pt x="13505" y="10707"/>
                </a:lnTo>
                <a:lnTo>
                  <a:pt x="12921" y="11291"/>
                </a:lnTo>
                <a:lnTo>
                  <a:pt x="12799" y="11193"/>
                </a:lnTo>
                <a:lnTo>
                  <a:pt x="12653" y="11096"/>
                </a:lnTo>
                <a:lnTo>
                  <a:pt x="12434" y="10974"/>
                </a:lnTo>
                <a:lnTo>
                  <a:pt x="12240" y="10828"/>
                </a:lnTo>
                <a:lnTo>
                  <a:pt x="12021" y="10682"/>
                </a:lnTo>
                <a:lnTo>
                  <a:pt x="11802" y="10585"/>
                </a:lnTo>
                <a:lnTo>
                  <a:pt x="11680" y="10537"/>
                </a:lnTo>
                <a:lnTo>
                  <a:pt x="11534" y="10537"/>
                </a:lnTo>
                <a:lnTo>
                  <a:pt x="11510" y="10561"/>
                </a:lnTo>
                <a:lnTo>
                  <a:pt x="11510" y="10585"/>
                </a:lnTo>
                <a:lnTo>
                  <a:pt x="11534" y="10609"/>
                </a:lnTo>
                <a:lnTo>
                  <a:pt x="11704" y="10804"/>
                </a:lnTo>
                <a:lnTo>
                  <a:pt x="11996" y="11072"/>
                </a:lnTo>
                <a:lnTo>
                  <a:pt x="12337" y="11364"/>
                </a:lnTo>
                <a:lnTo>
                  <a:pt x="12507" y="11461"/>
                </a:lnTo>
                <a:lnTo>
                  <a:pt x="12678" y="11534"/>
                </a:lnTo>
                <a:lnTo>
                  <a:pt x="12337" y="11875"/>
                </a:lnTo>
                <a:lnTo>
                  <a:pt x="12215" y="11826"/>
                </a:lnTo>
                <a:lnTo>
                  <a:pt x="12094" y="11777"/>
                </a:lnTo>
                <a:lnTo>
                  <a:pt x="11899" y="11680"/>
                </a:lnTo>
                <a:lnTo>
                  <a:pt x="11510" y="11437"/>
                </a:lnTo>
                <a:lnTo>
                  <a:pt x="11291" y="11339"/>
                </a:lnTo>
                <a:lnTo>
                  <a:pt x="11193" y="11315"/>
                </a:lnTo>
                <a:lnTo>
                  <a:pt x="11072" y="11291"/>
                </a:lnTo>
                <a:lnTo>
                  <a:pt x="10999" y="11315"/>
                </a:lnTo>
                <a:lnTo>
                  <a:pt x="10974" y="11364"/>
                </a:lnTo>
                <a:lnTo>
                  <a:pt x="10950" y="11437"/>
                </a:lnTo>
                <a:lnTo>
                  <a:pt x="10999" y="11485"/>
                </a:lnTo>
                <a:lnTo>
                  <a:pt x="11266" y="11704"/>
                </a:lnTo>
                <a:lnTo>
                  <a:pt x="11558" y="11923"/>
                </a:lnTo>
                <a:lnTo>
                  <a:pt x="11777" y="12069"/>
                </a:lnTo>
                <a:lnTo>
                  <a:pt x="12045" y="12191"/>
                </a:lnTo>
                <a:lnTo>
                  <a:pt x="11753" y="12483"/>
                </a:lnTo>
                <a:lnTo>
                  <a:pt x="11485" y="12264"/>
                </a:lnTo>
                <a:lnTo>
                  <a:pt x="11218" y="12045"/>
                </a:lnTo>
                <a:lnTo>
                  <a:pt x="11047" y="11899"/>
                </a:lnTo>
                <a:lnTo>
                  <a:pt x="10877" y="11777"/>
                </a:lnTo>
                <a:lnTo>
                  <a:pt x="10682" y="11680"/>
                </a:lnTo>
                <a:lnTo>
                  <a:pt x="10488" y="11631"/>
                </a:lnTo>
                <a:lnTo>
                  <a:pt x="10439" y="11656"/>
                </a:lnTo>
                <a:lnTo>
                  <a:pt x="10439" y="11680"/>
                </a:lnTo>
                <a:lnTo>
                  <a:pt x="10415" y="11704"/>
                </a:lnTo>
                <a:lnTo>
                  <a:pt x="10439" y="11753"/>
                </a:lnTo>
                <a:lnTo>
                  <a:pt x="11072" y="12410"/>
                </a:lnTo>
                <a:lnTo>
                  <a:pt x="11242" y="12605"/>
                </a:lnTo>
                <a:lnTo>
                  <a:pt x="11461" y="12775"/>
                </a:lnTo>
                <a:lnTo>
                  <a:pt x="11315" y="12945"/>
                </a:lnTo>
                <a:lnTo>
                  <a:pt x="11193" y="12848"/>
                </a:lnTo>
                <a:lnTo>
                  <a:pt x="11047" y="12775"/>
                </a:lnTo>
                <a:lnTo>
                  <a:pt x="10780" y="12629"/>
                </a:lnTo>
                <a:lnTo>
                  <a:pt x="10366" y="12361"/>
                </a:lnTo>
                <a:lnTo>
                  <a:pt x="10172" y="12215"/>
                </a:lnTo>
                <a:lnTo>
                  <a:pt x="9977" y="12069"/>
                </a:lnTo>
                <a:lnTo>
                  <a:pt x="9953" y="12045"/>
                </a:lnTo>
                <a:lnTo>
                  <a:pt x="9928" y="12069"/>
                </a:lnTo>
                <a:lnTo>
                  <a:pt x="9904" y="12094"/>
                </a:lnTo>
                <a:lnTo>
                  <a:pt x="9928" y="12118"/>
                </a:lnTo>
                <a:lnTo>
                  <a:pt x="10220" y="12532"/>
                </a:lnTo>
                <a:lnTo>
                  <a:pt x="10391" y="12702"/>
                </a:lnTo>
                <a:lnTo>
                  <a:pt x="10585" y="12897"/>
                </a:lnTo>
                <a:lnTo>
                  <a:pt x="10804" y="13067"/>
                </a:lnTo>
                <a:lnTo>
                  <a:pt x="10926" y="13140"/>
                </a:lnTo>
                <a:lnTo>
                  <a:pt x="11047" y="13213"/>
                </a:lnTo>
                <a:lnTo>
                  <a:pt x="10780" y="13456"/>
                </a:lnTo>
                <a:lnTo>
                  <a:pt x="10439" y="13213"/>
                </a:lnTo>
                <a:lnTo>
                  <a:pt x="10099" y="12970"/>
                </a:lnTo>
                <a:lnTo>
                  <a:pt x="9928" y="12872"/>
                </a:lnTo>
                <a:lnTo>
                  <a:pt x="9734" y="12799"/>
                </a:lnTo>
                <a:lnTo>
                  <a:pt x="9563" y="12726"/>
                </a:lnTo>
                <a:lnTo>
                  <a:pt x="9369" y="12726"/>
                </a:lnTo>
                <a:lnTo>
                  <a:pt x="9320" y="12751"/>
                </a:lnTo>
                <a:lnTo>
                  <a:pt x="9320" y="12775"/>
                </a:lnTo>
                <a:lnTo>
                  <a:pt x="9320" y="12799"/>
                </a:lnTo>
                <a:lnTo>
                  <a:pt x="9442" y="12921"/>
                </a:lnTo>
                <a:lnTo>
                  <a:pt x="9588" y="13043"/>
                </a:lnTo>
                <a:lnTo>
                  <a:pt x="9855" y="13262"/>
                </a:lnTo>
                <a:lnTo>
                  <a:pt x="10464" y="13773"/>
                </a:lnTo>
                <a:lnTo>
                  <a:pt x="10293" y="13943"/>
                </a:lnTo>
                <a:lnTo>
                  <a:pt x="10123" y="13821"/>
                </a:lnTo>
                <a:lnTo>
                  <a:pt x="9953" y="13724"/>
                </a:lnTo>
                <a:lnTo>
                  <a:pt x="9612" y="13554"/>
                </a:lnTo>
                <a:lnTo>
                  <a:pt x="9393" y="13408"/>
                </a:lnTo>
                <a:lnTo>
                  <a:pt x="9223" y="13237"/>
                </a:lnTo>
                <a:lnTo>
                  <a:pt x="9052" y="13067"/>
                </a:lnTo>
                <a:lnTo>
                  <a:pt x="8906" y="12848"/>
                </a:lnTo>
                <a:lnTo>
                  <a:pt x="8833" y="12799"/>
                </a:lnTo>
                <a:lnTo>
                  <a:pt x="8760" y="12799"/>
                </a:lnTo>
                <a:lnTo>
                  <a:pt x="8712" y="12824"/>
                </a:lnTo>
                <a:lnTo>
                  <a:pt x="8663" y="12897"/>
                </a:lnTo>
                <a:lnTo>
                  <a:pt x="8639" y="13018"/>
                </a:lnTo>
                <a:lnTo>
                  <a:pt x="8663" y="13164"/>
                </a:lnTo>
                <a:lnTo>
                  <a:pt x="8687" y="13286"/>
                </a:lnTo>
                <a:lnTo>
                  <a:pt x="8760" y="13408"/>
                </a:lnTo>
                <a:lnTo>
                  <a:pt x="8833" y="13529"/>
                </a:lnTo>
                <a:lnTo>
                  <a:pt x="8931" y="13627"/>
                </a:lnTo>
                <a:lnTo>
                  <a:pt x="9125" y="13821"/>
                </a:lnTo>
                <a:lnTo>
                  <a:pt x="9490" y="14089"/>
                </a:lnTo>
                <a:lnTo>
                  <a:pt x="9685" y="14211"/>
                </a:lnTo>
                <a:lnTo>
                  <a:pt x="9904" y="14308"/>
                </a:lnTo>
                <a:lnTo>
                  <a:pt x="9661" y="14527"/>
                </a:lnTo>
                <a:lnTo>
                  <a:pt x="9369" y="14381"/>
                </a:lnTo>
                <a:lnTo>
                  <a:pt x="9052" y="14235"/>
                </a:lnTo>
                <a:lnTo>
                  <a:pt x="8760" y="14089"/>
                </a:lnTo>
                <a:lnTo>
                  <a:pt x="8614" y="13992"/>
                </a:lnTo>
                <a:lnTo>
                  <a:pt x="8468" y="13919"/>
                </a:lnTo>
                <a:lnTo>
                  <a:pt x="8444" y="13894"/>
                </a:lnTo>
                <a:lnTo>
                  <a:pt x="8420" y="13894"/>
                </a:lnTo>
                <a:lnTo>
                  <a:pt x="8395" y="13919"/>
                </a:lnTo>
                <a:lnTo>
                  <a:pt x="8395" y="13967"/>
                </a:lnTo>
                <a:lnTo>
                  <a:pt x="8468" y="14138"/>
                </a:lnTo>
                <a:lnTo>
                  <a:pt x="8566" y="14308"/>
                </a:lnTo>
                <a:lnTo>
                  <a:pt x="8687" y="14430"/>
                </a:lnTo>
                <a:lnTo>
                  <a:pt x="8833" y="14551"/>
                </a:lnTo>
                <a:lnTo>
                  <a:pt x="9296" y="14868"/>
                </a:lnTo>
                <a:lnTo>
                  <a:pt x="9004" y="15160"/>
                </a:lnTo>
                <a:lnTo>
                  <a:pt x="8614" y="14770"/>
                </a:lnTo>
                <a:lnTo>
                  <a:pt x="8201" y="14405"/>
                </a:lnTo>
                <a:lnTo>
                  <a:pt x="7398" y="13700"/>
                </a:lnTo>
                <a:lnTo>
                  <a:pt x="6984" y="13359"/>
                </a:lnTo>
                <a:lnTo>
                  <a:pt x="6595" y="12994"/>
                </a:lnTo>
                <a:lnTo>
                  <a:pt x="6205" y="12605"/>
                </a:lnTo>
                <a:lnTo>
                  <a:pt x="5840" y="12215"/>
                </a:lnTo>
                <a:lnTo>
                  <a:pt x="5500" y="11777"/>
                </a:lnTo>
                <a:lnTo>
                  <a:pt x="5135" y="11315"/>
                </a:lnTo>
                <a:lnTo>
                  <a:pt x="4794" y="10901"/>
                </a:lnTo>
                <a:lnTo>
                  <a:pt x="4599" y="10682"/>
                </a:lnTo>
                <a:lnTo>
                  <a:pt x="4405" y="10488"/>
                </a:lnTo>
                <a:lnTo>
                  <a:pt x="4137" y="10269"/>
                </a:lnTo>
                <a:lnTo>
                  <a:pt x="3845" y="10074"/>
                </a:lnTo>
                <a:lnTo>
                  <a:pt x="3553" y="9855"/>
                </a:lnTo>
                <a:lnTo>
                  <a:pt x="3285" y="9661"/>
                </a:lnTo>
                <a:lnTo>
                  <a:pt x="3261" y="9588"/>
                </a:lnTo>
                <a:lnTo>
                  <a:pt x="3602" y="9296"/>
                </a:lnTo>
                <a:lnTo>
                  <a:pt x="3967" y="9004"/>
                </a:lnTo>
                <a:lnTo>
                  <a:pt x="4332" y="8712"/>
                </a:lnTo>
                <a:lnTo>
                  <a:pt x="4672" y="8420"/>
                </a:lnTo>
                <a:lnTo>
                  <a:pt x="5646" y="7519"/>
                </a:lnTo>
                <a:lnTo>
                  <a:pt x="6595" y="6595"/>
                </a:lnTo>
                <a:lnTo>
                  <a:pt x="6984" y="6205"/>
                </a:lnTo>
                <a:lnTo>
                  <a:pt x="7349" y="5792"/>
                </a:lnTo>
                <a:lnTo>
                  <a:pt x="8055" y="4940"/>
                </a:lnTo>
                <a:lnTo>
                  <a:pt x="8760" y="4088"/>
                </a:lnTo>
                <a:lnTo>
                  <a:pt x="9466" y="3237"/>
                </a:lnTo>
                <a:lnTo>
                  <a:pt x="9855" y="2799"/>
                </a:lnTo>
                <a:lnTo>
                  <a:pt x="10269" y="2410"/>
                </a:lnTo>
                <a:lnTo>
                  <a:pt x="10707" y="2045"/>
                </a:lnTo>
                <a:lnTo>
                  <a:pt x="11169" y="1704"/>
                </a:lnTo>
                <a:lnTo>
                  <a:pt x="11631" y="1412"/>
                </a:lnTo>
                <a:lnTo>
                  <a:pt x="12142" y="1144"/>
                </a:lnTo>
                <a:lnTo>
                  <a:pt x="12678" y="950"/>
                </a:lnTo>
                <a:lnTo>
                  <a:pt x="13237" y="779"/>
                </a:lnTo>
                <a:lnTo>
                  <a:pt x="13797" y="658"/>
                </a:lnTo>
                <a:lnTo>
                  <a:pt x="14381" y="585"/>
                </a:lnTo>
                <a:lnTo>
                  <a:pt x="14941" y="560"/>
                </a:lnTo>
                <a:close/>
                <a:moveTo>
                  <a:pt x="11777" y="13237"/>
                </a:moveTo>
                <a:lnTo>
                  <a:pt x="11777" y="13602"/>
                </a:lnTo>
                <a:lnTo>
                  <a:pt x="11753" y="13967"/>
                </a:lnTo>
                <a:lnTo>
                  <a:pt x="11704" y="14746"/>
                </a:lnTo>
                <a:lnTo>
                  <a:pt x="11680" y="15549"/>
                </a:lnTo>
                <a:lnTo>
                  <a:pt x="11656" y="16328"/>
                </a:lnTo>
                <a:lnTo>
                  <a:pt x="11485" y="16084"/>
                </a:lnTo>
                <a:lnTo>
                  <a:pt x="11291" y="15865"/>
                </a:lnTo>
                <a:lnTo>
                  <a:pt x="10877" y="15427"/>
                </a:lnTo>
                <a:lnTo>
                  <a:pt x="10755" y="15257"/>
                </a:lnTo>
                <a:lnTo>
                  <a:pt x="10610" y="15062"/>
                </a:lnTo>
                <a:lnTo>
                  <a:pt x="10464" y="14868"/>
                </a:lnTo>
                <a:lnTo>
                  <a:pt x="10366" y="14770"/>
                </a:lnTo>
                <a:lnTo>
                  <a:pt x="10293" y="14722"/>
                </a:lnTo>
                <a:lnTo>
                  <a:pt x="10731" y="14284"/>
                </a:lnTo>
                <a:lnTo>
                  <a:pt x="11266" y="13773"/>
                </a:lnTo>
                <a:lnTo>
                  <a:pt x="11777" y="13237"/>
                </a:lnTo>
                <a:close/>
                <a:moveTo>
                  <a:pt x="3431" y="14381"/>
                </a:moveTo>
                <a:lnTo>
                  <a:pt x="3553" y="14405"/>
                </a:lnTo>
                <a:lnTo>
                  <a:pt x="3699" y="14454"/>
                </a:lnTo>
                <a:lnTo>
                  <a:pt x="3699" y="14527"/>
                </a:lnTo>
                <a:lnTo>
                  <a:pt x="3723" y="14576"/>
                </a:lnTo>
                <a:lnTo>
                  <a:pt x="3602" y="14576"/>
                </a:lnTo>
                <a:lnTo>
                  <a:pt x="3553" y="14600"/>
                </a:lnTo>
                <a:lnTo>
                  <a:pt x="3504" y="14649"/>
                </a:lnTo>
                <a:lnTo>
                  <a:pt x="3334" y="14843"/>
                </a:lnTo>
                <a:lnTo>
                  <a:pt x="3164" y="15038"/>
                </a:lnTo>
                <a:lnTo>
                  <a:pt x="2969" y="15233"/>
                </a:lnTo>
                <a:lnTo>
                  <a:pt x="2896" y="15330"/>
                </a:lnTo>
                <a:lnTo>
                  <a:pt x="2847" y="15452"/>
                </a:lnTo>
                <a:lnTo>
                  <a:pt x="2847" y="15525"/>
                </a:lnTo>
                <a:lnTo>
                  <a:pt x="2872" y="15573"/>
                </a:lnTo>
                <a:lnTo>
                  <a:pt x="2896" y="15622"/>
                </a:lnTo>
                <a:lnTo>
                  <a:pt x="2945" y="15646"/>
                </a:lnTo>
                <a:lnTo>
                  <a:pt x="3115" y="15646"/>
                </a:lnTo>
                <a:lnTo>
                  <a:pt x="3237" y="15598"/>
                </a:lnTo>
                <a:lnTo>
                  <a:pt x="3358" y="15525"/>
                </a:lnTo>
                <a:lnTo>
                  <a:pt x="3480" y="15427"/>
                </a:lnTo>
                <a:lnTo>
                  <a:pt x="3699" y="15208"/>
                </a:lnTo>
                <a:lnTo>
                  <a:pt x="3894" y="14941"/>
                </a:lnTo>
                <a:lnTo>
                  <a:pt x="3918" y="14868"/>
                </a:lnTo>
                <a:lnTo>
                  <a:pt x="3918" y="14795"/>
                </a:lnTo>
                <a:lnTo>
                  <a:pt x="3918" y="14722"/>
                </a:lnTo>
                <a:lnTo>
                  <a:pt x="3869" y="14673"/>
                </a:lnTo>
                <a:lnTo>
                  <a:pt x="3918" y="14697"/>
                </a:lnTo>
                <a:lnTo>
                  <a:pt x="3967" y="14770"/>
                </a:lnTo>
                <a:lnTo>
                  <a:pt x="3967" y="14819"/>
                </a:lnTo>
                <a:lnTo>
                  <a:pt x="3967" y="14892"/>
                </a:lnTo>
                <a:lnTo>
                  <a:pt x="3942" y="15087"/>
                </a:lnTo>
                <a:lnTo>
                  <a:pt x="3894" y="15281"/>
                </a:lnTo>
                <a:lnTo>
                  <a:pt x="3699" y="15671"/>
                </a:lnTo>
                <a:lnTo>
                  <a:pt x="3553" y="15938"/>
                </a:lnTo>
                <a:lnTo>
                  <a:pt x="3480" y="16060"/>
                </a:lnTo>
                <a:lnTo>
                  <a:pt x="3358" y="16157"/>
                </a:lnTo>
                <a:lnTo>
                  <a:pt x="3261" y="16230"/>
                </a:lnTo>
                <a:lnTo>
                  <a:pt x="3115" y="16303"/>
                </a:lnTo>
                <a:lnTo>
                  <a:pt x="2847" y="16376"/>
                </a:lnTo>
                <a:lnTo>
                  <a:pt x="2556" y="16425"/>
                </a:lnTo>
                <a:lnTo>
                  <a:pt x="2361" y="16449"/>
                </a:lnTo>
                <a:lnTo>
                  <a:pt x="2166" y="16449"/>
                </a:lnTo>
                <a:lnTo>
                  <a:pt x="2312" y="16182"/>
                </a:lnTo>
                <a:lnTo>
                  <a:pt x="2434" y="15890"/>
                </a:lnTo>
                <a:lnTo>
                  <a:pt x="2629" y="15403"/>
                </a:lnTo>
                <a:lnTo>
                  <a:pt x="2726" y="15160"/>
                </a:lnTo>
                <a:lnTo>
                  <a:pt x="2847" y="14916"/>
                </a:lnTo>
                <a:lnTo>
                  <a:pt x="2993" y="14697"/>
                </a:lnTo>
                <a:lnTo>
                  <a:pt x="3164" y="14503"/>
                </a:lnTo>
                <a:lnTo>
                  <a:pt x="3237" y="14430"/>
                </a:lnTo>
                <a:lnTo>
                  <a:pt x="3310" y="14405"/>
                </a:lnTo>
                <a:lnTo>
                  <a:pt x="3358" y="14381"/>
                </a:lnTo>
                <a:close/>
                <a:moveTo>
                  <a:pt x="3066" y="10001"/>
                </a:moveTo>
                <a:lnTo>
                  <a:pt x="3188" y="10147"/>
                </a:lnTo>
                <a:lnTo>
                  <a:pt x="3334" y="10293"/>
                </a:lnTo>
                <a:lnTo>
                  <a:pt x="3650" y="10488"/>
                </a:lnTo>
                <a:lnTo>
                  <a:pt x="3894" y="10682"/>
                </a:lnTo>
                <a:lnTo>
                  <a:pt x="4113" y="10877"/>
                </a:lnTo>
                <a:lnTo>
                  <a:pt x="4332" y="11096"/>
                </a:lnTo>
                <a:lnTo>
                  <a:pt x="4526" y="11315"/>
                </a:lnTo>
                <a:lnTo>
                  <a:pt x="4891" y="11777"/>
                </a:lnTo>
                <a:lnTo>
                  <a:pt x="5256" y="12264"/>
                </a:lnTo>
                <a:lnTo>
                  <a:pt x="5621" y="12702"/>
                </a:lnTo>
                <a:lnTo>
                  <a:pt x="6011" y="13140"/>
                </a:lnTo>
                <a:lnTo>
                  <a:pt x="6449" y="13529"/>
                </a:lnTo>
                <a:lnTo>
                  <a:pt x="6862" y="13919"/>
                </a:lnTo>
                <a:lnTo>
                  <a:pt x="7763" y="14697"/>
                </a:lnTo>
                <a:lnTo>
                  <a:pt x="8176" y="15087"/>
                </a:lnTo>
                <a:lnTo>
                  <a:pt x="8614" y="15500"/>
                </a:lnTo>
                <a:lnTo>
                  <a:pt x="8590" y="15525"/>
                </a:lnTo>
                <a:lnTo>
                  <a:pt x="8517" y="15573"/>
                </a:lnTo>
                <a:lnTo>
                  <a:pt x="8468" y="15646"/>
                </a:lnTo>
                <a:lnTo>
                  <a:pt x="8468" y="15719"/>
                </a:lnTo>
                <a:lnTo>
                  <a:pt x="8395" y="15914"/>
                </a:lnTo>
                <a:lnTo>
                  <a:pt x="8322" y="16133"/>
                </a:lnTo>
                <a:lnTo>
                  <a:pt x="8176" y="16547"/>
                </a:lnTo>
                <a:lnTo>
                  <a:pt x="7227" y="15817"/>
                </a:lnTo>
                <a:lnTo>
                  <a:pt x="6303" y="15062"/>
                </a:lnTo>
                <a:lnTo>
                  <a:pt x="5840" y="14649"/>
                </a:lnTo>
                <a:lnTo>
                  <a:pt x="5378" y="14259"/>
                </a:lnTo>
                <a:lnTo>
                  <a:pt x="4964" y="13846"/>
                </a:lnTo>
                <a:lnTo>
                  <a:pt x="4551" y="13408"/>
                </a:lnTo>
                <a:lnTo>
                  <a:pt x="3821" y="12580"/>
                </a:lnTo>
                <a:lnTo>
                  <a:pt x="3456" y="12142"/>
                </a:lnTo>
                <a:lnTo>
                  <a:pt x="3091" y="11729"/>
                </a:lnTo>
                <a:lnTo>
                  <a:pt x="2702" y="11315"/>
                </a:lnTo>
                <a:lnTo>
                  <a:pt x="2288" y="10950"/>
                </a:lnTo>
                <a:lnTo>
                  <a:pt x="1850" y="10609"/>
                </a:lnTo>
                <a:lnTo>
                  <a:pt x="1607" y="10464"/>
                </a:lnTo>
                <a:lnTo>
                  <a:pt x="1388" y="10318"/>
                </a:lnTo>
                <a:lnTo>
                  <a:pt x="1534" y="10318"/>
                </a:lnTo>
                <a:lnTo>
                  <a:pt x="1655" y="10293"/>
                </a:lnTo>
                <a:lnTo>
                  <a:pt x="1947" y="10245"/>
                </a:lnTo>
                <a:lnTo>
                  <a:pt x="2507" y="10147"/>
                </a:lnTo>
                <a:lnTo>
                  <a:pt x="3066" y="10001"/>
                </a:lnTo>
                <a:close/>
                <a:moveTo>
                  <a:pt x="4989" y="16328"/>
                </a:moveTo>
                <a:lnTo>
                  <a:pt x="5110" y="16352"/>
                </a:lnTo>
                <a:lnTo>
                  <a:pt x="5086" y="16401"/>
                </a:lnTo>
                <a:lnTo>
                  <a:pt x="5062" y="16474"/>
                </a:lnTo>
                <a:lnTo>
                  <a:pt x="4989" y="16522"/>
                </a:lnTo>
                <a:lnTo>
                  <a:pt x="4843" y="16620"/>
                </a:lnTo>
                <a:lnTo>
                  <a:pt x="4551" y="16741"/>
                </a:lnTo>
                <a:lnTo>
                  <a:pt x="4551" y="16741"/>
                </a:lnTo>
                <a:lnTo>
                  <a:pt x="4599" y="16620"/>
                </a:lnTo>
                <a:lnTo>
                  <a:pt x="4672" y="16474"/>
                </a:lnTo>
                <a:lnTo>
                  <a:pt x="4770" y="16376"/>
                </a:lnTo>
                <a:lnTo>
                  <a:pt x="4867" y="16328"/>
                </a:lnTo>
                <a:close/>
                <a:moveTo>
                  <a:pt x="3237" y="13846"/>
                </a:moveTo>
                <a:lnTo>
                  <a:pt x="3115" y="13894"/>
                </a:lnTo>
                <a:lnTo>
                  <a:pt x="2993" y="13943"/>
                </a:lnTo>
                <a:lnTo>
                  <a:pt x="2896" y="14016"/>
                </a:lnTo>
                <a:lnTo>
                  <a:pt x="2702" y="14211"/>
                </a:lnTo>
                <a:lnTo>
                  <a:pt x="2531" y="14430"/>
                </a:lnTo>
                <a:lnTo>
                  <a:pt x="2385" y="14673"/>
                </a:lnTo>
                <a:lnTo>
                  <a:pt x="2264" y="14941"/>
                </a:lnTo>
                <a:lnTo>
                  <a:pt x="2045" y="15500"/>
                </a:lnTo>
                <a:lnTo>
                  <a:pt x="1923" y="15768"/>
                </a:lnTo>
                <a:lnTo>
                  <a:pt x="1777" y="16036"/>
                </a:lnTo>
                <a:lnTo>
                  <a:pt x="1607" y="16279"/>
                </a:lnTo>
                <a:lnTo>
                  <a:pt x="1509" y="16376"/>
                </a:lnTo>
                <a:lnTo>
                  <a:pt x="1412" y="16449"/>
                </a:lnTo>
                <a:lnTo>
                  <a:pt x="1363" y="16522"/>
                </a:lnTo>
                <a:lnTo>
                  <a:pt x="1315" y="16595"/>
                </a:lnTo>
                <a:lnTo>
                  <a:pt x="1290" y="16668"/>
                </a:lnTo>
                <a:lnTo>
                  <a:pt x="1315" y="16741"/>
                </a:lnTo>
                <a:lnTo>
                  <a:pt x="1339" y="16814"/>
                </a:lnTo>
                <a:lnTo>
                  <a:pt x="1388" y="16863"/>
                </a:lnTo>
                <a:lnTo>
                  <a:pt x="1436" y="16887"/>
                </a:lnTo>
                <a:lnTo>
                  <a:pt x="1534" y="16912"/>
                </a:lnTo>
                <a:lnTo>
                  <a:pt x="1631" y="16912"/>
                </a:lnTo>
                <a:lnTo>
                  <a:pt x="1728" y="16887"/>
                </a:lnTo>
                <a:lnTo>
                  <a:pt x="2288" y="16887"/>
                </a:lnTo>
                <a:lnTo>
                  <a:pt x="2556" y="16863"/>
                </a:lnTo>
                <a:lnTo>
                  <a:pt x="2799" y="16839"/>
                </a:lnTo>
                <a:lnTo>
                  <a:pt x="3042" y="16790"/>
                </a:lnTo>
                <a:lnTo>
                  <a:pt x="3285" y="16717"/>
                </a:lnTo>
                <a:lnTo>
                  <a:pt x="3431" y="16644"/>
                </a:lnTo>
                <a:lnTo>
                  <a:pt x="3553" y="16571"/>
                </a:lnTo>
                <a:lnTo>
                  <a:pt x="3650" y="16474"/>
                </a:lnTo>
                <a:lnTo>
                  <a:pt x="3772" y="16376"/>
                </a:lnTo>
                <a:lnTo>
                  <a:pt x="3918" y="16157"/>
                </a:lnTo>
                <a:lnTo>
                  <a:pt x="4064" y="15865"/>
                </a:lnTo>
                <a:lnTo>
                  <a:pt x="4210" y="15549"/>
                </a:lnTo>
                <a:lnTo>
                  <a:pt x="4283" y="15306"/>
                </a:lnTo>
                <a:lnTo>
                  <a:pt x="4332" y="15062"/>
                </a:lnTo>
                <a:lnTo>
                  <a:pt x="4380" y="14795"/>
                </a:lnTo>
                <a:lnTo>
                  <a:pt x="4356" y="14576"/>
                </a:lnTo>
                <a:lnTo>
                  <a:pt x="4356" y="14478"/>
                </a:lnTo>
                <a:lnTo>
                  <a:pt x="4307" y="14405"/>
                </a:lnTo>
                <a:lnTo>
                  <a:pt x="4259" y="14332"/>
                </a:lnTo>
                <a:lnTo>
                  <a:pt x="4186" y="14284"/>
                </a:lnTo>
                <a:lnTo>
                  <a:pt x="4113" y="14186"/>
                </a:lnTo>
                <a:lnTo>
                  <a:pt x="4040" y="14089"/>
                </a:lnTo>
                <a:lnTo>
                  <a:pt x="3942" y="14016"/>
                </a:lnTo>
                <a:lnTo>
                  <a:pt x="3845" y="13967"/>
                </a:lnTo>
                <a:lnTo>
                  <a:pt x="3626" y="13870"/>
                </a:lnTo>
                <a:lnTo>
                  <a:pt x="3383" y="13846"/>
                </a:lnTo>
                <a:close/>
                <a:moveTo>
                  <a:pt x="4818" y="15817"/>
                </a:moveTo>
                <a:lnTo>
                  <a:pt x="4697" y="15865"/>
                </a:lnTo>
                <a:lnTo>
                  <a:pt x="4575" y="15914"/>
                </a:lnTo>
                <a:lnTo>
                  <a:pt x="4453" y="15987"/>
                </a:lnTo>
                <a:lnTo>
                  <a:pt x="4356" y="16084"/>
                </a:lnTo>
                <a:lnTo>
                  <a:pt x="4259" y="16206"/>
                </a:lnTo>
                <a:lnTo>
                  <a:pt x="4161" y="16328"/>
                </a:lnTo>
                <a:lnTo>
                  <a:pt x="4088" y="16474"/>
                </a:lnTo>
                <a:lnTo>
                  <a:pt x="4040" y="16620"/>
                </a:lnTo>
                <a:lnTo>
                  <a:pt x="3991" y="16766"/>
                </a:lnTo>
                <a:lnTo>
                  <a:pt x="3967" y="16912"/>
                </a:lnTo>
                <a:lnTo>
                  <a:pt x="3967" y="17058"/>
                </a:lnTo>
                <a:lnTo>
                  <a:pt x="3991" y="17155"/>
                </a:lnTo>
                <a:lnTo>
                  <a:pt x="4064" y="17252"/>
                </a:lnTo>
                <a:lnTo>
                  <a:pt x="4161" y="17301"/>
                </a:lnTo>
                <a:lnTo>
                  <a:pt x="4210" y="17325"/>
                </a:lnTo>
                <a:lnTo>
                  <a:pt x="4259" y="17301"/>
                </a:lnTo>
                <a:lnTo>
                  <a:pt x="4502" y="17228"/>
                </a:lnTo>
                <a:lnTo>
                  <a:pt x="4721" y="17131"/>
                </a:lnTo>
                <a:lnTo>
                  <a:pt x="4989" y="17009"/>
                </a:lnTo>
                <a:lnTo>
                  <a:pt x="5135" y="16936"/>
                </a:lnTo>
                <a:lnTo>
                  <a:pt x="5256" y="16863"/>
                </a:lnTo>
                <a:lnTo>
                  <a:pt x="5354" y="16766"/>
                </a:lnTo>
                <a:lnTo>
                  <a:pt x="5427" y="16668"/>
                </a:lnTo>
                <a:lnTo>
                  <a:pt x="5500" y="16547"/>
                </a:lnTo>
                <a:lnTo>
                  <a:pt x="5524" y="16401"/>
                </a:lnTo>
                <a:lnTo>
                  <a:pt x="5524" y="16328"/>
                </a:lnTo>
                <a:lnTo>
                  <a:pt x="5500" y="16230"/>
                </a:lnTo>
                <a:lnTo>
                  <a:pt x="5451" y="16133"/>
                </a:lnTo>
                <a:lnTo>
                  <a:pt x="5402" y="16060"/>
                </a:lnTo>
                <a:lnTo>
                  <a:pt x="5305" y="15963"/>
                </a:lnTo>
                <a:lnTo>
                  <a:pt x="5208" y="15890"/>
                </a:lnTo>
                <a:lnTo>
                  <a:pt x="5086" y="15841"/>
                </a:lnTo>
                <a:lnTo>
                  <a:pt x="4964" y="15817"/>
                </a:lnTo>
                <a:close/>
                <a:moveTo>
                  <a:pt x="10001" y="14965"/>
                </a:moveTo>
                <a:lnTo>
                  <a:pt x="10099" y="15184"/>
                </a:lnTo>
                <a:lnTo>
                  <a:pt x="10220" y="15379"/>
                </a:lnTo>
                <a:lnTo>
                  <a:pt x="10488" y="15719"/>
                </a:lnTo>
                <a:lnTo>
                  <a:pt x="10731" y="16011"/>
                </a:lnTo>
                <a:lnTo>
                  <a:pt x="10999" y="16303"/>
                </a:lnTo>
                <a:lnTo>
                  <a:pt x="11242" y="16595"/>
                </a:lnTo>
                <a:lnTo>
                  <a:pt x="11339" y="16766"/>
                </a:lnTo>
                <a:lnTo>
                  <a:pt x="11412" y="16936"/>
                </a:lnTo>
                <a:lnTo>
                  <a:pt x="11437" y="17009"/>
                </a:lnTo>
                <a:lnTo>
                  <a:pt x="11485" y="17058"/>
                </a:lnTo>
                <a:lnTo>
                  <a:pt x="11558" y="17082"/>
                </a:lnTo>
                <a:lnTo>
                  <a:pt x="11607" y="17106"/>
                </a:lnTo>
                <a:lnTo>
                  <a:pt x="11607" y="17350"/>
                </a:lnTo>
                <a:lnTo>
                  <a:pt x="11583" y="17593"/>
                </a:lnTo>
                <a:lnTo>
                  <a:pt x="11412" y="17471"/>
                </a:lnTo>
                <a:lnTo>
                  <a:pt x="11266" y="17325"/>
                </a:lnTo>
                <a:lnTo>
                  <a:pt x="10974" y="17009"/>
                </a:lnTo>
                <a:lnTo>
                  <a:pt x="10488" y="16328"/>
                </a:lnTo>
                <a:lnTo>
                  <a:pt x="10099" y="15817"/>
                </a:lnTo>
                <a:lnTo>
                  <a:pt x="9855" y="15549"/>
                </a:lnTo>
                <a:lnTo>
                  <a:pt x="9709" y="15427"/>
                </a:lnTo>
                <a:lnTo>
                  <a:pt x="9588" y="15306"/>
                </a:lnTo>
                <a:lnTo>
                  <a:pt x="9855" y="15111"/>
                </a:lnTo>
                <a:lnTo>
                  <a:pt x="9928" y="15038"/>
                </a:lnTo>
                <a:lnTo>
                  <a:pt x="10001" y="14965"/>
                </a:lnTo>
                <a:close/>
                <a:moveTo>
                  <a:pt x="15135" y="1"/>
                </a:moveTo>
                <a:lnTo>
                  <a:pt x="14551" y="25"/>
                </a:lnTo>
                <a:lnTo>
                  <a:pt x="13967" y="74"/>
                </a:lnTo>
                <a:lnTo>
                  <a:pt x="13408" y="171"/>
                </a:lnTo>
                <a:lnTo>
                  <a:pt x="12824" y="293"/>
                </a:lnTo>
                <a:lnTo>
                  <a:pt x="12264" y="487"/>
                </a:lnTo>
                <a:lnTo>
                  <a:pt x="11753" y="706"/>
                </a:lnTo>
                <a:lnTo>
                  <a:pt x="11242" y="974"/>
                </a:lnTo>
                <a:lnTo>
                  <a:pt x="10755" y="1290"/>
                </a:lnTo>
                <a:lnTo>
                  <a:pt x="10318" y="1631"/>
                </a:lnTo>
                <a:lnTo>
                  <a:pt x="9880" y="2020"/>
                </a:lnTo>
                <a:lnTo>
                  <a:pt x="9466" y="2434"/>
                </a:lnTo>
                <a:lnTo>
                  <a:pt x="9052" y="2847"/>
                </a:lnTo>
                <a:lnTo>
                  <a:pt x="8663" y="3310"/>
                </a:lnTo>
                <a:lnTo>
                  <a:pt x="7933" y="4234"/>
                </a:lnTo>
                <a:lnTo>
                  <a:pt x="7203" y="5135"/>
                </a:lnTo>
                <a:lnTo>
                  <a:pt x="6814" y="5597"/>
                </a:lnTo>
                <a:lnTo>
                  <a:pt x="6400" y="6011"/>
                </a:lnTo>
                <a:lnTo>
                  <a:pt x="6205" y="6205"/>
                </a:lnTo>
                <a:lnTo>
                  <a:pt x="5889" y="6205"/>
                </a:lnTo>
                <a:lnTo>
                  <a:pt x="5548" y="6230"/>
                </a:lnTo>
                <a:lnTo>
                  <a:pt x="4916" y="6303"/>
                </a:lnTo>
                <a:lnTo>
                  <a:pt x="3991" y="6376"/>
                </a:lnTo>
                <a:lnTo>
                  <a:pt x="3066" y="6400"/>
                </a:lnTo>
                <a:lnTo>
                  <a:pt x="901" y="6400"/>
                </a:lnTo>
                <a:lnTo>
                  <a:pt x="171" y="6351"/>
                </a:lnTo>
                <a:lnTo>
                  <a:pt x="122" y="6351"/>
                </a:lnTo>
                <a:lnTo>
                  <a:pt x="74" y="6376"/>
                </a:lnTo>
                <a:lnTo>
                  <a:pt x="25" y="6449"/>
                </a:lnTo>
                <a:lnTo>
                  <a:pt x="1" y="6546"/>
                </a:lnTo>
                <a:lnTo>
                  <a:pt x="25" y="6619"/>
                </a:lnTo>
                <a:lnTo>
                  <a:pt x="1" y="6716"/>
                </a:lnTo>
                <a:lnTo>
                  <a:pt x="49" y="6789"/>
                </a:lnTo>
                <a:lnTo>
                  <a:pt x="195" y="7008"/>
                </a:lnTo>
                <a:lnTo>
                  <a:pt x="366" y="7227"/>
                </a:lnTo>
                <a:lnTo>
                  <a:pt x="731" y="7617"/>
                </a:lnTo>
                <a:lnTo>
                  <a:pt x="1120" y="7982"/>
                </a:lnTo>
                <a:lnTo>
                  <a:pt x="1534" y="8347"/>
                </a:lnTo>
                <a:lnTo>
                  <a:pt x="1923" y="8712"/>
                </a:lnTo>
                <a:lnTo>
                  <a:pt x="2337" y="9101"/>
                </a:lnTo>
                <a:lnTo>
                  <a:pt x="2507" y="9296"/>
                </a:lnTo>
                <a:lnTo>
                  <a:pt x="2702" y="9466"/>
                </a:lnTo>
                <a:lnTo>
                  <a:pt x="1923" y="9661"/>
                </a:lnTo>
                <a:lnTo>
                  <a:pt x="1680" y="9709"/>
                </a:lnTo>
                <a:lnTo>
                  <a:pt x="1412" y="9734"/>
                </a:lnTo>
                <a:lnTo>
                  <a:pt x="1193" y="9807"/>
                </a:lnTo>
                <a:lnTo>
                  <a:pt x="1071" y="9855"/>
                </a:lnTo>
                <a:lnTo>
                  <a:pt x="974" y="9928"/>
                </a:lnTo>
                <a:lnTo>
                  <a:pt x="925" y="9953"/>
                </a:lnTo>
                <a:lnTo>
                  <a:pt x="925" y="10001"/>
                </a:lnTo>
                <a:lnTo>
                  <a:pt x="925" y="10099"/>
                </a:lnTo>
                <a:lnTo>
                  <a:pt x="852" y="10123"/>
                </a:lnTo>
                <a:lnTo>
                  <a:pt x="804" y="10172"/>
                </a:lnTo>
                <a:lnTo>
                  <a:pt x="779" y="10220"/>
                </a:lnTo>
                <a:lnTo>
                  <a:pt x="755" y="10293"/>
                </a:lnTo>
                <a:lnTo>
                  <a:pt x="755" y="10342"/>
                </a:lnTo>
                <a:lnTo>
                  <a:pt x="755" y="10391"/>
                </a:lnTo>
                <a:lnTo>
                  <a:pt x="779" y="10439"/>
                </a:lnTo>
                <a:lnTo>
                  <a:pt x="852" y="10512"/>
                </a:lnTo>
                <a:lnTo>
                  <a:pt x="1363" y="10901"/>
                </a:lnTo>
                <a:lnTo>
                  <a:pt x="1850" y="11291"/>
                </a:lnTo>
                <a:lnTo>
                  <a:pt x="2312" y="11729"/>
                </a:lnTo>
                <a:lnTo>
                  <a:pt x="2774" y="12167"/>
                </a:lnTo>
                <a:lnTo>
                  <a:pt x="3164" y="12629"/>
                </a:lnTo>
                <a:lnTo>
                  <a:pt x="3553" y="13091"/>
                </a:lnTo>
                <a:lnTo>
                  <a:pt x="3967" y="13554"/>
                </a:lnTo>
                <a:lnTo>
                  <a:pt x="4356" y="13992"/>
                </a:lnTo>
                <a:lnTo>
                  <a:pt x="4794" y="14454"/>
                </a:lnTo>
                <a:lnTo>
                  <a:pt x="5256" y="14892"/>
                </a:lnTo>
                <a:lnTo>
                  <a:pt x="5743" y="15330"/>
                </a:lnTo>
                <a:lnTo>
                  <a:pt x="6230" y="15744"/>
                </a:lnTo>
                <a:lnTo>
                  <a:pt x="7227" y="16522"/>
                </a:lnTo>
                <a:lnTo>
                  <a:pt x="8249" y="17301"/>
                </a:lnTo>
                <a:lnTo>
                  <a:pt x="8347" y="17350"/>
                </a:lnTo>
                <a:lnTo>
                  <a:pt x="8444" y="17350"/>
                </a:lnTo>
                <a:lnTo>
                  <a:pt x="8517" y="17325"/>
                </a:lnTo>
                <a:lnTo>
                  <a:pt x="8590" y="17277"/>
                </a:lnTo>
                <a:lnTo>
                  <a:pt x="8639" y="17204"/>
                </a:lnTo>
                <a:lnTo>
                  <a:pt x="8663" y="17106"/>
                </a:lnTo>
                <a:lnTo>
                  <a:pt x="8663" y="17009"/>
                </a:lnTo>
                <a:lnTo>
                  <a:pt x="8614" y="16912"/>
                </a:lnTo>
                <a:lnTo>
                  <a:pt x="8760" y="16620"/>
                </a:lnTo>
                <a:lnTo>
                  <a:pt x="8858" y="16328"/>
                </a:lnTo>
                <a:lnTo>
                  <a:pt x="8955" y="16011"/>
                </a:lnTo>
                <a:lnTo>
                  <a:pt x="9004" y="15695"/>
                </a:lnTo>
                <a:lnTo>
                  <a:pt x="9174" y="15598"/>
                </a:lnTo>
                <a:lnTo>
                  <a:pt x="9466" y="15914"/>
                </a:lnTo>
                <a:lnTo>
                  <a:pt x="9831" y="16376"/>
                </a:lnTo>
                <a:lnTo>
                  <a:pt x="10196" y="16887"/>
                </a:lnTo>
                <a:lnTo>
                  <a:pt x="10464" y="17252"/>
                </a:lnTo>
                <a:lnTo>
                  <a:pt x="10755" y="17617"/>
                </a:lnTo>
                <a:lnTo>
                  <a:pt x="10901" y="17788"/>
                </a:lnTo>
                <a:lnTo>
                  <a:pt x="11072" y="17934"/>
                </a:lnTo>
                <a:lnTo>
                  <a:pt x="11242" y="18080"/>
                </a:lnTo>
                <a:lnTo>
                  <a:pt x="11437" y="18201"/>
                </a:lnTo>
                <a:lnTo>
                  <a:pt x="11510" y="18226"/>
                </a:lnTo>
                <a:lnTo>
                  <a:pt x="11558" y="18250"/>
                </a:lnTo>
                <a:lnTo>
                  <a:pt x="11631" y="18250"/>
                </a:lnTo>
                <a:lnTo>
                  <a:pt x="11704" y="18226"/>
                </a:lnTo>
                <a:lnTo>
                  <a:pt x="11826" y="18226"/>
                </a:lnTo>
                <a:lnTo>
                  <a:pt x="11948" y="18177"/>
                </a:lnTo>
                <a:lnTo>
                  <a:pt x="12045" y="18128"/>
                </a:lnTo>
                <a:lnTo>
                  <a:pt x="12094" y="18007"/>
                </a:lnTo>
                <a:lnTo>
                  <a:pt x="12167" y="17763"/>
                </a:lnTo>
                <a:lnTo>
                  <a:pt x="12191" y="17520"/>
                </a:lnTo>
                <a:lnTo>
                  <a:pt x="12240" y="17033"/>
                </a:lnTo>
                <a:lnTo>
                  <a:pt x="12264" y="16279"/>
                </a:lnTo>
                <a:lnTo>
                  <a:pt x="12264" y="15549"/>
                </a:lnTo>
                <a:lnTo>
                  <a:pt x="12288" y="14746"/>
                </a:lnTo>
                <a:lnTo>
                  <a:pt x="12337" y="13967"/>
                </a:lnTo>
                <a:lnTo>
                  <a:pt x="12361" y="13651"/>
                </a:lnTo>
                <a:lnTo>
                  <a:pt x="12386" y="13335"/>
                </a:lnTo>
                <a:lnTo>
                  <a:pt x="12361" y="13018"/>
                </a:lnTo>
                <a:lnTo>
                  <a:pt x="12337" y="12848"/>
                </a:lnTo>
                <a:lnTo>
                  <a:pt x="12288" y="12726"/>
                </a:lnTo>
                <a:lnTo>
                  <a:pt x="12775" y="12191"/>
                </a:lnTo>
                <a:lnTo>
                  <a:pt x="13335" y="11607"/>
                </a:lnTo>
                <a:lnTo>
                  <a:pt x="13943" y="11047"/>
                </a:lnTo>
                <a:lnTo>
                  <a:pt x="14527" y="10464"/>
                </a:lnTo>
                <a:lnTo>
                  <a:pt x="15087" y="9880"/>
                </a:lnTo>
                <a:lnTo>
                  <a:pt x="15622" y="9247"/>
                </a:lnTo>
                <a:lnTo>
                  <a:pt x="15865" y="8931"/>
                </a:lnTo>
                <a:lnTo>
                  <a:pt x="16157" y="8639"/>
                </a:lnTo>
                <a:lnTo>
                  <a:pt x="16717" y="8055"/>
                </a:lnTo>
                <a:lnTo>
                  <a:pt x="17277" y="7446"/>
                </a:lnTo>
                <a:lnTo>
                  <a:pt x="17471" y="7227"/>
                </a:lnTo>
                <a:lnTo>
                  <a:pt x="17666" y="6960"/>
                </a:lnTo>
                <a:lnTo>
                  <a:pt x="17836" y="6716"/>
                </a:lnTo>
                <a:lnTo>
                  <a:pt x="17982" y="6449"/>
                </a:lnTo>
                <a:lnTo>
                  <a:pt x="18104" y="6157"/>
                </a:lnTo>
                <a:lnTo>
                  <a:pt x="18250" y="5889"/>
                </a:lnTo>
                <a:lnTo>
                  <a:pt x="18347" y="5597"/>
                </a:lnTo>
                <a:lnTo>
                  <a:pt x="18445" y="5305"/>
                </a:lnTo>
                <a:lnTo>
                  <a:pt x="18591" y="4721"/>
                </a:lnTo>
                <a:lnTo>
                  <a:pt x="18688" y="4113"/>
                </a:lnTo>
                <a:lnTo>
                  <a:pt x="18736" y="3480"/>
                </a:lnTo>
                <a:lnTo>
                  <a:pt x="18736" y="2872"/>
                </a:lnTo>
                <a:lnTo>
                  <a:pt x="18712" y="2312"/>
                </a:lnTo>
                <a:lnTo>
                  <a:pt x="18688" y="1899"/>
                </a:lnTo>
                <a:lnTo>
                  <a:pt x="18639" y="1436"/>
                </a:lnTo>
                <a:lnTo>
                  <a:pt x="18542" y="998"/>
                </a:lnTo>
                <a:lnTo>
                  <a:pt x="18493" y="828"/>
                </a:lnTo>
                <a:lnTo>
                  <a:pt x="18420" y="658"/>
                </a:lnTo>
                <a:lnTo>
                  <a:pt x="18323" y="536"/>
                </a:lnTo>
                <a:lnTo>
                  <a:pt x="18226" y="463"/>
                </a:lnTo>
                <a:lnTo>
                  <a:pt x="18104" y="414"/>
                </a:lnTo>
                <a:lnTo>
                  <a:pt x="17982" y="439"/>
                </a:lnTo>
                <a:lnTo>
                  <a:pt x="17447" y="268"/>
                </a:lnTo>
                <a:lnTo>
                  <a:pt x="16863" y="147"/>
                </a:lnTo>
                <a:lnTo>
                  <a:pt x="16303" y="49"/>
                </a:lnTo>
                <a:lnTo>
                  <a:pt x="1571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6D9EEB"/>
              </a:solidFill>
            </a:endParaRPr>
          </a:p>
        </p:txBody>
      </p:sp>
      <p:sp>
        <p:nvSpPr>
          <p:cNvPr id="105" name="Google Shape;105;p19"/>
          <p:cNvSpPr/>
          <p:nvPr/>
        </p:nvSpPr>
        <p:spPr>
          <a:xfrm>
            <a:off x="4563958" y="122479"/>
            <a:ext cx="343890" cy="334173"/>
          </a:xfrm>
          <a:custGeom>
            <a:avLst/>
            <a:gdLst/>
            <a:ahLst/>
            <a:cxnLst/>
            <a:rect l="l" t="t" r="r" b="b"/>
            <a:pathLst>
              <a:path w="15501" h="15063" extrusionOk="0">
                <a:moveTo>
                  <a:pt x="7957" y="925"/>
                </a:moveTo>
                <a:lnTo>
                  <a:pt x="8249" y="1533"/>
                </a:lnTo>
                <a:lnTo>
                  <a:pt x="8103" y="1606"/>
                </a:lnTo>
                <a:lnTo>
                  <a:pt x="7957" y="1704"/>
                </a:lnTo>
                <a:lnTo>
                  <a:pt x="7933" y="1752"/>
                </a:lnTo>
                <a:lnTo>
                  <a:pt x="7933" y="1339"/>
                </a:lnTo>
                <a:lnTo>
                  <a:pt x="7957" y="925"/>
                </a:lnTo>
                <a:close/>
                <a:moveTo>
                  <a:pt x="8371" y="1801"/>
                </a:moveTo>
                <a:lnTo>
                  <a:pt x="8492" y="2020"/>
                </a:lnTo>
                <a:lnTo>
                  <a:pt x="8346" y="2117"/>
                </a:lnTo>
                <a:lnTo>
                  <a:pt x="8200" y="2215"/>
                </a:lnTo>
                <a:lnTo>
                  <a:pt x="8079" y="2288"/>
                </a:lnTo>
                <a:lnTo>
                  <a:pt x="7957" y="2409"/>
                </a:lnTo>
                <a:lnTo>
                  <a:pt x="7933" y="2069"/>
                </a:lnTo>
                <a:lnTo>
                  <a:pt x="8127" y="1971"/>
                </a:lnTo>
                <a:lnTo>
                  <a:pt x="8249" y="1898"/>
                </a:lnTo>
                <a:lnTo>
                  <a:pt x="8371" y="1801"/>
                </a:lnTo>
                <a:close/>
                <a:moveTo>
                  <a:pt x="8663" y="2336"/>
                </a:moveTo>
                <a:lnTo>
                  <a:pt x="8784" y="2628"/>
                </a:lnTo>
                <a:lnTo>
                  <a:pt x="8687" y="2653"/>
                </a:lnTo>
                <a:lnTo>
                  <a:pt x="8590" y="2726"/>
                </a:lnTo>
                <a:lnTo>
                  <a:pt x="8419" y="2847"/>
                </a:lnTo>
                <a:lnTo>
                  <a:pt x="8225" y="2993"/>
                </a:lnTo>
                <a:lnTo>
                  <a:pt x="8054" y="3164"/>
                </a:lnTo>
                <a:lnTo>
                  <a:pt x="8006" y="2750"/>
                </a:lnTo>
                <a:lnTo>
                  <a:pt x="8176" y="2653"/>
                </a:lnTo>
                <a:lnTo>
                  <a:pt x="8322" y="2531"/>
                </a:lnTo>
                <a:lnTo>
                  <a:pt x="8565" y="2385"/>
                </a:lnTo>
                <a:lnTo>
                  <a:pt x="8663" y="2336"/>
                </a:lnTo>
                <a:close/>
                <a:moveTo>
                  <a:pt x="8979" y="2945"/>
                </a:moveTo>
                <a:lnTo>
                  <a:pt x="8979" y="2969"/>
                </a:lnTo>
                <a:lnTo>
                  <a:pt x="9076" y="3164"/>
                </a:lnTo>
                <a:lnTo>
                  <a:pt x="8857" y="3285"/>
                </a:lnTo>
                <a:lnTo>
                  <a:pt x="8663" y="3431"/>
                </a:lnTo>
                <a:lnTo>
                  <a:pt x="8371" y="3626"/>
                </a:lnTo>
                <a:lnTo>
                  <a:pt x="8079" y="3821"/>
                </a:lnTo>
                <a:lnTo>
                  <a:pt x="8054" y="3504"/>
                </a:lnTo>
                <a:lnTo>
                  <a:pt x="8200" y="3456"/>
                </a:lnTo>
                <a:lnTo>
                  <a:pt x="8322" y="3383"/>
                </a:lnTo>
                <a:lnTo>
                  <a:pt x="8541" y="3212"/>
                </a:lnTo>
                <a:lnTo>
                  <a:pt x="8833" y="3018"/>
                </a:lnTo>
                <a:lnTo>
                  <a:pt x="8979" y="2945"/>
                </a:lnTo>
                <a:close/>
                <a:moveTo>
                  <a:pt x="9271" y="3529"/>
                </a:moveTo>
                <a:lnTo>
                  <a:pt x="9393" y="3796"/>
                </a:lnTo>
                <a:lnTo>
                  <a:pt x="8736" y="4186"/>
                </a:lnTo>
                <a:lnTo>
                  <a:pt x="8419" y="4380"/>
                </a:lnTo>
                <a:lnTo>
                  <a:pt x="8249" y="4478"/>
                </a:lnTo>
                <a:lnTo>
                  <a:pt x="8103" y="4599"/>
                </a:lnTo>
                <a:lnTo>
                  <a:pt x="8079" y="4113"/>
                </a:lnTo>
                <a:lnTo>
                  <a:pt x="8225" y="4088"/>
                </a:lnTo>
                <a:lnTo>
                  <a:pt x="8371" y="4040"/>
                </a:lnTo>
                <a:lnTo>
                  <a:pt x="8663" y="3894"/>
                </a:lnTo>
                <a:lnTo>
                  <a:pt x="9052" y="3650"/>
                </a:lnTo>
                <a:lnTo>
                  <a:pt x="9271" y="3529"/>
                </a:lnTo>
                <a:close/>
                <a:moveTo>
                  <a:pt x="9587" y="4186"/>
                </a:moveTo>
                <a:lnTo>
                  <a:pt x="9660" y="4332"/>
                </a:lnTo>
                <a:lnTo>
                  <a:pt x="9490" y="4429"/>
                </a:lnTo>
                <a:lnTo>
                  <a:pt x="9344" y="4551"/>
                </a:lnTo>
                <a:lnTo>
                  <a:pt x="9052" y="4770"/>
                </a:lnTo>
                <a:lnTo>
                  <a:pt x="8809" y="4916"/>
                </a:lnTo>
                <a:lnTo>
                  <a:pt x="8590" y="5110"/>
                </a:lnTo>
                <a:lnTo>
                  <a:pt x="8371" y="5305"/>
                </a:lnTo>
                <a:lnTo>
                  <a:pt x="8176" y="5524"/>
                </a:lnTo>
                <a:lnTo>
                  <a:pt x="8127" y="4794"/>
                </a:lnTo>
                <a:lnTo>
                  <a:pt x="8322" y="4794"/>
                </a:lnTo>
                <a:lnTo>
                  <a:pt x="8492" y="4721"/>
                </a:lnTo>
                <a:lnTo>
                  <a:pt x="8833" y="4575"/>
                </a:lnTo>
                <a:lnTo>
                  <a:pt x="9222" y="4380"/>
                </a:lnTo>
                <a:lnTo>
                  <a:pt x="9587" y="4186"/>
                </a:lnTo>
                <a:close/>
                <a:moveTo>
                  <a:pt x="14965" y="5938"/>
                </a:moveTo>
                <a:lnTo>
                  <a:pt x="14795" y="6059"/>
                </a:lnTo>
                <a:lnTo>
                  <a:pt x="14649" y="6205"/>
                </a:lnTo>
                <a:lnTo>
                  <a:pt x="14576" y="6181"/>
                </a:lnTo>
                <a:lnTo>
                  <a:pt x="14332" y="6157"/>
                </a:lnTo>
                <a:lnTo>
                  <a:pt x="14965" y="5938"/>
                </a:lnTo>
                <a:close/>
                <a:moveTo>
                  <a:pt x="2190" y="5840"/>
                </a:moveTo>
                <a:lnTo>
                  <a:pt x="2093" y="5986"/>
                </a:lnTo>
                <a:lnTo>
                  <a:pt x="2044" y="6132"/>
                </a:lnTo>
                <a:lnTo>
                  <a:pt x="2044" y="6181"/>
                </a:lnTo>
                <a:lnTo>
                  <a:pt x="2044" y="6254"/>
                </a:lnTo>
                <a:lnTo>
                  <a:pt x="1874" y="6181"/>
                </a:lnTo>
                <a:lnTo>
                  <a:pt x="1679" y="6108"/>
                </a:lnTo>
                <a:lnTo>
                  <a:pt x="1266" y="5962"/>
                </a:lnTo>
                <a:lnTo>
                  <a:pt x="2190" y="5840"/>
                </a:lnTo>
                <a:close/>
                <a:moveTo>
                  <a:pt x="3018" y="5743"/>
                </a:moveTo>
                <a:lnTo>
                  <a:pt x="2677" y="6132"/>
                </a:lnTo>
                <a:lnTo>
                  <a:pt x="2555" y="6302"/>
                </a:lnTo>
                <a:lnTo>
                  <a:pt x="2288" y="6278"/>
                </a:lnTo>
                <a:lnTo>
                  <a:pt x="2312" y="6254"/>
                </a:lnTo>
                <a:lnTo>
                  <a:pt x="2409" y="6181"/>
                </a:lnTo>
                <a:lnTo>
                  <a:pt x="2482" y="6059"/>
                </a:lnTo>
                <a:lnTo>
                  <a:pt x="2604" y="5938"/>
                </a:lnTo>
                <a:lnTo>
                  <a:pt x="2750" y="5816"/>
                </a:lnTo>
                <a:lnTo>
                  <a:pt x="2823" y="5767"/>
                </a:lnTo>
                <a:lnTo>
                  <a:pt x="3018" y="5743"/>
                </a:lnTo>
                <a:close/>
                <a:moveTo>
                  <a:pt x="9879" y="4672"/>
                </a:moveTo>
                <a:lnTo>
                  <a:pt x="9977" y="4818"/>
                </a:lnTo>
                <a:lnTo>
                  <a:pt x="9952" y="4818"/>
                </a:lnTo>
                <a:lnTo>
                  <a:pt x="9733" y="5062"/>
                </a:lnTo>
                <a:lnTo>
                  <a:pt x="9490" y="5281"/>
                </a:lnTo>
                <a:lnTo>
                  <a:pt x="8979" y="5719"/>
                </a:lnTo>
                <a:lnTo>
                  <a:pt x="8590" y="6035"/>
                </a:lnTo>
                <a:lnTo>
                  <a:pt x="8395" y="6181"/>
                </a:lnTo>
                <a:lnTo>
                  <a:pt x="8200" y="6351"/>
                </a:lnTo>
                <a:lnTo>
                  <a:pt x="8176" y="5694"/>
                </a:lnTo>
                <a:lnTo>
                  <a:pt x="8468" y="5573"/>
                </a:lnTo>
                <a:lnTo>
                  <a:pt x="8736" y="5402"/>
                </a:lnTo>
                <a:lnTo>
                  <a:pt x="9247" y="5086"/>
                </a:lnTo>
                <a:lnTo>
                  <a:pt x="9539" y="4916"/>
                </a:lnTo>
                <a:lnTo>
                  <a:pt x="9709" y="4794"/>
                </a:lnTo>
                <a:lnTo>
                  <a:pt x="9879" y="4672"/>
                </a:lnTo>
                <a:close/>
                <a:moveTo>
                  <a:pt x="3967" y="5597"/>
                </a:moveTo>
                <a:lnTo>
                  <a:pt x="3869" y="5719"/>
                </a:lnTo>
                <a:lnTo>
                  <a:pt x="3723" y="5986"/>
                </a:lnTo>
                <a:lnTo>
                  <a:pt x="3553" y="6229"/>
                </a:lnTo>
                <a:lnTo>
                  <a:pt x="3504" y="6327"/>
                </a:lnTo>
                <a:lnTo>
                  <a:pt x="3456" y="6424"/>
                </a:lnTo>
                <a:lnTo>
                  <a:pt x="3164" y="6375"/>
                </a:lnTo>
                <a:lnTo>
                  <a:pt x="2920" y="6327"/>
                </a:lnTo>
                <a:lnTo>
                  <a:pt x="3066" y="6181"/>
                </a:lnTo>
                <a:lnTo>
                  <a:pt x="3431" y="5792"/>
                </a:lnTo>
                <a:lnTo>
                  <a:pt x="3602" y="5646"/>
                </a:lnTo>
                <a:lnTo>
                  <a:pt x="3967" y="5597"/>
                </a:lnTo>
                <a:close/>
                <a:moveTo>
                  <a:pt x="5110" y="5354"/>
                </a:moveTo>
                <a:lnTo>
                  <a:pt x="4989" y="5475"/>
                </a:lnTo>
                <a:lnTo>
                  <a:pt x="4867" y="5597"/>
                </a:lnTo>
                <a:lnTo>
                  <a:pt x="4648" y="5865"/>
                </a:lnTo>
                <a:lnTo>
                  <a:pt x="4380" y="6205"/>
                </a:lnTo>
                <a:lnTo>
                  <a:pt x="4234" y="6400"/>
                </a:lnTo>
                <a:lnTo>
                  <a:pt x="4113" y="6594"/>
                </a:lnTo>
                <a:lnTo>
                  <a:pt x="3723" y="6497"/>
                </a:lnTo>
                <a:lnTo>
                  <a:pt x="3821" y="6400"/>
                </a:lnTo>
                <a:lnTo>
                  <a:pt x="3869" y="6278"/>
                </a:lnTo>
                <a:lnTo>
                  <a:pt x="3991" y="6084"/>
                </a:lnTo>
                <a:lnTo>
                  <a:pt x="4137" y="5865"/>
                </a:lnTo>
                <a:lnTo>
                  <a:pt x="4307" y="5694"/>
                </a:lnTo>
                <a:lnTo>
                  <a:pt x="4405" y="5597"/>
                </a:lnTo>
                <a:lnTo>
                  <a:pt x="4526" y="5500"/>
                </a:lnTo>
                <a:lnTo>
                  <a:pt x="5110" y="5354"/>
                </a:lnTo>
                <a:close/>
                <a:moveTo>
                  <a:pt x="14065" y="6254"/>
                </a:moveTo>
                <a:lnTo>
                  <a:pt x="14138" y="6327"/>
                </a:lnTo>
                <a:lnTo>
                  <a:pt x="14235" y="6375"/>
                </a:lnTo>
                <a:lnTo>
                  <a:pt x="14430" y="6448"/>
                </a:lnTo>
                <a:lnTo>
                  <a:pt x="14186" y="6740"/>
                </a:lnTo>
                <a:lnTo>
                  <a:pt x="14016" y="6643"/>
                </a:lnTo>
                <a:lnTo>
                  <a:pt x="13846" y="6546"/>
                </a:lnTo>
                <a:lnTo>
                  <a:pt x="13675" y="6497"/>
                </a:lnTo>
                <a:lnTo>
                  <a:pt x="13481" y="6448"/>
                </a:lnTo>
                <a:lnTo>
                  <a:pt x="14065" y="6254"/>
                </a:lnTo>
                <a:close/>
                <a:moveTo>
                  <a:pt x="5573" y="5451"/>
                </a:moveTo>
                <a:lnTo>
                  <a:pt x="5719" y="5621"/>
                </a:lnTo>
                <a:lnTo>
                  <a:pt x="5840" y="5767"/>
                </a:lnTo>
                <a:lnTo>
                  <a:pt x="5816" y="5767"/>
                </a:lnTo>
                <a:lnTo>
                  <a:pt x="5670" y="5840"/>
                </a:lnTo>
                <a:lnTo>
                  <a:pt x="5548" y="5962"/>
                </a:lnTo>
                <a:lnTo>
                  <a:pt x="5354" y="6205"/>
                </a:lnTo>
                <a:lnTo>
                  <a:pt x="5110" y="6473"/>
                </a:lnTo>
                <a:lnTo>
                  <a:pt x="4989" y="6619"/>
                </a:lnTo>
                <a:lnTo>
                  <a:pt x="4916" y="6765"/>
                </a:lnTo>
                <a:lnTo>
                  <a:pt x="4429" y="6667"/>
                </a:lnTo>
                <a:lnTo>
                  <a:pt x="4551" y="6546"/>
                </a:lnTo>
                <a:lnTo>
                  <a:pt x="4648" y="6424"/>
                </a:lnTo>
                <a:lnTo>
                  <a:pt x="4843" y="6157"/>
                </a:lnTo>
                <a:lnTo>
                  <a:pt x="5159" y="5816"/>
                </a:lnTo>
                <a:lnTo>
                  <a:pt x="5354" y="5646"/>
                </a:lnTo>
                <a:lnTo>
                  <a:pt x="5475" y="5548"/>
                </a:lnTo>
                <a:lnTo>
                  <a:pt x="5548" y="5451"/>
                </a:lnTo>
                <a:close/>
                <a:moveTo>
                  <a:pt x="6035" y="5962"/>
                </a:moveTo>
                <a:lnTo>
                  <a:pt x="6278" y="6254"/>
                </a:lnTo>
                <a:lnTo>
                  <a:pt x="6157" y="6424"/>
                </a:lnTo>
                <a:lnTo>
                  <a:pt x="6011" y="6643"/>
                </a:lnTo>
                <a:lnTo>
                  <a:pt x="5889" y="6862"/>
                </a:lnTo>
                <a:lnTo>
                  <a:pt x="5840" y="6935"/>
                </a:lnTo>
                <a:lnTo>
                  <a:pt x="5840" y="7008"/>
                </a:lnTo>
                <a:lnTo>
                  <a:pt x="5232" y="6838"/>
                </a:lnTo>
                <a:lnTo>
                  <a:pt x="5402" y="6692"/>
                </a:lnTo>
                <a:lnTo>
                  <a:pt x="5548" y="6546"/>
                </a:lnTo>
                <a:lnTo>
                  <a:pt x="5767" y="6278"/>
                </a:lnTo>
                <a:lnTo>
                  <a:pt x="5889" y="6157"/>
                </a:lnTo>
                <a:lnTo>
                  <a:pt x="6011" y="6011"/>
                </a:lnTo>
                <a:lnTo>
                  <a:pt x="6035" y="5962"/>
                </a:lnTo>
                <a:close/>
                <a:moveTo>
                  <a:pt x="7519" y="925"/>
                </a:moveTo>
                <a:lnTo>
                  <a:pt x="7470" y="1120"/>
                </a:lnTo>
                <a:lnTo>
                  <a:pt x="7470" y="1314"/>
                </a:lnTo>
                <a:lnTo>
                  <a:pt x="7470" y="1704"/>
                </a:lnTo>
                <a:lnTo>
                  <a:pt x="7495" y="2093"/>
                </a:lnTo>
                <a:lnTo>
                  <a:pt x="7519" y="2482"/>
                </a:lnTo>
                <a:lnTo>
                  <a:pt x="7592" y="3285"/>
                </a:lnTo>
                <a:lnTo>
                  <a:pt x="7665" y="4234"/>
                </a:lnTo>
                <a:lnTo>
                  <a:pt x="7714" y="5183"/>
                </a:lnTo>
                <a:lnTo>
                  <a:pt x="7714" y="6132"/>
                </a:lnTo>
                <a:lnTo>
                  <a:pt x="7714" y="7081"/>
                </a:lnTo>
                <a:lnTo>
                  <a:pt x="7519" y="6886"/>
                </a:lnTo>
                <a:lnTo>
                  <a:pt x="7324" y="6716"/>
                </a:lnTo>
                <a:lnTo>
                  <a:pt x="7032" y="6473"/>
                </a:lnTo>
                <a:lnTo>
                  <a:pt x="6522" y="5913"/>
                </a:lnTo>
                <a:lnTo>
                  <a:pt x="5986" y="5354"/>
                </a:lnTo>
                <a:lnTo>
                  <a:pt x="5792" y="5159"/>
                </a:lnTo>
                <a:lnTo>
                  <a:pt x="5670" y="5086"/>
                </a:lnTo>
                <a:lnTo>
                  <a:pt x="5573" y="5013"/>
                </a:lnTo>
                <a:lnTo>
                  <a:pt x="5719" y="4721"/>
                </a:lnTo>
                <a:lnTo>
                  <a:pt x="5913" y="4453"/>
                </a:lnTo>
                <a:lnTo>
                  <a:pt x="6278" y="3894"/>
                </a:lnTo>
                <a:lnTo>
                  <a:pt x="6449" y="3626"/>
                </a:lnTo>
                <a:lnTo>
                  <a:pt x="6570" y="3358"/>
                </a:lnTo>
                <a:lnTo>
                  <a:pt x="6692" y="3066"/>
                </a:lnTo>
                <a:lnTo>
                  <a:pt x="6789" y="2774"/>
                </a:lnTo>
                <a:lnTo>
                  <a:pt x="6984" y="2166"/>
                </a:lnTo>
                <a:lnTo>
                  <a:pt x="7203" y="1558"/>
                </a:lnTo>
                <a:lnTo>
                  <a:pt x="7349" y="1217"/>
                </a:lnTo>
                <a:lnTo>
                  <a:pt x="7519" y="925"/>
                </a:lnTo>
                <a:close/>
                <a:moveTo>
                  <a:pt x="6497" y="6497"/>
                </a:moveTo>
                <a:lnTo>
                  <a:pt x="6522" y="6521"/>
                </a:lnTo>
                <a:lnTo>
                  <a:pt x="6716" y="6716"/>
                </a:lnTo>
                <a:lnTo>
                  <a:pt x="6643" y="6765"/>
                </a:lnTo>
                <a:lnTo>
                  <a:pt x="6595" y="6789"/>
                </a:lnTo>
                <a:lnTo>
                  <a:pt x="6497" y="6911"/>
                </a:lnTo>
                <a:lnTo>
                  <a:pt x="6400" y="7008"/>
                </a:lnTo>
                <a:lnTo>
                  <a:pt x="6327" y="7130"/>
                </a:lnTo>
                <a:lnTo>
                  <a:pt x="5986" y="7057"/>
                </a:lnTo>
                <a:lnTo>
                  <a:pt x="6059" y="7008"/>
                </a:lnTo>
                <a:lnTo>
                  <a:pt x="6132" y="6935"/>
                </a:lnTo>
                <a:lnTo>
                  <a:pt x="6254" y="6838"/>
                </a:lnTo>
                <a:lnTo>
                  <a:pt x="6497" y="6497"/>
                </a:lnTo>
                <a:close/>
                <a:moveTo>
                  <a:pt x="13286" y="6521"/>
                </a:moveTo>
                <a:lnTo>
                  <a:pt x="13627" y="6740"/>
                </a:lnTo>
                <a:lnTo>
                  <a:pt x="13967" y="6935"/>
                </a:lnTo>
                <a:lnTo>
                  <a:pt x="13870" y="7032"/>
                </a:lnTo>
                <a:lnTo>
                  <a:pt x="13724" y="7178"/>
                </a:lnTo>
                <a:lnTo>
                  <a:pt x="13578" y="7081"/>
                </a:lnTo>
                <a:lnTo>
                  <a:pt x="13456" y="7032"/>
                </a:lnTo>
                <a:lnTo>
                  <a:pt x="13164" y="6911"/>
                </a:lnTo>
                <a:lnTo>
                  <a:pt x="12897" y="6813"/>
                </a:lnTo>
                <a:lnTo>
                  <a:pt x="12653" y="6716"/>
                </a:lnTo>
                <a:lnTo>
                  <a:pt x="13286" y="6521"/>
                </a:lnTo>
                <a:close/>
                <a:moveTo>
                  <a:pt x="10171" y="5062"/>
                </a:moveTo>
                <a:lnTo>
                  <a:pt x="10220" y="5135"/>
                </a:lnTo>
                <a:lnTo>
                  <a:pt x="10196" y="5159"/>
                </a:lnTo>
                <a:lnTo>
                  <a:pt x="9587" y="5816"/>
                </a:lnTo>
                <a:lnTo>
                  <a:pt x="9003" y="6521"/>
                </a:lnTo>
                <a:lnTo>
                  <a:pt x="8809" y="6716"/>
                </a:lnTo>
                <a:lnTo>
                  <a:pt x="8590" y="6935"/>
                </a:lnTo>
                <a:lnTo>
                  <a:pt x="8371" y="7154"/>
                </a:lnTo>
                <a:lnTo>
                  <a:pt x="8152" y="7373"/>
                </a:lnTo>
                <a:lnTo>
                  <a:pt x="8200" y="6740"/>
                </a:lnTo>
                <a:lnTo>
                  <a:pt x="8444" y="6570"/>
                </a:lnTo>
                <a:lnTo>
                  <a:pt x="8663" y="6400"/>
                </a:lnTo>
                <a:lnTo>
                  <a:pt x="9101" y="6035"/>
                </a:lnTo>
                <a:lnTo>
                  <a:pt x="9660" y="5573"/>
                </a:lnTo>
                <a:lnTo>
                  <a:pt x="9928" y="5329"/>
                </a:lnTo>
                <a:lnTo>
                  <a:pt x="10171" y="5062"/>
                </a:lnTo>
                <a:close/>
                <a:moveTo>
                  <a:pt x="10488" y="5329"/>
                </a:moveTo>
                <a:lnTo>
                  <a:pt x="10731" y="5427"/>
                </a:lnTo>
                <a:lnTo>
                  <a:pt x="10999" y="5500"/>
                </a:lnTo>
                <a:lnTo>
                  <a:pt x="11510" y="5597"/>
                </a:lnTo>
                <a:lnTo>
                  <a:pt x="11850" y="5670"/>
                </a:lnTo>
                <a:lnTo>
                  <a:pt x="12167" y="5694"/>
                </a:lnTo>
                <a:lnTo>
                  <a:pt x="12824" y="5719"/>
                </a:lnTo>
                <a:lnTo>
                  <a:pt x="13529" y="5743"/>
                </a:lnTo>
                <a:lnTo>
                  <a:pt x="14235" y="5792"/>
                </a:lnTo>
                <a:lnTo>
                  <a:pt x="13505" y="6059"/>
                </a:lnTo>
                <a:lnTo>
                  <a:pt x="12799" y="6278"/>
                </a:lnTo>
                <a:lnTo>
                  <a:pt x="11339" y="6692"/>
                </a:lnTo>
                <a:lnTo>
                  <a:pt x="9612" y="7130"/>
                </a:lnTo>
                <a:lnTo>
                  <a:pt x="9149" y="7251"/>
                </a:lnTo>
                <a:lnTo>
                  <a:pt x="8663" y="7373"/>
                </a:lnTo>
                <a:lnTo>
                  <a:pt x="9101" y="6862"/>
                </a:lnTo>
                <a:lnTo>
                  <a:pt x="9758" y="6132"/>
                </a:lnTo>
                <a:lnTo>
                  <a:pt x="10098" y="5767"/>
                </a:lnTo>
                <a:lnTo>
                  <a:pt x="10439" y="5402"/>
                </a:lnTo>
                <a:lnTo>
                  <a:pt x="10488" y="5329"/>
                </a:lnTo>
                <a:close/>
                <a:moveTo>
                  <a:pt x="6862" y="6886"/>
                </a:moveTo>
                <a:lnTo>
                  <a:pt x="7349" y="7422"/>
                </a:lnTo>
                <a:lnTo>
                  <a:pt x="7349" y="7422"/>
                </a:lnTo>
                <a:lnTo>
                  <a:pt x="6570" y="7203"/>
                </a:lnTo>
                <a:lnTo>
                  <a:pt x="6668" y="7105"/>
                </a:lnTo>
                <a:lnTo>
                  <a:pt x="6765" y="7008"/>
                </a:lnTo>
                <a:lnTo>
                  <a:pt x="6862" y="6911"/>
                </a:lnTo>
                <a:lnTo>
                  <a:pt x="6862" y="6886"/>
                </a:lnTo>
                <a:close/>
                <a:moveTo>
                  <a:pt x="12386" y="6789"/>
                </a:moveTo>
                <a:lnTo>
                  <a:pt x="12483" y="6911"/>
                </a:lnTo>
                <a:lnTo>
                  <a:pt x="12629" y="7008"/>
                </a:lnTo>
                <a:lnTo>
                  <a:pt x="12775" y="7105"/>
                </a:lnTo>
                <a:lnTo>
                  <a:pt x="12921" y="7178"/>
                </a:lnTo>
                <a:lnTo>
                  <a:pt x="13432" y="7422"/>
                </a:lnTo>
                <a:lnTo>
                  <a:pt x="13140" y="7641"/>
                </a:lnTo>
                <a:lnTo>
                  <a:pt x="12970" y="7543"/>
                </a:lnTo>
                <a:lnTo>
                  <a:pt x="12799" y="7470"/>
                </a:lnTo>
                <a:lnTo>
                  <a:pt x="12483" y="7349"/>
                </a:lnTo>
                <a:lnTo>
                  <a:pt x="12045" y="7154"/>
                </a:lnTo>
                <a:lnTo>
                  <a:pt x="11826" y="7057"/>
                </a:lnTo>
                <a:lnTo>
                  <a:pt x="11607" y="7008"/>
                </a:lnTo>
                <a:lnTo>
                  <a:pt x="12386" y="6789"/>
                </a:lnTo>
                <a:close/>
                <a:moveTo>
                  <a:pt x="11461" y="7057"/>
                </a:moveTo>
                <a:lnTo>
                  <a:pt x="11534" y="7154"/>
                </a:lnTo>
                <a:lnTo>
                  <a:pt x="11631" y="7251"/>
                </a:lnTo>
                <a:lnTo>
                  <a:pt x="11850" y="7397"/>
                </a:lnTo>
                <a:lnTo>
                  <a:pt x="12069" y="7519"/>
                </a:lnTo>
                <a:lnTo>
                  <a:pt x="12313" y="7641"/>
                </a:lnTo>
                <a:lnTo>
                  <a:pt x="12532" y="7762"/>
                </a:lnTo>
                <a:lnTo>
                  <a:pt x="12799" y="7908"/>
                </a:lnTo>
                <a:lnTo>
                  <a:pt x="12483" y="8152"/>
                </a:lnTo>
                <a:lnTo>
                  <a:pt x="12410" y="8054"/>
                </a:lnTo>
                <a:lnTo>
                  <a:pt x="12337" y="7981"/>
                </a:lnTo>
                <a:lnTo>
                  <a:pt x="12240" y="7908"/>
                </a:lnTo>
                <a:lnTo>
                  <a:pt x="12118" y="7860"/>
                </a:lnTo>
                <a:lnTo>
                  <a:pt x="11875" y="7762"/>
                </a:lnTo>
                <a:lnTo>
                  <a:pt x="11656" y="7689"/>
                </a:lnTo>
                <a:lnTo>
                  <a:pt x="11145" y="7470"/>
                </a:lnTo>
                <a:lnTo>
                  <a:pt x="10901" y="7349"/>
                </a:lnTo>
                <a:lnTo>
                  <a:pt x="10634" y="7251"/>
                </a:lnTo>
                <a:lnTo>
                  <a:pt x="11437" y="7057"/>
                </a:lnTo>
                <a:close/>
                <a:moveTo>
                  <a:pt x="10439" y="7324"/>
                </a:moveTo>
                <a:lnTo>
                  <a:pt x="10512" y="7422"/>
                </a:lnTo>
                <a:lnTo>
                  <a:pt x="10609" y="7495"/>
                </a:lnTo>
                <a:lnTo>
                  <a:pt x="10828" y="7665"/>
                </a:lnTo>
                <a:lnTo>
                  <a:pt x="11047" y="7787"/>
                </a:lnTo>
                <a:lnTo>
                  <a:pt x="11291" y="7884"/>
                </a:lnTo>
                <a:lnTo>
                  <a:pt x="11996" y="8176"/>
                </a:lnTo>
                <a:lnTo>
                  <a:pt x="12167" y="8249"/>
                </a:lnTo>
                <a:lnTo>
                  <a:pt x="12215" y="8273"/>
                </a:lnTo>
                <a:lnTo>
                  <a:pt x="12288" y="8298"/>
                </a:lnTo>
                <a:lnTo>
                  <a:pt x="11996" y="8541"/>
                </a:lnTo>
                <a:lnTo>
                  <a:pt x="11972" y="8541"/>
                </a:lnTo>
                <a:lnTo>
                  <a:pt x="11583" y="8444"/>
                </a:lnTo>
                <a:lnTo>
                  <a:pt x="11218" y="8322"/>
                </a:lnTo>
                <a:lnTo>
                  <a:pt x="10853" y="8152"/>
                </a:lnTo>
                <a:lnTo>
                  <a:pt x="10512" y="7957"/>
                </a:lnTo>
                <a:lnTo>
                  <a:pt x="10098" y="7714"/>
                </a:lnTo>
                <a:lnTo>
                  <a:pt x="9879" y="7592"/>
                </a:lnTo>
                <a:lnTo>
                  <a:pt x="9660" y="7495"/>
                </a:lnTo>
                <a:lnTo>
                  <a:pt x="10439" y="7324"/>
                </a:lnTo>
                <a:close/>
                <a:moveTo>
                  <a:pt x="8225" y="8103"/>
                </a:moveTo>
                <a:lnTo>
                  <a:pt x="8638" y="8249"/>
                </a:lnTo>
                <a:lnTo>
                  <a:pt x="9028" y="8419"/>
                </a:lnTo>
                <a:lnTo>
                  <a:pt x="8930" y="8517"/>
                </a:lnTo>
                <a:lnTo>
                  <a:pt x="8784" y="8638"/>
                </a:lnTo>
                <a:lnTo>
                  <a:pt x="8711" y="8711"/>
                </a:lnTo>
                <a:lnTo>
                  <a:pt x="8687" y="8784"/>
                </a:lnTo>
                <a:lnTo>
                  <a:pt x="8225" y="8103"/>
                </a:lnTo>
                <a:close/>
                <a:moveTo>
                  <a:pt x="7689" y="8663"/>
                </a:moveTo>
                <a:lnTo>
                  <a:pt x="7714" y="9003"/>
                </a:lnTo>
                <a:lnTo>
                  <a:pt x="7689" y="9003"/>
                </a:lnTo>
                <a:lnTo>
                  <a:pt x="7519" y="8930"/>
                </a:lnTo>
                <a:lnTo>
                  <a:pt x="7665" y="8687"/>
                </a:lnTo>
                <a:lnTo>
                  <a:pt x="7689" y="8663"/>
                </a:lnTo>
                <a:close/>
                <a:moveTo>
                  <a:pt x="9344" y="7592"/>
                </a:moveTo>
                <a:lnTo>
                  <a:pt x="9612" y="7787"/>
                </a:lnTo>
                <a:lnTo>
                  <a:pt x="9904" y="7981"/>
                </a:lnTo>
                <a:lnTo>
                  <a:pt x="10463" y="8322"/>
                </a:lnTo>
                <a:lnTo>
                  <a:pt x="10755" y="8492"/>
                </a:lnTo>
                <a:lnTo>
                  <a:pt x="11047" y="8638"/>
                </a:lnTo>
                <a:lnTo>
                  <a:pt x="11364" y="8760"/>
                </a:lnTo>
                <a:lnTo>
                  <a:pt x="11680" y="8833"/>
                </a:lnTo>
                <a:lnTo>
                  <a:pt x="11510" y="9003"/>
                </a:lnTo>
                <a:lnTo>
                  <a:pt x="11485" y="9028"/>
                </a:lnTo>
                <a:lnTo>
                  <a:pt x="10463" y="8565"/>
                </a:lnTo>
                <a:lnTo>
                  <a:pt x="9952" y="8371"/>
                </a:lnTo>
                <a:lnTo>
                  <a:pt x="9417" y="8176"/>
                </a:lnTo>
                <a:lnTo>
                  <a:pt x="8979" y="7981"/>
                </a:lnTo>
                <a:lnTo>
                  <a:pt x="8736" y="7884"/>
                </a:lnTo>
                <a:lnTo>
                  <a:pt x="8468" y="7811"/>
                </a:lnTo>
                <a:lnTo>
                  <a:pt x="8906" y="7714"/>
                </a:lnTo>
                <a:lnTo>
                  <a:pt x="9344" y="7592"/>
                </a:lnTo>
                <a:close/>
                <a:moveTo>
                  <a:pt x="9368" y="8565"/>
                </a:moveTo>
                <a:lnTo>
                  <a:pt x="9733" y="8687"/>
                </a:lnTo>
                <a:lnTo>
                  <a:pt x="9660" y="8760"/>
                </a:lnTo>
                <a:lnTo>
                  <a:pt x="9198" y="9076"/>
                </a:lnTo>
                <a:lnTo>
                  <a:pt x="9101" y="9149"/>
                </a:lnTo>
                <a:lnTo>
                  <a:pt x="9003" y="9247"/>
                </a:lnTo>
                <a:lnTo>
                  <a:pt x="8760" y="8906"/>
                </a:lnTo>
                <a:lnTo>
                  <a:pt x="8784" y="8906"/>
                </a:lnTo>
                <a:lnTo>
                  <a:pt x="8930" y="8809"/>
                </a:lnTo>
                <a:lnTo>
                  <a:pt x="9052" y="8711"/>
                </a:lnTo>
                <a:lnTo>
                  <a:pt x="9174" y="8638"/>
                </a:lnTo>
                <a:lnTo>
                  <a:pt x="9344" y="8590"/>
                </a:lnTo>
                <a:lnTo>
                  <a:pt x="9368" y="8565"/>
                </a:lnTo>
                <a:close/>
                <a:moveTo>
                  <a:pt x="828" y="6181"/>
                </a:moveTo>
                <a:lnTo>
                  <a:pt x="1168" y="6302"/>
                </a:lnTo>
                <a:lnTo>
                  <a:pt x="1533" y="6400"/>
                </a:lnTo>
                <a:lnTo>
                  <a:pt x="2239" y="6546"/>
                </a:lnTo>
                <a:lnTo>
                  <a:pt x="2507" y="6570"/>
                </a:lnTo>
                <a:lnTo>
                  <a:pt x="2750" y="6594"/>
                </a:lnTo>
                <a:lnTo>
                  <a:pt x="3018" y="6619"/>
                </a:lnTo>
                <a:lnTo>
                  <a:pt x="3285" y="6643"/>
                </a:lnTo>
                <a:lnTo>
                  <a:pt x="4356" y="6911"/>
                </a:lnTo>
                <a:lnTo>
                  <a:pt x="5159" y="7081"/>
                </a:lnTo>
                <a:lnTo>
                  <a:pt x="5938" y="7300"/>
                </a:lnTo>
                <a:lnTo>
                  <a:pt x="7519" y="7762"/>
                </a:lnTo>
                <a:lnTo>
                  <a:pt x="6546" y="8273"/>
                </a:lnTo>
                <a:lnTo>
                  <a:pt x="5548" y="8736"/>
                </a:lnTo>
                <a:lnTo>
                  <a:pt x="4697" y="9076"/>
                </a:lnTo>
                <a:lnTo>
                  <a:pt x="4453" y="9198"/>
                </a:lnTo>
                <a:lnTo>
                  <a:pt x="4332" y="9271"/>
                </a:lnTo>
                <a:lnTo>
                  <a:pt x="4234" y="9368"/>
                </a:lnTo>
                <a:lnTo>
                  <a:pt x="4210" y="9320"/>
                </a:lnTo>
                <a:lnTo>
                  <a:pt x="3991" y="9003"/>
                </a:lnTo>
                <a:lnTo>
                  <a:pt x="3748" y="8687"/>
                </a:lnTo>
                <a:lnTo>
                  <a:pt x="3456" y="8395"/>
                </a:lnTo>
                <a:lnTo>
                  <a:pt x="3164" y="8127"/>
                </a:lnTo>
                <a:lnTo>
                  <a:pt x="2531" y="7616"/>
                </a:lnTo>
                <a:lnTo>
                  <a:pt x="2239" y="7373"/>
                </a:lnTo>
                <a:lnTo>
                  <a:pt x="1947" y="7105"/>
                </a:lnTo>
                <a:lnTo>
                  <a:pt x="1728" y="6911"/>
                </a:lnTo>
                <a:lnTo>
                  <a:pt x="1485" y="6716"/>
                </a:lnTo>
                <a:lnTo>
                  <a:pt x="1047" y="6375"/>
                </a:lnTo>
                <a:lnTo>
                  <a:pt x="828" y="6181"/>
                </a:lnTo>
                <a:close/>
                <a:moveTo>
                  <a:pt x="10098" y="8833"/>
                </a:moveTo>
                <a:lnTo>
                  <a:pt x="10658" y="9076"/>
                </a:lnTo>
                <a:lnTo>
                  <a:pt x="10366" y="9247"/>
                </a:lnTo>
                <a:lnTo>
                  <a:pt x="10098" y="9393"/>
                </a:lnTo>
                <a:lnTo>
                  <a:pt x="9758" y="9612"/>
                </a:lnTo>
                <a:lnTo>
                  <a:pt x="9612" y="9758"/>
                </a:lnTo>
                <a:lnTo>
                  <a:pt x="9466" y="9904"/>
                </a:lnTo>
                <a:lnTo>
                  <a:pt x="9125" y="9417"/>
                </a:lnTo>
                <a:lnTo>
                  <a:pt x="9198" y="9393"/>
                </a:lnTo>
                <a:lnTo>
                  <a:pt x="9271" y="9368"/>
                </a:lnTo>
                <a:lnTo>
                  <a:pt x="9417" y="9271"/>
                </a:lnTo>
                <a:lnTo>
                  <a:pt x="9660" y="9101"/>
                </a:lnTo>
                <a:lnTo>
                  <a:pt x="10098" y="8857"/>
                </a:lnTo>
                <a:lnTo>
                  <a:pt x="10098" y="8833"/>
                </a:lnTo>
                <a:close/>
                <a:moveTo>
                  <a:pt x="7324" y="9174"/>
                </a:moveTo>
                <a:lnTo>
                  <a:pt x="7446" y="9222"/>
                </a:lnTo>
                <a:lnTo>
                  <a:pt x="7519" y="9295"/>
                </a:lnTo>
                <a:lnTo>
                  <a:pt x="7738" y="9393"/>
                </a:lnTo>
                <a:lnTo>
                  <a:pt x="7738" y="9855"/>
                </a:lnTo>
                <a:lnTo>
                  <a:pt x="7738" y="10001"/>
                </a:lnTo>
                <a:lnTo>
                  <a:pt x="7495" y="9855"/>
                </a:lnTo>
                <a:lnTo>
                  <a:pt x="7251" y="9733"/>
                </a:lnTo>
                <a:lnTo>
                  <a:pt x="7105" y="9685"/>
                </a:lnTo>
                <a:lnTo>
                  <a:pt x="6984" y="9660"/>
                </a:lnTo>
                <a:lnTo>
                  <a:pt x="7324" y="9174"/>
                </a:lnTo>
                <a:close/>
                <a:moveTo>
                  <a:pt x="6911" y="9758"/>
                </a:moveTo>
                <a:lnTo>
                  <a:pt x="7008" y="9879"/>
                </a:lnTo>
                <a:lnTo>
                  <a:pt x="7130" y="10001"/>
                </a:lnTo>
                <a:lnTo>
                  <a:pt x="7373" y="10196"/>
                </a:lnTo>
                <a:lnTo>
                  <a:pt x="7543" y="10317"/>
                </a:lnTo>
                <a:lnTo>
                  <a:pt x="7762" y="10415"/>
                </a:lnTo>
                <a:lnTo>
                  <a:pt x="7762" y="10926"/>
                </a:lnTo>
                <a:lnTo>
                  <a:pt x="7470" y="10707"/>
                </a:lnTo>
                <a:lnTo>
                  <a:pt x="7203" y="10488"/>
                </a:lnTo>
                <a:lnTo>
                  <a:pt x="7057" y="10415"/>
                </a:lnTo>
                <a:lnTo>
                  <a:pt x="6911" y="10317"/>
                </a:lnTo>
                <a:lnTo>
                  <a:pt x="6741" y="10269"/>
                </a:lnTo>
                <a:lnTo>
                  <a:pt x="6570" y="10244"/>
                </a:lnTo>
                <a:lnTo>
                  <a:pt x="6911" y="9758"/>
                </a:lnTo>
                <a:close/>
                <a:moveTo>
                  <a:pt x="11072" y="9271"/>
                </a:moveTo>
                <a:lnTo>
                  <a:pt x="11291" y="9368"/>
                </a:lnTo>
                <a:lnTo>
                  <a:pt x="11266" y="9490"/>
                </a:lnTo>
                <a:lnTo>
                  <a:pt x="11266" y="9612"/>
                </a:lnTo>
                <a:lnTo>
                  <a:pt x="11096" y="9685"/>
                </a:lnTo>
                <a:lnTo>
                  <a:pt x="10950" y="9782"/>
                </a:lnTo>
                <a:lnTo>
                  <a:pt x="10658" y="9977"/>
                </a:lnTo>
                <a:lnTo>
                  <a:pt x="10293" y="10220"/>
                </a:lnTo>
                <a:lnTo>
                  <a:pt x="10123" y="10366"/>
                </a:lnTo>
                <a:lnTo>
                  <a:pt x="10050" y="10439"/>
                </a:lnTo>
                <a:lnTo>
                  <a:pt x="10001" y="10536"/>
                </a:lnTo>
                <a:lnTo>
                  <a:pt x="10001" y="10585"/>
                </a:lnTo>
                <a:lnTo>
                  <a:pt x="10025" y="10609"/>
                </a:lnTo>
                <a:lnTo>
                  <a:pt x="10123" y="10609"/>
                </a:lnTo>
                <a:lnTo>
                  <a:pt x="10220" y="10585"/>
                </a:lnTo>
                <a:lnTo>
                  <a:pt x="10390" y="10512"/>
                </a:lnTo>
                <a:lnTo>
                  <a:pt x="10561" y="10390"/>
                </a:lnTo>
                <a:lnTo>
                  <a:pt x="10731" y="10269"/>
                </a:lnTo>
                <a:lnTo>
                  <a:pt x="10999" y="10074"/>
                </a:lnTo>
                <a:lnTo>
                  <a:pt x="11291" y="9904"/>
                </a:lnTo>
                <a:lnTo>
                  <a:pt x="11339" y="10171"/>
                </a:lnTo>
                <a:lnTo>
                  <a:pt x="11412" y="10390"/>
                </a:lnTo>
                <a:lnTo>
                  <a:pt x="11145" y="10488"/>
                </a:lnTo>
                <a:lnTo>
                  <a:pt x="10877" y="10634"/>
                </a:lnTo>
                <a:lnTo>
                  <a:pt x="10731" y="10682"/>
                </a:lnTo>
                <a:lnTo>
                  <a:pt x="10561" y="10804"/>
                </a:lnTo>
                <a:lnTo>
                  <a:pt x="10415" y="10926"/>
                </a:lnTo>
                <a:lnTo>
                  <a:pt x="10342" y="10999"/>
                </a:lnTo>
                <a:lnTo>
                  <a:pt x="10317" y="11072"/>
                </a:lnTo>
                <a:lnTo>
                  <a:pt x="9879" y="10463"/>
                </a:lnTo>
                <a:lnTo>
                  <a:pt x="9587" y="10050"/>
                </a:lnTo>
                <a:lnTo>
                  <a:pt x="9733" y="10001"/>
                </a:lnTo>
                <a:lnTo>
                  <a:pt x="9904" y="9928"/>
                </a:lnTo>
                <a:lnTo>
                  <a:pt x="10196" y="9758"/>
                </a:lnTo>
                <a:lnTo>
                  <a:pt x="10634" y="9514"/>
                </a:lnTo>
                <a:lnTo>
                  <a:pt x="11047" y="9295"/>
                </a:lnTo>
                <a:lnTo>
                  <a:pt x="11072" y="9271"/>
                </a:lnTo>
                <a:close/>
                <a:moveTo>
                  <a:pt x="11534" y="10780"/>
                </a:moveTo>
                <a:lnTo>
                  <a:pt x="11656" y="11193"/>
                </a:lnTo>
                <a:lnTo>
                  <a:pt x="11631" y="11193"/>
                </a:lnTo>
                <a:lnTo>
                  <a:pt x="11437" y="11364"/>
                </a:lnTo>
                <a:lnTo>
                  <a:pt x="11218" y="11510"/>
                </a:lnTo>
                <a:lnTo>
                  <a:pt x="11023" y="11631"/>
                </a:lnTo>
                <a:lnTo>
                  <a:pt x="10828" y="11753"/>
                </a:lnTo>
                <a:lnTo>
                  <a:pt x="10804" y="11777"/>
                </a:lnTo>
                <a:lnTo>
                  <a:pt x="10439" y="11242"/>
                </a:lnTo>
                <a:lnTo>
                  <a:pt x="10512" y="11242"/>
                </a:lnTo>
                <a:lnTo>
                  <a:pt x="10585" y="11218"/>
                </a:lnTo>
                <a:lnTo>
                  <a:pt x="10731" y="11145"/>
                </a:lnTo>
                <a:lnTo>
                  <a:pt x="10999" y="10974"/>
                </a:lnTo>
                <a:lnTo>
                  <a:pt x="11534" y="10780"/>
                </a:lnTo>
                <a:close/>
                <a:moveTo>
                  <a:pt x="6522" y="10342"/>
                </a:moveTo>
                <a:lnTo>
                  <a:pt x="6668" y="10439"/>
                </a:lnTo>
                <a:lnTo>
                  <a:pt x="6838" y="10561"/>
                </a:lnTo>
                <a:lnTo>
                  <a:pt x="7105" y="10853"/>
                </a:lnTo>
                <a:lnTo>
                  <a:pt x="7251" y="10999"/>
                </a:lnTo>
                <a:lnTo>
                  <a:pt x="7397" y="11120"/>
                </a:lnTo>
                <a:lnTo>
                  <a:pt x="7568" y="11218"/>
                </a:lnTo>
                <a:lnTo>
                  <a:pt x="7738" y="11291"/>
                </a:lnTo>
                <a:lnTo>
                  <a:pt x="7762" y="11291"/>
                </a:lnTo>
                <a:lnTo>
                  <a:pt x="7762" y="12021"/>
                </a:lnTo>
                <a:lnTo>
                  <a:pt x="7665" y="11948"/>
                </a:lnTo>
                <a:lnTo>
                  <a:pt x="7568" y="11875"/>
                </a:lnTo>
                <a:lnTo>
                  <a:pt x="7397" y="11704"/>
                </a:lnTo>
                <a:lnTo>
                  <a:pt x="7057" y="11364"/>
                </a:lnTo>
                <a:lnTo>
                  <a:pt x="6862" y="11193"/>
                </a:lnTo>
                <a:lnTo>
                  <a:pt x="6619" y="11072"/>
                </a:lnTo>
                <a:lnTo>
                  <a:pt x="6376" y="10999"/>
                </a:lnTo>
                <a:lnTo>
                  <a:pt x="6132" y="10926"/>
                </a:lnTo>
                <a:lnTo>
                  <a:pt x="6522" y="10342"/>
                </a:lnTo>
                <a:close/>
                <a:moveTo>
                  <a:pt x="11753" y="11510"/>
                </a:moveTo>
                <a:lnTo>
                  <a:pt x="11826" y="11802"/>
                </a:lnTo>
                <a:lnTo>
                  <a:pt x="11704" y="11826"/>
                </a:lnTo>
                <a:lnTo>
                  <a:pt x="11607" y="11899"/>
                </a:lnTo>
                <a:lnTo>
                  <a:pt x="11412" y="12021"/>
                </a:lnTo>
                <a:lnTo>
                  <a:pt x="11291" y="12167"/>
                </a:lnTo>
                <a:lnTo>
                  <a:pt x="11218" y="12240"/>
                </a:lnTo>
                <a:lnTo>
                  <a:pt x="11193" y="12313"/>
                </a:lnTo>
                <a:lnTo>
                  <a:pt x="10901" y="11899"/>
                </a:lnTo>
                <a:lnTo>
                  <a:pt x="11120" y="11850"/>
                </a:lnTo>
                <a:lnTo>
                  <a:pt x="11339" y="11777"/>
                </a:lnTo>
                <a:lnTo>
                  <a:pt x="11558" y="11656"/>
                </a:lnTo>
                <a:lnTo>
                  <a:pt x="11753" y="11510"/>
                </a:lnTo>
                <a:close/>
                <a:moveTo>
                  <a:pt x="6059" y="11047"/>
                </a:moveTo>
                <a:lnTo>
                  <a:pt x="6303" y="11218"/>
                </a:lnTo>
                <a:lnTo>
                  <a:pt x="6546" y="11388"/>
                </a:lnTo>
                <a:lnTo>
                  <a:pt x="6789" y="11583"/>
                </a:lnTo>
                <a:lnTo>
                  <a:pt x="6984" y="11802"/>
                </a:lnTo>
                <a:lnTo>
                  <a:pt x="7251" y="12069"/>
                </a:lnTo>
                <a:lnTo>
                  <a:pt x="7397" y="12215"/>
                </a:lnTo>
                <a:lnTo>
                  <a:pt x="7543" y="12313"/>
                </a:lnTo>
                <a:lnTo>
                  <a:pt x="7276" y="12459"/>
                </a:lnTo>
                <a:lnTo>
                  <a:pt x="7154" y="12386"/>
                </a:lnTo>
                <a:lnTo>
                  <a:pt x="7008" y="12337"/>
                </a:lnTo>
                <a:lnTo>
                  <a:pt x="6765" y="12215"/>
                </a:lnTo>
                <a:lnTo>
                  <a:pt x="6522" y="12069"/>
                </a:lnTo>
                <a:lnTo>
                  <a:pt x="6327" y="11948"/>
                </a:lnTo>
                <a:lnTo>
                  <a:pt x="6157" y="11802"/>
                </a:lnTo>
                <a:lnTo>
                  <a:pt x="5962" y="11656"/>
                </a:lnTo>
                <a:lnTo>
                  <a:pt x="5767" y="11534"/>
                </a:lnTo>
                <a:lnTo>
                  <a:pt x="6059" y="11047"/>
                </a:lnTo>
                <a:close/>
                <a:moveTo>
                  <a:pt x="5670" y="11680"/>
                </a:moveTo>
                <a:lnTo>
                  <a:pt x="5719" y="11777"/>
                </a:lnTo>
                <a:lnTo>
                  <a:pt x="5792" y="11850"/>
                </a:lnTo>
                <a:lnTo>
                  <a:pt x="5938" y="12021"/>
                </a:lnTo>
                <a:lnTo>
                  <a:pt x="6108" y="12167"/>
                </a:lnTo>
                <a:lnTo>
                  <a:pt x="6278" y="12288"/>
                </a:lnTo>
                <a:lnTo>
                  <a:pt x="6546" y="12483"/>
                </a:lnTo>
                <a:lnTo>
                  <a:pt x="6716" y="12580"/>
                </a:lnTo>
                <a:lnTo>
                  <a:pt x="6887" y="12678"/>
                </a:lnTo>
                <a:lnTo>
                  <a:pt x="6522" y="12848"/>
                </a:lnTo>
                <a:lnTo>
                  <a:pt x="6230" y="12653"/>
                </a:lnTo>
                <a:lnTo>
                  <a:pt x="5938" y="12434"/>
                </a:lnTo>
                <a:lnTo>
                  <a:pt x="5694" y="12215"/>
                </a:lnTo>
                <a:lnTo>
                  <a:pt x="5475" y="12021"/>
                </a:lnTo>
                <a:lnTo>
                  <a:pt x="5621" y="11777"/>
                </a:lnTo>
                <a:lnTo>
                  <a:pt x="5670" y="11680"/>
                </a:lnTo>
                <a:close/>
                <a:moveTo>
                  <a:pt x="11899" y="12094"/>
                </a:moveTo>
                <a:lnTo>
                  <a:pt x="12021" y="12605"/>
                </a:lnTo>
                <a:lnTo>
                  <a:pt x="11899" y="12726"/>
                </a:lnTo>
                <a:lnTo>
                  <a:pt x="11777" y="12848"/>
                </a:lnTo>
                <a:lnTo>
                  <a:pt x="11729" y="12921"/>
                </a:lnTo>
                <a:lnTo>
                  <a:pt x="11680" y="12994"/>
                </a:lnTo>
                <a:lnTo>
                  <a:pt x="11680" y="13018"/>
                </a:lnTo>
                <a:lnTo>
                  <a:pt x="11266" y="12434"/>
                </a:lnTo>
                <a:lnTo>
                  <a:pt x="11412" y="12386"/>
                </a:lnTo>
                <a:lnTo>
                  <a:pt x="11558" y="12313"/>
                </a:lnTo>
                <a:lnTo>
                  <a:pt x="11729" y="12215"/>
                </a:lnTo>
                <a:lnTo>
                  <a:pt x="11899" y="12094"/>
                </a:lnTo>
                <a:close/>
                <a:moveTo>
                  <a:pt x="5329" y="12240"/>
                </a:moveTo>
                <a:lnTo>
                  <a:pt x="5402" y="12361"/>
                </a:lnTo>
                <a:lnTo>
                  <a:pt x="5500" y="12483"/>
                </a:lnTo>
                <a:lnTo>
                  <a:pt x="5670" y="12678"/>
                </a:lnTo>
                <a:lnTo>
                  <a:pt x="5913" y="12897"/>
                </a:lnTo>
                <a:lnTo>
                  <a:pt x="6157" y="13067"/>
                </a:lnTo>
                <a:lnTo>
                  <a:pt x="5743" y="13335"/>
                </a:lnTo>
                <a:lnTo>
                  <a:pt x="5646" y="13310"/>
                </a:lnTo>
                <a:lnTo>
                  <a:pt x="5475" y="13237"/>
                </a:lnTo>
                <a:lnTo>
                  <a:pt x="5305" y="13164"/>
                </a:lnTo>
                <a:lnTo>
                  <a:pt x="5135" y="13043"/>
                </a:lnTo>
                <a:lnTo>
                  <a:pt x="4940" y="12970"/>
                </a:lnTo>
                <a:lnTo>
                  <a:pt x="4891" y="12945"/>
                </a:lnTo>
                <a:lnTo>
                  <a:pt x="5110" y="12605"/>
                </a:lnTo>
                <a:lnTo>
                  <a:pt x="5329" y="12240"/>
                </a:lnTo>
                <a:close/>
                <a:moveTo>
                  <a:pt x="12094" y="13043"/>
                </a:moveTo>
                <a:lnTo>
                  <a:pt x="12215" y="13748"/>
                </a:lnTo>
                <a:lnTo>
                  <a:pt x="11802" y="13189"/>
                </a:lnTo>
                <a:lnTo>
                  <a:pt x="11850" y="13189"/>
                </a:lnTo>
                <a:lnTo>
                  <a:pt x="11923" y="13164"/>
                </a:lnTo>
                <a:lnTo>
                  <a:pt x="11972" y="13140"/>
                </a:lnTo>
                <a:lnTo>
                  <a:pt x="12094" y="13043"/>
                </a:lnTo>
                <a:close/>
                <a:moveTo>
                  <a:pt x="4745" y="13140"/>
                </a:moveTo>
                <a:lnTo>
                  <a:pt x="4891" y="13310"/>
                </a:lnTo>
                <a:lnTo>
                  <a:pt x="5062" y="13456"/>
                </a:lnTo>
                <a:lnTo>
                  <a:pt x="5305" y="13602"/>
                </a:lnTo>
                <a:lnTo>
                  <a:pt x="4964" y="13846"/>
                </a:lnTo>
                <a:lnTo>
                  <a:pt x="4891" y="13773"/>
                </a:lnTo>
                <a:lnTo>
                  <a:pt x="4818" y="13700"/>
                </a:lnTo>
                <a:lnTo>
                  <a:pt x="4648" y="13627"/>
                </a:lnTo>
                <a:lnTo>
                  <a:pt x="4551" y="13554"/>
                </a:lnTo>
                <a:lnTo>
                  <a:pt x="4405" y="13529"/>
                </a:lnTo>
                <a:lnTo>
                  <a:pt x="4575" y="13335"/>
                </a:lnTo>
                <a:lnTo>
                  <a:pt x="4745" y="13140"/>
                </a:lnTo>
                <a:close/>
                <a:moveTo>
                  <a:pt x="8200" y="8833"/>
                </a:moveTo>
                <a:lnTo>
                  <a:pt x="8371" y="9076"/>
                </a:lnTo>
                <a:lnTo>
                  <a:pt x="8663" y="9514"/>
                </a:lnTo>
                <a:lnTo>
                  <a:pt x="8979" y="9928"/>
                </a:lnTo>
                <a:lnTo>
                  <a:pt x="9587" y="10780"/>
                </a:lnTo>
                <a:lnTo>
                  <a:pt x="10171" y="11583"/>
                </a:lnTo>
                <a:lnTo>
                  <a:pt x="10731" y="12410"/>
                </a:lnTo>
                <a:lnTo>
                  <a:pt x="11291" y="13213"/>
                </a:lnTo>
                <a:lnTo>
                  <a:pt x="11850" y="13992"/>
                </a:lnTo>
                <a:lnTo>
                  <a:pt x="11729" y="13943"/>
                </a:lnTo>
                <a:lnTo>
                  <a:pt x="11072" y="13554"/>
                </a:lnTo>
                <a:lnTo>
                  <a:pt x="10415" y="13189"/>
                </a:lnTo>
                <a:lnTo>
                  <a:pt x="9831" y="12921"/>
                </a:lnTo>
                <a:lnTo>
                  <a:pt x="9539" y="12799"/>
                </a:lnTo>
                <a:lnTo>
                  <a:pt x="9222" y="12678"/>
                </a:lnTo>
                <a:lnTo>
                  <a:pt x="8760" y="12507"/>
                </a:lnTo>
                <a:lnTo>
                  <a:pt x="8517" y="12410"/>
                </a:lnTo>
                <a:lnTo>
                  <a:pt x="8273" y="12337"/>
                </a:lnTo>
                <a:lnTo>
                  <a:pt x="8273" y="12288"/>
                </a:lnTo>
                <a:lnTo>
                  <a:pt x="8322" y="11996"/>
                </a:lnTo>
                <a:lnTo>
                  <a:pt x="8346" y="11680"/>
                </a:lnTo>
                <a:lnTo>
                  <a:pt x="8346" y="11388"/>
                </a:lnTo>
                <a:lnTo>
                  <a:pt x="8322" y="11072"/>
                </a:lnTo>
                <a:lnTo>
                  <a:pt x="8273" y="10463"/>
                </a:lnTo>
                <a:lnTo>
                  <a:pt x="8225" y="9855"/>
                </a:lnTo>
                <a:lnTo>
                  <a:pt x="8200" y="8833"/>
                </a:lnTo>
                <a:close/>
                <a:moveTo>
                  <a:pt x="7324" y="8346"/>
                </a:moveTo>
                <a:lnTo>
                  <a:pt x="6935" y="8906"/>
                </a:lnTo>
                <a:lnTo>
                  <a:pt x="6570" y="9441"/>
                </a:lnTo>
                <a:lnTo>
                  <a:pt x="5962" y="10439"/>
                </a:lnTo>
                <a:lnTo>
                  <a:pt x="5354" y="11437"/>
                </a:lnTo>
                <a:lnTo>
                  <a:pt x="4818" y="12386"/>
                </a:lnTo>
                <a:lnTo>
                  <a:pt x="4502" y="12848"/>
                </a:lnTo>
                <a:lnTo>
                  <a:pt x="4356" y="13067"/>
                </a:lnTo>
                <a:lnTo>
                  <a:pt x="4161" y="13286"/>
                </a:lnTo>
                <a:lnTo>
                  <a:pt x="3967" y="13529"/>
                </a:lnTo>
                <a:lnTo>
                  <a:pt x="3796" y="13773"/>
                </a:lnTo>
                <a:lnTo>
                  <a:pt x="3650" y="14040"/>
                </a:lnTo>
                <a:lnTo>
                  <a:pt x="3504" y="14308"/>
                </a:lnTo>
                <a:lnTo>
                  <a:pt x="3577" y="13578"/>
                </a:lnTo>
                <a:lnTo>
                  <a:pt x="3699" y="12897"/>
                </a:lnTo>
                <a:lnTo>
                  <a:pt x="3821" y="12215"/>
                </a:lnTo>
                <a:lnTo>
                  <a:pt x="3967" y="11558"/>
                </a:lnTo>
                <a:lnTo>
                  <a:pt x="4113" y="10926"/>
                </a:lnTo>
                <a:lnTo>
                  <a:pt x="4234" y="10269"/>
                </a:lnTo>
                <a:lnTo>
                  <a:pt x="4332" y="9612"/>
                </a:lnTo>
                <a:lnTo>
                  <a:pt x="4307" y="9539"/>
                </a:lnTo>
                <a:lnTo>
                  <a:pt x="4453" y="9587"/>
                </a:lnTo>
                <a:lnTo>
                  <a:pt x="4624" y="9563"/>
                </a:lnTo>
                <a:lnTo>
                  <a:pt x="4818" y="9514"/>
                </a:lnTo>
                <a:lnTo>
                  <a:pt x="5013" y="9441"/>
                </a:lnTo>
                <a:lnTo>
                  <a:pt x="5354" y="9271"/>
                </a:lnTo>
                <a:lnTo>
                  <a:pt x="5646" y="9149"/>
                </a:lnTo>
                <a:lnTo>
                  <a:pt x="6497" y="8760"/>
                </a:lnTo>
                <a:lnTo>
                  <a:pt x="7324" y="8346"/>
                </a:lnTo>
                <a:close/>
                <a:moveTo>
                  <a:pt x="4234" y="13700"/>
                </a:moveTo>
                <a:lnTo>
                  <a:pt x="4307" y="13773"/>
                </a:lnTo>
                <a:lnTo>
                  <a:pt x="4380" y="13821"/>
                </a:lnTo>
                <a:lnTo>
                  <a:pt x="4551" y="13943"/>
                </a:lnTo>
                <a:lnTo>
                  <a:pt x="4697" y="14016"/>
                </a:lnTo>
                <a:lnTo>
                  <a:pt x="4307" y="14259"/>
                </a:lnTo>
                <a:lnTo>
                  <a:pt x="4161" y="14332"/>
                </a:lnTo>
                <a:lnTo>
                  <a:pt x="3991" y="14405"/>
                </a:lnTo>
                <a:lnTo>
                  <a:pt x="3650" y="14502"/>
                </a:lnTo>
                <a:lnTo>
                  <a:pt x="3748" y="14429"/>
                </a:lnTo>
                <a:lnTo>
                  <a:pt x="3821" y="14332"/>
                </a:lnTo>
                <a:lnTo>
                  <a:pt x="3967" y="14113"/>
                </a:lnTo>
                <a:lnTo>
                  <a:pt x="4113" y="13894"/>
                </a:lnTo>
                <a:lnTo>
                  <a:pt x="4234" y="13700"/>
                </a:lnTo>
                <a:close/>
                <a:moveTo>
                  <a:pt x="7835" y="0"/>
                </a:moveTo>
                <a:lnTo>
                  <a:pt x="7762" y="25"/>
                </a:lnTo>
                <a:lnTo>
                  <a:pt x="7689" y="73"/>
                </a:lnTo>
                <a:lnTo>
                  <a:pt x="7641" y="73"/>
                </a:lnTo>
                <a:lnTo>
                  <a:pt x="7495" y="146"/>
                </a:lnTo>
                <a:lnTo>
                  <a:pt x="7373" y="244"/>
                </a:lnTo>
                <a:lnTo>
                  <a:pt x="7276" y="341"/>
                </a:lnTo>
                <a:lnTo>
                  <a:pt x="7178" y="463"/>
                </a:lnTo>
                <a:lnTo>
                  <a:pt x="6984" y="730"/>
                </a:lnTo>
                <a:lnTo>
                  <a:pt x="6838" y="1047"/>
                </a:lnTo>
                <a:lnTo>
                  <a:pt x="6716" y="1387"/>
                </a:lnTo>
                <a:lnTo>
                  <a:pt x="6619" y="1704"/>
                </a:lnTo>
                <a:lnTo>
                  <a:pt x="6449" y="2288"/>
                </a:lnTo>
                <a:lnTo>
                  <a:pt x="6230" y="2920"/>
                </a:lnTo>
                <a:lnTo>
                  <a:pt x="6108" y="3237"/>
                </a:lnTo>
                <a:lnTo>
                  <a:pt x="5962" y="3529"/>
                </a:lnTo>
                <a:lnTo>
                  <a:pt x="5767" y="3845"/>
                </a:lnTo>
                <a:lnTo>
                  <a:pt x="5548" y="4161"/>
                </a:lnTo>
                <a:lnTo>
                  <a:pt x="5378" y="4478"/>
                </a:lnTo>
                <a:lnTo>
                  <a:pt x="5281" y="4648"/>
                </a:lnTo>
                <a:lnTo>
                  <a:pt x="5208" y="4818"/>
                </a:lnTo>
                <a:lnTo>
                  <a:pt x="4891" y="4916"/>
                </a:lnTo>
                <a:lnTo>
                  <a:pt x="4575" y="4989"/>
                </a:lnTo>
                <a:lnTo>
                  <a:pt x="3918" y="5110"/>
                </a:lnTo>
                <a:lnTo>
                  <a:pt x="2580" y="5305"/>
                </a:lnTo>
                <a:lnTo>
                  <a:pt x="1801" y="5402"/>
                </a:lnTo>
                <a:lnTo>
                  <a:pt x="998" y="5500"/>
                </a:lnTo>
                <a:lnTo>
                  <a:pt x="755" y="5524"/>
                </a:lnTo>
                <a:lnTo>
                  <a:pt x="511" y="5524"/>
                </a:lnTo>
                <a:lnTo>
                  <a:pt x="244" y="5548"/>
                </a:lnTo>
                <a:lnTo>
                  <a:pt x="146" y="5597"/>
                </a:lnTo>
                <a:lnTo>
                  <a:pt x="49" y="5646"/>
                </a:lnTo>
                <a:lnTo>
                  <a:pt x="0" y="5719"/>
                </a:lnTo>
                <a:lnTo>
                  <a:pt x="0" y="5792"/>
                </a:lnTo>
                <a:lnTo>
                  <a:pt x="0" y="5865"/>
                </a:lnTo>
                <a:lnTo>
                  <a:pt x="0" y="5962"/>
                </a:lnTo>
                <a:lnTo>
                  <a:pt x="49" y="6035"/>
                </a:lnTo>
                <a:lnTo>
                  <a:pt x="146" y="6229"/>
                </a:lnTo>
                <a:lnTo>
                  <a:pt x="292" y="6375"/>
                </a:lnTo>
                <a:lnTo>
                  <a:pt x="438" y="6497"/>
                </a:lnTo>
                <a:lnTo>
                  <a:pt x="682" y="6716"/>
                </a:lnTo>
                <a:lnTo>
                  <a:pt x="925" y="6935"/>
                </a:lnTo>
                <a:lnTo>
                  <a:pt x="1460" y="7349"/>
                </a:lnTo>
                <a:lnTo>
                  <a:pt x="1971" y="7811"/>
                </a:lnTo>
                <a:lnTo>
                  <a:pt x="2507" y="8273"/>
                </a:lnTo>
                <a:lnTo>
                  <a:pt x="2847" y="8565"/>
                </a:lnTo>
                <a:lnTo>
                  <a:pt x="3188" y="8882"/>
                </a:lnTo>
                <a:lnTo>
                  <a:pt x="3504" y="9222"/>
                </a:lnTo>
                <a:lnTo>
                  <a:pt x="3650" y="9417"/>
                </a:lnTo>
                <a:lnTo>
                  <a:pt x="3772" y="9612"/>
                </a:lnTo>
                <a:lnTo>
                  <a:pt x="3821" y="9685"/>
                </a:lnTo>
                <a:lnTo>
                  <a:pt x="3918" y="9709"/>
                </a:lnTo>
                <a:lnTo>
                  <a:pt x="3748" y="10342"/>
                </a:lnTo>
                <a:lnTo>
                  <a:pt x="3602" y="10974"/>
                </a:lnTo>
                <a:lnTo>
                  <a:pt x="3334" y="12264"/>
                </a:lnTo>
                <a:lnTo>
                  <a:pt x="3212" y="12872"/>
                </a:lnTo>
                <a:lnTo>
                  <a:pt x="3091" y="13529"/>
                </a:lnTo>
                <a:lnTo>
                  <a:pt x="3042" y="13870"/>
                </a:lnTo>
                <a:lnTo>
                  <a:pt x="2993" y="14186"/>
                </a:lnTo>
                <a:lnTo>
                  <a:pt x="2993" y="14502"/>
                </a:lnTo>
                <a:lnTo>
                  <a:pt x="3018" y="14819"/>
                </a:lnTo>
                <a:lnTo>
                  <a:pt x="3042" y="14916"/>
                </a:lnTo>
                <a:lnTo>
                  <a:pt x="3091" y="14965"/>
                </a:lnTo>
                <a:lnTo>
                  <a:pt x="3188" y="15013"/>
                </a:lnTo>
                <a:lnTo>
                  <a:pt x="3261" y="15013"/>
                </a:lnTo>
                <a:lnTo>
                  <a:pt x="3383" y="15038"/>
                </a:lnTo>
                <a:lnTo>
                  <a:pt x="3529" y="15062"/>
                </a:lnTo>
                <a:lnTo>
                  <a:pt x="3675" y="15038"/>
                </a:lnTo>
                <a:lnTo>
                  <a:pt x="3796" y="15013"/>
                </a:lnTo>
                <a:lnTo>
                  <a:pt x="4088" y="14940"/>
                </a:lnTo>
                <a:lnTo>
                  <a:pt x="4405" y="14794"/>
                </a:lnTo>
                <a:lnTo>
                  <a:pt x="4672" y="14624"/>
                </a:lnTo>
                <a:lnTo>
                  <a:pt x="4964" y="14454"/>
                </a:lnTo>
                <a:lnTo>
                  <a:pt x="5402" y="14138"/>
                </a:lnTo>
                <a:lnTo>
                  <a:pt x="5719" y="13943"/>
                </a:lnTo>
                <a:lnTo>
                  <a:pt x="6035" y="13748"/>
                </a:lnTo>
                <a:lnTo>
                  <a:pt x="6716" y="13383"/>
                </a:lnTo>
                <a:lnTo>
                  <a:pt x="7373" y="13018"/>
                </a:lnTo>
                <a:lnTo>
                  <a:pt x="7689" y="12824"/>
                </a:lnTo>
                <a:lnTo>
                  <a:pt x="8006" y="12629"/>
                </a:lnTo>
                <a:lnTo>
                  <a:pt x="8127" y="12726"/>
                </a:lnTo>
                <a:lnTo>
                  <a:pt x="8273" y="12799"/>
                </a:lnTo>
                <a:lnTo>
                  <a:pt x="8590" y="12945"/>
                </a:lnTo>
                <a:lnTo>
                  <a:pt x="9320" y="13213"/>
                </a:lnTo>
                <a:lnTo>
                  <a:pt x="9685" y="13383"/>
                </a:lnTo>
                <a:lnTo>
                  <a:pt x="10050" y="13554"/>
                </a:lnTo>
                <a:lnTo>
                  <a:pt x="10707" y="13894"/>
                </a:lnTo>
                <a:lnTo>
                  <a:pt x="11364" y="14283"/>
                </a:lnTo>
                <a:lnTo>
                  <a:pt x="11607" y="14454"/>
                </a:lnTo>
                <a:lnTo>
                  <a:pt x="11875" y="14624"/>
                </a:lnTo>
                <a:lnTo>
                  <a:pt x="12021" y="14697"/>
                </a:lnTo>
                <a:lnTo>
                  <a:pt x="12167" y="14770"/>
                </a:lnTo>
                <a:lnTo>
                  <a:pt x="12313" y="14794"/>
                </a:lnTo>
                <a:lnTo>
                  <a:pt x="12459" y="14770"/>
                </a:lnTo>
                <a:lnTo>
                  <a:pt x="12507" y="14770"/>
                </a:lnTo>
                <a:lnTo>
                  <a:pt x="12532" y="14721"/>
                </a:lnTo>
                <a:lnTo>
                  <a:pt x="12629" y="14697"/>
                </a:lnTo>
                <a:lnTo>
                  <a:pt x="12702" y="14648"/>
                </a:lnTo>
                <a:lnTo>
                  <a:pt x="12751" y="14575"/>
                </a:lnTo>
                <a:lnTo>
                  <a:pt x="12775" y="14478"/>
                </a:lnTo>
                <a:lnTo>
                  <a:pt x="12751" y="14065"/>
                </a:lnTo>
                <a:lnTo>
                  <a:pt x="12702" y="13651"/>
                </a:lnTo>
                <a:lnTo>
                  <a:pt x="12629" y="13262"/>
                </a:lnTo>
                <a:lnTo>
                  <a:pt x="12556" y="12848"/>
                </a:lnTo>
                <a:lnTo>
                  <a:pt x="12337" y="12045"/>
                </a:lnTo>
                <a:lnTo>
                  <a:pt x="12118" y="11242"/>
                </a:lnTo>
                <a:lnTo>
                  <a:pt x="11899" y="10463"/>
                </a:lnTo>
                <a:lnTo>
                  <a:pt x="11875" y="10390"/>
                </a:lnTo>
                <a:lnTo>
                  <a:pt x="11680" y="9685"/>
                </a:lnTo>
                <a:lnTo>
                  <a:pt x="11680" y="9636"/>
                </a:lnTo>
                <a:lnTo>
                  <a:pt x="11656" y="9563"/>
                </a:lnTo>
                <a:lnTo>
                  <a:pt x="11631" y="9514"/>
                </a:lnTo>
                <a:lnTo>
                  <a:pt x="11680" y="9490"/>
                </a:lnTo>
                <a:lnTo>
                  <a:pt x="11729" y="9466"/>
                </a:lnTo>
                <a:lnTo>
                  <a:pt x="11802" y="9393"/>
                </a:lnTo>
                <a:lnTo>
                  <a:pt x="11850" y="9344"/>
                </a:lnTo>
                <a:lnTo>
                  <a:pt x="12094" y="9101"/>
                </a:lnTo>
                <a:lnTo>
                  <a:pt x="12361" y="8882"/>
                </a:lnTo>
                <a:lnTo>
                  <a:pt x="12897" y="8419"/>
                </a:lnTo>
                <a:lnTo>
                  <a:pt x="13432" y="8006"/>
                </a:lnTo>
                <a:lnTo>
                  <a:pt x="13967" y="7568"/>
                </a:lnTo>
                <a:lnTo>
                  <a:pt x="14211" y="7324"/>
                </a:lnTo>
                <a:lnTo>
                  <a:pt x="14454" y="7105"/>
                </a:lnTo>
                <a:lnTo>
                  <a:pt x="14697" y="6838"/>
                </a:lnTo>
                <a:lnTo>
                  <a:pt x="14892" y="6570"/>
                </a:lnTo>
                <a:lnTo>
                  <a:pt x="15232" y="6205"/>
                </a:lnTo>
                <a:lnTo>
                  <a:pt x="15403" y="5986"/>
                </a:lnTo>
                <a:lnTo>
                  <a:pt x="15451" y="5889"/>
                </a:lnTo>
                <a:lnTo>
                  <a:pt x="15500" y="5767"/>
                </a:lnTo>
                <a:lnTo>
                  <a:pt x="15500" y="5743"/>
                </a:lnTo>
                <a:lnTo>
                  <a:pt x="15476" y="5646"/>
                </a:lnTo>
                <a:lnTo>
                  <a:pt x="15427" y="5573"/>
                </a:lnTo>
                <a:lnTo>
                  <a:pt x="15354" y="5475"/>
                </a:lnTo>
                <a:lnTo>
                  <a:pt x="15257" y="5427"/>
                </a:lnTo>
                <a:lnTo>
                  <a:pt x="15135" y="5378"/>
                </a:lnTo>
                <a:lnTo>
                  <a:pt x="15013" y="5354"/>
                </a:lnTo>
                <a:lnTo>
                  <a:pt x="14770" y="5329"/>
                </a:lnTo>
                <a:lnTo>
                  <a:pt x="14527" y="5305"/>
                </a:lnTo>
                <a:lnTo>
                  <a:pt x="13797" y="5256"/>
                </a:lnTo>
                <a:lnTo>
                  <a:pt x="13091" y="5208"/>
                </a:lnTo>
                <a:lnTo>
                  <a:pt x="12410" y="5208"/>
                </a:lnTo>
                <a:lnTo>
                  <a:pt x="11753" y="5159"/>
                </a:lnTo>
                <a:lnTo>
                  <a:pt x="11485" y="5135"/>
                </a:lnTo>
                <a:lnTo>
                  <a:pt x="11218" y="5086"/>
                </a:lnTo>
                <a:lnTo>
                  <a:pt x="10950" y="5013"/>
                </a:lnTo>
                <a:lnTo>
                  <a:pt x="10682" y="4989"/>
                </a:lnTo>
                <a:lnTo>
                  <a:pt x="10658" y="4940"/>
                </a:lnTo>
                <a:lnTo>
                  <a:pt x="10634" y="4867"/>
                </a:lnTo>
                <a:lnTo>
                  <a:pt x="10415" y="4599"/>
                </a:lnTo>
                <a:lnTo>
                  <a:pt x="10220" y="4332"/>
                </a:lnTo>
                <a:lnTo>
                  <a:pt x="10025" y="4040"/>
                </a:lnTo>
                <a:lnTo>
                  <a:pt x="9855" y="3748"/>
                </a:lnTo>
                <a:lnTo>
                  <a:pt x="9514" y="3164"/>
                </a:lnTo>
                <a:lnTo>
                  <a:pt x="9222" y="2531"/>
                </a:lnTo>
                <a:lnTo>
                  <a:pt x="8638" y="1290"/>
                </a:lnTo>
                <a:lnTo>
                  <a:pt x="8322" y="682"/>
                </a:lnTo>
                <a:lnTo>
                  <a:pt x="7981" y="73"/>
                </a:lnTo>
                <a:lnTo>
                  <a:pt x="7908" y="25"/>
                </a:lnTo>
                <a:lnTo>
                  <a:pt x="783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6D9EEB"/>
              </a:solidFill>
            </a:endParaRPr>
          </a:p>
        </p:txBody>
      </p:sp>
      <p:sp>
        <p:nvSpPr>
          <p:cNvPr id="106" name="Google Shape;106;p19"/>
          <p:cNvSpPr/>
          <p:nvPr/>
        </p:nvSpPr>
        <p:spPr>
          <a:xfrm rot="2487341">
            <a:off x="4271227" y="2225434"/>
            <a:ext cx="244676" cy="237762"/>
          </a:xfrm>
          <a:custGeom>
            <a:avLst/>
            <a:gdLst/>
            <a:ahLst/>
            <a:cxnLst/>
            <a:rect l="l" t="t" r="r" b="b"/>
            <a:pathLst>
              <a:path w="15501" h="15063" extrusionOk="0">
                <a:moveTo>
                  <a:pt x="7957" y="925"/>
                </a:moveTo>
                <a:lnTo>
                  <a:pt x="8249" y="1533"/>
                </a:lnTo>
                <a:lnTo>
                  <a:pt x="8103" y="1606"/>
                </a:lnTo>
                <a:lnTo>
                  <a:pt x="7957" y="1704"/>
                </a:lnTo>
                <a:lnTo>
                  <a:pt x="7933" y="1752"/>
                </a:lnTo>
                <a:lnTo>
                  <a:pt x="7933" y="1339"/>
                </a:lnTo>
                <a:lnTo>
                  <a:pt x="7957" y="925"/>
                </a:lnTo>
                <a:close/>
                <a:moveTo>
                  <a:pt x="8371" y="1801"/>
                </a:moveTo>
                <a:lnTo>
                  <a:pt x="8492" y="2020"/>
                </a:lnTo>
                <a:lnTo>
                  <a:pt x="8346" y="2117"/>
                </a:lnTo>
                <a:lnTo>
                  <a:pt x="8200" y="2215"/>
                </a:lnTo>
                <a:lnTo>
                  <a:pt x="8079" y="2288"/>
                </a:lnTo>
                <a:lnTo>
                  <a:pt x="7957" y="2409"/>
                </a:lnTo>
                <a:lnTo>
                  <a:pt x="7933" y="2069"/>
                </a:lnTo>
                <a:lnTo>
                  <a:pt x="8127" y="1971"/>
                </a:lnTo>
                <a:lnTo>
                  <a:pt x="8249" y="1898"/>
                </a:lnTo>
                <a:lnTo>
                  <a:pt x="8371" y="1801"/>
                </a:lnTo>
                <a:close/>
                <a:moveTo>
                  <a:pt x="8663" y="2336"/>
                </a:moveTo>
                <a:lnTo>
                  <a:pt x="8784" y="2628"/>
                </a:lnTo>
                <a:lnTo>
                  <a:pt x="8687" y="2653"/>
                </a:lnTo>
                <a:lnTo>
                  <a:pt x="8590" y="2726"/>
                </a:lnTo>
                <a:lnTo>
                  <a:pt x="8419" y="2847"/>
                </a:lnTo>
                <a:lnTo>
                  <a:pt x="8225" y="2993"/>
                </a:lnTo>
                <a:lnTo>
                  <a:pt x="8054" y="3164"/>
                </a:lnTo>
                <a:lnTo>
                  <a:pt x="8006" y="2750"/>
                </a:lnTo>
                <a:lnTo>
                  <a:pt x="8176" y="2653"/>
                </a:lnTo>
                <a:lnTo>
                  <a:pt x="8322" y="2531"/>
                </a:lnTo>
                <a:lnTo>
                  <a:pt x="8565" y="2385"/>
                </a:lnTo>
                <a:lnTo>
                  <a:pt x="8663" y="2336"/>
                </a:lnTo>
                <a:close/>
                <a:moveTo>
                  <a:pt x="8979" y="2945"/>
                </a:moveTo>
                <a:lnTo>
                  <a:pt x="8979" y="2969"/>
                </a:lnTo>
                <a:lnTo>
                  <a:pt x="9076" y="3164"/>
                </a:lnTo>
                <a:lnTo>
                  <a:pt x="8857" y="3285"/>
                </a:lnTo>
                <a:lnTo>
                  <a:pt x="8663" y="3431"/>
                </a:lnTo>
                <a:lnTo>
                  <a:pt x="8371" y="3626"/>
                </a:lnTo>
                <a:lnTo>
                  <a:pt x="8079" y="3821"/>
                </a:lnTo>
                <a:lnTo>
                  <a:pt x="8054" y="3504"/>
                </a:lnTo>
                <a:lnTo>
                  <a:pt x="8200" y="3456"/>
                </a:lnTo>
                <a:lnTo>
                  <a:pt x="8322" y="3383"/>
                </a:lnTo>
                <a:lnTo>
                  <a:pt x="8541" y="3212"/>
                </a:lnTo>
                <a:lnTo>
                  <a:pt x="8833" y="3018"/>
                </a:lnTo>
                <a:lnTo>
                  <a:pt x="8979" y="2945"/>
                </a:lnTo>
                <a:close/>
                <a:moveTo>
                  <a:pt x="9271" y="3529"/>
                </a:moveTo>
                <a:lnTo>
                  <a:pt x="9393" y="3796"/>
                </a:lnTo>
                <a:lnTo>
                  <a:pt x="8736" y="4186"/>
                </a:lnTo>
                <a:lnTo>
                  <a:pt x="8419" y="4380"/>
                </a:lnTo>
                <a:lnTo>
                  <a:pt x="8249" y="4478"/>
                </a:lnTo>
                <a:lnTo>
                  <a:pt x="8103" y="4599"/>
                </a:lnTo>
                <a:lnTo>
                  <a:pt x="8079" y="4113"/>
                </a:lnTo>
                <a:lnTo>
                  <a:pt x="8225" y="4088"/>
                </a:lnTo>
                <a:lnTo>
                  <a:pt x="8371" y="4040"/>
                </a:lnTo>
                <a:lnTo>
                  <a:pt x="8663" y="3894"/>
                </a:lnTo>
                <a:lnTo>
                  <a:pt x="9052" y="3650"/>
                </a:lnTo>
                <a:lnTo>
                  <a:pt x="9271" y="3529"/>
                </a:lnTo>
                <a:close/>
                <a:moveTo>
                  <a:pt x="9587" y="4186"/>
                </a:moveTo>
                <a:lnTo>
                  <a:pt x="9660" y="4332"/>
                </a:lnTo>
                <a:lnTo>
                  <a:pt x="9490" y="4429"/>
                </a:lnTo>
                <a:lnTo>
                  <a:pt x="9344" y="4551"/>
                </a:lnTo>
                <a:lnTo>
                  <a:pt x="9052" y="4770"/>
                </a:lnTo>
                <a:lnTo>
                  <a:pt x="8809" y="4916"/>
                </a:lnTo>
                <a:lnTo>
                  <a:pt x="8590" y="5110"/>
                </a:lnTo>
                <a:lnTo>
                  <a:pt x="8371" y="5305"/>
                </a:lnTo>
                <a:lnTo>
                  <a:pt x="8176" y="5524"/>
                </a:lnTo>
                <a:lnTo>
                  <a:pt x="8127" y="4794"/>
                </a:lnTo>
                <a:lnTo>
                  <a:pt x="8322" y="4794"/>
                </a:lnTo>
                <a:lnTo>
                  <a:pt x="8492" y="4721"/>
                </a:lnTo>
                <a:lnTo>
                  <a:pt x="8833" y="4575"/>
                </a:lnTo>
                <a:lnTo>
                  <a:pt x="9222" y="4380"/>
                </a:lnTo>
                <a:lnTo>
                  <a:pt x="9587" y="4186"/>
                </a:lnTo>
                <a:close/>
                <a:moveTo>
                  <a:pt x="14965" y="5938"/>
                </a:moveTo>
                <a:lnTo>
                  <a:pt x="14795" y="6059"/>
                </a:lnTo>
                <a:lnTo>
                  <a:pt x="14649" y="6205"/>
                </a:lnTo>
                <a:lnTo>
                  <a:pt x="14576" y="6181"/>
                </a:lnTo>
                <a:lnTo>
                  <a:pt x="14332" y="6157"/>
                </a:lnTo>
                <a:lnTo>
                  <a:pt x="14965" y="5938"/>
                </a:lnTo>
                <a:close/>
                <a:moveTo>
                  <a:pt x="2190" y="5840"/>
                </a:moveTo>
                <a:lnTo>
                  <a:pt x="2093" y="5986"/>
                </a:lnTo>
                <a:lnTo>
                  <a:pt x="2044" y="6132"/>
                </a:lnTo>
                <a:lnTo>
                  <a:pt x="2044" y="6181"/>
                </a:lnTo>
                <a:lnTo>
                  <a:pt x="2044" y="6254"/>
                </a:lnTo>
                <a:lnTo>
                  <a:pt x="1874" y="6181"/>
                </a:lnTo>
                <a:lnTo>
                  <a:pt x="1679" y="6108"/>
                </a:lnTo>
                <a:lnTo>
                  <a:pt x="1266" y="5962"/>
                </a:lnTo>
                <a:lnTo>
                  <a:pt x="2190" y="5840"/>
                </a:lnTo>
                <a:close/>
                <a:moveTo>
                  <a:pt x="3018" y="5743"/>
                </a:moveTo>
                <a:lnTo>
                  <a:pt x="2677" y="6132"/>
                </a:lnTo>
                <a:lnTo>
                  <a:pt x="2555" y="6302"/>
                </a:lnTo>
                <a:lnTo>
                  <a:pt x="2288" y="6278"/>
                </a:lnTo>
                <a:lnTo>
                  <a:pt x="2312" y="6254"/>
                </a:lnTo>
                <a:lnTo>
                  <a:pt x="2409" y="6181"/>
                </a:lnTo>
                <a:lnTo>
                  <a:pt x="2482" y="6059"/>
                </a:lnTo>
                <a:lnTo>
                  <a:pt x="2604" y="5938"/>
                </a:lnTo>
                <a:lnTo>
                  <a:pt x="2750" y="5816"/>
                </a:lnTo>
                <a:lnTo>
                  <a:pt x="2823" y="5767"/>
                </a:lnTo>
                <a:lnTo>
                  <a:pt x="3018" y="5743"/>
                </a:lnTo>
                <a:close/>
                <a:moveTo>
                  <a:pt x="9879" y="4672"/>
                </a:moveTo>
                <a:lnTo>
                  <a:pt x="9977" y="4818"/>
                </a:lnTo>
                <a:lnTo>
                  <a:pt x="9952" y="4818"/>
                </a:lnTo>
                <a:lnTo>
                  <a:pt x="9733" y="5062"/>
                </a:lnTo>
                <a:lnTo>
                  <a:pt x="9490" y="5281"/>
                </a:lnTo>
                <a:lnTo>
                  <a:pt x="8979" y="5719"/>
                </a:lnTo>
                <a:lnTo>
                  <a:pt x="8590" y="6035"/>
                </a:lnTo>
                <a:lnTo>
                  <a:pt x="8395" y="6181"/>
                </a:lnTo>
                <a:lnTo>
                  <a:pt x="8200" y="6351"/>
                </a:lnTo>
                <a:lnTo>
                  <a:pt x="8176" y="5694"/>
                </a:lnTo>
                <a:lnTo>
                  <a:pt x="8468" y="5573"/>
                </a:lnTo>
                <a:lnTo>
                  <a:pt x="8736" y="5402"/>
                </a:lnTo>
                <a:lnTo>
                  <a:pt x="9247" y="5086"/>
                </a:lnTo>
                <a:lnTo>
                  <a:pt x="9539" y="4916"/>
                </a:lnTo>
                <a:lnTo>
                  <a:pt x="9709" y="4794"/>
                </a:lnTo>
                <a:lnTo>
                  <a:pt x="9879" y="4672"/>
                </a:lnTo>
                <a:close/>
                <a:moveTo>
                  <a:pt x="3967" y="5597"/>
                </a:moveTo>
                <a:lnTo>
                  <a:pt x="3869" y="5719"/>
                </a:lnTo>
                <a:lnTo>
                  <a:pt x="3723" y="5986"/>
                </a:lnTo>
                <a:lnTo>
                  <a:pt x="3553" y="6229"/>
                </a:lnTo>
                <a:lnTo>
                  <a:pt x="3504" y="6327"/>
                </a:lnTo>
                <a:lnTo>
                  <a:pt x="3456" y="6424"/>
                </a:lnTo>
                <a:lnTo>
                  <a:pt x="3164" y="6375"/>
                </a:lnTo>
                <a:lnTo>
                  <a:pt x="2920" y="6327"/>
                </a:lnTo>
                <a:lnTo>
                  <a:pt x="3066" y="6181"/>
                </a:lnTo>
                <a:lnTo>
                  <a:pt x="3431" y="5792"/>
                </a:lnTo>
                <a:lnTo>
                  <a:pt x="3602" y="5646"/>
                </a:lnTo>
                <a:lnTo>
                  <a:pt x="3967" y="5597"/>
                </a:lnTo>
                <a:close/>
                <a:moveTo>
                  <a:pt x="5110" y="5354"/>
                </a:moveTo>
                <a:lnTo>
                  <a:pt x="4989" y="5475"/>
                </a:lnTo>
                <a:lnTo>
                  <a:pt x="4867" y="5597"/>
                </a:lnTo>
                <a:lnTo>
                  <a:pt x="4648" y="5865"/>
                </a:lnTo>
                <a:lnTo>
                  <a:pt x="4380" y="6205"/>
                </a:lnTo>
                <a:lnTo>
                  <a:pt x="4234" y="6400"/>
                </a:lnTo>
                <a:lnTo>
                  <a:pt x="4113" y="6594"/>
                </a:lnTo>
                <a:lnTo>
                  <a:pt x="3723" y="6497"/>
                </a:lnTo>
                <a:lnTo>
                  <a:pt x="3821" y="6400"/>
                </a:lnTo>
                <a:lnTo>
                  <a:pt x="3869" y="6278"/>
                </a:lnTo>
                <a:lnTo>
                  <a:pt x="3991" y="6084"/>
                </a:lnTo>
                <a:lnTo>
                  <a:pt x="4137" y="5865"/>
                </a:lnTo>
                <a:lnTo>
                  <a:pt x="4307" y="5694"/>
                </a:lnTo>
                <a:lnTo>
                  <a:pt x="4405" y="5597"/>
                </a:lnTo>
                <a:lnTo>
                  <a:pt x="4526" y="5500"/>
                </a:lnTo>
                <a:lnTo>
                  <a:pt x="5110" y="5354"/>
                </a:lnTo>
                <a:close/>
                <a:moveTo>
                  <a:pt x="14065" y="6254"/>
                </a:moveTo>
                <a:lnTo>
                  <a:pt x="14138" y="6327"/>
                </a:lnTo>
                <a:lnTo>
                  <a:pt x="14235" y="6375"/>
                </a:lnTo>
                <a:lnTo>
                  <a:pt x="14430" y="6448"/>
                </a:lnTo>
                <a:lnTo>
                  <a:pt x="14186" y="6740"/>
                </a:lnTo>
                <a:lnTo>
                  <a:pt x="14016" y="6643"/>
                </a:lnTo>
                <a:lnTo>
                  <a:pt x="13846" y="6546"/>
                </a:lnTo>
                <a:lnTo>
                  <a:pt x="13675" y="6497"/>
                </a:lnTo>
                <a:lnTo>
                  <a:pt x="13481" y="6448"/>
                </a:lnTo>
                <a:lnTo>
                  <a:pt x="14065" y="6254"/>
                </a:lnTo>
                <a:close/>
                <a:moveTo>
                  <a:pt x="5573" y="5451"/>
                </a:moveTo>
                <a:lnTo>
                  <a:pt x="5719" y="5621"/>
                </a:lnTo>
                <a:lnTo>
                  <a:pt x="5840" y="5767"/>
                </a:lnTo>
                <a:lnTo>
                  <a:pt x="5816" y="5767"/>
                </a:lnTo>
                <a:lnTo>
                  <a:pt x="5670" y="5840"/>
                </a:lnTo>
                <a:lnTo>
                  <a:pt x="5548" y="5962"/>
                </a:lnTo>
                <a:lnTo>
                  <a:pt x="5354" y="6205"/>
                </a:lnTo>
                <a:lnTo>
                  <a:pt x="5110" y="6473"/>
                </a:lnTo>
                <a:lnTo>
                  <a:pt x="4989" y="6619"/>
                </a:lnTo>
                <a:lnTo>
                  <a:pt x="4916" y="6765"/>
                </a:lnTo>
                <a:lnTo>
                  <a:pt x="4429" y="6667"/>
                </a:lnTo>
                <a:lnTo>
                  <a:pt x="4551" y="6546"/>
                </a:lnTo>
                <a:lnTo>
                  <a:pt x="4648" y="6424"/>
                </a:lnTo>
                <a:lnTo>
                  <a:pt x="4843" y="6157"/>
                </a:lnTo>
                <a:lnTo>
                  <a:pt x="5159" y="5816"/>
                </a:lnTo>
                <a:lnTo>
                  <a:pt x="5354" y="5646"/>
                </a:lnTo>
                <a:lnTo>
                  <a:pt x="5475" y="5548"/>
                </a:lnTo>
                <a:lnTo>
                  <a:pt x="5548" y="5451"/>
                </a:lnTo>
                <a:close/>
                <a:moveTo>
                  <a:pt x="6035" y="5962"/>
                </a:moveTo>
                <a:lnTo>
                  <a:pt x="6278" y="6254"/>
                </a:lnTo>
                <a:lnTo>
                  <a:pt x="6157" y="6424"/>
                </a:lnTo>
                <a:lnTo>
                  <a:pt x="6011" y="6643"/>
                </a:lnTo>
                <a:lnTo>
                  <a:pt x="5889" y="6862"/>
                </a:lnTo>
                <a:lnTo>
                  <a:pt x="5840" y="6935"/>
                </a:lnTo>
                <a:lnTo>
                  <a:pt x="5840" y="7008"/>
                </a:lnTo>
                <a:lnTo>
                  <a:pt x="5232" y="6838"/>
                </a:lnTo>
                <a:lnTo>
                  <a:pt x="5402" y="6692"/>
                </a:lnTo>
                <a:lnTo>
                  <a:pt x="5548" y="6546"/>
                </a:lnTo>
                <a:lnTo>
                  <a:pt x="5767" y="6278"/>
                </a:lnTo>
                <a:lnTo>
                  <a:pt x="5889" y="6157"/>
                </a:lnTo>
                <a:lnTo>
                  <a:pt x="6011" y="6011"/>
                </a:lnTo>
                <a:lnTo>
                  <a:pt x="6035" y="5962"/>
                </a:lnTo>
                <a:close/>
                <a:moveTo>
                  <a:pt x="7519" y="925"/>
                </a:moveTo>
                <a:lnTo>
                  <a:pt x="7470" y="1120"/>
                </a:lnTo>
                <a:lnTo>
                  <a:pt x="7470" y="1314"/>
                </a:lnTo>
                <a:lnTo>
                  <a:pt x="7470" y="1704"/>
                </a:lnTo>
                <a:lnTo>
                  <a:pt x="7495" y="2093"/>
                </a:lnTo>
                <a:lnTo>
                  <a:pt x="7519" y="2482"/>
                </a:lnTo>
                <a:lnTo>
                  <a:pt x="7592" y="3285"/>
                </a:lnTo>
                <a:lnTo>
                  <a:pt x="7665" y="4234"/>
                </a:lnTo>
                <a:lnTo>
                  <a:pt x="7714" y="5183"/>
                </a:lnTo>
                <a:lnTo>
                  <a:pt x="7714" y="6132"/>
                </a:lnTo>
                <a:lnTo>
                  <a:pt x="7714" y="7081"/>
                </a:lnTo>
                <a:lnTo>
                  <a:pt x="7519" y="6886"/>
                </a:lnTo>
                <a:lnTo>
                  <a:pt x="7324" y="6716"/>
                </a:lnTo>
                <a:lnTo>
                  <a:pt x="7032" y="6473"/>
                </a:lnTo>
                <a:lnTo>
                  <a:pt x="6522" y="5913"/>
                </a:lnTo>
                <a:lnTo>
                  <a:pt x="5986" y="5354"/>
                </a:lnTo>
                <a:lnTo>
                  <a:pt x="5792" y="5159"/>
                </a:lnTo>
                <a:lnTo>
                  <a:pt x="5670" y="5086"/>
                </a:lnTo>
                <a:lnTo>
                  <a:pt x="5573" y="5013"/>
                </a:lnTo>
                <a:lnTo>
                  <a:pt x="5719" y="4721"/>
                </a:lnTo>
                <a:lnTo>
                  <a:pt x="5913" y="4453"/>
                </a:lnTo>
                <a:lnTo>
                  <a:pt x="6278" y="3894"/>
                </a:lnTo>
                <a:lnTo>
                  <a:pt x="6449" y="3626"/>
                </a:lnTo>
                <a:lnTo>
                  <a:pt x="6570" y="3358"/>
                </a:lnTo>
                <a:lnTo>
                  <a:pt x="6692" y="3066"/>
                </a:lnTo>
                <a:lnTo>
                  <a:pt x="6789" y="2774"/>
                </a:lnTo>
                <a:lnTo>
                  <a:pt x="6984" y="2166"/>
                </a:lnTo>
                <a:lnTo>
                  <a:pt x="7203" y="1558"/>
                </a:lnTo>
                <a:lnTo>
                  <a:pt x="7349" y="1217"/>
                </a:lnTo>
                <a:lnTo>
                  <a:pt x="7519" y="925"/>
                </a:lnTo>
                <a:close/>
                <a:moveTo>
                  <a:pt x="6497" y="6497"/>
                </a:moveTo>
                <a:lnTo>
                  <a:pt x="6522" y="6521"/>
                </a:lnTo>
                <a:lnTo>
                  <a:pt x="6716" y="6716"/>
                </a:lnTo>
                <a:lnTo>
                  <a:pt x="6643" y="6765"/>
                </a:lnTo>
                <a:lnTo>
                  <a:pt x="6595" y="6789"/>
                </a:lnTo>
                <a:lnTo>
                  <a:pt x="6497" y="6911"/>
                </a:lnTo>
                <a:lnTo>
                  <a:pt x="6400" y="7008"/>
                </a:lnTo>
                <a:lnTo>
                  <a:pt x="6327" y="7130"/>
                </a:lnTo>
                <a:lnTo>
                  <a:pt x="5986" y="7057"/>
                </a:lnTo>
                <a:lnTo>
                  <a:pt x="6059" y="7008"/>
                </a:lnTo>
                <a:lnTo>
                  <a:pt x="6132" y="6935"/>
                </a:lnTo>
                <a:lnTo>
                  <a:pt x="6254" y="6838"/>
                </a:lnTo>
                <a:lnTo>
                  <a:pt x="6497" y="6497"/>
                </a:lnTo>
                <a:close/>
                <a:moveTo>
                  <a:pt x="13286" y="6521"/>
                </a:moveTo>
                <a:lnTo>
                  <a:pt x="13627" y="6740"/>
                </a:lnTo>
                <a:lnTo>
                  <a:pt x="13967" y="6935"/>
                </a:lnTo>
                <a:lnTo>
                  <a:pt x="13870" y="7032"/>
                </a:lnTo>
                <a:lnTo>
                  <a:pt x="13724" y="7178"/>
                </a:lnTo>
                <a:lnTo>
                  <a:pt x="13578" y="7081"/>
                </a:lnTo>
                <a:lnTo>
                  <a:pt x="13456" y="7032"/>
                </a:lnTo>
                <a:lnTo>
                  <a:pt x="13164" y="6911"/>
                </a:lnTo>
                <a:lnTo>
                  <a:pt x="12897" y="6813"/>
                </a:lnTo>
                <a:lnTo>
                  <a:pt x="12653" y="6716"/>
                </a:lnTo>
                <a:lnTo>
                  <a:pt x="13286" y="6521"/>
                </a:lnTo>
                <a:close/>
                <a:moveTo>
                  <a:pt x="10171" y="5062"/>
                </a:moveTo>
                <a:lnTo>
                  <a:pt x="10220" y="5135"/>
                </a:lnTo>
                <a:lnTo>
                  <a:pt x="10196" y="5159"/>
                </a:lnTo>
                <a:lnTo>
                  <a:pt x="9587" y="5816"/>
                </a:lnTo>
                <a:lnTo>
                  <a:pt x="9003" y="6521"/>
                </a:lnTo>
                <a:lnTo>
                  <a:pt x="8809" y="6716"/>
                </a:lnTo>
                <a:lnTo>
                  <a:pt x="8590" y="6935"/>
                </a:lnTo>
                <a:lnTo>
                  <a:pt x="8371" y="7154"/>
                </a:lnTo>
                <a:lnTo>
                  <a:pt x="8152" y="7373"/>
                </a:lnTo>
                <a:lnTo>
                  <a:pt x="8200" y="6740"/>
                </a:lnTo>
                <a:lnTo>
                  <a:pt x="8444" y="6570"/>
                </a:lnTo>
                <a:lnTo>
                  <a:pt x="8663" y="6400"/>
                </a:lnTo>
                <a:lnTo>
                  <a:pt x="9101" y="6035"/>
                </a:lnTo>
                <a:lnTo>
                  <a:pt x="9660" y="5573"/>
                </a:lnTo>
                <a:lnTo>
                  <a:pt x="9928" y="5329"/>
                </a:lnTo>
                <a:lnTo>
                  <a:pt x="10171" y="5062"/>
                </a:lnTo>
                <a:close/>
                <a:moveTo>
                  <a:pt x="10488" y="5329"/>
                </a:moveTo>
                <a:lnTo>
                  <a:pt x="10731" y="5427"/>
                </a:lnTo>
                <a:lnTo>
                  <a:pt x="10999" y="5500"/>
                </a:lnTo>
                <a:lnTo>
                  <a:pt x="11510" y="5597"/>
                </a:lnTo>
                <a:lnTo>
                  <a:pt x="11850" y="5670"/>
                </a:lnTo>
                <a:lnTo>
                  <a:pt x="12167" y="5694"/>
                </a:lnTo>
                <a:lnTo>
                  <a:pt x="12824" y="5719"/>
                </a:lnTo>
                <a:lnTo>
                  <a:pt x="13529" y="5743"/>
                </a:lnTo>
                <a:lnTo>
                  <a:pt x="14235" y="5792"/>
                </a:lnTo>
                <a:lnTo>
                  <a:pt x="13505" y="6059"/>
                </a:lnTo>
                <a:lnTo>
                  <a:pt x="12799" y="6278"/>
                </a:lnTo>
                <a:lnTo>
                  <a:pt x="11339" y="6692"/>
                </a:lnTo>
                <a:lnTo>
                  <a:pt x="9612" y="7130"/>
                </a:lnTo>
                <a:lnTo>
                  <a:pt x="9149" y="7251"/>
                </a:lnTo>
                <a:lnTo>
                  <a:pt x="8663" y="7373"/>
                </a:lnTo>
                <a:lnTo>
                  <a:pt x="9101" y="6862"/>
                </a:lnTo>
                <a:lnTo>
                  <a:pt x="9758" y="6132"/>
                </a:lnTo>
                <a:lnTo>
                  <a:pt x="10098" y="5767"/>
                </a:lnTo>
                <a:lnTo>
                  <a:pt x="10439" y="5402"/>
                </a:lnTo>
                <a:lnTo>
                  <a:pt x="10488" y="5329"/>
                </a:lnTo>
                <a:close/>
                <a:moveTo>
                  <a:pt x="6862" y="6886"/>
                </a:moveTo>
                <a:lnTo>
                  <a:pt x="7349" y="7422"/>
                </a:lnTo>
                <a:lnTo>
                  <a:pt x="7349" y="7422"/>
                </a:lnTo>
                <a:lnTo>
                  <a:pt x="6570" y="7203"/>
                </a:lnTo>
                <a:lnTo>
                  <a:pt x="6668" y="7105"/>
                </a:lnTo>
                <a:lnTo>
                  <a:pt x="6765" y="7008"/>
                </a:lnTo>
                <a:lnTo>
                  <a:pt x="6862" y="6911"/>
                </a:lnTo>
                <a:lnTo>
                  <a:pt x="6862" y="6886"/>
                </a:lnTo>
                <a:close/>
                <a:moveTo>
                  <a:pt x="12386" y="6789"/>
                </a:moveTo>
                <a:lnTo>
                  <a:pt x="12483" y="6911"/>
                </a:lnTo>
                <a:lnTo>
                  <a:pt x="12629" y="7008"/>
                </a:lnTo>
                <a:lnTo>
                  <a:pt x="12775" y="7105"/>
                </a:lnTo>
                <a:lnTo>
                  <a:pt x="12921" y="7178"/>
                </a:lnTo>
                <a:lnTo>
                  <a:pt x="13432" y="7422"/>
                </a:lnTo>
                <a:lnTo>
                  <a:pt x="13140" y="7641"/>
                </a:lnTo>
                <a:lnTo>
                  <a:pt x="12970" y="7543"/>
                </a:lnTo>
                <a:lnTo>
                  <a:pt x="12799" y="7470"/>
                </a:lnTo>
                <a:lnTo>
                  <a:pt x="12483" y="7349"/>
                </a:lnTo>
                <a:lnTo>
                  <a:pt x="12045" y="7154"/>
                </a:lnTo>
                <a:lnTo>
                  <a:pt x="11826" y="7057"/>
                </a:lnTo>
                <a:lnTo>
                  <a:pt x="11607" y="7008"/>
                </a:lnTo>
                <a:lnTo>
                  <a:pt x="12386" y="6789"/>
                </a:lnTo>
                <a:close/>
                <a:moveTo>
                  <a:pt x="11461" y="7057"/>
                </a:moveTo>
                <a:lnTo>
                  <a:pt x="11534" y="7154"/>
                </a:lnTo>
                <a:lnTo>
                  <a:pt x="11631" y="7251"/>
                </a:lnTo>
                <a:lnTo>
                  <a:pt x="11850" y="7397"/>
                </a:lnTo>
                <a:lnTo>
                  <a:pt x="12069" y="7519"/>
                </a:lnTo>
                <a:lnTo>
                  <a:pt x="12313" y="7641"/>
                </a:lnTo>
                <a:lnTo>
                  <a:pt x="12532" y="7762"/>
                </a:lnTo>
                <a:lnTo>
                  <a:pt x="12799" y="7908"/>
                </a:lnTo>
                <a:lnTo>
                  <a:pt x="12483" y="8152"/>
                </a:lnTo>
                <a:lnTo>
                  <a:pt x="12410" y="8054"/>
                </a:lnTo>
                <a:lnTo>
                  <a:pt x="12337" y="7981"/>
                </a:lnTo>
                <a:lnTo>
                  <a:pt x="12240" y="7908"/>
                </a:lnTo>
                <a:lnTo>
                  <a:pt x="12118" y="7860"/>
                </a:lnTo>
                <a:lnTo>
                  <a:pt x="11875" y="7762"/>
                </a:lnTo>
                <a:lnTo>
                  <a:pt x="11656" y="7689"/>
                </a:lnTo>
                <a:lnTo>
                  <a:pt x="11145" y="7470"/>
                </a:lnTo>
                <a:lnTo>
                  <a:pt x="10901" y="7349"/>
                </a:lnTo>
                <a:lnTo>
                  <a:pt x="10634" y="7251"/>
                </a:lnTo>
                <a:lnTo>
                  <a:pt x="11437" y="7057"/>
                </a:lnTo>
                <a:close/>
                <a:moveTo>
                  <a:pt x="10439" y="7324"/>
                </a:moveTo>
                <a:lnTo>
                  <a:pt x="10512" y="7422"/>
                </a:lnTo>
                <a:lnTo>
                  <a:pt x="10609" y="7495"/>
                </a:lnTo>
                <a:lnTo>
                  <a:pt x="10828" y="7665"/>
                </a:lnTo>
                <a:lnTo>
                  <a:pt x="11047" y="7787"/>
                </a:lnTo>
                <a:lnTo>
                  <a:pt x="11291" y="7884"/>
                </a:lnTo>
                <a:lnTo>
                  <a:pt x="11996" y="8176"/>
                </a:lnTo>
                <a:lnTo>
                  <a:pt x="12167" y="8249"/>
                </a:lnTo>
                <a:lnTo>
                  <a:pt x="12215" y="8273"/>
                </a:lnTo>
                <a:lnTo>
                  <a:pt x="12288" y="8298"/>
                </a:lnTo>
                <a:lnTo>
                  <a:pt x="11996" y="8541"/>
                </a:lnTo>
                <a:lnTo>
                  <a:pt x="11972" y="8541"/>
                </a:lnTo>
                <a:lnTo>
                  <a:pt x="11583" y="8444"/>
                </a:lnTo>
                <a:lnTo>
                  <a:pt x="11218" y="8322"/>
                </a:lnTo>
                <a:lnTo>
                  <a:pt x="10853" y="8152"/>
                </a:lnTo>
                <a:lnTo>
                  <a:pt x="10512" y="7957"/>
                </a:lnTo>
                <a:lnTo>
                  <a:pt x="10098" y="7714"/>
                </a:lnTo>
                <a:lnTo>
                  <a:pt x="9879" y="7592"/>
                </a:lnTo>
                <a:lnTo>
                  <a:pt x="9660" y="7495"/>
                </a:lnTo>
                <a:lnTo>
                  <a:pt x="10439" y="7324"/>
                </a:lnTo>
                <a:close/>
                <a:moveTo>
                  <a:pt x="8225" y="8103"/>
                </a:moveTo>
                <a:lnTo>
                  <a:pt x="8638" y="8249"/>
                </a:lnTo>
                <a:lnTo>
                  <a:pt x="9028" y="8419"/>
                </a:lnTo>
                <a:lnTo>
                  <a:pt x="8930" y="8517"/>
                </a:lnTo>
                <a:lnTo>
                  <a:pt x="8784" y="8638"/>
                </a:lnTo>
                <a:lnTo>
                  <a:pt x="8711" y="8711"/>
                </a:lnTo>
                <a:lnTo>
                  <a:pt x="8687" y="8784"/>
                </a:lnTo>
                <a:lnTo>
                  <a:pt x="8225" y="8103"/>
                </a:lnTo>
                <a:close/>
                <a:moveTo>
                  <a:pt x="7689" y="8663"/>
                </a:moveTo>
                <a:lnTo>
                  <a:pt x="7714" y="9003"/>
                </a:lnTo>
                <a:lnTo>
                  <a:pt x="7689" y="9003"/>
                </a:lnTo>
                <a:lnTo>
                  <a:pt x="7519" y="8930"/>
                </a:lnTo>
                <a:lnTo>
                  <a:pt x="7665" y="8687"/>
                </a:lnTo>
                <a:lnTo>
                  <a:pt x="7689" y="8663"/>
                </a:lnTo>
                <a:close/>
                <a:moveTo>
                  <a:pt x="9344" y="7592"/>
                </a:moveTo>
                <a:lnTo>
                  <a:pt x="9612" y="7787"/>
                </a:lnTo>
                <a:lnTo>
                  <a:pt x="9904" y="7981"/>
                </a:lnTo>
                <a:lnTo>
                  <a:pt x="10463" y="8322"/>
                </a:lnTo>
                <a:lnTo>
                  <a:pt x="10755" y="8492"/>
                </a:lnTo>
                <a:lnTo>
                  <a:pt x="11047" y="8638"/>
                </a:lnTo>
                <a:lnTo>
                  <a:pt x="11364" y="8760"/>
                </a:lnTo>
                <a:lnTo>
                  <a:pt x="11680" y="8833"/>
                </a:lnTo>
                <a:lnTo>
                  <a:pt x="11510" y="9003"/>
                </a:lnTo>
                <a:lnTo>
                  <a:pt x="11485" y="9028"/>
                </a:lnTo>
                <a:lnTo>
                  <a:pt x="10463" y="8565"/>
                </a:lnTo>
                <a:lnTo>
                  <a:pt x="9952" y="8371"/>
                </a:lnTo>
                <a:lnTo>
                  <a:pt x="9417" y="8176"/>
                </a:lnTo>
                <a:lnTo>
                  <a:pt x="8979" y="7981"/>
                </a:lnTo>
                <a:lnTo>
                  <a:pt x="8736" y="7884"/>
                </a:lnTo>
                <a:lnTo>
                  <a:pt x="8468" y="7811"/>
                </a:lnTo>
                <a:lnTo>
                  <a:pt x="8906" y="7714"/>
                </a:lnTo>
                <a:lnTo>
                  <a:pt x="9344" y="7592"/>
                </a:lnTo>
                <a:close/>
                <a:moveTo>
                  <a:pt x="9368" y="8565"/>
                </a:moveTo>
                <a:lnTo>
                  <a:pt x="9733" y="8687"/>
                </a:lnTo>
                <a:lnTo>
                  <a:pt x="9660" y="8760"/>
                </a:lnTo>
                <a:lnTo>
                  <a:pt x="9198" y="9076"/>
                </a:lnTo>
                <a:lnTo>
                  <a:pt x="9101" y="9149"/>
                </a:lnTo>
                <a:lnTo>
                  <a:pt x="9003" y="9247"/>
                </a:lnTo>
                <a:lnTo>
                  <a:pt x="8760" y="8906"/>
                </a:lnTo>
                <a:lnTo>
                  <a:pt x="8784" y="8906"/>
                </a:lnTo>
                <a:lnTo>
                  <a:pt x="8930" y="8809"/>
                </a:lnTo>
                <a:lnTo>
                  <a:pt x="9052" y="8711"/>
                </a:lnTo>
                <a:lnTo>
                  <a:pt x="9174" y="8638"/>
                </a:lnTo>
                <a:lnTo>
                  <a:pt x="9344" y="8590"/>
                </a:lnTo>
                <a:lnTo>
                  <a:pt x="9368" y="8565"/>
                </a:lnTo>
                <a:close/>
                <a:moveTo>
                  <a:pt x="828" y="6181"/>
                </a:moveTo>
                <a:lnTo>
                  <a:pt x="1168" y="6302"/>
                </a:lnTo>
                <a:lnTo>
                  <a:pt x="1533" y="6400"/>
                </a:lnTo>
                <a:lnTo>
                  <a:pt x="2239" y="6546"/>
                </a:lnTo>
                <a:lnTo>
                  <a:pt x="2507" y="6570"/>
                </a:lnTo>
                <a:lnTo>
                  <a:pt x="2750" y="6594"/>
                </a:lnTo>
                <a:lnTo>
                  <a:pt x="3018" y="6619"/>
                </a:lnTo>
                <a:lnTo>
                  <a:pt x="3285" y="6643"/>
                </a:lnTo>
                <a:lnTo>
                  <a:pt x="4356" y="6911"/>
                </a:lnTo>
                <a:lnTo>
                  <a:pt x="5159" y="7081"/>
                </a:lnTo>
                <a:lnTo>
                  <a:pt x="5938" y="7300"/>
                </a:lnTo>
                <a:lnTo>
                  <a:pt x="7519" y="7762"/>
                </a:lnTo>
                <a:lnTo>
                  <a:pt x="6546" y="8273"/>
                </a:lnTo>
                <a:lnTo>
                  <a:pt x="5548" y="8736"/>
                </a:lnTo>
                <a:lnTo>
                  <a:pt x="4697" y="9076"/>
                </a:lnTo>
                <a:lnTo>
                  <a:pt x="4453" y="9198"/>
                </a:lnTo>
                <a:lnTo>
                  <a:pt x="4332" y="9271"/>
                </a:lnTo>
                <a:lnTo>
                  <a:pt x="4234" y="9368"/>
                </a:lnTo>
                <a:lnTo>
                  <a:pt x="4210" y="9320"/>
                </a:lnTo>
                <a:lnTo>
                  <a:pt x="3991" y="9003"/>
                </a:lnTo>
                <a:lnTo>
                  <a:pt x="3748" y="8687"/>
                </a:lnTo>
                <a:lnTo>
                  <a:pt x="3456" y="8395"/>
                </a:lnTo>
                <a:lnTo>
                  <a:pt x="3164" y="8127"/>
                </a:lnTo>
                <a:lnTo>
                  <a:pt x="2531" y="7616"/>
                </a:lnTo>
                <a:lnTo>
                  <a:pt x="2239" y="7373"/>
                </a:lnTo>
                <a:lnTo>
                  <a:pt x="1947" y="7105"/>
                </a:lnTo>
                <a:lnTo>
                  <a:pt x="1728" y="6911"/>
                </a:lnTo>
                <a:lnTo>
                  <a:pt x="1485" y="6716"/>
                </a:lnTo>
                <a:lnTo>
                  <a:pt x="1047" y="6375"/>
                </a:lnTo>
                <a:lnTo>
                  <a:pt x="828" y="6181"/>
                </a:lnTo>
                <a:close/>
                <a:moveTo>
                  <a:pt x="10098" y="8833"/>
                </a:moveTo>
                <a:lnTo>
                  <a:pt x="10658" y="9076"/>
                </a:lnTo>
                <a:lnTo>
                  <a:pt x="10366" y="9247"/>
                </a:lnTo>
                <a:lnTo>
                  <a:pt x="10098" y="9393"/>
                </a:lnTo>
                <a:lnTo>
                  <a:pt x="9758" y="9612"/>
                </a:lnTo>
                <a:lnTo>
                  <a:pt x="9612" y="9758"/>
                </a:lnTo>
                <a:lnTo>
                  <a:pt x="9466" y="9904"/>
                </a:lnTo>
                <a:lnTo>
                  <a:pt x="9125" y="9417"/>
                </a:lnTo>
                <a:lnTo>
                  <a:pt x="9198" y="9393"/>
                </a:lnTo>
                <a:lnTo>
                  <a:pt x="9271" y="9368"/>
                </a:lnTo>
                <a:lnTo>
                  <a:pt x="9417" y="9271"/>
                </a:lnTo>
                <a:lnTo>
                  <a:pt x="9660" y="9101"/>
                </a:lnTo>
                <a:lnTo>
                  <a:pt x="10098" y="8857"/>
                </a:lnTo>
                <a:lnTo>
                  <a:pt x="10098" y="8833"/>
                </a:lnTo>
                <a:close/>
                <a:moveTo>
                  <a:pt x="7324" y="9174"/>
                </a:moveTo>
                <a:lnTo>
                  <a:pt x="7446" y="9222"/>
                </a:lnTo>
                <a:lnTo>
                  <a:pt x="7519" y="9295"/>
                </a:lnTo>
                <a:lnTo>
                  <a:pt x="7738" y="9393"/>
                </a:lnTo>
                <a:lnTo>
                  <a:pt x="7738" y="9855"/>
                </a:lnTo>
                <a:lnTo>
                  <a:pt x="7738" y="10001"/>
                </a:lnTo>
                <a:lnTo>
                  <a:pt x="7495" y="9855"/>
                </a:lnTo>
                <a:lnTo>
                  <a:pt x="7251" y="9733"/>
                </a:lnTo>
                <a:lnTo>
                  <a:pt x="7105" y="9685"/>
                </a:lnTo>
                <a:lnTo>
                  <a:pt x="6984" y="9660"/>
                </a:lnTo>
                <a:lnTo>
                  <a:pt x="7324" y="9174"/>
                </a:lnTo>
                <a:close/>
                <a:moveTo>
                  <a:pt x="6911" y="9758"/>
                </a:moveTo>
                <a:lnTo>
                  <a:pt x="7008" y="9879"/>
                </a:lnTo>
                <a:lnTo>
                  <a:pt x="7130" y="10001"/>
                </a:lnTo>
                <a:lnTo>
                  <a:pt x="7373" y="10196"/>
                </a:lnTo>
                <a:lnTo>
                  <a:pt x="7543" y="10317"/>
                </a:lnTo>
                <a:lnTo>
                  <a:pt x="7762" y="10415"/>
                </a:lnTo>
                <a:lnTo>
                  <a:pt x="7762" y="10926"/>
                </a:lnTo>
                <a:lnTo>
                  <a:pt x="7470" y="10707"/>
                </a:lnTo>
                <a:lnTo>
                  <a:pt x="7203" y="10488"/>
                </a:lnTo>
                <a:lnTo>
                  <a:pt x="7057" y="10415"/>
                </a:lnTo>
                <a:lnTo>
                  <a:pt x="6911" y="10317"/>
                </a:lnTo>
                <a:lnTo>
                  <a:pt x="6741" y="10269"/>
                </a:lnTo>
                <a:lnTo>
                  <a:pt x="6570" y="10244"/>
                </a:lnTo>
                <a:lnTo>
                  <a:pt x="6911" y="9758"/>
                </a:lnTo>
                <a:close/>
                <a:moveTo>
                  <a:pt x="11072" y="9271"/>
                </a:moveTo>
                <a:lnTo>
                  <a:pt x="11291" y="9368"/>
                </a:lnTo>
                <a:lnTo>
                  <a:pt x="11266" y="9490"/>
                </a:lnTo>
                <a:lnTo>
                  <a:pt x="11266" y="9612"/>
                </a:lnTo>
                <a:lnTo>
                  <a:pt x="11096" y="9685"/>
                </a:lnTo>
                <a:lnTo>
                  <a:pt x="10950" y="9782"/>
                </a:lnTo>
                <a:lnTo>
                  <a:pt x="10658" y="9977"/>
                </a:lnTo>
                <a:lnTo>
                  <a:pt x="10293" y="10220"/>
                </a:lnTo>
                <a:lnTo>
                  <a:pt x="10123" y="10366"/>
                </a:lnTo>
                <a:lnTo>
                  <a:pt x="10050" y="10439"/>
                </a:lnTo>
                <a:lnTo>
                  <a:pt x="10001" y="10536"/>
                </a:lnTo>
                <a:lnTo>
                  <a:pt x="10001" y="10585"/>
                </a:lnTo>
                <a:lnTo>
                  <a:pt x="10025" y="10609"/>
                </a:lnTo>
                <a:lnTo>
                  <a:pt x="10123" y="10609"/>
                </a:lnTo>
                <a:lnTo>
                  <a:pt x="10220" y="10585"/>
                </a:lnTo>
                <a:lnTo>
                  <a:pt x="10390" y="10512"/>
                </a:lnTo>
                <a:lnTo>
                  <a:pt x="10561" y="10390"/>
                </a:lnTo>
                <a:lnTo>
                  <a:pt x="10731" y="10269"/>
                </a:lnTo>
                <a:lnTo>
                  <a:pt x="10999" y="10074"/>
                </a:lnTo>
                <a:lnTo>
                  <a:pt x="11291" y="9904"/>
                </a:lnTo>
                <a:lnTo>
                  <a:pt x="11339" y="10171"/>
                </a:lnTo>
                <a:lnTo>
                  <a:pt x="11412" y="10390"/>
                </a:lnTo>
                <a:lnTo>
                  <a:pt x="11145" y="10488"/>
                </a:lnTo>
                <a:lnTo>
                  <a:pt x="10877" y="10634"/>
                </a:lnTo>
                <a:lnTo>
                  <a:pt x="10731" y="10682"/>
                </a:lnTo>
                <a:lnTo>
                  <a:pt x="10561" y="10804"/>
                </a:lnTo>
                <a:lnTo>
                  <a:pt x="10415" y="10926"/>
                </a:lnTo>
                <a:lnTo>
                  <a:pt x="10342" y="10999"/>
                </a:lnTo>
                <a:lnTo>
                  <a:pt x="10317" y="11072"/>
                </a:lnTo>
                <a:lnTo>
                  <a:pt x="9879" y="10463"/>
                </a:lnTo>
                <a:lnTo>
                  <a:pt x="9587" y="10050"/>
                </a:lnTo>
                <a:lnTo>
                  <a:pt x="9733" y="10001"/>
                </a:lnTo>
                <a:lnTo>
                  <a:pt x="9904" y="9928"/>
                </a:lnTo>
                <a:lnTo>
                  <a:pt x="10196" y="9758"/>
                </a:lnTo>
                <a:lnTo>
                  <a:pt x="10634" y="9514"/>
                </a:lnTo>
                <a:lnTo>
                  <a:pt x="11047" y="9295"/>
                </a:lnTo>
                <a:lnTo>
                  <a:pt x="11072" y="9271"/>
                </a:lnTo>
                <a:close/>
                <a:moveTo>
                  <a:pt x="11534" y="10780"/>
                </a:moveTo>
                <a:lnTo>
                  <a:pt x="11656" y="11193"/>
                </a:lnTo>
                <a:lnTo>
                  <a:pt x="11631" y="11193"/>
                </a:lnTo>
                <a:lnTo>
                  <a:pt x="11437" y="11364"/>
                </a:lnTo>
                <a:lnTo>
                  <a:pt x="11218" y="11510"/>
                </a:lnTo>
                <a:lnTo>
                  <a:pt x="11023" y="11631"/>
                </a:lnTo>
                <a:lnTo>
                  <a:pt x="10828" y="11753"/>
                </a:lnTo>
                <a:lnTo>
                  <a:pt x="10804" y="11777"/>
                </a:lnTo>
                <a:lnTo>
                  <a:pt x="10439" y="11242"/>
                </a:lnTo>
                <a:lnTo>
                  <a:pt x="10512" y="11242"/>
                </a:lnTo>
                <a:lnTo>
                  <a:pt x="10585" y="11218"/>
                </a:lnTo>
                <a:lnTo>
                  <a:pt x="10731" y="11145"/>
                </a:lnTo>
                <a:lnTo>
                  <a:pt x="10999" y="10974"/>
                </a:lnTo>
                <a:lnTo>
                  <a:pt x="11534" y="10780"/>
                </a:lnTo>
                <a:close/>
                <a:moveTo>
                  <a:pt x="6522" y="10342"/>
                </a:moveTo>
                <a:lnTo>
                  <a:pt x="6668" y="10439"/>
                </a:lnTo>
                <a:lnTo>
                  <a:pt x="6838" y="10561"/>
                </a:lnTo>
                <a:lnTo>
                  <a:pt x="7105" y="10853"/>
                </a:lnTo>
                <a:lnTo>
                  <a:pt x="7251" y="10999"/>
                </a:lnTo>
                <a:lnTo>
                  <a:pt x="7397" y="11120"/>
                </a:lnTo>
                <a:lnTo>
                  <a:pt x="7568" y="11218"/>
                </a:lnTo>
                <a:lnTo>
                  <a:pt x="7738" y="11291"/>
                </a:lnTo>
                <a:lnTo>
                  <a:pt x="7762" y="11291"/>
                </a:lnTo>
                <a:lnTo>
                  <a:pt x="7762" y="12021"/>
                </a:lnTo>
                <a:lnTo>
                  <a:pt x="7665" y="11948"/>
                </a:lnTo>
                <a:lnTo>
                  <a:pt x="7568" y="11875"/>
                </a:lnTo>
                <a:lnTo>
                  <a:pt x="7397" y="11704"/>
                </a:lnTo>
                <a:lnTo>
                  <a:pt x="7057" y="11364"/>
                </a:lnTo>
                <a:lnTo>
                  <a:pt x="6862" y="11193"/>
                </a:lnTo>
                <a:lnTo>
                  <a:pt x="6619" y="11072"/>
                </a:lnTo>
                <a:lnTo>
                  <a:pt x="6376" y="10999"/>
                </a:lnTo>
                <a:lnTo>
                  <a:pt x="6132" y="10926"/>
                </a:lnTo>
                <a:lnTo>
                  <a:pt x="6522" y="10342"/>
                </a:lnTo>
                <a:close/>
                <a:moveTo>
                  <a:pt x="11753" y="11510"/>
                </a:moveTo>
                <a:lnTo>
                  <a:pt x="11826" y="11802"/>
                </a:lnTo>
                <a:lnTo>
                  <a:pt x="11704" y="11826"/>
                </a:lnTo>
                <a:lnTo>
                  <a:pt x="11607" y="11899"/>
                </a:lnTo>
                <a:lnTo>
                  <a:pt x="11412" y="12021"/>
                </a:lnTo>
                <a:lnTo>
                  <a:pt x="11291" y="12167"/>
                </a:lnTo>
                <a:lnTo>
                  <a:pt x="11218" y="12240"/>
                </a:lnTo>
                <a:lnTo>
                  <a:pt x="11193" y="12313"/>
                </a:lnTo>
                <a:lnTo>
                  <a:pt x="10901" y="11899"/>
                </a:lnTo>
                <a:lnTo>
                  <a:pt x="11120" y="11850"/>
                </a:lnTo>
                <a:lnTo>
                  <a:pt x="11339" y="11777"/>
                </a:lnTo>
                <a:lnTo>
                  <a:pt x="11558" y="11656"/>
                </a:lnTo>
                <a:lnTo>
                  <a:pt x="11753" y="11510"/>
                </a:lnTo>
                <a:close/>
                <a:moveTo>
                  <a:pt x="6059" y="11047"/>
                </a:moveTo>
                <a:lnTo>
                  <a:pt x="6303" y="11218"/>
                </a:lnTo>
                <a:lnTo>
                  <a:pt x="6546" y="11388"/>
                </a:lnTo>
                <a:lnTo>
                  <a:pt x="6789" y="11583"/>
                </a:lnTo>
                <a:lnTo>
                  <a:pt x="6984" y="11802"/>
                </a:lnTo>
                <a:lnTo>
                  <a:pt x="7251" y="12069"/>
                </a:lnTo>
                <a:lnTo>
                  <a:pt x="7397" y="12215"/>
                </a:lnTo>
                <a:lnTo>
                  <a:pt x="7543" y="12313"/>
                </a:lnTo>
                <a:lnTo>
                  <a:pt x="7276" y="12459"/>
                </a:lnTo>
                <a:lnTo>
                  <a:pt x="7154" y="12386"/>
                </a:lnTo>
                <a:lnTo>
                  <a:pt x="7008" y="12337"/>
                </a:lnTo>
                <a:lnTo>
                  <a:pt x="6765" y="12215"/>
                </a:lnTo>
                <a:lnTo>
                  <a:pt x="6522" y="12069"/>
                </a:lnTo>
                <a:lnTo>
                  <a:pt x="6327" y="11948"/>
                </a:lnTo>
                <a:lnTo>
                  <a:pt x="6157" y="11802"/>
                </a:lnTo>
                <a:lnTo>
                  <a:pt x="5962" y="11656"/>
                </a:lnTo>
                <a:lnTo>
                  <a:pt x="5767" y="11534"/>
                </a:lnTo>
                <a:lnTo>
                  <a:pt x="6059" y="11047"/>
                </a:lnTo>
                <a:close/>
                <a:moveTo>
                  <a:pt x="5670" y="11680"/>
                </a:moveTo>
                <a:lnTo>
                  <a:pt x="5719" y="11777"/>
                </a:lnTo>
                <a:lnTo>
                  <a:pt x="5792" y="11850"/>
                </a:lnTo>
                <a:lnTo>
                  <a:pt x="5938" y="12021"/>
                </a:lnTo>
                <a:lnTo>
                  <a:pt x="6108" y="12167"/>
                </a:lnTo>
                <a:lnTo>
                  <a:pt x="6278" y="12288"/>
                </a:lnTo>
                <a:lnTo>
                  <a:pt x="6546" y="12483"/>
                </a:lnTo>
                <a:lnTo>
                  <a:pt x="6716" y="12580"/>
                </a:lnTo>
                <a:lnTo>
                  <a:pt x="6887" y="12678"/>
                </a:lnTo>
                <a:lnTo>
                  <a:pt x="6522" y="12848"/>
                </a:lnTo>
                <a:lnTo>
                  <a:pt x="6230" y="12653"/>
                </a:lnTo>
                <a:lnTo>
                  <a:pt x="5938" y="12434"/>
                </a:lnTo>
                <a:lnTo>
                  <a:pt x="5694" y="12215"/>
                </a:lnTo>
                <a:lnTo>
                  <a:pt x="5475" y="12021"/>
                </a:lnTo>
                <a:lnTo>
                  <a:pt x="5621" y="11777"/>
                </a:lnTo>
                <a:lnTo>
                  <a:pt x="5670" y="11680"/>
                </a:lnTo>
                <a:close/>
                <a:moveTo>
                  <a:pt x="11899" y="12094"/>
                </a:moveTo>
                <a:lnTo>
                  <a:pt x="12021" y="12605"/>
                </a:lnTo>
                <a:lnTo>
                  <a:pt x="11899" y="12726"/>
                </a:lnTo>
                <a:lnTo>
                  <a:pt x="11777" y="12848"/>
                </a:lnTo>
                <a:lnTo>
                  <a:pt x="11729" y="12921"/>
                </a:lnTo>
                <a:lnTo>
                  <a:pt x="11680" y="12994"/>
                </a:lnTo>
                <a:lnTo>
                  <a:pt x="11680" y="13018"/>
                </a:lnTo>
                <a:lnTo>
                  <a:pt x="11266" y="12434"/>
                </a:lnTo>
                <a:lnTo>
                  <a:pt x="11412" y="12386"/>
                </a:lnTo>
                <a:lnTo>
                  <a:pt x="11558" y="12313"/>
                </a:lnTo>
                <a:lnTo>
                  <a:pt x="11729" y="12215"/>
                </a:lnTo>
                <a:lnTo>
                  <a:pt x="11899" y="12094"/>
                </a:lnTo>
                <a:close/>
                <a:moveTo>
                  <a:pt x="5329" y="12240"/>
                </a:moveTo>
                <a:lnTo>
                  <a:pt x="5402" y="12361"/>
                </a:lnTo>
                <a:lnTo>
                  <a:pt x="5500" y="12483"/>
                </a:lnTo>
                <a:lnTo>
                  <a:pt x="5670" y="12678"/>
                </a:lnTo>
                <a:lnTo>
                  <a:pt x="5913" y="12897"/>
                </a:lnTo>
                <a:lnTo>
                  <a:pt x="6157" y="13067"/>
                </a:lnTo>
                <a:lnTo>
                  <a:pt x="5743" y="13335"/>
                </a:lnTo>
                <a:lnTo>
                  <a:pt x="5646" y="13310"/>
                </a:lnTo>
                <a:lnTo>
                  <a:pt x="5475" y="13237"/>
                </a:lnTo>
                <a:lnTo>
                  <a:pt x="5305" y="13164"/>
                </a:lnTo>
                <a:lnTo>
                  <a:pt x="5135" y="13043"/>
                </a:lnTo>
                <a:lnTo>
                  <a:pt x="4940" y="12970"/>
                </a:lnTo>
                <a:lnTo>
                  <a:pt x="4891" y="12945"/>
                </a:lnTo>
                <a:lnTo>
                  <a:pt x="5110" y="12605"/>
                </a:lnTo>
                <a:lnTo>
                  <a:pt x="5329" y="12240"/>
                </a:lnTo>
                <a:close/>
                <a:moveTo>
                  <a:pt x="12094" y="13043"/>
                </a:moveTo>
                <a:lnTo>
                  <a:pt x="12215" y="13748"/>
                </a:lnTo>
                <a:lnTo>
                  <a:pt x="11802" y="13189"/>
                </a:lnTo>
                <a:lnTo>
                  <a:pt x="11850" y="13189"/>
                </a:lnTo>
                <a:lnTo>
                  <a:pt x="11923" y="13164"/>
                </a:lnTo>
                <a:lnTo>
                  <a:pt x="11972" y="13140"/>
                </a:lnTo>
                <a:lnTo>
                  <a:pt x="12094" y="13043"/>
                </a:lnTo>
                <a:close/>
                <a:moveTo>
                  <a:pt x="4745" y="13140"/>
                </a:moveTo>
                <a:lnTo>
                  <a:pt x="4891" y="13310"/>
                </a:lnTo>
                <a:lnTo>
                  <a:pt x="5062" y="13456"/>
                </a:lnTo>
                <a:lnTo>
                  <a:pt x="5305" y="13602"/>
                </a:lnTo>
                <a:lnTo>
                  <a:pt x="4964" y="13846"/>
                </a:lnTo>
                <a:lnTo>
                  <a:pt x="4891" y="13773"/>
                </a:lnTo>
                <a:lnTo>
                  <a:pt x="4818" y="13700"/>
                </a:lnTo>
                <a:lnTo>
                  <a:pt x="4648" y="13627"/>
                </a:lnTo>
                <a:lnTo>
                  <a:pt x="4551" y="13554"/>
                </a:lnTo>
                <a:lnTo>
                  <a:pt x="4405" y="13529"/>
                </a:lnTo>
                <a:lnTo>
                  <a:pt x="4575" y="13335"/>
                </a:lnTo>
                <a:lnTo>
                  <a:pt x="4745" y="13140"/>
                </a:lnTo>
                <a:close/>
                <a:moveTo>
                  <a:pt x="8200" y="8833"/>
                </a:moveTo>
                <a:lnTo>
                  <a:pt x="8371" y="9076"/>
                </a:lnTo>
                <a:lnTo>
                  <a:pt x="8663" y="9514"/>
                </a:lnTo>
                <a:lnTo>
                  <a:pt x="8979" y="9928"/>
                </a:lnTo>
                <a:lnTo>
                  <a:pt x="9587" y="10780"/>
                </a:lnTo>
                <a:lnTo>
                  <a:pt x="10171" y="11583"/>
                </a:lnTo>
                <a:lnTo>
                  <a:pt x="10731" y="12410"/>
                </a:lnTo>
                <a:lnTo>
                  <a:pt x="11291" y="13213"/>
                </a:lnTo>
                <a:lnTo>
                  <a:pt x="11850" y="13992"/>
                </a:lnTo>
                <a:lnTo>
                  <a:pt x="11729" y="13943"/>
                </a:lnTo>
                <a:lnTo>
                  <a:pt x="11072" y="13554"/>
                </a:lnTo>
                <a:lnTo>
                  <a:pt x="10415" y="13189"/>
                </a:lnTo>
                <a:lnTo>
                  <a:pt x="9831" y="12921"/>
                </a:lnTo>
                <a:lnTo>
                  <a:pt x="9539" y="12799"/>
                </a:lnTo>
                <a:lnTo>
                  <a:pt x="9222" y="12678"/>
                </a:lnTo>
                <a:lnTo>
                  <a:pt x="8760" y="12507"/>
                </a:lnTo>
                <a:lnTo>
                  <a:pt x="8517" y="12410"/>
                </a:lnTo>
                <a:lnTo>
                  <a:pt x="8273" y="12337"/>
                </a:lnTo>
                <a:lnTo>
                  <a:pt x="8273" y="12288"/>
                </a:lnTo>
                <a:lnTo>
                  <a:pt x="8322" y="11996"/>
                </a:lnTo>
                <a:lnTo>
                  <a:pt x="8346" y="11680"/>
                </a:lnTo>
                <a:lnTo>
                  <a:pt x="8346" y="11388"/>
                </a:lnTo>
                <a:lnTo>
                  <a:pt x="8322" y="11072"/>
                </a:lnTo>
                <a:lnTo>
                  <a:pt x="8273" y="10463"/>
                </a:lnTo>
                <a:lnTo>
                  <a:pt x="8225" y="9855"/>
                </a:lnTo>
                <a:lnTo>
                  <a:pt x="8200" y="8833"/>
                </a:lnTo>
                <a:close/>
                <a:moveTo>
                  <a:pt x="7324" y="8346"/>
                </a:moveTo>
                <a:lnTo>
                  <a:pt x="6935" y="8906"/>
                </a:lnTo>
                <a:lnTo>
                  <a:pt x="6570" y="9441"/>
                </a:lnTo>
                <a:lnTo>
                  <a:pt x="5962" y="10439"/>
                </a:lnTo>
                <a:lnTo>
                  <a:pt x="5354" y="11437"/>
                </a:lnTo>
                <a:lnTo>
                  <a:pt x="4818" y="12386"/>
                </a:lnTo>
                <a:lnTo>
                  <a:pt x="4502" y="12848"/>
                </a:lnTo>
                <a:lnTo>
                  <a:pt x="4356" y="13067"/>
                </a:lnTo>
                <a:lnTo>
                  <a:pt x="4161" y="13286"/>
                </a:lnTo>
                <a:lnTo>
                  <a:pt x="3967" y="13529"/>
                </a:lnTo>
                <a:lnTo>
                  <a:pt x="3796" y="13773"/>
                </a:lnTo>
                <a:lnTo>
                  <a:pt x="3650" y="14040"/>
                </a:lnTo>
                <a:lnTo>
                  <a:pt x="3504" y="14308"/>
                </a:lnTo>
                <a:lnTo>
                  <a:pt x="3577" y="13578"/>
                </a:lnTo>
                <a:lnTo>
                  <a:pt x="3699" y="12897"/>
                </a:lnTo>
                <a:lnTo>
                  <a:pt x="3821" y="12215"/>
                </a:lnTo>
                <a:lnTo>
                  <a:pt x="3967" y="11558"/>
                </a:lnTo>
                <a:lnTo>
                  <a:pt x="4113" y="10926"/>
                </a:lnTo>
                <a:lnTo>
                  <a:pt x="4234" y="10269"/>
                </a:lnTo>
                <a:lnTo>
                  <a:pt x="4332" y="9612"/>
                </a:lnTo>
                <a:lnTo>
                  <a:pt x="4307" y="9539"/>
                </a:lnTo>
                <a:lnTo>
                  <a:pt x="4453" y="9587"/>
                </a:lnTo>
                <a:lnTo>
                  <a:pt x="4624" y="9563"/>
                </a:lnTo>
                <a:lnTo>
                  <a:pt x="4818" y="9514"/>
                </a:lnTo>
                <a:lnTo>
                  <a:pt x="5013" y="9441"/>
                </a:lnTo>
                <a:lnTo>
                  <a:pt x="5354" y="9271"/>
                </a:lnTo>
                <a:lnTo>
                  <a:pt x="5646" y="9149"/>
                </a:lnTo>
                <a:lnTo>
                  <a:pt x="6497" y="8760"/>
                </a:lnTo>
                <a:lnTo>
                  <a:pt x="7324" y="8346"/>
                </a:lnTo>
                <a:close/>
                <a:moveTo>
                  <a:pt x="4234" y="13700"/>
                </a:moveTo>
                <a:lnTo>
                  <a:pt x="4307" y="13773"/>
                </a:lnTo>
                <a:lnTo>
                  <a:pt x="4380" y="13821"/>
                </a:lnTo>
                <a:lnTo>
                  <a:pt x="4551" y="13943"/>
                </a:lnTo>
                <a:lnTo>
                  <a:pt x="4697" y="14016"/>
                </a:lnTo>
                <a:lnTo>
                  <a:pt x="4307" y="14259"/>
                </a:lnTo>
                <a:lnTo>
                  <a:pt x="4161" y="14332"/>
                </a:lnTo>
                <a:lnTo>
                  <a:pt x="3991" y="14405"/>
                </a:lnTo>
                <a:lnTo>
                  <a:pt x="3650" y="14502"/>
                </a:lnTo>
                <a:lnTo>
                  <a:pt x="3748" y="14429"/>
                </a:lnTo>
                <a:lnTo>
                  <a:pt x="3821" y="14332"/>
                </a:lnTo>
                <a:lnTo>
                  <a:pt x="3967" y="14113"/>
                </a:lnTo>
                <a:lnTo>
                  <a:pt x="4113" y="13894"/>
                </a:lnTo>
                <a:lnTo>
                  <a:pt x="4234" y="13700"/>
                </a:lnTo>
                <a:close/>
                <a:moveTo>
                  <a:pt x="7835" y="0"/>
                </a:moveTo>
                <a:lnTo>
                  <a:pt x="7762" y="25"/>
                </a:lnTo>
                <a:lnTo>
                  <a:pt x="7689" y="73"/>
                </a:lnTo>
                <a:lnTo>
                  <a:pt x="7641" y="73"/>
                </a:lnTo>
                <a:lnTo>
                  <a:pt x="7495" y="146"/>
                </a:lnTo>
                <a:lnTo>
                  <a:pt x="7373" y="244"/>
                </a:lnTo>
                <a:lnTo>
                  <a:pt x="7276" y="341"/>
                </a:lnTo>
                <a:lnTo>
                  <a:pt x="7178" y="463"/>
                </a:lnTo>
                <a:lnTo>
                  <a:pt x="6984" y="730"/>
                </a:lnTo>
                <a:lnTo>
                  <a:pt x="6838" y="1047"/>
                </a:lnTo>
                <a:lnTo>
                  <a:pt x="6716" y="1387"/>
                </a:lnTo>
                <a:lnTo>
                  <a:pt x="6619" y="1704"/>
                </a:lnTo>
                <a:lnTo>
                  <a:pt x="6449" y="2288"/>
                </a:lnTo>
                <a:lnTo>
                  <a:pt x="6230" y="2920"/>
                </a:lnTo>
                <a:lnTo>
                  <a:pt x="6108" y="3237"/>
                </a:lnTo>
                <a:lnTo>
                  <a:pt x="5962" y="3529"/>
                </a:lnTo>
                <a:lnTo>
                  <a:pt x="5767" y="3845"/>
                </a:lnTo>
                <a:lnTo>
                  <a:pt x="5548" y="4161"/>
                </a:lnTo>
                <a:lnTo>
                  <a:pt x="5378" y="4478"/>
                </a:lnTo>
                <a:lnTo>
                  <a:pt x="5281" y="4648"/>
                </a:lnTo>
                <a:lnTo>
                  <a:pt x="5208" y="4818"/>
                </a:lnTo>
                <a:lnTo>
                  <a:pt x="4891" y="4916"/>
                </a:lnTo>
                <a:lnTo>
                  <a:pt x="4575" y="4989"/>
                </a:lnTo>
                <a:lnTo>
                  <a:pt x="3918" y="5110"/>
                </a:lnTo>
                <a:lnTo>
                  <a:pt x="2580" y="5305"/>
                </a:lnTo>
                <a:lnTo>
                  <a:pt x="1801" y="5402"/>
                </a:lnTo>
                <a:lnTo>
                  <a:pt x="998" y="5500"/>
                </a:lnTo>
                <a:lnTo>
                  <a:pt x="755" y="5524"/>
                </a:lnTo>
                <a:lnTo>
                  <a:pt x="511" y="5524"/>
                </a:lnTo>
                <a:lnTo>
                  <a:pt x="244" y="5548"/>
                </a:lnTo>
                <a:lnTo>
                  <a:pt x="146" y="5597"/>
                </a:lnTo>
                <a:lnTo>
                  <a:pt x="49" y="5646"/>
                </a:lnTo>
                <a:lnTo>
                  <a:pt x="0" y="5719"/>
                </a:lnTo>
                <a:lnTo>
                  <a:pt x="0" y="5792"/>
                </a:lnTo>
                <a:lnTo>
                  <a:pt x="0" y="5865"/>
                </a:lnTo>
                <a:lnTo>
                  <a:pt x="0" y="5962"/>
                </a:lnTo>
                <a:lnTo>
                  <a:pt x="49" y="6035"/>
                </a:lnTo>
                <a:lnTo>
                  <a:pt x="146" y="6229"/>
                </a:lnTo>
                <a:lnTo>
                  <a:pt x="292" y="6375"/>
                </a:lnTo>
                <a:lnTo>
                  <a:pt x="438" y="6497"/>
                </a:lnTo>
                <a:lnTo>
                  <a:pt x="682" y="6716"/>
                </a:lnTo>
                <a:lnTo>
                  <a:pt x="925" y="6935"/>
                </a:lnTo>
                <a:lnTo>
                  <a:pt x="1460" y="7349"/>
                </a:lnTo>
                <a:lnTo>
                  <a:pt x="1971" y="7811"/>
                </a:lnTo>
                <a:lnTo>
                  <a:pt x="2507" y="8273"/>
                </a:lnTo>
                <a:lnTo>
                  <a:pt x="2847" y="8565"/>
                </a:lnTo>
                <a:lnTo>
                  <a:pt x="3188" y="8882"/>
                </a:lnTo>
                <a:lnTo>
                  <a:pt x="3504" y="9222"/>
                </a:lnTo>
                <a:lnTo>
                  <a:pt x="3650" y="9417"/>
                </a:lnTo>
                <a:lnTo>
                  <a:pt x="3772" y="9612"/>
                </a:lnTo>
                <a:lnTo>
                  <a:pt x="3821" y="9685"/>
                </a:lnTo>
                <a:lnTo>
                  <a:pt x="3918" y="9709"/>
                </a:lnTo>
                <a:lnTo>
                  <a:pt x="3748" y="10342"/>
                </a:lnTo>
                <a:lnTo>
                  <a:pt x="3602" y="10974"/>
                </a:lnTo>
                <a:lnTo>
                  <a:pt x="3334" y="12264"/>
                </a:lnTo>
                <a:lnTo>
                  <a:pt x="3212" y="12872"/>
                </a:lnTo>
                <a:lnTo>
                  <a:pt x="3091" y="13529"/>
                </a:lnTo>
                <a:lnTo>
                  <a:pt x="3042" y="13870"/>
                </a:lnTo>
                <a:lnTo>
                  <a:pt x="2993" y="14186"/>
                </a:lnTo>
                <a:lnTo>
                  <a:pt x="2993" y="14502"/>
                </a:lnTo>
                <a:lnTo>
                  <a:pt x="3018" y="14819"/>
                </a:lnTo>
                <a:lnTo>
                  <a:pt x="3042" y="14916"/>
                </a:lnTo>
                <a:lnTo>
                  <a:pt x="3091" y="14965"/>
                </a:lnTo>
                <a:lnTo>
                  <a:pt x="3188" y="15013"/>
                </a:lnTo>
                <a:lnTo>
                  <a:pt x="3261" y="15013"/>
                </a:lnTo>
                <a:lnTo>
                  <a:pt x="3383" y="15038"/>
                </a:lnTo>
                <a:lnTo>
                  <a:pt x="3529" y="15062"/>
                </a:lnTo>
                <a:lnTo>
                  <a:pt x="3675" y="15038"/>
                </a:lnTo>
                <a:lnTo>
                  <a:pt x="3796" y="15013"/>
                </a:lnTo>
                <a:lnTo>
                  <a:pt x="4088" y="14940"/>
                </a:lnTo>
                <a:lnTo>
                  <a:pt x="4405" y="14794"/>
                </a:lnTo>
                <a:lnTo>
                  <a:pt x="4672" y="14624"/>
                </a:lnTo>
                <a:lnTo>
                  <a:pt x="4964" y="14454"/>
                </a:lnTo>
                <a:lnTo>
                  <a:pt x="5402" y="14138"/>
                </a:lnTo>
                <a:lnTo>
                  <a:pt x="5719" y="13943"/>
                </a:lnTo>
                <a:lnTo>
                  <a:pt x="6035" y="13748"/>
                </a:lnTo>
                <a:lnTo>
                  <a:pt x="6716" y="13383"/>
                </a:lnTo>
                <a:lnTo>
                  <a:pt x="7373" y="13018"/>
                </a:lnTo>
                <a:lnTo>
                  <a:pt x="7689" y="12824"/>
                </a:lnTo>
                <a:lnTo>
                  <a:pt x="8006" y="12629"/>
                </a:lnTo>
                <a:lnTo>
                  <a:pt x="8127" y="12726"/>
                </a:lnTo>
                <a:lnTo>
                  <a:pt x="8273" y="12799"/>
                </a:lnTo>
                <a:lnTo>
                  <a:pt x="8590" y="12945"/>
                </a:lnTo>
                <a:lnTo>
                  <a:pt x="9320" y="13213"/>
                </a:lnTo>
                <a:lnTo>
                  <a:pt x="9685" y="13383"/>
                </a:lnTo>
                <a:lnTo>
                  <a:pt x="10050" y="13554"/>
                </a:lnTo>
                <a:lnTo>
                  <a:pt x="10707" y="13894"/>
                </a:lnTo>
                <a:lnTo>
                  <a:pt x="11364" y="14283"/>
                </a:lnTo>
                <a:lnTo>
                  <a:pt x="11607" y="14454"/>
                </a:lnTo>
                <a:lnTo>
                  <a:pt x="11875" y="14624"/>
                </a:lnTo>
                <a:lnTo>
                  <a:pt x="12021" y="14697"/>
                </a:lnTo>
                <a:lnTo>
                  <a:pt x="12167" y="14770"/>
                </a:lnTo>
                <a:lnTo>
                  <a:pt x="12313" y="14794"/>
                </a:lnTo>
                <a:lnTo>
                  <a:pt x="12459" y="14770"/>
                </a:lnTo>
                <a:lnTo>
                  <a:pt x="12507" y="14770"/>
                </a:lnTo>
                <a:lnTo>
                  <a:pt x="12532" y="14721"/>
                </a:lnTo>
                <a:lnTo>
                  <a:pt x="12629" y="14697"/>
                </a:lnTo>
                <a:lnTo>
                  <a:pt x="12702" y="14648"/>
                </a:lnTo>
                <a:lnTo>
                  <a:pt x="12751" y="14575"/>
                </a:lnTo>
                <a:lnTo>
                  <a:pt x="12775" y="14478"/>
                </a:lnTo>
                <a:lnTo>
                  <a:pt x="12751" y="14065"/>
                </a:lnTo>
                <a:lnTo>
                  <a:pt x="12702" y="13651"/>
                </a:lnTo>
                <a:lnTo>
                  <a:pt x="12629" y="13262"/>
                </a:lnTo>
                <a:lnTo>
                  <a:pt x="12556" y="12848"/>
                </a:lnTo>
                <a:lnTo>
                  <a:pt x="12337" y="12045"/>
                </a:lnTo>
                <a:lnTo>
                  <a:pt x="12118" y="11242"/>
                </a:lnTo>
                <a:lnTo>
                  <a:pt x="11899" y="10463"/>
                </a:lnTo>
                <a:lnTo>
                  <a:pt x="11875" y="10390"/>
                </a:lnTo>
                <a:lnTo>
                  <a:pt x="11680" y="9685"/>
                </a:lnTo>
                <a:lnTo>
                  <a:pt x="11680" y="9636"/>
                </a:lnTo>
                <a:lnTo>
                  <a:pt x="11656" y="9563"/>
                </a:lnTo>
                <a:lnTo>
                  <a:pt x="11631" y="9514"/>
                </a:lnTo>
                <a:lnTo>
                  <a:pt x="11680" y="9490"/>
                </a:lnTo>
                <a:lnTo>
                  <a:pt x="11729" y="9466"/>
                </a:lnTo>
                <a:lnTo>
                  <a:pt x="11802" y="9393"/>
                </a:lnTo>
                <a:lnTo>
                  <a:pt x="11850" y="9344"/>
                </a:lnTo>
                <a:lnTo>
                  <a:pt x="12094" y="9101"/>
                </a:lnTo>
                <a:lnTo>
                  <a:pt x="12361" y="8882"/>
                </a:lnTo>
                <a:lnTo>
                  <a:pt x="12897" y="8419"/>
                </a:lnTo>
                <a:lnTo>
                  <a:pt x="13432" y="8006"/>
                </a:lnTo>
                <a:lnTo>
                  <a:pt x="13967" y="7568"/>
                </a:lnTo>
                <a:lnTo>
                  <a:pt x="14211" y="7324"/>
                </a:lnTo>
                <a:lnTo>
                  <a:pt x="14454" y="7105"/>
                </a:lnTo>
                <a:lnTo>
                  <a:pt x="14697" y="6838"/>
                </a:lnTo>
                <a:lnTo>
                  <a:pt x="14892" y="6570"/>
                </a:lnTo>
                <a:lnTo>
                  <a:pt x="15232" y="6205"/>
                </a:lnTo>
                <a:lnTo>
                  <a:pt x="15403" y="5986"/>
                </a:lnTo>
                <a:lnTo>
                  <a:pt x="15451" y="5889"/>
                </a:lnTo>
                <a:lnTo>
                  <a:pt x="15500" y="5767"/>
                </a:lnTo>
                <a:lnTo>
                  <a:pt x="15500" y="5743"/>
                </a:lnTo>
                <a:lnTo>
                  <a:pt x="15476" y="5646"/>
                </a:lnTo>
                <a:lnTo>
                  <a:pt x="15427" y="5573"/>
                </a:lnTo>
                <a:lnTo>
                  <a:pt x="15354" y="5475"/>
                </a:lnTo>
                <a:lnTo>
                  <a:pt x="15257" y="5427"/>
                </a:lnTo>
                <a:lnTo>
                  <a:pt x="15135" y="5378"/>
                </a:lnTo>
                <a:lnTo>
                  <a:pt x="15013" y="5354"/>
                </a:lnTo>
                <a:lnTo>
                  <a:pt x="14770" y="5329"/>
                </a:lnTo>
                <a:lnTo>
                  <a:pt x="14527" y="5305"/>
                </a:lnTo>
                <a:lnTo>
                  <a:pt x="13797" y="5256"/>
                </a:lnTo>
                <a:lnTo>
                  <a:pt x="13091" y="5208"/>
                </a:lnTo>
                <a:lnTo>
                  <a:pt x="12410" y="5208"/>
                </a:lnTo>
                <a:lnTo>
                  <a:pt x="11753" y="5159"/>
                </a:lnTo>
                <a:lnTo>
                  <a:pt x="11485" y="5135"/>
                </a:lnTo>
                <a:lnTo>
                  <a:pt x="11218" y="5086"/>
                </a:lnTo>
                <a:lnTo>
                  <a:pt x="10950" y="5013"/>
                </a:lnTo>
                <a:lnTo>
                  <a:pt x="10682" y="4989"/>
                </a:lnTo>
                <a:lnTo>
                  <a:pt x="10658" y="4940"/>
                </a:lnTo>
                <a:lnTo>
                  <a:pt x="10634" y="4867"/>
                </a:lnTo>
                <a:lnTo>
                  <a:pt x="10415" y="4599"/>
                </a:lnTo>
                <a:lnTo>
                  <a:pt x="10220" y="4332"/>
                </a:lnTo>
                <a:lnTo>
                  <a:pt x="10025" y="4040"/>
                </a:lnTo>
                <a:lnTo>
                  <a:pt x="9855" y="3748"/>
                </a:lnTo>
                <a:lnTo>
                  <a:pt x="9514" y="3164"/>
                </a:lnTo>
                <a:lnTo>
                  <a:pt x="9222" y="2531"/>
                </a:lnTo>
                <a:lnTo>
                  <a:pt x="8638" y="1290"/>
                </a:lnTo>
                <a:lnTo>
                  <a:pt x="8322" y="682"/>
                </a:lnTo>
                <a:lnTo>
                  <a:pt x="7981" y="73"/>
                </a:lnTo>
                <a:lnTo>
                  <a:pt x="7908" y="25"/>
                </a:lnTo>
                <a:lnTo>
                  <a:pt x="783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6D9EEB"/>
              </a:solidFill>
            </a:endParaRPr>
          </a:p>
        </p:txBody>
      </p:sp>
      <p:sp>
        <p:nvSpPr>
          <p:cNvPr id="107" name="Google Shape;107;p19"/>
          <p:cNvSpPr txBox="1">
            <a:spLocks noGrp="1"/>
          </p:cNvSpPr>
          <p:nvPr>
            <p:ph type="sldNum" idx="12"/>
          </p:nvPr>
        </p:nvSpPr>
        <p:spPr>
          <a:xfrm>
            <a:off x="4297650" y="4673651"/>
            <a:ext cx="5487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21</a:t>
            </a:fld>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3"/>
        <p:cNvGrpSpPr/>
        <p:nvPr/>
      </p:nvGrpSpPr>
      <p:grpSpPr>
        <a:xfrm>
          <a:off x="0" y="0"/>
          <a:ext cx="0" cy="0"/>
          <a:chOff x="0" y="0"/>
          <a:chExt cx="0" cy="0"/>
        </a:xfrm>
      </p:grpSpPr>
      <p:sp>
        <p:nvSpPr>
          <p:cNvPr id="74" name="Google Shape;74;p15"/>
          <p:cNvSpPr txBox="1">
            <a:spLocks noGrp="1"/>
          </p:cNvSpPr>
          <p:nvPr>
            <p:ph type="ctrTitle" idx="4294967295"/>
          </p:nvPr>
        </p:nvSpPr>
        <p:spPr>
          <a:xfrm>
            <a:off x="1275150" y="500330"/>
            <a:ext cx="6593700" cy="1159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cy-GB" sz="6000" dirty="0" smtClean="0">
                <a:solidFill>
                  <a:schemeClr val="accent5">
                    <a:lumMod val="60000"/>
                    <a:lumOff val="40000"/>
                  </a:schemeClr>
                </a:solidFill>
              </a:rPr>
              <a:t>Elements:</a:t>
            </a:r>
            <a:endParaRPr sz="6000" dirty="0">
              <a:solidFill>
                <a:schemeClr val="accent5">
                  <a:lumMod val="60000"/>
                  <a:lumOff val="40000"/>
                </a:schemeClr>
              </a:solidFill>
            </a:endParaRPr>
          </a:p>
        </p:txBody>
      </p:sp>
      <p:sp>
        <p:nvSpPr>
          <p:cNvPr id="75" name="Google Shape;75;p15"/>
          <p:cNvSpPr txBox="1">
            <a:spLocks noGrp="1"/>
          </p:cNvSpPr>
          <p:nvPr>
            <p:ph type="subTitle" idx="4294967295"/>
          </p:nvPr>
        </p:nvSpPr>
        <p:spPr>
          <a:xfrm>
            <a:off x="1749712" y="1771437"/>
            <a:ext cx="5484465" cy="1519800"/>
          </a:xfrm>
          <a:prstGeom prst="rect">
            <a:avLst/>
          </a:prstGeom>
        </p:spPr>
        <p:txBody>
          <a:bodyPr spcFirstLastPara="1" wrap="square" lIns="91425" tIns="91425" rIns="91425" bIns="91425" anchor="t" anchorCtr="0">
            <a:noAutofit/>
          </a:bodyPr>
          <a:lstStyle/>
          <a:p>
            <a:pPr fontAlgn="base"/>
            <a:r>
              <a:rPr lang="en-US" sz="1400" b="1" dirty="0">
                <a:solidFill>
                  <a:schemeClr val="bg1"/>
                </a:solidFill>
              </a:rPr>
              <a:t>Complexity:</a:t>
            </a:r>
            <a:r>
              <a:rPr lang="en-US" sz="1400" dirty="0">
                <a:solidFill>
                  <a:schemeClr val="bg1"/>
                </a:solidFill>
              </a:rPr>
              <a:t> Issues dealt with by younger learners can be revisited by older learners in more complex and sophisticated ways.</a:t>
            </a:r>
          </a:p>
          <a:p>
            <a:pPr fontAlgn="base"/>
            <a:r>
              <a:rPr lang="en-US" sz="1400" b="1" dirty="0">
                <a:solidFill>
                  <a:schemeClr val="bg1"/>
                </a:solidFill>
              </a:rPr>
              <a:t>Control:</a:t>
            </a:r>
            <a:r>
              <a:rPr lang="en-US" sz="1400" dirty="0">
                <a:solidFill>
                  <a:schemeClr val="bg1"/>
                </a:solidFill>
              </a:rPr>
              <a:t> Learners should acquire increasing control of the means of expression in the Expressive Arts.</a:t>
            </a:r>
          </a:p>
          <a:p>
            <a:pPr fontAlgn="base"/>
            <a:r>
              <a:rPr lang="en-US" sz="1400" b="1" dirty="0">
                <a:solidFill>
                  <a:schemeClr val="bg1"/>
                </a:solidFill>
              </a:rPr>
              <a:t>Depth:</a:t>
            </a:r>
            <a:r>
              <a:rPr lang="en-US" sz="1400" dirty="0">
                <a:solidFill>
                  <a:schemeClr val="bg1"/>
                </a:solidFill>
              </a:rPr>
              <a:t> Learners move from a broad range of experiences in the Expressive Arts to exploring their learning in more depth.</a:t>
            </a:r>
          </a:p>
          <a:p>
            <a:pPr fontAlgn="base"/>
            <a:r>
              <a:rPr lang="en-US" sz="1400" b="1" dirty="0">
                <a:solidFill>
                  <a:schemeClr val="bg1"/>
                </a:solidFill>
              </a:rPr>
              <a:t>Independence</a:t>
            </a:r>
            <a:r>
              <a:rPr lang="en-US" sz="1400" dirty="0">
                <a:solidFill>
                  <a:schemeClr val="bg1"/>
                </a:solidFill>
              </a:rPr>
              <a:t>: Learners become increasingly autonomous.</a:t>
            </a:r>
          </a:p>
        </p:txBody>
      </p:sp>
      <p:sp>
        <p:nvSpPr>
          <p:cNvPr id="76" name="Google Shape;76;p15"/>
          <p:cNvSpPr txBox="1">
            <a:spLocks noGrp="1"/>
          </p:cNvSpPr>
          <p:nvPr>
            <p:ph type="sldNum" idx="12"/>
          </p:nvPr>
        </p:nvSpPr>
        <p:spPr>
          <a:xfrm>
            <a:off x="4297650" y="4673651"/>
            <a:ext cx="5487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22</a:t>
            </a:fld>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17"/>
        <p:cNvGrpSpPr/>
        <p:nvPr/>
      </p:nvGrpSpPr>
      <p:grpSpPr>
        <a:xfrm>
          <a:off x="0" y="0"/>
          <a:ext cx="0" cy="0"/>
          <a:chOff x="0" y="0"/>
          <a:chExt cx="0" cy="0"/>
        </a:xfrm>
      </p:grpSpPr>
      <p:sp>
        <p:nvSpPr>
          <p:cNvPr id="2" name="Rectangle 1"/>
          <p:cNvSpPr/>
          <p:nvPr/>
        </p:nvSpPr>
        <p:spPr>
          <a:xfrm>
            <a:off x="488515" y="4150431"/>
            <a:ext cx="4997885" cy="523220"/>
          </a:xfrm>
          <a:prstGeom prst="rect">
            <a:avLst/>
          </a:prstGeom>
        </p:spPr>
        <p:txBody>
          <a:bodyPr wrap="square">
            <a:spAutoFit/>
          </a:bodyPr>
          <a:lstStyle/>
          <a:p>
            <a:r>
              <a:rPr lang="en-US" dirty="0">
                <a:hlinkClick r:id="rId4"/>
              </a:rPr>
              <a:t>https://www.youtube.com/watch?v=-xbHLaoaBxY&amp;feature=youtu.be</a:t>
            </a:r>
            <a:endParaRPr lang="en-US" dirty="0"/>
          </a:p>
        </p:txBody>
      </p:sp>
      <p:pic>
        <p:nvPicPr>
          <p:cNvPr id="3" name="Picture 2"/>
          <p:cNvPicPr>
            <a:picLocks noChangeAspect="1"/>
          </p:cNvPicPr>
          <p:nvPr/>
        </p:nvPicPr>
        <p:blipFill>
          <a:blip r:embed="rId5"/>
          <a:stretch>
            <a:fillRect/>
          </a:stretch>
        </p:blipFill>
        <p:spPr>
          <a:xfrm>
            <a:off x="977639" y="184845"/>
            <a:ext cx="6675764" cy="3832576"/>
          </a:xfrm>
          <a:prstGeom prst="rect">
            <a:avLst/>
          </a:prstGeo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3" name="Google Shape;173;p27"/>
          <p:cNvSpPr txBox="1">
            <a:spLocks noGrp="1"/>
          </p:cNvSpPr>
          <p:nvPr>
            <p:ph type="subTitle" idx="4294967295"/>
          </p:nvPr>
        </p:nvSpPr>
        <p:spPr>
          <a:xfrm>
            <a:off x="1189972" y="1360939"/>
            <a:ext cx="7728560" cy="784800"/>
          </a:xfrm>
          <a:prstGeom prst="rect">
            <a:avLst/>
          </a:prstGeom>
        </p:spPr>
        <p:txBody>
          <a:bodyPr spcFirstLastPara="1" wrap="square" lIns="91425" tIns="91425" rIns="91425" bIns="91425" anchor="t" anchorCtr="0">
            <a:noAutofit/>
          </a:bodyPr>
          <a:lstStyle/>
          <a:p>
            <a:pPr marL="114300" indent="0">
              <a:buNone/>
            </a:pPr>
            <a:r>
              <a:rPr lang="en-GB" sz="6000" b="1" dirty="0">
                <a:solidFill>
                  <a:schemeClr val="bg1"/>
                </a:solidFill>
              </a:rPr>
              <a:t>Creative industries</a:t>
            </a:r>
          </a:p>
          <a:p>
            <a:pPr marL="114300" indent="0">
              <a:buNone/>
            </a:pPr>
            <a:r>
              <a:rPr lang="en-GB" dirty="0"/>
              <a:t> </a:t>
            </a:r>
            <a:endParaRPr lang="en-GB" b="1" dirty="0">
              <a:solidFill>
                <a:schemeClr val="bg1"/>
              </a:solidFill>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8"/>
          <p:cNvSpPr txBox="1">
            <a:spLocks noGrp="1"/>
          </p:cNvSpPr>
          <p:nvPr>
            <p:ph type="ctrTitle" idx="4294967295"/>
          </p:nvPr>
        </p:nvSpPr>
        <p:spPr>
          <a:xfrm>
            <a:off x="2560999" y="3474510"/>
            <a:ext cx="4570702" cy="894900"/>
          </a:xfrm>
          <a:prstGeom prst="rect">
            <a:avLst/>
          </a:prstGeom>
        </p:spPr>
        <p:txBody>
          <a:bodyPr spcFirstLastPara="1" wrap="square" lIns="91425" tIns="91425" rIns="91425" bIns="91425" anchor="b" anchorCtr="0">
            <a:noAutofit/>
          </a:bodyPr>
          <a:lstStyle/>
          <a:p>
            <a:pPr marL="114300"/>
            <a:r>
              <a:rPr lang="en-US" sz="2000" b="1" dirty="0">
                <a:solidFill>
                  <a:schemeClr val="bg1"/>
                </a:solidFill>
              </a:rPr>
              <a:t>According to figures released at the end of 2017, the UK creative sector is growing at twice the rate of the national economy. One in eleven jobs in the UK is within the creative industries. The sector has seen a 20 per cent growth since 2011 and is currently generating £84.1bn for the UK economy. In Wales 84,000 people work in the creative sector and as such the sector represents an identified priority for the Welsh Government. </a:t>
            </a:r>
            <a:endParaRPr lang="en-GB" sz="2000" b="1" dirty="0">
              <a:solidFill>
                <a:schemeClr val="bg1"/>
              </a:solidFill>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8"/>
          <p:cNvSpPr txBox="1">
            <a:spLocks noGrp="1"/>
          </p:cNvSpPr>
          <p:nvPr>
            <p:ph type="ctrTitle" idx="4294967295"/>
          </p:nvPr>
        </p:nvSpPr>
        <p:spPr>
          <a:xfrm>
            <a:off x="2393769" y="3402970"/>
            <a:ext cx="4905162" cy="894900"/>
          </a:xfrm>
          <a:prstGeom prst="rect">
            <a:avLst/>
          </a:prstGeom>
        </p:spPr>
        <p:txBody>
          <a:bodyPr spcFirstLastPara="1" wrap="square" lIns="91425" tIns="91425" rIns="91425" bIns="91425" anchor="b" anchorCtr="0">
            <a:noAutofit/>
          </a:bodyPr>
          <a:lstStyle/>
          <a:p>
            <a:pPr marL="114300"/>
            <a:r>
              <a:rPr lang="en-GB" sz="2000" b="1" dirty="0">
                <a:solidFill>
                  <a:schemeClr val="bg1"/>
                </a:solidFill>
              </a:rPr>
              <a:t>Nearly 58,000 work in the creative industries in Wales. This figure does not include those working in the wider creative economy</a:t>
            </a:r>
            <a:r>
              <a:rPr lang="en-GB" sz="2000" b="1" dirty="0" smtClean="0">
                <a:solidFill>
                  <a:schemeClr val="bg1"/>
                </a:solidFill>
              </a:rPr>
              <a:t>.</a:t>
            </a:r>
            <a:br>
              <a:rPr lang="en-GB" sz="2000" b="1" dirty="0" smtClean="0">
                <a:solidFill>
                  <a:schemeClr val="bg1"/>
                </a:solidFill>
              </a:rPr>
            </a:br>
            <a:r>
              <a:rPr lang="en-GB" sz="2000" b="1" dirty="0">
                <a:solidFill>
                  <a:schemeClr val="bg1"/>
                </a:solidFill>
              </a:rPr>
              <a:t/>
            </a:r>
            <a:br>
              <a:rPr lang="en-GB" sz="2000" b="1" dirty="0">
                <a:solidFill>
                  <a:schemeClr val="bg1"/>
                </a:solidFill>
              </a:rPr>
            </a:br>
            <a:r>
              <a:rPr lang="en-GB" sz="2000" b="1" dirty="0">
                <a:solidFill>
                  <a:schemeClr val="bg1"/>
                </a:solidFill>
              </a:rPr>
              <a:t>Key points</a:t>
            </a:r>
            <a:br>
              <a:rPr lang="en-GB" sz="2000" b="1" dirty="0">
                <a:solidFill>
                  <a:schemeClr val="bg1"/>
                </a:solidFill>
              </a:rPr>
            </a:br>
            <a:r>
              <a:rPr lang="en-GB" sz="2000" b="1" dirty="0" smtClean="0">
                <a:solidFill>
                  <a:schemeClr val="bg1"/>
                </a:solidFill>
              </a:rPr>
              <a:t>- 75</a:t>
            </a:r>
            <a:r>
              <a:rPr lang="en-GB" sz="2000" b="1" dirty="0">
                <a:solidFill>
                  <a:schemeClr val="bg1"/>
                </a:solidFill>
              </a:rPr>
              <a:t>% of adults attend or participate in arts, culture or heritage events at least three times a year. </a:t>
            </a:r>
            <a:br>
              <a:rPr lang="en-GB" sz="2000" b="1" dirty="0">
                <a:solidFill>
                  <a:schemeClr val="bg1"/>
                </a:solidFill>
              </a:rPr>
            </a:br>
            <a:r>
              <a:rPr lang="en-GB" sz="2000" b="1" dirty="0" smtClean="0">
                <a:solidFill>
                  <a:schemeClr val="bg1"/>
                </a:solidFill>
              </a:rPr>
              <a:t>- In </a:t>
            </a:r>
            <a:r>
              <a:rPr lang="en-GB" sz="2000" b="1" dirty="0">
                <a:solidFill>
                  <a:schemeClr val="bg1"/>
                </a:solidFill>
              </a:rPr>
              <a:t>the last 12 months, 34% of adults used a public library service and 5% visited an archive.</a:t>
            </a:r>
            <a:endParaRPr lang="en-GB" sz="2000" b="1" dirty="0">
              <a:solidFill>
                <a:schemeClr val="bg1"/>
              </a:solidFill>
            </a:endParaRPr>
          </a:p>
        </p:txBody>
      </p:sp>
      <p:sp>
        <p:nvSpPr>
          <p:cNvPr id="185" name="Google Shape;185;p28"/>
          <p:cNvSpPr txBox="1">
            <a:spLocks noGrp="1"/>
          </p:cNvSpPr>
          <p:nvPr>
            <p:ph type="sldNum" idx="12"/>
          </p:nvPr>
        </p:nvSpPr>
        <p:spPr>
          <a:xfrm>
            <a:off x="4297650" y="4673651"/>
            <a:ext cx="5487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26</a:t>
            </a:fld>
            <a:endParaRPr/>
          </a:p>
        </p:txBody>
      </p:sp>
    </p:spTree>
    <p:extLst>
      <p:ext uri="{BB962C8B-B14F-4D97-AF65-F5344CB8AC3E}">
        <p14:creationId xmlns:p14="http://schemas.microsoft.com/office/powerpoint/2010/main" val="54681795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6"/>
          <p:cNvSpPr/>
          <p:nvPr/>
        </p:nvSpPr>
        <p:spPr>
          <a:xfrm>
            <a:off x="1328047" y="949025"/>
            <a:ext cx="6545104" cy="3117943"/>
          </a:xfrm>
          <a:custGeom>
            <a:avLst/>
            <a:gdLst/>
            <a:ahLst/>
            <a:cxnLst/>
            <a:rect l="l" t="t" r="r" b="b"/>
            <a:pathLst>
              <a:path w="285750" h="136125" extrusionOk="0">
                <a:moveTo>
                  <a:pt x="74830" y="1313"/>
                </a:moveTo>
                <a:lnTo>
                  <a:pt x="74352" y="1330"/>
                </a:lnTo>
                <a:lnTo>
                  <a:pt x="74864" y="1330"/>
                </a:lnTo>
                <a:lnTo>
                  <a:pt x="74830" y="1313"/>
                </a:lnTo>
                <a:close/>
                <a:moveTo>
                  <a:pt x="77830" y="1739"/>
                </a:moveTo>
                <a:lnTo>
                  <a:pt x="77830" y="1739"/>
                </a:lnTo>
                <a:lnTo>
                  <a:pt x="77830" y="1739"/>
                </a:lnTo>
                <a:close/>
                <a:moveTo>
                  <a:pt x="176011" y="1432"/>
                </a:moveTo>
                <a:lnTo>
                  <a:pt x="176114" y="1636"/>
                </a:lnTo>
                <a:lnTo>
                  <a:pt x="175500" y="1841"/>
                </a:lnTo>
                <a:lnTo>
                  <a:pt x="175807" y="1943"/>
                </a:lnTo>
                <a:lnTo>
                  <a:pt x="178875" y="1943"/>
                </a:lnTo>
                <a:lnTo>
                  <a:pt x="178773" y="1636"/>
                </a:lnTo>
                <a:lnTo>
                  <a:pt x="176011" y="1432"/>
                </a:lnTo>
                <a:close/>
                <a:moveTo>
                  <a:pt x="135102" y="1841"/>
                </a:moveTo>
                <a:lnTo>
                  <a:pt x="134898" y="1943"/>
                </a:lnTo>
                <a:lnTo>
                  <a:pt x="135102" y="2045"/>
                </a:lnTo>
                <a:lnTo>
                  <a:pt x="134489" y="2045"/>
                </a:lnTo>
                <a:lnTo>
                  <a:pt x="134795" y="2148"/>
                </a:lnTo>
                <a:lnTo>
                  <a:pt x="134489" y="2148"/>
                </a:lnTo>
                <a:lnTo>
                  <a:pt x="135920" y="2352"/>
                </a:lnTo>
                <a:lnTo>
                  <a:pt x="135307" y="2455"/>
                </a:lnTo>
                <a:lnTo>
                  <a:pt x="137148" y="2557"/>
                </a:lnTo>
                <a:lnTo>
                  <a:pt x="137148" y="2659"/>
                </a:lnTo>
                <a:lnTo>
                  <a:pt x="139500" y="2148"/>
                </a:lnTo>
                <a:lnTo>
                  <a:pt x="137148" y="2045"/>
                </a:lnTo>
                <a:lnTo>
                  <a:pt x="137250" y="1841"/>
                </a:lnTo>
                <a:lnTo>
                  <a:pt x="136739" y="1841"/>
                </a:lnTo>
                <a:lnTo>
                  <a:pt x="136739" y="2045"/>
                </a:lnTo>
                <a:lnTo>
                  <a:pt x="135102" y="1841"/>
                </a:lnTo>
                <a:close/>
                <a:moveTo>
                  <a:pt x="178466" y="2045"/>
                </a:moveTo>
                <a:lnTo>
                  <a:pt x="177443" y="2148"/>
                </a:lnTo>
                <a:lnTo>
                  <a:pt x="177136" y="2455"/>
                </a:lnTo>
                <a:lnTo>
                  <a:pt x="181534" y="2864"/>
                </a:lnTo>
                <a:lnTo>
                  <a:pt x="181534" y="2864"/>
                </a:lnTo>
                <a:lnTo>
                  <a:pt x="180716" y="2659"/>
                </a:lnTo>
                <a:lnTo>
                  <a:pt x="181023" y="2659"/>
                </a:lnTo>
                <a:lnTo>
                  <a:pt x="180818" y="2250"/>
                </a:lnTo>
                <a:lnTo>
                  <a:pt x="178466" y="2045"/>
                </a:lnTo>
                <a:close/>
                <a:moveTo>
                  <a:pt x="75068" y="3170"/>
                </a:moveTo>
                <a:lnTo>
                  <a:pt x="74870" y="3225"/>
                </a:lnTo>
                <a:lnTo>
                  <a:pt x="75022" y="3201"/>
                </a:lnTo>
                <a:lnTo>
                  <a:pt x="75022" y="3201"/>
                </a:lnTo>
                <a:lnTo>
                  <a:pt x="75068" y="3170"/>
                </a:lnTo>
                <a:close/>
                <a:moveTo>
                  <a:pt x="72920" y="1227"/>
                </a:moveTo>
                <a:lnTo>
                  <a:pt x="72102" y="1330"/>
                </a:lnTo>
                <a:lnTo>
                  <a:pt x="72511" y="1330"/>
                </a:lnTo>
                <a:lnTo>
                  <a:pt x="70977" y="1534"/>
                </a:lnTo>
                <a:lnTo>
                  <a:pt x="71591" y="1739"/>
                </a:lnTo>
                <a:lnTo>
                  <a:pt x="70364" y="1739"/>
                </a:lnTo>
                <a:lnTo>
                  <a:pt x="70568" y="1841"/>
                </a:lnTo>
                <a:lnTo>
                  <a:pt x="70057" y="1943"/>
                </a:lnTo>
                <a:lnTo>
                  <a:pt x="71080" y="2045"/>
                </a:lnTo>
                <a:lnTo>
                  <a:pt x="69648" y="2045"/>
                </a:lnTo>
                <a:lnTo>
                  <a:pt x="69750" y="2352"/>
                </a:lnTo>
                <a:lnTo>
                  <a:pt x="70670" y="2352"/>
                </a:lnTo>
                <a:lnTo>
                  <a:pt x="69545" y="2557"/>
                </a:lnTo>
                <a:lnTo>
                  <a:pt x="70568" y="2557"/>
                </a:lnTo>
                <a:lnTo>
                  <a:pt x="70466" y="2659"/>
                </a:lnTo>
                <a:lnTo>
                  <a:pt x="72102" y="2557"/>
                </a:lnTo>
                <a:lnTo>
                  <a:pt x="70773" y="2761"/>
                </a:lnTo>
                <a:lnTo>
                  <a:pt x="70466" y="2966"/>
                </a:lnTo>
                <a:lnTo>
                  <a:pt x="70159" y="3068"/>
                </a:lnTo>
                <a:lnTo>
                  <a:pt x="70977" y="3170"/>
                </a:lnTo>
                <a:lnTo>
                  <a:pt x="70364" y="3273"/>
                </a:lnTo>
                <a:lnTo>
                  <a:pt x="72102" y="3477"/>
                </a:lnTo>
                <a:lnTo>
                  <a:pt x="72102" y="3170"/>
                </a:lnTo>
                <a:lnTo>
                  <a:pt x="72307" y="3273"/>
                </a:lnTo>
                <a:lnTo>
                  <a:pt x="73330" y="3170"/>
                </a:lnTo>
                <a:lnTo>
                  <a:pt x="73227" y="3068"/>
                </a:lnTo>
                <a:lnTo>
                  <a:pt x="73739" y="2864"/>
                </a:lnTo>
                <a:lnTo>
                  <a:pt x="73432" y="3068"/>
                </a:lnTo>
                <a:lnTo>
                  <a:pt x="75580" y="2557"/>
                </a:lnTo>
                <a:lnTo>
                  <a:pt x="74557" y="2455"/>
                </a:lnTo>
                <a:lnTo>
                  <a:pt x="74659" y="2045"/>
                </a:lnTo>
                <a:lnTo>
                  <a:pt x="74966" y="1841"/>
                </a:lnTo>
                <a:lnTo>
                  <a:pt x="74352" y="1943"/>
                </a:lnTo>
                <a:lnTo>
                  <a:pt x="74455" y="2045"/>
                </a:lnTo>
                <a:lnTo>
                  <a:pt x="73534" y="1739"/>
                </a:lnTo>
                <a:lnTo>
                  <a:pt x="73534" y="1636"/>
                </a:lnTo>
                <a:lnTo>
                  <a:pt x="72920" y="1227"/>
                </a:lnTo>
                <a:close/>
                <a:moveTo>
                  <a:pt x="74870" y="3225"/>
                </a:moveTo>
                <a:lnTo>
                  <a:pt x="73227" y="3477"/>
                </a:lnTo>
                <a:lnTo>
                  <a:pt x="74301" y="3380"/>
                </a:lnTo>
                <a:lnTo>
                  <a:pt x="74301" y="3380"/>
                </a:lnTo>
                <a:lnTo>
                  <a:pt x="74870" y="3225"/>
                </a:lnTo>
                <a:close/>
                <a:moveTo>
                  <a:pt x="74352" y="3375"/>
                </a:moveTo>
                <a:lnTo>
                  <a:pt x="74301" y="3380"/>
                </a:lnTo>
                <a:lnTo>
                  <a:pt x="74301" y="3380"/>
                </a:lnTo>
                <a:lnTo>
                  <a:pt x="73943" y="3477"/>
                </a:lnTo>
                <a:lnTo>
                  <a:pt x="74352" y="3375"/>
                </a:lnTo>
                <a:close/>
                <a:moveTo>
                  <a:pt x="182148" y="2557"/>
                </a:moveTo>
                <a:lnTo>
                  <a:pt x="182250" y="2966"/>
                </a:lnTo>
                <a:lnTo>
                  <a:pt x="182148" y="3170"/>
                </a:lnTo>
                <a:lnTo>
                  <a:pt x="182045" y="3580"/>
                </a:lnTo>
                <a:lnTo>
                  <a:pt x="185114" y="3170"/>
                </a:lnTo>
                <a:lnTo>
                  <a:pt x="183682" y="2761"/>
                </a:lnTo>
                <a:lnTo>
                  <a:pt x="183170" y="2864"/>
                </a:lnTo>
                <a:lnTo>
                  <a:pt x="182966" y="2761"/>
                </a:lnTo>
                <a:lnTo>
                  <a:pt x="183068" y="2659"/>
                </a:lnTo>
                <a:lnTo>
                  <a:pt x="182455" y="2557"/>
                </a:lnTo>
                <a:lnTo>
                  <a:pt x="182455" y="2557"/>
                </a:lnTo>
                <a:lnTo>
                  <a:pt x="182557" y="2659"/>
                </a:lnTo>
                <a:lnTo>
                  <a:pt x="182148" y="2557"/>
                </a:lnTo>
                <a:close/>
                <a:moveTo>
                  <a:pt x="64739" y="2557"/>
                </a:moveTo>
                <a:lnTo>
                  <a:pt x="63614" y="2864"/>
                </a:lnTo>
                <a:lnTo>
                  <a:pt x="64023" y="2864"/>
                </a:lnTo>
                <a:lnTo>
                  <a:pt x="63716" y="2966"/>
                </a:lnTo>
                <a:lnTo>
                  <a:pt x="63716" y="2966"/>
                </a:lnTo>
                <a:lnTo>
                  <a:pt x="64432" y="2864"/>
                </a:lnTo>
                <a:lnTo>
                  <a:pt x="64125" y="2966"/>
                </a:lnTo>
                <a:lnTo>
                  <a:pt x="64534" y="3068"/>
                </a:lnTo>
                <a:lnTo>
                  <a:pt x="64125" y="3068"/>
                </a:lnTo>
                <a:lnTo>
                  <a:pt x="64330" y="3170"/>
                </a:lnTo>
                <a:lnTo>
                  <a:pt x="63511" y="3375"/>
                </a:lnTo>
                <a:lnTo>
                  <a:pt x="65352" y="3477"/>
                </a:lnTo>
                <a:lnTo>
                  <a:pt x="65352" y="3580"/>
                </a:lnTo>
                <a:lnTo>
                  <a:pt x="66068" y="3682"/>
                </a:lnTo>
                <a:lnTo>
                  <a:pt x="66273" y="3375"/>
                </a:lnTo>
                <a:lnTo>
                  <a:pt x="66580" y="3170"/>
                </a:lnTo>
                <a:lnTo>
                  <a:pt x="65966" y="2966"/>
                </a:lnTo>
                <a:lnTo>
                  <a:pt x="66068" y="2864"/>
                </a:lnTo>
                <a:lnTo>
                  <a:pt x="65148" y="2966"/>
                </a:lnTo>
                <a:lnTo>
                  <a:pt x="65148" y="2864"/>
                </a:lnTo>
                <a:lnTo>
                  <a:pt x="64739" y="2557"/>
                </a:lnTo>
                <a:close/>
                <a:moveTo>
                  <a:pt x="67705" y="2966"/>
                </a:moveTo>
                <a:lnTo>
                  <a:pt x="67295" y="3273"/>
                </a:lnTo>
                <a:lnTo>
                  <a:pt x="67705" y="3477"/>
                </a:lnTo>
                <a:lnTo>
                  <a:pt x="67398" y="3682"/>
                </a:lnTo>
                <a:lnTo>
                  <a:pt x="69136" y="3273"/>
                </a:lnTo>
                <a:lnTo>
                  <a:pt x="67705" y="2966"/>
                </a:lnTo>
                <a:close/>
                <a:moveTo>
                  <a:pt x="136943" y="3170"/>
                </a:moveTo>
                <a:lnTo>
                  <a:pt x="135818" y="3273"/>
                </a:lnTo>
                <a:lnTo>
                  <a:pt x="136841" y="3682"/>
                </a:lnTo>
                <a:lnTo>
                  <a:pt x="136432" y="3886"/>
                </a:lnTo>
                <a:lnTo>
                  <a:pt x="137557" y="3886"/>
                </a:lnTo>
                <a:lnTo>
                  <a:pt x="137352" y="3989"/>
                </a:lnTo>
                <a:lnTo>
                  <a:pt x="137761" y="4091"/>
                </a:lnTo>
                <a:lnTo>
                  <a:pt x="138784" y="3784"/>
                </a:lnTo>
                <a:lnTo>
                  <a:pt x="137659" y="3477"/>
                </a:lnTo>
                <a:lnTo>
                  <a:pt x="137761" y="3477"/>
                </a:lnTo>
                <a:lnTo>
                  <a:pt x="137148" y="3375"/>
                </a:lnTo>
                <a:lnTo>
                  <a:pt x="136943" y="3170"/>
                </a:lnTo>
                <a:close/>
                <a:moveTo>
                  <a:pt x="131114" y="2250"/>
                </a:moveTo>
                <a:lnTo>
                  <a:pt x="131114" y="2352"/>
                </a:lnTo>
                <a:lnTo>
                  <a:pt x="130295" y="2352"/>
                </a:lnTo>
                <a:lnTo>
                  <a:pt x="131318" y="2864"/>
                </a:lnTo>
                <a:lnTo>
                  <a:pt x="130705" y="2864"/>
                </a:lnTo>
                <a:lnTo>
                  <a:pt x="131625" y="3375"/>
                </a:lnTo>
                <a:lnTo>
                  <a:pt x="132648" y="3273"/>
                </a:lnTo>
                <a:lnTo>
                  <a:pt x="132545" y="3170"/>
                </a:lnTo>
                <a:lnTo>
                  <a:pt x="132545" y="3068"/>
                </a:lnTo>
                <a:lnTo>
                  <a:pt x="132955" y="3068"/>
                </a:lnTo>
                <a:lnTo>
                  <a:pt x="133261" y="3273"/>
                </a:lnTo>
                <a:lnTo>
                  <a:pt x="133875" y="3068"/>
                </a:lnTo>
                <a:lnTo>
                  <a:pt x="133670" y="3170"/>
                </a:lnTo>
                <a:lnTo>
                  <a:pt x="134080" y="3273"/>
                </a:lnTo>
                <a:lnTo>
                  <a:pt x="132443" y="3580"/>
                </a:lnTo>
                <a:lnTo>
                  <a:pt x="132750" y="3784"/>
                </a:lnTo>
                <a:lnTo>
                  <a:pt x="134080" y="3784"/>
                </a:lnTo>
                <a:lnTo>
                  <a:pt x="132545" y="4091"/>
                </a:lnTo>
                <a:lnTo>
                  <a:pt x="134284" y="4602"/>
                </a:lnTo>
                <a:lnTo>
                  <a:pt x="134386" y="4398"/>
                </a:lnTo>
                <a:lnTo>
                  <a:pt x="134284" y="4295"/>
                </a:lnTo>
                <a:lnTo>
                  <a:pt x="134898" y="3886"/>
                </a:lnTo>
                <a:lnTo>
                  <a:pt x="134898" y="3580"/>
                </a:lnTo>
                <a:lnTo>
                  <a:pt x="135205" y="3477"/>
                </a:lnTo>
                <a:lnTo>
                  <a:pt x="135511" y="3170"/>
                </a:lnTo>
                <a:lnTo>
                  <a:pt x="136432" y="3068"/>
                </a:lnTo>
                <a:lnTo>
                  <a:pt x="135920" y="2864"/>
                </a:lnTo>
                <a:lnTo>
                  <a:pt x="136023" y="2761"/>
                </a:lnTo>
                <a:lnTo>
                  <a:pt x="134795" y="2659"/>
                </a:lnTo>
                <a:lnTo>
                  <a:pt x="134795" y="2455"/>
                </a:lnTo>
                <a:lnTo>
                  <a:pt x="134182" y="2557"/>
                </a:lnTo>
                <a:lnTo>
                  <a:pt x="134386" y="2352"/>
                </a:lnTo>
                <a:lnTo>
                  <a:pt x="133261" y="2250"/>
                </a:lnTo>
                <a:lnTo>
                  <a:pt x="133261" y="2250"/>
                </a:lnTo>
                <a:lnTo>
                  <a:pt x="133568" y="2864"/>
                </a:lnTo>
                <a:lnTo>
                  <a:pt x="133568" y="2864"/>
                </a:lnTo>
                <a:lnTo>
                  <a:pt x="132750" y="2455"/>
                </a:lnTo>
                <a:lnTo>
                  <a:pt x="131318" y="2455"/>
                </a:lnTo>
                <a:lnTo>
                  <a:pt x="131932" y="2250"/>
                </a:lnTo>
                <a:close/>
                <a:moveTo>
                  <a:pt x="66682" y="4398"/>
                </a:moveTo>
                <a:lnTo>
                  <a:pt x="66784" y="4500"/>
                </a:lnTo>
                <a:lnTo>
                  <a:pt x="66477" y="4500"/>
                </a:lnTo>
                <a:lnTo>
                  <a:pt x="67091" y="4705"/>
                </a:lnTo>
                <a:lnTo>
                  <a:pt x="66784" y="4705"/>
                </a:lnTo>
                <a:lnTo>
                  <a:pt x="68232" y="4795"/>
                </a:lnTo>
                <a:lnTo>
                  <a:pt x="68232" y="4795"/>
                </a:lnTo>
                <a:lnTo>
                  <a:pt x="68625" y="4500"/>
                </a:lnTo>
                <a:lnTo>
                  <a:pt x="66682" y="4398"/>
                </a:lnTo>
                <a:close/>
                <a:moveTo>
                  <a:pt x="68232" y="4795"/>
                </a:moveTo>
                <a:lnTo>
                  <a:pt x="68216" y="4807"/>
                </a:lnTo>
                <a:lnTo>
                  <a:pt x="68324" y="4801"/>
                </a:lnTo>
                <a:lnTo>
                  <a:pt x="68324" y="4801"/>
                </a:lnTo>
                <a:lnTo>
                  <a:pt x="68232" y="4795"/>
                </a:lnTo>
                <a:close/>
                <a:moveTo>
                  <a:pt x="71489" y="4500"/>
                </a:moveTo>
                <a:lnTo>
                  <a:pt x="70568" y="4705"/>
                </a:lnTo>
                <a:lnTo>
                  <a:pt x="71080" y="4807"/>
                </a:lnTo>
                <a:lnTo>
                  <a:pt x="71489" y="4500"/>
                </a:lnTo>
                <a:close/>
                <a:moveTo>
                  <a:pt x="81102" y="205"/>
                </a:moveTo>
                <a:lnTo>
                  <a:pt x="81614" y="409"/>
                </a:lnTo>
                <a:lnTo>
                  <a:pt x="80386" y="307"/>
                </a:lnTo>
                <a:lnTo>
                  <a:pt x="80489" y="409"/>
                </a:lnTo>
                <a:lnTo>
                  <a:pt x="79773" y="409"/>
                </a:lnTo>
                <a:lnTo>
                  <a:pt x="79977" y="511"/>
                </a:lnTo>
                <a:lnTo>
                  <a:pt x="79466" y="511"/>
                </a:lnTo>
                <a:lnTo>
                  <a:pt x="80693" y="920"/>
                </a:lnTo>
                <a:lnTo>
                  <a:pt x="80693" y="920"/>
                </a:lnTo>
                <a:lnTo>
                  <a:pt x="79159" y="716"/>
                </a:lnTo>
                <a:lnTo>
                  <a:pt x="77011" y="716"/>
                </a:lnTo>
                <a:lnTo>
                  <a:pt x="77727" y="818"/>
                </a:lnTo>
                <a:lnTo>
                  <a:pt x="73841" y="1023"/>
                </a:lnTo>
                <a:lnTo>
                  <a:pt x="73943" y="1125"/>
                </a:lnTo>
                <a:lnTo>
                  <a:pt x="74864" y="1023"/>
                </a:lnTo>
                <a:lnTo>
                  <a:pt x="74864" y="1023"/>
                </a:lnTo>
                <a:lnTo>
                  <a:pt x="74250" y="1125"/>
                </a:lnTo>
                <a:lnTo>
                  <a:pt x="75989" y="1125"/>
                </a:lnTo>
                <a:lnTo>
                  <a:pt x="74659" y="1227"/>
                </a:lnTo>
                <a:lnTo>
                  <a:pt x="74830" y="1313"/>
                </a:lnTo>
                <a:lnTo>
                  <a:pt x="74830" y="1313"/>
                </a:lnTo>
                <a:lnTo>
                  <a:pt x="77216" y="1227"/>
                </a:lnTo>
                <a:lnTo>
                  <a:pt x="74557" y="1534"/>
                </a:lnTo>
                <a:lnTo>
                  <a:pt x="74557" y="1534"/>
                </a:lnTo>
                <a:lnTo>
                  <a:pt x="78034" y="1330"/>
                </a:lnTo>
                <a:lnTo>
                  <a:pt x="75784" y="1739"/>
                </a:lnTo>
                <a:lnTo>
                  <a:pt x="75784" y="1739"/>
                </a:lnTo>
                <a:lnTo>
                  <a:pt x="78341" y="1636"/>
                </a:lnTo>
                <a:lnTo>
                  <a:pt x="78341" y="1636"/>
                </a:lnTo>
                <a:lnTo>
                  <a:pt x="77830" y="1739"/>
                </a:lnTo>
                <a:lnTo>
                  <a:pt x="81818" y="1125"/>
                </a:lnTo>
                <a:lnTo>
                  <a:pt x="81818" y="1125"/>
                </a:lnTo>
                <a:lnTo>
                  <a:pt x="80386" y="1534"/>
                </a:lnTo>
                <a:lnTo>
                  <a:pt x="81409" y="1534"/>
                </a:lnTo>
                <a:lnTo>
                  <a:pt x="77523" y="1943"/>
                </a:lnTo>
                <a:lnTo>
                  <a:pt x="78648" y="2352"/>
                </a:lnTo>
                <a:lnTo>
                  <a:pt x="78648" y="2352"/>
                </a:lnTo>
                <a:lnTo>
                  <a:pt x="75375" y="2045"/>
                </a:lnTo>
                <a:lnTo>
                  <a:pt x="75375" y="2352"/>
                </a:lnTo>
                <a:lnTo>
                  <a:pt x="76193" y="2761"/>
                </a:lnTo>
                <a:lnTo>
                  <a:pt x="75682" y="2761"/>
                </a:lnTo>
                <a:lnTo>
                  <a:pt x="77216" y="2864"/>
                </a:lnTo>
                <a:lnTo>
                  <a:pt x="75022" y="3201"/>
                </a:lnTo>
                <a:lnTo>
                  <a:pt x="75022" y="3201"/>
                </a:lnTo>
                <a:lnTo>
                  <a:pt x="74761" y="3375"/>
                </a:lnTo>
                <a:lnTo>
                  <a:pt x="75170" y="3477"/>
                </a:lnTo>
                <a:lnTo>
                  <a:pt x="74148" y="3682"/>
                </a:lnTo>
                <a:lnTo>
                  <a:pt x="74045" y="3886"/>
                </a:lnTo>
                <a:lnTo>
                  <a:pt x="75989" y="3580"/>
                </a:lnTo>
                <a:lnTo>
                  <a:pt x="73739" y="3989"/>
                </a:lnTo>
                <a:lnTo>
                  <a:pt x="73432" y="3682"/>
                </a:lnTo>
                <a:lnTo>
                  <a:pt x="72716" y="3682"/>
                </a:lnTo>
                <a:lnTo>
                  <a:pt x="72818" y="4193"/>
                </a:lnTo>
                <a:lnTo>
                  <a:pt x="71489" y="4500"/>
                </a:lnTo>
                <a:lnTo>
                  <a:pt x="71489" y="4500"/>
                </a:lnTo>
                <a:lnTo>
                  <a:pt x="71489" y="4500"/>
                </a:lnTo>
                <a:lnTo>
                  <a:pt x="71284" y="4807"/>
                </a:lnTo>
                <a:lnTo>
                  <a:pt x="71898" y="4705"/>
                </a:lnTo>
                <a:lnTo>
                  <a:pt x="71898" y="4807"/>
                </a:lnTo>
                <a:lnTo>
                  <a:pt x="75784" y="4807"/>
                </a:lnTo>
                <a:lnTo>
                  <a:pt x="75477" y="5011"/>
                </a:lnTo>
                <a:lnTo>
                  <a:pt x="75477" y="5011"/>
                </a:lnTo>
                <a:lnTo>
                  <a:pt x="77318" y="4705"/>
                </a:lnTo>
                <a:lnTo>
                  <a:pt x="77727" y="4398"/>
                </a:lnTo>
                <a:lnTo>
                  <a:pt x="77114" y="4398"/>
                </a:lnTo>
                <a:lnTo>
                  <a:pt x="77216" y="4193"/>
                </a:lnTo>
                <a:lnTo>
                  <a:pt x="75682" y="4091"/>
                </a:lnTo>
                <a:lnTo>
                  <a:pt x="76193" y="4091"/>
                </a:lnTo>
                <a:lnTo>
                  <a:pt x="76091" y="3989"/>
                </a:lnTo>
                <a:lnTo>
                  <a:pt x="78341" y="3886"/>
                </a:lnTo>
                <a:lnTo>
                  <a:pt x="78545" y="3580"/>
                </a:lnTo>
                <a:lnTo>
                  <a:pt x="80489" y="3375"/>
                </a:lnTo>
                <a:lnTo>
                  <a:pt x="79977" y="3170"/>
                </a:lnTo>
                <a:lnTo>
                  <a:pt x="81205" y="3068"/>
                </a:lnTo>
                <a:lnTo>
                  <a:pt x="79159" y="2761"/>
                </a:lnTo>
                <a:lnTo>
                  <a:pt x="81614" y="2659"/>
                </a:lnTo>
                <a:lnTo>
                  <a:pt x="80386" y="2455"/>
                </a:lnTo>
                <a:lnTo>
                  <a:pt x="82534" y="2352"/>
                </a:lnTo>
                <a:lnTo>
                  <a:pt x="81920" y="2250"/>
                </a:lnTo>
                <a:lnTo>
                  <a:pt x="83966" y="2250"/>
                </a:lnTo>
                <a:lnTo>
                  <a:pt x="83864" y="2148"/>
                </a:lnTo>
                <a:lnTo>
                  <a:pt x="84375" y="2045"/>
                </a:lnTo>
                <a:lnTo>
                  <a:pt x="83557" y="2045"/>
                </a:lnTo>
                <a:lnTo>
                  <a:pt x="84682" y="1943"/>
                </a:lnTo>
                <a:lnTo>
                  <a:pt x="84580" y="1739"/>
                </a:lnTo>
                <a:lnTo>
                  <a:pt x="88466" y="1125"/>
                </a:lnTo>
                <a:lnTo>
                  <a:pt x="86216" y="1330"/>
                </a:lnTo>
                <a:lnTo>
                  <a:pt x="90920" y="614"/>
                </a:lnTo>
                <a:lnTo>
                  <a:pt x="89898" y="511"/>
                </a:lnTo>
                <a:lnTo>
                  <a:pt x="90000" y="409"/>
                </a:lnTo>
                <a:lnTo>
                  <a:pt x="89795" y="409"/>
                </a:lnTo>
                <a:lnTo>
                  <a:pt x="89898" y="307"/>
                </a:lnTo>
                <a:lnTo>
                  <a:pt x="89898" y="307"/>
                </a:lnTo>
                <a:lnTo>
                  <a:pt x="87136" y="409"/>
                </a:lnTo>
                <a:lnTo>
                  <a:pt x="88466" y="205"/>
                </a:lnTo>
                <a:lnTo>
                  <a:pt x="84682" y="205"/>
                </a:lnTo>
                <a:lnTo>
                  <a:pt x="84989" y="409"/>
                </a:lnTo>
                <a:lnTo>
                  <a:pt x="82739" y="205"/>
                </a:lnTo>
                <a:lnTo>
                  <a:pt x="83352" y="409"/>
                </a:lnTo>
                <a:lnTo>
                  <a:pt x="83352" y="409"/>
                </a:lnTo>
                <a:lnTo>
                  <a:pt x="81102" y="205"/>
                </a:lnTo>
                <a:close/>
                <a:moveTo>
                  <a:pt x="62898" y="4909"/>
                </a:moveTo>
                <a:lnTo>
                  <a:pt x="63205" y="5011"/>
                </a:lnTo>
                <a:lnTo>
                  <a:pt x="63205" y="4909"/>
                </a:lnTo>
                <a:close/>
                <a:moveTo>
                  <a:pt x="55227" y="3989"/>
                </a:moveTo>
                <a:lnTo>
                  <a:pt x="55330" y="4091"/>
                </a:lnTo>
                <a:lnTo>
                  <a:pt x="50318" y="5011"/>
                </a:lnTo>
                <a:lnTo>
                  <a:pt x="50523" y="5011"/>
                </a:lnTo>
                <a:lnTo>
                  <a:pt x="50318" y="5216"/>
                </a:lnTo>
                <a:lnTo>
                  <a:pt x="50318" y="5216"/>
                </a:lnTo>
                <a:lnTo>
                  <a:pt x="51545" y="5011"/>
                </a:lnTo>
                <a:lnTo>
                  <a:pt x="51443" y="5318"/>
                </a:lnTo>
                <a:lnTo>
                  <a:pt x="54102" y="4500"/>
                </a:lnTo>
                <a:lnTo>
                  <a:pt x="53591" y="4909"/>
                </a:lnTo>
                <a:lnTo>
                  <a:pt x="53591" y="4909"/>
                </a:lnTo>
                <a:lnTo>
                  <a:pt x="56045" y="4091"/>
                </a:lnTo>
                <a:lnTo>
                  <a:pt x="55227" y="3989"/>
                </a:lnTo>
                <a:close/>
                <a:moveTo>
                  <a:pt x="65761" y="4705"/>
                </a:moveTo>
                <a:lnTo>
                  <a:pt x="63818" y="4807"/>
                </a:lnTo>
                <a:lnTo>
                  <a:pt x="64227" y="4909"/>
                </a:lnTo>
                <a:lnTo>
                  <a:pt x="63920" y="4909"/>
                </a:lnTo>
                <a:lnTo>
                  <a:pt x="64330" y="5011"/>
                </a:lnTo>
                <a:lnTo>
                  <a:pt x="64023" y="5216"/>
                </a:lnTo>
                <a:lnTo>
                  <a:pt x="63205" y="5011"/>
                </a:lnTo>
                <a:lnTo>
                  <a:pt x="62898" y="5114"/>
                </a:lnTo>
                <a:lnTo>
                  <a:pt x="63000" y="5114"/>
                </a:lnTo>
                <a:lnTo>
                  <a:pt x="63102" y="5318"/>
                </a:lnTo>
                <a:lnTo>
                  <a:pt x="63102" y="5318"/>
                </a:lnTo>
                <a:lnTo>
                  <a:pt x="62489" y="5216"/>
                </a:lnTo>
                <a:lnTo>
                  <a:pt x="61875" y="5420"/>
                </a:lnTo>
                <a:lnTo>
                  <a:pt x="64125" y="5420"/>
                </a:lnTo>
                <a:lnTo>
                  <a:pt x="62898" y="5625"/>
                </a:lnTo>
                <a:lnTo>
                  <a:pt x="63102" y="5727"/>
                </a:lnTo>
                <a:lnTo>
                  <a:pt x="63000" y="5932"/>
                </a:lnTo>
                <a:lnTo>
                  <a:pt x="63000" y="5932"/>
                </a:lnTo>
                <a:lnTo>
                  <a:pt x="65148" y="5420"/>
                </a:lnTo>
                <a:lnTo>
                  <a:pt x="64943" y="5318"/>
                </a:lnTo>
                <a:lnTo>
                  <a:pt x="65761" y="4705"/>
                </a:lnTo>
                <a:close/>
                <a:moveTo>
                  <a:pt x="209148" y="5011"/>
                </a:moveTo>
                <a:lnTo>
                  <a:pt x="209455" y="5420"/>
                </a:lnTo>
                <a:lnTo>
                  <a:pt x="207102" y="5216"/>
                </a:lnTo>
                <a:lnTo>
                  <a:pt x="207409" y="5318"/>
                </a:lnTo>
                <a:lnTo>
                  <a:pt x="207205" y="5318"/>
                </a:lnTo>
                <a:lnTo>
                  <a:pt x="207716" y="5625"/>
                </a:lnTo>
                <a:lnTo>
                  <a:pt x="207511" y="5625"/>
                </a:lnTo>
                <a:lnTo>
                  <a:pt x="211705" y="5932"/>
                </a:lnTo>
                <a:lnTo>
                  <a:pt x="210170" y="5420"/>
                </a:lnTo>
                <a:lnTo>
                  <a:pt x="210170" y="5420"/>
                </a:lnTo>
                <a:lnTo>
                  <a:pt x="212420" y="5727"/>
                </a:lnTo>
                <a:lnTo>
                  <a:pt x="212318" y="5523"/>
                </a:lnTo>
                <a:lnTo>
                  <a:pt x="209148" y="5011"/>
                </a:lnTo>
                <a:close/>
                <a:moveTo>
                  <a:pt x="65148" y="5932"/>
                </a:moveTo>
                <a:lnTo>
                  <a:pt x="65966" y="6239"/>
                </a:lnTo>
                <a:lnTo>
                  <a:pt x="66989" y="5932"/>
                </a:lnTo>
                <a:close/>
                <a:moveTo>
                  <a:pt x="59523" y="4500"/>
                </a:moveTo>
                <a:lnTo>
                  <a:pt x="58193" y="4807"/>
                </a:lnTo>
                <a:lnTo>
                  <a:pt x="58295" y="5011"/>
                </a:lnTo>
                <a:lnTo>
                  <a:pt x="57886" y="5216"/>
                </a:lnTo>
                <a:lnTo>
                  <a:pt x="58193" y="5420"/>
                </a:lnTo>
                <a:lnTo>
                  <a:pt x="56455" y="5216"/>
                </a:lnTo>
                <a:lnTo>
                  <a:pt x="56659" y="5216"/>
                </a:lnTo>
                <a:lnTo>
                  <a:pt x="55739" y="4909"/>
                </a:lnTo>
                <a:lnTo>
                  <a:pt x="55841" y="4807"/>
                </a:lnTo>
                <a:lnTo>
                  <a:pt x="54716" y="4909"/>
                </a:lnTo>
                <a:lnTo>
                  <a:pt x="55227" y="5011"/>
                </a:lnTo>
                <a:lnTo>
                  <a:pt x="53795" y="5216"/>
                </a:lnTo>
                <a:lnTo>
                  <a:pt x="54818" y="5216"/>
                </a:lnTo>
                <a:lnTo>
                  <a:pt x="53182" y="5420"/>
                </a:lnTo>
                <a:lnTo>
                  <a:pt x="54511" y="5318"/>
                </a:lnTo>
                <a:lnTo>
                  <a:pt x="52466" y="5727"/>
                </a:lnTo>
                <a:lnTo>
                  <a:pt x="53386" y="5932"/>
                </a:lnTo>
                <a:lnTo>
                  <a:pt x="53693" y="5830"/>
                </a:lnTo>
                <a:lnTo>
                  <a:pt x="53898" y="5932"/>
                </a:lnTo>
                <a:lnTo>
                  <a:pt x="54307" y="5830"/>
                </a:lnTo>
                <a:lnTo>
                  <a:pt x="54409" y="5727"/>
                </a:lnTo>
                <a:lnTo>
                  <a:pt x="55227" y="5625"/>
                </a:lnTo>
                <a:lnTo>
                  <a:pt x="54614" y="5830"/>
                </a:lnTo>
                <a:lnTo>
                  <a:pt x="56455" y="5727"/>
                </a:lnTo>
                <a:lnTo>
                  <a:pt x="56455" y="5727"/>
                </a:lnTo>
                <a:lnTo>
                  <a:pt x="54102" y="6136"/>
                </a:lnTo>
                <a:lnTo>
                  <a:pt x="54102" y="6341"/>
                </a:lnTo>
                <a:lnTo>
                  <a:pt x="57784" y="5932"/>
                </a:lnTo>
                <a:lnTo>
                  <a:pt x="57682" y="5932"/>
                </a:lnTo>
                <a:lnTo>
                  <a:pt x="59625" y="5727"/>
                </a:lnTo>
                <a:lnTo>
                  <a:pt x="60443" y="5114"/>
                </a:lnTo>
                <a:lnTo>
                  <a:pt x="58909" y="5318"/>
                </a:lnTo>
                <a:lnTo>
                  <a:pt x="59216" y="5114"/>
                </a:lnTo>
                <a:lnTo>
                  <a:pt x="58909" y="5114"/>
                </a:lnTo>
                <a:lnTo>
                  <a:pt x="59523" y="4500"/>
                </a:lnTo>
                <a:close/>
                <a:moveTo>
                  <a:pt x="70057" y="4705"/>
                </a:moveTo>
                <a:lnTo>
                  <a:pt x="68324" y="4801"/>
                </a:lnTo>
                <a:lnTo>
                  <a:pt x="68324" y="4801"/>
                </a:lnTo>
                <a:lnTo>
                  <a:pt x="68420" y="4807"/>
                </a:lnTo>
                <a:lnTo>
                  <a:pt x="68420" y="5318"/>
                </a:lnTo>
                <a:lnTo>
                  <a:pt x="67909" y="5625"/>
                </a:lnTo>
                <a:lnTo>
                  <a:pt x="67807" y="5830"/>
                </a:lnTo>
                <a:lnTo>
                  <a:pt x="68420" y="6034"/>
                </a:lnTo>
                <a:lnTo>
                  <a:pt x="68318" y="6136"/>
                </a:lnTo>
                <a:lnTo>
                  <a:pt x="69955" y="6136"/>
                </a:lnTo>
                <a:lnTo>
                  <a:pt x="69648" y="6341"/>
                </a:lnTo>
                <a:lnTo>
                  <a:pt x="75580" y="6034"/>
                </a:lnTo>
                <a:lnTo>
                  <a:pt x="75068" y="5932"/>
                </a:lnTo>
                <a:lnTo>
                  <a:pt x="75580" y="5523"/>
                </a:lnTo>
                <a:lnTo>
                  <a:pt x="74966" y="5420"/>
                </a:lnTo>
                <a:lnTo>
                  <a:pt x="75068" y="5318"/>
                </a:lnTo>
                <a:lnTo>
                  <a:pt x="71898" y="5523"/>
                </a:lnTo>
                <a:lnTo>
                  <a:pt x="72000" y="5625"/>
                </a:lnTo>
                <a:lnTo>
                  <a:pt x="70261" y="5420"/>
                </a:lnTo>
                <a:lnTo>
                  <a:pt x="70159" y="5523"/>
                </a:lnTo>
                <a:lnTo>
                  <a:pt x="69750" y="5523"/>
                </a:lnTo>
                <a:lnTo>
                  <a:pt x="70261" y="5318"/>
                </a:lnTo>
                <a:lnTo>
                  <a:pt x="69239" y="4909"/>
                </a:lnTo>
                <a:lnTo>
                  <a:pt x="70568" y="4909"/>
                </a:lnTo>
                <a:lnTo>
                  <a:pt x="69443" y="4807"/>
                </a:lnTo>
                <a:lnTo>
                  <a:pt x="70057" y="4705"/>
                </a:lnTo>
                <a:close/>
                <a:moveTo>
                  <a:pt x="165273" y="4705"/>
                </a:moveTo>
                <a:lnTo>
                  <a:pt x="160773" y="4909"/>
                </a:lnTo>
                <a:lnTo>
                  <a:pt x="160875" y="5011"/>
                </a:lnTo>
                <a:lnTo>
                  <a:pt x="160364" y="5114"/>
                </a:lnTo>
                <a:lnTo>
                  <a:pt x="159341" y="5420"/>
                </a:lnTo>
                <a:lnTo>
                  <a:pt x="158727" y="5625"/>
                </a:lnTo>
                <a:lnTo>
                  <a:pt x="158830" y="5727"/>
                </a:lnTo>
                <a:lnTo>
                  <a:pt x="158216" y="5830"/>
                </a:lnTo>
                <a:lnTo>
                  <a:pt x="158727" y="5932"/>
                </a:lnTo>
                <a:lnTo>
                  <a:pt x="158318" y="6239"/>
                </a:lnTo>
                <a:lnTo>
                  <a:pt x="158727" y="6341"/>
                </a:lnTo>
                <a:lnTo>
                  <a:pt x="158318" y="6443"/>
                </a:lnTo>
                <a:lnTo>
                  <a:pt x="158114" y="6648"/>
                </a:lnTo>
                <a:lnTo>
                  <a:pt x="157602" y="6955"/>
                </a:lnTo>
                <a:lnTo>
                  <a:pt x="158114" y="7261"/>
                </a:lnTo>
                <a:lnTo>
                  <a:pt x="160057" y="7057"/>
                </a:lnTo>
                <a:lnTo>
                  <a:pt x="159750" y="6852"/>
                </a:lnTo>
                <a:lnTo>
                  <a:pt x="160159" y="6341"/>
                </a:lnTo>
                <a:lnTo>
                  <a:pt x="160875" y="6239"/>
                </a:lnTo>
                <a:lnTo>
                  <a:pt x="160875" y="6136"/>
                </a:lnTo>
                <a:lnTo>
                  <a:pt x="161182" y="6034"/>
                </a:lnTo>
                <a:lnTo>
                  <a:pt x="160977" y="5932"/>
                </a:lnTo>
                <a:lnTo>
                  <a:pt x="165273" y="4705"/>
                </a:lnTo>
                <a:close/>
                <a:moveTo>
                  <a:pt x="212114" y="6852"/>
                </a:moveTo>
                <a:lnTo>
                  <a:pt x="211500" y="7261"/>
                </a:lnTo>
                <a:lnTo>
                  <a:pt x="214057" y="7364"/>
                </a:lnTo>
                <a:lnTo>
                  <a:pt x="212114" y="6852"/>
                </a:lnTo>
                <a:close/>
                <a:moveTo>
                  <a:pt x="177955" y="7159"/>
                </a:moveTo>
                <a:lnTo>
                  <a:pt x="178568" y="7466"/>
                </a:lnTo>
                <a:lnTo>
                  <a:pt x="177852" y="7261"/>
                </a:lnTo>
                <a:lnTo>
                  <a:pt x="177955" y="7159"/>
                </a:lnTo>
                <a:close/>
                <a:moveTo>
                  <a:pt x="58602" y="6955"/>
                </a:moveTo>
                <a:lnTo>
                  <a:pt x="57375" y="7159"/>
                </a:lnTo>
                <a:lnTo>
                  <a:pt x="57784" y="7568"/>
                </a:lnTo>
                <a:lnTo>
                  <a:pt x="58602" y="7261"/>
                </a:lnTo>
                <a:lnTo>
                  <a:pt x="58602" y="6955"/>
                </a:lnTo>
                <a:close/>
                <a:moveTo>
                  <a:pt x="108307" y="7568"/>
                </a:moveTo>
                <a:lnTo>
                  <a:pt x="108211" y="7587"/>
                </a:lnTo>
                <a:lnTo>
                  <a:pt x="108211" y="7587"/>
                </a:lnTo>
                <a:lnTo>
                  <a:pt x="108381" y="7603"/>
                </a:lnTo>
                <a:lnTo>
                  <a:pt x="108381" y="7603"/>
                </a:lnTo>
                <a:lnTo>
                  <a:pt x="108307" y="7568"/>
                </a:lnTo>
                <a:close/>
                <a:moveTo>
                  <a:pt x="73636" y="7159"/>
                </a:moveTo>
                <a:lnTo>
                  <a:pt x="74659" y="7670"/>
                </a:lnTo>
                <a:lnTo>
                  <a:pt x="76193" y="7670"/>
                </a:lnTo>
                <a:lnTo>
                  <a:pt x="76193" y="7466"/>
                </a:lnTo>
                <a:lnTo>
                  <a:pt x="75989" y="7261"/>
                </a:lnTo>
                <a:lnTo>
                  <a:pt x="73636" y="7159"/>
                </a:lnTo>
                <a:close/>
                <a:moveTo>
                  <a:pt x="108381" y="7603"/>
                </a:moveTo>
                <a:lnTo>
                  <a:pt x="109841" y="8284"/>
                </a:lnTo>
                <a:lnTo>
                  <a:pt x="110250" y="7773"/>
                </a:lnTo>
                <a:lnTo>
                  <a:pt x="108381" y="7603"/>
                </a:lnTo>
                <a:close/>
                <a:moveTo>
                  <a:pt x="68011" y="6852"/>
                </a:moveTo>
                <a:lnTo>
                  <a:pt x="64227" y="7364"/>
                </a:lnTo>
                <a:lnTo>
                  <a:pt x="63511" y="8386"/>
                </a:lnTo>
                <a:lnTo>
                  <a:pt x="63511" y="8386"/>
                </a:lnTo>
                <a:lnTo>
                  <a:pt x="64534" y="8182"/>
                </a:lnTo>
                <a:lnTo>
                  <a:pt x="64739" y="7773"/>
                </a:lnTo>
                <a:lnTo>
                  <a:pt x="65352" y="7773"/>
                </a:lnTo>
                <a:lnTo>
                  <a:pt x="68011" y="6852"/>
                </a:lnTo>
                <a:close/>
                <a:moveTo>
                  <a:pt x="216716" y="8182"/>
                </a:moveTo>
                <a:lnTo>
                  <a:pt x="217227" y="8489"/>
                </a:lnTo>
                <a:lnTo>
                  <a:pt x="217330" y="8182"/>
                </a:lnTo>
                <a:close/>
                <a:moveTo>
                  <a:pt x="62080" y="6852"/>
                </a:moveTo>
                <a:lnTo>
                  <a:pt x="60852" y="7159"/>
                </a:lnTo>
                <a:lnTo>
                  <a:pt x="61568" y="7364"/>
                </a:lnTo>
                <a:lnTo>
                  <a:pt x="61057" y="7466"/>
                </a:lnTo>
                <a:lnTo>
                  <a:pt x="61057" y="7568"/>
                </a:lnTo>
                <a:lnTo>
                  <a:pt x="60341" y="7773"/>
                </a:lnTo>
                <a:lnTo>
                  <a:pt x="60034" y="7466"/>
                </a:lnTo>
                <a:lnTo>
                  <a:pt x="59420" y="7773"/>
                </a:lnTo>
                <a:lnTo>
                  <a:pt x="59727" y="8182"/>
                </a:lnTo>
                <a:lnTo>
                  <a:pt x="60136" y="8284"/>
                </a:lnTo>
                <a:lnTo>
                  <a:pt x="60443" y="8898"/>
                </a:lnTo>
                <a:lnTo>
                  <a:pt x="61159" y="8898"/>
                </a:lnTo>
                <a:lnTo>
                  <a:pt x="61364" y="8489"/>
                </a:lnTo>
                <a:lnTo>
                  <a:pt x="62182" y="8591"/>
                </a:lnTo>
                <a:lnTo>
                  <a:pt x="63205" y="7773"/>
                </a:lnTo>
                <a:lnTo>
                  <a:pt x="62795" y="7875"/>
                </a:lnTo>
                <a:lnTo>
                  <a:pt x="62795" y="7670"/>
                </a:lnTo>
                <a:lnTo>
                  <a:pt x="62898" y="7670"/>
                </a:lnTo>
                <a:lnTo>
                  <a:pt x="62182" y="7568"/>
                </a:lnTo>
                <a:lnTo>
                  <a:pt x="63409" y="7261"/>
                </a:lnTo>
                <a:lnTo>
                  <a:pt x="63205" y="7159"/>
                </a:lnTo>
                <a:lnTo>
                  <a:pt x="63511" y="6852"/>
                </a:lnTo>
                <a:close/>
                <a:moveTo>
                  <a:pt x="47250" y="6443"/>
                </a:moveTo>
                <a:lnTo>
                  <a:pt x="47148" y="6852"/>
                </a:lnTo>
                <a:lnTo>
                  <a:pt x="43977" y="8386"/>
                </a:lnTo>
                <a:lnTo>
                  <a:pt x="44284" y="8386"/>
                </a:lnTo>
                <a:lnTo>
                  <a:pt x="44898" y="8693"/>
                </a:lnTo>
                <a:lnTo>
                  <a:pt x="44795" y="9102"/>
                </a:lnTo>
                <a:lnTo>
                  <a:pt x="44795" y="9102"/>
                </a:lnTo>
                <a:lnTo>
                  <a:pt x="51955" y="7159"/>
                </a:lnTo>
                <a:lnTo>
                  <a:pt x="51545" y="6545"/>
                </a:lnTo>
                <a:lnTo>
                  <a:pt x="50318" y="6750"/>
                </a:lnTo>
                <a:lnTo>
                  <a:pt x="50420" y="6545"/>
                </a:lnTo>
                <a:lnTo>
                  <a:pt x="50011" y="6648"/>
                </a:lnTo>
                <a:lnTo>
                  <a:pt x="50216" y="6545"/>
                </a:lnTo>
                <a:lnTo>
                  <a:pt x="47250" y="6443"/>
                </a:lnTo>
                <a:close/>
                <a:moveTo>
                  <a:pt x="158625" y="7261"/>
                </a:moveTo>
                <a:lnTo>
                  <a:pt x="157602" y="7875"/>
                </a:lnTo>
                <a:lnTo>
                  <a:pt x="157500" y="8182"/>
                </a:lnTo>
                <a:lnTo>
                  <a:pt x="156989" y="8284"/>
                </a:lnTo>
                <a:lnTo>
                  <a:pt x="159034" y="9102"/>
                </a:lnTo>
                <a:lnTo>
                  <a:pt x="158830" y="9102"/>
                </a:lnTo>
                <a:lnTo>
                  <a:pt x="158830" y="9205"/>
                </a:lnTo>
                <a:lnTo>
                  <a:pt x="158727" y="9205"/>
                </a:lnTo>
                <a:lnTo>
                  <a:pt x="158727" y="9307"/>
                </a:lnTo>
                <a:lnTo>
                  <a:pt x="158625" y="9307"/>
                </a:lnTo>
                <a:lnTo>
                  <a:pt x="160773" y="9614"/>
                </a:lnTo>
                <a:lnTo>
                  <a:pt x="160773" y="9614"/>
                </a:lnTo>
                <a:lnTo>
                  <a:pt x="160568" y="9511"/>
                </a:lnTo>
                <a:lnTo>
                  <a:pt x="161489" y="9511"/>
                </a:lnTo>
                <a:lnTo>
                  <a:pt x="159239" y="8080"/>
                </a:lnTo>
                <a:lnTo>
                  <a:pt x="159341" y="7773"/>
                </a:lnTo>
                <a:lnTo>
                  <a:pt x="159545" y="7670"/>
                </a:lnTo>
                <a:lnTo>
                  <a:pt x="159545" y="7466"/>
                </a:lnTo>
                <a:lnTo>
                  <a:pt x="158625" y="7261"/>
                </a:lnTo>
                <a:close/>
                <a:moveTo>
                  <a:pt x="18920" y="9818"/>
                </a:moveTo>
                <a:lnTo>
                  <a:pt x="18511" y="9920"/>
                </a:lnTo>
                <a:lnTo>
                  <a:pt x="18511" y="9920"/>
                </a:lnTo>
                <a:lnTo>
                  <a:pt x="18637" y="9901"/>
                </a:lnTo>
                <a:lnTo>
                  <a:pt x="18637" y="9901"/>
                </a:lnTo>
                <a:lnTo>
                  <a:pt x="18920" y="9818"/>
                </a:lnTo>
                <a:close/>
                <a:moveTo>
                  <a:pt x="137352" y="10125"/>
                </a:moveTo>
                <a:lnTo>
                  <a:pt x="137352" y="10125"/>
                </a:lnTo>
                <a:lnTo>
                  <a:pt x="137352" y="10125"/>
                </a:lnTo>
                <a:close/>
                <a:moveTo>
                  <a:pt x="88977" y="9818"/>
                </a:moveTo>
                <a:lnTo>
                  <a:pt x="88670" y="10125"/>
                </a:lnTo>
                <a:lnTo>
                  <a:pt x="88466" y="10125"/>
                </a:lnTo>
                <a:lnTo>
                  <a:pt x="88364" y="10432"/>
                </a:lnTo>
                <a:lnTo>
                  <a:pt x="88875" y="10534"/>
                </a:lnTo>
                <a:lnTo>
                  <a:pt x="88568" y="10636"/>
                </a:lnTo>
                <a:lnTo>
                  <a:pt x="89489" y="10636"/>
                </a:lnTo>
                <a:lnTo>
                  <a:pt x="90000" y="10227"/>
                </a:lnTo>
                <a:lnTo>
                  <a:pt x="88977" y="9818"/>
                </a:lnTo>
                <a:close/>
                <a:moveTo>
                  <a:pt x="52466" y="7261"/>
                </a:moveTo>
                <a:lnTo>
                  <a:pt x="48170" y="8591"/>
                </a:lnTo>
                <a:lnTo>
                  <a:pt x="48784" y="8693"/>
                </a:lnTo>
                <a:lnTo>
                  <a:pt x="48375" y="8898"/>
                </a:lnTo>
                <a:lnTo>
                  <a:pt x="50216" y="8795"/>
                </a:lnTo>
                <a:lnTo>
                  <a:pt x="50216" y="8795"/>
                </a:lnTo>
                <a:lnTo>
                  <a:pt x="49705" y="8898"/>
                </a:lnTo>
                <a:lnTo>
                  <a:pt x="49807" y="8898"/>
                </a:lnTo>
                <a:lnTo>
                  <a:pt x="47761" y="9307"/>
                </a:lnTo>
                <a:lnTo>
                  <a:pt x="51545" y="9818"/>
                </a:lnTo>
                <a:lnTo>
                  <a:pt x="48273" y="9920"/>
                </a:lnTo>
                <a:lnTo>
                  <a:pt x="47557" y="10534"/>
                </a:lnTo>
                <a:lnTo>
                  <a:pt x="49193" y="10739"/>
                </a:lnTo>
                <a:lnTo>
                  <a:pt x="48989" y="11352"/>
                </a:lnTo>
                <a:lnTo>
                  <a:pt x="54102" y="10534"/>
                </a:lnTo>
                <a:lnTo>
                  <a:pt x="54102" y="10739"/>
                </a:lnTo>
                <a:lnTo>
                  <a:pt x="54818" y="10841"/>
                </a:lnTo>
                <a:lnTo>
                  <a:pt x="54614" y="10943"/>
                </a:lnTo>
                <a:lnTo>
                  <a:pt x="56148" y="11045"/>
                </a:lnTo>
                <a:lnTo>
                  <a:pt x="57170" y="10534"/>
                </a:lnTo>
                <a:lnTo>
                  <a:pt x="56250" y="10739"/>
                </a:lnTo>
                <a:lnTo>
                  <a:pt x="56455" y="10534"/>
                </a:lnTo>
                <a:lnTo>
                  <a:pt x="56352" y="10432"/>
                </a:lnTo>
                <a:lnTo>
                  <a:pt x="58295" y="10023"/>
                </a:lnTo>
                <a:lnTo>
                  <a:pt x="57989" y="9920"/>
                </a:lnTo>
                <a:lnTo>
                  <a:pt x="57989" y="9818"/>
                </a:lnTo>
                <a:lnTo>
                  <a:pt x="56864" y="9409"/>
                </a:lnTo>
                <a:lnTo>
                  <a:pt x="57682" y="7670"/>
                </a:lnTo>
                <a:lnTo>
                  <a:pt x="56455" y="7364"/>
                </a:lnTo>
                <a:lnTo>
                  <a:pt x="55739" y="8489"/>
                </a:lnTo>
                <a:lnTo>
                  <a:pt x="55023" y="8693"/>
                </a:lnTo>
                <a:lnTo>
                  <a:pt x="55023" y="8693"/>
                </a:lnTo>
                <a:lnTo>
                  <a:pt x="55227" y="7875"/>
                </a:lnTo>
                <a:lnTo>
                  <a:pt x="54614" y="7773"/>
                </a:lnTo>
                <a:lnTo>
                  <a:pt x="53591" y="8080"/>
                </a:lnTo>
                <a:lnTo>
                  <a:pt x="53693" y="7977"/>
                </a:lnTo>
                <a:lnTo>
                  <a:pt x="53182" y="8080"/>
                </a:lnTo>
                <a:lnTo>
                  <a:pt x="53182" y="8080"/>
                </a:lnTo>
                <a:lnTo>
                  <a:pt x="53898" y="7773"/>
                </a:lnTo>
                <a:lnTo>
                  <a:pt x="51750" y="7875"/>
                </a:lnTo>
                <a:lnTo>
                  <a:pt x="52466" y="7261"/>
                </a:lnTo>
                <a:close/>
                <a:moveTo>
                  <a:pt x="60341" y="10330"/>
                </a:moveTo>
                <a:lnTo>
                  <a:pt x="58602" y="10841"/>
                </a:lnTo>
                <a:lnTo>
                  <a:pt x="59114" y="11148"/>
                </a:lnTo>
                <a:lnTo>
                  <a:pt x="60136" y="11352"/>
                </a:lnTo>
                <a:lnTo>
                  <a:pt x="61159" y="11045"/>
                </a:lnTo>
                <a:lnTo>
                  <a:pt x="60239" y="10432"/>
                </a:lnTo>
                <a:lnTo>
                  <a:pt x="60341" y="10330"/>
                </a:lnTo>
                <a:close/>
                <a:moveTo>
                  <a:pt x="175193" y="11250"/>
                </a:moveTo>
                <a:lnTo>
                  <a:pt x="176114" y="11557"/>
                </a:lnTo>
                <a:lnTo>
                  <a:pt x="176114" y="12068"/>
                </a:lnTo>
                <a:lnTo>
                  <a:pt x="177136" y="12170"/>
                </a:lnTo>
                <a:lnTo>
                  <a:pt x="177136" y="12170"/>
                </a:lnTo>
                <a:lnTo>
                  <a:pt x="176011" y="12068"/>
                </a:lnTo>
                <a:lnTo>
                  <a:pt x="175193" y="11250"/>
                </a:lnTo>
                <a:close/>
                <a:moveTo>
                  <a:pt x="73023" y="11557"/>
                </a:moveTo>
                <a:lnTo>
                  <a:pt x="72307" y="12375"/>
                </a:lnTo>
                <a:lnTo>
                  <a:pt x="73432" y="12375"/>
                </a:lnTo>
                <a:lnTo>
                  <a:pt x="74148" y="11659"/>
                </a:lnTo>
                <a:lnTo>
                  <a:pt x="73023" y="11557"/>
                </a:lnTo>
                <a:close/>
                <a:moveTo>
                  <a:pt x="108409" y="13295"/>
                </a:moveTo>
                <a:lnTo>
                  <a:pt x="108716" y="13398"/>
                </a:lnTo>
                <a:lnTo>
                  <a:pt x="108818" y="13398"/>
                </a:lnTo>
                <a:lnTo>
                  <a:pt x="108409" y="13295"/>
                </a:lnTo>
                <a:close/>
                <a:moveTo>
                  <a:pt x="9205" y="13807"/>
                </a:moveTo>
                <a:lnTo>
                  <a:pt x="9102" y="13909"/>
                </a:lnTo>
                <a:lnTo>
                  <a:pt x="9205" y="13909"/>
                </a:lnTo>
                <a:lnTo>
                  <a:pt x="9205" y="13807"/>
                </a:lnTo>
                <a:close/>
                <a:moveTo>
                  <a:pt x="5420" y="11045"/>
                </a:moveTo>
                <a:lnTo>
                  <a:pt x="0" y="14420"/>
                </a:lnTo>
                <a:lnTo>
                  <a:pt x="511" y="14318"/>
                </a:lnTo>
                <a:lnTo>
                  <a:pt x="1227" y="13909"/>
                </a:lnTo>
                <a:lnTo>
                  <a:pt x="1227" y="13705"/>
                </a:lnTo>
                <a:lnTo>
                  <a:pt x="1739" y="13398"/>
                </a:lnTo>
                <a:lnTo>
                  <a:pt x="1636" y="13500"/>
                </a:lnTo>
                <a:lnTo>
                  <a:pt x="2352" y="13295"/>
                </a:lnTo>
                <a:lnTo>
                  <a:pt x="2148" y="13398"/>
                </a:lnTo>
                <a:lnTo>
                  <a:pt x="2761" y="13193"/>
                </a:lnTo>
                <a:lnTo>
                  <a:pt x="2761" y="13193"/>
                </a:lnTo>
                <a:lnTo>
                  <a:pt x="1636" y="14011"/>
                </a:lnTo>
                <a:lnTo>
                  <a:pt x="3273" y="14114"/>
                </a:lnTo>
                <a:lnTo>
                  <a:pt x="3068" y="14625"/>
                </a:lnTo>
                <a:lnTo>
                  <a:pt x="3375" y="15034"/>
                </a:lnTo>
                <a:lnTo>
                  <a:pt x="3989" y="14932"/>
                </a:lnTo>
                <a:lnTo>
                  <a:pt x="3682" y="15136"/>
                </a:lnTo>
                <a:lnTo>
                  <a:pt x="4295" y="14932"/>
                </a:lnTo>
                <a:lnTo>
                  <a:pt x="4193" y="15034"/>
                </a:lnTo>
                <a:lnTo>
                  <a:pt x="4193" y="15034"/>
                </a:lnTo>
                <a:lnTo>
                  <a:pt x="4602" y="14727"/>
                </a:lnTo>
                <a:lnTo>
                  <a:pt x="4500" y="14625"/>
                </a:lnTo>
                <a:lnTo>
                  <a:pt x="5523" y="14318"/>
                </a:lnTo>
                <a:lnTo>
                  <a:pt x="5318" y="14318"/>
                </a:lnTo>
                <a:lnTo>
                  <a:pt x="5830" y="14114"/>
                </a:lnTo>
                <a:lnTo>
                  <a:pt x="5727" y="14114"/>
                </a:lnTo>
                <a:lnTo>
                  <a:pt x="5727" y="13909"/>
                </a:lnTo>
                <a:lnTo>
                  <a:pt x="6136" y="14011"/>
                </a:lnTo>
                <a:lnTo>
                  <a:pt x="6750" y="14011"/>
                </a:lnTo>
                <a:lnTo>
                  <a:pt x="6852" y="13807"/>
                </a:lnTo>
                <a:lnTo>
                  <a:pt x="7159" y="13909"/>
                </a:lnTo>
                <a:lnTo>
                  <a:pt x="8386" y="13500"/>
                </a:lnTo>
                <a:lnTo>
                  <a:pt x="8080" y="13398"/>
                </a:lnTo>
                <a:lnTo>
                  <a:pt x="7977" y="13398"/>
                </a:lnTo>
                <a:lnTo>
                  <a:pt x="8080" y="13193"/>
                </a:lnTo>
                <a:lnTo>
                  <a:pt x="8080" y="12886"/>
                </a:lnTo>
                <a:lnTo>
                  <a:pt x="7364" y="12682"/>
                </a:lnTo>
                <a:lnTo>
                  <a:pt x="7364" y="12682"/>
                </a:lnTo>
                <a:lnTo>
                  <a:pt x="7568" y="12784"/>
                </a:lnTo>
                <a:lnTo>
                  <a:pt x="6852" y="12886"/>
                </a:lnTo>
                <a:lnTo>
                  <a:pt x="7261" y="12682"/>
                </a:lnTo>
                <a:lnTo>
                  <a:pt x="6341" y="12682"/>
                </a:lnTo>
                <a:lnTo>
                  <a:pt x="6034" y="12989"/>
                </a:lnTo>
                <a:lnTo>
                  <a:pt x="6034" y="13193"/>
                </a:lnTo>
                <a:lnTo>
                  <a:pt x="5625" y="13398"/>
                </a:lnTo>
                <a:lnTo>
                  <a:pt x="5625" y="13398"/>
                </a:lnTo>
                <a:lnTo>
                  <a:pt x="5932" y="13193"/>
                </a:lnTo>
                <a:lnTo>
                  <a:pt x="5523" y="13295"/>
                </a:lnTo>
                <a:lnTo>
                  <a:pt x="5523" y="13091"/>
                </a:lnTo>
                <a:lnTo>
                  <a:pt x="6545" y="12375"/>
                </a:lnTo>
                <a:lnTo>
                  <a:pt x="6136" y="12375"/>
                </a:lnTo>
                <a:lnTo>
                  <a:pt x="6648" y="12068"/>
                </a:lnTo>
                <a:lnTo>
                  <a:pt x="5830" y="11659"/>
                </a:lnTo>
                <a:lnTo>
                  <a:pt x="5932" y="11557"/>
                </a:lnTo>
                <a:lnTo>
                  <a:pt x="5727" y="11352"/>
                </a:lnTo>
                <a:lnTo>
                  <a:pt x="5523" y="11557"/>
                </a:lnTo>
                <a:lnTo>
                  <a:pt x="5523" y="11352"/>
                </a:lnTo>
                <a:lnTo>
                  <a:pt x="5625" y="11250"/>
                </a:lnTo>
                <a:lnTo>
                  <a:pt x="5420" y="11045"/>
                </a:lnTo>
                <a:close/>
                <a:moveTo>
                  <a:pt x="113011" y="13193"/>
                </a:moveTo>
                <a:lnTo>
                  <a:pt x="112807" y="13398"/>
                </a:lnTo>
                <a:lnTo>
                  <a:pt x="112500" y="13398"/>
                </a:lnTo>
                <a:lnTo>
                  <a:pt x="112193" y="13602"/>
                </a:lnTo>
                <a:lnTo>
                  <a:pt x="111682" y="13500"/>
                </a:lnTo>
                <a:lnTo>
                  <a:pt x="111682" y="13500"/>
                </a:lnTo>
                <a:lnTo>
                  <a:pt x="111784" y="13807"/>
                </a:lnTo>
                <a:lnTo>
                  <a:pt x="111170" y="13500"/>
                </a:lnTo>
                <a:lnTo>
                  <a:pt x="110864" y="13500"/>
                </a:lnTo>
                <a:lnTo>
                  <a:pt x="110864" y="13807"/>
                </a:lnTo>
                <a:lnTo>
                  <a:pt x="110250" y="13602"/>
                </a:lnTo>
                <a:lnTo>
                  <a:pt x="110148" y="14011"/>
                </a:lnTo>
                <a:lnTo>
                  <a:pt x="109739" y="14011"/>
                </a:lnTo>
                <a:lnTo>
                  <a:pt x="109636" y="14216"/>
                </a:lnTo>
                <a:lnTo>
                  <a:pt x="109432" y="14114"/>
                </a:lnTo>
                <a:lnTo>
                  <a:pt x="109534" y="14011"/>
                </a:lnTo>
                <a:lnTo>
                  <a:pt x="109330" y="13807"/>
                </a:lnTo>
                <a:lnTo>
                  <a:pt x="109534" y="13602"/>
                </a:lnTo>
                <a:lnTo>
                  <a:pt x="108716" y="13398"/>
                </a:lnTo>
                <a:lnTo>
                  <a:pt x="108511" y="13398"/>
                </a:lnTo>
                <a:lnTo>
                  <a:pt x="108716" y="13705"/>
                </a:lnTo>
                <a:lnTo>
                  <a:pt x="108102" y="13500"/>
                </a:lnTo>
                <a:lnTo>
                  <a:pt x="108102" y="13500"/>
                </a:lnTo>
                <a:lnTo>
                  <a:pt x="108205" y="13602"/>
                </a:lnTo>
                <a:lnTo>
                  <a:pt x="108102" y="13705"/>
                </a:lnTo>
                <a:lnTo>
                  <a:pt x="107898" y="13705"/>
                </a:lnTo>
                <a:lnTo>
                  <a:pt x="108205" y="13807"/>
                </a:lnTo>
                <a:lnTo>
                  <a:pt x="107693" y="13807"/>
                </a:lnTo>
                <a:lnTo>
                  <a:pt x="107795" y="14011"/>
                </a:lnTo>
                <a:lnTo>
                  <a:pt x="107386" y="14011"/>
                </a:lnTo>
                <a:lnTo>
                  <a:pt x="109125" y="14114"/>
                </a:lnTo>
                <a:lnTo>
                  <a:pt x="108614" y="14318"/>
                </a:lnTo>
                <a:lnTo>
                  <a:pt x="109125" y="14318"/>
                </a:lnTo>
                <a:lnTo>
                  <a:pt x="109125" y="14420"/>
                </a:lnTo>
                <a:lnTo>
                  <a:pt x="107898" y="14523"/>
                </a:lnTo>
                <a:lnTo>
                  <a:pt x="107795" y="14727"/>
                </a:lnTo>
                <a:lnTo>
                  <a:pt x="109227" y="14830"/>
                </a:lnTo>
                <a:lnTo>
                  <a:pt x="108818" y="15136"/>
                </a:lnTo>
                <a:lnTo>
                  <a:pt x="109227" y="15034"/>
                </a:lnTo>
                <a:lnTo>
                  <a:pt x="108307" y="15341"/>
                </a:lnTo>
                <a:lnTo>
                  <a:pt x="108716" y="15545"/>
                </a:lnTo>
                <a:lnTo>
                  <a:pt x="109432" y="15443"/>
                </a:lnTo>
                <a:lnTo>
                  <a:pt x="111375" y="15852"/>
                </a:lnTo>
                <a:lnTo>
                  <a:pt x="114648" y="14625"/>
                </a:lnTo>
                <a:lnTo>
                  <a:pt x="114648" y="14216"/>
                </a:lnTo>
                <a:lnTo>
                  <a:pt x="114034" y="13807"/>
                </a:lnTo>
                <a:lnTo>
                  <a:pt x="113830" y="13500"/>
                </a:lnTo>
                <a:lnTo>
                  <a:pt x="114239" y="13295"/>
                </a:lnTo>
                <a:lnTo>
                  <a:pt x="113011" y="13193"/>
                </a:lnTo>
                <a:close/>
                <a:moveTo>
                  <a:pt x="65557" y="13705"/>
                </a:moveTo>
                <a:lnTo>
                  <a:pt x="63102" y="15750"/>
                </a:lnTo>
                <a:lnTo>
                  <a:pt x="63818" y="15750"/>
                </a:lnTo>
                <a:lnTo>
                  <a:pt x="64023" y="16159"/>
                </a:lnTo>
                <a:lnTo>
                  <a:pt x="66309" y="15364"/>
                </a:lnTo>
                <a:lnTo>
                  <a:pt x="66309" y="15364"/>
                </a:lnTo>
                <a:lnTo>
                  <a:pt x="67091" y="15852"/>
                </a:lnTo>
                <a:lnTo>
                  <a:pt x="68114" y="15545"/>
                </a:lnTo>
                <a:lnTo>
                  <a:pt x="67091" y="15443"/>
                </a:lnTo>
                <a:lnTo>
                  <a:pt x="67295" y="14830"/>
                </a:lnTo>
                <a:lnTo>
                  <a:pt x="65659" y="14011"/>
                </a:lnTo>
                <a:lnTo>
                  <a:pt x="65557" y="13705"/>
                </a:lnTo>
                <a:close/>
                <a:moveTo>
                  <a:pt x="128864" y="16773"/>
                </a:moveTo>
                <a:lnTo>
                  <a:pt x="128455" y="16875"/>
                </a:lnTo>
                <a:lnTo>
                  <a:pt x="128455" y="16875"/>
                </a:lnTo>
                <a:lnTo>
                  <a:pt x="128785" y="16804"/>
                </a:lnTo>
                <a:lnTo>
                  <a:pt x="128785" y="16804"/>
                </a:lnTo>
                <a:lnTo>
                  <a:pt x="128864" y="16773"/>
                </a:lnTo>
                <a:close/>
                <a:moveTo>
                  <a:pt x="73227" y="6955"/>
                </a:moveTo>
                <a:lnTo>
                  <a:pt x="70773" y="7364"/>
                </a:lnTo>
                <a:lnTo>
                  <a:pt x="71080" y="7670"/>
                </a:lnTo>
                <a:lnTo>
                  <a:pt x="70159" y="7773"/>
                </a:lnTo>
                <a:lnTo>
                  <a:pt x="70466" y="8080"/>
                </a:lnTo>
                <a:lnTo>
                  <a:pt x="70466" y="8386"/>
                </a:lnTo>
                <a:lnTo>
                  <a:pt x="69443" y="8386"/>
                </a:lnTo>
                <a:lnTo>
                  <a:pt x="69955" y="8693"/>
                </a:lnTo>
                <a:lnTo>
                  <a:pt x="69545" y="9205"/>
                </a:lnTo>
                <a:lnTo>
                  <a:pt x="68318" y="9205"/>
                </a:lnTo>
                <a:lnTo>
                  <a:pt x="69545" y="8898"/>
                </a:lnTo>
                <a:lnTo>
                  <a:pt x="69136" y="8489"/>
                </a:lnTo>
                <a:lnTo>
                  <a:pt x="69443" y="7773"/>
                </a:lnTo>
                <a:lnTo>
                  <a:pt x="71284" y="6955"/>
                </a:lnTo>
                <a:lnTo>
                  <a:pt x="71284" y="6955"/>
                </a:lnTo>
                <a:lnTo>
                  <a:pt x="67193" y="8284"/>
                </a:lnTo>
                <a:lnTo>
                  <a:pt x="66682" y="8898"/>
                </a:lnTo>
                <a:lnTo>
                  <a:pt x="67909" y="9205"/>
                </a:lnTo>
                <a:lnTo>
                  <a:pt x="66477" y="9205"/>
                </a:lnTo>
                <a:lnTo>
                  <a:pt x="68114" y="9716"/>
                </a:lnTo>
                <a:lnTo>
                  <a:pt x="67909" y="9920"/>
                </a:lnTo>
                <a:lnTo>
                  <a:pt x="70875" y="10125"/>
                </a:lnTo>
                <a:lnTo>
                  <a:pt x="70875" y="10023"/>
                </a:lnTo>
                <a:lnTo>
                  <a:pt x="72205" y="10227"/>
                </a:lnTo>
                <a:lnTo>
                  <a:pt x="72614" y="9716"/>
                </a:lnTo>
                <a:lnTo>
                  <a:pt x="73534" y="9920"/>
                </a:lnTo>
                <a:lnTo>
                  <a:pt x="73432" y="10227"/>
                </a:lnTo>
                <a:lnTo>
                  <a:pt x="73841" y="10330"/>
                </a:lnTo>
                <a:lnTo>
                  <a:pt x="73636" y="10432"/>
                </a:lnTo>
                <a:lnTo>
                  <a:pt x="74148" y="10330"/>
                </a:lnTo>
                <a:lnTo>
                  <a:pt x="74250" y="10739"/>
                </a:lnTo>
                <a:lnTo>
                  <a:pt x="73432" y="11148"/>
                </a:lnTo>
                <a:lnTo>
                  <a:pt x="74685" y="10969"/>
                </a:lnTo>
                <a:lnTo>
                  <a:pt x="74761" y="11045"/>
                </a:lnTo>
                <a:lnTo>
                  <a:pt x="74557" y="11148"/>
                </a:lnTo>
                <a:lnTo>
                  <a:pt x="75375" y="11557"/>
                </a:lnTo>
                <a:lnTo>
                  <a:pt x="75477" y="12273"/>
                </a:lnTo>
                <a:lnTo>
                  <a:pt x="73534" y="13398"/>
                </a:lnTo>
                <a:lnTo>
                  <a:pt x="73636" y="13807"/>
                </a:lnTo>
                <a:lnTo>
                  <a:pt x="72000" y="14216"/>
                </a:lnTo>
                <a:lnTo>
                  <a:pt x="72000" y="14318"/>
                </a:lnTo>
                <a:lnTo>
                  <a:pt x="72000" y="14420"/>
                </a:lnTo>
                <a:lnTo>
                  <a:pt x="71898" y="14625"/>
                </a:lnTo>
                <a:lnTo>
                  <a:pt x="72000" y="14318"/>
                </a:lnTo>
                <a:lnTo>
                  <a:pt x="71080" y="14114"/>
                </a:lnTo>
                <a:lnTo>
                  <a:pt x="70057" y="14727"/>
                </a:lnTo>
                <a:lnTo>
                  <a:pt x="70977" y="15136"/>
                </a:lnTo>
                <a:lnTo>
                  <a:pt x="72307" y="14727"/>
                </a:lnTo>
                <a:lnTo>
                  <a:pt x="72818" y="14830"/>
                </a:lnTo>
                <a:lnTo>
                  <a:pt x="72716" y="15034"/>
                </a:lnTo>
                <a:lnTo>
                  <a:pt x="72716" y="15034"/>
                </a:lnTo>
                <a:lnTo>
                  <a:pt x="73330" y="14830"/>
                </a:lnTo>
                <a:lnTo>
                  <a:pt x="73125" y="15034"/>
                </a:lnTo>
                <a:lnTo>
                  <a:pt x="73739" y="15545"/>
                </a:lnTo>
                <a:lnTo>
                  <a:pt x="73636" y="15648"/>
                </a:lnTo>
                <a:lnTo>
                  <a:pt x="74148" y="15750"/>
                </a:lnTo>
                <a:lnTo>
                  <a:pt x="73636" y="15955"/>
                </a:lnTo>
                <a:lnTo>
                  <a:pt x="74250" y="16261"/>
                </a:lnTo>
                <a:lnTo>
                  <a:pt x="74045" y="16364"/>
                </a:lnTo>
                <a:lnTo>
                  <a:pt x="76909" y="17386"/>
                </a:lnTo>
                <a:lnTo>
                  <a:pt x="77318" y="17080"/>
                </a:lnTo>
                <a:lnTo>
                  <a:pt x="76398" y="16364"/>
                </a:lnTo>
                <a:lnTo>
                  <a:pt x="76500" y="16261"/>
                </a:lnTo>
                <a:lnTo>
                  <a:pt x="75989" y="15648"/>
                </a:lnTo>
                <a:lnTo>
                  <a:pt x="76705" y="15648"/>
                </a:lnTo>
                <a:lnTo>
                  <a:pt x="78034" y="16568"/>
                </a:lnTo>
                <a:lnTo>
                  <a:pt x="78239" y="16364"/>
                </a:lnTo>
                <a:lnTo>
                  <a:pt x="78545" y="16364"/>
                </a:lnTo>
                <a:lnTo>
                  <a:pt x="78545" y="15648"/>
                </a:lnTo>
                <a:lnTo>
                  <a:pt x="78955" y="15955"/>
                </a:lnTo>
                <a:lnTo>
                  <a:pt x="78955" y="15443"/>
                </a:lnTo>
                <a:lnTo>
                  <a:pt x="79057" y="15341"/>
                </a:lnTo>
                <a:lnTo>
                  <a:pt x="78750" y="15341"/>
                </a:lnTo>
                <a:lnTo>
                  <a:pt x="78545" y="15136"/>
                </a:lnTo>
                <a:lnTo>
                  <a:pt x="78955" y="14932"/>
                </a:lnTo>
                <a:lnTo>
                  <a:pt x="78648" y="14932"/>
                </a:lnTo>
                <a:lnTo>
                  <a:pt x="78955" y="14830"/>
                </a:lnTo>
                <a:lnTo>
                  <a:pt x="78648" y="14625"/>
                </a:lnTo>
                <a:lnTo>
                  <a:pt x="78034" y="14625"/>
                </a:lnTo>
                <a:lnTo>
                  <a:pt x="77830" y="14216"/>
                </a:lnTo>
                <a:lnTo>
                  <a:pt x="78034" y="14114"/>
                </a:lnTo>
                <a:lnTo>
                  <a:pt x="77523" y="14011"/>
                </a:lnTo>
                <a:lnTo>
                  <a:pt x="77727" y="13807"/>
                </a:lnTo>
                <a:lnTo>
                  <a:pt x="77318" y="13398"/>
                </a:lnTo>
                <a:lnTo>
                  <a:pt x="78341" y="13602"/>
                </a:lnTo>
                <a:lnTo>
                  <a:pt x="78136" y="13193"/>
                </a:lnTo>
                <a:lnTo>
                  <a:pt x="78545" y="13091"/>
                </a:lnTo>
                <a:lnTo>
                  <a:pt x="79466" y="13398"/>
                </a:lnTo>
                <a:lnTo>
                  <a:pt x="79159" y="13602"/>
                </a:lnTo>
                <a:lnTo>
                  <a:pt x="79159" y="13602"/>
                </a:lnTo>
                <a:lnTo>
                  <a:pt x="80284" y="13295"/>
                </a:lnTo>
                <a:lnTo>
                  <a:pt x="79466" y="13909"/>
                </a:lnTo>
                <a:lnTo>
                  <a:pt x="79568" y="14318"/>
                </a:lnTo>
                <a:lnTo>
                  <a:pt x="79977" y="14114"/>
                </a:lnTo>
                <a:lnTo>
                  <a:pt x="80182" y="14420"/>
                </a:lnTo>
                <a:lnTo>
                  <a:pt x="80489" y="14420"/>
                </a:lnTo>
                <a:lnTo>
                  <a:pt x="80693" y="13909"/>
                </a:lnTo>
                <a:lnTo>
                  <a:pt x="80489" y="13909"/>
                </a:lnTo>
                <a:lnTo>
                  <a:pt x="81818" y="13602"/>
                </a:lnTo>
                <a:lnTo>
                  <a:pt x="81511" y="13398"/>
                </a:lnTo>
                <a:lnTo>
                  <a:pt x="81716" y="13295"/>
                </a:lnTo>
                <a:lnTo>
                  <a:pt x="81614" y="13193"/>
                </a:lnTo>
                <a:lnTo>
                  <a:pt x="82023" y="13295"/>
                </a:lnTo>
                <a:lnTo>
                  <a:pt x="82023" y="12989"/>
                </a:lnTo>
                <a:lnTo>
                  <a:pt x="82227" y="12989"/>
                </a:lnTo>
                <a:lnTo>
                  <a:pt x="82227" y="12682"/>
                </a:lnTo>
                <a:lnTo>
                  <a:pt x="81000" y="12886"/>
                </a:lnTo>
                <a:lnTo>
                  <a:pt x="81716" y="12477"/>
                </a:lnTo>
                <a:lnTo>
                  <a:pt x="80591" y="12375"/>
                </a:lnTo>
                <a:lnTo>
                  <a:pt x="81307" y="12170"/>
                </a:lnTo>
                <a:lnTo>
                  <a:pt x="80591" y="11966"/>
                </a:lnTo>
                <a:lnTo>
                  <a:pt x="80795" y="11864"/>
                </a:lnTo>
                <a:lnTo>
                  <a:pt x="80284" y="12068"/>
                </a:lnTo>
                <a:lnTo>
                  <a:pt x="80386" y="11864"/>
                </a:lnTo>
                <a:lnTo>
                  <a:pt x="80080" y="11864"/>
                </a:lnTo>
                <a:lnTo>
                  <a:pt x="80182" y="11761"/>
                </a:lnTo>
                <a:lnTo>
                  <a:pt x="79670" y="11966"/>
                </a:lnTo>
                <a:lnTo>
                  <a:pt x="80080" y="11557"/>
                </a:lnTo>
                <a:lnTo>
                  <a:pt x="79670" y="11761"/>
                </a:lnTo>
                <a:lnTo>
                  <a:pt x="79466" y="11761"/>
                </a:lnTo>
                <a:lnTo>
                  <a:pt x="79568" y="11557"/>
                </a:lnTo>
                <a:lnTo>
                  <a:pt x="79773" y="11455"/>
                </a:lnTo>
                <a:lnTo>
                  <a:pt x="79057" y="11352"/>
                </a:lnTo>
                <a:lnTo>
                  <a:pt x="78955" y="11148"/>
                </a:lnTo>
                <a:lnTo>
                  <a:pt x="78239" y="11045"/>
                </a:lnTo>
                <a:lnTo>
                  <a:pt x="79466" y="10943"/>
                </a:lnTo>
                <a:lnTo>
                  <a:pt x="78648" y="10841"/>
                </a:lnTo>
                <a:lnTo>
                  <a:pt x="80284" y="10739"/>
                </a:lnTo>
                <a:lnTo>
                  <a:pt x="78648" y="10534"/>
                </a:lnTo>
                <a:lnTo>
                  <a:pt x="80080" y="10330"/>
                </a:lnTo>
                <a:lnTo>
                  <a:pt x="79670" y="10023"/>
                </a:lnTo>
                <a:lnTo>
                  <a:pt x="79057" y="10125"/>
                </a:lnTo>
                <a:lnTo>
                  <a:pt x="79364" y="9920"/>
                </a:lnTo>
                <a:lnTo>
                  <a:pt x="78443" y="10023"/>
                </a:lnTo>
                <a:lnTo>
                  <a:pt x="79568" y="9716"/>
                </a:lnTo>
                <a:lnTo>
                  <a:pt x="79466" y="9409"/>
                </a:lnTo>
                <a:lnTo>
                  <a:pt x="78750" y="9409"/>
                </a:lnTo>
                <a:lnTo>
                  <a:pt x="77625" y="10023"/>
                </a:lnTo>
                <a:lnTo>
                  <a:pt x="77420" y="9716"/>
                </a:lnTo>
                <a:lnTo>
                  <a:pt x="78545" y="9205"/>
                </a:lnTo>
                <a:lnTo>
                  <a:pt x="77216" y="9409"/>
                </a:lnTo>
                <a:lnTo>
                  <a:pt x="77216" y="9409"/>
                </a:lnTo>
                <a:lnTo>
                  <a:pt x="78341" y="8898"/>
                </a:lnTo>
                <a:lnTo>
                  <a:pt x="76500" y="8898"/>
                </a:lnTo>
                <a:lnTo>
                  <a:pt x="77011" y="8591"/>
                </a:lnTo>
                <a:lnTo>
                  <a:pt x="75886" y="9000"/>
                </a:lnTo>
                <a:lnTo>
                  <a:pt x="76398" y="8693"/>
                </a:lnTo>
                <a:lnTo>
                  <a:pt x="76091" y="8693"/>
                </a:lnTo>
                <a:lnTo>
                  <a:pt x="76807" y="8386"/>
                </a:lnTo>
                <a:lnTo>
                  <a:pt x="76807" y="8386"/>
                </a:lnTo>
                <a:lnTo>
                  <a:pt x="75580" y="8591"/>
                </a:lnTo>
                <a:lnTo>
                  <a:pt x="75580" y="8591"/>
                </a:lnTo>
                <a:lnTo>
                  <a:pt x="76500" y="8182"/>
                </a:lnTo>
                <a:lnTo>
                  <a:pt x="74761" y="7875"/>
                </a:lnTo>
                <a:lnTo>
                  <a:pt x="74761" y="7875"/>
                </a:lnTo>
                <a:lnTo>
                  <a:pt x="74864" y="8182"/>
                </a:lnTo>
                <a:lnTo>
                  <a:pt x="74045" y="8489"/>
                </a:lnTo>
                <a:lnTo>
                  <a:pt x="73739" y="8080"/>
                </a:lnTo>
                <a:lnTo>
                  <a:pt x="72511" y="8489"/>
                </a:lnTo>
                <a:lnTo>
                  <a:pt x="72818" y="8284"/>
                </a:lnTo>
                <a:lnTo>
                  <a:pt x="72716" y="8182"/>
                </a:lnTo>
                <a:lnTo>
                  <a:pt x="73125" y="7977"/>
                </a:lnTo>
                <a:lnTo>
                  <a:pt x="72614" y="8182"/>
                </a:lnTo>
                <a:lnTo>
                  <a:pt x="73534" y="7773"/>
                </a:lnTo>
                <a:lnTo>
                  <a:pt x="73227" y="6955"/>
                </a:lnTo>
                <a:close/>
                <a:moveTo>
                  <a:pt x="103500" y="0"/>
                </a:moveTo>
                <a:lnTo>
                  <a:pt x="103807" y="102"/>
                </a:lnTo>
                <a:lnTo>
                  <a:pt x="99205" y="205"/>
                </a:lnTo>
                <a:lnTo>
                  <a:pt x="101864" y="307"/>
                </a:lnTo>
                <a:lnTo>
                  <a:pt x="99614" y="409"/>
                </a:lnTo>
                <a:lnTo>
                  <a:pt x="100125" y="511"/>
                </a:lnTo>
                <a:lnTo>
                  <a:pt x="99818" y="818"/>
                </a:lnTo>
                <a:lnTo>
                  <a:pt x="97057" y="511"/>
                </a:lnTo>
                <a:lnTo>
                  <a:pt x="97057" y="818"/>
                </a:lnTo>
                <a:lnTo>
                  <a:pt x="94705" y="1023"/>
                </a:lnTo>
                <a:lnTo>
                  <a:pt x="94705" y="614"/>
                </a:lnTo>
                <a:lnTo>
                  <a:pt x="91841" y="818"/>
                </a:lnTo>
                <a:lnTo>
                  <a:pt x="92966" y="1227"/>
                </a:lnTo>
                <a:lnTo>
                  <a:pt x="90716" y="920"/>
                </a:lnTo>
                <a:lnTo>
                  <a:pt x="86625" y="1841"/>
                </a:lnTo>
                <a:lnTo>
                  <a:pt x="86932" y="2148"/>
                </a:lnTo>
                <a:lnTo>
                  <a:pt x="87955" y="2045"/>
                </a:lnTo>
                <a:lnTo>
                  <a:pt x="87955" y="2045"/>
                </a:lnTo>
                <a:lnTo>
                  <a:pt x="81818" y="3477"/>
                </a:lnTo>
                <a:lnTo>
                  <a:pt x="83148" y="3682"/>
                </a:lnTo>
                <a:lnTo>
                  <a:pt x="82841" y="3784"/>
                </a:lnTo>
                <a:lnTo>
                  <a:pt x="85091" y="3989"/>
                </a:lnTo>
                <a:lnTo>
                  <a:pt x="82023" y="4295"/>
                </a:lnTo>
                <a:lnTo>
                  <a:pt x="82125" y="4398"/>
                </a:lnTo>
                <a:lnTo>
                  <a:pt x="82125" y="4500"/>
                </a:lnTo>
                <a:lnTo>
                  <a:pt x="83557" y="4602"/>
                </a:lnTo>
                <a:lnTo>
                  <a:pt x="82534" y="4807"/>
                </a:lnTo>
                <a:lnTo>
                  <a:pt x="88568" y="5318"/>
                </a:lnTo>
                <a:lnTo>
                  <a:pt x="88568" y="5625"/>
                </a:lnTo>
                <a:lnTo>
                  <a:pt x="89489" y="6341"/>
                </a:lnTo>
                <a:lnTo>
                  <a:pt x="88670" y="6648"/>
                </a:lnTo>
                <a:lnTo>
                  <a:pt x="89386" y="6750"/>
                </a:lnTo>
                <a:lnTo>
                  <a:pt x="89182" y="7057"/>
                </a:lnTo>
                <a:lnTo>
                  <a:pt x="89386" y="7466"/>
                </a:lnTo>
                <a:lnTo>
                  <a:pt x="89386" y="7568"/>
                </a:lnTo>
                <a:lnTo>
                  <a:pt x="89591" y="7773"/>
                </a:lnTo>
                <a:lnTo>
                  <a:pt x="88977" y="7977"/>
                </a:lnTo>
                <a:lnTo>
                  <a:pt x="89080" y="8080"/>
                </a:lnTo>
                <a:lnTo>
                  <a:pt x="88773" y="8182"/>
                </a:lnTo>
                <a:lnTo>
                  <a:pt x="88773" y="8182"/>
                </a:lnTo>
                <a:lnTo>
                  <a:pt x="89386" y="8080"/>
                </a:lnTo>
                <a:lnTo>
                  <a:pt x="88568" y="8795"/>
                </a:lnTo>
                <a:lnTo>
                  <a:pt x="90102" y="8489"/>
                </a:lnTo>
                <a:lnTo>
                  <a:pt x="90102" y="8591"/>
                </a:lnTo>
                <a:lnTo>
                  <a:pt x="90205" y="8591"/>
                </a:lnTo>
                <a:lnTo>
                  <a:pt x="90205" y="8693"/>
                </a:lnTo>
                <a:lnTo>
                  <a:pt x="91023" y="8693"/>
                </a:lnTo>
                <a:lnTo>
                  <a:pt x="90000" y="9102"/>
                </a:lnTo>
                <a:lnTo>
                  <a:pt x="91227" y="9205"/>
                </a:lnTo>
                <a:lnTo>
                  <a:pt x="90716" y="9205"/>
                </a:lnTo>
                <a:lnTo>
                  <a:pt x="91023" y="9409"/>
                </a:lnTo>
                <a:lnTo>
                  <a:pt x="91227" y="9716"/>
                </a:lnTo>
                <a:lnTo>
                  <a:pt x="88875" y="9614"/>
                </a:lnTo>
                <a:lnTo>
                  <a:pt x="91330" y="10125"/>
                </a:lnTo>
                <a:lnTo>
                  <a:pt x="90511" y="10739"/>
                </a:lnTo>
                <a:lnTo>
                  <a:pt x="91023" y="10739"/>
                </a:lnTo>
                <a:lnTo>
                  <a:pt x="90511" y="10841"/>
                </a:lnTo>
                <a:lnTo>
                  <a:pt x="90205" y="11148"/>
                </a:lnTo>
                <a:lnTo>
                  <a:pt x="90511" y="11148"/>
                </a:lnTo>
                <a:lnTo>
                  <a:pt x="88568" y="11557"/>
                </a:lnTo>
                <a:lnTo>
                  <a:pt x="90102" y="11455"/>
                </a:lnTo>
                <a:lnTo>
                  <a:pt x="88057" y="12170"/>
                </a:lnTo>
                <a:lnTo>
                  <a:pt x="90102" y="11966"/>
                </a:lnTo>
                <a:lnTo>
                  <a:pt x="89898" y="12068"/>
                </a:lnTo>
                <a:lnTo>
                  <a:pt x="90205" y="12273"/>
                </a:lnTo>
                <a:lnTo>
                  <a:pt x="88261" y="12273"/>
                </a:lnTo>
                <a:lnTo>
                  <a:pt x="87955" y="12784"/>
                </a:lnTo>
                <a:lnTo>
                  <a:pt x="88773" y="12784"/>
                </a:lnTo>
                <a:lnTo>
                  <a:pt x="87648" y="13500"/>
                </a:lnTo>
                <a:lnTo>
                  <a:pt x="89489" y="12784"/>
                </a:lnTo>
                <a:lnTo>
                  <a:pt x="89489" y="12784"/>
                </a:lnTo>
                <a:lnTo>
                  <a:pt x="87750" y="13602"/>
                </a:lnTo>
                <a:lnTo>
                  <a:pt x="87852" y="13602"/>
                </a:lnTo>
                <a:lnTo>
                  <a:pt x="87750" y="14011"/>
                </a:lnTo>
                <a:lnTo>
                  <a:pt x="89182" y="13807"/>
                </a:lnTo>
                <a:lnTo>
                  <a:pt x="88261" y="14114"/>
                </a:lnTo>
                <a:lnTo>
                  <a:pt x="88057" y="15239"/>
                </a:lnTo>
                <a:lnTo>
                  <a:pt x="88773" y="14727"/>
                </a:lnTo>
                <a:lnTo>
                  <a:pt x="89080" y="14318"/>
                </a:lnTo>
                <a:lnTo>
                  <a:pt x="89489" y="15034"/>
                </a:lnTo>
                <a:lnTo>
                  <a:pt x="88466" y="15034"/>
                </a:lnTo>
                <a:lnTo>
                  <a:pt x="88364" y="15341"/>
                </a:lnTo>
                <a:lnTo>
                  <a:pt x="89080" y="15136"/>
                </a:lnTo>
                <a:lnTo>
                  <a:pt x="88977" y="15239"/>
                </a:lnTo>
                <a:lnTo>
                  <a:pt x="89182" y="15239"/>
                </a:lnTo>
                <a:lnTo>
                  <a:pt x="88261" y="15443"/>
                </a:lnTo>
                <a:lnTo>
                  <a:pt x="88568" y="16466"/>
                </a:lnTo>
                <a:lnTo>
                  <a:pt x="89080" y="16261"/>
                </a:lnTo>
                <a:lnTo>
                  <a:pt x="88568" y="16773"/>
                </a:lnTo>
                <a:lnTo>
                  <a:pt x="89386" y="17182"/>
                </a:lnTo>
                <a:lnTo>
                  <a:pt x="88977" y="17591"/>
                </a:lnTo>
                <a:lnTo>
                  <a:pt x="89386" y="18205"/>
                </a:lnTo>
                <a:lnTo>
                  <a:pt x="89795" y="18205"/>
                </a:lnTo>
                <a:lnTo>
                  <a:pt x="89386" y="18409"/>
                </a:lnTo>
                <a:lnTo>
                  <a:pt x="89795" y="18409"/>
                </a:lnTo>
                <a:lnTo>
                  <a:pt x="89795" y="18307"/>
                </a:lnTo>
                <a:lnTo>
                  <a:pt x="91227" y="18000"/>
                </a:lnTo>
                <a:lnTo>
                  <a:pt x="91023" y="18614"/>
                </a:lnTo>
                <a:lnTo>
                  <a:pt x="91943" y="18511"/>
                </a:lnTo>
                <a:lnTo>
                  <a:pt x="91943" y="18511"/>
                </a:lnTo>
                <a:lnTo>
                  <a:pt x="91330" y="18920"/>
                </a:lnTo>
                <a:lnTo>
                  <a:pt x="91330" y="18920"/>
                </a:lnTo>
                <a:lnTo>
                  <a:pt x="92148" y="18818"/>
                </a:lnTo>
                <a:lnTo>
                  <a:pt x="92148" y="19227"/>
                </a:lnTo>
                <a:lnTo>
                  <a:pt x="92455" y="19227"/>
                </a:lnTo>
                <a:lnTo>
                  <a:pt x="92250" y="19125"/>
                </a:lnTo>
                <a:lnTo>
                  <a:pt x="92966" y="18920"/>
                </a:lnTo>
                <a:lnTo>
                  <a:pt x="92455" y="18614"/>
                </a:lnTo>
                <a:lnTo>
                  <a:pt x="93375" y="18409"/>
                </a:lnTo>
                <a:lnTo>
                  <a:pt x="93989" y="17591"/>
                </a:lnTo>
                <a:lnTo>
                  <a:pt x="93784" y="17489"/>
                </a:lnTo>
                <a:lnTo>
                  <a:pt x="94091" y="17386"/>
                </a:lnTo>
                <a:lnTo>
                  <a:pt x="94295" y="16670"/>
                </a:lnTo>
                <a:lnTo>
                  <a:pt x="93784" y="16568"/>
                </a:lnTo>
                <a:lnTo>
                  <a:pt x="94807" y="16364"/>
                </a:lnTo>
                <a:lnTo>
                  <a:pt x="94500" y="16159"/>
                </a:lnTo>
                <a:lnTo>
                  <a:pt x="95830" y="15648"/>
                </a:lnTo>
                <a:lnTo>
                  <a:pt x="95830" y="15239"/>
                </a:lnTo>
                <a:lnTo>
                  <a:pt x="95216" y="15136"/>
                </a:lnTo>
                <a:lnTo>
                  <a:pt x="96136" y="15034"/>
                </a:lnTo>
                <a:lnTo>
                  <a:pt x="95830" y="14625"/>
                </a:lnTo>
                <a:lnTo>
                  <a:pt x="96955" y="14216"/>
                </a:lnTo>
                <a:lnTo>
                  <a:pt x="96545" y="14011"/>
                </a:lnTo>
                <a:lnTo>
                  <a:pt x="98489" y="13398"/>
                </a:lnTo>
                <a:lnTo>
                  <a:pt x="98182" y="13295"/>
                </a:lnTo>
                <a:lnTo>
                  <a:pt x="98795" y="13295"/>
                </a:lnTo>
                <a:lnTo>
                  <a:pt x="98386" y="13909"/>
                </a:lnTo>
                <a:lnTo>
                  <a:pt x="99205" y="13602"/>
                </a:lnTo>
                <a:lnTo>
                  <a:pt x="99307" y="13705"/>
                </a:lnTo>
                <a:lnTo>
                  <a:pt x="102580" y="11659"/>
                </a:lnTo>
                <a:lnTo>
                  <a:pt x="102682" y="11455"/>
                </a:lnTo>
                <a:lnTo>
                  <a:pt x="109125" y="10227"/>
                </a:lnTo>
                <a:lnTo>
                  <a:pt x="109023" y="10227"/>
                </a:lnTo>
                <a:lnTo>
                  <a:pt x="109636" y="10023"/>
                </a:lnTo>
                <a:lnTo>
                  <a:pt x="106159" y="10023"/>
                </a:lnTo>
                <a:lnTo>
                  <a:pt x="106977" y="9716"/>
                </a:lnTo>
                <a:lnTo>
                  <a:pt x="105239" y="9716"/>
                </a:lnTo>
                <a:lnTo>
                  <a:pt x="105852" y="9205"/>
                </a:lnTo>
                <a:lnTo>
                  <a:pt x="107386" y="9205"/>
                </a:lnTo>
                <a:lnTo>
                  <a:pt x="106773" y="8693"/>
                </a:lnTo>
                <a:lnTo>
                  <a:pt x="108409" y="9102"/>
                </a:lnTo>
                <a:lnTo>
                  <a:pt x="109023" y="9716"/>
                </a:lnTo>
                <a:lnTo>
                  <a:pt x="109636" y="9307"/>
                </a:lnTo>
                <a:lnTo>
                  <a:pt x="109636" y="9716"/>
                </a:lnTo>
                <a:lnTo>
                  <a:pt x="110148" y="9307"/>
                </a:lnTo>
                <a:lnTo>
                  <a:pt x="110148" y="8795"/>
                </a:lnTo>
                <a:lnTo>
                  <a:pt x="109739" y="9000"/>
                </a:lnTo>
                <a:lnTo>
                  <a:pt x="110148" y="8591"/>
                </a:lnTo>
                <a:lnTo>
                  <a:pt x="108205" y="8080"/>
                </a:lnTo>
                <a:lnTo>
                  <a:pt x="108511" y="7977"/>
                </a:lnTo>
                <a:lnTo>
                  <a:pt x="108307" y="7670"/>
                </a:lnTo>
                <a:lnTo>
                  <a:pt x="107284" y="7773"/>
                </a:lnTo>
                <a:lnTo>
                  <a:pt x="107284" y="7773"/>
                </a:lnTo>
                <a:lnTo>
                  <a:pt x="108211" y="7587"/>
                </a:lnTo>
                <a:lnTo>
                  <a:pt x="108211" y="7587"/>
                </a:lnTo>
                <a:lnTo>
                  <a:pt x="106875" y="7466"/>
                </a:lnTo>
                <a:lnTo>
                  <a:pt x="107489" y="7364"/>
                </a:lnTo>
                <a:lnTo>
                  <a:pt x="107080" y="7159"/>
                </a:lnTo>
                <a:lnTo>
                  <a:pt x="108716" y="7159"/>
                </a:lnTo>
                <a:lnTo>
                  <a:pt x="108307" y="6852"/>
                </a:lnTo>
                <a:lnTo>
                  <a:pt x="111375" y="7159"/>
                </a:lnTo>
                <a:lnTo>
                  <a:pt x="111068" y="6750"/>
                </a:lnTo>
                <a:lnTo>
                  <a:pt x="110352" y="6750"/>
                </a:lnTo>
                <a:lnTo>
                  <a:pt x="110352" y="6545"/>
                </a:lnTo>
                <a:lnTo>
                  <a:pt x="110659" y="6239"/>
                </a:lnTo>
                <a:lnTo>
                  <a:pt x="110557" y="6545"/>
                </a:lnTo>
                <a:lnTo>
                  <a:pt x="112295" y="6443"/>
                </a:lnTo>
                <a:lnTo>
                  <a:pt x="111989" y="6034"/>
                </a:lnTo>
                <a:lnTo>
                  <a:pt x="111273" y="6239"/>
                </a:lnTo>
                <a:lnTo>
                  <a:pt x="111273" y="5830"/>
                </a:lnTo>
                <a:lnTo>
                  <a:pt x="110557" y="5830"/>
                </a:lnTo>
                <a:lnTo>
                  <a:pt x="111784" y="5727"/>
                </a:lnTo>
                <a:lnTo>
                  <a:pt x="112091" y="5830"/>
                </a:lnTo>
                <a:lnTo>
                  <a:pt x="112193" y="5011"/>
                </a:lnTo>
                <a:lnTo>
                  <a:pt x="111375" y="4909"/>
                </a:lnTo>
                <a:lnTo>
                  <a:pt x="111068" y="4705"/>
                </a:lnTo>
                <a:lnTo>
                  <a:pt x="110659" y="4602"/>
                </a:lnTo>
                <a:lnTo>
                  <a:pt x="113011" y="4500"/>
                </a:lnTo>
                <a:lnTo>
                  <a:pt x="113216" y="4091"/>
                </a:lnTo>
                <a:lnTo>
                  <a:pt x="111989" y="3886"/>
                </a:lnTo>
                <a:lnTo>
                  <a:pt x="112807" y="3886"/>
                </a:lnTo>
                <a:lnTo>
                  <a:pt x="111580" y="3784"/>
                </a:lnTo>
                <a:lnTo>
                  <a:pt x="112091" y="3170"/>
                </a:lnTo>
                <a:lnTo>
                  <a:pt x="111989" y="3068"/>
                </a:lnTo>
                <a:lnTo>
                  <a:pt x="113114" y="2557"/>
                </a:lnTo>
                <a:lnTo>
                  <a:pt x="112909" y="2352"/>
                </a:lnTo>
                <a:lnTo>
                  <a:pt x="113216" y="1943"/>
                </a:lnTo>
                <a:lnTo>
                  <a:pt x="115261" y="1841"/>
                </a:lnTo>
                <a:lnTo>
                  <a:pt x="114750" y="1739"/>
                </a:lnTo>
                <a:lnTo>
                  <a:pt x="116284" y="1534"/>
                </a:lnTo>
                <a:lnTo>
                  <a:pt x="116080" y="1432"/>
                </a:lnTo>
                <a:lnTo>
                  <a:pt x="117818" y="1125"/>
                </a:lnTo>
                <a:lnTo>
                  <a:pt x="111273" y="1636"/>
                </a:lnTo>
                <a:lnTo>
                  <a:pt x="111273" y="1636"/>
                </a:lnTo>
                <a:lnTo>
                  <a:pt x="112398" y="1125"/>
                </a:lnTo>
                <a:lnTo>
                  <a:pt x="107898" y="818"/>
                </a:lnTo>
                <a:lnTo>
                  <a:pt x="112500" y="409"/>
                </a:lnTo>
                <a:lnTo>
                  <a:pt x="106977" y="205"/>
                </a:lnTo>
                <a:lnTo>
                  <a:pt x="110352" y="0"/>
                </a:lnTo>
                <a:close/>
                <a:moveTo>
                  <a:pt x="5114" y="22807"/>
                </a:moveTo>
                <a:lnTo>
                  <a:pt x="5069" y="22823"/>
                </a:lnTo>
                <a:lnTo>
                  <a:pt x="5069" y="22823"/>
                </a:lnTo>
                <a:lnTo>
                  <a:pt x="5011" y="22909"/>
                </a:lnTo>
                <a:lnTo>
                  <a:pt x="5114" y="22807"/>
                </a:lnTo>
                <a:close/>
                <a:moveTo>
                  <a:pt x="133057" y="23011"/>
                </a:moveTo>
                <a:lnTo>
                  <a:pt x="132955" y="23216"/>
                </a:lnTo>
                <a:lnTo>
                  <a:pt x="132443" y="23216"/>
                </a:lnTo>
                <a:lnTo>
                  <a:pt x="132955" y="23727"/>
                </a:lnTo>
                <a:lnTo>
                  <a:pt x="133261" y="23727"/>
                </a:lnTo>
                <a:lnTo>
                  <a:pt x="133568" y="23216"/>
                </a:lnTo>
                <a:lnTo>
                  <a:pt x="133057" y="23011"/>
                </a:lnTo>
                <a:close/>
                <a:moveTo>
                  <a:pt x="1125" y="23625"/>
                </a:moveTo>
                <a:lnTo>
                  <a:pt x="102" y="24034"/>
                </a:lnTo>
                <a:lnTo>
                  <a:pt x="1120" y="23634"/>
                </a:lnTo>
                <a:lnTo>
                  <a:pt x="1120" y="23634"/>
                </a:lnTo>
                <a:lnTo>
                  <a:pt x="1125" y="23625"/>
                </a:lnTo>
                <a:close/>
                <a:moveTo>
                  <a:pt x="102" y="24034"/>
                </a:moveTo>
                <a:lnTo>
                  <a:pt x="102" y="24034"/>
                </a:lnTo>
                <a:lnTo>
                  <a:pt x="102" y="24034"/>
                </a:lnTo>
                <a:close/>
                <a:moveTo>
                  <a:pt x="138170" y="24136"/>
                </a:moveTo>
                <a:lnTo>
                  <a:pt x="138375" y="24239"/>
                </a:lnTo>
                <a:lnTo>
                  <a:pt x="138477" y="24239"/>
                </a:lnTo>
                <a:lnTo>
                  <a:pt x="138170" y="24136"/>
                </a:lnTo>
                <a:close/>
                <a:moveTo>
                  <a:pt x="118534" y="23523"/>
                </a:moveTo>
                <a:lnTo>
                  <a:pt x="118636" y="23625"/>
                </a:lnTo>
                <a:lnTo>
                  <a:pt x="118330" y="23932"/>
                </a:lnTo>
                <a:lnTo>
                  <a:pt x="118330" y="23727"/>
                </a:lnTo>
                <a:lnTo>
                  <a:pt x="117818" y="23830"/>
                </a:lnTo>
                <a:lnTo>
                  <a:pt x="117511" y="24239"/>
                </a:lnTo>
                <a:lnTo>
                  <a:pt x="117920" y="24239"/>
                </a:lnTo>
                <a:lnTo>
                  <a:pt x="117614" y="24648"/>
                </a:lnTo>
                <a:lnTo>
                  <a:pt x="116489" y="24750"/>
                </a:lnTo>
                <a:lnTo>
                  <a:pt x="116591" y="24852"/>
                </a:lnTo>
                <a:lnTo>
                  <a:pt x="116591" y="25057"/>
                </a:lnTo>
                <a:lnTo>
                  <a:pt x="116795" y="24955"/>
                </a:lnTo>
                <a:lnTo>
                  <a:pt x="116693" y="25261"/>
                </a:lnTo>
                <a:lnTo>
                  <a:pt x="116386" y="25364"/>
                </a:lnTo>
                <a:lnTo>
                  <a:pt x="116386" y="25466"/>
                </a:lnTo>
                <a:lnTo>
                  <a:pt x="116591" y="25466"/>
                </a:lnTo>
                <a:lnTo>
                  <a:pt x="116591" y="25568"/>
                </a:lnTo>
                <a:lnTo>
                  <a:pt x="117307" y="25670"/>
                </a:lnTo>
                <a:lnTo>
                  <a:pt x="116489" y="26284"/>
                </a:lnTo>
                <a:lnTo>
                  <a:pt x="116489" y="26284"/>
                </a:lnTo>
                <a:lnTo>
                  <a:pt x="117409" y="26182"/>
                </a:lnTo>
                <a:lnTo>
                  <a:pt x="116489" y="26489"/>
                </a:lnTo>
                <a:lnTo>
                  <a:pt x="116591" y="26591"/>
                </a:lnTo>
                <a:lnTo>
                  <a:pt x="116080" y="26693"/>
                </a:lnTo>
                <a:lnTo>
                  <a:pt x="116489" y="26693"/>
                </a:lnTo>
                <a:lnTo>
                  <a:pt x="116080" y="27000"/>
                </a:lnTo>
                <a:lnTo>
                  <a:pt x="116693" y="27000"/>
                </a:lnTo>
                <a:lnTo>
                  <a:pt x="116284" y="27205"/>
                </a:lnTo>
                <a:lnTo>
                  <a:pt x="116284" y="27205"/>
                </a:lnTo>
                <a:lnTo>
                  <a:pt x="116693" y="27102"/>
                </a:lnTo>
                <a:lnTo>
                  <a:pt x="116489" y="27307"/>
                </a:lnTo>
                <a:lnTo>
                  <a:pt x="119250" y="26591"/>
                </a:lnTo>
                <a:lnTo>
                  <a:pt x="119148" y="26489"/>
                </a:lnTo>
                <a:lnTo>
                  <a:pt x="119455" y="24852"/>
                </a:lnTo>
                <a:lnTo>
                  <a:pt x="119352" y="24750"/>
                </a:lnTo>
                <a:lnTo>
                  <a:pt x="119966" y="24545"/>
                </a:lnTo>
                <a:lnTo>
                  <a:pt x="119864" y="24341"/>
                </a:lnTo>
                <a:lnTo>
                  <a:pt x="119659" y="24239"/>
                </a:lnTo>
                <a:lnTo>
                  <a:pt x="119455" y="23727"/>
                </a:lnTo>
                <a:lnTo>
                  <a:pt x="118636" y="23830"/>
                </a:lnTo>
                <a:lnTo>
                  <a:pt x="118841" y="23625"/>
                </a:lnTo>
                <a:lnTo>
                  <a:pt x="118534" y="23523"/>
                </a:lnTo>
                <a:close/>
                <a:moveTo>
                  <a:pt x="121398" y="20455"/>
                </a:moveTo>
                <a:lnTo>
                  <a:pt x="120477" y="20761"/>
                </a:lnTo>
                <a:lnTo>
                  <a:pt x="119966" y="21682"/>
                </a:lnTo>
                <a:lnTo>
                  <a:pt x="119761" y="22091"/>
                </a:lnTo>
                <a:lnTo>
                  <a:pt x="119864" y="22091"/>
                </a:lnTo>
                <a:lnTo>
                  <a:pt x="119557" y="22295"/>
                </a:lnTo>
                <a:lnTo>
                  <a:pt x="120273" y="22193"/>
                </a:lnTo>
                <a:lnTo>
                  <a:pt x="119966" y="23523"/>
                </a:lnTo>
                <a:lnTo>
                  <a:pt x="120170" y="23011"/>
                </a:lnTo>
                <a:lnTo>
                  <a:pt x="120580" y="22807"/>
                </a:lnTo>
                <a:lnTo>
                  <a:pt x="120682" y="23011"/>
                </a:lnTo>
                <a:lnTo>
                  <a:pt x="120375" y="24239"/>
                </a:lnTo>
                <a:lnTo>
                  <a:pt x="121807" y="23932"/>
                </a:lnTo>
                <a:lnTo>
                  <a:pt x="122011" y="25568"/>
                </a:lnTo>
                <a:lnTo>
                  <a:pt x="120580" y="26080"/>
                </a:lnTo>
                <a:lnTo>
                  <a:pt x="120580" y="26080"/>
                </a:lnTo>
                <a:lnTo>
                  <a:pt x="120989" y="25977"/>
                </a:lnTo>
                <a:lnTo>
                  <a:pt x="121091" y="26284"/>
                </a:lnTo>
                <a:lnTo>
                  <a:pt x="120068" y="27000"/>
                </a:lnTo>
                <a:lnTo>
                  <a:pt x="120989" y="27205"/>
                </a:lnTo>
                <a:lnTo>
                  <a:pt x="120886" y="27307"/>
                </a:lnTo>
                <a:lnTo>
                  <a:pt x="121602" y="27409"/>
                </a:lnTo>
                <a:lnTo>
                  <a:pt x="122216" y="27102"/>
                </a:lnTo>
                <a:lnTo>
                  <a:pt x="121602" y="27614"/>
                </a:lnTo>
                <a:lnTo>
                  <a:pt x="120989" y="27614"/>
                </a:lnTo>
                <a:lnTo>
                  <a:pt x="119761" y="28739"/>
                </a:lnTo>
                <a:lnTo>
                  <a:pt x="120068" y="28841"/>
                </a:lnTo>
                <a:lnTo>
                  <a:pt x="120375" y="28534"/>
                </a:lnTo>
                <a:lnTo>
                  <a:pt x="121091" y="28534"/>
                </a:lnTo>
                <a:lnTo>
                  <a:pt x="121807" y="28125"/>
                </a:lnTo>
                <a:lnTo>
                  <a:pt x="122625" y="28227"/>
                </a:lnTo>
                <a:lnTo>
                  <a:pt x="122523" y="28125"/>
                </a:lnTo>
                <a:lnTo>
                  <a:pt x="123136" y="28023"/>
                </a:lnTo>
                <a:lnTo>
                  <a:pt x="123034" y="27920"/>
                </a:lnTo>
                <a:lnTo>
                  <a:pt x="124773" y="27920"/>
                </a:lnTo>
                <a:lnTo>
                  <a:pt x="125182" y="27409"/>
                </a:lnTo>
                <a:lnTo>
                  <a:pt x="124466" y="27409"/>
                </a:lnTo>
                <a:lnTo>
                  <a:pt x="125080" y="26898"/>
                </a:lnTo>
                <a:lnTo>
                  <a:pt x="125284" y="25977"/>
                </a:lnTo>
                <a:lnTo>
                  <a:pt x="124159" y="25977"/>
                </a:lnTo>
                <a:lnTo>
                  <a:pt x="123648" y="25159"/>
                </a:lnTo>
                <a:lnTo>
                  <a:pt x="124261" y="25261"/>
                </a:lnTo>
                <a:lnTo>
                  <a:pt x="124261" y="25261"/>
                </a:lnTo>
                <a:lnTo>
                  <a:pt x="124057" y="24750"/>
                </a:lnTo>
                <a:lnTo>
                  <a:pt x="123239" y="24239"/>
                </a:lnTo>
                <a:lnTo>
                  <a:pt x="122932" y="23420"/>
                </a:lnTo>
                <a:lnTo>
                  <a:pt x="121295" y="22807"/>
                </a:lnTo>
                <a:lnTo>
                  <a:pt x="122011" y="22705"/>
                </a:lnTo>
                <a:lnTo>
                  <a:pt x="121705" y="22602"/>
                </a:lnTo>
                <a:lnTo>
                  <a:pt x="122318" y="22295"/>
                </a:lnTo>
                <a:lnTo>
                  <a:pt x="122830" y="21580"/>
                </a:lnTo>
                <a:lnTo>
                  <a:pt x="121091" y="21375"/>
                </a:lnTo>
                <a:lnTo>
                  <a:pt x="121295" y="21170"/>
                </a:lnTo>
                <a:lnTo>
                  <a:pt x="121193" y="21170"/>
                </a:lnTo>
                <a:lnTo>
                  <a:pt x="121807" y="20659"/>
                </a:lnTo>
                <a:lnTo>
                  <a:pt x="121398" y="20455"/>
                </a:lnTo>
                <a:close/>
                <a:moveTo>
                  <a:pt x="23830" y="27920"/>
                </a:moveTo>
                <a:lnTo>
                  <a:pt x="23523" y="28330"/>
                </a:lnTo>
                <a:lnTo>
                  <a:pt x="24034" y="28227"/>
                </a:lnTo>
                <a:lnTo>
                  <a:pt x="23932" y="28432"/>
                </a:lnTo>
                <a:lnTo>
                  <a:pt x="23523" y="28534"/>
                </a:lnTo>
                <a:lnTo>
                  <a:pt x="23625" y="28534"/>
                </a:lnTo>
                <a:lnTo>
                  <a:pt x="23420" y="28739"/>
                </a:lnTo>
                <a:lnTo>
                  <a:pt x="23830" y="28739"/>
                </a:lnTo>
                <a:lnTo>
                  <a:pt x="23932" y="28636"/>
                </a:lnTo>
                <a:lnTo>
                  <a:pt x="24034" y="28943"/>
                </a:lnTo>
                <a:lnTo>
                  <a:pt x="24443" y="29148"/>
                </a:lnTo>
                <a:lnTo>
                  <a:pt x="24034" y="29455"/>
                </a:lnTo>
                <a:lnTo>
                  <a:pt x="24443" y="29455"/>
                </a:lnTo>
                <a:lnTo>
                  <a:pt x="24341" y="29557"/>
                </a:lnTo>
                <a:lnTo>
                  <a:pt x="24545" y="29659"/>
                </a:lnTo>
                <a:lnTo>
                  <a:pt x="24341" y="29761"/>
                </a:lnTo>
                <a:lnTo>
                  <a:pt x="25261" y="29557"/>
                </a:lnTo>
                <a:lnTo>
                  <a:pt x="25057" y="30273"/>
                </a:lnTo>
                <a:lnTo>
                  <a:pt x="25057" y="30273"/>
                </a:lnTo>
                <a:lnTo>
                  <a:pt x="25875" y="30170"/>
                </a:lnTo>
                <a:lnTo>
                  <a:pt x="25466" y="28534"/>
                </a:lnTo>
                <a:lnTo>
                  <a:pt x="23830" y="27920"/>
                </a:lnTo>
                <a:close/>
                <a:moveTo>
                  <a:pt x="25875" y="30170"/>
                </a:moveTo>
                <a:lnTo>
                  <a:pt x="25875" y="30273"/>
                </a:lnTo>
                <a:lnTo>
                  <a:pt x="25977" y="30170"/>
                </a:lnTo>
                <a:close/>
                <a:moveTo>
                  <a:pt x="72102" y="30989"/>
                </a:moveTo>
                <a:lnTo>
                  <a:pt x="72146" y="31003"/>
                </a:lnTo>
                <a:lnTo>
                  <a:pt x="72146" y="31003"/>
                </a:lnTo>
                <a:lnTo>
                  <a:pt x="72205" y="30989"/>
                </a:lnTo>
                <a:close/>
                <a:moveTo>
                  <a:pt x="25568" y="31398"/>
                </a:moveTo>
                <a:lnTo>
                  <a:pt x="25364" y="31500"/>
                </a:lnTo>
                <a:lnTo>
                  <a:pt x="25364" y="31500"/>
                </a:lnTo>
                <a:lnTo>
                  <a:pt x="25466" y="31398"/>
                </a:lnTo>
                <a:close/>
                <a:moveTo>
                  <a:pt x="80386" y="31500"/>
                </a:moveTo>
                <a:lnTo>
                  <a:pt x="80386" y="31500"/>
                </a:lnTo>
                <a:lnTo>
                  <a:pt x="80386" y="31500"/>
                </a:lnTo>
                <a:close/>
                <a:moveTo>
                  <a:pt x="80693" y="27307"/>
                </a:moveTo>
                <a:lnTo>
                  <a:pt x="80182" y="27409"/>
                </a:lnTo>
                <a:lnTo>
                  <a:pt x="78136" y="29864"/>
                </a:lnTo>
                <a:lnTo>
                  <a:pt x="77625" y="29966"/>
                </a:lnTo>
                <a:lnTo>
                  <a:pt x="77318" y="30170"/>
                </a:lnTo>
                <a:lnTo>
                  <a:pt x="77420" y="30068"/>
                </a:lnTo>
                <a:lnTo>
                  <a:pt x="77011" y="30273"/>
                </a:lnTo>
                <a:lnTo>
                  <a:pt x="77727" y="30273"/>
                </a:lnTo>
                <a:lnTo>
                  <a:pt x="76705" y="30989"/>
                </a:lnTo>
                <a:lnTo>
                  <a:pt x="79466" y="30989"/>
                </a:lnTo>
                <a:lnTo>
                  <a:pt x="79159" y="31295"/>
                </a:lnTo>
                <a:lnTo>
                  <a:pt x="80284" y="31193"/>
                </a:lnTo>
                <a:lnTo>
                  <a:pt x="79261" y="32011"/>
                </a:lnTo>
                <a:lnTo>
                  <a:pt x="80489" y="31295"/>
                </a:lnTo>
                <a:lnTo>
                  <a:pt x="80386" y="31500"/>
                </a:lnTo>
                <a:lnTo>
                  <a:pt x="80795" y="30989"/>
                </a:lnTo>
                <a:lnTo>
                  <a:pt x="81000" y="31398"/>
                </a:lnTo>
                <a:lnTo>
                  <a:pt x="80591" y="32011"/>
                </a:lnTo>
                <a:lnTo>
                  <a:pt x="81102" y="31705"/>
                </a:lnTo>
                <a:lnTo>
                  <a:pt x="81000" y="32216"/>
                </a:lnTo>
                <a:lnTo>
                  <a:pt x="81000" y="32216"/>
                </a:lnTo>
                <a:lnTo>
                  <a:pt x="81409" y="32114"/>
                </a:lnTo>
                <a:lnTo>
                  <a:pt x="81920" y="31091"/>
                </a:lnTo>
                <a:lnTo>
                  <a:pt x="81511" y="31398"/>
                </a:lnTo>
                <a:lnTo>
                  <a:pt x="81920" y="30682"/>
                </a:lnTo>
                <a:lnTo>
                  <a:pt x="81205" y="31193"/>
                </a:lnTo>
                <a:lnTo>
                  <a:pt x="81205" y="31193"/>
                </a:lnTo>
                <a:lnTo>
                  <a:pt x="81307" y="30784"/>
                </a:lnTo>
                <a:lnTo>
                  <a:pt x="81102" y="30784"/>
                </a:lnTo>
                <a:lnTo>
                  <a:pt x="81920" y="30170"/>
                </a:lnTo>
                <a:lnTo>
                  <a:pt x="81920" y="30170"/>
                </a:lnTo>
                <a:lnTo>
                  <a:pt x="81000" y="30477"/>
                </a:lnTo>
                <a:lnTo>
                  <a:pt x="81409" y="30170"/>
                </a:lnTo>
                <a:lnTo>
                  <a:pt x="81205" y="30068"/>
                </a:lnTo>
                <a:lnTo>
                  <a:pt x="81307" y="29966"/>
                </a:lnTo>
                <a:lnTo>
                  <a:pt x="81102" y="30068"/>
                </a:lnTo>
                <a:lnTo>
                  <a:pt x="81716" y="29557"/>
                </a:lnTo>
                <a:lnTo>
                  <a:pt x="81000" y="29455"/>
                </a:lnTo>
                <a:lnTo>
                  <a:pt x="81102" y="29250"/>
                </a:lnTo>
                <a:lnTo>
                  <a:pt x="80284" y="29761"/>
                </a:lnTo>
                <a:lnTo>
                  <a:pt x="80489" y="29250"/>
                </a:lnTo>
                <a:lnTo>
                  <a:pt x="80489" y="29250"/>
                </a:lnTo>
                <a:lnTo>
                  <a:pt x="80284" y="29455"/>
                </a:lnTo>
                <a:lnTo>
                  <a:pt x="80386" y="29352"/>
                </a:lnTo>
                <a:lnTo>
                  <a:pt x="79773" y="29352"/>
                </a:lnTo>
                <a:lnTo>
                  <a:pt x="79977" y="29148"/>
                </a:lnTo>
                <a:lnTo>
                  <a:pt x="79773" y="29250"/>
                </a:lnTo>
                <a:lnTo>
                  <a:pt x="80386" y="28841"/>
                </a:lnTo>
                <a:lnTo>
                  <a:pt x="79261" y="29250"/>
                </a:lnTo>
                <a:lnTo>
                  <a:pt x="80489" y="27716"/>
                </a:lnTo>
                <a:lnTo>
                  <a:pt x="80591" y="27511"/>
                </a:lnTo>
                <a:lnTo>
                  <a:pt x="80898" y="27307"/>
                </a:lnTo>
                <a:close/>
                <a:moveTo>
                  <a:pt x="239523" y="32216"/>
                </a:moveTo>
                <a:lnTo>
                  <a:pt x="240239" y="32830"/>
                </a:lnTo>
                <a:lnTo>
                  <a:pt x="239727" y="32318"/>
                </a:lnTo>
                <a:lnTo>
                  <a:pt x="239523" y="32216"/>
                </a:lnTo>
                <a:close/>
                <a:moveTo>
                  <a:pt x="232875" y="24443"/>
                </a:moveTo>
                <a:lnTo>
                  <a:pt x="232773" y="24648"/>
                </a:lnTo>
                <a:lnTo>
                  <a:pt x="233591" y="25159"/>
                </a:lnTo>
                <a:lnTo>
                  <a:pt x="233489" y="25261"/>
                </a:lnTo>
                <a:lnTo>
                  <a:pt x="233386" y="25364"/>
                </a:lnTo>
                <a:lnTo>
                  <a:pt x="234511" y="27102"/>
                </a:lnTo>
                <a:lnTo>
                  <a:pt x="239216" y="32932"/>
                </a:lnTo>
                <a:lnTo>
                  <a:pt x="239114" y="32114"/>
                </a:lnTo>
                <a:lnTo>
                  <a:pt x="239523" y="32216"/>
                </a:lnTo>
                <a:lnTo>
                  <a:pt x="239523" y="32216"/>
                </a:lnTo>
                <a:lnTo>
                  <a:pt x="238193" y="31091"/>
                </a:lnTo>
                <a:lnTo>
                  <a:pt x="237784" y="29557"/>
                </a:lnTo>
                <a:lnTo>
                  <a:pt x="239318" y="30170"/>
                </a:lnTo>
                <a:lnTo>
                  <a:pt x="232875" y="24443"/>
                </a:lnTo>
                <a:close/>
                <a:moveTo>
                  <a:pt x="244841" y="33341"/>
                </a:moveTo>
                <a:lnTo>
                  <a:pt x="244330" y="33443"/>
                </a:lnTo>
                <a:lnTo>
                  <a:pt x="244432" y="33648"/>
                </a:lnTo>
                <a:lnTo>
                  <a:pt x="244125" y="34364"/>
                </a:lnTo>
                <a:lnTo>
                  <a:pt x="244125" y="34466"/>
                </a:lnTo>
                <a:lnTo>
                  <a:pt x="244330" y="33955"/>
                </a:lnTo>
                <a:lnTo>
                  <a:pt x="245045" y="33545"/>
                </a:lnTo>
                <a:lnTo>
                  <a:pt x="244841" y="33341"/>
                </a:lnTo>
                <a:close/>
                <a:moveTo>
                  <a:pt x="243409" y="34466"/>
                </a:moveTo>
                <a:lnTo>
                  <a:pt x="243409" y="35080"/>
                </a:lnTo>
                <a:lnTo>
                  <a:pt x="243614" y="35284"/>
                </a:lnTo>
                <a:lnTo>
                  <a:pt x="243920" y="34466"/>
                </a:lnTo>
                <a:close/>
                <a:moveTo>
                  <a:pt x="54102" y="29864"/>
                </a:moveTo>
                <a:lnTo>
                  <a:pt x="56352" y="30886"/>
                </a:lnTo>
                <a:lnTo>
                  <a:pt x="56045" y="31193"/>
                </a:lnTo>
                <a:lnTo>
                  <a:pt x="56250" y="31602"/>
                </a:lnTo>
                <a:lnTo>
                  <a:pt x="56045" y="31807"/>
                </a:lnTo>
                <a:lnTo>
                  <a:pt x="56250" y="32011"/>
                </a:lnTo>
                <a:lnTo>
                  <a:pt x="56045" y="32114"/>
                </a:lnTo>
                <a:lnTo>
                  <a:pt x="56148" y="32114"/>
                </a:lnTo>
                <a:lnTo>
                  <a:pt x="55943" y="32318"/>
                </a:lnTo>
                <a:lnTo>
                  <a:pt x="58193" y="32727"/>
                </a:lnTo>
                <a:lnTo>
                  <a:pt x="58091" y="32830"/>
                </a:lnTo>
                <a:lnTo>
                  <a:pt x="58500" y="32830"/>
                </a:lnTo>
                <a:lnTo>
                  <a:pt x="58500" y="32932"/>
                </a:lnTo>
                <a:lnTo>
                  <a:pt x="58909" y="33239"/>
                </a:lnTo>
                <a:lnTo>
                  <a:pt x="59114" y="34057"/>
                </a:lnTo>
                <a:lnTo>
                  <a:pt x="59216" y="34057"/>
                </a:lnTo>
                <a:lnTo>
                  <a:pt x="59216" y="34159"/>
                </a:lnTo>
                <a:lnTo>
                  <a:pt x="59011" y="34057"/>
                </a:lnTo>
                <a:lnTo>
                  <a:pt x="58807" y="34364"/>
                </a:lnTo>
                <a:lnTo>
                  <a:pt x="58091" y="34261"/>
                </a:lnTo>
                <a:lnTo>
                  <a:pt x="57989" y="34159"/>
                </a:lnTo>
                <a:lnTo>
                  <a:pt x="58193" y="33955"/>
                </a:lnTo>
                <a:lnTo>
                  <a:pt x="58091" y="33955"/>
                </a:lnTo>
                <a:lnTo>
                  <a:pt x="58091" y="33648"/>
                </a:lnTo>
                <a:lnTo>
                  <a:pt x="57682" y="33648"/>
                </a:lnTo>
                <a:lnTo>
                  <a:pt x="56250" y="35898"/>
                </a:lnTo>
                <a:lnTo>
                  <a:pt x="56045" y="34875"/>
                </a:lnTo>
                <a:lnTo>
                  <a:pt x="55330" y="35182"/>
                </a:lnTo>
                <a:lnTo>
                  <a:pt x="55330" y="35182"/>
                </a:lnTo>
                <a:lnTo>
                  <a:pt x="56352" y="33750"/>
                </a:lnTo>
                <a:lnTo>
                  <a:pt x="56250" y="33443"/>
                </a:lnTo>
                <a:lnTo>
                  <a:pt x="55330" y="33136"/>
                </a:lnTo>
                <a:lnTo>
                  <a:pt x="54409" y="34159"/>
                </a:lnTo>
                <a:lnTo>
                  <a:pt x="54614" y="33648"/>
                </a:lnTo>
                <a:lnTo>
                  <a:pt x="52568" y="36818"/>
                </a:lnTo>
                <a:lnTo>
                  <a:pt x="51545" y="37125"/>
                </a:lnTo>
                <a:lnTo>
                  <a:pt x="52773" y="34364"/>
                </a:lnTo>
                <a:lnTo>
                  <a:pt x="52364" y="34364"/>
                </a:lnTo>
                <a:lnTo>
                  <a:pt x="53693" y="32932"/>
                </a:lnTo>
                <a:lnTo>
                  <a:pt x="53693" y="33136"/>
                </a:lnTo>
                <a:lnTo>
                  <a:pt x="54102" y="32932"/>
                </a:lnTo>
                <a:lnTo>
                  <a:pt x="53898" y="33239"/>
                </a:lnTo>
                <a:lnTo>
                  <a:pt x="53898" y="33239"/>
                </a:lnTo>
                <a:lnTo>
                  <a:pt x="55125" y="32727"/>
                </a:lnTo>
                <a:lnTo>
                  <a:pt x="55534" y="32932"/>
                </a:lnTo>
                <a:lnTo>
                  <a:pt x="55636" y="32830"/>
                </a:lnTo>
                <a:lnTo>
                  <a:pt x="56250" y="32830"/>
                </a:lnTo>
                <a:lnTo>
                  <a:pt x="55534" y="32318"/>
                </a:lnTo>
                <a:lnTo>
                  <a:pt x="55739" y="32114"/>
                </a:lnTo>
                <a:lnTo>
                  <a:pt x="53693" y="32318"/>
                </a:lnTo>
                <a:lnTo>
                  <a:pt x="53591" y="32011"/>
                </a:lnTo>
                <a:lnTo>
                  <a:pt x="52977" y="32011"/>
                </a:lnTo>
                <a:lnTo>
                  <a:pt x="52977" y="31602"/>
                </a:lnTo>
                <a:lnTo>
                  <a:pt x="50830" y="32216"/>
                </a:lnTo>
                <a:lnTo>
                  <a:pt x="50830" y="31909"/>
                </a:lnTo>
                <a:lnTo>
                  <a:pt x="50011" y="32011"/>
                </a:lnTo>
                <a:lnTo>
                  <a:pt x="53489" y="30273"/>
                </a:lnTo>
                <a:lnTo>
                  <a:pt x="53489" y="30273"/>
                </a:lnTo>
                <a:lnTo>
                  <a:pt x="53693" y="30068"/>
                </a:lnTo>
                <a:lnTo>
                  <a:pt x="53898" y="30068"/>
                </a:lnTo>
                <a:lnTo>
                  <a:pt x="53591" y="30375"/>
                </a:lnTo>
                <a:lnTo>
                  <a:pt x="54102" y="30068"/>
                </a:lnTo>
                <a:lnTo>
                  <a:pt x="54102" y="29864"/>
                </a:lnTo>
                <a:close/>
                <a:moveTo>
                  <a:pt x="131932" y="36000"/>
                </a:moveTo>
                <a:lnTo>
                  <a:pt x="131830" y="36205"/>
                </a:lnTo>
                <a:lnTo>
                  <a:pt x="131216" y="36511"/>
                </a:lnTo>
                <a:lnTo>
                  <a:pt x="131318" y="36614"/>
                </a:lnTo>
                <a:lnTo>
                  <a:pt x="131318" y="37023"/>
                </a:lnTo>
                <a:lnTo>
                  <a:pt x="131830" y="37432"/>
                </a:lnTo>
                <a:lnTo>
                  <a:pt x="131932" y="36000"/>
                </a:lnTo>
                <a:close/>
                <a:moveTo>
                  <a:pt x="239216" y="33443"/>
                </a:moveTo>
                <a:lnTo>
                  <a:pt x="240341" y="35693"/>
                </a:lnTo>
                <a:lnTo>
                  <a:pt x="239625" y="35591"/>
                </a:lnTo>
                <a:lnTo>
                  <a:pt x="239625" y="36205"/>
                </a:lnTo>
                <a:lnTo>
                  <a:pt x="240750" y="37432"/>
                </a:lnTo>
                <a:lnTo>
                  <a:pt x="240750" y="37125"/>
                </a:lnTo>
                <a:lnTo>
                  <a:pt x="241159" y="37125"/>
                </a:lnTo>
                <a:lnTo>
                  <a:pt x="240239" y="36614"/>
                </a:lnTo>
                <a:lnTo>
                  <a:pt x="240341" y="36307"/>
                </a:lnTo>
                <a:lnTo>
                  <a:pt x="240750" y="36511"/>
                </a:lnTo>
                <a:lnTo>
                  <a:pt x="241364" y="36409"/>
                </a:lnTo>
                <a:lnTo>
                  <a:pt x="242795" y="36920"/>
                </a:lnTo>
                <a:lnTo>
                  <a:pt x="242693" y="36409"/>
                </a:lnTo>
                <a:lnTo>
                  <a:pt x="244023" y="35489"/>
                </a:lnTo>
                <a:lnTo>
                  <a:pt x="243716" y="35591"/>
                </a:lnTo>
                <a:lnTo>
                  <a:pt x="243205" y="35284"/>
                </a:lnTo>
                <a:lnTo>
                  <a:pt x="242898" y="34568"/>
                </a:lnTo>
                <a:lnTo>
                  <a:pt x="242284" y="34875"/>
                </a:lnTo>
                <a:lnTo>
                  <a:pt x="239216" y="33443"/>
                </a:lnTo>
                <a:close/>
                <a:moveTo>
                  <a:pt x="143693" y="38659"/>
                </a:moveTo>
                <a:lnTo>
                  <a:pt x="144000" y="38864"/>
                </a:lnTo>
                <a:lnTo>
                  <a:pt x="143740" y="38678"/>
                </a:lnTo>
                <a:lnTo>
                  <a:pt x="143740" y="38678"/>
                </a:lnTo>
                <a:lnTo>
                  <a:pt x="143693" y="38659"/>
                </a:lnTo>
                <a:close/>
                <a:moveTo>
                  <a:pt x="155250" y="31602"/>
                </a:moveTo>
                <a:lnTo>
                  <a:pt x="155148" y="31705"/>
                </a:lnTo>
                <a:lnTo>
                  <a:pt x="155659" y="31705"/>
                </a:lnTo>
                <a:lnTo>
                  <a:pt x="155148" y="32011"/>
                </a:lnTo>
                <a:lnTo>
                  <a:pt x="155148" y="32216"/>
                </a:lnTo>
                <a:lnTo>
                  <a:pt x="154636" y="32216"/>
                </a:lnTo>
                <a:lnTo>
                  <a:pt x="155250" y="32727"/>
                </a:lnTo>
                <a:lnTo>
                  <a:pt x="154943" y="32932"/>
                </a:lnTo>
                <a:lnTo>
                  <a:pt x="154739" y="33341"/>
                </a:lnTo>
                <a:lnTo>
                  <a:pt x="154023" y="33443"/>
                </a:lnTo>
                <a:lnTo>
                  <a:pt x="154125" y="33545"/>
                </a:lnTo>
                <a:lnTo>
                  <a:pt x="153920" y="33648"/>
                </a:lnTo>
                <a:lnTo>
                  <a:pt x="158318" y="36205"/>
                </a:lnTo>
                <a:lnTo>
                  <a:pt x="158318" y="37636"/>
                </a:lnTo>
                <a:lnTo>
                  <a:pt x="148398" y="37636"/>
                </a:lnTo>
                <a:lnTo>
                  <a:pt x="149011" y="38148"/>
                </a:lnTo>
                <a:lnTo>
                  <a:pt x="148193" y="38352"/>
                </a:lnTo>
                <a:lnTo>
                  <a:pt x="148398" y="38455"/>
                </a:lnTo>
                <a:lnTo>
                  <a:pt x="147477" y="38557"/>
                </a:lnTo>
                <a:lnTo>
                  <a:pt x="147273" y="38455"/>
                </a:lnTo>
                <a:lnTo>
                  <a:pt x="147273" y="38455"/>
                </a:lnTo>
                <a:lnTo>
                  <a:pt x="147375" y="38557"/>
                </a:lnTo>
                <a:lnTo>
                  <a:pt x="146761" y="38455"/>
                </a:lnTo>
                <a:lnTo>
                  <a:pt x="146045" y="38864"/>
                </a:lnTo>
                <a:lnTo>
                  <a:pt x="146045" y="38864"/>
                </a:lnTo>
                <a:lnTo>
                  <a:pt x="147580" y="37841"/>
                </a:lnTo>
                <a:lnTo>
                  <a:pt x="148091" y="37943"/>
                </a:lnTo>
                <a:lnTo>
                  <a:pt x="148091" y="37943"/>
                </a:lnTo>
                <a:lnTo>
                  <a:pt x="146864" y="36409"/>
                </a:lnTo>
                <a:lnTo>
                  <a:pt x="147682" y="34364"/>
                </a:lnTo>
                <a:lnTo>
                  <a:pt x="147886" y="33955"/>
                </a:lnTo>
                <a:lnTo>
                  <a:pt x="147886" y="34159"/>
                </a:lnTo>
                <a:lnTo>
                  <a:pt x="148295" y="33545"/>
                </a:lnTo>
                <a:lnTo>
                  <a:pt x="148193" y="33239"/>
                </a:lnTo>
                <a:lnTo>
                  <a:pt x="149523" y="32011"/>
                </a:lnTo>
                <a:lnTo>
                  <a:pt x="149830" y="32114"/>
                </a:lnTo>
                <a:lnTo>
                  <a:pt x="149625" y="31602"/>
                </a:lnTo>
                <a:lnTo>
                  <a:pt x="150443" y="32216"/>
                </a:lnTo>
                <a:lnTo>
                  <a:pt x="149625" y="32318"/>
                </a:lnTo>
                <a:lnTo>
                  <a:pt x="150341" y="32727"/>
                </a:lnTo>
                <a:lnTo>
                  <a:pt x="151159" y="32727"/>
                </a:lnTo>
                <a:lnTo>
                  <a:pt x="151261" y="33034"/>
                </a:lnTo>
                <a:lnTo>
                  <a:pt x="150545" y="33443"/>
                </a:lnTo>
                <a:lnTo>
                  <a:pt x="151466" y="33852"/>
                </a:lnTo>
                <a:lnTo>
                  <a:pt x="151466" y="34364"/>
                </a:lnTo>
                <a:lnTo>
                  <a:pt x="152080" y="34364"/>
                </a:lnTo>
                <a:lnTo>
                  <a:pt x="153102" y="33750"/>
                </a:lnTo>
                <a:lnTo>
                  <a:pt x="153614" y="33852"/>
                </a:lnTo>
                <a:lnTo>
                  <a:pt x="153818" y="33443"/>
                </a:lnTo>
                <a:lnTo>
                  <a:pt x="152795" y="33443"/>
                </a:lnTo>
                <a:lnTo>
                  <a:pt x="152386" y="32830"/>
                </a:lnTo>
                <a:lnTo>
                  <a:pt x="152591" y="32420"/>
                </a:lnTo>
                <a:lnTo>
                  <a:pt x="152489" y="32727"/>
                </a:lnTo>
                <a:lnTo>
                  <a:pt x="152489" y="32727"/>
                </a:lnTo>
                <a:lnTo>
                  <a:pt x="155250" y="31602"/>
                </a:lnTo>
                <a:close/>
                <a:moveTo>
                  <a:pt x="144000" y="38864"/>
                </a:moveTo>
                <a:lnTo>
                  <a:pt x="144000" y="38864"/>
                </a:lnTo>
                <a:lnTo>
                  <a:pt x="144000" y="38864"/>
                </a:lnTo>
                <a:close/>
                <a:moveTo>
                  <a:pt x="144000" y="38864"/>
                </a:moveTo>
                <a:lnTo>
                  <a:pt x="144000" y="38864"/>
                </a:lnTo>
                <a:lnTo>
                  <a:pt x="144000" y="38864"/>
                </a:lnTo>
                <a:close/>
                <a:moveTo>
                  <a:pt x="131011" y="37943"/>
                </a:moveTo>
                <a:lnTo>
                  <a:pt x="131011" y="38250"/>
                </a:lnTo>
                <a:lnTo>
                  <a:pt x="131216" y="39580"/>
                </a:lnTo>
                <a:lnTo>
                  <a:pt x="132136" y="39682"/>
                </a:lnTo>
                <a:lnTo>
                  <a:pt x="132136" y="37943"/>
                </a:lnTo>
                <a:close/>
                <a:moveTo>
                  <a:pt x="165580" y="31807"/>
                </a:moveTo>
                <a:lnTo>
                  <a:pt x="166091" y="32011"/>
                </a:lnTo>
                <a:lnTo>
                  <a:pt x="166295" y="31909"/>
                </a:lnTo>
                <a:lnTo>
                  <a:pt x="166705" y="31909"/>
                </a:lnTo>
                <a:lnTo>
                  <a:pt x="167420" y="33545"/>
                </a:lnTo>
                <a:lnTo>
                  <a:pt x="165886" y="33545"/>
                </a:lnTo>
                <a:lnTo>
                  <a:pt x="166193" y="34364"/>
                </a:lnTo>
                <a:lnTo>
                  <a:pt x="165273" y="34568"/>
                </a:lnTo>
                <a:lnTo>
                  <a:pt x="165682" y="34670"/>
                </a:lnTo>
                <a:lnTo>
                  <a:pt x="166398" y="35693"/>
                </a:lnTo>
                <a:lnTo>
                  <a:pt x="166705" y="35795"/>
                </a:lnTo>
                <a:lnTo>
                  <a:pt x="166909" y="36000"/>
                </a:lnTo>
                <a:lnTo>
                  <a:pt x="167420" y="36102"/>
                </a:lnTo>
                <a:lnTo>
                  <a:pt x="168136" y="37739"/>
                </a:lnTo>
                <a:lnTo>
                  <a:pt x="168136" y="36818"/>
                </a:lnTo>
                <a:lnTo>
                  <a:pt x="169670" y="37841"/>
                </a:lnTo>
                <a:lnTo>
                  <a:pt x="169466" y="38250"/>
                </a:lnTo>
                <a:lnTo>
                  <a:pt x="168239" y="37841"/>
                </a:lnTo>
                <a:lnTo>
                  <a:pt x="168648" y="39068"/>
                </a:lnTo>
                <a:lnTo>
                  <a:pt x="168955" y="38864"/>
                </a:lnTo>
                <a:lnTo>
                  <a:pt x="169159" y="39273"/>
                </a:lnTo>
                <a:lnTo>
                  <a:pt x="168852" y="39273"/>
                </a:lnTo>
                <a:lnTo>
                  <a:pt x="168852" y="39580"/>
                </a:lnTo>
                <a:lnTo>
                  <a:pt x="169261" y="39682"/>
                </a:lnTo>
                <a:lnTo>
                  <a:pt x="169773" y="42034"/>
                </a:lnTo>
                <a:lnTo>
                  <a:pt x="169977" y="42034"/>
                </a:lnTo>
                <a:lnTo>
                  <a:pt x="169773" y="42136"/>
                </a:lnTo>
                <a:lnTo>
                  <a:pt x="169773" y="42034"/>
                </a:lnTo>
                <a:lnTo>
                  <a:pt x="167420" y="42136"/>
                </a:lnTo>
                <a:lnTo>
                  <a:pt x="165580" y="41114"/>
                </a:lnTo>
                <a:lnTo>
                  <a:pt x="165375" y="39682"/>
                </a:lnTo>
                <a:lnTo>
                  <a:pt x="165375" y="39682"/>
                </a:lnTo>
                <a:lnTo>
                  <a:pt x="165477" y="39886"/>
                </a:lnTo>
                <a:lnTo>
                  <a:pt x="166295" y="38659"/>
                </a:lnTo>
                <a:lnTo>
                  <a:pt x="163227" y="35693"/>
                </a:lnTo>
                <a:lnTo>
                  <a:pt x="163227" y="35080"/>
                </a:lnTo>
                <a:lnTo>
                  <a:pt x="163125" y="35386"/>
                </a:lnTo>
                <a:lnTo>
                  <a:pt x="162307" y="34261"/>
                </a:lnTo>
                <a:lnTo>
                  <a:pt x="162409" y="34057"/>
                </a:lnTo>
                <a:lnTo>
                  <a:pt x="162511" y="34057"/>
                </a:lnTo>
                <a:lnTo>
                  <a:pt x="162614" y="33136"/>
                </a:lnTo>
                <a:lnTo>
                  <a:pt x="162818" y="33239"/>
                </a:lnTo>
                <a:lnTo>
                  <a:pt x="163636" y="32932"/>
                </a:lnTo>
                <a:lnTo>
                  <a:pt x="163534" y="32727"/>
                </a:lnTo>
                <a:lnTo>
                  <a:pt x="163943" y="32523"/>
                </a:lnTo>
                <a:lnTo>
                  <a:pt x="164045" y="32420"/>
                </a:lnTo>
                <a:lnTo>
                  <a:pt x="163943" y="32318"/>
                </a:lnTo>
                <a:lnTo>
                  <a:pt x="165580" y="31807"/>
                </a:lnTo>
                <a:close/>
                <a:moveTo>
                  <a:pt x="137352" y="40602"/>
                </a:moveTo>
                <a:lnTo>
                  <a:pt x="135511" y="40807"/>
                </a:lnTo>
                <a:lnTo>
                  <a:pt x="134898" y="40705"/>
                </a:lnTo>
                <a:lnTo>
                  <a:pt x="137045" y="42239"/>
                </a:lnTo>
                <a:lnTo>
                  <a:pt x="137148" y="41932"/>
                </a:lnTo>
                <a:lnTo>
                  <a:pt x="137045" y="41625"/>
                </a:lnTo>
                <a:lnTo>
                  <a:pt x="137352" y="40602"/>
                </a:lnTo>
                <a:close/>
                <a:moveTo>
                  <a:pt x="146659" y="43670"/>
                </a:moveTo>
                <a:lnTo>
                  <a:pt x="146148" y="43875"/>
                </a:lnTo>
                <a:lnTo>
                  <a:pt x="146250" y="43875"/>
                </a:lnTo>
                <a:lnTo>
                  <a:pt x="146659" y="43670"/>
                </a:lnTo>
                <a:close/>
                <a:moveTo>
                  <a:pt x="144409" y="43364"/>
                </a:moveTo>
                <a:lnTo>
                  <a:pt x="144307" y="43466"/>
                </a:lnTo>
                <a:lnTo>
                  <a:pt x="144307" y="43773"/>
                </a:lnTo>
                <a:lnTo>
                  <a:pt x="145330" y="44080"/>
                </a:lnTo>
                <a:lnTo>
                  <a:pt x="146148" y="43875"/>
                </a:lnTo>
                <a:lnTo>
                  <a:pt x="146045" y="43670"/>
                </a:lnTo>
                <a:lnTo>
                  <a:pt x="144716" y="43568"/>
                </a:lnTo>
                <a:lnTo>
                  <a:pt x="144818" y="43466"/>
                </a:lnTo>
                <a:lnTo>
                  <a:pt x="144409" y="43364"/>
                </a:lnTo>
                <a:close/>
                <a:moveTo>
                  <a:pt x="153614" y="43364"/>
                </a:moveTo>
                <a:lnTo>
                  <a:pt x="151773" y="43977"/>
                </a:lnTo>
                <a:lnTo>
                  <a:pt x="152489" y="44489"/>
                </a:lnTo>
                <a:lnTo>
                  <a:pt x="153307" y="44080"/>
                </a:lnTo>
                <a:lnTo>
                  <a:pt x="153614" y="43466"/>
                </a:lnTo>
                <a:lnTo>
                  <a:pt x="153614" y="43364"/>
                </a:lnTo>
                <a:close/>
                <a:moveTo>
                  <a:pt x="241568" y="37534"/>
                </a:moveTo>
                <a:lnTo>
                  <a:pt x="241261" y="37636"/>
                </a:lnTo>
                <a:lnTo>
                  <a:pt x="241670" y="37739"/>
                </a:lnTo>
                <a:lnTo>
                  <a:pt x="241466" y="38045"/>
                </a:lnTo>
                <a:lnTo>
                  <a:pt x="240955" y="37636"/>
                </a:lnTo>
                <a:lnTo>
                  <a:pt x="241057" y="37943"/>
                </a:lnTo>
                <a:lnTo>
                  <a:pt x="240955" y="38148"/>
                </a:lnTo>
                <a:lnTo>
                  <a:pt x="241261" y="38864"/>
                </a:lnTo>
                <a:lnTo>
                  <a:pt x="241159" y="38864"/>
                </a:lnTo>
                <a:lnTo>
                  <a:pt x="241875" y="40807"/>
                </a:lnTo>
                <a:lnTo>
                  <a:pt x="241670" y="41114"/>
                </a:lnTo>
                <a:lnTo>
                  <a:pt x="241466" y="41727"/>
                </a:lnTo>
                <a:lnTo>
                  <a:pt x="240955" y="42136"/>
                </a:lnTo>
                <a:lnTo>
                  <a:pt x="240443" y="41932"/>
                </a:lnTo>
                <a:lnTo>
                  <a:pt x="240545" y="41420"/>
                </a:lnTo>
                <a:lnTo>
                  <a:pt x="240545" y="41420"/>
                </a:lnTo>
                <a:lnTo>
                  <a:pt x="240136" y="41727"/>
                </a:lnTo>
                <a:lnTo>
                  <a:pt x="240341" y="43261"/>
                </a:lnTo>
                <a:lnTo>
                  <a:pt x="239727" y="43466"/>
                </a:lnTo>
                <a:lnTo>
                  <a:pt x="239420" y="43364"/>
                </a:lnTo>
                <a:lnTo>
                  <a:pt x="237477" y="43977"/>
                </a:lnTo>
                <a:lnTo>
                  <a:pt x="236761" y="45102"/>
                </a:lnTo>
                <a:lnTo>
                  <a:pt x="237886" y="45205"/>
                </a:lnTo>
                <a:lnTo>
                  <a:pt x="237784" y="44795"/>
                </a:lnTo>
                <a:lnTo>
                  <a:pt x="240341" y="44489"/>
                </a:lnTo>
                <a:lnTo>
                  <a:pt x="240239" y="44795"/>
                </a:lnTo>
                <a:lnTo>
                  <a:pt x="240955" y="45614"/>
                </a:lnTo>
                <a:lnTo>
                  <a:pt x="241670" y="44795"/>
                </a:lnTo>
                <a:lnTo>
                  <a:pt x="241261" y="44080"/>
                </a:lnTo>
                <a:lnTo>
                  <a:pt x="241568" y="44386"/>
                </a:lnTo>
                <a:lnTo>
                  <a:pt x="241568" y="44182"/>
                </a:lnTo>
                <a:lnTo>
                  <a:pt x="241670" y="44489"/>
                </a:lnTo>
                <a:lnTo>
                  <a:pt x="242693" y="44489"/>
                </a:lnTo>
                <a:lnTo>
                  <a:pt x="243102" y="43977"/>
                </a:lnTo>
                <a:lnTo>
                  <a:pt x="243307" y="43977"/>
                </a:lnTo>
                <a:lnTo>
                  <a:pt x="243409" y="43773"/>
                </a:lnTo>
                <a:lnTo>
                  <a:pt x="243614" y="43773"/>
                </a:lnTo>
                <a:lnTo>
                  <a:pt x="243511" y="43364"/>
                </a:lnTo>
                <a:lnTo>
                  <a:pt x="243818" y="43466"/>
                </a:lnTo>
                <a:lnTo>
                  <a:pt x="243818" y="43773"/>
                </a:lnTo>
                <a:lnTo>
                  <a:pt x="244023" y="44182"/>
                </a:lnTo>
                <a:lnTo>
                  <a:pt x="244432" y="43261"/>
                </a:lnTo>
                <a:lnTo>
                  <a:pt x="244023" y="42852"/>
                </a:lnTo>
                <a:lnTo>
                  <a:pt x="243205" y="40602"/>
                </a:lnTo>
                <a:lnTo>
                  <a:pt x="243511" y="40500"/>
                </a:lnTo>
                <a:lnTo>
                  <a:pt x="243409" y="39886"/>
                </a:lnTo>
                <a:lnTo>
                  <a:pt x="243409" y="39784"/>
                </a:lnTo>
                <a:lnTo>
                  <a:pt x="241568" y="37534"/>
                </a:lnTo>
                <a:close/>
                <a:moveTo>
                  <a:pt x="238909" y="44795"/>
                </a:moveTo>
                <a:lnTo>
                  <a:pt x="238807" y="45102"/>
                </a:lnTo>
                <a:lnTo>
                  <a:pt x="238398" y="45000"/>
                </a:lnTo>
                <a:lnTo>
                  <a:pt x="238295" y="45307"/>
                </a:lnTo>
                <a:lnTo>
                  <a:pt x="237989" y="45716"/>
                </a:lnTo>
                <a:lnTo>
                  <a:pt x="238398" y="45920"/>
                </a:lnTo>
                <a:lnTo>
                  <a:pt x="238705" y="46330"/>
                </a:lnTo>
                <a:lnTo>
                  <a:pt x="239523" y="45614"/>
                </a:lnTo>
                <a:lnTo>
                  <a:pt x="239830" y="45818"/>
                </a:lnTo>
                <a:lnTo>
                  <a:pt x="240034" y="45307"/>
                </a:lnTo>
                <a:lnTo>
                  <a:pt x="239625" y="44795"/>
                </a:lnTo>
                <a:close/>
                <a:moveTo>
                  <a:pt x="151875" y="47659"/>
                </a:moveTo>
                <a:lnTo>
                  <a:pt x="151773" y="47761"/>
                </a:lnTo>
                <a:lnTo>
                  <a:pt x="152080" y="47864"/>
                </a:lnTo>
                <a:lnTo>
                  <a:pt x="151875" y="47659"/>
                </a:lnTo>
                <a:close/>
                <a:moveTo>
                  <a:pt x="236455" y="45307"/>
                </a:moveTo>
                <a:lnTo>
                  <a:pt x="236045" y="45614"/>
                </a:lnTo>
                <a:lnTo>
                  <a:pt x="236045" y="45818"/>
                </a:lnTo>
                <a:lnTo>
                  <a:pt x="235943" y="45716"/>
                </a:lnTo>
                <a:lnTo>
                  <a:pt x="236352" y="46227"/>
                </a:lnTo>
                <a:lnTo>
                  <a:pt x="236045" y="46023"/>
                </a:lnTo>
                <a:lnTo>
                  <a:pt x="236352" y="46534"/>
                </a:lnTo>
                <a:lnTo>
                  <a:pt x="236659" y="46227"/>
                </a:lnTo>
                <a:lnTo>
                  <a:pt x="236455" y="46023"/>
                </a:lnTo>
                <a:lnTo>
                  <a:pt x="236659" y="46125"/>
                </a:lnTo>
                <a:lnTo>
                  <a:pt x="236966" y="46534"/>
                </a:lnTo>
                <a:lnTo>
                  <a:pt x="237068" y="47761"/>
                </a:lnTo>
                <a:lnTo>
                  <a:pt x="237580" y="47966"/>
                </a:lnTo>
                <a:lnTo>
                  <a:pt x="237580" y="47455"/>
                </a:lnTo>
                <a:lnTo>
                  <a:pt x="237784" y="48170"/>
                </a:lnTo>
                <a:lnTo>
                  <a:pt x="237886" y="47966"/>
                </a:lnTo>
                <a:lnTo>
                  <a:pt x="237886" y="47761"/>
                </a:lnTo>
                <a:lnTo>
                  <a:pt x="238193" y="47761"/>
                </a:lnTo>
                <a:lnTo>
                  <a:pt x="237886" y="45818"/>
                </a:lnTo>
                <a:lnTo>
                  <a:pt x="237580" y="45818"/>
                </a:lnTo>
                <a:lnTo>
                  <a:pt x="237477" y="45409"/>
                </a:lnTo>
                <a:lnTo>
                  <a:pt x="237273" y="45511"/>
                </a:lnTo>
                <a:lnTo>
                  <a:pt x="236864" y="45307"/>
                </a:lnTo>
                <a:close/>
                <a:moveTo>
                  <a:pt x="49602" y="49398"/>
                </a:moveTo>
                <a:lnTo>
                  <a:pt x="49705" y="49500"/>
                </a:lnTo>
                <a:lnTo>
                  <a:pt x="49655" y="49401"/>
                </a:lnTo>
                <a:lnTo>
                  <a:pt x="49655" y="49401"/>
                </a:lnTo>
                <a:lnTo>
                  <a:pt x="49602" y="49398"/>
                </a:lnTo>
                <a:close/>
                <a:moveTo>
                  <a:pt x="53489" y="53386"/>
                </a:moveTo>
                <a:lnTo>
                  <a:pt x="53485" y="53390"/>
                </a:lnTo>
                <a:lnTo>
                  <a:pt x="53485" y="53390"/>
                </a:lnTo>
                <a:lnTo>
                  <a:pt x="53489" y="53489"/>
                </a:lnTo>
                <a:lnTo>
                  <a:pt x="53489" y="53386"/>
                </a:lnTo>
                <a:close/>
                <a:moveTo>
                  <a:pt x="231648" y="54102"/>
                </a:moveTo>
                <a:lnTo>
                  <a:pt x="231239" y="54205"/>
                </a:lnTo>
                <a:lnTo>
                  <a:pt x="230625" y="55739"/>
                </a:lnTo>
                <a:lnTo>
                  <a:pt x="231648" y="57477"/>
                </a:lnTo>
                <a:lnTo>
                  <a:pt x="231852" y="54511"/>
                </a:lnTo>
                <a:lnTo>
                  <a:pt x="231648" y="54102"/>
                </a:lnTo>
                <a:close/>
                <a:moveTo>
                  <a:pt x="46432" y="57886"/>
                </a:moveTo>
                <a:lnTo>
                  <a:pt x="46432" y="57989"/>
                </a:lnTo>
                <a:lnTo>
                  <a:pt x="46636" y="57886"/>
                </a:lnTo>
                <a:close/>
                <a:moveTo>
                  <a:pt x="176216" y="59114"/>
                </a:moveTo>
                <a:lnTo>
                  <a:pt x="176216" y="59114"/>
                </a:lnTo>
                <a:lnTo>
                  <a:pt x="176216" y="59114"/>
                </a:lnTo>
                <a:close/>
                <a:moveTo>
                  <a:pt x="52057" y="56250"/>
                </a:moveTo>
                <a:lnTo>
                  <a:pt x="49193" y="57170"/>
                </a:lnTo>
                <a:lnTo>
                  <a:pt x="49091" y="57375"/>
                </a:lnTo>
                <a:lnTo>
                  <a:pt x="48682" y="57580"/>
                </a:lnTo>
                <a:lnTo>
                  <a:pt x="48989" y="57477"/>
                </a:lnTo>
                <a:lnTo>
                  <a:pt x="48989" y="57682"/>
                </a:lnTo>
                <a:lnTo>
                  <a:pt x="51443" y="56761"/>
                </a:lnTo>
                <a:lnTo>
                  <a:pt x="51443" y="56761"/>
                </a:lnTo>
                <a:lnTo>
                  <a:pt x="51239" y="56966"/>
                </a:lnTo>
                <a:lnTo>
                  <a:pt x="54205" y="57886"/>
                </a:lnTo>
                <a:lnTo>
                  <a:pt x="54307" y="58500"/>
                </a:lnTo>
                <a:lnTo>
                  <a:pt x="55330" y="58807"/>
                </a:lnTo>
                <a:lnTo>
                  <a:pt x="54818" y="59625"/>
                </a:lnTo>
                <a:lnTo>
                  <a:pt x="54818" y="59625"/>
                </a:lnTo>
                <a:lnTo>
                  <a:pt x="57068" y="59420"/>
                </a:lnTo>
                <a:lnTo>
                  <a:pt x="57170" y="59523"/>
                </a:lnTo>
                <a:lnTo>
                  <a:pt x="57886" y="59420"/>
                </a:lnTo>
                <a:lnTo>
                  <a:pt x="57886" y="59114"/>
                </a:lnTo>
                <a:lnTo>
                  <a:pt x="55739" y="58091"/>
                </a:lnTo>
                <a:lnTo>
                  <a:pt x="55534" y="57886"/>
                </a:lnTo>
                <a:lnTo>
                  <a:pt x="55330" y="57784"/>
                </a:lnTo>
                <a:lnTo>
                  <a:pt x="55534" y="57784"/>
                </a:lnTo>
                <a:lnTo>
                  <a:pt x="55125" y="57580"/>
                </a:lnTo>
                <a:lnTo>
                  <a:pt x="55227" y="57682"/>
                </a:lnTo>
                <a:lnTo>
                  <a:pt x="52057" y="56250"/>
                </a:lnTo>
                <a:close/>
                <a:moveTo>
                  <a:pt x="207307" y="59625"/>
                </a:moveTo>
                <a:lnTo>
                  <a:pt x="207307" y="59625"/>
                </a:lnTo>
                <a:lnTo>
                  <a:pt x="207307" y="59625"/>
                </a:lnTo>
                <a:close/>
                <a:moveTo>
                  <a:pt x="222648" y="59420"/>
                </a:moveTo>
                <a:lnTo>
                  <a:pt x="222648" y="59523"/>
                </a:lnTo>
                <a:lnTo>
                  <a:pt x="221625" y="59727"/>
                </a:lnTo>
                <a:lnTo>
                  <a:pt x="221727" y="59727"/>
                </a:lnTo>
                <a:lnTo>
                  <a:pt x="221216" y="60341"/>
                </a:lnTo>
                <a:lnTo>
                  <a:pt x="221727" y="61159"/>
                </a:lnTo>
                <a:lnTo>
                  <a:pt x="222750" y="60852"/>
                </a:lnTo>
                <a:lnTo>
                  <a:pt x="223159" y="59932"/>
                </a:lnTo>
                <a:lnTo>
                  <a:pt x="222648" y="59420"/>
                </a:lnTo>
                <a:close/>
                <a:moveTo>
                  <a:pt x="54511" y="60955"/>
                </a:moveTo>
                <a:lnTo>
                  <a:pt x="54205" y="61057"/>
                </a:lnTo>
                <a:lnTo>
                  <a:pt x="54614" y="61670"/>
                </a:lnTo>
                <a:lnTo>
                  <a:pt x="55023" y="61773"/>
                </a:lnTo>
                <a:lnTo>
                  <a:pt x="55534" y="61568"/>
                </a:lnTo>
                <a:lnTo>
                  <a:pt x="55943" y="61568"/>
                </a:lnTo>
                <a:lnTo>
                  <a:pt x="54511" y="60955"/>
                </a:lnTo>
                <a:close/>
                <a:moveTo>
                  <a:pt x="58602" y="59727"/>
                </a:moveTo>
                <a:lnTo>
                  <a:pt x="59114" y="60034"/>
                </a:lnTo>
                <a:lnTo>
                  <a:pt x="59114" y="60443"/>
                </a:lnTo>
                <a:lnTo>
                  <a:pt x="59420" y="60955"/>
                </a:lnTo>
                <a:lnTo>
                  <a:pt x="59114" y="61057"/>
                </a:lnTo>
                <a:lnTo>
                  <a:pt x="57784" y="60852"/>
                </a:lnTo>
                <a:lnTo>
                  <a:pt x="57580" y="61159"/>
                </a:lnTo>
                <a:lnTo>
                  <a:pt x="57989" y="61466"/>
                </a:lnTo>
                <a:lnTo>
                  <a:pt x="59420" y="61261"/>
                </a:lnTo>
                <a:lnTo>
                  <a:pt x="59932" y="61568"/>
                </a:lnTo>
                <a:lnTo>
                  <a:pt x="60239" y="61875"/>
                </a:lnTo>
                <a:lnTo>
                  <a:pt x="60545" y="61261"/>
                </a:lnTo>
                <a:lnTo>
                  <a:pt x="62693" y="61261"/>
                </a:lnTo>
                <a:lnTo>
                  <a:pt x="63000" y="60750"/>
                </a:lnTo>
                <a:lnTo>
                  <a:pt x="61977" y="60341"/>
                </a:lnTo>
                <a:lnTo>
                  <a:pt x="62284" y="60239"/>
                </a:lnTo>
                <a:lnTo>
                  <a:pt x="58602" y="59727"/>
                </a:lnTo>
                <a:close/>
                <a:moveTo>
                  <a:pt x="208739" y="63614"/>
                </a:moveTo>
                <a:lnTo>
                  <a:pt x="208739" y="63614"/>
                </a:lnTo>
                <a:lnTo>
                  <a:pt x="208739" y="63614"/>
                </a:lnTo>
                <a:close/>
                <a:moveTo>
                  <a:pt x="48989" y="64227"/>
                </a:moveTo>
                <a:lnTo>
                  <a:pt x="48989" y="64330"/>
                </a:lnTo>
                <a:lnTo>
                  <a:pt x="49091" y="64432"/>
                </a:lnTo>
                <a:lnTo>
                  <a:pt x="49091" y="64432"/>
                </a:lnTo>
                <a:lnTo>
                  <a:pt x="48989" y="64227"/>
                </a:lnTo>
                <a:close/>
                <a:moveTo>
                  <a:pt x="44182" y="66375"/>
                </a:moveTo>
                <a:lnTo>
                  <a:pt x="44386" y="66477"/>
                </a:lnTo>
                <a:lnTo>
                  <a:pt x="44386" y="66477"/>
                </a:lnTo>
                <a:lnTo>
                  <a:pt x="44284" y="66375"/>
                </a:lnTo>
                <a:close/>
                <a:moveTo>
                  <a:pt x="232261" y="60955"/>
                </a:moveTo>
                <a:lnTo>
                  <a:pt x="231955" y="61670"/>
                </a:lnTo>
                <a:lnTo>
                  <a:pt x="232159" y="63511"/>
                </a:lnTo>
                <a:lnTo>
                  <a:pt x="231648" y="63307"/>
                </a:lnTo>
                <a:lnTo>
                  <a:pt x="232364" y="64943"/>
                </a:lnTo>
                <a:lnTo>
                  <a:pt x="232568" y="64739"/>
                </a:lnTo>
                <a:lnTo>
                  <a:pt x="232977" y="65148"/>
                </a:lnTo>
                <a:lnTo>
                  <a:pt x="232773" y="65864"/>
                </a:lnTo>
                <a:lnTo>
                  <a:pt x="233591" y="65966"/>
                </a:lnTo>
                <a:lnTo>
                  <a:pt x="233795" y="65659"/>
                </a:lnTo>
                <a:lnTo>
                  <a:pt x="234716" y="66375"/>
                </a:lnTo>
                <a:lnTo>
                  <a:pt x="234409" y="65761"/>
                </a:lnTo>
                <a:lnTo>
                  <a:pt x="236045" y="67091"/>
                </a:lnTo>
                <a:lnTo>
                  <a:pt x="235432" y="65966"/>
                </a:lnTo>
                <a:lnTo>
                  <a:pt x="235739" y="65864"/>
                </a:lnTo>
                <a:lnTo>
                  <a:pt x="235125" y="65659"/>
                </a:lnTo>
                <a:lnTo>
                  <a:pt x="235125" y="65864"/>
                </a:lnTo>
                <a:lnTo>
                  <a:pt x="234511" y="65352"/>
                </a:lnTo>
                <a:lnTo>
                  <a:pt x="234205" y="65455"/>
                </a:lnTo>
                <a:lnTo>
                  <a:pt x="234307" y="65659"/>
                </a:lnTo>
                <a:lnTo>
                  <a:pt x="233284" y="64330"/>
                </a:lnTo>
                <a:lnTo>
                  <a:pt x="233489" y="63511"/>
                </a:lnTo>
                <a:lnTo>
                  <a:pt x="233795" y="63205"/>
                </a:lnTo>
                <a:lnTo>
                  <a:pt x="233591" y="61159"/>
                </a:lnTo>
                <a:lnTo>
                  <a:pt x="233284" y="61261"/>
                </a:lnTo>
                <a:lnTo>
                  <a:pt x="232261" y="60955"/>
                </a:lnTo>
                <a:close/>
                <a:moveTo>
                  <a:pt x="236045" y="67091"/>
                </a:moveTo>
                <a:lnTo>
                  <a:pt x="236045" y="67091"/>
                </a:lnTo>
                <a:lnTo>
                  <a:pt x="236045" y="67091"/>
                </a:lnTo>
                <a:close/>
                <a:moveTo>
                  <a:pt x="232670" y="66170"/>
                </a:moveTo>
                <a:lnTo>
                  <a:pt x="233693" y="67398"/>
                </a:lnTo>
                <a:lnTo>
                  <a:pt x="233693" y="66580"/>
                </a:lnTo>
                <a:lnTo>
                  <a:pt x="233080" y="66170"/>
                </a:lnTo>
                <a:close/>
                <a:moveTo>
                  <a:pt x="222750" y="67705"/>
                </a:moveTo>
                <a:lnTo>
                  <a:pt x="222750" y="67705"/>
                </a:lnTo>
                <a:lnTo>
                  <a:pt x="222750" y="67705"/>
                </a:lnTo>
                <a:close/>
                <a:moveTo>
                  <a:pt x="222750" y="67705"/>
                </a:moveTo>
                <a:lnTo>
                  <a:pt x="222737" y="67743"/>
                </a:lnTo>
                <a:lnTo>
                  <a:pt x="222750" y="67807"/>
                </a:lnTo>
                <a:lnTo>
                  <a:pt x="222750" y="67705"/>
                </a:lnTo>
                <a:close/>
                <a:moveTo>
                  <a:pt x="235330" y="67091"/>
                </a:moveTo>
                <a:lnTo>
                  <a:pt x="235330" y="67807"/>
                </a:lnTo>
                <a:lnTo>
                  <a:pt x="235739" y="67602"/>
                </a:lnTo>
                <a:lnTo>
                  <a:pt x="236148" y="67909"/>
                </a:lnTo>
                <a:lnTo>
                  <a:pt x="235534" y="67193"/>
                </a:lnTo>
                <a:lnTo>
                  <a:pt x="235330" y="67091"/>
                </a:lnTo>
                <a:close/>
                <a:moveTo>
                  <a:pt x="236250" y="67091"/>
                </a:moveTo>
                <a:lnTo>
                  <a:pt x="237068" y="68420"/>
                </a:lnTo>
                <a:lnTo>
                  <a:pt x="237682" y="68625"/>
                </a:lnTo>
                <a:lnTo>
                  <a:pt x="237784" y="68625"/>
                </a:lnTo>
                <a:lnTo>
                  <a:pt x="237170" y="67295"/>
                </a:lnTo>
                <a:lnTo>
                  <a:pt x="236250" y="67091"/>
                </a:lnTo>
                <a:close/>
                <a:moveTo>
                  <a:pt x="234307" y="67807"/>
                </a:moveTo>
                <a:lnTo>
                  <a:pt x="234205" y="67909"/>
                </a:lnTo>
                <a:lnTo>
                  <a:pt x="234409" y="68011"/>
                </a:lnTo>
                <a:lnTo>
                  <a:pt x="234409" y="69341"/>
                </a:lnTo>
                <a:lnTo>
                  <a:pt x="235330" y="68420"/>
                </a:lnTo>
                <a:lnTo>
                  <a:pt x="234307" y="67807"/>
                </a:lnTo>
                <a:close/>
                <a:moveTo>
                  <a:pt x="236455" y="68216"/>
                </a:moveTo>
                <a:lnTo>
                  <a:pt x="236557" y="68625"/>
                </a:lnTo>
                <a:lnTo>
                  <a:pt x="236864" y="68932"/>
                </a:lnTo>
                <a:lnTo>
                  <a:pt x="237170" y="69750"/>
                </a:lnTo>
                <a:lnTo>
                  <a:pt x="237170" y="69341"/>
                </a:lnTo>
                <a:lnTo>
                  <a:pt x="237273" y="69545"/>
                </a:lnTo>
                <a:lnTo>
                  <a:pt x="237273" y="69443"/>
                </a:lnTo>
                <a:lnTo>
                  <a:pt x="237273" y="69136"/>
                </a:lnTo>
                <a:lnTo>
                  <a:pt x="237170" y="68932"/>
                </a:lnTo>
                <a:lnTo>
                  <a:pt x="236966" y="68318"/>
                </a:lnTo>
                <a:lnTo>
                  <a:pt x="236761" y="68420"/>
                </a:lnTo>
                <a:lnTo>
                  <a:pt x="236455" y="68216"/>
                </a:lnTo>
                <a:close/>
                <a:moveTo>
                  <a:pt x="193091" y="69852"/>
                </a:moveTo>
                <a:lnTo>
                  <a:pt x="193295" y="70261"/>
                </a:lnTo>
                <a:lnTo>
                  <a:pt x="193160" y="69965"/>
                </a:lnTo>
                <a:lnTo>
                  <a:pt x="193091" y="69852"/>
                </a:lnTo>
                <a:close/>
                <a:moveTo>
                  <a:pt x="235636" y="68830"/>
                </a:moveTo>
                <a:lnTo>
                  <a:pt x="235227" y="69034"/>
                </a:lnTo>
                <a:lnTo>
                  <a:pt x="235125" y="69239"/>
                </a:lnTo>
                <a:lnTo>
                  <a:pt x="235227" y="69648"/>
                </a:lnTo>
                <a:lnTo>
                  <a:pt x="234818" y="69955"/>
                </a:lnTo>
                <a:lnTo>
                  <a:pt x="235636" y="70670"/>
                </a:lnTo>
                <a:lnTo>
                  <a:pt x="235636" y="68830"/>
                </a:lnTo>
                <a:close/>
                <a:moveTo>
                  <a:pt x="232057" y="68420"/>
                </a:moveTo>
                <a:lnTo>
                  <a:pt x="230318" y="71284"/>
                </a:lnTo>
                <a:lnTo>
                  <a:pt x="230318" y="71386"/>
                </a:lnTo>
                <a:lnTo>
                  <a:pt x="232261" y="69341"/>
                </a:lnTo>
                <a:lnTo>
                  <a:pt x="232057" y="68420"/>
                </a:lnTo>
                <a:close/>
                <a:moveTo>
                  <a:pt x="196568" y="70159"/>
                </a:moveTo>
                <a:lnTo>
                  <a:pt x="196364" y="71795"/>
                </a:lnTo>
                <a:lnTo>
                  <a:pt x="196364" y="72000"/>
                </a:lnTo>
                <a:lnTo>
                  <a:pt x="197591" y="73739"/>
                </a:lnTo>
                <a:lnTo>
                  <a:pt x="198102" y="72102"/>
                </a:lnTo>
                <a:lnTo>
                  <a:pt x="196875" y="70261"/>
                </a:lnTo>
                <a:lnTo>
                  <a:pt x="196568" y="70159"/>
                </a:lnTo>
                <a:close/>
                <a:moveTo>
                  <a:pt x="237580" y="70261"/>
                </a:moveTo>
                <a:lnTo>
                  <a:pt x="237580" y="70773"/>
                </a:lnTo>
                <a:lnTo>
                  <a:pt x="237068" y="70977"/>
                </a:lnTo>
                <a:lnTo>
                  <a:pt x="237068" y="71182"/>
                </a:lnTo>
                <a:lnTo>
                  <a:pt x="236761" y="71182"/>
                </a:lnTo>
                <a:lnTo>
                  <a:pt x="236659" y="71591"/>
                </a:lnTo>
                <a:lnTo>
                  <a:pt x="236250" y="71795"/>
                </a:lnTo>
                <a:lnTo>
                  <a:pt x="236148" y="71182"/>
                </a:lnTo>
                <a:lnTo>
                  <a:pt x="235739" y="71284"/>
                </a:lnTo>
                <a:lnTo>
                  <a:pt x="235432" y="71693"/>
                </a:lnTo>
                <a:lnTo>
                  <a:pt x="234818" y="71898"/>
                </a:lnTo>
                <a:lnTo>
                  <a:pt x="234818" y="72818"/>
                </a:lnTo>
                <a:lnTo>
                  <a:pt x="235227" y="72000"/>
                </a:lnTo>
                <a:lnTo>
                  <a:pt x="235636" y="72102"/>
                </a:lnTo>
                <a:lnTo>
                  <a:pt x="235943" y="72409"/>
                </a:lnTo>
                <a:lnTo>
                  <a:pt x="236045" y="72000"/>
                </a:lnTo>
                <a:lnTo>
                  <a:pt x="236455" y="72205"/>
                </a:lnTo>
                <a:lnTo>
                  <a:pt x="236557" y="73125"/>
                </a:lnTo>
                <a:lnTo>
                  <a:pt x="237580" y="73943"/>
                </a:lnTo>
                <a:lnTo>
                  <a:pt x="237682" y="73841"/>
                </a:lnTo>
                <a:lnTo>
                  <a:pt x="237682" y="74045"/>
                </a:lnTo>
                <a:lnTo>
                  <a:pt x="238091" y="73841"/>
                </a:lnTo>
                <a:lnTo>
                  <a:pt x="237784" y="73227"/>
                </a:lnTo>
                <a:lnTo>
                  <a:pt x="237989" y="72614"/>
                </a:lnTo>
                <a:lnTo>
                  <a:pt x="238295" y="72818"/>
                </a:lnTo>
                <a:lnTo>
                  <a:pt x="238500" y="73534"/>
                </a:lnTo>
                <a:lnTo>
                  <a:pt x="238500" y="73023"/>
                </a:lnTo>
                <a:lnTo>
                  <a:pt x="238807" y="72614"/>
                </a:lnTo>
                <a:lnTo>
                  <a:pt x="238500" y="71284"/>
                </a:lnTo>
                <a:lnTo>
                  <a:pt x="238398" y="71182"/>
                </a:lnTo>
                <a:lnTo>
                  <a:pt x="238500" y="70977"/>
                </a:lnTo>
                <a:lnTo>
                  <a:pt x="238295" y="70466"/>
                </a:lnTo>
                <a:lnTo>
                  <a:pt x="237580" y="70261"/>
                </a:lnTo>
                <a:close/>
                <a:moveTo>
                  <a:pt x="240443" y="77727"/>
                </a:moveTo>
                <a:lnTo>
                  <a:pt x="240034" y="78545"/>
                </a:lnTo>
                <a:lnTo>
                  <a:pt x="240136" y="80284"/>
                </a:lnTo>
                <a:lnTo>
                  <a:pt x="240852" y="81000"/>
                </a:lnTo>
                <a:lnTo>
                  <a:pt x="240341" y="79568"/>
                </a:lnTo>
                <a:lnTo>
                  <a:pt x="241261" y="79773"/>
                </a:lnTo>
                <a:lnTo>
                  <a:pt x="240750" y="79057"/>
                </a:lnTo>
                <a:lnTo>
                  <a:pt x="241057" y="78852"/>
                </a:lnTo>
                <a:lnTo>
                  <a:pt x="241057" y="78545"/>
                </a:lnTo>
                <a:lnTo>
                  <a:pt x="240136" y="78955"/>
                </a:lnTo>
                <a:lnTo>
                  <a:pt x="240443" y="78648"/>
                </a:lnTo>
                <a:lnTo>
                  <a:pt x="240443" y="78341"/>
                </a:lnTo>
                <a:lnTo>
                  <a:pt x="240341" y="78136"/>
                </a:lnTo>
                <a:lnTo>
                  <a:pt x="240443" y="77727"/>
                </a:lnTo>
                <a:close/>
                <a:moveTo>
                  <a:pt x="79875" y="80284"/>
                </a:moveTo>
                <a:lnTo>
                  <a:pt x="78136" y="80591"/>
                </a:lnTo>
                <a:lnTo>
                  <a:pt x="78136" y="81511"/>
                </a:lnTo>
                <a:lnTo>
                  <a:pt x="78443" y="81818"/>
                </a:lnTo>
                <a:lnTo>
                  <a:pt x="79466" y="81511"/>
                </a:lnTo>
                <a:lnTo>
                  <a:pt x="80080" y="80693"/>
                </a:lnTo>
                <a:lnTo>
                  <a:pt x="79875" y="80284"/>
                </a:lnTo>
                <a:close/>
                <a:moveTo>
                  <a:pt x="261102" y="82636"/>
                </a:moveTo>
                <a:lnTo>
                  <a:pt x="261000" y="82841"/>
                </a:lnTo>
                <a:lnTo>
                  <a:pt x="261205" y="82943"/>
                </a:lnTo>
                <a:lnTo>
                  <a:pt x="261307" y="82943"/>
                </a:lnTo>
                <a:lnTo>
                  <a:pt x="261102" y="82636"/>
                </a:lnTo>
                <a:close/>
                <a:moveTo>
                  <a:pt x="220500" y="81818"/>
                </a:moveTo>
                <a:lnTo>
                  <a:pt x="219784" y="81920"/>
                </a:lnTo>
                <a:lnTo>
                  <a:pt x="219886" y="82227"/>
                </a:lnTo>
                <a:lnTo>
                  <a:pt x="220295" y="82534"/>
                </a:lnTo>
                <a:lnTo>
                  <a:pt x="220295" y="82841"/>
                </a:lnTo>
                <a:lnTo>
                  <a:pt x="221011" y="83148"/>
                </a:lnTo>
                <a:lnTo>
                  <a:pt x="221114" y="82636"/>
                </a:lnTo>
                <a:lnTo>
                  <a:pt x="220500" y="81818"/>
                </a:lnTo>
                <a:close/>
                <a:moveTo>
                  <a:pt x="222034" y="82636"/>
                </a:moveTo>
                <a:lnTo>
                  <a:pt x="221830" y="83045"/>
                </a:lnTo>
                <a:lnTo>
                  <a:pt x="221830" y="83352"/>
                </a:lnTo>
                <a:lnTo>
                  <a:pt x="222341" y="83148"/>
                </a:lnTo>
                <a:lnTo>
                  <a:pt x="222034" y="82636"/>
                </a:lnTo>
                <a:close/>
                <a:moveTo>
                  <a:pt x="240443" y="83352"/>
                </a:moveTo>
                <a:lnTo>
                  <a:pt x="240239" y="83659"/>
                </a:lnTo>
                <a:lnTo>
                  <a:pt x="240239" y="83659"/>
                </a:lnTo>
                <a:lnTo>
                  <a:pt x="240545" y="83352"/>
                </a:lnTo>
                <a:close/>
                <a:moveTo>
                  <a:pt x="240852" y="82943"/>
                </a:moveTo>
                <a:lnTo>
                  <a:pt x="240545" y="83352"/>
                </a:lnTo>
                <a:lnTo>
                  <a:pt x="240750" y="83557"/>
                </a:lnTo>
                <a:lnTo>
                  <a:pt x="241261" y="83455"/>
                </a:lnTo>
                <a:lnTo>
                  <a:pt x="241670" y="83557"/>
                </a:lnTo>
                <a:lnTo>
                  <a:pt x="241977" y="83455"/>
                </a:lnTo>
                <a:lnTo>
                  <a:pt x="242898" y="83966"/>
                </a:lnTo>
                <a:lnTo>
                  <a:pt x="241568" y="82943"/>
                </a:lnTo>
                <a:close/>
                <a:moveTo>
                  <a:pt x="230011" y="72818"/>
                </a:moveTo>
                <a:lnTo>
                  <a:pt x="228989" y="74250"/>
                </a:lnTo>
                <a:lnTo>
                  <a:pt x="228989" y="74761"/>
                </a:lnTo>
                <a:lnTo>
                  <a:pt x="228477" y="74966"/>
                </a:lnTo>
                <a:lnTo>
                  <a:pt x="228477" y="74864"/>
                </a:lnTo>
                <a:lnTo>
                  <a:pt x="227557" y="75375"/>
                </a:lnTo>
                <a:lnTo>
                  <a:pt x="227045" y="76398"/>
                </a:lnTo>
                <a:lnTo>
                  <a:pt x="225409" y="77216"/>
                </a:lnTo>
                <a:lnTo>
                  <a:pt x="225307" y="77420"/>
                </a:lnTo>
                <a:lnTo>
                  <a:pt x="225205" y="77523"/>
                </a:lnTo>
                <a:lnTo>
                  <a:pt x="225205" y="78648"/>
                </a:lnTo>
                <a:lnTo>
                  <a:pt x="223670" y="77932"/>
                </a:lnTo>
                <a:lnTo>
                  <a:pt x="223159" y="78750"/>
                </a:lnTo>
                <a:lnTo>
                  <a:pt x="223261" y="78750"/>
                </a:lnTo>
                <a:lnTo>
                  <a:pt x="224182" y="83045"/>
                </a:lnTo>
                <a:lnTo>
                  <a:pt x="225511" y="83045"/>
                </a:lnTo>
                <a:lnTo>
                  <a:pt x="225818" y="83659"/>
                </a:lnTo>
                <a:lnTo>
                  <a:pt x="226023" y="83455"/>
                </a:lnTo>
                <a:lnTo>
                  <a:pt x="226330" y="83557"/>
                </a:lnTo>
                <a:lnTo>
                  <a:pt x="226739" y="83045"/>
                </a:lnTo>
                <a:lnTo>
                  <a:pt x="227352" y="83557"/>
                </a:lnTo>
                <a:lnTo>
                  <a:pt x="227966" y="83352"/>
                </a:lnTo>
                <a:lnTo>
                  <a:pt x="228068" y="83557"/>
                </a:lnTo>
                <a:lnTo>
                  <a:pt x="228375" y="84273"/>
                </a:lnTo>
                <a:lnTo>
                  <a:pt x="229398" y="83659"/>
                </a:lnTo>
                <a:lnTo>
                  <a:pt x="229705" y="83250"/>
                </a:lnTo>
                <a:lnTo>
                  <a:pt x="229602" y="83045"/>
                </a:lnTo>
                <a:lnTo>
                  <a:pt x="229807" y="82739"/>
                </a:lnTo>
                <a:lnTo>
                  <a:pt x="229705" y="81920"/>
                </a:lnTo>
                <a:lnTo>
                  <a:pt x="230216" y="81102"/>
                </a:lnTo>
                <a:lnTo>
                  <a:pt x="230523" y="81102"/>
                </a:lnTo>
                <a:lnTo>
                  <a:pt x="231239" y="78955"/>
                </a:lnTo>
                <a:lnTo>
                  <a:pt x="231852" y="79159"/>
                </a:lnTo>
                <a:lnTo>
                  <a:pt x="232159" y="79159"/>
                </a:lnTo>
                <a:lnTo>
                  <a:pt x="232057" y="78955"/>
                </a:lnTo>
                <a:lnTo>
                  <a:pt x="231136" y="77932"/>
                </a:lnTo>
                <a:lnTo>
                  <a:pt x="231034" y="77114"/>
                </a:lnTo>
                <a:lnTo>
                  <a:pt x="230932" y="77011"/>
                </a:lnTo>
                <a:lnTo>
                  <a:pt x="230420" y="76295"/>
                </a:lnTo>
                <a:lnTo>
                  <a:pt x="230830" y="76193"/>
                </a:lnTo>
                <a:lnTo>
                  <a:pt x="230932" y="76091"/>
                </a:lnTo>
                <a:lnTo>
                  <a:pt x="230932" y="75580"/>
                </a:lnTo>
                <a:lnTo>
                  <a:pt x="231750" y="75580"/>
                </a:lnTo>
                <a:lnTo>
                  <a:pt x="231443" y="74864"/>
                </a:lnTo>
                <a:lnTo>
                  <a:pt x="232261" y="74761"/>
                </a:lnTo>
                <a:lnTo>
                  <a:pt x="231136" y="73841"/>
                </a:lnTo>
                <a:lnTo>
                  <a:pt x="230727" y="73943"/>
                </a:lnTo>
                <a:lnTo>
                  <a:pt x="230420" y="72920"/>
                </a:lnTo>
                <a:lnTo>
                  <a:pt x="230011" y="73227"/>
                </a:lnTo>
                <a:lnTo>
                  <a:pt x="230011" y="72818"/>
                </a:lnTo>
                <a:close/>
                <a:moveTo>
                  <a:pt x="261307" y="82943"/>
                </a:moveTo>
                <a:lnTo>
                  <a:pt x="262841" y="84989"/>
                </a:lnTo>
                <a:lnTo>
                  <a:pt x="262330" y="83761"/>
                </a:lnTo>
                <a:lnTo>
                  <a:pt x="261307" y="82943"/>
                </a:lnTo>
                <a:close/>
                <a:moveTo>
                  <a:pt x="237682" y="78239"/>
                </a:moveTo>
                <a:lnTo>
                  <a:pt x="237170" y="78852"/>
                </a:lnTo>
                <a:lnTo>
                  <a:pt x="234614" y="78955"/>
                </a:lnTo>
                <a:lnTo>
                  <a:pt x="234409" y="78750"/>
                </a:lnTo>
                <a:lnTo>
                  <a:pt x="233489" y="79057"/>
                </a:lnTo>
                <a:lnTo>
                  <a:pt x="232977" y="79875"/>
                </a:lnTo>
                <a:lnTo>
                  <a:pt x="232977" y="80080"/>
                </a:lnTo>
                <a:lnTo>
                  <a:pt x="232875" y="80182"/>
                </a:lnTo>
                <a:lnTo>
                  <a:pt x="232977" y="80898"/>
                </a:lnTo>
                <a:lnTo>
                  <a:pt x="232875" y="80693"/>
                </a:lnTo>
                <a:lnTo>
                  <a:pt x="232057" y="83455"/>
                </a:lnTo>
                <a:lnTo>
                  <a:pt x="232364" y="83659"/>
                </a:lnTo>
                <a:lnTo>
                  <a:pt x="232568" y="83864"/>
                </a:lnTo>
                <a:lnTo>
                  <a:pt x="232670" y="85909"/>
                </a:lnTo>
                <a:lnTo>
                  <a:pt x="233386" y="85807"/>
                </a:lnTo>
                <a:lnTo>
                  <a:pt x="233591" y="82841"/>
                </a:lnTo>
                <a:lnTo>
                  <a:pt x="234409" y="84784"/>
                </a:lnTo>
                <a:lnTo>
                  <a:pt x="235636" y="84375"/>
                </a:lnTo>
                <a:lnTo>
                  <a:pt x="235125" y="83761"/>
                </a:lnTo>
                <a:lnTo>
                  <a:pt x="235227" y="83148"/>
                </a:lnTo>
                <a:lnTo>
                  <a:pt x="234409" y="82023"/>
                </a:lnTo>
                <a:lnTo>
                  <a:pt x="234614" y="82023"/>
                </a:lnTo>
                <a:lnTo>
                  <a:pt x="235739" y="81000"/>
                </a:lnTo>
                <a:lnTo>
                  <a:pt x="236148" y="81102"/>
                </a:lnTo>
                <a:lnTo>
                  <a:pt x="235739" y="80693"/>
                </a:lnTo>
                <a:lnTo>
                  <a:pt x="235739" y="80795"/>
                </a:lnTo>
                <a:lnTo>
                  <a:pt x="233591" y="81205"/>
                </a:lnTo>
                <a:lnTo>
                  <a:pt x="233284" y="80693"/>
                </a:lnTo>
                <a:lnTo>
                  <a:pt x="233182" y="80182"/>
                </a:lnTo>
                <a:lnTo>
                  <a:pt x="235943" y="79568"/>
                </a:lnTo>
                <a:lnTo>
                  <a:pt x="236455" y="79773"/>
                </a:lnTo>
                <a:lnTo>
                  <a:pt x="236966" y="79670"/>
                </a:lnTo>
                <a:lnTo>
                  <a:pt x="237580" y="79057"/>
                </a:lnTo>
                <a:lnTo>
                  <a:pt x="237682" y="78239"/>
                </a:lnTo>
                <a:close/>
                <a:moveTo>
                  <a:pt x="210580" y="74659"/>
                </a:moveTo>
                <a:lnTo>
                  <a:pt x="219068" y="86114"/>
                </a:lnTo>
                <a:lnTo>
                  <a:pt x="219068" y="85705"/>
                </a:lnTo>
                <a:lnTo>
                  <a:pt x="219989" y="86011"/>
                </a:lnTo>
                <a:lnTo>
                  <a:pt x="220398" y="83250"/>
                </a:lnTo>
                <a:lnTo>
                  <a:pt x="219273" y="82636"/>
                </a:lnTo>
                <a:lnTo>
                  <a:pt x="218966" y="81102"/>
                </a:lnTo>
                <a:lnTo>
                  <a:pt x="218352" y="80898"/>
                </a:lnTo>
                <a:lnTo>
                  <a:pt x="218148" y="80489"/>
                </a:lnTo>
                <a:lnTo>
                  <a:pt x="218455" y="79977"/>
                </a:lnTo>
                <a:lnTo>
                  <a:pt x="218045" y="79466"/>
                </a:lnTo>
                <a:lnTo>
                  <a:pt x="217330" y="79773"/>
                </a:lnTo>
                <a:lnTo>
                  <a:pt x="217739" y="79568"/>
                </a:lnTo>
                <a:lnTo>
                  <a:pt x="216102" y="77830"/>
                </a:lnTo>
                <a:lnTo>
                  <a:pt x="215795" y="78034"/>
                </a:lnTo>
                <a:lnTo>
                  <a:pt x="212625" y="74659"/>
                </a:lnTo>
                <a:close/>
                <a:moveTo>
                  <a:pt x="246170" y="85602"/>
                </a:moveTo>
                <a:lnTo>
                  <a:pt x="245864" y="85909"/>
                </a:lnTo>
                <a:lnTo>
                  <a:pt x="245761" y="86216"/>
                </a:lnTo>
                <a:lnTo>
                  <a:pt x="246273" y="86523"/>
                </a:lnTo>
                <a:lnTo>
                  <a:pt x="246375" y="86011"/>
                </a:lnTo>
                <a:lnTo>
                  <a:pt x="246170" y="85602"/>
                </a:lnTo>
                <a:close/>
                <a:moveTo>
                  <a:pt x="261818" y="84375"/>
                </a:moveTo>
                <a:lnTo>
                  <a:pt x="261716" y="84886"/>
                </a:lnTo>
                <a:lnTo>
                  <a:pt x="260693" y="85705"/>
                </a:lnTo>
                <a:lnTo>
                  <a:pt x="260386" y="85705"/>
                </a:lnTo>
                <a:lnTo>
                  <a:pt x="260284" y="85193"/>
                </a:lnTo>
                <a:lnTo>
                  <a:pt x="260080" y="85705"/>
                </a:lnTo>
                <a:lnTo>
                  <a:pt x="258648" y="85909"/>
                </a:lnTo>
                <a:lnTo>
                  <a:pt x="259773" y="86523"/>
                </a:lnTo>
                <a:lnTo>
                  <a:pt x="262125" y="85500"/>
                </a:lnTo>
                <a:lnTo>
                  <a:pt x="262023" y="85295"/>
                </a:lnTo>
                <a:lnTo>
                  <a:pt x="262227" y="85193"/>
                </a:lnTo>
                <a:lnTo>
                  <a:pt x="262432" y="84477"/>
                </a:lnTo>
                <a:lnTo>
                  <a:pt x="261818" y="84375"/>
                </a:lnTo>
                <a:close/>
                <a:moveTo>
                  <a:pt x="249239" y="87852"/>
                </a:moveTo>
                <a:lnTo>
                  <a:pt x="248727" y="88670"/>
                </a:lnTo>
                <a:lnTo>
                  <a:pt x="249648" y="88466"/>
                </a:lnTo>
                <a:lnTo>
                  <a:pt x="249239" y="87852"/>
                </a:lnTo>
                <a:close/>
                <a:moveTo>
                  <a:pt x="220500" y="86216"/>
                </a:moveTo>
                <a:lnTo>
                  <a:pt x="219682" y="86932"/>
                </a:lnTo>
                <a:lnTo>
                  <a:pt x="219784" y="87136"/>
                </a:lnTo>
                <a:lnTo>
                  <a:pt x="227250" y="88875"/>
                </a:lnTo>
                <a:lnTo>
                  <a:pt x="227761" y="88977"/>
                </a:lnTo>
                <a:lnTo>
                  <a:pt x="227761" y="88057"/>
                </a:lnTo>
                <a:lnTo>
                  <a:pt x="226330" y="87648"/>
                </a:lnTo>
                <a:lnTo>
                  <a:pt x="226125" y="87136"/>
                </a:lnTo>
                <a:lnTo>
                  <a:pt x="224591" y="86727"/>
                </a:lnTo>
                <a:lnTo>
                  <a:pt x="224284" y="87136"/>
                </a:lnTo>
                <a:lnTo>
                  <a:pt x="222648" y="87034"/>
                </a:lnTo>
                <a:lnTo>
                  <a:pt x="222239" y="86523"/>
                </a:lnTo>
                <a:lnTo>
                  <a:pt x="220500" y="86216"/>
                </a:lnTo>
                <a:close/>
                <a:moveTo>
                  <a:pt x="227761" y="88364"/>
                </a:moveTo>
                <a:lnTo>
                  <a:pt x="228273" y="89080"/>
                </a:lnTo>
                <a:lnTo>
                  <a:pt x="228886" y="88670"/>
                </a:lnTo>
                <a:lnTo>
                  <a:pt x="228375" y="88364"/>
                </a:lnTo>
                <a:close/>
                <a:moveTo>
                  <a:pt x="229398" y="88568"/>
                </a:moveTo>
                <a:lnTo>
                  <a:pt x="228989" y="88977"/>
                </a:lnTo>
                <a:lnTo>
                  <a:pt x="229705" y="89182"/>
                </a:lnTo>
                <a:lnTo>
                  <a:pt x="229807" y="88670"/>
                </a:lnTo>
                <a:lnTo>
                  <a:pt x="229398" y="88568"/>
                </a:lnTo>
                <a:close/>
                <a:moveTo>
                  <a:pt x="235432" y="88466"/>
                </a:moveTo>
                <a:lnTo>
                  <a:pt x="234920" y="88875"/>
                </a:lnTo>
                <a:lnTo>
                  <a:pt x="233182" y="88568"/>
                </a:lnTo>
                <a:lnTo>
                  <a:pt x="232670" y="88670"/>
                </a:lnTo>
                <a:lnTo>
                  <a:pt x="232670" y="89182"/>
                </a:lnTo>
                <a:lnTo>
                  <a:pt x="234716" y="88977"/>
                </a:lnTo>
                <a:lnTo>
                  <a:pt x="235330" y="88773"/>
                </a:lnTo>
                <a:lnTo>
                  <a:pt x="235534" y="88466"/>
                </a:lnTo>
                <a:close/>
                <a:moveTo>
                  <a:pt x="230932" y="88364"/>
                </a:moveTo>
                <a:lnTo>
                  <a:pt x="230727" y="88568"/>
                </a:lnTo>
                <a:lnTo>
                  <a:pt x="231034" y="88977"/>
                </a:lnTo>
                <a:lnTo>
                  <a:pt x="231034" y="88977"/>
                </a:lnTo>
                <a:lnTo>
                  <a:pt x="230420" y="88670"/>
                </a:lnTo>
                <a:lnTo>
                  <a:pt x="230011" y="89386"/>
                </a:lnTo>
                <a:lnTo>
                  <a:pt x="231341" y="88977"/>
                </a:lnTo>
                <a:lnTo>
                  <a:pt x="231750" y="89080"/>
                </a:lnTo>
                <a:lnTo>
                  <a:pt x="231648" y="88977"/>
                </a:lnTo>
                <a:lnTo>
                  <a:pt x="231750" y="88977"/>
                </a:lnTo>
                <a:lnTo>
                  <a:pt x="231648" y="88670"/>
                </a:lnTo>
                <a:lnTo>
                  <a:pt x="231239" y="88568"/>
                </a:lnTo>
                <a:lnTo>
                  <a:pt x="230932" y="88364"/>
                </a:lnTo>
                <a:close/>
                <a:moveTo>
                  <a:pt x="232670" y="89591"/>
                </a:moveTo>
                <a:lnTo>
                  <a:pt x="231750" y="89898"/>
                </a:lnTo>
                <a:lnTo>
                  <a:pt x="232670" y="90409"/>
                </a:lnTo>
                <a:lnTo>
                  <a:pt x="233284" y="90205"/>
                </a:lnTo>
                <a:lnTo>
                  <a:pt x="232670" y="89591"/>
                </a:lnTo>
                <a:close/>
                <a:moveTo>
                  <a:pt x="239420" y="88670"/>
                </a:moveTo>
                <a:lnTo>
                  <a:pt x="237989" y="88773"/>
                </a:lnTo>
                <a:lnTo>
                  <a:pt x="235943" y="90102"/>
                </a:lnTo>
                <a:lnTo>
                  <a:pt x="235943" y="90511"/>
                </a:lnTo>
                <a:lnTo>
                  <a:pt x="237068" y="90102"/>
                </a:lnTo>
                <a:lnTo>
                  <a:pt x="239420" y="88670"/>
                </a:lnTo>
                <a:close/>
                <a:moveTo>
                  <a:pt x="244636" y="80386"/>
                </a:moveTo>
                <a:lnTo>
                  <a:pt x="243205" y="81409"/>
                </a:lnTo>
                <a:lnTo>
                  <a:pt x="243920" y="81614"/>
                </a:lnTo>
                <a:lnTo>
                  <a:pt x="244125" y="82125"/>
                </a:lnTo>
                <a:lnTo>
                  <a:pt x="244432" y="82330"/>
                </a:lnTo>
                <a:lnTo>
                  <a:pt x="245761" y="82227"/>
                </a:lnTo>
                <a:lnTo>
                  <a:pt x="245557" y="82739"/>
                </a:lnTo>
                <a:lnTo>
                  <a:pt x="244023" y="82943"/>
                </a:lnTo>
                <a:lnTo>
                  <a:pt x="244534" y="83250"/>
                </a:lnTo>
                <a:lnTo>
                  <a:pt x="244739" y="84068"/>
                </a:lnTo>
                <a:lnTo>
                  <a:pt x="245659" y="83148"/>
                </a:lnTo>
                <a:lnTo>
                  <a:pt x="245761" y="83966"/>
                </a:lnTo>
                <a:lnTo>
                  <a:pt x="246580" y="84068"/>
                </a:lnTo>
                <a:lnTo>
                  <a:pt x="246784" y="84580"/>
                </a:lnTo>
                <a:lnTo>
                  <a:pt x="249648" y="85909"/>
                </a:lnTo>
                <a:lnTo>
                  <a:pt x="249443" y="86011"/>
                </a:lnTo>
                <a:lnTo>
                  <a:pt x="249648" y="86011"/>
                </a:lnTo>
                <a:lnTo>
                  <a:pt x="250261" y="87443"/>
                </a:lnTo>
                <a:lnTo>
                  <a:pt x="249852" y="87545"/>
                </a:lnTo>
                <a:lnTo>
                  <a:pt x="250057" y="88057"/>
                </a:lnTo>
                <a:lnTo>
                  <a:pt x="249852" y="88466"/>
                </a:lnTo>
                <a:lnTo>
                  <a:pt x="251080" y="88159"/>
                </a:lnTo>
                <a:lnTo>
                  <a:pt x="251080" y="88670"/>
                </a:lnTo>
                <a:lnTo>
                  <a:pt x="251693" y="89386"/>
                </a:lnTo>
                <a:lnTo>
                  <a:pt x="253534" y="89386"/>
                </a:lnTo>
                <a:lnTo>
                  <a:pt x="253841" y="88977"/>
                </a:lnTo>
                <a:lnTo>
                  <a:pt x="252920" y="88466"/>
                </a:lnTo>
                <a:lnTo>
                  <a:pt x="254455" y="88261"/>
                </a:lnTo>
                <a:lnTo>
                  <a:pt x="254455" y="88159"/>
                </a:lnTo>
                <a:lnTo>
                  <a:pt x="254557" y="88159"/>
                </a:lnTo>
                <a:lnTo>
                  <a:pt x="254250" y="87750"/>
                </a:lnTo>
                <a:lnTo>
                  <a:pt x="254864" y="87955"/>
                </a:lnTo>
                <a:lnTo>
                  <a:pt x="255375" y="87852"/>
                </a:lnTo>
                <a:lnTo>
                  <a:pt x="257625" y="90307"/>
                </a:lnTo>
                <a:lnTo>
                  <a:pt x="260080" y="91023"/>
                </a:lnTo>
                <a:lnTo>
                  <a:pt x="260080" y="90716"/>
                </a:lnTo>
                <a:lnTo>
                  <a:pt x="260489" y="90614"/>
                </a:lnTo>
                <a:lnTo>
                  <a:pt x="259670" y="90307"/>
                </a:lnTo>
                <a:lnTo>
                  <a:pt x="259670" y="90102"/>
                </a:lnTo>
                <a:lnTo>
                  <a:pt x="259159" y="89386"/>
                </a:lnTo>
                <a:lnTo>
                  <a:pt x="258648" y="89386"/>
                </a:lnTo>
                <a:lnTo>
                  <a:pt x="257318" y="87034"/>
                </a:lnTo>
                <a:lnTo>
                  <a:pt x="258136" y="86932"/>
                </a:lnTo>
                <a:lnTo>
                  <a:pt x="256500" y="85705"/>
                </a:lnTo>
                <a:lnTo>
                  <a:pt x="256398" y="84989"/>
                </a:lnTo>
                <a:lnTo>
                  <a:pt x="251898" y="82636"/>
                </a:lnTo>
                <a:lnTo>
                  <a:pt x="249545" y="81716"/>
                </a:lnTo>
                <a:lnTo>
                  <a:pt x="248727" y="81920"/>
                </a:lnTo>
                <a:lnTo>
                  <a:pt x="248727" y="82125"/>
                </a:lnTo>
                <a:lnTo>
                  <a:pt x="246989" y="83455"/>
                </a:lnTo>
                <a:lnTo>
                  <a:pt x="246375" y="82636"/>
                </a:lnTo>
                <a:lnTo>
                  <a:pt x="246273" y="82943"/>
                </a:lnTo>
                <a:lnTo>
                  <a:pt x="245864" y="80795"/>
                </a:lnTo>
                <a:lnTo>
                  <a:pt x="244636" y="80386"/>
                </a:lnTo>
                <a:close/>
                <a:moveTo>
                  <a:pt x="242693" y="91534"/>
                </a:moveTo>
                <a:lnTo>
                  <a:pt x="241977" y="91636"/>
                </a:lnTo>
                <a:lnTo>
                  <a:pt x="241977" y="91841"/>
                </a:lnTo>
                <a:lnTo>
                  <a:pt x="242386" y="92352"/>
                </a:lnTo>
                <a:lnTo>
                  <a:pt x="242693" y="91534"/>
                </a:lnTo>
                <a:close/>
                <a:moveTo>
                  <a:pt x="285750" y="96648"/>
                </a:moveTo>
                <a:lnTo>
                  <a:pt x="285545" y="96750"/>
                </a:lnTo>
                <a:lnTo>
                  <a:pt x="284420" y="97159"/>
                </a:lnTo>
                <a:lnTo>
                  <a:pt x="284216" y="97261"/>
                </a:lnTo>
                <a:lnTo>
                  <a:pt x="285239" y="97261"/>
                </a:lnTo>
                <a:lnTo>
                  <a:pt x="285750" y="96648"/>
                </a:lnTo>
                <a:close/>
                <a:moveTo>
                  <a:pt x="285648" y="97057"/>
                </a:moveTo>
                <a:lnTo>
                  <a:pt x="285239" y="97261"/>
                </a:lnTo>
                <a:lnTo>
                  <a:pt x="285545" y="97261"/>
                </a:lnTo>
                <a:lnTo>
                  <a:pt x="285648" y="97057"/>
                </a:lnTo>
                <a:close/>
                <a:moveTo>
                  <a:pt x="284011" y="98080"/>
                </a:moveTo>
                <a:lnTo>
                  <a:pt x="282886" y="98591"/>
                </a:lnTo>
                <a:lnTo>
                  <a:pt x="283807" y="98693"/>
                </a:lnTo>
                <a:lnTo>
                  <a:pt x="284114" y="98386"/>
                </a:lnTo>
                <a:lnTo>
                  <a:pt x="284011" y="98080"/>
                </a:lnTo>
                <a:close/>
                <a:moveTo>
                  <a:pt x="168852" y="92761"/>
                </a:moveTo>
                <a:lnTo>
                  <a:pt x="168136" y="92864"/>
                </a:lnTo>
                <a:lnTo>
                  <a:pt x="168136" y="93682"/>
                </a:lnTo>
                <a:lnTo>
                  <a:pt x="167318" y="94295"/>
                </a:lnTo>
                <a:lnTo>
                  <a:pt x="167318" y="95114"/>
                </a:lnTo>
                <a:lnTo>
                  <a:pt x="166807" y="95420"/>
                </a:lnTo>
                <a:lnTo>
                  <a:pt x="166705" y="95318"/>
                </a:lnTo>
                <a:lnTo>
                  <a:pt x="165886" y="96341"/>
                </a:lnTo>
                <a:lnTo>
                  <a:pt x="165375" y="96239"/>
                </a:lnTo>
                <a:lnTo>
                  <a:pt x="164966" y="96443"/>
                </a:lnTo>
                <a:lnTo>
                  <a:pt x="164761" y="96443"/>
                </a:lnTo>
                <a:lnTo>
                  <a:pt x="164045" y="96955"/>
                </a:lnTo>
                <a:lnTo>
                  <a:pt x="163330" y="105955"/>
                </a:lnTo>
                <a:lnTo>
                  <a:pt x="163943" y="106261"/>
                </a:lnTo>
                <a:lnTo>
                  <a:pt x="165477" y="105852"/>
                </a:lnTo>
                <a:lnTo>
                  <a:pt x="168750" y="96034"/>
                </a:lnTo>
                <a:lnTo>
                  <a:pt x="169159" y="96341"/>
                </a:lnTo>
                <a:lnTo>
                  <a:pt x="169364" y="96136"/>
                </a:lnTo>
                <a:lnTo>
                  <a:pt x="168852" y="92761"/>
                </a:lnTo>
                <a:close/>
                <a:moveTo>
                  <a:pt x="79364" y="112500"/>
                </a:moveTo>
                <a:lnTo>
                  <a:pt x="79057" y="112807"/>
                </a:lnTo>
                <a:lnTo>
                  <a:pt x="79057" y="113011"/>
                </a:lnTo>
                <a:lnTo>
                  <a:pt x="79364" y="112500"/>
                </a:lnTo>
                <a:close/>
                <a:moveTo>
                  <a:pt x="185114" y="3784"/>
                </a:moveTo>
                <a:lnTo>
                  <a:pt x="184091" y="4398"/>
                </a:lnTo>
                <a:lnTo>
                  <a:pt x="184909" y="4705"/>
                </a:lnTo>
                <a:lnTo>
                  <a:pt x="183273" y="4705"/>
                </a:lnTo>
                <a:lnTo>
                  <a:pt x="183989" y="5011"/>
                </a:lnTo>
                <a:lnTo>
                  <a:pt x="184193" y="5318"/>
                </a:lnTo>
                <a:lnTo>
                  <a:pt x="184193" y="5318"/>
                </a:lnTo>
                <a:lnTo>
                  <a:pt x="183784" y="5011"/>
                </a:lnTo>
                <a:lnTo>
                  <a:pt x="180102" y="5114"/>
                </a:lnTo>
                <a:lnTo>
                  <a:pt x="180920" y="5216"/>
                </a:lnTo>
                <a:lnTo>
                  <a:pt x="177341" y="5727"/>
                </a:lnTo>
                <a:lnTo>
                  <a:pt x="177545" y="5932"/>
                </a:lnTo>
                <a:lnTo>
                  <a:pt x="177341" y="6239"/>
                </a:lnTo>
                <a:lnTo>
                  <a:pt x="176830" y="6136"/>
                </a:lnTo>
                <a:lnTo>
                  <a:pt x="177955" y="6443"/>
                </a:lnTo>
                <a:lnTo>
                  <a:pt x="177239" y="6443"/>
                </a:lnTo>
                <a:lnTo>
                  <a:pt x="178568" y="6852"/>
                </a:lnTo>
                <a:lnTo>
                  <a:pt x="178057" y="7057"/>
                </a:lnTo>
                <a:lnTo>
                  <a:pt x="178261" y="6852"/>
                </a:lnTo>
                <a:lnTo>
                  <a:pt x="178261" y="6852"/>
                </a:lnTo>
                <a:lnTo>
                  <a:pt x="174477" y="7057"/>
                </a:lnTo>
                <a:lnTo>
                  <a:pt x="174682" y="7466"/>
                </a:lnTo>
                <a:lnTo>
                  <a:pt x="174989" y="7568"/>
                </a:lnTo>
                <a:lnTo>
                  <a:pt x="175091" y="7773"/>
                </a:lnTo>
                <a:lnTo>
                  <a:pt x="177648" y="8795"/>
                </a:lnTo>
                <a:lnTo>
                  <a:pt x="177852" y="9205"/>
                </a:lnTo>
                <a:lnTo>
                  <a:pt x="178261" y="9511"/>
                </a:lnTo>
                <a:lnTo>
                  <a:pt x="178169" y="9789"/>
                </a:lnTo>
                <a:lnTo>
                  <a:pt x="177852" y="9409"/>
                </a:lnTo>
                <a:lnTo>
                  <a:pt x="177545" y="9716"/>
                </a:lnTo>
                <a:lnTo>
                  <a:pt x="177034" y="8591"/>
                </a:lnTo>
                <a:lnTo>
                  <a:pt x="173352" y="8182"/>
                </a:lnTo>
                <a:lnTo>
                  <a:pt x="173352" y="8182"/>
                </a:lnTo>
                <a:lnTo>
                  <a:pt x="173966" y="8489"/>
                </a:lnTo>
                <a:lnTo>
                  <a:pt x="172636" y="8489"/>
                </a:lnTo>
                <a:lnTo>
                  <a:pt x="175193" y="9205"/>
                </a:lnTo>
                <a:lnTo>
                  <a:pt x="175193" y="9205"/>
                </a:lnTo>
                <a:lnTo>
                  <a:pt x="172432" y="8898"/>
                </a:lnTo>
                <a:lnTo>
                  <a:pt x="172432" y="8693"/>
                </a:lnTo>
                <a:lnTo>
                  <a:pt x="172227" y="8591"/>
                </a:lnTo>
                <a:lnTo>
                  <a:pt x="172227" y="8182"/>
                </a:lnTo>
                <a:lnTo>
                  <a:pt x="171307" y="7670"/>
                </a:lnTo>
                <a:lnTo>
                  <a:pt x="171307" y="7670"/>
                </a:lnTo>
                <a:lnTo>
                  <a:pt x="171716" y="8284"/>
                </a:lnTo>
                <a:lnTo>
                  <a:pt x="171102" y="8898"/>
                </a:lnTo>
                <a:lnTo>
                  <a:pt x="172227" y="9511"/>
                </a:lnTo>
                <a:lnTo>
                  <a:pt x="172330" y="10330"/>
                </a:lnTo>
                <a:lnTo>
                  <a:pt x="174886" y="11148"/>
                </a:lnTo>
                <a:lnTo>
                  <a:pt x="173966" y="11045"/>
                </a:lnTo>
                <a:lnTo>
                  <a:pt x="174170" y="12068"/>
                </a:lnTo>
                <a:lnTo>
                  <a:pt x="173966" y="12375"/>
                </a:lnTo>
                <a:lnTo>
                  <a:pt x="173966" y="12580"/>
                </a:lnTo>
                <a:lnTo>
                  <a:pt x="173250" y="13398"/>
                </a:lnTo>
                <a:lnTo>
                  <a:pt x="170898" y="12886"/>
                </a:lnTo>
                <a:lnTo>
                  <a:pt x="172023" y="12886"/>
                </a:lnTo>
                <a:lnTo>
                  <a:pt x="172125" y="13091"/>
                </a:lnTo>
                <a:lnTo>
                  <a:pt x="172636" y="12989"/>
                </a:lnTo>
                <a:lnTo>
                  <a:pt x="172330" y="12784"/>
                </a:lnTo>
                <a:lnTo>
                  <a:pt x="173045" y="11761"/>
                </a:lnTo>
                <a:lnTo>
                  <a:pt x="173045" y="11352"/>
                </a:lnTo>
                <a:lnTo>
                  <a:pt x="172330" y="11045"/>
                </a:lnTo>
                <a:lnTo>
                  <a:pt x="171307" y="9920"/>
                </a:lnTo>
                <a:lnTo>
                  <a:pt x="171307" y="9716"/>
                </a:lnTo>
                <a:lnTo>
                  <a:pt x="171102" y="9307"/>
                </a:lnTo>
                <a:lnTo>
                  <a:pt x="170284" y="8898"/>
                </a:lnTo>
                <a:lnTo>
                  <a:pt x="170182" y="7875"/>
                </a:lnTo>
                <a:lnTo>
                  <a:pt x="168545" y="7670"/>
                </a:lnTo>
                <a:lnTo>
                  <a:pt x="167727" y="8080"/>
                </a:lnTo>
                <a:lnTo>
                  <a:pt x="167625" y="8795"/>
                </a:lnTo>
                <a:lnTo>
                  <a:pt x="167114" y="9205"/>
                </a:lnTo>
                <a:lnTo>
                  <a:pt x="167727" y="9409"/>
                </a:lnTo>
                <a:lnTo>
                  <a:pt x="168034" y="10432"/>
                </a:lnTo>
                <a:lnTo>
                  <a:pt x="169875" y="10943"/>
                </a:lnTo>
                <a:lnTo>
                  <a:pt x="169568" y="11557"/>
                </a:lnTo>
                <a:lnTo>
                  <a:pt x="164148" y="10227"/>
                </a:lnTo>
                <a:lnTo>
                  <a:pt x="163636" y="10432"/>
                </a:lnTo>
                <a:lnTo>
                  <a:pt x="164352" y="10841"/>
                </a:lnTo>
                <a:lnTo>
                  <a:pt x="163841" y="11250"/>
                </a:lnTo>
                <a:lnTo>
                  <a:pt x="159648" y="11557"/>
                </a:lnTo>
                <a:lnTo>
                  <a:pt x="159648" y="11557"/>
                </a:lnTo>
                <a:lnTo>
                  <a:pt x="159955" y="11455"/>
                </a:lnTo>
                <a:lnTo>
                  <a:pt x="159852" y="11045"/>
                </a:lnTo>
                <a:lnTo>
                  <a:pt x="159750" y="11045"/>
                </a:lnTo>
                <a:lnTo>
                  <a:pt x="158830" y="11250"/>
                </a:lnTo>
                <a:lnTo>
                  <a:pt x="159136" y="11352"/>
                </a:lnTo>
                <a:lnTo>
                  <a:pt x="158830" y="11455"/>
                </a:lnTo>
                <a:lnTo>
                  <a:pt x="158625" y="11352"/>
                </a:lnTo>
                <a:lnTo>
                  <a:pt x="156682" y="11966"/>
                </a:lnTo>
                <a:lnTo>
                  <a:pt x="156886" y="12068"/>
                </a:lnTo>
                <a:lnTo>
                  <a:pt x="155250" y="12886"/>
                </a:lnTo>
                <a:lnTo>
                  <a:pt x="154330" y="12273"/>
                </a:lnTo>
                <a:lnTo>
                  <a:pt x="155352" y="11966"/>
                </a:lnTo>
                <a:lnTo>
                  <a:pt x="152898" y="11250"/>
                </a:lnTo>
                <a:lnTo>
                  <a:pt x="153614" y="11659"/>
                </a:lnTo>
                <a:lnTo>
                  <a:pt x="153614" y="12375"/>
                </a:lnTo>
                <a:lnTo>
                  <a:pt x="154227" y="12784"/>
                </a:lnTo>
                <a:lnTo>
                  <a:pt x="154227" y="13602"/>
                </a:lnTo>
                <a:lnTo>
                  <a:pt x="152795" y="13193"/>
                </a:lnTo>
                <a:lnTo>
                  <a:pt x="151466" y="14011"/>
                </a:lnTo>
                <a:lnTo>
                  <a:pt x="152080" y="14727"/>
                </a:lnTo>
                <a:lnTo>
                  <a:pt x="151568" y="14932"/>
                </a:lnTo>
                <a:lnTo>
                  <a:pt x="149625" y="14318"/>
                </a:lnTo>
                <a:lnTo>
                  <a:pt x="149420" y="14523"/>
                </a:lnTo>
                <a:lnTo>
                  <a:pt x="150545" y="15239"/>
                </a:lnTo>
                <a:lnTo>
                  <a:pt x="150341" y="15545"/>
                </a:lnTo>
                <a:lnTo>
                  <a:pt x="146864" y="13295"/>
                </a:lnTo>
                <a:lnTo>
                  <a:pt x="147068" y="13193"/>
                </a:lnTo>
                <a:lnTo>
                  <a:pt x="145636" y="12580"/>
                </a:lnTo>
                <a:lnTo>
                  <a:pt x="151057" y="13398"/>
                </a:lnTo>
                <a:lnTo>
                  <a:pt x="151977" y="12886"/>
                </a:lnTo>
                <a:lnTo>
                  <a:pt x="151875" y="12375"/>
                </a:lnTo>
                <a:lnTo>
                  <a:pt x="150648" y="11659"/>
                </a:lnTo>
                <a:lnTo>
                  <a:pt x="150750" y="11761"/>
                </a:lnTo>
                <a:lnTo>
                  <a:pt x="150750" y="11761"/>
                </a:lnTo>
                <a:lnTo>
                  <a:pt x="146455" y="10636"/>
                </a:lnTo>
                <a:lnTo>
                  <a:pt x="146045" y="10841"/>
                </a:lnTo>
                <a:lnTo>
                  <a:pt x="145841" y="10636"/>
                </a:lnTo>
                <a:lnTo>
                  <a:pt x="145841" y="10534"/>
                </a:lnTo>
                <a:lnTo>
                  <a:pt x="145227" y="10432"/>
                </a:lnTo>
                <a:lnTo>
                  <a:pt x="145739" y="10330"/>
                </a:lnTo>
                <a:lnTo>
                  <a:pt x="145023" y="10125"/>
                </a:lnTo>
                <a:lnTo>
                  <a:pt x="145023" y="10125"/>
                </a:lnTo>
                <a:lnTo>
                  <a:pt x="145125" y="10227"/>
                </a:lnTo>
                <a:lnTo>
                  <a:pt x="143591" y="10330"/>
                </a:lnTo>
                <a:lnTo>
                  <a:pt x="143489" y="10125"/>
                </a:lnTo>
                <a:lnTo>
                  <a:pt x="142875" y="9920"/>
                </a:lnTo>
                <a:lnTo>
                  <a:pt x="144102" y="9920"/>
                </a:lnTo>
                <a:lnTo>
                  <a:pt x="143080" y="9409"/>
                </a:lnTo>
                <a:lnTo>
                  <a:pt x="142466" y="9920"/>
                </a:lnTo>
                <a:lnTo>
                  <a:pt x="141955" y="9409"/>
                </a:lnTo>
                <a:lnTo>
                  <a:pt x="141443" y="9716"/>
                </a:lnTo>
                <a:lnTo>
                  <a:pt x="141341" y="9511"/>
                </a:lnTo>
                <a:lnTo>
                  <a:pt x="141136" y="9409"/>
                </a:lnTo>
                <a:lnTo>
                  <a:pt x="140727" y="9920"/>
                </a:lnTo>
                <a:lnTo>
                  <a:pt x="140830" y="9409"/>
                </a:lnTo>
                <a:lnTo>
                  <a:pt x="140318" y="9307"/>
                </a:lnTo>
                <a:lnTo>
                  <a:pt x="139398" y="10023"/>
                </a:lnTo>
                <a:lnTo>
                  <a:pt x="138886" y="9716"/>
                </a:lnTo>
                <a:lnTo>
                  <a:pt x="138068" y="9920"/>
                </a:lnTo>
                <a:lnTo>
                  <a:pt x="138477" y="10227"/>
                </a:lnTo>
                <a:lnTo>
                  <a:pt x="137864" y="10125"/>
                </a:lnTo>
                <a:lnTo>
                  <a:pt x="137557" y="10330"/>
                </a:lnTo>
                <a:lnTo>
                  <a:pt x="137761" y="10534"/>
                </a:lnTo>
                <a:lnTo>
                  <a:pt x="137352" y="10636"/>
                </a:lnTo>
                <a:lnTo>
                  <a:pt x="137352" y="10125"/>
                </a:lnTo>
                <a:lnTo>
                  <a:pt x="137045" y="10534"/>
                </a:lnTo>
                <a:lnTo>
                  <a:pt x="136330" y="10534"/>
                </a:lnTo>
                <a:lnTo>
                  <a:pt x="136636" y="10636"/>
                </a:lnTo>
                <a:lnTo>
                  <a:pt x="136125" y="10636"/>
                </a:lnTo>
                <a:lnTo>
                  <a:pt x="136125" y="10841"/>
                </a:lnTo>
                <a:lnTo>
                  <a:pt x="135818" y="10841"/>
                </a:lnTo>
                <a:lnTo>
                  <a:pt x="135716" y="11045"/>
                </a:lnTo>
                <a:lnTo>
                  <a:pt x="135102" y="11352"/>
                </a:lnTo>
                <a:lnTo>
                  <a:pt x="135818" y="11455"/>
                </a:lnTo>
                <a:lnTo>
                  <a:pt x="135307" y="11455"/>
                </a:lnTo>
                <a:lnTo>
                  <a:pt x="135102" y="11761"/>
                </a:lnTo>
                <a:lnTo>
                  <a:pt x="135102" y="11966"/>
                </a:lnTo>
                <a:lnTo>
                  <a:pt x="134795" y="11659"/>
                </a:lnTo>
                <a:lnTo>
                  <a:pt x="134386" y="11761"/>
                </a:lnTo>
                <a:lnTo>
                  <a:pt x="134591" y="11864"/>
                </a:lnTo>
                <a:lnTo>
                  <a:pt x="134080" y="12068"/>
                </a:lnTo>
                <a:lnTo>
                  <a:pt x="134386" y="12068"/>
                </a:lnTo>
                <a:lnTo>
                  <a:pt x="134693" y="12273"/>
                </a:lnTo>
                <a:lnTo>
                  <a:pt x="134693" y="12375"/>
                </a:lnTo>
                <a:lnTo>
                  <a:pt x="133875" y="12477"/>
                </a:lnTo>
                <a:lnTo>
                  <a:pt x="134591" y="12477"/>
                </a:lnTo>
                <a:lnTo>
                  <a:pt x="133364" y="12784"/>
                </a:lnTo>
                <a:lnTo>
                  <a:pt x="133568" y="12886"/>
                </a:lnTo>
                <a:lnTo>
                  <a:pt x="133057" y="13091"/>
                </a:lnTo>
                <a:lnTo>
                  <a:pt x="133670" y="13295"/>
                </a:lnTo>
                <a:lnTo>
                  <a:pt x="132852" y="13500"/>
                </a:lnTo>
                <a:lnTo>
                  <a:pt x="133057" y="13602"/>
                </a:lnTo>
                <a:lnTo>
                  <a:pt x="133057" y="14216"/>
                </a:lnTo>
                <a:lnTo>
                  <a:pt x="132750" y="14420"/>
                </a:lnTo>
                <a:lnTo>
                  <a:pt x="132545" y="14318"/>
                </a:lnTo>
                <a:lnTo>
                  <a:pt x="131932" y="14727"/>
                </a:lnTo>
                <a:lnTo>
                  <a:pt x="132239" y="14625"/>
                </a:lnTo>
                <a:lnTo>
                  <a:pt x="130909" y="15750"/>
                </a:lnTo>
                <a:lnTo>
                  <a:pt x="131114" y="15852"/>
                </a:lnTo>
                <a:lnTo>
                  <a:pt x="131830" y="15545"/>
                </a:lnTo>
                <a:lnTo>
                  <a:pt x="131727" y="15443"/>
                </a:lnTo>
                <a:lnTo>
                  <a:pt x="132136" y="15443"/>
                </a:lnTo>
                <a:lnTo>
                  <a:pt x="131932" y="15545"/>
                </a:lnTo>
                <a:lnTo>
                  <a:pt x="132136" y="15545"/>
                </a:lnTo>
                <a:lnTo>
                  <a:pt x="131727" y="15852"/>
                </a:lnTo>
                <a:lnTo>
                  <a:pt x="130091" y="15955"/>
                </a:lnTo>
                <a:lnTo>
                  <a:pt x="129886" y="16057"/>
                </a:lnTo>
                <a:lnTo>
                  <a:pt x="130193" y="16466"/>
                </a:lnTo>
                <a:lnTo>
                  <a:pt x="128864" y="16568"/>
                </a:lnTo>
                <a:lnTo>
                  <a:pt x="129886" y="16568"/>
                </a:lnTo>
                <a:lnTo>
                  <a:pt x="128785" y="16804"/>
                </a:lnTo>
                <a:lnTo>
                  <a:pt x="128785" y="16804"/>
                </a:lnTo>
                <a:lnTo>
                  <a:pt x="127841" y="17182"/>
                </a:lnTo>
                <a:lnTo>
                  <a:pt x="128966" y="17386"/>
                </a:lnTo>
                <a:lnTo>
                  <a:pt x="127739" y="17386"/>
                </a:lnTo>
                <a:lnTo>
                  <a:pt x="128045" y="18102"/>
                </a:lnTo>
                <a:lnTo>
                  <a:pt x="129477" y="17795"/>
                </a:lnTo>
                <a:lnTo>
                  <a:pt x="129580" y="18000"/>
                </a:lnTo>
                <a:lnTo>
                  <a:pt x="129273" y="18205"/>
                </a:lnTo>
                <a:lnTo>
                  <a:pt x="127739" y="18307"/>
                </a:lnTo>
                <a:lnTo>
                  <a:pt x="128250" y="18511"/>
                </a:lnTo>
                <a:lnTo>
                  <a:pt x="127943" y="18818"/>
                </a:lnTo>
                <a:lnTo>
                  <a:pt x="128250" y="19023"/>
                </a:lnTo>
                <a:lnTo>
                  <a:pt x="127943" y="19227"/>
                </a:lnTo>
                <a:lnTo>
                  <a:pt x="128045" y="19330"/>
                </a:lnTo>
                <a:lnTo>
                  <a:pt x="129170" y="18614"/>
                </a:lnTo>
                <a:lnTo>
                  <a:pt x="128864" y="19023"/>
                </a:lnTo>
                <a:lnTo>
                  <a:pt x="128557" y="19023"/>
                </a:lnTo>
                <a:lnTo>
                  <a:pt x="128659" y="19330"/>
                </a:lnTo>
                <a:lnTo>
                  <a:pt x="127943" y="19841"/>
                </a:lnTo>
                <a:lnTo>
                  <a:pt x="128864" y="19534"/>
                </a:lnTo>
                <a:lnTo>
                  <a:pt x="128557" y="19841"/>
                </a:lnTo>
                <a:lnTo>
                  <a:pt x="128864" y="20045"/>
                </a:lnTo>
                <a:lnTo>
                  <a:pt x="128250" y="20352"/>
                </a:lnTo>
                <a:lnTo>
                  <a:pt x="129068" y="20761"/>
                </a:lnTo>
                <a:lnTo>
                  <a:pt x="128966" y="20864"/>
                </a:lnTo>
                <a:lnTo>
                  <a:pt x="131011" y="20148"/>
                </a:lnTo>
                <a:lnTo>
                  <a:pt x="131114" y="19943"/>
                </a:lnTo>
                <a:lnTo>
                  <a:pt x="131727" y="19841"/>
                </a:lnTo>
                <a:lnTo>
                  <a:pt x="131727" y="19534"/>
                </a:lnTo>
                <a:lnTo>
                  <a:pt x="131830" y="19330"/>
                </a:lnTo>
                <a:lnTo>
                  <a:pt x="132034" y="19841"/>
                </a:lnTo>
                <a:lnTo>
                  <a:pt x="132443" y="20045"/>
                </a:lnTo>
                <a:lnTo>
                  <a:pt x="132443" y="20659"/>
                </a:lnTo>
                <a:lnTo>
                  <a:pt x="133670" y="22295"/>
                </a:lnTo>
                <a:lnTo>
                  <a:pt x="133670" y="22500"/>
                </a:lnTo>
                <a:lnTo>
                  <a:pt x="133773" y="22705"/>
                </a:lnTo>
                <a:lnTo>
                  <a:pt x="133466" y="22705"/>
                </a:lnTo>
                <a:lnTo>
                  <a:pt x="133875" y="23523"/>
                </a:lnTo>
                <a:lnTo>
                  <a:pt x="135000" y="23318"/>
                </a:lnTo>
                <a:lnTo>
                  <a:pt x="135205" y="22909"/>
                </a:lnTo>
                <a:lnTo>
                  <a:pt x="136023" y="22807"/>
                </a:lnTo>
                <a:lnTo>
                  <a:pt x="136432" y="20557"/>
                </a:lnTo>
                <a:lnTo>
                  <a:pt x="136636" y="20557"/>
                </a:lnTo>
                <a:lnTo>
                  <a:pt x="136023" y="20455"/>
                </a:lnTo>
                <a:lnTo>
                  <a:pt x="137761" y="19739"/>
                </a:lnTo>
                <a:lnTo>
                  <a:pt x="137250" y="19739"/>
                </a:lnTo>
                <a:lnTo>
                  <a:pt x="137966" y="19227"/>
                </a:lnTo>
                <a:lnTo>
                  <a:pt x="136636" y="18307"/>
                </a:lnTo>
                <a:lnTo>
                  <a:pt x="136432" y="17489"/>
                </a:lnTo>
                <a:lnTo>
                  <a:pt x="136636" y="17591"/>
                </a:lnTo>
                <a:lnTo>
                  <a:pt x="136636" y="17080"/>
                </a:lnTo>
                <a:lnTo>
                  <a:pt x="136432" y="16773"/>
                </a:lnTo>
                <a:lnTo>
                  <a:pt x="136943" y="16670"/>
                </a:lnTo>
                <a:lnTo>
                  <a:pt x="136841" y="16670"/>
                </a:lnTo>
                <a:lnTo>
                  <a:pt x="136739" y="16466"/>
                </a:lnTo>
                <a:lnTo>
                  <a:pt x="137148" y="16364"/>
                </a:lnTo>
                <a:lnTo>
                  <a:pt x="137045" y="16364"/>
                </a:lnTo>
                <a:lnTo>
                  <a:pt x="137455" y="16159"/>
                </a:lnTo>
                <a:lnTo>
                  <a:pt x="137352" y="16057"/>
                </a:lnTo>
                <a:lnTo>
                  <a:pt x="137864" y="15955"/>
                </a:lnTo>
                <a:lnTo>
                  <a:pt x="137864" y="15852"/>
                </a:lnTo>
                <a:lnTo>
                  <a:pt x="139091" y="15034"/>
                </a:lnTo>
                <a:lnTo>
                  <a:pt x="138784" y="14625"/>
                </a:lnTo>
                <a:lnTo>
                  <a:pt x="138886" y="14216"/>
                </a:lnTo>
                <a:lnTo>
                  <a:pt x="138989" y="14216"/>
                </a:lnTo>
                <a:lnTo>
                  <a:pt x="139193" y="14011"/>
                </a:lnTo>
                <a:lnTo>
                  <a:pt x="139398" y="14011"/>
                </a:lnTo>
                <a:lnTo>
                  <a:pt x="139295" y="13909"/>
                </a:lnTo>
                <a:lnTo>
                  <a:pt x="141034" y="13705"/>
                </a:lnTo>
                <a:lnTo>
                  <a:pt x="141545" y="14011"/>
                </a:lnTo>
                <a:lnTo>
                  <a:pt x="141648" y="14625"/>
                </a:lnTo>
                <a:lnTo>
                  <a:pt x="139807" y="15852"/>
                </a:lnTo>
                <a:lnTo>
                  <a:pt x="139807" y="15955"/>
                </a:lnTo>
                <a:lnTo>
                  <a:pt x="139295" y="16159"/>
                </a:lnTo>
                <a:lnTo>
                  <a:pt x="139602" y="18511"/>
                </a:lnTo>
                <a:lnTo>
                  <a:pt x="140523" y="18716"/>
                </a:lnTo>
                <a:lnTo>
                  <a:pt x="140523" y="18920"/>
                </a:lnTo>
                <a:lnTo>
                  <a:pt x="140727" y="18920"/>
                </a:lnTo>
                <a:lnTo>
                  <a:pt x="140830" y="19330"/>
                </a:lnTo>
                <a:lnTo>
                  <a:pt x="142977" y="18818"/>
                </a:lnTo>
                <a:lnTo>
                  <a:pt x="142875" y="18716"/>
                </a:lnTo>
                <a:lnTo>
                  <a:pt x="143386" y="18511"/>
                </a:lnTo>
                <a:lnTo>
                  <a:pt x="143284" y="18716"/>
                </a:lnTo>
                <a:lnTo>
                  <a:pt x="144731" y="18619"/>
                </a:lnTo>
                <a:lnTo>
                  <a:pt x="144731" y="18619"/>
                </a:lnTo>
                <a:lnTo>
                  <a:pt x="146045" y="19125"/>
                </a:lnTo>
                <a:lnTo>
                  <a:pt x="144920" y="19227"/>
                </a:lnTo>
                <a:lnTo>
                  <a:pt x="144818" y="19432"/>
                </a:lnTo>
                <a:lnTo>
                  <a:pt x="144614" y="19330"/>
                </a:lnTo>
                <a:lnTo>
                  <a:pt x="144511" y="19636"/>
                </a:lnTo>
                <a:lnTo>
                  <a:pt x="141750" y="19739"/>
                </a:lnTo>
                <a:lnTo>
                  <a:pt x="141341" y="20045"/>
                </a:lnTo>
                <a:lnTo>
                  <a:pt x="142261" y="20864"/>
                </a:lnTo>
                <a:lnTo>
                  <a:pt x="142261" y="21784"/>
                </a:lnTo>
                <a:lnTo>
                  <a:pt x="140318" y="21375"/>
                </a:lnTo>
                <a:lnTo>
                  <a:pt x="139909" y="22398"/>
                </a:lnTo>
                <a:lnTo>
                  <a:pt x="140011" y="23318"/>
                </a:lnTo>
                <a:lnTo>
                  <a:pt x="140114" y="23932"/>
                </a:lnTo>
                <a:lnTo>
                  <a:pt x="139807" y="23932"/>
                </a:lnTo>
                <a:lnTo>
                  <a:pt x="140011" y="23318"/>
                </a:lnTo>
                <a:lnTo>
                  <a:pt x="138886" y="24545"/>
                </a:lnTo>
                <a:lnTo>
                  <a:pt x="138375" y="24239"/>
                </a:lnTo>
                <a:lnTo>
                  <a:pt x="134693" y="24750"/>
                </a:lnTo>
                <a:lnTo>
                  <a:pt x="135307" y="25261"/>
                </a:lnTo>
                <a:lnTo>
                  <a:pt x="134795" y="25057"/>
                </a:lnTo>
                <a:lnTo>
                  <a:pt x="134693" y="24750"/>
                </a:lnTo>
                <a:lnTo>
                  <a:pt x="133773" y="24443"/>
                </a:lnTo>
                <a:lnTo>
                  <a:pt x="132852" y="24955"/>
                </a:lnTo>
                <a:lnTo>
                  <a:pt x="131625" y="24443"/>
                </a:lnTo>
                <a:lnTo>
                  <a:pt x="131625" y="24136"/>
                </a:lnTo>
                <a:lnTo>
                  <a:pt x="131318" y="23830"/>
                </a:lnTo>
                <a:lnTo>
                  <a:pt x="131420" y="23420"/>
                </a:lnTo>
                <a:lnTo>
                  <a:pt x="131727" y="23216"/>
                </a:lnTo>
                <a:lnTo>
                  <a:pt x="131625" y="23114"/>
                </a:lnTo>
                <a:lnTo>
                  <a:pt x="132341" y="22500"/>
                </a:lnTo>
                <a:lnTo>
                  <a:pt x="131932" y="22398"/>
                </a:lnTo>
                <a:lnTo>
                  <a:pt x="132034" y="21273"/>
                </a:lnTo>
                <a:lnTo>
                  <a:pt x="132034" y="21273"/>
                </a:lnTo>
                <a:lnTo>
                  <a:pt x="130602" y="21886"/>
                </a:lnTo>
                <a:lnTo>
                  <a:pt x="130602" y="22193"/>
                </a:lnTo>
                <a:lnTo>
                  <a:pt x="131011" y="22295"/>
                </a:lnTo>
                <a:lnTo>
                  <a:pt x="130705" y="22398"/>
                </a:lnTo>
                <a:lnTo>
                  <a:pt x="130295" y="22398"/>
                </a:lnTo>
                <a:lnTo>
                  <a:pt x="130295" y="23318"/>
                </a:lnTo>
                <a:lnTo>
                  <a:pt x="130909" y="24341"/>
                </a:lnTo>
                <a:lnTo>
                  <a:pt x="130807" y="24545"/>
                </a:lnTo>
                <a:lnTo>
                  <a:pt x="131625" y="25261"/>
                </a:lnTo>
                <a:lnTo>
                  <a:pt x="131011" y="25057"/>
                </a:lnTo>
                <a:lnTo>
                  <a:pt x="130705" y="25466"/>
                </a:lnTo>
                <a:lnTo>
                  <a:pt x="128864" y="25466"/>
                </a:lnTo>
                <a:lnTo>
                  <a:pt x="127739" y="26080"/>
                </a:lnTo>
                <a:lnTo>
                  <a:pt x="127432" y="27205"/>
                </a:lnTo>
                <a:lnTo>
                  <a:pt x="127227" y="27205"/>
                </a:lnTo>
                <a:lnTo>
                  <a:pt x="127534" y="27409"/>
                </a:lnTo>
                <a:lnTo>
                  <a:pt x="127534" y="27409"/>
                </a:lnTo>
                <a:lnTo>
                  <a:pt x="126818" y="27307"/>
                </a:lnTo>
                <a:lnTo>
                  <a:pt x="126818" y="27307"/>
                </a:lnTo>
                <a:lnTo>
                  <a:pt x="127432" y="27409"/>
                </a:lnTo>
                <a:lnTo>
                  <a:pt x="125386" y="28023"/>
                </a:lnTo>
                <a:lnTo>
                  <a:pt x="124977" y="28841"/>
                </a:lnTo>
                <a:lnTo>
                  <a:pt x="124261" y="29148"/>
                </a:lnTo>
                <a:lnTo>
                  <a:pt x="124466" y="29352"/>
                </a:lnTo>
                <a:lnTo>
                  <a:pt x="123239" y="29455"/>
                </a:lnTo>
                <a:lnTo>
                  <a:pt x="123136" y="29148"/>
                </a:lnTo>
                <a:lnTo>
                  <a:pt x="122727" y="29352"/>
                </a:lnTo>
                <a:lnTo>
                  <a:pt x="123034" y="30170"/>
                </a:lnTo>
                <a:lnTo>
                  <a:pt x="120375" y="30375"/>
                </a:lnTo>
                <a:lnTo>
                  <a:pt x="120784" y="30477"/>
                </a:lnTo>
                <a:lnTo>
                  <a:pt x="120477" y="30580"/>
                </a:lnTo>
                <a:lnTo>
                  <a:pt x="120682" y="30682"/>
                </a:lnTo>
                <a:lnTo>
                  <a:pt x="120375" y="30784"/>
                </a:lnTo>
                <a:lnTo>
                  <a:pt x="122011" y="31193"/>
                </a:lnTo>
                <a:lnTo>
                  <a:pt x="121909" y="31295"/>
                </a:lnTo>
                <a:lnTo>
                  <a:pt x="122114" y="31295"/>
                </a:lnTo>
                <a:lnTo>
                  <a:pt x="122114" y="31398"/>
                </a:lnTo>
                <a:lnTo>
                  <a:pt x="122727" y="31602"/>
                </a:lnTo>
                <a:lnTo>
                  <a:pt x="122420" y="31705"/>
                </a:lnTo>
                <a:lnTo>
                  <a:pt x="122523" y="32114"/>
                </a:lnTo>
                <a:lnTo>
                  <a:pt x="123239" y="32523"/>
                </a:lnTo>
                <a:lnTo>
                  <a:pt x="123341" y="33136"/>
                </a:lnTo>
                <a:lnTo>
                  <a:pt x="123136" y="33034"/>
                </a:lnTo>
                <a:lnTo>
                  <a:pt x="123750" y="33852"/>
                </a:lnTo>
                <a:lnTo>
                  <a:pt x="123750" y="33852"/>
                </a:lnTo>
                <a:lnTo>
                  <a:pt x="123239" y="33341"/>
                </a:lnTo>
                <a:lnTo>
                  <a:pt x="123136" y="34261"/>
                </a:lnTo>
                <a:lnTo>
                  <a:pt x="123239" y="34159"/>
                </a:lnTo>
                <a:lnTo>
                  <a:pt x="123239" y="34261"/>
                </a:lnTo>
                <a:lnTo>
                  <a:pt x="122830" y="35386"/>
                </a:lnTo>
                <a:lnTo>
                  <a:pt x="117409" y="35284"/>
                </a:lnTo>
                <a:lnTo>
                  <a:pt x="117307" y="35489"/>
                </a:lnTo>
                <a:lnTo>
                  <a:pt x="116898" y="35591"/>
                </a:lnTo>
                <a:lnTo>
                  <a:pt x="116693" y="36307"/>
                </a:lnTo>
                <a:lnTo>
                  <a:pt x="116898" y="36307"/>
                </a:lnTo>
                <a:lnTo>
                  <a:pt x="116898" y="36614"/>
                </a:lnTo>
                <a:lnTo>
                  <a:pt x="117000" y="36614"/>
                </a:lnTo>
                <a:lnTo>
                  <a:pt x="116182" y="40091"/>
                </a:lnTo>
                <a:lnTo>
                  <a:pt x="116795" y="39784"/>
                </a:lnTo>
                <a:lnTo>
                  <a:pt x="116386" y="40295"/>
                </a:lnTo>
                <a:lnTo>
                  <a:pt x="116687" y="40446"/>
                </a:lnTo>
                <a:lnTo>
                  <a:pt x="116687" y="40446"/>
                </a:lnTo>
                <a:lnTo>
                  <a:pt x="116489" y="41932"/>
                </a:lnTo>
                <a:lnTo>
                  <a:pt x="118330" y="41625"/>
                </a:lnTo>
                <a:lnTo>
                  <a:pt x="118739" y="42136"/>
                </a:lnTo>
                <a:lnTo>
                  <a:pt x="118841" y="42034"/>
                </a:lnTo>
                <a:lnTo>
                  <a:pt x="119455" y="42955"/>
                </a:lnTo>
                <a:lnTo>
                  <a:pt x="122420" y="42034"/>
                </a:lnTo>
                <a:lnTo>
                  <a:pt x="122727" y="41625"/>
                </a:lnTo>
                <a:lnTo>
                  <a:pt x="123545" y="41318"/>
                </a:lnTo>
                <a:lnTo>
                  <a:pt x="123852" y="40500"/>
                </a:lnTo>
                <a:lnTo>
                  <a:pt x="124261" y="40193"/>
                </a:lnTo>
                <a:lnTo>
                  <a:pt x="123955" y="39784"/>
                </a:lnTo>
                <a:lnTo>
                  <a:pt x="124773" y="38045"/>
                </a:lnTo>
                <a:lnTo>
                  <a:pt x="126818" y="36920"/>
                </a:lnTo>
                <a:lnTo>
                  <a:pt x="126818" y="35693"/>
                </a:lnTo>
                <a:lnTo>
                  <a:pt x="129682" y="35591"/>
                </a:lnTo>
                <a:lnTo>
                  <a:pt x="131318" y="34466"/>
                </a:lnTo>
                <a:lnTo>
                  <a:pt x="136943" y="38864"/>
                </a:lnTo>
                <a:lnTo>
                  <a:pt x="137250" y="38864"/>
                </a:lnTo>
                <a:lnTo>
                  <a:pt x="137761" y="40091"/>
                </a:lnTo>
                <a:lnTo>
                  <a:pt x="137557" y="40193"/>
                </a:lnTo>
                <a:lnTo>
                  <a:pt x="137352" y="40807"/>
                </a:lnTo>
                <a:lnTo>
                  <a:pt x="137761" y="41011"/>
                </a:lnTo>
                <a:lnTo>
                  <a:pt x="138170" y="39989"/>
                </a:lnTo>
                <a:lnTo>
                  <a:pt x="138580" y="39886"/>
                </a:lnTo>
                <a:lnTo>
                  <a:pt x="138477" y="39375"/>
                </a:lnTo>
                <a:lnTo>
                  <a:pt x="138068" y="39170"/>
                </a:lnTo>
                <a:lnTo>
                  <a:pt x="138375" y="38455"/>
                </a:lnTo>
                <a:lnTo>
                  <a:pt x="139602" y="38966"/>
                </a:lnTo>
                <a:lnTo>
                  <a:pt x="137455" y="37432"/>
                </a:lnTo>
                <a:lnTo>
                  <a:pt x="137557" y="37023"/>
                </a:lnTo>
                <a:lnTo>
                  <a:pt x="136432" y="36818"/>
                </a:lnTo>
                <a:lnTo>
                  <a:pt x="134182" y="34057"/>
                </a:lnTo>
                <a:lnTo>
                  <a:pt x="134284" y="33341"/>
                </a:lnTo>
                <a:lnTo>
                  <a:pt x="135307" y="33239"/>
                </a:lnTo>
                <a:lnTo>
                  <a:pt x="135205" y="33750"/>
                </a:lnTo>
                <a:lnTo>
                  <a:pt x="135716" y="33750"/>
                </a:lnTo>
                <a:lnTo>
                  <a:pt x="135818" y="33545"/>
                </a:lnTo>
                <a:lnTo>
                  <a:pt x="136841" y="34670"/>
                </a:lnTo>
                <a:lnTo>
                  <a:pt x="136534" y="34670"/>
                </a:lnTo>
                <a:lnTo>
                  <a:pt x="138784" y="36102"/>
                </a:lnTo>
                <a:lnTo>
                  <a:pt x="138170" y="35898"/>
                </a:lnTo>
                <a:lnTo>
                  <a:pt x="140420" y="37330"/>
                </a:lnTo>
                <a:lnTo>
                  <a:pt x="140420" y="38557"/>
                </a:lnTo>
                <a:lnTo>
                  <a:pt x="140318" y="38557"/>
                </a:lnTo>
                <a:lnTo>
                  <a:pt x="141955" y="39989"/>
                </a:lnTo>
                <a:lnTo>
                  <a:pt x="141648" y="39989"/>
                </a:lnTo>
                <a:lnTo>
                  <a:pt x="141955" y="40398"/>
                </a:lnTo>
                <a:lnTo>
                  <a:pt x="143080" y="40500"/>
                </a:lnTo>
                <a:lnTo>
                  <a:pt x="143489" y="40807"/>
                </a:lnTo>
                <a:lnTo>
                  <a:pt x="143489" y="40909"/>
                </a:lnTo>
                <a:lnTo>
                  <a:pt x="142159" y="40909"/>
                </a:lnTo>
                <a:lnTo>
                  <a:pt x="142773" y="42239"/>
                </a:lnTo>
                <a:lnTo>
                  <a:pt x="143284" y="42545"/>
                </a:lnTo>
                <a:lnTo>
                  <a:pt x="143898" y="42545"/>
                </a:lnTo>
                <a:lnTo>
                  <a:pt x="143489" y="41318"/>
                </a:lnTo>
                <a:lnTo>
                  <a:pt x="144102" y="41523"/>
                </a:lnTo>
                <a:lnTo>
                  <a:pt x="144102" y="41523"/>
                </a:lnTo>
                <a:lnTo>
                  <a:pt x="143591" y="41011"/>
                </a:lnTo>
                <a:lnTo>
                  <a:pt x="144205" y="41011"/>
                </a:lnTo>
                <a:lnTo>
                  <a:pt x="144409" y="40807"/>
                </a:lnTo>
                <a:lnTo>
                  <a:pt x="143182" y="39989"/>
                </a:lnTo>
                <a:lnTo>
                  <a:pt x="143591" y="39784"/>
                </a:lnTo>
                <a:lnTo>
                  <a:pt x="143386" y="39682"/>
                </a:lnTo>
                <a:lnTo>
                  <a:pt x="143591" y="39580"/>
                </a:lnTo>
                <a:lnTo>
                  <a:pt x="143693" y="39784"/>
                </a:lnTo>
                <a:lnTo>
                  <a:pt x="143591" y="39477"/>
                </a:lnTo>
                <a:lnTo>
                  <a:pt x="143080" y="38761"/>
                </a:lnTo>
                <a:lnTo>
                  <a:pt x="143284" y="38352"/>
                </a:lnTo>
                <a:lnTo>
                  <a:pt x="143740" y="38678"/>
                </a:lnTo>
                <a:lnTo>
                  <a:pt x="143740" y="38678"/>
                </a:lnTo>
                <a:lnTo>
                  <a:pt x="144205" y="38864"/>
                </a:lnTo>
                <a:lnTo>
                  <a:pt x="144102" y="38557"/>
                </a:lnTo>
                <a:lnTo>
                  <a:pt x="144511" y="38761"/>
                </a:lnTo>
                <a:lnTo>
                  <a:pt x="144000" y="38250"/>
                </a:lnTo>
                <a:lnTo>
                  <a:pt x="145636" y="38045"/>
                </a:lnTo>
                <a:lnTo>
                  <a:pt x="145943" y="38250"/>
                </a:lnTo>
                <a:lnTo>
                  <a:pt x="146557" y="38250"/>
                </a:lnTo>
                <a:lnTo>
                  <a:pt x="146045" y="38864"/>
                </a:lnTo>
                <a:lnTo>
                  <a:pt x="146864" y="39989"/>
                </a:lnTo>
                <a:lnTo>
                  <a:pt x="146761" y="40295"/>
                </a:lnTo>
                <a:lnTo>
                  <a:pt x="147068" y="40398"/>
                </a:lnTo>
                <a:lnTo>
                  <a:pt x="146659" y="40602"/>
                </a:lnTo>
                <a:lnTo>
                  <a:pt x="146455" y="40295"/>
                </a:lnTo>
                <a:lnTo>
                  <a:pt x="146352" y="40705"/>
                </a:lnTo>
                <a:lnTo>
                  <a:pt x="146864" y="40807"/>
                </a:lnTo>
                <a:lnTo>
                  <a:pt x="147477" y="41727"/>
                </a:lnTo>
                <a:lnTo>
                  <a:pt x="147375" y="41830"/>
                </a:lnTo>
                <a:lnTo>
                  <a:pt x="147273" y="41932"/>
                </a:lnTo>
                <a:lnTo>
                  <a:pt x="148091" y="41932"/>
                </a:lnTo>
                <a:lnTo>
                  <a:pt x="147477" y="42239"/>
                </a:lnTo>
                <a:lnTo>
                  <a:pt x="147989" y="42239"/>
                </a:lnTo>
                <a:lnTo>
                  <a:pt x="147989" y="42341"/>
                </a:lnTo>
                <a:lnTo>
                  <a:pt x="148602" y="42239"/>
                </a:lnTo>
                <a:lnTo>
                  <a:pt x="149523" y="42852"/>
                </a:lnTo>
                <a:lnTo>
                  <a:pt x="150136" y="42648"/>
                </a:lnTo>
                <a:lnTo>
                  <a:pt x="150341" y="42136"/>
                </a:lnTo>
                <a:lnTo>
                  <a:pt x="152080" y="42955"/>
                </a:lnTo>
                <a:lnTo>
                  <a:pt x="152898" y="42852"/>
                </a:lnTo>
                <a:lnTo>
                  <a:pt x="153511" y="42239"/>
                </a:lnTo>
                <a:lnTo>
                  <a:pt x="154227" y="42443"/>
                </a:lnTo>
                <a:lnTo>
                  <a:pt x="154636" y="42136"/>
                </a:lnTo>
                <a:lnTo>
                  <a:pt x="154023" y="47659"/>
                </a:lnTo>
                <a:lnTo>
                  <a:pt x="152489" y="48068"/>
                </a:lnTo>
                <a:lnTo>
                  <a:pt x="152080" y="47864"/>
                </a:lnTo>
                <a:lnTo>
                  <a:pt x="151773" y="47864"/>
                </a:lnTo>
                <a:lnTo>
                  <a:pt x="151773" y="47761"/>
                </a:lnTo>
                <a:lnTo>
                  <a:pt x="151261" y="47557"/>
                </a:lnTo>
                <a:lnTo>
                  <a:pt x="150648" y="47761"/>
                </a:lnTo>
                <a:lnTo>
                  <a:pt x="150955" y="47557"/>
                </a:lnTo>
                <a:lnTo>
                  <a:pt x="150955" y="47557"/>
                </a:lnTo>
                <a:lnTo>
                  <a:pt x="149114" y="48170"/>
                </a:lnTo>
                <a:lnTo>
                  <a:pt x="146148" y="47659"/>
                </a:lnTo>
                <a:lnTo>
                  <a:pt x="145739" y="47148"/>
                </a:lnTo>
                <a:lnTo>
                  <a:pt x="144102" y="46739"/>
                </a:lnTo>
                <a:lnTo>
                  <a:pt x="144000" y="46432"/>
                </a:lnTo>
                <a:lnTo>
                  <a:pt x="143489" y="46227"/>
                </a:lnTo>
                <a:lnTo>
                  <a:pt x="141955" y="46534"/>
                </a:lnTo>
                <a:lnTo>
                  <a:pt x="141443" y="47250"/>
                </a:lnTo>
                <a:lnTo>
                  <a:pt x="141648" y="48170"/>
                </a:lnTo>
                <a:lnTo>
                  <a:pt x="140114" y="48580"/>
                </a:lnTo>
                <a:lnTo>
                  <a:pt x="133773" y="45818"/>
                </a:lnTo>
                <a:lnTo>
                  <a:pt x="133875" y="45818"/>
                </a:lnTo>
                <a:lnTo>
                  <a:pt x="132750" y="44898"/>
                </a:lnTo>
                <a:lnTo>
                  <a:pt x="133568" y="43670"/>
                </a:lnTo>
                <a:lnTo>
                  <a:pt x="133159" y="43057"/>
                </a:lnTo>
                <a:lnTo>
                  <a:pt x="133466" y="41932"/>
                </a:lnTo>
                <a:lnTo>
                  <a:pt x="132852" y="42136"/>
                </a:lnTo>
                <a:lnTo>
                  <a:pt x="132852" y="41830"/>
                </a:lnTo>
                <a:lnTo>
                  <a:pt x="132545" y="41727"/>
                </a:lnTo>
                <a:lnTo>
                  <a:pt x="132545" y="41625"/>
                </a:lnTo>
                <a:lnTo>
                  <a:pt x="130807" y="42136"/>
                </a:lnTo>
                <a:lnTo>
                  <a:pt x="130295" y="41830"/>
                </a:lnTo>
                <a:lnTo>
                  <a:pt x="122318" y="43977"/>
                </a:lnTo>
                <a:lnTo>
                  <a:pt x="121602" y="43670"/>
                </a:lnTo>
                <a:lnTo>
                  <a:pt x="120477" y="43875"/>
                </a:lnTo>
                <a:lnTo>
                  <a:pt x="119659" y="43057"/>
                </a:lnTo>
                <a:lnTo>
                  <a:pt x="115568" y="48477"/>
                </a:lnTo>
                <a:lnTo>
                  <a:pt x="115773" y="48784"/>
                </a:lnTo>
                <a:lnTo>
                  <a:pt x="114034" y="50932"/>
                </a:lnTo>
                <a:lnTo>
                  <a:pt x="112909" y="51239"/>
                </a:lnTo>
                <a:lnTo>
                  <a:pt x="109943" y="55739"/>
                </a:lnTo>
                <a:lnTo>
                  <a:pt x="109943" y="55739"/>
                </a:lnTo>
                <a:lnTo>
                  <a:pt x="110148" y="55534"/>
                </a:lnTo>
                <a:lnTo>
                  <a:pt x="110148" y="55534"/>
                </a:lnTo>
                <a:lnTo>
                  <a:pt x="108920" y="58602"/>
                </a:lnTo>
                <a:lnTo>
                  <a:pt x="109432" y="58807"/>
                </a:lnTo>
                <a:lnTo>
                  <a:pt x="109432" y="60034"/>
                </a:lnTo>
                <a:lnTo>
                  <a:pt x="109636" y="59932"/>
                </a:lnTo>
                <a:lnTo>
                  <a:pt x="109330" y="63716"/>
                </a:lnTo>
                <a:lnTo>
                  <a:pt x="108409" y="64841"/>
                </a:lnTo>
                <a:lnTo>
                  <a:pt x="109023" y="65659"/>
                </a:lnTo>
                <a:lnTo>
                  <a:pt x="109227" y="65557"/>
                </a:lnTo>
                <a:lnTo>
                  <a:pt x="109227" y="66170"/>
                </a:lnTo>
                <a:lnTo>
                  <a:pt x="110250" y="66170"/>
                </a:lnTo>
                <a:lnTo>
                  <a:pt x="109330" y="66375"/>
                </a:lnTo>
                <a:lnTo>
                  <a:pt x="109227" y="66273"/>
                </a:lnTo>
                <a:lnTo>
                  <a:pt x="109023" y="67091"/>
                </a:lnTo>
                <a:lnTo>
                  <a:pt x="109023" y="67091"/>
                </a:lnTo>
                <a:lnTo>
                  <a:pt x="109227" y="66989"/>
                </a:lnTo>
                <a:lnTo>
                  <a:pt x="109739" y="67909"/>
                </a:lnTo>
                <a:lnTo>
                  <a:pt x="110557" y="67705"/>
                </a:lnTo>
                <a:lnTo>
                  <a:pt x="110557" y="67705"/>
                </a:lnTo>
                <a:lnTo>
                  <a:pt x="110148" y="67909"/>
                </a:lnTo>
                <a:lnTo>
                  <a:pt x="110557" y="68114"/>
                </a:lnTo>
                <a:lnTo>
                  <a:pt x="110148" y="68318"/>
                </a:lnTo>
                <a:lnTo>
                  <a:pt x="110250" y="68318"/>
                </a:lnTo>
                <a:lnTo>
                  <a:pt x="110455" y="68523"/>
                </a:lnTo>
                <a:lnTo>
                  <a:pt x="110352" y="68727"/>
                </a:lnTo>
                <a:lnTo>
                  <a:pt x="110557" y="68625"/>
                </a:lnTo>
                <a:lnTo>
                  <a:pt x="110659" y="68932"/>
                </a:lnTo>
                <a:lnTo>
                  <a:pt x="110864" y="69034"/>
                </a:lnTo>
                <a:lnTo>
                  <a:pt x="110966" y="68932"/>
                </a:lnTo>
                <a:lnTo>
                  <a:pt x="111375" y="69648"/>
                </a:lnTo>
                <a:lnTo>
                  <a:pt x="111784" y="69852"/>
                </a:lnTo>
                <a:lnTo>
                  <a:pt x="111784" y="70261"/>
                </a:lnTo>
                <a:lnTo>
                  <a:pt x="112295" y="70875"/>
                </a:lnTo>
                <a:lnTo>
                  <a:pt x="112193" y="71182"/>
                </a:lnTo>
                <a:lnTo>
                  <a:pt x="112500" y="71182"/>
                </a:lnTo>
                <a:lnTo>
                  <a:pt x="112193" y="71284"/>
                </a:lnTo>
                <a:lnTo>
                  <a:pt x="117511" y="75477"/>
                </a:lnTo>
                <a:lnTo>
                  <a:pt x="119557" y="74761"/>
                </a:lnTo>
                <a:lnTo>
                  <a:pt x="119250" y="74761"/>
                </a:lnTo>
                <a:lnTo>
                  <a:pt x="120477" y="74659"/>
                </a:lnTo>
                <a:lnTo>
                  <a:pt x="119966" y="74659"/>
                </a:lnTo>
                <a:lnTo>
                  <a:pt x="121295" y="74557"/>
                </a:lnTo>
                <a:lnTo>
                  <a:pt x="121398" y="74761"/>
                </a:lnTo>
                <a:lnTo>
                  <a:pt x="127534" y="73227"/>
                </a:lnTo>
                <a:lnTo>
                  <a:pt x="127330" y="73432"/>
                </a:lnTo>
                <a:lnTo>
                  <a:pt x="129170" y="74455"/>
                </a:lnTo>
                <a:lnTo>
                  <a:pt x="129170" y="74761"/>
                </a:lnTo>
                <a:lnTo>
                  <a:pt x="129068" y="74761"/>
                </a:lnTo>
                <a:lnTo>
                  <a:pt x="129886" y="75477"/>
                </a:lnTo>
                <a:lnTo>
                  <a:pt x="130091" y="75477"/>
                </a:lnTo>
                <a:lnTo>
                  <a:pt x="130398" y="75580"/>
                </a:lnTo>
                <a:lnTo>
                  <a:pt x="130295" y="75170"/>
                </a:lnTo>
                <a:lnTo>
                  <a:pt x="130398" y="75477"/>
                </a:lnTo>
                <a:lnTo>
                  <a:pt x="130602" y="75170"/>
                </a:lnTo>
                <a:lnTo>
                  <a:pt x="131420" y="75375"/>
                </a:lnTo>
                <a:lnTo>
                  <a:pt x="131625" y="74966"/>
                </a:lnTo>
                <a:lnTo>
                  <a:pt x="132341" y="75784"/>
                </a:lnTo>
                <a:lnTo>
                  <a:pt x="132955" y="75886"/>
                </a:lnTo>
                <a:lnTo>
                  <a:pt x="132852" y="79466"/>
                </a:lnTo>
                <a:lnTo>
                  <a:pt x="132648" y="79568"/>
                </a:lnTo>
                <a:lnTo>
                  <a:pt x="133261" y="79875"/>
                </a:lnTo>
                <a:lnTo>
                  <a:pt x="133057" y="79977"/>
                </a:lnTo>
                <a:lnTo>
                  <a:pt x="132648" y="79670"/>
                </a:lnTo>
                <a:lnTo>
                  <a:pt x="132443" y="80591"/>
                </a:lnTo>
                <a:lnTo>
                  <a:pt x="132034" y="80693"/>
                </a:lnTo>
                <a:lnTo>
                  <a:pt x="132852" y="81716"/>
                </a:lnTo>
                <a:lnTo>
                  <a:pt x="132852" y="81716"/>
                </a:lnTo>
                <a:lnTo>
                  <a:pt x="132341" y="81409"/>
                </a:lnTo>
                <a:lnTo>
                  <a:pt x="132750" y="82023"/>
                </a:lnTo>
                <a:lnTo>
                  <a:pt x="132648" y="82023"/>
                </a:lnTo>
                <a:lnTo>
                  <a:pt x="133261" y="82636"/>
                </a:lnTo>
                <a:lnTo>
                  <a:pt x="132955" y="82534"/>
                </a:lnTo>
                <a:lnTo>
                  <a:pt x="135205" y="85909"/>
                </a:lnTo>
                <a:lnTo>
                  <a:pt x="136023" y="86114"/>
                </a:lnTo>
                <a:lnTo>
                  <a:pt x="135307" y="86318"/>
                </a:lnTo>
                <a:lnTo>
                  <a:pt x="135920" y="89284"/>
                </a:lnTo>
                <a:lnTo>
                  <a:pt x="136023" y="89182"/>
                </a:lnTo>
                <a:lnTo>
                  <a:pt x="136432" y="92557"/>
                </a:lnTo>
                <a:lnTo>
                  <a:pt x="134795" y="96648"/>
                </a:lnTo>
                <a:lnTo>
                  <a:pt x="137045" y="103602"/>
                </a:lnTo>
                <a:lnTo>
                  <a:pt x="136943" y="103602"/>
                </a:lnTo>
                <a:lnTo>
                  <a:pt x="140011" y="115364"/>
                </a:lnTo>
                <a:lnTo>
                  <a:pt x="146148" y="114955"/>
                </a:lnTo>
                <a:lnTo>
                  <a:pt x="146557" y="114648"/>
                </a:lnTo>
                <a:lnTo>
                  <a:pt x="147068" y="114648"/>
                </a:lnTo>
                <a:lnTo>
                  <a:pt x="152693" y="109125"/>
                </a:lnTo>
                <a:lnTo>
                  <a:pt x="153205" y="106977"/>
                </a:lnTo>
                <a:lnTo>
                  <a:pt x="153102" y="107080"/>
                </a:lnTo>
                <a:lnTo>
                  <a:pt x="153205" y="106875"/>
                </a:lnTo>
                <a:lnTo>
                  <a:pt x="153205" y="106977"/>
                </a:lnTo>
                <a:lnTo>
                  <a:pt x="155659" y="104523"/>
                </a:lnTo>
                <a:lnTo>
                  <a:pt x="155659" y="102784"/>
                </a:lnTo>
                <a:lnTo>
                  <a:pt x="155557" y="103091"/>
                </a:lnTo>
                <a:lnTo>
                  <a:pt x="155045" y="100330"/>
                </a:lnTo>
                <a:lnTo>
                  <a:pt x="160670" y="95932"/>
                </a:lnTo>
                <a:lnTo>
                  <a:pt x="160875" y="91125"/>
                </a:lnTo>
                <a:lnTo>
                  <a:pt x="160057" y="90307"/>
                </a:lnTo>
                <a:lnTo>
                  <a:pt x="159955" y="87136"/>
                </a:lnTo>
                <a:lnTo>
                  <a:pt x="159341" y="86523"/>
                </a:lnTo>
                <a:lnTo>
                  <a:pt x="161284" y="82125"/>
                </a:lnTo>
                <a:lnTo>
                  <a:pt x="161693" y="82023"/>
                </a:lnTo>
                <a:lnTo>
                  <a:pt x="170591" y="69341"/>
                </a:lnTo>
                <a:lnTo>
                  <a:pt x="170386" y="69136"/>
                </a:lnTo>
                <a:lnTo>
                  <a:pt x="170284" y="69341"/>
                </a:lnTo>
                <a:lnTo>
                  <a:pt x="170182" y="67807"/>
                </a:lnTo>
                <a:lnTo>
                  <a:pt x="164557" y="69341"/>
                </a:lnTo>
                <a:lnTo>
                  <a:pt x="162511" y="68114"/>
                </a:lnTo>
                <a:lnTo>
                  <a:pt x="163330" y="67602"/>
                </a:lnTo>
                <a:lnTo>
                  <a:pt x="162920" y="66784"/>
                </a:lnTo>
                <a:lnTo>
                  <a:pt x="162920" y="66886"/>
                </a:lnTo>
                <a:lnTo>
                  <a:pt x="159955" y="64125"/>
                </a:lnTo>
                <a:lnTo>
                  <a:pt x="159955" y="64534"/>
                </a:lnTo>
                <a:lnTo>
                  <a:pt x="157193" y="58295"/>
                </a:lnTo>
                <a:lnTo>
                  <a:pt x="157193" y="58295"/>
                </a:lnTo>
                <a:lnTo>
                  <a:pt x="157295" y="58398"/>
                </a:lnTo>
                <a:lnTo>
                  <a:pt x="156375" y="56761"/>
                </a:lnTo>
                <a:lnTo>
                  <a:pt x="155966" y="56557"/>
                </a:lnTo>
                <a:lnTo>
                  <a:pt x="155659" y="56148"/>
                </a:lnTo>
                <a:lnTo>
                  <a:pt x="155864" y="55432"/>
                </a:lnTo>
                <a:lnTo>
                  <a:pt x="152591" y="49193"/>
                </a:lnTo>
                <a:lnTo>
                  <a:pt x="152591" y="49193"/>
                </a:lnTo>
                <a:lnTo>
                  <a:pt x="153716" y="51136"/>
                </a:lnTo>
                <a:lnTo>
                  <a:pt x="154330" y="50830"/>
                </a:lnTo>
                <a:lnTo>
                  <a:pt x="154739" y="49602"/>
                </a:lnTo>
                <a:lnTo>
                  <a:pt x="154534" y="51136"/>
                </a:lnTo>
                <a:lnTo>
                  <a:pt x="158727" y="56557"/>
                </a:lnTo>
                <a:lnTo>
                  <a:pt x="158625" y="56557"/>
                </a:lnTo>
                <a:lnTo>
                  <a:pt x="162614" y="64330"/>
                </a:lnTo>
                <a:lnTo>
                  <a:pt x="162511" y="64227"/>
                </a:lnTo>
                <a:lnTo>
                  <a:pt x="162511" y="64227"/>
                </a:lnTo>
                <a:lnTo>
                  <a:pt x="163330" y="66989"/>
                </a:lnTo>
                <a:lnTo>
                  <a:pt x="171102" y="63818"/>
                </a:lnTo>
                <a:lnTo>
                  <a:pt x="171102" y="63409"/>
                </a:lnTo>
                <a:lnTo>
                  <a:pt x="173557" y="62489"/>
                </a:lnTo>
                <a:lnTo>
                  <a:pt x="173659" y="61977"/>
                </a:lnTo>
                <a:lnTo>
                  <a:pt x="174580" y="61568"/>
                </a:lnTo>
                <a:lnTo>
                  <a:pt x="174989" y="60750"/>
                </a:lnTo>
                <a:lnTo>
                  <a:pt x="175807" y="60443"/>
                </a:lnTo>
                <a:lnTo>
                  <a:pt x="175705" y="59625"/>
                </a:lnTo>
                <a:lnTo>
                  <a:pt x="176114" y="58807"/>
                </a:lnTo>
                <a:lnTo>
                  <a:pt x="176216" y="59114"/>
                </a:lnTo>
                <a:lnTo>
                  <a:pt x="177341" y="57170"/>
                </a:lnTo>
                <a:lnTo>
                  <a:pt x="174273" y="54920"/>
                </a:lnTo>
                <a:lnTo>
                  <a:pt x="173864" y="52977"/>
                </a:lnTo>
                <a:lnTo>
                  <a:pt x="172330" y="55023"/>
                </a:lnTo>
                <a:lnTo>
                  <a:pt x="170080" y="55330"/>
                </a:lnTo>
                <a:lnTo>
                  <a:pt x="169875" y="55023"/>
                </a:lnTo>
                <a:lnTo>
                  <a:pt x="169568" y="55023"/>
                </a:lnTo>
                <a:lnTo>
                  <a:pt x="169670" y="54818"/>
                </a:lnTo>
                <a:lnTo>
                  <a:pt x="169466" y="54716"/>
                </a:lnTo>
                <a:lnTo>
                  <a:pt x="169670" y="54000"/>
                </a:lnTo>
                <a:lnTo>
                  <a:pt x="169466" y="53284"/>
                </a:lnTo>
                <a:lnTo>
                  <a:pt x="169057" y="53795"/>
                </a:lnTo>
                <a:lnTo>
                  <a:pt x="169057" y="54511"/>
                </a:lnTo>
                <a:lnTo>
                  <a:pt x="168239" y="53182"/>
                </a:lnTo>
                <a:lnTo>
                  <a:pt x="168341" y="53182"/>
                </a:lnTo>
                <a:lnTo>
                  <a:pt x="168239" y="52568"/>
                </a:lnTo>
                <a:lnTo>
                  <a:pt x="168341" y="52568"/>
                </a:lnTo>
                <a:lnTo>
                  <a:pt x="165886" y="49807"/>
                </a:lnTo>
                <a:lnTo>
                  <a:pt x="166193" y="49602"/>
                </a:lnTo>
                <a:lnTo>
                  <a:pt x="165989" y="49193"/>
                </a:lnTo>
                <a:lnTo>
                  <a:pt x="166398" y="49295"/>
                </a:lnTo>
                <a:lnTo>
                  <a:pt x="166807" y="48682"/>
                </a:lnTo>
                <a:lnTo>
                  <a:pt x="166807" y="48784"/>
                </a:lnTo>
                <a:lnTo>
                  <a:pt x="171409" y="52568"/>
                </a:lnTo>
                <a:lnTo>
                  <a:pt x="172943" y="52466"/>
                </a:lnTo>
                <a:lnTo>
                  <a:pt x="173557" y="52057"/>
                </a:lnTo>
                <a:lnTo>
                  <a:pt x="174273" y="52364"/>
                </a:lnTo>
                <a:lnTo>
                  <a:pt x="174580" y="53182"/>
                </a:lnTo>
                <a:lnTo>
                  <a:pt x="177545" y="54000"/>
                </a:lnTo>
                <a:lnTo>
                  <a:pt x="177648" y="53898"/>
                </a:lnTo>
                <a:lnTo>
                  <a:pt x="177750" y="54000"/>
                </a:lnTo>
                <a:lnTo>
                  <a:pt x="182761" y="53898"/>
                </a:lnTo>
                <a:lnTo>
                  <a:pt x="182557" y="53795"/>
                </a:lnTo>
                <a:lnTo>
                  <a:pt x="182557" y="53795"/>
                </a:lnTo>
                <a:lnTo>
                  <a:pt x="182864" y="53898"/>
                </a:lnTo>
                <a:lnTo>
                  <a:pt x="182966" y="53898"/>
                </a:lnTo>
                <a:lnTo>
                  <a:pt x="184091" y="55432"/>
                </a:lnTo>
                <a:lnTo>
                  <a:pt x="184500" y="55636"/>
                </a:lnTo>
                <a:lnTo>
                  <a:pt x="184500" y="55534"/>
                </a:lnTo>
                <a:lnTo>
                  <a:pt x="185114" y="55534"/>
                </a:lnTo>
                <a:lnTo>
                  <a:pt x="184909" y="56045"/>
                </a:lnTo>
                <a:lnTo>
                  <a:pt x="185727" y="56557"/>
                </a:lnTo>
                <a:lnTo>
                  <a:pt x="186750" y="56250"/>
                </a:lnTo>
                <a:lnTo>
                  <a:pt x="185727" y="57068"/>
                </a:lnTo>
                <a:lnTo>
                  <a:pt x="185420" y="57068"/>
                </a:lnTo>
                <a:lnTo>
                  <a:pt x="187568" y="58602"/>
                </a:lnTo>
                <a:lnTo>
                  <a:pt x="188386" y="58193"/>
                </a:lnTo>
                <a:lnTo>
                  <a:pt x="188284" y="57170"/>
                </a:lnTo>
                <a:lnTo>
                  <a:pt x="188898" y="57170"/>
                </a:lnTo>
                <a:lnTo>
                  <a:pt x="188693" y="57682"/>
                </a:lnTo>
                <a:lnTo>
                  <a:pt x="189205" y="57682"/>
                </a:lnTo>
                <a:lnTo>
                  <a:pt x="188795" y="57989"/>
                </a:lnTo>
                <a:lnTo>
                  <a:pt x="188898" y="57989"/>
                </a:lnTo>
                <a:lnTo>
                  <a:pt x="189307" y="60239"/>
                </a:lnTo>
                <a:lnTo>
                  <a:pt x="189205" y="60239"/>
                </a:lnTo>
                <a:lnTo>
                  <a:pt x="189205" y="60545"/>
                </a:lnTo>
                <a:lnTo>
                  <a:pt x="189307" y="60341"/>
                </a:lnTo>
                <a:lnTo>
                  <a:pt x="190636" y="64227"/>
                </a:lnTo>
                <a:lnTo>
                  <a:pt x="190534" y="64227"/>
                </a:lnTo>
                <a:lnTo>
                  <a:pt x="193160" y="69965"/>
                </a:lnTo>
                <a:lnTo>
                  <a:pt x="194216" y="71693"/>
                </a:lnTo>
                <a:lnTo>
                  <a:pt x="195955" y="70568"/>
                </a:lnTo>
                <a:lnTo>
                  <a:pt x="195545" y="70261"/>
                </a:lnTo>
                <a:lnTo>
                  <a:pt x="195852" y="69443"/>
                </a:lnTo>
                <a:lnTo>
                  <a:pt x="196364" y="69239"/>
                </a:lnTo>
                <a:lnTo>
                  <a:pt x="196568" y="66375"/>
                </a:lnTo>
                <a:lnTo>
                  <a:pt x="196466" y="66170"/>
                </a:lnTo>
                <a:lnTo>
                  <a:pt x="196261" y="63920"/>
                </a:lnTo>
                <a:lnTo>
                  <a:pt x="196875" y="63818"/>
                </a:lnTo>
                <a:lnTo>
                  <a:pt x="200455" y="59830"/>
                </a:lnTo>
                <a:lnTo>
                  <a:pt x="200250" y="59932"/>
                </a:lnTo>
                <a:lnTo>
                  <a:pt x="200250" y="59932"/>
                </a:lnTo>
                <a:lnTo>
                  <a:pt x="201580" y="58705"/>
                </a:lnTo>
                <a:lnTo>
                  <a:pt x="201477" y="58091"/>
                </a:lnTo>
                <a:lnTo>
                  <a:pt x="202398" y="57580"/>
                </a:lnTo>
                <a:lnTo>
                  <a:pt x="202295" y="57068"/>
                </a:lnTo>
                <a:lnTo>
                  <a:pt x="202500" y="57580"/>
                </a:lnTo>
                <a:lnTo>
                  <a:pt x="202705" y="57682"/>
                </a:lnTo>
                <a:lnTo>
                  <a:pt x="202909" y="57273"/>
                </a:lnTo>
                <a:lnTo>
                  <a:pt x="203114" y="57886"/>
                </a:lnTo>
                <a:lnTo>
                  <a:pt x="203216" y="57682"/>
                </a:lnTo>
                <a:lnTo>
                  <a:pt x="203420" y="57784"/>
                </a:lnTo>
                <a:lnTo>
                  <a:pt x="203420" y="57784"/>
                </a:lnTo>
                <a:lnTo>
                  <a:pt x="203216" y="57477"/>
                </a:lnTo>
                <a:lnTo>
                  <a:pt x="203318" y="57273"/>
                </a:lnTo>
                <a:lnTo>
                  <a:pt x="203625" y="57682"/>
                </a:lnTo>
                <a:lnTo>
                  <a:pt x="203625" y="57170"/>
                </a:lnTo>
                <a:lnTo>
                  <a:pt x="203830" y="57682"/>
                </a:lnTo>
                <a:lnTo>
                  <a:pt x="204136" y="56966"/>
                </a:lnTo>
                <a:lnTo>
                  <a:pt x="204136" y="57375"/>
                </a:lnTo>
                <a:lnTo>
                  <a:pt x="204341" y="57273"/>
                </a:lnTo>
                <a:lnTo>
                  <a:pt x="204341" y="57580"/>
                </a:lnTo>
                <a:lnTo>
                  <a:pt x="204648" y="57170"/>
                </a:lnTo>
                <a:lnTo>
                  <a:pt x="204545" y="56250"/>
                </a:lnTo>
                <a:lnTo>
                  <a:pt x="204239" y="55943"/>
                </a:lnTo>
                <a:lnTo>
                  <a:pt x="204443" y="55943"/>
                </a:lnTo>
                <a:lnTo>
                  <a:pt x="204443" y="55739"/>
                </a:lnTo>
                <a:lnTo>
                  <a:pt x="205773" y="57068"/>
                </a:lnTo>
                <a:lnTo>
                  <a:pt x="206795" y="59216"/>
                </a:lnTo>
                <a:lnTo>
                  <a:pt x="206795" y="58909"/>
                </a:lnTo>
                <a:lnTo>
                  <a:pt x="207102" y="59011"/>
                </a:lnTo>
                <a:lnTo>
                  <a:pt x="207307" y="59625"/>
                </a:lnTo>
                <a:lnTo>
                  <a:pt x="207307" y="59420"/>
                </a:lnTo>
                <a:lnTo>
                  <a:pt x="207818" y="59523"/>
                </a:lnTo>
                <a:lnTo>
                  <a:pt x="208125" y="60136"/>
                </a:lnTo>
                <a:lnTo>
                  <a:pt x="207716" y="60136"/>
                </a:lnTo>
                <a:lnTo>
                  <a:pt x="208125" y="60648"/>
                </a:lnTo>
                <a:lnTo>
                  <a:pt x="208125" y="60239"/>
                </a:lnTo>
                <a:lnTo>
                  <a:pt x="208432" y="60750"/>
                </a:lnTo>
                <a:lnTo>
                  <a:pt x="208330" y="60750"/>
                </a:lnTo>
                <a:lnTo>
                  <a:pt x="208739" y="63614"/>
                </a:lnTo>
                <a:lnTo>
                  <a:pt x="209148" y="63102"/>
                </a:lnTo>
                <a:lnTo>
                  <a:pt x="209148" y="63716"/>
                </a:lnTo>
                <a:lnTo>
                  <a:pt x="209352" y="63409"/>
                </a:lnTo>
                <a:lnTo>
                  <a:pt x="210170" y="63409"/>
                </a:lnTo>
                <a:lnTo>
                  <a:pt x="210477" y="63205"/>
                </a:lnTo>
                <a:lnTo>
                  <a:pt x="210477" y="62795"/>
                </a:lnTo>
                <a:lnTo>
                  <a:pt x="210886" y="62898"/>
                </a:lnTo>
                <a:lnTo>
                  <a:pt x="210989" y="62182"/>
                </a:lnTo>
                <a:lnTo>
                  <a:pt x="211807" y="63000"/>
                </a:lnTo>
                <a:lnTo>
                  <a:pt x="212318" y="64943"/>
                </a:lnTo>
                <a:lnTo>
                  <a:pt x="212216" y="64943"/>
                </a:lnTo>
                <a:lnTo>
                  <a:pt x="212523" y="65966"/>
                </a:lnTo>
                <a:lnTo>
                  <a:pt x="212625" y="65659"/>
                </a:lnTo>
                <a:lnTo>
                  <a:pt x="213239" y="69750"/>
                </a:lnTo>
                <a:lnTo>
                  <a:pt x="213341" y="69545"/>
                </a:lnTo>
                <a:lnTo>
                  <a:pt x="213136" y="71386"/>
                </a:lnTo>
                <a:lnTo>
                  <a:pt x="218045" y="78545"/>
                </a:lnTo>
                <a:lnTo>
                  <a:pt x="218455" y="78545"/>
                </a:lnTo>
                <a:lnTo>
                  <a:pt x="218557" y="78341"/>
                </a:lnTo>
                <a:lnTo>
                  <a:pt x="218864" y="78341"/>
                </a:lnTo>
                <a:lnTo>
                  <a:pt x="217739" y="74659"/>
                </a:lnTo>
                <a:lnTo>
                  <a:pt x="215182" y="72307"/>
                </a:lnTo>
                <a:lnTo>
                  <a:pt x="215284" y="72614"/>
                </a:lnTo>
                <a:lnTo>
                  <a:pt x="214875" y="72102"/>
                </a:lnTo>
                <a:lnTo>
                  <a:pt x="215182" y="72307"/>
                </a:lnTo>
                <a:lnTo>
                  <a:pt x="214875" y="71284"/>
                </a:lnTo>
                <a:lnTo>
                  <a:pt x="214773" y="71386"/>
                </a:lnTo>
                <a:lnTo>
                  <a:pt x="213852" y="69852"/>
                </a:lnTo>
                <a:lnTo>
                  <a:pt x="214364" y="66580"/>
                </a:lnTo>
                <a:lnTo>
                  <a:pt x="214261" y="66375"/>
                </a:lnTo>
                <a:lnTo>
                  <a:pt x="215080" y="66273"/>
                </a:lnTo>
                <a:lnTo>
                  <a:pt x="215080" y="66784"/>
                </a:lnTo>
                <a:lnTo>
                  <a:pt x="216409" y="67398"/>
                </a:lnTo>
                <a:lnTo>
                  <a:pt x="216409" y="67295"/>
                </a:lnTo>
                <a:lnTo>
                  <a:pt x="216716" y="67602"/>
                </a:lnTo>
                <a:lnTo>
                  <a:pt x="216716" y="67500"/>
                </a:lnTo>
                <a:lnTo>
                  <a:pt x="217023" y="68011"/>
                </a:lnTo>
                <a:lnTo>
                  <a:pt x="217125" y="67909"/>
                </a:lnTo>
                <a:lnTo>
                  <a:pt x="217330" y="68625"/>
                </a:lnTo>
                <a:lnTo>
                  <a:pt x="217636" y="68625"/>
                </a:lnTo>
                <a:lnTo>
                  <a:pt x="217739" y="69034"/>
                </a:lnTo>
                <a:lnTo>
                  <a:pt x="219068" y="69648"/>
                </a:lnTo>
                <a:lnTo>
                  <a:pt x="218966" y="71182"/>
                </a:lnTo>
                <a:lnTo>
                  <a:pt x="218966" y="71182"/>
                </a:lnTo>
                <a:lnTo>
                  <a:pt x="219886" y="70568"/>
                </a:lnTo>
                <a:lnTo>
                  <a:pt x="219886" y="69750"/>
                </a:lnTo>
                <a:lnTo>
                  <a:pt x="220500" y="70159"/>
                </a:lnTo>
                <a:lnTo>
                  <a:pt x="220091" y="69545"/>
                </a:lnTo>
                <a:lnTo>
                  <a:pt x="220602" y="69852"/>
                </a:lnTo>
                <a:lnTo>
                  <a:pt x="220398" y="69443"/>
                </a:lnTo>
                <a:lnTo>
                  <a:pt x="222545" y="68318"/>
                </a:lnTo>
                <a:lnTo>
                  <a:pt x="222737" y="67743"/>
                </a:lnTo>
                <a:lnTo>
                  <a:pt x="222648" y="67295"/>
                </a:lnTo>
                <a:lnTo>
                  <a:pt x="222750" y="67295"/>
                </a:lnTo>
                <a:lnTo>
                  <a:pt x="222750" y="66886"/>
                </a:lnTo>
                <a:lnTo>
                  <a:pt x="222852" y="67091"/>
                </a:lnTo>
                <a:lnTo>
                  <a:pt x="222545" y="65864"/>
                </a:lnTo>
                <a:lnTo>
                  <a:pt x="219375" y="61773"/>
                </a:lnTo>
                <a:lnTo>
                  <a:pt x="219477" y="61773"/>
                </a:lnTo>
                <a:lnTo>
                  <a:pt x="218659" y="60239"/>
                </a:lnTo>
                <a:lnTo>
                  <a:pt x="219170" y="58398"/>
                </a:lnTo>
                <a:lnTo>
                  <a:pt x="219682" y="58500"/>
                </a:lnTo>
                <a:lnTo>
                  <a:pt x="220602" y="57477"/>
                </a:lnTo>
                <a:lnTo>
                  <a:pt x="221216" y="57989"/>
                </a:lnTo>
                <a:lnTo>
                  <a:pt x="221625" y="57682"/>
                </a:lnTo>
                <a:lnTo>
                  <a:pt x="221830" y="57886"/>
                </a:lnTo>
                <a:lnTo>
                  <a:pt x="221830" y="58500"/>
                </a:lnTo>
                <a:lnTo>
                  <a:pt x="222239" y="59011"/>
                </a:lnTo>
                <a:lnTo>
                  <a:pt x="222136" y="59011"/>
                </a:lnTo>
                <a:lnTo>
                  <a:pt x="222545" y="59114"/>
                </a:lnTo>
                <a:lnTo>
                  <a:pt x="222239" y="58500"/>
                </a:lnTo>
                <a:lnTo>
                  <a:pt x="222443" y="58091"/>
                </a:lnTo>
                <a:lnTo>
                  <a:pt x="224080" y="57477"/>
                </a:lnTo>
                <a:lnTo>
                  <a:pt x="224591" y="57477"/>
                </a:lnTo>
                <a:lnTo>
                  <a:pt x="224693" y="57170"/>
                </a:lnTo>
                <a:lnTo>
                  <a:pt x="225102" y="57068"/>
                </a:lnTo>
                <a:lnTo>
                  <a:pt x="224795" y="56455"/>
                </a:lnTo>
                <a:lnTo>
                  <a:pt x="225000" y="56250"/>
                </a:lnTo>
                <a:lnTo>
                  <a:pt x="225716" y="57068"/>
                </a:lnTo>
                <a:lnTo>
                  <a:pt x="226023" y="56659"/>
                </a:lnTo>
                <a:lnTo>
                  <a:pt x="226125" y="56761"/>
                </a:lnTo>
                <a:lnTo>
                  <a:pt x="226534" y="56659"/>
                </a:lnTo>
                <a:lnTo>
                  <a:pt x="226739" y="56659"/>
                </a:lnTo>
                <a:lnTo>
                  <a:pt x="226739" y="56557"/>
                </a:lnTo>
                <a:lnTo>
                  <a:pt x="227352" y="56455"/>
                </a:lnTo>
                <a:lnTo>
                  <a:pt x="227761" y="55739"/>
                </a:lnTo>
                <a:lnTo>
                  <a:pt x="228170" y="55739"/>
                </a:lnTo>
                <a:lnTo>
                  <a:pt x="228375" y="55534"/>
                </a:lnTo>
                <a:lnTo>
                  <a:pt x="228477" y="54920"/>
                </a:lnTo>
                <a:lnTo>
                  <a:pt x="229807" y="54000"/>
                </a:lnTo>
                <a:lnTo>
                  <a:pt x="229705" y="53386"/>
                </a:lnTo>
                <a:lnTo>
                  <a:pt x="229193" y="53182"/>
                </a:lnTo>
                <a:lnTo>
                  <a:pt x="229807" y="52977"/>
                </a:lnTo>
                <a:lnTo>
                  <a:pt x="229398" y="52466"/>
                </a:lnTo>
                <a:lnTo>
                  <a:pt x="229602" y="52466"/>
                </a:lnTo>
                <a:lnTo>
                  <a:pt x="229807" y="52670"/>
                </a:lnTo>
                <a:lnTo>
                  <a:pt x="230318" y="50932"/>
                </a:lnTo>
                <a:lnTo>
                  <a:pt x="230727" y="50932"/>
                </a:lnTo>
                <a:lnTo>
                  <a:pt x="230523" y="50318"/>
                </a:lnTo>
                <a:lnTo>
                  <a:pt x="230625" y="50318"/>
                </a:lnTo>
                <a:lnTo>
                  <a:pt x="230318" y="50114"/>
                </a:lnTo>
                <a:lnTo>
                  <a:pt x="230727" y="50114"/>
                </a:lnTo>
                <a:lnTo>
                  <a:pt x="230625" y="49602"/>
                </a:lnTo>
                <a:lnTo>
                  <a:pt x="230318" y="49705"/>
                </a:lnTo>
                <a:lnTo>
                  <a:pt x="230625" y="49295"/>
                </a:lnTo>
                <a:lnTo>
                  <a:pt x="229807" y="48886"/>
                </a:lnTo>
                <a:lnTo>
                  <a:pt x="229295" y="49091"/>
                </a:lnTo>
                <a:lnTo>
                  <a:pt x="228886" y="48989"/>
                </a:lnTo>
                <a:lnTo>
                  <a:pt x="230011" y="48273"/>
                </a:lnTo>
                <a:lnTo>
                  <a:pt x="229909" y="47966"/>
                </a:lnTo>
                <a:lnTo>
                  <a:pt x="228682" y="47148"/>
                </a:lnTo>
                <a:lnTo>
                  <a:pt x="228170" y="47250"/>
                </a:lnTo>
                <a:lnTo>
                  <a:pt x="228477" y="47045"/>
                </a:lnTo>
                <a:lnTo>
                  <a:pt x="229807" y="47455"/>
                </a:lnTo>
                <a:lnTo>
                  <a:pt x="226227" y="44080"/>
                </a:lnTo>
                <a:lnTo>
                  <a:pt x="226739" y="43057"/>
                </a:lnTo>
                <a:lnTo>
                  <a:pt x="226534" y="42750"/>
                </a:lnTo>
                <a:lnTo>
                  <a:pt x="226534" y="42750"/>
                </a:lnTo>
                <a:lnTo>
                  <a:pt x="226739" y="42955"/>
                </a:lnTo>
                <a:lnTo>
                  <a:pt x="227045" y="42545"/>
                </a:lnTo>
                <a:lnTo>
                  <a:pt x="226943" y="42341"/>
                </a:lnTo>
                <a:lnTo>
                  <a:pt x="228170" y="41932"/>
                </a:lnTo>
                <a:lnTo>
                  <a:pt x="228170" y="41523"/>
                </a:lnTo>
                <a:lnTo>
                  <a:pt x="225920" y="41216"/>
                </a:lnTo>
                <a:lnTo>
                  <a:pt x="225511" y="41830"/>
                </a:lnTo>
                <a:lnTo>
                  <a:pt x="225000" y="41625"/>
                </a:lnTo>
                <a:lnTo>
                  <a:pt x="224898" y="41216"/>
                </a:lnTo>
                <a:lnTo>
                  <a:pt x="223159" y="39989"/>
                </a:lnTo>
                <a:lnTo>
                  <a:pt x="224182" y="39580"/>
                </a:lnTo>
                <a:lnTo>
                  <a:pt x="224284" y="38966"/>
                </a:lnTo>
                <a:lnTo>
                  <a:pt x="224898" y="38659"/>
                </a:lnTo>
                <a:lnTo>
                  <a:pt x="225000" y="38250"/>
                </a:lnTo>
                <a:lnTo>
                  <a:pt x="225614" y="37943"/>
                </a:lnTo>
                <a:lnTo>
                  <a:pt x="226227" y="38557"/>
                </a:lnTo>
                <a:lnTo>
                  <a:pt x="226023" y="39477"/>
                </a:lnTo>
                <a:lnTo>
                  <a:pt x="226432" y="39477"/>
                </a:lnTo>
                <a:lnTo>
                  <a:pt x="226432" y="39784"/>
                </a:lnTo>
                <a:lnTo>
                  <a:pt x="226125" y="39989"/>
                </a:lnTo>
                <a:lnTo>
                  <a:pt x="226534" y="39989"/>
                </a:lnTo>
                <a:lnTo>
                  <a:pt x="226636" y="39886"/>
                </a:lnTo>
                <a:lnTo>
                  <a:pt x="228273" y="38864"/>
                </a:lnTo>
                <a:lnTo>
                  <a:pt x="228682" y="39273"/>
                </a:lnTo>
                <a:lnTo>
                  <a:pt x="228784" y="39068"/>
                </a:lnTo>
                <a:lnTo>
                  <a:pt x="229500" y="39580"/>
                </a:lnTo>
                <a:lnTo>
                  <a:pt x="229602" y="40091"/>
                </a:lnTo>
                <a:lnTo>
                  <a:pt x="229909" y="40193"/>
                </a:lnTo>
                <a:lnTo>
                  <a:pt x="229500" y="40807"/>
                </a:lnTo>
                <a:lnTo>
                  <a:pt x="230011" y="40807"/>
                </a:lnTo>
                <a:lnTo>
                  <a:pt x="229807" y="41011"/>
                </a:lnTo>
                <a:lnTo>
                  <a:pt x="230114" y="41114"/>
                </a:lnTo>
                <a:lnTo>
                  <a:pt x="230216" y="41216"/>
                </a:lnTo>
                <a:lnTo>
                  <a:pt x="230420" y="41114"/>
                </a:lnTo>
                <a:lnTo>
                  <a:pt x="230523" y="40909"/>
                </a:lnTo>
                <a:lnTo>
                  <a:pt x="231955" y="42136"/>
                </a:lnTo>
                <a:lnTo>
                  <a:pt x="231341" y="42136"/>
                </a:lnTo>
                <a:lnTo>
                  <a:pt x="232670" y="44182"/>
                </a:lnTo>
                <a:lnTo>
                  <a:pt x="232568" y="44284"/>
                </a:lnTo>
                <a:lnTo>
                  <a:pt x="232670" y="44386"/>
                </a:lnTo>
                <a:lnTo>
                  <a:pt x="232466" y="44386"/>
                </a:lnTo>
                <a:lnTo>
                  <a:pt x="232875" y="44795"/>
                </a:lnTo>
                <a:lnTo>
                  <a:pt x="233080" y="44591"/>
                </a:lnTo>
                <a:lnTo>
                  <a:pt x="233182" y="44284"/>
                </a:lnTo>
                <a:lnTo>
                  <a:pt x="233489" y="44489"/>
                </a:lnTo>
                <a:lnTo>
                  <a:pt x="233386" y="44284"/>
                </a:lnTo>
                <a:lnTo>
                  <a:pt x="233591" y="44284"/>
                </a:lnTo>
                <a:lnTo>
                  <a:pt x="233693" y="44080"/>
                </a:lnTo>
                <a:lnTo>
                  <a:pt x="234205" y="44182"/>
                </a:lnTo>
                <a:lnTo>
                  <a:pt x="234614" y="43875"/>
                </a:lnTo>
                <a:lnTo>
                  <a:pt x="234614" y="42955"/>
                </a:lnTo>
                <a:lnTo>
                  <a:pt x="231034" y="39170"/>
                </a:lnTo>
                <a:lnTo>
                  <a:pt x="232261" y="38045"/>
                </a:lnTo>
                <a:lnTo>
                  <a:pt x="232057" y="36205"/>
                </a:lnTo>
                <a:lnTo>
                  <a:pt x="232057" y="36205"/>
                </a:lnTo>
                <a:lnTo>
                  <a:pt x="232364" y="36307"/>
                </a:lnTo>
                <a:lnTo>
                  <a:pt x="232670" y="35591"/>
                </a:lnTo>
                <a:lnTo>
                  <a:pt x="232977" y="35591"/>
                </a:lnTo>
                <a:lnTo>
                  <a:pt x="234102" y="36102"/>
                </a:lnTo>
                <a:lnTo>
                  <a:pt x="235739" y="30273"/>
                </a:lnTo>
                <a:lnTo>
                  <a:pt x="232670" y="25773"/>
                </a:lnTo>
                <a:lnTo>
                  <a:pt x="232670" y="25466"/>
                </a:lnTo>
                <a:lnTo>
                  <a:pt x="229909" y="24545"/>
                </a:lnTo>
                <a:lnTo>
                  <a:pt x="230420" y="25159"/>
                </a:lnTo>
                <a:lnTo>
                  <a:pt x="230318" y="25364"/>
                </a:lnTo>
                <a:lnTo>
                  <a:pt x="230114" y="24955"/>
                </a:lnTo>
                <a:lnTo>
                  <a:pt x="230114" y="25159"/>
                </a:lnTo>
                <a:lnTo>
                  <a:pt x="229500" y="25261"/>
                </a:lnTo>
                <a:lnTo>
                  <a:pt x="229602" y="24955"/>
                </a:lnTo>
                <a:lnTo>
                  <a:pt x="228886" y="24648"/>
                </a:lnTo>
                <a:lnTo>
                  <a:pt x="229193" y="25057"/>
                </a:lnTo>
                <a:lnTo>
                  <a:pt x="226841" y="23830"/>
                </a:lnTo>
                <a:lnTo>
                  <a:pt x="228068" y="21068"/>
                </a:lnTo>
                <a:lnTo>
                  <a:pt x="227864" y="20761"/>
                </a:lnTo>
                <a:lnTo>
                  <a:pt x="228170" y="20455"/>
                </a:lnTo>
                <a:lnTo>
                  <a:pt x="228170" y="20045"/>
                </a:lnTo>
                <a:lnTo>
                  <a:pt x="231034" y="19841"/>
                </a:lnTo>
                <a:lnTo>
                  <a:pt x="231034" y="19636"/>
                </a:lnTo>
                <a:lnTo>
                  <a:pt x="232875" y="19841"/>
                </a:lnTo>
                <a:lnTo>
                  <a:pt x="232568" y="19534"/>
                </a:lnTo>
                <a:lnTo>
                  <a:pt x="232875" y="19636"/>
                </a:lnTo>
                <a:lnTo>
                  <a:pt x="232670" y="19432"/>
                </a:lnTo>
                <a:lnTo>
                  <a:pt x="233898" y="19534"/>
                </a:lnTo>
                <a:lnTo>
                  <a:pt x="233795" y="19636"/>
                </a:lnTo>
                <a:lnTo>
                  <a:pt x="235432" y="19841"/>
                </a:lnTo>
                <a:lnTo>
                  <a:pt x="234716" y="19943"/>
                </a:lnTo>
                <a:lnTo>
                  <a:pt x="236250" y="19943"/>
                </a:lnTo>
                <a:lnTo>
                  <a:pt x="236250" y="19841"/>
                </a:lnTo>
                <a:lnTo>
                  <a:pt x="236966" y="19943"/>
                </a:lnTo>
                <a:lnTo>
                  <a:pt x="237068" y="19841"/>
                </a:lnTo>
                <a:lnTo>
                  <a:pt x="237580" y="19841"/>
                </a:lnTo>
                <a:lnTo>
                  <a:pt x="236557" y="19636"/>
                </a:lnTo>
                <a:lnTo>
                  <a:pt x="236148" y="18818"/>
                </a:lnTo>
                <a:lnTo>
                  <a:pt x="236352" y="17489"/>
                </a:lnTo>
                <a:lnTo>
                  <a:pt x="238602" y="17693"/>
                </a:lnTo>
                <a:lnTo>
                  <a:pt x="239011" y="18205"/>
                </a:lnTo>
                <a:lnTo>
                  <a:pt x="239216" y="18102"/>
                </a:lnTo>
                <a:lnTo>
                  <a:pt x="239625" y="18511"/>
                </a:lnTo>
                <a:lnTo>
                  <a:pt x="239932" y="18409"/>
                </a:lnTo>
                <a:lnTo>
                  <a:pt x="240341" y="17591"/>
                </a:lnTo>
                <a:lnTo>
                  <a:pt x="240239" y="17489"/>
                </a:lnTo>
                <a:lnTo>
                  <a:pt x="240648" y="17693"/>
                </a:lnTo>
                <a:lnTo>
                  <a:pt x="239727" y="16773"/>
                </a:lnTo>
                <a:lnTo>
                  <a:pt x="241364" y="16875"/>
                </a:lnTo>
                <a:lnTo>
                  <a:pt x="240648" y="16875"/>
                </a:lnTo>
                <a:lnTo>
                  <a:pt x="241875" y="18307"/>
                </a:lnTo>
                <a:lnTo>
                  <a:pt x="241261" y="18614"/>
                </a:lnTo>
                <a:lnTo>
                  <a:pt x="241261" y="19432"/>
                </a:lnTo>
                <a:lnTo>
                  <a:pt x="241159" y="19534"/>
                </a:lnTo>
                <a:lnTo>
                  <a:pt x="241057" y="20966"/>
                </a:lnTo>
                <a:lnTo>
                  <a:pt x="240648" y="20966"/>
                </a:lnTo>
                <a:lnTo>
                  <a:pt x="240750" y="21170"/>
                </a:lnTo>
                <a:lnTo>
                  <a:pt x="240443" y="21273"/>
                </a:lnTo>
                <a:lnTo>
                  <a:pt x="240852" y="21784"/>
                </a:lnTo>
                <a:lnTo>
                  <a:pt x="240852" y="22398"/>
                </a:lnTo>
                <a:lnTo>
                  <a:pt x="246784" y="27716"/>
                </a:lnTo>
                <a:lnTo>
                  <a:pt x="247091" y="26898"/>
                </a:lnTo>
                <a:lnTo>
                  <a:pt x="246273" y="25773"/>
                </a:lnTo>
                <a:lnTo>
                  <a:pt x="246273" y="25773"/>
                </a:lnTo>
                <a:lnTo>
                  <a:pt x="246580" y="25977"/>
                </a:lnTo>
                <a:lnTo>
                  <a:pt x="247398" y="25773"/>
                </a:lnTo>
                <a:lnTo>
                  <a:pt x="246477" y="24852"/>
                </a:lnTo>
                <a:lnTo>
                  <a:pt x="246580" y="24341"/>
                </a:lnTo>
                <a:lnTo>
                  <a:pt x="247193" y="24341"/>
                </a:lnTo>
                <a:lnTo>
                  <a:pt x="246068" y="22705"/>
                </a:lnTo>
                <a:lnTo>
                  <a:pt x="246170" y="22398"/>
                </a:lnTo>
                <a:lnTo>
                  <a:pt x="246375" y="22807"/>
                </a:lnTo>
                <a:lnTo>
                  <a:pt x="246784" y="22705"/>
                </a:lnTo>
                <a:lnTo>
                  <a:pt x="245045" y="21170"/>
                </a:lnTo>
                <a:lnTo>
                  <a:pt x="244330" y="21068"/>
                </a:lnTo>
                <a:lnTo>
                  <a:pt x="244432" y="21273"/>
                </a:lnTo>
                <a:lnTo>
                  <a:pt x="243614" y="20761"/>
                </a:lnTo>
                <a:lnTo>
                  <a:pt x="243307" y="19943"/>
                </a:lnTo>
                <a:lnTo>
                  <a:pt x="243409" y="19943"/>
                </a:lnTo>
                <a:lnTo>
                  <a:pt x="242898" y="19227"/>
                </a:lnTo>
                <a:lnTo>
                  <a:pt x="244023" y="19227"/>
                </a:lnTo>
                <a:lnTo>
                  <a:pt x="243818" y="19023"/>
                </a:lnTo>
                <a:lnTo>
                  <a:pt x="244330" y="18716"/>
                </a:lnTo>
                <a:lnTo>
                  <a:pt x="244943" y="19227"/>
                </a:lnTo>
                <a:lnTo>
                  <a:pt x="244943" y="18920"/>
                </a:lnTo>
                <a:lnTo>
                  <a:pt x="245250" y="18716"/>
                </a:lnTo>
                <a:lnTo>
                  <a:pt x="247807" y="19125"/>
                </a:lnTo>
                <a:lnTo>
                  <a:pt x="247398" y="18716"/>
                </a:lnTo>
                <a:lnTo>
                  <a:pt x="247909" y="18102"/>
                </a:lnTo>
                <a:lnTo>
                  <a:pt x="247807" y="18000"/>
                </a:lnTo>
                <a:lnTo>
                  <a:pt x="247909" y="17898"/>
                </a:lnTo>
                <a:lnTo>
                  <a:pt x="248011" y="17898"/>
                </a:lnTo>
                <a:lnTo>
                  <a:pt x="247807" y="17693"/>
                </a:lnTo>
                <a:lnTo>
                  <a:pt x="248011" y="17795"/>
                </a:lnTo>
                <a:lnTo>
                  <a:pt x="248011" y="17489"/>
                </a:lnTo>
                <a:lnTo>
                  <a:pt x="249545" y="16773"/>
                </a:lnTo>
                <a:lnTo>
                  <a:pt x="249136" y="16568"/>
                </a:lnTo>
                <a:lnTo>
                  <a:pt x="251182" y="16977"/>
                </a:lnTo>
                <a:lnTo>
                  <a:pt x="251080" y="16670"/>
                </a:lnTo>
                <a:lnTo>
                  <a:pt x="249443" y="15852"/>
                </a:lnTo>
                <a:lnTo>
                  <a:pt x="249443" y="15852"/>
                </a:lnTo>
                <a:lnTo>
                  <a:pt x="249545" y="15955"/>
                </a:lnTo>
                <a:lnTo>
                  <a:pt x="249545" y="15955"/>
                </a:lnTo>
                <a:lnTo>
                  <a:pt x="249136" y="15750"/>
                </a:lnTo>
                <a:lnTo>
                  <a:pt x="249239" y="15750"/>
                </a:lnTo>
                <a:lnTo>
                  <a:pt x="248011" y="15034"/>
                </a:lnTo>
                <a:lnTo>
                  <a:pt x="248114" y="15239"/>
                </a:lnTo>
                <a:lnTo>
                  <a:pt x="245045" y="14830"/>
                </a:lnTo>
                <a:lnTo>
                  <a:pt x="246682" y="14625"/>
                </a:lnTo>
                <a:lnTo>
                  <a:pt x="245761" y="14420"/>
                </a:lnTo>
                <a:lnTo>
                  <a:pt x="248318" y="14420"/>
                </a:lnTo>
                <a:lnTo>
                  <a:pt x="237375" y="10125"/>
                </a:lnTo>
                <a:lnTo>
                  <a:pt x="237477" y="10227"/>
                </a:lnTo>
                <a:lnTo>
                  <a:pt x="235330" y="10023"/>
                </a:lnTo>
                <a:lnTo>
                  <a:pt x="236864" y="11148"/>
                </a:lnTo>
                <a:lnTo>
                  <a:pt x="236864" y="11148"/>
                </a:lnTo>
                <a:lnTo>
                  <a:pt x="234000" y="10330"/>
                </a:lnTo>
                <a:lnTo>
                  <a:pt x="233795" y="10432"/>
                </a:lnTo>
                <a:lnTo>
                  <a:pt x="230523" y="10432"/>
                </a:lnTo>
                <a:lnTo>
                  <a:pt x="231136" y="11352"/>
                </a:lnTo>
                <a:lnTo>
                  <a:pt x="231136" y="11352"/>
                </a:lnTo>
                <a:lnTo>
                  <a:pt x="222034" y="9205"/>
                </a:lnTo>
                <a:lnTo>
                  <a:pt x="222239" y="9205"/>
                </a:lnTo>
                <a:lnTo>
                  <a:pt x="219375" y="8591"/>
                </a:lnTo>
                <a:lnTo>
                  <a:pt x="219886" y="8489"/>
                </a:lnTo>
                <a:lnTo>
                  <a:pt x="217636" y="8080"/>
                </a:lnTo>
                <a:lnTo>
                  <a:pt x="217330" y="8591"/>
                </a:lnTo>
                <a:lnTo>
                  <a:pt x="216614" y="8489"/>
                </a:lnTo>
                <a:lnTo>
                  <a:pt x="217023" y="8489"/>
                </a:lnTo>
                <a:lnTo>
                  <a:pt x="216716" y="8182"/>
                </a:lnTo>
                <a:lnTo>
                  <a:pt x="215693" y="8182"/>
                </a:lnTo>
                <a:lnTo>
                  <a:pt x="216920" y="8080"/>
                </a:lnTo>
                <a:lnTo>
                  <a:pt x="212727" y="7670"/>
                </a:lnTo>
                <a:lnTo>
                  <a:pt x="213341" y="7875"/>
                </a:lnTo>
                <a:lnTo>
                  <a:pt x="212420" y="8080"/>
                </a:lnTo>
                <a:lnTo>
                  <a:pt x="213239" y="8182"/>
                </a:lnTo>
                <a:lnTo>
                  <a:pt x="213034" y="8284"/>
                </a:lnTo>
                <a:lnTo>
                  <a:pt x="212932" y="8386"/>
                </a:lnTo>
                <a:lnTo>
                  <a:pt x="213852" y="8795"/>
                </a:lnTo>
                <a:lnTo>
                  <a:pt x="212830" y="8795"/>
                </a:lnTo>
                <a:lnTo>
                  <a:pt x="213034" y="9000"/>
                </a:lnTo>
                <a:lnTo>
                  <a:pt x="212830" y="9000"/>
                </a:lnTo>
                <a:lnTo>
                  <a:pt x="213034" y="9102"/>
                </a:lnTo>
                <a:lnTo>
                  <a:pt x="210886" y="8693"/>
                </a:lnTo>
                <a:lnTo>
                  <a:pt x="210580" y="8898"/>
                </a:lnTo>
                <a:lnTo>
                  <a:pt x="208739" y="8591"/>
                </a:lnTo>
                <a:lnTo>
                  <a:pt x="209045" y="9000"/>
                </a:lnTo>
                <a:lnTo>
                  <a:pt x="209045" y="9409"/>
                </a:lnTo>
                <a:lnTo>
                  <a:pt x="208534" y="9307"/>
                </a:lnTo>
                <a:lnTo>
                  <a:pt x="206591" y="8693"/>
                </a:lnTo>
                <a:lnTo>
                  <a:pt x="206898" y="8591"/>
                </a:lnTo>
                <a:lnTo>
                  <a:pt x="205057" y="8080"/>
                </a:lnTo>
                <a:lnTo>
                  <a:pt x="206386" y="8284"/>
                </a:lnTo>
                <a:lnTo>
                  <a:pt x="205364" y="7977"/>
                </a:lnTo>
                <a:lnTo>
                  <a:pt x="205773" y="7773"/>
                </a:lnTo>
                <a:lnTo>
                  <a:pt x="201068" y="7057"/>
                </a:lnTo>
                <a:lnTo>
                  <a:pt x="201682" y="7364"/>
                </a:lnTo>
                <a:lnTo>
                  <a:pt x="201170" y="7568"/>
                </a:lnTo>
                <a:lnTo>
                  <a:pt x="201477" y="7670"/>
                </a:lnTo>
                <a:lnTo>
                  <a:pt x="198205" y="7159"/>
                </a:lnTo>
                <a:lnTo>
                  <a:pt x="195034" y="7159"/>
                </a:lnTo>
                <a:lnTo>
                  <a:pt x="195443" y="7261"/>
                </a:lnTo>
                <a:lnTo>
                  <a:pt x="195545" y="7568"/>
                </a:lnTo>
                <a:lnTo>
                  <a:pt x="195955" y="7875"/>
                </a:lnTo>
                <a:lnTo>
                  <a:pt x="195545" y="7670"/>
                </a:lnTo>
                <a:lnTo>
                  <a:pt x="195545" y="7568"/>
                </a:lnTo>
                <a:lnTo>
                  <a:pt x="194830" y="7159"/>
                </a:lnTo>
                <a:lnTo>
                  <a:pt x="194830" y="6955"/>
                </a:lnTo>
                <a:lnTo>
                  <a:pt x="194216" y="6750"/>
                </a:lnTo>
                <a:lnTo>
                  <a:pt x="194011" y="6955"/>
                </a:lnTo>
                <a:lnTo>
                  <a:pt x="193193" y="6750"/>
                </a:lnTo>
                <a:lnTo>
                  <a:pt x="193295" y="6750"/>
                </a:lnTo>
                <a:lnTo>
                  <a:pt x="192989" y="6648"/>
                </a:lnTo>
                <a:lnTo>
                  <a:pt x="193091" y="6750"/>
                </a:lnTo>
                <a:lnTo>
                  <a:pt x="192375" y="6955"/>
                </a:lnTo>
                <a:lnTo>
                  <a:pt x="193193" y="6955"/>
                </a:lnTo>
                <a:lnTo>
                  <a:pt x="190432" y="7773"/>
                </a:lnTo>
                <a:lnTo>
                  <a:pt x="191966" y="6648"/>
                </a:lnTo>
                <a:lnTo>
                  <a:pt x="191966" y="6443"/>
                </a:lnTo>
                <a:lnTo>
                  <a:pt x="193193" y="5830"/>
                </a:lnTo>
                <a:lnTo>
                  <a:pt x="192068" y="5216"/>
                </a:lnTo>
                <a:lnTo>
                  <a:pt x="192068" y="5216"/>
                </a:lnTo>
                <a:lnTo>
                  <a:pt x="192989" y="5523"/>
                </a:lnTo>
                <a:lnTo>
                  <a:pt x="191966" y="4909"/>
                </a:lnTo>
                <a:lnTo>
                  <a:pt x="191966" y="5114"/>
                </a:lnTo>
                <a:lnTo>
                  <a:pt x="188489" y="4602"/>
                </a:lnTo>
                <a:lnTo>
                  <a:pt x="188489" y="4602"/>
                </a:lnTo>
                <a:lnTo>
                  <a:pt x="188591" y="4705"/>
                </a:lnTo>
                <a:lnTo>
                  <a:pt x="187670" y="4705"/>
                </a:lnTo>
                <a:lnTo>
                  <a:pt x="187977" y="4398"/>
                </a:lnTo>
                <a:lnTo>
                  <a:pt x="185830" y="4295"/>
                </a:lnTo>
                <a:lnTo>
                  <a:pt x="186648" y="4091"/>
                </a:lnTo>
                <a:lnTo>
                  <a:pt x="185114" y="3784"/>
                </a:lnTo>
                <a:close/>
                <a:moveTo>
                  <a:pt x="252818" y="91125"/>
                </a:moveTo>
                <a:lnTo>
                  <a:pt x="252307" y="92455"/>
                </a:lnTo>
                <a:lnTo>
                  <a:pt x="252205" y="92352"/>
                </a:lnTo>
                <a:lnTo>
                  <a:pt x="252000" y="92966"/>
                </a:lnTo>
                <a:lnTo>
                  <a:pt x="252102" y="93170"/>
                </a:lnTo>
                <a:lnTo>
                  <a:pt x="250364" y="97875"/>
                </a:lnTo>
                <a:lnTo>
                  <a:pt x="249341" y="98080"/>
                </a:lnTo>
                <a:lnTo>
                  <a:pt x="246375" y="95727"/>
                </a:lnTo>
                <a:lnTo>
                  <a:pt x="246170" y="95011"/>
                </a:lnTo>
                <a:lnTo>
                  <a:pt x="246886" y="93580"/>
                </a:lnTo>
                <a:lnTo>
                  <a:pt x="247091" y="93682"/>
                </a:lnTo>
                <a:lnTo>
                  <a:pt x="247705" y="92761"/>
                </a:lnTo>
                <a:lnTo>
                  <a:pt x="247193" y="92455"/>
                </a:lnTo>
                <a:lnTo>
                  <a:pt x="247091" y="92864"/>
                </a:lnTo>
                <a:lnTo>
                  <a:pt x="246784" y="92352"/>
                </a:lnTo>
                <a:lnTo>
                  <a:pt x="246886" y="92148"/>
                </a:lnTo>
                <a:lnTo>
                  <a:pt x="246886" y="92148"/>
                </a:lnTo>
                <a:lnTo>
                  <a:pt x="246170" y="92557"/>
                </a:lnTo>
                <a:lnTo>
                  <a:pt x="244227" y="91841"/>
                </a:lnTo>
                <a:lnTo>
                  <a:pt x="244023" y="91841"/>
                </a:lnTo>
                <a:lnTo>
                  <a:pt x="243716" y="91534"/>
                </a:lnTo>
                <a:lnTo>
                  <a:pt x="243307" y="91534"/>
                </a:lnTo>
                <a:lnTo>
                  <a:pt x="243818" y="91841"/>
                </a:lnTo>
                <a:lnTo>
                  <a:pt x="243920" y="92455"/>
                </a:lnTo>
                <a:lnTo>
                  <a:pt x="243614" y="92659"/>
                </a:lnTo>
                <a:lnTo>
                  <a:pt x="242591" y="92455"/>
                </a:lnTo>
                <a:lnTo>
                  <a:pt x="242182" y="92966"/>
                </a:lnTo>
                <a:lnTo>
                  <a:pt x="241977" y="92864"/>
                </a:lnTo>
                <a:lnTo>
                  <a:pt x="241977" y="93068"/>
                </a:lnTo>
                <a:lnTo>
                  <a:pt x="241773" y="93068"/>
                </a:lnTo>
                <a:lnTo>
                  <a:pt x="241466" y="93375"/>
                </a:lnTo>
                <a:lnTo>
                  <a:pt x="241466" y="93784"/>
                </a:lnTo>
                <a:lnTo>
                  <a:pt x="241159" y="93989"/>
                </a:lnTo>
                <a:lnTo>
                  <a:pt x="240852" y="95011"/>
                </a:lnTo>
                <a:lnTo>
                  <a:pt x="240955" y="95318"/>
                </a:lnTo>
                <a:lnTo>
                  <a:pt x="240750" y="95625"/>
                </a:lnTo>
                <a:lnTo>
                  <a:pt x="239420" y="95727"/>
                </a:lnTo>
                <a:lnTo>
                  <a:pt x="239318" y="95727"/>
                </a:lnTo>
                <a:lnTo>
                  <a:pt x="239318" y="95011"/>
                </a:lnTo>
                <a:lnTo>
                  <a:pt x="238500" y="94193"/>
                </a:lnTo>
                <a:lnTo>
                  <a:pt x="238295" y="94500"/>
                </a:lnTo>
                <a:lnTo>
                  <a:pt x="237784" y="94602"/>
                </a:lnTo>
                <a:lnTo>
                  <a:pt x="237375" y="95114"/>
                </a:lnTo>
                <a:lnTo>
                  <a:pt x="237273" y="95011"/>
                </a:lnTo>
                <a:lnTo>
                  <a:pt x="237273" y="94705"/>
                </a:lnTo>
                <a:lnTo>
                  <a:pt x="236557" y="95932"/>
                </a:lnTo>
                <a:lnTo>
                  <a:pt x="236250" y="95727"/>
                </a:lnTo>
                <a:lnTo>
                  <a:pt x="235943" y="96443"/>
                </a:lnTo>
                <a:lnTo>
                  <a:pt x="236148" y="96341"/>
                </a:lnTo>
                <a:lnTo>
                  <a:pt x="236045" y="96545"/>
                </a:lnTo>
                <a:lnTo>
                  <a:pt x="235841" y="96648"/>
                </a:lnTo>
                <a:lnTo>
                  <a:pt x="236148" y="96955"/>
                </a:lnTo>
                <a:lnTo>
                  <a:pt x="235023" y="97057"/>
                </a:lnTo>
                <a:lnTo>
                  <a:pt x="235125" y="97670"/>
                </a:lnTo>
                <a:lnTo>
                  <a:pt x="234818" y="98080"/>
                </a:lnTo>
                <a:lnTo>
                  <a:pt x="234614" y="97364"/>
                </a:lnTo>
                <a:lnTo>
                  <a:pt x="234307" y="97159"/>
                </a:lnTo>
                <a:lnTo>
                  <a:pt x="233795" y="97568"/>
                </a:lnTo>
                <a:lnTo>
                  <a:pt x="233489" y="98795"/>
                </a:lnTo>
                <a:lnTo>
                  <a:pt x="225511" y="103193"/>
                </a:lnTo>
                <a:lnTo>
                  <a:pt x="225614" y="102477"/>
                </a:lnTo>
                <a:lnTo>
                  <a:pt x="224591" y="105034"/>
                </a:lnTo>
                <a:lnTo>
                  <a:pt x="224795" y="106466"/>
                </a:lnTo>
                <a:lnTo>
                  <a:pt x="224386" y="106977"/>
                </a:lnTo>
                <a:lnTo>
                  <a:pt x="224386" y="107386"/>
                </a:lnTo>
                <a:lnTo>
                  <a:pt x="224080" y="106875"/>
                </a:lnTo>
                <a:lnTo>
                  <a:pt x="223977" y="106977"/>
                </a:lnTo>
                <a:lnTo>
                  <a:pt x="223875" y="106977"/>
                </a:lnTo>
                <a:lnTo>
                  <a:pt x="224284" y="113318"/>
                </a:lnTo>
                <a:lnTo>
                  <a:pt x="222955" y="115261"/>
                </a:lnTo>
                <a:lnTo>
                  <a:pt x="223159" y="115364"/>
                </a:lnTo>
                <a:lnTo>
                  <a:pt x="223568" y="115773"/>
                </a:lnTo>
                <a:lnTo>
                  <a:pt x="228989" y="114852"/>
                </a:lnTo>
                <a:lnTo>
                  <a:pt x="229193" y="114955"/>
                </a:lnTo>
                <a:lnTo>
                  <a:pt x="237068" y="112500"/>
                </a:lnTo>
                <a:lnTo>
                  <a:pt x="239932" y="113216"/>
                </a:lnTo>
                <a:lnTo>
                  <a:pt x="240136" y="113523"/>
                </a:lnTo>
                <a:lnTo>
                  <a:pt x="240034" y="113727"/>
                </a:lnTo>
                <a:lnTo>
                  <a:pt x="240341" y="115364"/>
                </a:lnTo>
                <a:lnTo>
                  <a:pt x="240034" y="115568"/>
                </a:lnTo>
                <a:lnTo>
                  <a:pt x="240341" y="115977"/>
                </a:lnTo>
                <a:lnTo>
                  <a:pt x="240648" y="115977"/>
                </a:lnTo>
                <a:lnTo>
                  <a:pt x="240648" y="115670"/>
                </a:lnTo>
                <a:lnTo>
                  <a:pt x="243205" y="113523"/>
                </a:lnTo>
                <a:lnTo>
                  <a:pt x="241261" y="116284"/>
                </a:lnTo>
                <a:lnTo>
                  <a:pt x="242795" y="115159"/>
                </a:lnTo>
                <a:lnTo>
                  <a:pt x="242795" y="115977"/>
                </a:lnTo>
                <a:lnTo>
                  <a:pt x="242182" y="116693"/>
                </a:lnTo>
                <a:lnTo>
                  <a:pt x="242182" y="116693"/>
                </a:lnTo>
                <a:lnTo>
                  <a:pt x="242898" y="116489"/>
                </a:lnTo>
                <a:lnTo>
                  <a:pt x="243000" y="116591"/>
                </a:lnTo>
                <a:lnTo>
                  <a:pt x="243102" y="116591"/>
                </a:lnTo>
                <a:lnTo>
                  <a:pt x="243102" y="116693"/>
                </a:lnTo>
                <a:lnTo>
                  <a:pt x="243000" y="116591"/>
                </a:lnTo>
                <a:lnTo>
                  <a:pt x="242898" y="116591"/>
                </a:lnTo>
                <a:lnTo>
                  <a:pt x="243000" y="119148"/>
                </a:lnTo>
                <a:lnTo>
                  <a:pt x="244739" y="119864"/>
                </a:lnTo>
                <a:lnTo>
                  <a:pt x="246273" y="119352"/>
                </a:lnTo>
                <a:lnTo>
                  <a:pt x="246170" y="119352"/>
                </a:lnTo>
                <a:lnTo>
                  <a:pt x="246784" y="119148"/>
                </a:lnTo>
                <a:lnTo>
                  <a:pt x="246784" y="119148"/>
                </a:lnTo>
                <a:lnTo>
                  <a:pt x="246273" y="119557"/>
                </a:lnTo>
                <a:lnTo>
                  <a:pt x="246989" y="119557"/>
                </a:lnTo>
                <a:lnTo>
                  <a:pt x="246784" y="119761"/>
                </a:lnTo>
                <a:lnTo>
                  <a:pt x="247193" y="120375"/>
                </a:lnTo>
                <a:lnTo>
                  <a:pt x="247500" y="120068"/>
                </a:lnTo>
                <a:lnTo>
                  <a:pt x="247295" y="120068"/>
                </a:lnTo>
                <a:lnTo>
                  <a:pt x="254148" y="115057"/>
                </a:lnTo>
                <a:lnTo>
                  <a:pt x="254045" y="114955"/>
                </a:lnTo>
                <a:lnTo>
                  <a:pt x="258648" y="109432"/>
                </a:lnTo>
                <a:lnTo>
                  <a:pt x="259261" y="106773"/>
                </a:lnTo>
                <a:lnTo>
                  <a:pt x="258648" y="104932"/>
                </a:lnTo>
                <a:lnTo>
                  <a:pt x="258034" y="104420"/>
                </a:lnTo>
                <a:lnTo>
                  <a:pt x="257932" y="103193"/>
                </a:lnTo>
                <a:lnTo>
                  <a:pt x="257318" y="103193"/>
                </a:lnTo>
                <a:lnTo>
                  <a:pt x="257318" y="103091"/>
                </a:lnTo>
                <a:lnTo>
                  <a:pt x="257114" y="103091"/>
                </a:lnTo>
                <a:lnTo>
                  <a:pt x="256909" y="101148"/>
                </a:lnTo>
                <a:lnTo>
                  <a:pt x="254966" y="99614"/>
                </a:lnTo>
                <a:lnTo>
                  <a:pt x="254761" y="95318"/>
                </a:lnTo>
                <a:lnTo>
                  <a:pt x="254250" y="94807"/>
                </a:lnTo>
                <a:lnTo>
                  <a:pt x="253739" y="94909"/>
                </a:lnTo>
                <a:lnTo>
                  <a:pt x="252920" y="91227"/>
                </a:lnTo>
                <a:lnTo>
                  <a:pt x="252818" y="91125"/>
                </a:lnTo>
                <a:close/>
                <a:moveTo>
                  <a:pt x="272352" y="115466"/>
                </a:moveTo>
                <a:lnTo>
                  <a:pt x="272352" y="116591"/>
                </a:lnTo>
                <a:lnTo>
                  <a:pt x="272659" y="116386"/>
                </a:lnTo>
                <a:lnTo>
                  <a:pt x="272352" y="116693"/>
                </a:lnTo>
                <a:lnTo>
                  <a:pt x="272352" y="117511"/>
                </a:lnTo>
                <a:lnTo>
                  <a:pt x="272557" y="117000"/>
                </a:lnTo>
                <a:lnTo>
                  <a:pt x="272557" y="117307"/>
                </a:lnTo>
                <a:lnTo>
                  <a:pt x="272659" y="117205"/>
                </a:lnTo>
                <a:lnTo>
                  <a:pt x="272455" y="117716"/>
                </a:lnTo>
                <a:lnTo>
                  <a:pt x="272352" y="117614"/>
                </a:lnTo>
                <a:lnTo>
                  <a:pt x="272352" y="118125"/>
                </a:lnTo>
                <a:lnTo>
                  <a:pt x="272659" y="118227"/>
                </a:lnTo>
                <a:lnTo>
                  <a:pt x="272352" y="118330"/>
                </a:lnTo>
                <a:lnTo>
                  <a:pt x="272352" y="118227"/>
                </a:lnTo>
                <a:lnTo>
                  <a:pt x="270920" y="120170"/>
                </a:lnTo>
                <a:lnTo>
                  <a:pt x="270205" y="120477"/>
                </a:lnTo>
                <a:lnTo>
                  <a:pt x="270716" y="121398"/>
                </a:lnTo>
                <a:lnTo>
                  <a:pt x="269386" y="122523"/>
                </a:lnTo>
                <a:lnTo>
                  <a:pt x="269591" y="122420"/>
                </a:lnTo>
                <a:lnTo>
                  <a:pt x="269489" y="122625"/>
                </a:lnTo>
                <a:lnTo>
                  <a:pt x="270102" y="122625"/>
                </a:lnTo>
                <a:lnTo>
                  <a:pt x="275216" y="118739"/>
                </a:lnTo>
                <a:lnTo>
                  <a:pt x="274091" y="119148"/>
                </a:lnTo>
                <a:lnTo>
                  <a:pt x="273273" y="118739"/>
                </a:lnTo>
                <a:lnTo>
                  <a:pt x="273580" y="117818"/>
                </a:lnTo>
                <a:lnTo>
                  <a:pt x="273477" y="117818"/>
                </a:lnTo>
                <a:lnTo>
                  <a:pt x="273477" y="117614"/>
                </a:lnTo>
                <a:lnTo>
                  <a:pt x="273170" y="118330"/>
                </a:lnTo>
                <a:lnTo>
                  <a:pt x="272659" y="117920"/>
                </a:lnTo>
                <a:lnTo>
                  <a:pt x="273273" y="116284"/>
                </a:lnTo>
                <a:lnTo>
                  <a:pt x="273068" y="116386"/>
                </a:lnTo>
                <a:lnTo>
                  <a:pt x="272761" y="115875"/>
                </a:lnTo>
                <a:lnTo>
                  <a:pt x="272557" y="115977"/>
                </a:lnTo>
                <a:lnTo>
                  <a:pt x="272557" y="115977"/>
                </a:lnTo>
                <a:lnTo>
                  <a:pt x="272659" y="115466"/>
                </a:lnTo>
                <a:close/>
                <a:moveTo>
                  <a:pt x="246959" y="123166"/>
                </a:moveTo>
                <a:lnTo>
                  <a:pt x="246901" y="123224"/>
                </a:lnTo>
                <a:lnTo>
                  <a:pt x="246901" y="123224"/>
                </a:lnTo>
                <a:lnTo>
                  <a:pt x="246959" y="123166"/>
                </a:lnTo>
                <a:close/>
                <a:moveTo>
                  <a:pt x="246901" y="123224"/>
                </a:moveTo>
                <a:lnTo>
                  <a:pt x="246886" y="123239"/>
                </a:lnTo>
                <a:lnTo>
                  <a:pt x="246784" y="123443"/>
                </a:lnTo>
                <a:lnTo>
                  <a:pt x="246784" y="123443"/>
                </a:lnTo>
                <a:lnTo>
                  <a:pt x="246901" y="123224"/>
                </a:lnTo>
                <a:close/>
                <a:moveTo>
                  <a:pt x="244841" y="121807"/>
                </a:moveTo>
                <a:lnTo>
                  <a:pt x="244330" y="123341"/>
                </a:lnTo>
                <a:lnTo>
                  <a:pt x="244432" y="123341"/>
                </a:lnTo>
                <a:lnTo>
                  <a:pt x="244330" y="123648"/>
                </a:lnTo>
                <a:lnTo>
                  <a:pt x="244227" y="123443"/>
                </a:lnTo>
                <a:lnTo>
                  <a:pt x="244330" y="124466"/>
                </a:lnTo>
                <a:lnTo>
                  <a:pt x="244023" y="124670"/>
                </a:lnTo>
                <a:lnTo>
                  <a:pt x="244739" y="124670"/>
                </a:lnTo>
                <a:lnTo>
                  <a:pt x="245659" y="123955"/>
                </a:lnTo>
                <a:lnTo>
                  <a:pt x="245557" y="124159"/>
                </a:lnTo>
                <a:lnTo>
                  <a:pt x="245557" y="124159"/>
                </a:lnTo>
                <a:lnTo>
                  <a:pt x="245966" y="124057"/>
                </a:lnTo>
                <a:lnTo>
                  <a:pt x="245761" y="124364"/>
                </a:lnTo>
                <a:lnTo>
                  <a:pt x="246901" y="123224"/>
                </a:lnTo>
                <a:lnTo>
                  <a:pt x="247602" y="121909"/>
                </a:lnTo>
                <a:lnTo>
                  <a:pt x="246375" y="122318"/>
                </a:lnTo>
                <a:lnTo>
                  <a:pt x="244841" y="121807"/>
                </a:lnTo>
                <a:close/>
                <a:moveTo>
                  <a:pt x="265623" y="124957"/>
                </a:moveTo>
                <a:lnTo>
                  <a:pt x="265500" y="124977"/>
                </a:lnTo>
                <a:lnTo>
                  <a:pt x="265705" y="124977"/>
                </a:lnTo>
                <a:lnTo>
                  <a:pt x="265623" y="124957"/>
                </a:lnTo>
                <a:close/>
                <a:moveTo>
                  <a:pt x="268568" y="121705"/>
                </a:moveTo>
                <a:lnTo>
                  <a:pt x="265091" y="124057"/>
                </a:lnTo>
                <a:lnTo>
                  <a:pt x="265193" y="123852"/>
                </a:lnTo>
                <a:lnTo>
                  <a:pt x="265193" y="123852"/>
                </a:lnTo>
                <a:lnTo>
                  <a:pt x="264784" y="124159"/>
                </a:lnTo>
                <a:lnTo>
                  <a:pt x="264580" y="124261"/>
                </a:lnTo>
                <a:lnTo>
                  <a:pt x="264375" y="124261"/>
                </a:lnTo>
                <a:lnTo>
                  <a:pt x="264375" y="124364"/>
                </a:lnTo>
                <a:lnTo>
                  <a:pt x="260489" y="126102"/>
                </a:lnTo>
                <a:lnTo>
                  <a:pt x="260489" y="126102"/>
                </a:lnTo>
                <a:lnTo>
                  <a:pt x="260591" y="126000"/>
                </a:lnTo>
                <a:lnTo>
                  <a:pt x="259466" y="126818"/>
                </a:lnTo>
                <a:lnTo>
                  <a:pt x="259670" y="126818"/>
                </a:lnTo>
                <a:lnTo>
                  <a:pt x="259364" y="126920"/>
                </a:lnTo>
                <a:lnTo>
                  <a:pt x="259568" y="126920"/>
                </a:lnTo>
                <a:lnTo>
                  <a:pt x="259063" y="127173"/>
                </a:lnTo>
                <a:lnTo>
                  <a:pt x="259063" y="127173"/>
                </a:lnTo>
                <a:lnTo>
                  <a:pt x="259159" y="127125"/>
                </a:lnTo>
                <a:lnTo>
                  <a:pt x="258955" y="127330"/>
                </a:lnTo>
                <a:lnTo>
                  <a:pt x="259261" y="127227"/>
                </a:lnTo>
                <a:lnTo>
                  <a:pt x="258955" y="127432"/>
                </a:lnTo>
                <a:lnTo>
                  <a:pt x="259670" y="127636"/>
                </a:lnTo>
                <a:lnTo>
                  <a:pt x="259875" y="127841"/>
                </a:lnTo>
                <a:lnTo>
                  <a:pt x="265295" y="124875"/>
                </a:lnTo>
                <a:lnTo>
                  <a:pt x="265623" y="124957"/>
                </a:lnTo>
                <a:lnTo>
                  <a:pt x="265623" y="124957"/>
                </a:lnTo>
                <a:lnTo>
                  <a:pt x="266114" y="124875"/>
                </a:lnTo>
                <a:lnTo>
                  <a:pt x="266011" y="124670"/>
                </a:lnTo>
                <a:lnTo>
                  <a:pt x="265909" y="124670"/>
                </a:lnTo>
                <a:lnTo>
                  <a:pt x="269284" y="122318"/>
                </a:lnTo>
                <a:lnTo>
                  <a:pt x="268875" y="122420"/>
                </a:lnTo>
                <a:lnTo>
                  <a:pt x="268875" y="122420"/>
                </a:lnTo>
                <a:lnTo>
                  <a:pt x="269080" y="122318"/>
                </a:lnTo>
                <a:lnTo>
                  <a:pt x="269284" y="122216"/>
                </a:lnTo>
                <a:lnTo>
                  <a:pt x="269284" y="122216"/>
                </a:lnTo>
                <a:lnTo>
                  <a:pt x="268670" y="122420"/>
                </a:lnTo>
                <a:lnTo>
                  <a:pt x="269080" y="122114"/>
                </a:lnTo>
                <a:lnTo>
                  <a:pt x="268159" y="122420"/>
                </a:lnTo>
                <a:lnTo>
                  <a:pt x="268261" y="122011"/>
                </a:lnTo>
                <a:lnTo>
                  <a:pt x="268568" y="121705"/>
                </a:lnTo>
                <a:close/>
                <a:moveTo>
                  <a:pt x="76909" y="132648"/>
                </a:moveTo>
                <a:lnTo>
                  <a:pt x="77216" y="132852"/>
                </a:lnTo>
                <a:lnTo>
                  <a:pt x="77011" y="132955"/>
                </a:lnTo>
                <a:lnTo>
                  <a:pt x="77216" y="133057"/>
                </a:lnTo>
                <a:lnTo>
                  <a:pt x="76807" y="133261"/>
                </a:lnTo>
                <a:lnTo>
                  <a:pt x="77625" y="133057"/>
                </a:lnTo>
                <a:lnTo>
                  <a:pt x="77830" y="132750"/>
                </a:lnTo>
                <a:lnTo>
                  <a:pt x="76909" y="132648"/>
                </a:lnTo>
                <a:close/>
                <a:moveTo>
                  <a:pt x="78136" y="132545"/>
                </a:moveTo>
                <a:lnTo>
                  <a:pt x="78136" y="133261"/>
                </a:lnTo>
                <a:lnTo>
                  <a:pt x="78648" y="133364"/>
                </a:lnTo>
                <a:lnTo>
                  <a:pt x="78545" y="133159"/>
                </a:lnTo>
                <a:lnTo>
                  <a:pt x="78852" y="133057"/>
                </a:lnTo>
                <a:lnTo>
                  <a:pt x="78955" y="132852"/>
                </a:lnTo>
                <a:lnTo>
                  <a:pt x="79057" y="132750"/>
                </a:lnTo>
                <a:lnTo>
                  <a:pt x="78750" y="132852"/>
                </a:lnTo>
                <a:lnTo>
                  <a:pt x="78443" y="132648"/>
                </a:lnTo>
                <a:lnTo>
                  <a:pt x="78545" y="132648"/>
                </a:lnTo>
                <a:lnTo>
                  <a:pt x="78136" y="132545"/>
                </a:lnTo>
                <a:close/>
                <a:moveTo>
                  <a:pt x="78136" y="133261"/>
                </a:moveTo>
                <a:lnTo>
                  <a:pt x="78136" y="133568"/>
                </a:lnTo>
                <a:lnTo>
                  <a:pt x="78341" y="133364"/>
                </a:lnTo>
                <a:lnTo>
                  <a:pt x="78136" y="133261"/>
                </a:lnTo>
                <a:close/>
                <a:moveTo>
                  <a:pt x="68830" y="133875"/>
                </a:moveTo>
                <a:lnTo>
                  <a:pt x="67970" y="133970"/>
                </a:lnTo>
                <a:lnTo>
                  <a:pt x="67970" y="133970"/>
                </a:lnTo>
                <a:lnTo>
                  <a:pt x="68114" y="133875"/>
                </a:lnTo>
                <a:close/>
                <a:moveTo>
                  <a:pt x="63920" y="8386"/>
                </a:moveTo>
                <a:lnTo>
                  <a:pt x="62795" y="8795"/>
                </a:lnTo>
                <a:lnTo>
                  <a:pt x="63000" y="8795"/>
                </a:lnTo>
                <a:lnTo>
                  <a:pt x="62182" y="9000"/>
                </a:lnTo>
                <a:lnTo>
                  <a:pt x="61568" y="10330"/>
                </a:lnTo>
                <a:lnTo>
                  <a:pt x="62693" y="10534"/>
                </a:lnTo>
                <a:lnTo>
                  <a:pt x="62693" y="10636"/>
                </a:lnTo>
                <a:lnTo>
                  <a:pt x="62386" y="10739"/>
                </a:lnTo>
                <a:lnTo>
                  <a:pt x="62591" y="10636"/>
                </a:lnTo>
                <a:lnTo>
                  <a:pt x="61977" y="10841"/>
                </a:lnTo>
                <a:lnTo>
                  <a:pt x="62080" y="10841"/>
                </a:lnTo>
                <a:lnTo>
                  <a:pt x="61568" y="11148"/>
                </a:lnTo>
                <a:lnTo>
                  <a:pt x="62182" y="11250"/>
                </a:lnTo>
                <a:lnTo>
                  <a:pt x="60136" y="12068"/>
                </a:lnTo>
                <a:lnTo>
                  <a:pt x="59727" y="12784"/>
                </a:lnTo>
                <a:lnTo>
                  <a:pt x="59216" y="12784"/>
                </a:lnTo>
                <a:lnTo>
                  <a:pt x="59216" y="13091"/>
                </a:lnTo>
                <a:lnTo>
                  <a:pt x="59114" y="12682"/>
                </a:lnTo>
                <a:lnTo>
                  <a:pt x="59420" y="12682"/>
                </a:lnTo>
                <a:lnTo>
                  <a:pt x="59727" y="12477"/>
                </a:lnTo>
                <a:lnTo>
                  <a:pt x="59420" y="12477"/>
                </a:lnTo>
                <a:lnTo>
                  <a:pt x="60239" y="11557"/>
                </a:lnTo>
                <a:lnTo>
                  <a:pt x="59523" y="11761"/>
                </a:lnTo>
                <a:lnTo>
                  <a:pt x="59523" y="11761"/>
                </a:lnTo>
                <a:lnTo>
                  <a:pt x="59932" y="11557"/>
                </a:lnTo>
                <a:lnTo>
                  <a:pt x="59523" y="11557"/>
                </a:lnTo>
                <a:lnTo>
                  <a:pt x="59420" y="11352"/>
                </a:lnTo>
                <a:lnTo>
                  <a:pt x="58602" y="11455"/>
                </a:lnTo>
                <a:lnTo>
                  <a:pt x="58500" y="11864"/>
                </a:lnTo>
                <a:lnTo>
                  <a:pt x="59114" y="11966"/>
                </a:lnTo>
                <a:lnTo>
                  <a:pt x="58500" y="12068"/>
                </a:lnTo>
                <a:lnTo>
                  <a:pt x="58295" y="11761"/>
                </a:lnTo>
                <a:lnTo>
                  <a:pt x="58295" y="11966"/>
                </a:lnTo>
                <a:lnTo>
                  <a:pt x="54307" y="11557"/>
                </a:lnTo>
                <a:lnTo>
                  <a:pt x="53795" y="11045"/>
                </a:lnTo>
                <a:lnTo>
                  <a:pt x="51750" y="11557"/>
                </a:lnTo>
                <a:lnTo>
                  <a:pt x="54000" y="11250"/>
                </a:lnTo>
                <a:lnTo>
                  <a:pt x="54000" y="11250"/>
                </a:lnTo>
                <a:lnTo>
                  <a:pt x="52057" y="11966"/>
                </a:lnTo>
                <a:lnTo>
                  <a:pt x="51239" y="13193"/>
                </a:lnTo>
                <a:lnTo>
                  <a:pt x="50932" y="12068"/>
                </a:lnTo>
                <a:lnTo>
                  <a:pt x="50727" y="11966"/>
                </a:lnTo>
                <a:lnTo>
                  <a:pt x="50625" y="11864"/>
                </a:lnTo>
                <a:lnTo>
                  <a:pt x="46943" y="11864"/>
                </a:lnTo>
                <a:lnTo>
                  <a:pt x="48375" y="11455"/>
                </a:lnTo>
                <a:lnTo>
                  <a:pt x="42341" y="10636"/>
                </a:lnTo>
                <a:lnTo>
                  <a:pt x="42852" y="10330"/>
                </a:lnTo>
                <a:lnTo>
                  <a:pt x="43057" y="9920"/>
                </a:lnTo>
                <a:lnTo>
                  <a:pt x="42545" y="10023"/>
                </a:lnTo>
                <a:lnTo>
                  <a:pt x="42750" y="10125"/>
                </a:lnTo>
                <a:lnTo>
                  <a:pt x="41420" y="10636"/>
                </a:lnTo>
                <a:lnTo>
                  <a:pt x="41420" y="9920"/>
                </a:lnTo>
                <a:lnTo>
                  <a:pt x="40909" y="9716"/>
                </a:lnTo>
                <a:lnTo>
                  <a:pt x="40909" y="9716"/>
                </a:lnTo>
                <a:lnTo>
                  <a:pt x="41011" y="9818"/>
                </a:lnTo>
                <a:lnTo>
                  <a:pt x="41114" y="9818"/>
                </a:lnTo>
                <a:lnTo>
                  <a:pt x="39580" y="10330"/>
                </a:lnTo>
                <a:lnTo>
                  <a:pt x="39989" y="10125"/>
                </a:lnTo>
                <a:lnTo>
                  <a:pt x="37841" y="10739"/>
                </a:lnTo>
                <a:lnTo>
                  <a:pt x="38045" y="10534"/>
                </a:lnTo>
                <a:lnTo>
                  <a:pt x="37739" y="10636"/>
                </a:lnTo>
                <a:lnTo>
                  <a:pt x="37841" y="10636"/>
                </a:lnTo>
                <a:lnTo>
                  <a:pt x="36409" y="11045"/>
                </a:lnTo>
                <a:lnTo>
                  <a:pt x="36102" y="11045"/>
                </a:lnTo>
                <a:lnTo>
                  <a:pt x="35898" y="11148"/>
                </a:lnTo>
                <a:lnTo>
                  <a:pt x="35898" y="11045"/>
                </a:lnTo>
                <a:lnTo>
                  <a:pt x="36102" y="11045"/>
                </a:lnTo>
                <a:lnTo>
                  <a:pt x="39682" y="9920"/>
                </a:lnTo>
                <a:lnTo>
                  <a:pt x="37330" y="10330"/>
                </a:lnTo>
                <a:lnTo>
                  <a:pt x="37432" y="10330"/>
                </a:lnTo>
                <a:lnTo>
                  <a:pt x="35795" y="10739"/>
                </a:lnTo>
                <a:lnTo>
                  <a:pt x="36307" y="10534"/>
                </a:lnTo>
                <a:lnTo>
                  <a:pt x="34466" y="10841"/>
                </a:lnTo>
                <a:lnTo>
                  <a:pt x="34670" y="10943"/>
                </a:lnTo>
                <a:lnTo>
                  <a:pt x="34364" y="11045"/>
                </a:lnTo>
                <a:lnTo>
                  <a:pt x="34568" y="11148"/>
                </a:lnTo>
                <a:lnTo>
                  <a:pt x="25466" y="9716"/>
                </a:lnTo>
                <a:lnTo>
                  <a:pt x="25773" y="9614"/>
                </a:lnTo>
                <a:lnTo>
                  <a:pt x="25466" y="9614"/>
                </a:lnTo>
                <a:lnTo>
                  <a:pt x="25466" y="9511"/>
                </a:lnTo>
                <a:lnTo>
                  <a:pt x="25364" y="9511"/>
                </a:lnTo>
                <a:lnTo>
                  <a:pt x="25773" y="9409"/>
                </a:lnTo>
                <a:lnTo>
                  <a:pt x="24239" y="9307"/>
                </a:lnTo>
                <a:lnTo>
                  <a:pt x="24341" y="9205"/>
                </a:lnTo>
                <a:lnTo>
                  <a:pt x="23318" y="9409"/>
                </a:lnTo>
                <a:lnTo>
                  <a:pt x="23318" y="9307"/>
                </a:lnTo>
                <a:lnTo>
                  <a:pt x="24034" y="9102"/>
                </a:lnTo>
                <a:lnTo>
                  <a:pt x="23625" y="9000"/>
                </a:lnTo>
                <a:lnTo>
                  <a:pt x="23727" y="8898"/>
                </a:lnTo>
                <a:lnTo>
                  <a:pt x="23727" y="8898"/>
                </a:lnTo>
                <a:lnTo>
                  <a:pt x="21068" y="9409"/>
                </a:lnTo>
                <a:lnTo>
                  <a:pt x="21068" y="9409"/>
                </a:lnTo>
                <a:lnTo>
                  <a:pt x="21273" y="9307"/>
                </a:lnTo>
                <a:lnTo>
                  <a:pt x="20455" y="9511"/>
                </a:lnTo>
                <a:lnTo>
                  <a:pt x="20761" y="9614"/>
                </a:lnTo>
                <a:lnTo>
                  <a:pt x="20148" y="9818"/>
                </a:lnTo>
                <a:lnTo>
                  <a:pt x="20045" y="9818"/>
                </a:lnTo>
                <a:lnTo>
                  <a:pt x="20455" y="9614"/>
                </a:lnTo>
                <a:lnTo>
                  <a:pt x="18637" y="9901"/>
                </a:lnTo>
                <a:lnTo>
                  <a:pt x="18637" y="9901"/>
                </a:lnTo>
                <a:lnTo>
                  <a:pt x="13295" y="11455"/>
                </a:lnTo>
                <a:lnTo>
                  <a:pt x="13398" y="11455"/>
                </a:lnTo>
                <a:lnTo>
                  <a:pt x="13193" y="11557"/>
                </a:lnTo>
                <a:lnTo>
                  <a:pt x="14011" y="12273"/>
                </a:lnTo>
                <a:lnTo>
                  <a:pt x="13909" y="12682"/>
                </a:lnTo>
                <a:lnTo>
                  <a:pt x="14625" y="12580"/>
                </a:lnTo>
                <a:lnTo>
                  <a:pt x="14625" y="12580"/>
                </a:lnTo>
                <a:lnTo>
                  <a:pt x="14523" y="12682"/>
                </a:lnTo>
                <a:lnTo>
                  <a:pt x="14932" y="12682"/>
                </a:lnTo>
                <a:lnTo>
                  <a:pt x="14523" y="12989"/>
                </a:lnTo>
                <a:lnTo>
                  <a:pt x="15341" y="13091"/>
                </a:lnTo>
                <a:lnTo>
                  <a:pt x="14727" y="13193"/>
                </a:lnTo>
                <a:lnTo>
                  <a:pt x="14523" y="12989"/>
                </a:lnTo>
                <a:lnTo>
                  <a:pt x="14420" y="12886"/>
                </a:lnTo>
                <a:lnTo>
                  <a:pt x="14420" y="12784"/>
                </a:lnTo>
                <a:lnTo>
                  <a:pt x="14114" y="12989"/>
                </a:lnTo>
                <a:lnTo>
                  <a:pt x="14114" y="13295"/>
                </a:lnTo>
                <a:lnTo>
                  <a:pt x="14523" y="13295"/>
                </a:lnTo>
                <a:lnTo>
                  <a:pt x="14420" y="13398"/>
                </a:lnTo>
                <a:lnTo>
                  <a:pt x="12375" y="13398"/>
                </a:lnTo>
                <a:lnTo>
                  <a:pt x="12886" y="13091"/>
                </a:lnTo>
                <a:lnTo>
                  <a:pt x="11250" y="13398"/>
                </a:lnTo>
                <a:lnTo>
                  <a:pt x="11352" y="13398"/>
                </a:lnTo>
                <a:lnTo>
                  <a:pt x="9205" y="13909"/>
                </a:lnTo>
                <a:lnTo>
                  <a:pt x="9818" y="14216"/>
                </a:lnTo>
                <a:lnTo>
                  <a:pt x="9102" y="14318"/>
                </a:lnTo>
                <a:lnTo>
                  <a:pt x="9205" y="14523"/>
                </a:lnTo>
                <a:lnTo>
                  <a:pt x="9102" y="14932"/>
                </a:lnTo>
                <a:lnTo>
                  <a:pt x="11045" y="14932"/>
                </a:lnTo>
                <a:lnTo>
                  <a:pt x="11045" y="15034"/>
                </a:lnTo>
                <a:lnTo>
                  <a:pt x="12580" y="14625"/>
                </a:lnTo>
                <a:lnTo>
                  <a:pt x="12784" y="14830"/>
                </a:lnTo>
                <a:lnTo>
                  <a:pt x="12068" y="15034"/>
                </a:lnTo>
                <a:lnTo>
                  <a:pt x="11659" y="15648"/>
                </a:lnTo>
                <a:lnTo>
                  <a:pt x="10534" y="15852"/>
                </a:lnTo>
                <a:lnTo>
                  <a:pt x="8795" y="16261"/>
                </a:lnTo>
                <a:lnTo>
                  <a:pt x="8489" y="16159"/>
                </a:lnTo>
                <a:lnTo>
                  <a:pt x="7745" y="16624"/>
                </a:lnTo>
                <a:lnTo>
                  <a:pt x="7745" y="16624"/>
                </a:lnTo>
                <a:lnTo>
                  <a:pt x="5727" y="17489"/>
                </a:lnTo>
                <a:lnTo>
                  <a:pt x="5830" y="17489"/>
                </a:lnTo>
                <a:lnTo>
                  <a:pt x="5420" y="17693"/>
                </a:lnTo>
                <a:lnTo>
                  <a:pt x="5625" y="17693"/>
                </a:lnTo>
                <a:lnTo>
                  <a:pt x="5318" y="17898"/>
                </a:lnTo>
                <a:lnTo>
                  <a:pt x="5420" y="17898"/>
                </a:lnTo>
                <a:lnTo>
                  <a:pt x="5318" y="18102"/>
                </a:lnTo>
                <a:lnTo>
                  <a:pt x="5318" y="18102"/>
                </a:lnTo>
                <a:lnTo>
                  <a:pt x="5727" y="17898"/>
                </a:lnTo>
                <a:lnTo>
                  <a:pt x="5625" y="18000"/>
                </a:lnTo>
                <a:lnTo>
                  <a:pt x="5727" y="18000"/>
                </a:lnTo>
                <a:lnTo>
                  <a:pt x="5625" y="18102"/>
                </a:lnTo>
                <a:lnTo>
                  <a:pt x="5830" y="18102"/>
                </a:lnTo>
                <a:lnTo>
                  <a:pt x="5420" y="18205"/>
                </a:lnTo>
                <a:lnTo>
                  <a:pt x="6545" y="18307"/>
                </a:lnTo>
                <a:lnTo>
                  <a:pt x="6239" y="18307"/>
                </a:lnTo>
                <a:lnTo>
                  <a:pt x="6443" y="18409"/>
                </a:lnTo>
                <a:lnTo>
                  <a:pt x="6034" y="18614"/>
                </a:lnTo>
                <a:lnTo>
                  <a:pt x="6034" y="18614"/>
                </a:lnTo>
                <a:lnTo>
                  <a:pt x="6136" y="18409"/>
                </a:lnTo>
                <a:lnTo>
                  <a:pt x="5625" y="18511"/>
                </a:lnTo>
                <a:lnTo>
                  <a:pt x="5625" y="18307"/>
                </a:lnTo>
                <a:lnTo>
                  <a:pt x="4807" y="18614"/>
                </a:lnTo>
                <a:lnTo>
                  <a:pt x="5011" y="18614"/>
                </a:lnTo>
                <a:lnTo>
                  <a:pt x="5011" y="19227"/>
                </a:lnTo>
                <a:lnTo>
                  <a:pt x="7466" y="18511"/>
                </a:lnTo>
                <a:lnTo>
                  <a:pt x="7466" y="18511"/>
                </a:lnTo>
                <a:lnTo>
                  <a:pt x="5727" y="19943"/>
                </a:lnTo>
                <a:lnTo>
                  <a:pt x="5932" y="19943"/>
                </a:lnTo>
                <a:lnTo>
                  <a:pt x="5011" y="20352"/>
                </a:lnTo>
                <a:lnTo>
                  <a:pt x="6750" y="20045"/>
                </a:lnTo>
                <a:lnTo>
                  <a:pt x="7159" y="20352"/>
                </a:lnTo>
                <a:lnTo>
                  <a:pt x="8386" y="20045"/>
                </a:lnTo>
                <a:lnTo>
                  <a:pt x="8386" y="20045"/>
                </a:lnTo>
                <a:lnTo>
                  <a:pt x="7875" y="20352"/>
                </a:lnTo>
                <a:lnTo>
                  <a:pt x="7875" y="20352"/>
                </a:lnTo>
                <a:lnTo>
                  <a:pt x="9511" y="19943"/>
                </a:lnTo>
                <a:lnTo>
                  <a:pt x="8080" y="20761"/>
                </a:lnTo>
                <a:lnTo>
                  <a:pt x="8182" y="20864"/>
                </a:lnTo>
                <a:lnTo>
                  <a:pt x="5523" y="22193"/>
                </a:lnTo>
                <a:lnTo>
                  <a:pt x="5523" y="22091"/>
                </a:lnTo>
                <a:lnTo>
                  <a:pt x="3375" y="22909"/>
                </a:lnTo>
                <a:lnTo>
                  <a:pt x="3375" y="23114"/>
                </a:lnTo>
                <a:lnTo>
                  <a:pt x="3170" y="23011"/>
                </a:lnTo>
                <a:lnTo>
                  <a:pt x="2966" y="23114"/>
                </a:lnTo>
                <a:lnTo>
                  <a:pt x="2966" y="23114"/>
                </a:lnTo>
                <a:lnTo>
                  <a:pt x="3170" y="22909"/>
                </a:lnTo>
                <a:lnTo>
                  <a:pt x="2864" y="23011"/>
                </a:lnTo>
                <a:lnTo>
                  <a:pt x="2864" y="23011"/>
                </a:lnTo>
                <a:lnTo>
                  <a:pt x="2966" y="22909"/>
                </a:lnTo>
                <a:lnTo>
                  <a:pt x="1120" y="23634"/>
                </a:lnTo>
                <a:lnTo>
                  <a:pt x="1120" y="23634"/>
                </a:lnTo>
                <a:lnTo>
                  <a:pt x="1023" y="23830"/>
                </a:lnTo>
                <a:lnTo>
                  <a:pt x="2276" y="23472"/>
                </a:lnTo>
                <a:lnTo>
                  <a:pt x="2276" y="23472"/>
                </a:lnTo>
                <a:lnTo>
                  <a:pt x="3886" y="23114"/>
                </a:lnTo>
                <a:lnTo>
                  <a:pt x="3682" y="23318"/>
                </a:lnTo>
                <a:lnTo>
                  <a:pt x="5069" y="22823"/>
                </a:lnTo>
                <a:lnTo>
                  <a:pt x="5069" y="22823"/>
                </a:lnTo>
                <a:lnTo>
                  <a:pt x="5216" y="22602"/>
                </a:lnTo>
                <a:lnTo>
                  <a:pt x="5932" y="22398"/>
                </a:lnTo>
                <a:lnTo>
                  <a:pt x="5830" y="22398"/>
                </a:lnTo>
                <a:lnTo>
                  <a:pt x="10534" y="20761"/>
                </a:lnTo>
                <a:lnTo>
                  <a:pt x="10432" y="20761"/>
                </a:lnTo>
                <a:lnTo>
                  <a:pt x="11352" y="20352"/>
                </a:lnTo>
                <a:lnTo>
                  <a:pt x="11455" y="19943"/>
                </a:lnTo>
                <a:lnTo>
                  <a:pt x="12580" y="19330"/>
                </a:lnTo>
                <a:lnTo>
                  <a:pt x="12580" y="19432"/>
                </a:lnTo>
                <a:lnTo>
                  <a:pt x="12886" y="19330"/>
                </a:lnTo>
                <a:lnTo>
                  <a:pt x="12886" y="19227"/>
                </a:lnTo>
                <a:lnTo>
                  <a:pt x="17386" y="17693"/>
                </a:lnTo>
                <a:lnTo>
                  <a:pt x="16568" y="18102"/>
                </a:lnTo>
                <a:lnTo>
                  <a:pt x="16875" y="18205"/>
                </a:lnTo>
                <a:lnTo>
                  <a:pt x="16875" y="18307"/>
                </a:lnTo>
                <a:lnTo>
                  <a:pt x="14011" y="19125"/>
                </a:lnTo>
                <a:lnTo>
                  <a:pt x="14318" y="19330"/>
                </a:lnTo>
                <a:lnTo>
                  <a:pt x="13193" y="19841"/>
                </a:lnTo>
                <a:lnTo>
                  <a:pt x="15443" y="19227"/>
                </a:lnTo>
                <a:lnTo>
                  <a:pt x="15443" y="19227"/>
                </a:lnTo>
                <a:lnTo>
                  <a:pt x="15341" y="19330"/>
                </a:lnTo>
                <a:lnTo>
                  <a:pt x="15852" y="19023"/>
                </a:lnTo>
                <a:lnTo>
                  <a:pt x="15852" y="19125"/>
                </a:lnTo>
                <a:lnTo>
                  <a:pt x="17284" y="18614"/>
                </a:lnTo>
                <a:lnTo>
                  <a:pt x="16875" y="18614"/>
                </a:lnTo>
                <a:lnTo>
                  <a:pt x="17284" y="18409"/>
                </a:lnTo>
                <a:lnTo>
                  <a:pt x="17182" y="18409"/>
                </a:lnTo>
                <a:lnTo>
                  <a:pt x="17554" y="18186"/>
                </a:lnTo>
                <a:lnTo>
                  <a:pt x="17554" y="18186"/>
                </a:lnTo>
                <a:lnTo>
                  <a:pt x="18205" y="18000"/>
                </a:lnTo>
                <a:lnTo>
                  <a:pt x="18205" y="18000"/>
                </a:lnTo>
                <a:lnTo>
                  <a:pt x="17795" y="18307"/>
                </a:lnTo>
                <a:lnTo>
                  <a:pt x="19125" y="18102"/>
                </a:lnTo>
                <a:lnTo>
                  <a:pt x="18614" y="18409"/>
                </a:lnTo>
                <a:lnTo>
                  <a:pt x="18818" y="18409"/>
                </a:lnTo>
                <a:lnTo>
                  <a:pt x="18818" y="18511"/>
                </a:lnTo>
                <a:lnTo>
                  <a:pt x="19125" y="18511"/>
                </a:lnTo>
                <a:lnTo>
                  <a:pt x="18818" y="18716"/>
                </a:lnTo>
                <a:lnTo>
                  <a:pt x="19227" y="18716"/>
                </a:lnTo>
                <a:lnTo>
                  <a:pt x="19841" y="18511"/>
                </a:lnTo>
                <a:lnTo>
                  <a:pt x="19432" y="18920"/>
                </a:lnTo>
                <a:lnTo>
                  <a:pt x="19636" y="19125"/>
                </a:lnTo>
                <a:lnTo>
                  <a:pt x="21682" y="19023"/>
                </a:lnTo>
                <a:lnTo>
                  <a:pt x="21682" y="19023"/>
                </a:lnTo>
                <a:lnTo>
                  <a:pt x="21477" y="19227"/>
                </a:lnTo>
                <a:lnTo>
                  <a:pt x="23216" y="19227"/>
                </a:lnTo>
                <a:lnTo>
                  <a:pt x="22295" y="19534"/>
                </a:lnTo>
                <a:lnTo>
                  <a:pt x="22909" y="19943"/>
                </a:lnTo>
                <a:lnTo>
                  <a:pt x="22807" y="19943"/>
                </a:lnTo>
                <a:lnTo>
                  <a:pt x="23216" y="20659"/>
                </a:lnTo>
                <a:lnTo>
                  <a:pt x="23830" y="20659"/>
                </a:lnTo>
                <a:lnTo>
                  <a:pt x="23830" y="20455"/>
                </a:lnTo>
                <a:lnTo>
                  <a:pt x="24034" y="20352"/>
                </a:lnTo>
                <a:lnTo>
                  <a:pt x="23625" y="20148"/>
                </a:lnTo>
                <a:lnTo>
                  <a:pt x="24545" y="20045"/>
                </a:lnTo>
                <a:lnTo>
                  <a:pt x="24443" y="20148"/>
                </a:lnTo>
                <a:lnTo>
                  <a:pt x="24648" y="20148"/>
                </a:lnTo>
                <a:lnTo>
                  <a:pt x="24136" y="20659"/>
                </a:lnTo>
                <a:lnTo>
                  <a:pt x="24545" y="20761"/>
                </a:lnTo>
                <a:lnTo>
                  <a:pt x="25466" y="19636"/>
                </a:lnTo>
                <a:lnTo>
                  <a:pt x="24955" y="20557"/>
                </a:lnTo>
                <a:lnTo>
                  <a:pt x="25159" y="20761"/>
                </a:lnTo>
                <a:lnTo>
                  <a:pt x="25670" y="20557"/>
                </a:lnTo>
                <a:lnTo>
                  <a:pt x="25159" y="20966"/>
                </a:lnTo>
                <a:lnTo>
                  <a:pt x="25568" y="21170"/>
                </a:lnTo>
                <a:lnTo>
                  <a:pt x="24750" y="21784"/>
                </a:lnTo>
                <a:lnTo>
                  <a:pt x="25159" y="21886"/>
                </a:lnTo>
                <a:lnTo>
                  <a:pt x="25159" y="22193"/>
                </a:lnTo>
                <a:lnTo>
                  <a:pt x="25057" y="22295"/>
                </a:lnTo>
                <a:lnTo>
                  <a:pt x="25364" y="22705"/>
                </a:lnTo>
                <a:lnTo>
                  <a:pt x="24648" y="23114"/>
                </a:lnTo>
                <a:lnTo>
                  <a:pt x="24545" y="23420"/>
                </a:lnTo>
                <a:lnTo>
                  <a:pt x="25670" y="22807"/>
                </a:lnTo>
                <a:lnTo>
                  <a:pt x="24750" y="24136"/>
                </a:lnTo>
                <a:lnTo>
                  <a:pt x="26284" y="23011"/>
                </a:lnTo>
                <a:lnTo>
                  <a:pt x="26284" y="23011"/>
                </a:lnTo>
                <a:lnTo>
                  <a:pt x="25568" y="23830"/>
                </a:lnTo>
                <a:lnTo>
                  <a:pt x="25568" y="23830"/>
                </a:lnTo>
                <a:lnTo>
                  <a:pt x="26182" y="23318"/>
                </a:lnTo>
                <a:lnTo>
                  <a:pt x="26182" y="23495"/>
                </a:lnTo>
                <a:lnTo>
                  <a:pt x="26182" y="23495"/>
                </a:lnTo>
                <a:lnTo>
                  <a:pt x="24750" y="24545"/>
                </a:lnTo>
                <a:lnTo>
                  <a:pt x="25159" y="24648"/>
                </a:lnTo>
                <a:lnTo>
                  <a:pt x="24443" y="25364"/>
                </a:lnTo>
                <a:lnTo>
                  <a:pt x="24443" y="25568"/>
                </a:lnTo>
                <a:lnTo>
                  <a:pt x="25261" y="25261"/>
                </a:lnTo>
                <a:lnTo>
                  <a:pt x="25364" y="25159"/>
                </a:lnTo>
                <a:lnTo>
                  <a:pt x="25773" y="25057"/>
                </a:lnTo>
                <a:lnTo>
                  <a:pt x="25364" y="25261"/>
                </a:lnTo>
                <a:lnTo>
                  <a:pt x="25773" y="25568"/>
                </a:lnTo>
                <a:lnTo>
                  <a:pt x="25261" y="25261"/>
                </a:lnTo>
                <a:lnTo>
                  <a:pt x="24955" y="25466"/>
                </a:lnTo>
                <a:lnTo>
                  <a:pt x="25364" y="25977"/>
                </a:lnTo>
                <a:lnTo>
                  <a:pt x="24750" y="26489"/>
                </a:lnTo>
                <a:lnTo>
                  <a:pt x="24750" y="26489"/>
                </a:lnTo>
                <a:lnTo>
                  <a:pt x="25159" y="26284"/>
                </a:lnTo>
                <a:lnTo>
                  <a:pt x="24545" y="26693"/>
                </a:lnTo>
                <a:lnTo>
                  <a:pt x="24443" y="27000"/>
                </a:lnTo>
                <a:lnTo>
                  <a:pt x="26080" y="25977"/>
                </a:lnTo>
                <a:lnTo>
                  <a:pt x="25670" y="26386"/>
                </a:lnTo>
                <a:lnTo>
                  <a:pt x="25773" y="26795"/>
                </a:lnTo>
                <a:lnTo>
                  <a:pt x="25568" y="26489"/>
                </a:lnTo>
                <a:lnTo>
                  <a:pt x="24852" y="26795"/>
                </a:lnTo>
                <a:lnTo>
                  <a:pt x="24955" y="26795"/>
                </a:lnTo>
                <a:lnTo>
                  <a:pt x="24545" y="27307"/>
                </a:lnTo>
                <a:lnTo>
                  <a:pt x="25466" y="27102"/>
                </a:lnTo>
                <a:lnTo>
                  <a:pt x="24341" y="27614"/>
                </a:lnTo>
                <a:lnTo>
                  <a:pt x="25159" y="27818"/>
                </a:lnTo>
                <a:lnTo>
                  <a:pt x="25057" y="27920"/>
                </a:lnTo>
                <a:lnTo>
                  <a:pt x="25159" y="28023"/>
                </a:lnTo>
                <a:lnTo>
                  <a:pt x="24852" y="28125"/>
                </a:lnTo>
                <a:lnTo>
                  <a:pt x="25364" y="28125"/>
                </a:lnTo>
                <a:lnTo>
                  <a:pt x="24852" y="28227"/>
                </a:lnTo>
                <a:lnTo>
                  <a:pt x="25977" y="28227"/>
                </a:lnTo>
                <a:lnTo>
                  <a:pt x="26284" y="27920"/>
                </a:lnTo>
                <a:lnTo>
                  <a:pt x="25773" y="28841"/>
                </a:lnTo>
                <a:lnTo>
                  <a:pt x="26591" y="28636"/>
                </a:lnTo>
                <a:lnTo>
                  <a:pt x="26489" y="29148"/>
                </a:lnTo>
                <a:lnTo>
                  <a:pt x="26182" y="29352"/>
                </a:lnTo>
                <a:lnTo>
                  <a:pt x="26182" y="29352"/>
                </a:lnTo>
                <a:lnTo>
                  <a:pt x="26795" y="29148"/>
                </a:lnTo>
                <a:lnTo>
                  <a:pt x="26489" y="29455"/>
                </a:lnTo>
                <a:lnTo>
                  <a:pt x="26898" y="29455"/>
                </a:lnTo>
                <a:lnTo>
                  <a:pt x="26489" y="29659"/>
                </a:lnTo>
                <a:lnTo>
                  <a:pt x="26489" y="29864"/>
                </a:lnTo>
                <a:lnTo>
                  <a:pt x="26591" y="30068"/>
                </a:lnTo>
                <a:lnTo>
                  <a:pt x="26693" y="30068"/>
                </a:lnTo>
                <a:lnTo>
                  <a:pt x="26386" y="30375"/>
                </a:lnTo>
                <a:lnTo>
                  <a:pt x="26386" y="30682"/>
                </a:lnTo>
                <a:lnTo>
                  <a:pt x="26489" y="30682"/>
                </a:lnTo>
                <a:lnTo>
                  <a:pt x="26386" y="30784"/>
                </a:lnTo>
                <a:lnTo>
                  <a:pt x="26386" y="30682"/>
                </a:lnTo>
                <a:lnTo>
                  <a:pt x="26080" y="31295"/>
                </a:lnTo>
                <a:lnTo>
                  <a:pt x="25670" y="31500"/>
                </a:lnTo>
                <a:lnTo>
                  <a:pt x="25568" y="31602"/>
                </a:lnTo>
                <a:lnTo>
                  <a:pt x="25568" y="31500"/>
                </a:lnTo>
                <a:lnTo>
                  <a:pt x="25670" y="31500"/>
                </a:lnTo>
                <a:lnTo>
                  <a:pt x="26182" y="30886"/>
                </a:lnTo>
                <a:lnTo>
                  <a:pt x="26182" y="30886"/>
                </a:lnTo>
                <a:lnTo>
                  <a:pt x="25466" y="31398"/>
                </a:lnTo>
                <a:lnTo>
                  <a:pt x="25875" y="30989"/>
                </a:lnTo>
                <a:lnTo>
                  <a:pt x="25875" y="31091"/>
                </a:lnTo>
                <a:lnTo>
                  <a:pt x="26182" y="30682"/>
                </a:lnTo>
                <a:lnTo>
                  <a:pt x="24852" y="30477"/>
                </a:lnTo>
                <a:lnTo>
                  <a:pt x="24341" y="31909"/>
                </a:lnTo>
                <a:lnTo>
                  <a:pt x="24545" y="31909"/>
                </a:lnTo>
                <a:lnTo>
                  <a:pt x="24136" y="32420"/>
                </a:lnTo>
                <a:lnTo>
                  <a:pt x="24136" y="32216"/>
                </a:lnTo>
                <a:lnTo>
                  <a:pt x="23932" y="32523"/>
                </a:lnTo>
                <a:lnTo>
                  <a:pt x="24545" y="32727"/>
                </a:lnTo>
                <a:lnTo>
                  <a:pt x="24034" y="32625"/>
                </a:lnTo>
                <a:lnTo>
                  <a:pt x="21989" y="35489"/>
                </a:lnTo>
                <a:lnTo>
                  <a:pt x="22091" y="35489"/>
                </a:lnTo>
                <a:lnTo>
                  <a:pt x="20557" y="38250"/>
                </a:lnTo>
                <a:lnTo>
                  <a:pt x="20557" y="38148"/>
                </a:lnTo>
                <a:lnTo>
                  <a:pt x="20250" y="38659"/>
                </a:lnTo>
                <a:lnTo>
                  <a:pt x="20348" y="40709"/>
                </a:lnTo>
                <a:lnTo>
                  <a:pt x="20348" y="40709"/>
                </a:lnTo>
                <a:lnTo>
                  <a:pt x="20148" y="40909"/>
                </a:lnTo>
                <a:lnTo>
                  <a:pt x="20455" y="41011"/>
                </a:lnTo>
                <a:lnTo>
                  <a:pt x="20761" y="40807"/>
                </a:lnTo>
                <a:lnTo>
                  <a:pt x="21477" y="40807"/>
                </a:lnTo>
                <a:lnTo>
                  <a:pt x="20761" y="40909"/>
                </a:lnTo>
                <a:lnTo>
                  <a:pt x="20761" y="41420"/>
                </a:lnTo>
                <a:lnTo>
                  <a:pt x="20557" y="41114"/>
                </a:lnTo>
                <a:lnTo>
                  <a:pt x="20352" y="41727"/>
                </a:lnTo>
                <a:lnTo>
                  <a:pt x="20557" y="42341"/>
                </a:lnTo>
                <a:lnTo>
                  <a:pt x="20352" y="42648"/>
                </a:lnTo>
                <a:lnTo>
                  <a:pt x="20864" y="43875"/>
                </a:lnTo>
                <a:lnTo>
                  <a:pt x="20761" y="44284"/>
                </a:lnTo>
                <a:lnTo>
                  <a:pt x="21068" y="44591"/>
                </a:lnTo>
                <a:lnTo>
                  <a:pt x="21477" y="44693"/>
                </a:lnTo>
                <a:lnTo>
                  <a:pt x="23011" y="47250"/>
                </a:lnTo>
                <a:lnTo>
                  <a:pt x="22909" y="47455"/>
                </a:lnTo>
                <a:lnTo>
                  <a:pt x="23216" y="49295"/>
                </a:lnTo>
                <a:lnTo>
                  <a:pt x="23932" y="50114"/>
                </a:lnTo>
                <a:lnTo>
                  <a:pt x="23932" y="51341"/>
                </a:lnTo>
                <a:lnTo>
                  <a:pt x="24034" y="51341"/>
                </a:lnTo>
                <a:lnTo>
                  <a:pt x="24034" y="51545"/>
                </a:lnTo>
                <a:lnTo>
                  <a:pt x="23830" y="51341"/>
                </a:lnTo>
                <a:lnTo>
                  <a:pt x="23216" y="51443"/>
                </a:lnTo>
                <a:lnTo>
                  <a:pt x="23830" y="52159"/>
                </a:lnTo>
                <a:lnTo>
                  <a:pt x="24648" y="52364"/>
                </a:lnTo>
                <a:lnTo>
                  <a:pt x="25261" y="54818"/>
                </a:lnTo>
                <a:lnTo>
                  <a:pt x="26795" y="56455"/>
                </a:lnTo>
                <a:lnTo>
                  <a:pt x="26898" y="55432"/>
                </a:lnTo>
                <a:lnTo>
                  <a:pt x="26386" y="55227"/>
                </a:lnTo>
                <a:lnTo>
                  <a:pt x="25773" y="52364"/>
                </a:lnTo>
                <a:lnTo>
                  <a:pt x="25773" y="52670"/>
                </a:lnTo>
                <a:lnTo>
                  <a:pt x="25261" y="50830"/>
                </a:lnTo>
                <a:lnTo>
                  <a:pt x="25057" y="50727"/>
                </a:lnTo>
                <a:lnTo>
                  <a:pt x="24341" y="48068"/>
                </a:lnTo>
                <a:lnTo>
                  <a:pt x="24545" y="47250"/>
                </a:lnTo>
                <a:lnTo>
                  <a:pt x="25159" y="47659"/>
                </a:lnTo>
                <a:lnTo>
                  <a:pt x="25364" y="47557"/>
                </a:lnTo>
                <a:lnTo>
                  <a:pt x="25466" y="47761"/>
                </a:lnTo>
                <a:lnTo>
                  <a:pt x="25875" y="47966"/>
                </a:lnTo>
                <a:lnTo>
                  <a:pt x="26591" y="51034"/>
                </a:lnTo>
                <a:lnTo>
                  <a:pt x="27205" y="51341"/>
                </a:lnTo>
                <a:lnTo>
                  <a:pt x="27000" y="51852"/>
                </a:lnTo>
                <a:lnTo>
                  <a:pt x="28023" y="53080"/>
                </a:lnTo>
                <a:lnTo>
                  <a:pt x="27920" y="52977"/>
                </a:lnTo>
                <a:lnTo>
                  <a:pt x="28125" y="53591"/>
                </a:lnTo>
                <a:lnTo>
                  <a:pt x="27920" y="53795"/>
                </a:lnTo>
                <a:lnTo>
                  <a:pt x="28636" y="54307"/>
                </a:lnTo>
                <a:lnTo>
                  <a:pt x="28432" y="54205"/>
                </a:lnTo>
                <a:lnTo>
                  <a:pt x="29045" y="54920"/>
                </a:lnTo>
                <a:lnTo>
                  <a:pt x="28841" y="54920"/>
                </a:lnTo>
                <a:lnTo>
                  <a:pt x="29761" y="56148"/>
                </a:lnTo>
                <a:lnTo>
                  <a:pt x="30477" y="58091"/>
                </a:lnTo>
                <a:lnTo>
                  <a:pt x="29966" y="59216"/>
                </a:lnTo>
                <a:lnTo>
                  <a:pt x="37534" y="63920"/>
                </a:lnTo>
                <a:lnTo>
                  <a:pt x="39068" y="63307"/>
                </a:lnTo>
                <a:lnTo>
                  <a:pt x="39170" y="63307"/>
                </a:lnTo>
                <a:lnTo>
                  <a:pt x="39784" y="63614"/>
                </a:lnTo>
                <a:lnTo>
                  <a:pt x="39784" y="63614"/>
                </a:lnTo>
                <a:lnTo>
                  <a:pt x="39375" y="63307"/>
                </a:lnTo>
                <a:lnTo>
                  <a:pt x="39375" y="63307"/>
                </a:lnTo>
                <a:lnTo>
                  <a:pt x="44284" y="66375"/>
                </a:lnTo>
                <a:lnTo>
                  <a:pt x="45000" y="66273"/>
                </a:lnTo>
                <a:lnTo>
                  <a:pt x="45409" y="66682"/>
                </a:lnTo>
                <a:lnTo>
                  <a:pt x="45307" y="66989"/>
                </a:lnTo>
                <a:lnTo>
                  <a:pt x="46534" y="68830"/>
                </a:lnTo>
                <a:lnTo>
                  <a:pt x="46534" y="69443"/>
                </a:lnTo>
                <a:lnTo>
                  <a:pt x="47148" y="70159"/>
                </a:lnTo>
                <a:lnTo>
                  <a:pt x="47352" y="69852"/>
                </a:lnTo>
                <a:lnTo>
                  <a:pt x="47045" y="69443"/>
                </a:lnTo>
                <a:lnTo>
                  <a:pt x="47045" y="69443"/>
                </a:lnTo>
                <a:lnTo>
                  <a:pt x="48784" y="71386"/>
                </a:lnTo>
                <a:lnTo>
                  <a:pt x="48784" y="71386"/>
                </a:lnTo>
                <a:lnTo>
                  <a:pt x="48580" y="71080"/>
                </a:lnTo>
                <a:lnTo>
                  <a:pt x="49091" y="71693"/>
                </a:lnTo>
                <a:lnTo>
                  <a:pt x="49705" y="71489"/>
                </a:lnTo>
                <a:lnTo>
                  <a:pt x="50625" y="72205"/>
                </a:lnTo>
                <a:lnTo>
                  <a:pt x="50727" y="71898"/>
                </a:lnTo>
                <a:lnTo>
                  <a:pt x="51136" y="72614"/>
                </a:lnTo>
                <a:lnTo>
                  <a:pt x="51648" y="72307"/>
                </a:lnTo>
                <a:lnTo>
                  <a:pt x="51341" y="71693"/>
                </a:lnTo>
                <a:lnTo>
                  <a:pt x="52670" y="70773"/>
                </a:lnTo>
                <a:lnTo>
                  <a:pt x="53182" y="71489"/>
                </a:lnTo>
                <a:lnTo>
                  <a:pt x="53182" y="71284"/>
                </a:lnTo>
                <a:lnTo>
                  <a:pt x="53386" y="71386"/>
                </a:lnTo>
                <a:lnTo>
                  <a:pt x="53489" y="71284"/>
                </a:lnTo>
                <a:lnTo>
                  <a:pt x="53693" y="71693"/>
                </a:lnTo>
                <a:lnTo>
                  <a:pt x="53386" y="71386"/>
                </a:lnTo>
                <a:lnTo>
                  <a:pt x="53182" y="71795"/>
                </a:lnTo>
                <a:lnTo>
                  <a:pt x="53795" y="75682"/>
                </a:lnTo>
                <a:lnTo>
                  <a:pt x="53898" y="75682"/>
                </a:lnTo>
                <a:lnTo>
                  <a:pt x="53898" y="75989"/>
                </a:lnTo>
                <a:lnTo>
                  <a:pt x="54000" y="75886"/>
                </a:lnTo>
                <a:lnTo>
                  <a:pt x="54205" y="75989"/>
                </a:lnTo>
                <a:lnTo>
                  <a:pt x="53489" y="77216"/>
                </a:lnTo>
                <a:lnTo>
                  <a:pt x="52977" y="77523"/>
                </a:lnTo>
                <a:lnTo>
                  <a:pt x="52773" y="78239"/>
                </a:lnTo>
                <a:lnTo>
                  <a:pt x="52364" y="78341"/>
                </a:lnTo>
                <a:lnTo>
                  <a:pt x="52568" y="78750"/>
                </a:lnTo>
                <a:lnTo>
                  <a:pt x="51648" y="79159"/>
                </a:lnTo>
                <a:lnTo>
                  <a:pt x="51239" y="80693"/>
                </a:lnTo>
                <a:lnTo>
                  <a:pt x="51034" y="80591"/>
                </a:lnTo>
                <a:lnTo>
                  <a:pt x="50727" y="81307"/>
                </a:lnTo>
                <a:lnTo>
                  <a:pt x="50727" y="82227"/>
                </a:lnTo>
                <a:lnTo>
                  <a:pt x="51034" y="82739"/>
                </a:lnTo>
                <a:lnTo>
                  <a:pt x="51545" y="82432"/>
                </a:lnTo>
                <a:lnTo>
                  <a:pt x="51648" y="82125"/>
                </a:lnTo>
                <a:lnTo>
                  <a:pt x="51750" y="82841"/>
                </a:lnTo>
                <a:lnTo>
                  <a:pt x="50318" y="84886"/>
                </a:lnTo>
                <a:lnTo>
                  <a:pt x="50830" y="85909"/>
                </a:lnTo>
                <a:lnTo>
                  <a:pt x="50625" y="86011"/>
                </a:lnTo>
                <a:lnTo>
                  <a:pt x="60852" y="98693"/>
                </a:lnTo>
                <a:lnTo>
                  <a:pt x="61977" y="118125"/>
                </a:lnTo>
                <a:lnTo>
                  <a:pt x="61670" y="118330"/>
                </a:lnTo>
                <a:lnTo>
                  <a:pt x="63102" y="122932"/>
                </a:lnTo>
                <a:lnTo>
                  <a:pt x="64125" y="122625"/>
                </a:lnTo>
                <a:lnTo>
                  <a:pt x="63818" y="123136"/>
                </a:lnTo>
                <a:lnTo>
                  <a:pt x="64125" y="123136"/>
                </a:lnTo>
                <a:lnTo>
                  <a:pt x="64330" y="123648"/>
                </a:lnTo>
                <a:lnTo>
                  <a:pt x="64023" y="123648"/>
                </a:lnTo>
                <a:lnTo>
                  <a:pt x="64227" y="125284"/>
                </a:lnTo>
                <a:lnTo>
                  <a:pt x="64636" y="125489"/>
                </a:lnTo>
                <a:lnTo>
                  <a:pt x="64534" y="126511"/>
                </a:lnTo>
                <a:lnTo>
                  <a:pt x="64943" y="126716"/>
                </a:lnTo>
                <a:lnTo>
                  <a:pt x="64330" y="126716"/>
                </a:lnTo>
                <a:lnTo>
                  <a:pt x="64636" y="127432"/>
                </a:lnTo>
                <a:lnTo>
                  <a:pt x="64534" y="127739"/>
                </a:lnTo>
                <a:lnTo>
                  <a:pt x="64330" y="127023"/>
                </a:lnTo>
                <a:lnTo>
                  <a:pt x="64023" y="127432"/>
                </a:lnTo>
                <a:lnTo>
                  <a:pt x="64023" y="127432"/>
                </a:lnTo>
                <a:lnTo>
                  <a:pt x="64227" y="127023"/>
                </a:lnTo>
                <a:lnTo>
                  <a:pt x="64023" y="126614"/>
                </a:lnTo>
                <a:lnTo>
                  <a:pt x="64023" y="127023"/>
                </a:lnTo>
                <a:lnTo>
                  <a:pt x="63409" y="127125"/>
                </a:lnTo>
                <a:lnTo>
                  <a:pt x="63614" y="127432"/>
                </a:lnTo>
                <a:lnTo>
                  <a:pt x="63205" y="127943"/>
                </a:lnTo>
                <a:lnTo>
                  <a:pt x="63205" y="127943"/>
                </a:lnTo>
                <a:lnTo>
                  <a:pt x="63716" y="127739"/>
                </a:lnTo>
                <a:lnTo>
                  <a:pt x="64227" y="128148"/>
                </a:lnTo>
                <a:lnTo>
                  <a:pt x="64227" y="128045"/>
                </a:lnTo>
                <a:lnTo>
                  <a:pt x="64534" y="128250"/>
                </a:lnTo>
                <a:lnTo>
                  <a:pt x="64534" y="128455"/>
                </a:lnTo>
                <a:lnTo>
                  <a:pt x="64432" y="128659"/>
                </a:lnTo>
                <a:lnTo>
                  <a:pt x="64636" y="129068"/>
                </a:lnTo>
                <a:lnTo>
                  <a:pt x="65148" y="128864"/>
                </a:lnTo>
                <a:lnTo>
                  <a:pt x="65557" y="129477"/>
                </a:lnTo>
                <a:lnTo>
                  <a:pt x="64534" y="129273"/>
                </a:lnTo>
                <a:lnTo>
                  <a:pt x="65148" y="129682"/>
                </a:lnTo>
                <a:lnTo>
                  <a:pt x="65455" y="130705"/>
                </a:lnTo>
                <a:lnTo>
                  <a:pt x="65352" y="130295"/>
                </a:lnTo>
                <a:lnTo>
                  <a:pt x="65455" y="130295"/>
                </a:lnTo>
                <a:lnTo>
                  <a:pt x="65864" y="131216"/>
                </a:lnTo>
                <a:lnTo>
                  <a:pt x="65352" y="131420"/>
                </a:lnTo>
                <a:lnTo>
                  <a:pt x="66068" y="131727"/>
                </a:lnTo>
                <a:lnTo>
                  <a:pt x="65864" y="131727"/>
                </a:lnTo>
                <a:lnTo>
                  <a:pt x="66170" y="132034"/>
                </a:lnTo>
                <a:lnTo>
                  <a:pt x="66273" y="131727"/>
                </a:lnTo>
                <a:lnTo>
                  <a:pt x="66375" y="131932"/>
                </a:lnTo>
                <a:lnTo>
                  <a:pt x="66375" y="132239"/>
                </a:lnTo>
                <a:lnTo>
                  <a:pt x="66170" y="132034"/>
                </a:lnTo>
                <a:lnTo>
                  <a:pt x="65557" y="131625"/>
                </a:lnTo>
                <a:lnTo>
                  <a:pt x="65250" y="131932"/>
                </a:lnTo>
                <a:lnTo>
                  <a:pt x="67193" y="133261"/>
                </a:lnTo>
                <a:lnTo>
                  <a:pt x="67398" y="133159"/>
                </a:lnTo>
                <a:lnTo>
                  <a:pt x="67091" y="132750"/>
                </a:lnTo>
                <a:lnTo>
                  <a:pt x="67705" y="133057"/>
                </a:lnTo>
                <a:lnTo>
                  <a:pt x="67398" y="133159"/>
                </a:lnTo>
                <a:lnTo>
                  <a:pt x="67500" y="133261"/>
                </a:lnTo>
                <a:lnTo>
                  <a:pt x="67602" y="133159"/>
                </a:lnTo>
                <a:lnTo>
                  <a:pt x="67807" y="133568"/>
                </a:lnTo>
                <a:lnTo>
                  <a:pt x="67807" y="133568"/>
                </a:lnTo>
                <a:lnTo>
                  <a:pt x="67500" y="133261"/>
                </a:lnTo>
                <a:lnTo>
                  <a:pt x="67295" y="133364"/>
                </a:lnTo>
                <a:lnTo>
                  <a:pt x="66477" y="133364"/>
                </a:lnTo>
                <a:lnTo>
                  <a:pt x="66886" y="133773"/>
                </a:lnTo>
                <a:lnTo>
                  <a:pt x="67500" y="133670"/>
                </a:lnTo>
                <a:lnTo>
                  <a:pt x="67295" y="134080"/>
                </a:lnTo>
                <a:lnTo>
                  <a:pt x="67705" y="134284"/>
                </a:lnTo>
                <a:lnTo>
                  <a:pt x="67807" y="134080"/>
                </a:lnTo>
                <a:lnTo>
                  <a:pt x="67926" y="134000"/>
                </a:lnTo>
                <a:lnTo>
                  <a:pt x="67926" y="134000"/>
                </a:lnTo>
                <a:lnTo>
                  <a:pt x="68420" y="134693"/>
                </a:lnTo>
                <a:lnTo>
                  <a:pt x="69136" y="133977"/>
                </a:lnTo>
                <a:lnTo>
                  <a:pt x="69136" y="134284"/>
                </a:lnTo>
                <a:lnTo>
                  <a:pt x="68932" y="134489"/>
                </a:lnTo>
                <a:lnTo>
                  <a:pt x="68932" y="134693"/>
                </a:lnTo>
                <a:lnTo>
                  <a:pt x="68727" y="134795"/>
                </a:lnTo>
                <a:lnTo>
                  <a:pt x="69750" y="134795"/>
                </a:lnTo>
                <a:lnTo>
                  <a:pt x="69545" y="134182"/>
                </a:lnTo>
                <a:lnTo>
                  <a:pt x="69767" y="133988"/>
                </a:lnTo>
                <a:lnTo>
                  <a:pt x="69767" y="133988"/>
                </a:lnTo>
                <a:lnTo>
                  <a:pt x="70057" y="134182"/>
                </a:lnTo>
                <a:lnTo>
                  <a:pt x="69852" y="134284"/>
                </a:lnTo>
                <a:lnTo>
                  <a:pt x="70568" y="134591"/>
                </a:lnTo>
                <a:lnTo>
                  <a:pt x="70364" y="135000"/>
                </a:lnTo>
                <a:lnTo>
                  <a:pt x="71489" y="135614"/>
                </a:lnTo>
                <a:lnTo>
                  <a:pt x="71386" y="135716"/>
                </a:lnTo>
                <a:lnTo>
                  <a:pt x="70159" y="135205"/>
                </a:lnTo>
                <a:lnTo>
                  <a:pt x="70364" y="135205"/>
                </a:lnTo>
                <a:lnTo>
                  <a:pt x="70057" y="135000"/>
                </a:lnTo>
                <a:lnTo>
                  <a:pt x="69955" y="135102"/>
                </a:lnTo>
                <a:lnTo>
                  <a:pt x="70568" y="135716"/>
                </a:lnTo>
                <a:lnTo>
                  <a:pt x="70057" y="135511"/>
                </a:lnTo>
                <a:lnTo>
                  <a:pt x="69443" y="135716"/>
                </a:lnTo>
                <a:lnTo>
                  <a:pt x="69545" y="135818"/>
                </a:lnTo>
                <a:lnTo>
                  <a:pt x="73943" y="136125"/>
                </a:lnTo>
                <a:lnTo>
                  <a:pt x="74557" y="135818"/>
                </a:lnTo>
                <a:lnTo>
                  <a:pt x="71489" y="134489"/>
                </a:lnTo>
                <a:lnTo>
                  <a:pt x="71591" y="134284"/>
                </a:lnTo>
                <a:lnTo>
                  <a:pt x="71080" y="133875"/>
                </a:lnTo>
                <a:lnTo>
                  <a:pt x="69782" y="133975"/>
                </a:lnTo>
                <a:lnTo>
                  <a:pt x="69782" y="133975"/>
                </a:lnTo>
                <a:lnTo>
                  <a:pt x="70364" y="133466"/>
                </a:lnTo>
                <a:lnTo>
                  <a:pt x="71080" y="133568"/>
                </a:lnTo>
                <a:lnTo>
                  <a:pt x="71080" y="133568"/>
                </a:lnTo>
                <a:lnTo>
                  <a:pt x="70057" y="132852"/>
                </a:lnTo>
                <a:lnTo>
                  <a:pt x="70364" y="132750"/>
                </a:lnTo>
                <a:lnTo>
                  <a:pt x="69852" y="132341"/>
                </a:lnTo>
                <a:lnTo>
                  <a:pt x="70159" y="131318"/>
                </a:lnTo>
                <a:lnTo>
                  <a:pt x="69750" y="131216"/>
                </a:lnTo>
                <a:lnTo>
                  <a:pt x="69955" y="131216"/>
                </a:lnTo>
                <a:lnTo>
                  <a:pt x="69955" y="131011"/>
                </a:lnTo>
                <a:lnTo>
                  <a:pt x="70670" y="131216"/>
                </a:lnTo>
                <a:lnTo>
                  <a:pt x="70670" y="131216"/>
                </a:lnTo>
                <a:lnTo>
                  <a:pt x="70466" y="130500"/>
                </a:lnTo>
                <a:lnTo>
                  <a:pt x="71591" y="129170"/>
                </a:lnTo>
                <a:lnTo>
                  <a:pt x="71182" y="129068"/>
                </a:lnTo>
                <a:lnTo>
                  <a:pt x="71284" y="128455"/>
                </a:lnTo>
                <a:lnTo>
                  <a:pt x="69443" y="127330"/>
                </a:lnTo>
                <a:lnTo>
                  <a:pt x="69852" y="126409"/>
                </a:lnTo>
                <a:lnTo>
                  <a:pt x="70159" y="126205"/>
                </a:lnTo>
                <a:lnTo>
                  <a:pt x="70670" y="126205"/>
                </a:lnTo>
                <a:lnTo>
                  <a:pt x="70568" y="124670"/>
                </a:lnTo>
                <a:lnTo>
                  <a:pt x="71182" y="124159"/>
                </a:lnTo>
                <a:lnTo>
                  <a:pt x="70568" y="123852"/>
                </a:lnTo>
                <a:lnTo>
                  <a:pt x="70977" y="123750"/>
                </a:lnTo>
                <a:lnTo>
                  <a:pt x="71284" y="124057"/>
                </a:lnTo>
                <a:lnTo>
                  <a:pt x="71284" y="124057"/>
                </a:lnTo>
                <a:lnTo>
                  <a:pt x="70977" y="123443"/>
                </a:lnTo>
                <a:lnTo>
                  <a:pt x="70773" y="123545"/>
                </a:lnTo>
                <a:lnTo>
                  <a:pt x="70364" y="123239"/>
                </a:lnTo>
                <a:lnTo>
                  <a:pt x="69955" y="122318"/>
                </a:lnTo>
                <a:lnTo>
                  <a:pt x="70057" y="122011"/>
                </a:lnTo>
                <a:lnTo>
                  <a:pt x="71182" y="122318"/>
                </a:lnTo>
                <a:lnTo>
                  <a:pt x="72205" y="122011"/>
                </a:lnTo>
                <a:lnTo>
                  <a:pt x="72000" y="121193"/>
                </a:lnTo>
                <a:lnTo>
                  <a:pt x="72102" y="120886"/>
                </a:lnTo>
                <a:lnTo>
                  <a:pt x="71898" y="120580"/>
                </a:lnTo>
                <a:lnTo>
                  <a:pt x="72000" y="120580"/>
                </a:lnTo>
                <a:lnTo>
                  <a:pt x="71693" y="120170"/>
                </a:lnTo>
                <a:lnTo>
                  <a:pt x="75477" y="119250"/>
                </a:lnTo>
                <a:lnTo>
                  <a:pt x="75886" y="117716"/>
                </a:lnTo>
                <a:lnTo>
                  <a:pt x="73739" y="114545"/>
                </a:lnTo>
                <a:lnTo>
                  <a:pt x="73739" y="114034"/>
                </a:lnTo>
                <a:lnTo>
                  <a:pt x="73943" y="114034"/>
                </a:lnTo>
                <a:lnTo>
                  <a:pt x="73841" y="113420"/>
                </a:lnTo>
                <a:lnTo>
                  <a:pt x="74045" y="113932"/>
                </a:lnTo>
                <a:lnTo>
                  <a:pt x="73841" y="114341"/>
                </a:lnTo>
                <a:lnTo>
                  <a:pt x="74557" y="115466"/>
                </a:lnTo>
                <a:lnTo>
                  <a:pt x="77216" y="115875"/>
                </a:lnTo>
                <a:lnTo>
                  <a:pt x="79466" y="111580"/>
                </a:lnTo>
                <a:lnTo>
                  <a:pt x="79568" y="111682"/>
                </a:lnTo>
                <a:lnTo>
                  <a:pt x="79568" y="111273"/>
                </a:lnTo>
                <a:lnTo>
                  <a:pt x="79466" y="110966"/>
                </a:lnTo>
                <a:lnTo>
                  <a:pt x="79773" y="111273"/>
                </a:lnTo>
                <a:lnTo>
                  <a:pt x="79875" y="111273"/>
                </a:lnTo>
                <a:lnTo>
                  <a:pt x="79364" y="112500"/>
                </a:lnTo>
                <a:lnTo>
                  <a:pt x="79773" y="112193"/>
                </a:lnTo>
                <a:lnTo>
                  <a:pt x="80080" y="111170"/>
                </a:lnTo>
                <a:lnTo>
                  <a:pt x="79875" y="111273"/>
                </a:lnTo>
                <a:lnTo>
                  <a:pt x="79875" y="111273"/>
                </a:lnTo>
                <a:lnTo>
                  <a:pt x="81409" y="107898"/>
                </a:lnTo>
                <a:lnTo>
                  <a:pt x="81102" y="106159"/>
                </a:lnTo>
                <a:lnTo>
                  <a:pt x="81614" y="106057"/>
                </a:lnTo>
                <a:lnTo>
                  <a:pt x="81511" y="106159"/>
                </a:lnTo>
                <a:lnTo>
                  <a:pt x="85398" y="103705"/>
                </a:lnTo>
                <a:lnTo>
                  <a:pt x="85807" y="103602"/>
                </a:lnTo>
                <a:lnTo>
                  <a:pt x="85909" y="103398"/>
                </a:lnTo>
                <a:lnTo>
                  <a:pt x="86114" y="103705"/>
                </a:lnTo>
                <a:lnTo>
                  <a:pt x="86830" y="103602"/>
                </a:lnTo>
                <a:lnTo>
                  <a:pt x="86932" y="103091"/>
                </a:lnTo>
                <a:lnTo>
                  <a:pt x="87750" y="102580"/>
                </a:lnTo>
                <a:lnTo>
                  <a:pt x="89080" y="94398"/>
                </a:lnTo>
                <a:lnTo>
                  <a:pt x="89080" y="93170"/>
                </a:lnTo>
                <a:lnTo>
                  <a:pt x="89284" y="93068"/>
                </a:lnTo>
                <a:lnTo>
                  <a:pt x="89489" y="93375"/>
                </a:lnTo>
                <a:lnTo>
                  <a:pt x="90409" y="91534"/>
                </a:lnTo>
                <a:lnTo>
                  <a:pt x="90409" y="91739"/>
                </a:lnTo>
                <a:lnTo>
                  <a:pt x="92557" y="87136"/>
                </a:lnTo>
                <a:lnTo>
                  <a:pt x="91943" y="85398"/>
                </a:lnTo>
                <a:lnTo>
                  <a:pt x="84273" y="82739"/>
                </a:lnTo>
                <a:lnTo>
                  <a:pt x="84068" y="82943"/>
                </a:lnTo>
                <a:lnTo>
                  <a:pt x="83966" y="82534"/>
                </a:lnTo>
                <a:lnTo>
                  <a:pt x="83557" y="83352"/>
                </a:lnTo>
                <a:lnTo>
                  <a:pt x="83557" y="83352"/>
                </a:lnTo>
                <a:lnTo>
                  <a:pt x="83659" y="82636"/>
                </a:lnTo>
                <a:lnTo>
                  <a:pt x="83557" y="82330"/>
                </a:lnTo>
                <a:lnTo>
                  <a:pt x="83557" y="81818"/>
                </a:lnTo>
                <a:lnTo>
                  <a:pt x="80591" y="80795"/>
                </a:lnTo>
                <a:lnTo>
                  <a:pt x="79057" y="82739"/>
                </a:lnTo>
                <a:lnTo>
                  <a:pt x="79364" y="81818"/>
                </a:lnTo>
                <a:lnTo>
                  <a:pt x="78341" y="82125"/>
                </a:lnTo>
                <a:lnTo>
                  <a:pt x="77932" y="81307"/>
                </a:lnTo>
                <a:lnTo>
                  <a:pt x="77625" y="81205"/>
                </a:lnTo>
                <a:lnTo>
                  <a:pt x="77011" y="81614"/>
                </a:lnTo>
                <a:lnTo>
                  <a:pt x="76295" y="81614"/>
                </a:lnTo>
                <a:lnTo>
                  <a:pt x="78852" y="78750"/>
                </a:lnTo>
                <a:lnTo>
                  <a:pt x="77216" y="75375"/>
                </a:lnTo>
                <a:lnTo>
                  <a:pt x="77011" y="75580"/>
                </a:lnTo>
                <a:lnTo>
                  <a:pt x="76807" y="75068"/>
                </a:lnTo>
                <a:lnTo>
                  <a:pt x="76705" y="75170"/>
                </a:lnTo>
                <a:lnTo>
                  <a:pt x="75273" y="74148"/>
                </a:lnTo>
                <a:lnTo>
                  <a:pt x="75068" y="74557"/>
                </a:lnTo>
                <a:lnTo>
                  <a:pt x="74455" y="73841"/>
                </a:lnTo>
                <a:lnTo>
                  <a:pt x="73432" y="74148"/>
                </a:lnTo>
                <a:lnTo>
                  <a:pt x="72614" y="73943"/>
                </a:lnTo>
                <a:lnTo>
                  <a:pt x="72307" y="74352"/>
                </a:lnTo>
                <a:lnTo>
                  <a:pt x="72307" y="73739"/>
                </a:lnTo>
                <a:lnTo>
                  <a:pt x="71284" y="72920"/>
                </a:lnTo>
                <a:lnTo>
                  <a:pt x="70977" y="73432"/>
                </a:lnTo>
                <a:lnTo>
                  <a:pt x="70977" y="73432"/>
                </a:lnTo>
                <a:lnTo>
                  <a:pt x="71080" y="72307"/>
                </a:lnTo>
                <a:lnTo>
                  <a:pt x="69852" y="71284"/>
                </a:lnTo>
                <a:lnTo>
                  <a:pt x="68420" y="71182"/>
                </a:lnTo>
                <a:lnTo>
                  <a:pt x="68830" y="70875"/>
                </a:lnTo>
                <a:lnTo>
                  <a:pt x="69034" y="70568"/>
                </a:lnTo>
                <a:lnTo>
                  <a:pt x="68932" y="70159"/>
                </a:lnTo>
                <a:lnTo>
                  <a:pt x="68420" y="69852"/>
                </a:lnTo>
                <a:lnTo>
                  <a:pt x="68318" y="69955"/>
                </a:lnTo>
                <a:lnTo>
                  <a:pt x="68318" y="70159"/>
                </a:lnTo>
                <a:lnTo>
                  <a:pt x="67909" y="69852"/>
                </a:lnTo>
                <a:lnTo>
                  <a:pt x="67807" y="69955"/>
                </a:lnTo>
                <a:lnTo>
                  <a:pt x="67602" y="69545"/>
                </a:lnTo>
                <a:lnTo>
                  <a:pt x="67398" y="69648"/>
                </a:lnTo>
                <a:lnTo>
                  <a:pt x="67295" y="69239"/>
                </a:lnTo>
                <a:lnTo>
                  <a:pt x="68216" y="69034"/>
                </a:lnTo>
                <a:lnTo>
                  <a:pt x="66068" y="69136"/>
                </a:lnTo>
                <a:lnTo>
                  <a:pt x="66068" y="69239"/>
                </a:lnTo>
                <a:lnTo>
                  <a:pt x="66580" y="69239"/>
                </a:lnTo>
                <a:lnTo>
                  <a:pt x="65045" y="69648"/>
                </a:lnTo>
                <a:lnTo>
                  <a:pt x="64636" y="69443"/>
                </a:lnTo>
                <a:lnTo>
                  <a:pt x="64432" y="69136"/>
                </a:lnTo>
                <a:lnTo>
                  <a:pt x="62489" y="69136"/>
                </a:lnTo>
                <a:lnTo>
                  <a:pt x="62284" y="68523"/>
                </a:lnTo>
                <a:lnTo>
                  <a:pt x="61466" y="68216"/>
                </a:lnTo>
                <a:lnTo>
                  <a:pt x="61159" y="67705"/>
                </a:lnTo>
                <a:lnTo>
                  <a:pt x="60750" y="67705"/>
                </a:lnTo>
                <a:lnTo>
                  <a:pt x="61159" y="68114"/>
                </a:lnTo>
                <a:lnTo>
                  <a:pt x="59727" y="68727"/>
                </a:lnTo>
                <a:lnTo>
                  <a:pt x="59523" y="69239"/>
                </a:lnTo>
                <a:lnTo>
                  <a:pt x="59932" y="70057"/>
                </a:lnTo>
                <a:lnTo>
                  <a:pt x="59625" y="70670"/>
                </a:lnTo>
                <a:lnTo>
                  <a:pt x="59216" y="70364"/>
                </a:lnTo>
                <a:lnTo>
                  <a:pt x="59114" y="69648"/>
                </a:lnTo>
                <a:lnTo>
                  <a:pt x="59420" y="69239"/>
                </a:lnTo>
                <a:lnTo>
                  <a:pt x="59318" y="68727"/>
                </a:lnTo>
                <a:lnTo>
                  <a:pt x="59420" y="68727"/>
                </a:lnTo>
                <a:lnTo>
                  <a:pt x="59216" y="68114"/>
                </a:lnTo>
                <a:lnTo>
                  <a:pt x="59830" y="67807"/>
                </a:lnTo>
                <a:lnTo>
                  <a:pt x="59625" y="67295"/>
                </a:lnTo>
                <a:lnTo>
                  <a:pt x="56966" y="68932"/>
                </a:lnTo>
                <a:lnTo>
                  <a:pt x="56966" y="68727"/>
                </a:lnTo>
                <a:lnTo>
                  <a:pt x="56557" y="68625"/>
                </a:lnTo>
                <a:lnTo>
                  <a:pt x="55739" y="69648"/>
                </a:lnTo>
                <a:lnTo>
                  <a:pt x="55841" y="69545"/>
                </a:lnTo>
                <a:lnTo>
                  <a:pt x="55534" y="70364"/>
                </a:lnTo>
                <a:lnTo>
                  <a:pt x="54614" y="71182"/>
                </a:lnTo>
                <a:lnTo>
                  <a:pt x="54511" y="71898"/>
                </a:lnTo>
                <a:lnTo>
                  <a:pt x="52977" y="70364"/>
                </a:lnTo>
                <a:lnTo>
                  <a:pt x="52057" y="70261"/>
                </a:lnTo>
                <a:lnTo>
                  <a:pt x="51034" y="70875"/>
                </a:lnTo>
                <a:lnTo>
                  <a:pt x="50011" y="70670"/>
                </a:lnTo>
                <a:lnTo>
                  <a:pt x="50011" y="70670"/>
                </a:lnTo>
                <a:lnTo>
                  <a:pt x="50114" y="70875"/>
                </a:lnTo>
                <a:lnTo>
                  <a:pt x="48375" y="68420"/>
                </a:lnTo>
                <a:lnTo>
                  <a:pt x="48580" y="67602"/>
                </a:lnTo>
                <a:lnTo>
                  <a:pt x="48682" y="67705"/>
                </a:lnTo>
                <a:lnTo>
                  <a:pt x="48784" y="66989"/>
                </a:lnTo>
                <a:lnTo>
                  <a:pt x="48784" y="67193"/>
                </a:lnTo>
                <a:lnTo>
                  <a:pt x="49193" y="64739"/>
                </a:lnTo>
                <a:lnTo>
                  <a:pt x="48989" y="64330"/>
                </a:lnTo>
                <a:lnTo>
                  <a:pt x="48580" y="64125"/>
                </a:lnTo>
                <a:lnTo>
                  <a:pt x="48886" y="64227"/>
                </a:lnTo>
                <a:lnTo>
                  <a:pt x="48273" y="63716"/>
                </a:lnTo>
                <a:lnTo>
                  <a:pt x="44284" y="63614"/>
                </a:lnTo>
                <a:lnTo>
                  <a:pt x="45000" y="62795"/>
                </a:lnTo>
                <a:lnTo>
                  <a:pt x="45102" y="61159"/>
                </a:lnTo>
                <a:lnTo>
                  <a:pt x="45409" y="60648"/>
                </a:lnTo>
                <a:lnTo>
                  <a:pt x="45511" y="61261"/>
                </a:lnTo>
                <a:lnTo>
                  <a:pt x="46023" y="60136"/>
                </a:lnTo>
                <a:lnTo>
                  <a:pt x="45818" y="60239"/>
                </a:lnTo>
                <a:lnTo>
                  <a:pt x="46125" y="59932"/>
                </a:lnTo>
                <a:lnTo>
                  <a:pt x="46125" y="59625"/>
                </a:lnTo>
                <a:lnTo>
                  <a:pt x="46534" y="58807"/>
                </a:lnTo>
                <a:lnTo>
                  <a:pt x="46432" y="57989"/>
                </a:lnTo>
                <a:lnTo>
                  <a:pt x="43875" y="58295"/>
                </a:lnTo>
                <a:lnTo>
                  <a:pt x="42955" y="60239"/>
                </a:lnTo>
                <a:lnTo>
                  <a:pt x="42341" y="60648"/>
                </a:lnTo>
                <a:lnTo>
                  <a:pt x="42545" y="60648"/>
                </a:lnTo>
                <a:lnTo>
                  <a:pt x="42443" y="60955"/>
                </a:lnTo>
                <a:lnTo>
                  <a:pt x="39477" y="61261"/>
                </a:lnTo>
                <a:lnTo>
                  <a:pt x="38557" y="60750"/>
                </a:lnTo>
                <a:lnTo>
                  <a:pt x="38557" y="60750"/>
                </a:lnTo>
                <a:lnTo>
                  <a:pt x="38659" y="60852"/>
                </a:lnTo>
                <a:lnTo>
                  <a:pt x="38659" y="60852"/>
                </a:lnTo>
                <a:lnTo>
                  <a:pt x="38352" y="60648"/>
                </a:lnTo>
                <a:lnTo>
                  <a:pt x="38352" y="60648"/>
                </a:lnTo>
                <a:lnTo>
                  <a:pt x="38557" y="60750"/>
                </a:lnTo>
                <a:lnTo>
                  <a:pt x="37432" y="57989"/>
                </a:lnTo>
                <a:lnTo>
                  <a:pt x="37432" y="58193"/>
                </a:lnTo>
                <a:lnTo>
                  <a:pt x="37227" y="57375"/>
                </a:lnTo>
                <a:lnTo>
                  <a:pt x="37432" y="57989"/>
                </a:lnTo>
                <a:lnTo>
                  <a:pt x="38455" y="52159"/>
                </a:lnTo>
                <a:lnTo>
                  <a:pt x="38250" y="51750"/>
                </a:lnTo>
                <a:lnTo>
                  <a:pt x="38761" y="51545"/>
                </a:lnTo>
                <a:lnTo>
                  <a:pt x="38761" y="51341"/>
                </a:lnTo>
                <a:lnTo>
                  <a:pt x="39068" y="51136"/>
                </a:lnTo>
                <a:lnTo>
                  <a:pt x="38966" y="51136"/>
                </a:lnTo>
                <a:lnTo>
                  <a:pt x="39170" y="51034"/>
                </a:lnTo>
                <a:lnTo>
                  <a:pt x="39375" y="50830"/>
                </a:lnTo>
                <a:lnTo>
                  <a:pt x="39682" y="50727"/>
                </a:lnTo>
                <a:lnTo>
                  <a:pt x="39580" y="50523"/>
                </a:lnTo>
                <a:lnTo>
                  <a:pt x="40091" y="50625"/>
                </a:lnTo>
                <a:lnTo>
                  <a:pt x="41216" y="49909"/>
                </a:lnTo>
                <a:lnTo>
                  <a:pt x="41216" y="49705"/>
                </a:lnTo>
                <a:lnTo>
                  <a:pt x="41420" y="49398"/>
                </a:lnTo>
                <a:lnTo>
                  <a:pt x="41420" y="49602"/>
                </a:lnTo>
                <a:lnTo>
                  <a:pt x="41625" y="49602"/>
                </a:lnTo>
                <a:lnTo>
                  <a:pt x="41318" y="49807"/>
                </a:lnTo>
                <a:lnTo>
                  <a:pt x="42341" y="49193"/>
                </a:lnTo>
                <a:lnTo>
                  <a:pt x="43773" y="49602"/>
                </a:lnTo>
                <a:lnTo>
                  <a:pt x="43977" y="49398"/>
                </a:lnTo>
                <a:lnTo>
                  <a:pt x="44489" y="49602"/>
                </a:lnTo>
                <a:lnTo>
                  <a:pt x="44489" y="49909"/>
                </a:lnTo>
                <a:lnTo>
                  <a:pt x="44386" y="49909"/>
                </a:lnTo>
                <a:lnTo>
                  <a:pt x="45205" y="50114"/>
                </a:lnTo>
                <a:lnTo>
                  <a:pt x="45409" y="49705"/>
                </a:lnTo>
                <a:lnTo>
                  <a:pt x="45920" y="50216"/>
                </a:lnTo>
                <a:lnTo>
                  <a:pt x="46125" y="50216"/>
                </a:lnTo>
                <a:lnTo>
                  <a:pt x="45818" y="49705"/>
                </a:lnTo>
                <a:lnTo>
                  <a:pt x="46227" y="49091"/>
                </a:lnTo>
                <a:lnTo>
                  <a:pt x="46227" y="49091"/>
                </a:lnTo>
                <a:lnTo>
                  <a:pt x="45920" y="49295"/>
                </a:lnTo>
                <a:lnTo>
                  <a:pt x="46023" y="48989"/>
                </a:lnTo>
                <a:lnTo>
                  <a:pt x="45307" y="49091"/>
                </a:lnTo>
                <a:lnTo>
                  <a:pt x="47557" y="48477"/>
                </a:lnTo>
                <a:lnTo>
                  <a:pt x="47557" y="48477"/>
                </a:lnTo>
                <a:lnTo>
                  <a:pt x="47455" y="48989"/>
                </a:lnTo>
                <a:lnTo>
                  <a:pt x="47966" y="48784"/>
                </a:lnTo>
                <a:lnTo>
                  <a:pt x="47966" y="48886"/>
                </a:lnTo>
                <a:lnTo>
                  <a:pt x="48477" y="48580"/>
                </a:lnTo>
                <a:lnTo>
                  <a:pt x="48477" y="48580"/>
                </a:lnTo>
                <a:lnTo>
                  <a:pt x="48170" y="48886"/>
                </a:lnTo>
                <a:lnTo>
                  <a:pt x="48886" y="48784"/>
                </a:lnTo>
                <a:lnTo>
                  <a:pt x="49602" y="48886"/>
                </a:lnTo>
                <a:lnTo>
                  <a:pt x="49500" y="49091"/>
                </a:lnTo>
                <a:lnTo>
                  <a:pt x="49655" y="49401"/>
                </a:lnTo>
                <a:lnTo>
                  <a:pt x="49655" y="49401"/>
                </a:lnTo>
                <a:lnTo>
                  <a:pt x="51239" y="49500"/>
                </a:lnTo>
                <a:lnTo>
                  <a:pt x="51750" y="50216"/>
                </a:lnTo>
                <a:lnTo>
                  <a:pt x="51443" y="51545"/>
                </a:lnTo>
                <a:lnTo>
                  <a:pt x="51648" y="51239"/>
                </a:lnTo>
                <a:lnTo>
                  <a:pt x="51852" y="51341"/>
                </a:lnTo>
                <a:lnTo>
                  <a:pt x="51443" y="51750"/>
                </a:lnTo>
                <a:lnTo>
                  <a:pt x="52670" y="54102"/>
                </a:lnTo>
                <a:lnTo>
                  <a:pt x="52875" y="54102"/>
                </a:lnTo>
                <a:lnTo>
                  <a:pt x="53485" y="53390"/>
                </a:lnTo>
                <a:lnTo>
                  <a:pt x="53485" y="53390"/>
                </a:lnTo>
                <a:lnTo>
                  <a:pt x="53403" y="50915"/>
                </a:lnTo>
                <a:lnTo>
                  <a:pt x="53591" y="50727"/>
                </a:lnTo>
                <a:lnTo>
                  <a:pt x="53489" y="47761"/>
                </a:lnTo>
                <a:lnTo>
                  <a:pt x="53693" y="47659"/>
                </a:lnTo>
                <a:lnTo>
                  <a:pt x="54307" y="46636"/>
                </a:lnTo>
                <a:lnTo>
                  <a:pt x="54307" y="46841"/>
                </a:lnTo>
                <a:lnTo>
                  <a:pt x="54409" y="46739"/>
                </a:lnTo>
                <a:lnTo>
                  <a:pt x="54409" y="46636"/>
                </a:lnTo>
                <a:lnTo>
                  <a:pt x="55841" y="45716"/>
                </a:lnTo>
                <a:lnTo>
                  <a:pt x="55841" y="45818"/>
                </a:lnTo>
                <a:lnTo>
                  <a:pt x="57170" y="44898"/>
                </a:lnTo>
                <a:lnTo>
                  <a:pt x="57170" y="45102"/>
                </a:lnTo>
                <a:lnTo>
                  <a:pt x="57784" y="44284"/>
                </a:lnTo>
                <a:lnTo>
                  <a:pt x="58705" y="44080"/>
                </a:lnTo>
                <a:lnTo>
                  <a:pt x="58193" y="43875"/>
                </a:lnTo>
                <a:lnTo>
                  <a:pt x="58602" y="43875"/>
                </a:lnTo>
                <a:lnTo>
                  <a:pt x="58295" y="43466"/>
                </a:lnTo>
                <a:lnTo>
                  <a:pt x="59420" y="43364"/>
                </a:lnTo>
                <a:lnTo>
                  <a:pt x="59523" y="43057"/>
                </a:lnTo>
                <a:lnTo>
                  <a:pt x="59523" y="43057"/>
                </a:lnTo>
                <a:lnTo>
                  <a:pt x="59216" y="43364"/>
                </a:lnTo>
                <a:lnTo>
                  <a:pt x="58705" y="43057"/>
                </a:lnTo>
                <a:lnTo>
                  <a:pt x="58807" y="42750"/>
                </a:lnTo>
                <a:lnTo>
                  <a:pt x="59216" y="42852"/>
                </a:lnTo>
                <a:lnTo>
                  <a:pt x="59318" y="42750"/>
                </a:lnTo>
                <a:lnTo>
                  <a:pt x="59523" y="42852"/>
                </a:lnTo>
                <a:lnTo>
                  <a:pt x="59523" y="42545"/>
                </a:lnTo>
                <a:lnTo>
                  <a:pt x="59420" y="42034"/>
                </a:lnTo>
                <a:lnTo>
                  <a:pt x="59216" y="41932"/>
                </a:lnTo>
                <a:lnTo>
                  <a:pt x="58705" y="41625"/>
                </a:lnTo>
                <a:lnTo>
                  <a:pt x="59114" y="41727"/>
                </a:lnTo>
                <a:lnTo>
                  <a:pt x="59216" y="41932"/>
                </a:lnTo>
                <a:lnTo>
                  <a:pt x="59216" y="41932"/>
                </a:lnTo>
                <a:lnTo>
                  <a:pt x="59114" y="41420"/>
                </a:lnTo>
                <a:lnTo>
                  <a:pt x="59420" y="41420"/>
                </a:lnTo>
                <a:lnTo>
                  <a:pt x="59523" y="41318"/>
                </a:lnTo>
                <a:lnTo>
                  <a:pt x="59011" y="40705"/>
                </a:lnTo>
                <a:lnTo>
                  <a:pt x="59523" y="41216"/>
                </a:lnTo>
                <a:lnTo>
                  <a:pt x="59523" y="40807"/>
                </a:lnTo>
                <a:lnTo>
                  <a:pt x="58909" y="40500"/>
                </a:lnTo>
                <a:lnTo>
                  <a:pt x="59318" y="39989"/>
                </a:lnTo>
                <a:lnTo>
                  <a:pt x="59011" y="40500"/>
                </a:lnTo>
                <a:lnTo>
                  <a:pt x="59216" y="40398"/>
                </a:lnTo>
                <a:lnTo>
                  <a:pt x="59216" y="40602"/>
                </a:lnTo>
                <a:lnTo>
                  <a:pt x="59318" y="40500"/>
                </a:lnTo>
                <a:lnTo>
                  <a:pt x="59625" y="40807"/>
                </a:lnTo>
                <a:lnTo>
                  <a:pt x="59523" y="40295"/>
                </a:lnTo>
                <a:lnTo>
                  <a:pt x="59727" y="40500"/>
                </a:lnTo>
                <a:lnTo>
                  <a:pt x="59830" y="39580"/>
                </a:lnTo>
                <a:lnTo>
                  <a:pt x="60034" y="39477"/>
                </a:lnTo>
                <a:lnTo>
                  <a:pt x="60034" y="39580"/>
                </a:lnTo>
                <a:lnTo>
                  <a:pt x="60136" y="39375"/>
                </a:lnTo>
                <a:lnTo>
                  <a:pt x="60136" y="39477"/>
                </a:lnTo>
                <a:lnTo>
                  <a:pt x="60443" y="39273"/>
                </a:lnTo>
                <a:lnTo>
                  <a:pt x="60443" y="39375"/>
                </a:lnTo>
                <a:lnTo>
                  <a:pt x="60341" y="39477"/>
                </a:lnTo>
                <a:lnTo>
                  <a:pt x="60443" y="39477"/>
                </a:lnTo>
                <a:lnTo>
                  <a:pt x="60034" y="39784"/>
                </a:lnTo>
                <a:lnTo>
                  <a:pt x="60136" y="39784"/>
                </a:lnTo>
                <a:lnTo>
                  <a:pt x="59830" y="40193"/>
                </a:lnTo>
                <a:lnTo>
                  <a:pt x="60136" y="40295"/>
                </a:lnTo>
                <a:lnTo>
                  <a:pt x="60136" y="40500"/>
                </a:lnTo>
                <a:lnTo>
                  <a:pt x="60034" y="40705"/>
                </a:lnTo>
                <a:lnTo>
                  <a:pt x="60034" y="40909"/>
                </a:lnTo>
                <a:lnTo>
                  <a:pt x="60136" y="40909"/>
                </a:lnTo>
                <a:lnTo>
                  <a:pt x="59727" y="41830"/>
                </a:lnTo>
                <a:lnTo>
                  <a:pt x="60750" y="40500"/>
                </a:lnTo>
                <a:lnTo>
                  <a:pt x="60750" y="39375"/>
                </a:lnTo>
                <a:lnTo>
                  <a:pt x="61057" y="39886"/>
                </a:lnTo>
                <a:lnTo>
                  <a:pt x="62182" y="38864"/>
                </a:lnTo>
                <a:lnTo>
                  <a:pt x="62386" y="38455"/>
                </a:lnTo>
                <a:lnTo>
                  <a:pt x="62284" y="38250"/>
                </a:lnTo>
                <a:lnTo>
                  <a:pt x="62591" y="37636"/>
                </a:lnTo>
                <a:lnTo>
                  <a:pt x="62489" y="38148"/>
                </a:lnTo>
                <a:lnTo>
                  <a:pt x="64943" y="37125"/>
                </a:lnTo>
                <a:lnTo>
                  <a:pt x="65045" y="37227"/>
                </a:lnTo>
                <a:lnTo>
                  <a:pt x="65148" y="37125"/>
                </a:lnTo>
                <a:lnTo>
                  <a:pt x="65148" y="37125"/>
                </a:lnTo>
                <a:lnTo>
                  <a:pt x="65045" y="37432"/>
                </a:lnTo>
                <a:lnTo>
                  <a:pt x="65557" y="37227"/>
                </a:lnTo>
                <a:lnTo>
                  <a:pt x="65557" y="37227"/>
                </a:lnTo>
                <a:lnTo>
                  <a:pt x="65455" y="37330"/>
                </a:lnTo>
                <a:lnTo>
                  <a:pt x="66068" y="37227"/>
                </a:lnTo>
                <a:lnTo>
                  <a:pt x="65966" y="36818"/>
                </a:lnTo>
                <a:lnTo>
                  <a:pt x="65761" y="37125"/>
                </a:lnTo>
                <a:lnTo>
                  <a:pt x="65455" y="36614"/>
                </a:lnTo>
                <a:lnTo>
                  <a:pt x="66784" y="35080"/>
                </a:lnTo>
                <a:lnTo>
                  <a:pt x="66886" y="35182"/>
                </a:lnTo>
                <a:lnTo>
                  <a:pt x="66989" y="34977"/>
                </a:lnTo>
                <a:lnTo>
                  <a:pt x="66989" y="35080"/>
                </a:lnTo>
                <a:lnTo>
                  <a:pt x="67091" y="34875"/>
                </a:lnTo>
                <a:lnTo>
                  <a:pt x="67091" y="35080"/>
                </a:lnTo>
                <a:lnTo>
                  <a:pt x="67193" y="34977"/>
                </a:lnTo>
                <a:lnTo>
                  <a:pt x="68011" y="34364"/>
                </a:lnTo>
                <a:lnTo>
                  <a:pt x="68011" y="34466"/>
                </a:lnTo>
                <a:lnTo>
                  <a:pt x="67909" y="34568"/>
                </a:lnTo>
                <a:lnTo>
                  <a:pt x="68114" y="34670"/>
                </a:lnTo>
                <a:lnTo>
                  <a:pt x="68216" y="34364"/>
                </a:lnTo>
                <a:lnTo>
                  <a:pt x="68523" y="34568"/>
                </a:lnTo>
                <a:lnTo>
                  <a:pt x="69136" y="34261"/>
                </a:lnTo>
                <a:lnTo>
                  <a:pt x="69545" y="33648"/>
                </a:lnTo>
                <a:lnTo>
                  <a:pt x="70568" y="33443"/>
                </a:lnTo>
                <a:lnTo>
                  <a:pt x="70466" y="33545"/>
                </a:lnTo>
                <a:lnTo>
                  <a:pt x="71795" y="32932"/>
                </a:lnTo>
                <a:lnTo>
                  <a:pt x="72102" y="33034"/>
                </a:lnTo>
                <a:lnTo>
                  <a:pt x="71386" y="33443"/>
                </a:lnTo>
                <a:lnTo>
                  <a:pt x="72716" y="33443"/>
                </a:lnTo>
                <a:lnTo>
                  <a:pt x="71898" y="33852"/>
                </a:lnTo>
                <a:lnTo>
                  <a:pt x="71898" y="33545"/>
                </a:lnTo>
                <a:lnTo>
                  <a:pt x="71795" y="33545"/>
                </a:lnTo>
                <a:lnTo>
                  <a:pt x="70568" y="34261"/>
                </a:lnTo>
                <a:lnTo>
                  <a:pt x="70568" y="34261"/>
                </a:lnTo>
                <a:lnTo>
                  <a:pt x="70364" y="34364"/>
                </a:lnTo>
                <a:lnTo>
                  <a:pt x="69955" y="35182"/>
                </a:lnTo>
                <a:lnTo>
                  <a:pt x="70261" y="35386"/>
                </a:lnTo>
                <a:lnTo>
                  <a:pt x="71795" y="34364"/>
                </a:lnTo>
                <a:lnTo>
                  <a:pt x="71795" y="34466"/>
                </a:lnTo>
                <a:lnTo>
                  <a:pt x="71898" y="34261"/>
                </a:lnTo>
                <a:lnTo>
                  <a:pt x="74250" y="33648"/>
                </a:lnTo>
                <a:lnTo>
                  <a:pt x="74250" y="33443"/>
                </a:lnTo>
                <a:lnTo>
                  <a:pt x="74250" y="33136"/>
                </a:lnTo>
                <a:lnTo>
                  <a:pt x="73943" y="32932"/>
                </a:lnTo>
                <a:lnTo>
                  <a:pt x="73227" y="33239"/>
                </a:lnTo>
                <a:lnTo>
                  <a:pt x="73330" y="33136"/>
                </a:lnTo>
                <a:lnTo>
                  <a:pt x="72307" y="32830"/>
                </a:lnTo>
                <a:lnTo>
                  <a:pt x="72511" y="32727"/>
                </a:lnTo>
                <a:lnTo>
                  <a:pt x="72000" y="32420"/>
                </a:lnTo>
                <a:lnTo>
                  <a:pt x="72000" y="31807"/>
                </a:lnTo>
                <a:lnTo>
                  <a:pt x="71693" y="31705"/>
                </a:lnTo>
                <a:lnTo>
                  <a:pt x="72409" y="31091"/>
                </a:lnTo>
                <a:lnTo>
                  <a:pt x="72146" y="31003"/>
                </a:lnTo>
                <a:lnTo>
                  <a:pt x="72146" y="31003"/>
                </a:lnTo>
                <a:lnTo>
                  <a:pt x="71795" y="31091"/>
                </a:lnTo>
                <a:lnTo>
                  <a:pt x="70875" y="30784"/>
                </a:lnTo>
                <a:lnTo>
                  <a:pt x="72102" y="30784"/>
                </a:lnTo>
                <a:lnTo>
                  <a:pt x="72818" y="29966"/>
                </a:lnTo>
                <a:lnTo>
                  <a:pt x="70568" y="29966"/>
                </a:lnTo>
                <a:lnTo>
                  <a:pt x="63307" y="33852"/>
                </a:lnTo>
                <a:lnTo>
                  <a:pt x="63307" y="33852"/>
                </a:lnTo>
                <a:lnTo>
                  <a:pt x="68114" y="31091"/>
                </a:lnTo>
                <a:lnTo>
                  <a:pt x="67602" y="30375"/>
                </a:lnTo>
                <a:lnTo>
                  <a:pt x="79977" y="27205"/>
                </a:lnTo>
                <a:lnTo>
                  <a:pt x="80795" y="26489"/>
                </a:lnTo>
                <a:lnTo>
                  <a:pt x="80591" y="26284"/>
                </a:lnTo>
                <a:lnTo>
                  <a:pt x="81000" y="26080"/>
                </a:lnTo>
                <a:lnTo>
                  <a:pt x="81205" y="25466"/>
                </a:lnTo>
                <a:lnTo>
                  <a:pt x="80898" y="25159"/>
                </a:lnTo>
                <a:lnTo>
                  <a:pt x="80080" y="25364"/>
                </a:lnTo>
                <a:lnTo>
                  <a:pt x="79977" y="25261"/>
                </a:lnTo>
                <a:lnTo>
                  <a:pt x="80386" y="24852"/>
                </a:lnTo>
                <a:lnTo>
                  <a:pt x="79875" y="24750"/>
                </a:lnTo>
                <a:lnTo>
                  <a:pt x="77727" y="25568"/>
                </a:lnTo>
                <a:lnTo>
                  <a:pt x="78034" y="25364"/>
                </a:lnTo>
                <a:lnTo>
                  <a:pt x="77830" y="25261"/>
                </a:lnTo>
                <a:lnTo>
                  <a:pt x="80182" y="24545"/>
                </a:lnTo>
                <a:lnTo>
                  <a:pt x="80182" y="24034"/>
                </a:lnTo>
                <a:lnTo>
                  <a:pt x="79773" y="24136"/>
                </a:lnTo>
                <a:lnTo>
                  <a:pt x="79261" y="23727"/>
                </a:lnTo>
                <a:lnTo>
                  <a:pt x="78648" y="24034"/>
                </a:lnTo>
                <a:lnTo>
                  <a:pt x="79159" y="23727"/>
                </a:lnTo>
                <a:lnTo>
                  <a:pt x="78852" y="23625"/>
                </a:lnTo>
                <a:lnTo>
                  <a:pt x="78239" y="23830"/>
                </a:lnTo>
                <a:lnTo>
                  <a:pt x="78648" y="23523"/>
                </a:lnTo>
                <a:lnTo>
                  <a:pt x="78648" y="23114"/>
                </a:lnTo>
                <a:lnTo>
                  <a:pt x="78545" y="23216"/>
                </a:lnTo>
                <a:lnTo>
                  <a:pt x="78443" y="23011"/>
                </a:lnTo>
                <a:lnTo>
                  <a:pt x="77932" y="22909"/>
                </a:lnTo>
                <a:lnTo>
                  <a:pt x="78136" y="22705"/>
                </a:lnTo>
                <a:lnTo>
                  <a:pt x="77830" y="22705"/>
                </a:lnTo>
                <a:lnTo>
                  <a:pt x="78136" y="22602"/>
                </a:lnTo>
                <a:lnTo>
                  <a:pt x="77727" y="22500"/>
                </a:lnTo>
                <a:lnTo>
                  <a:pt x="77932" y="22398"/>
                </a:lnTo>
                <a:lnTo>
                  <a:pt x="77523" y="22193"/>
                </a:lnTo>
                <a:lnTo>
                  <a:pt x="78341" y="22091"/>
                </a:lnTo>
                <a:lnTo>
                  <a:pt x="77727" y="21477"/>
                </a:lnTo>
                <a:lnTo>
                  <a:pt x="78341" y="21170"/>
                </a:lnTo>
                <a:lnTo>
                  <a:pt x="78034" y="20864"/>
                </a:lnTo>
                <a:lnTo>
                  <a:pt x="77420" y="20966"/>
                </a:lnTo>
                <a:lnTo>
                  <a:pt x="77420" y="20966"/>
                </a:lnTo>
                <a:lnTo>
                  <a:pt x="78136" y="20557"/>
                </a:lnTo>
                <a:lnTo>
                  <a:pt x="77318" y="20659"/>
                </a:lnTo>
                <a:lnTo>
                  <a:pt x="77318" y="20659"/>
                </a:lnTo>
                <a:lnTo>
                  <a:pt x="77932" y="20455"/>
                </a:lnTo>
                <a:lnTo>
                  <a:pt x="77727" y="20148"/>
                </a:lnTo>
                <a:lnTo>
                  <a:pt x="77932" y="20045"/>
                </a:lnTo>
                <a:lnTo>
                  <a:pt x="77318" y="20045"/>
                </a:lnTo>
                <a:lnTo>
                  <a:pt x="77727" y="19943"/>
                </a:lnTo>
                <a:lnTo>
                  <a:pt x="77523" y="19636"/>
                </a:lnTo>
                <a:lnTo>
                  <a:pt x="77727" y="19534"/>
                </a:lnTo>
                <a:lnTo>
                  <a:pt x="77625" y="19330"/>
                </a:lnTo>
                <a:lnTo>
                  <a:pt x="77420" y="19330"/>
                </a:lnTo>
                <a:lnTo>
                  <a:pt x="77216" y="19125"/>
                </a:lnTo>
                <a:lnTo>
                  <a:pt x="77216" y="18818"/>
                </a:lnTo>
                <a:lnTo>
                  <a:pt x="76705" y="19739"/>
                </a:lnTo>
                <a:lnTo>
                  <a:pt x="76398" y="19739"/>
                </a:lnTo>
                <a:lnTo>
                  <a:pt x="76295" y="20045"/>
                </a:lnTo>
                <a:lnTo>
                  <a:pt x="75580" y="20557"/>
                </a:lnTo>
                <a:lnTo>
                  <a:pt x="75477" y="20250"/>
                </a:lnTo>
                <a:lnTo>
                  <a:pt x="74148" y="21068"/>
                </a:lnTo>
                <a:lnTo>
                  <a:pt x="74250" y="20659"/>
                </a:lnTo>
                <a:lnTo>
                  <a:pt x="73943" y="20864"/>
                </a:lnTo>
                <a:lnTo>
                  <a:pt x="73841" y="20761"/>
                </a:lnTo>
                <a:lnTo>
                  <a:pt x="73739" y="20761"/>
                </a:lnTo>
                <a:lnTo>
                  <a:pt x="73943" y="20250"/>
                </a:lnTo>
                <a:lnTo>
                  <a:pt x="72716" y="20250"/>
                </a:lnTo>
                <a:lnTo>
                  <a:pt x="73534" y="19739"/>
                </a:lnTo>
                <a:lnTo>
                  <a:pt x="73330" y="19739"/>
                </a:lnTo>
                <a:lnTo>
                  <a:pt x="73534" y="19330"/>
                </a:lnTo>
                <a:lnTo>
                  <a:pt x="72920" y="19125"/>
                </a:lnTo>
                <a:lnTo>
                  <a:pt x="73636" y="19023"/>
                </a:lnTo>
                <a:lnTo>
                  <a:pt x="74148" y="18102"/>
                </a:lnTo>
                <a:lnTo>
                  <a:pt x="74148" y="18102"/>
                </a:lnTo>
                <a:lnTo>
                  <a:pt x="73841" y="18307"/>
                </a:lnTo>
                <a:lnTo>
                  <a:pt x="72716" y="17795"/>
                </a:lnTo>
                <a:lnTo>
                  <a:pt x="73023" y="17591"/>
                </a:lnTo>
                <a:lnTo>
                  <a:pt x="72511" y="17591"/>
                </a:lnTo>
                <a:lnTo>
                  <a:pt x="72000" y="16875"/>
                </a:lnTo>
                <a:lnTo>
                  <a:pt x="70364" y="17080"/>
                </a:lnTo>
                <a:lnTo>
                  <a:pt x="70466" y="16977"/>
                </a:lnTo>
                <a:lnTo>
                  <a:pt x="68932" y="16875"/>
                </a:lnTo>
                <a:lnTo>
                  <a:pt x="68727" y="17693"/>
                </a:lnTo>
                <a:lnTo>
                  <a:pt x="67909" y="18307"/>
                </a:lnTo>
                <a:lnTo>
                  <a:pt x="68318" y="18307"/>
                </a:lnTo>
                <a:lnTo>
                  <a:pt x="67909" y="19023"/>
                </a:lnTo>
                <a:lnTo>
                  <a:pt x="68114" y="19125"/>
                </a:lnTo>
                <a:lnTo>
                  <a:pt x="66580" y="20250"/>
                </a:lnTo>
                <a:lnTo>
                  <a:pt x="67193" y="21784"/>
                </a:lnTo>
                <a:lnTo>
                  <a:pt x="63511" y="24239"/>
                </a:lnTo>
                <a:lnTo>
                  <a:pt x="63716" y="24750"/>
                </a:lnTo>
                <a:lnTo>
                  <a:pt x="63614" y="24750"/>
                </a:lnTo>
                <a:lnTo>
                  <a:pt x="63716" y="25057"/>
                </a:lnTo>
                <a:lnTo>
                  <a:pt x="63307" y="26591"/>
                </a:lnTo>
                <a:lnTo>
                  <a:pt x="62693" y="27000"/>
                </a:lnTo>
                <a:lnTo>
                  <a:pt x="62795" y="27307"/>
                </a:lnTo>
                <a:lnTo>
                  <a:pt x="62489" y="27614"/>
                </a:lnTo>
                <a:lnTo>
                  <a:pt x="62386" y="27205"/>
                </a:lnTo>
                <a:lnTo>
                  <a:pt x="61977" y="27511"/>
                </a:lnTo>
                <a:lnTo>
                  <a:pt x="61977" y="28023"/>
                </a:lnTo>
                <a:lnTo>
                  <a:pt x="60955" y="27716"/>
                </a:lnTo>
                <a:lnTo>
                  <a:pt x="61364" y="27000"/>
                </a:lnTo>
                <a:lnTo>
                  <a:pt x="60648" y="26591"/>
                </a:lnTo>
                <a:lnTo>
                  <a:pt x="61466" y="24341"/>
                </a:lnTo>
                <a:lnTo>
                  <a:pt x="60852" y="23625"/>
                </a:lnTo>
                <a:lnTo>
                  <a:pt x="59420" y="23830"/>
                </a:lnTo>
                <a:lnTo>
                  <a:pt x="59216" y="23216"/>
                </a:lnTo>
                <a:lnTo>
                  <a:pt x="57682" y="22091"/>
                </a:lnTo>
                <a:lnTo>
                  <a:pt x="55227" y="21989"/>
                </a:lnTo>
                <a:lnTo>
                  <a:pt x="55330" y="21886"/>
                </a:lnTo>
                <a:lnTo>
                  <a:pt x="54920" y="22091"/>
                </a:lnTo>
                <a:lnTo>
                  <a:pt x="55636" y="20761"/>
                </a:lnTo>
                <a:lnTo>
                  <a:pt x="55534" y="20250"/>
                </a:lnTo>
                <a:lnTo>
                  <a:pt x="54614" y="20761"/>
                </a:lnTo>
                <a:lnTo>
                  <a:pt x="54920" y="20352"/>
                </a:lnTo>
                <a:lnTo>
                  <a:pt x="54716" y="20045"/>
                </a:lnTo>
                <a:lnTo>
                  <a:pt x="57580" y="17489"/>
                </a:lnTo>
                <a:lnTo>
                  <a:pt x="57580" y="17284"/>
                </a:lnTo>
                <a:lnTo>
                  <a:pt x="58091" y="16875"/>
                </a:lnTo>
                <a:lnTo>
                  <a:pt x="58398" y="17080"/>
                </a:lnTo>
                <a:lnTo>
                  <a:pt x="58398" y="16875"/>
                </a:lnTo>
                <a:lnTo>
                  <a:pt x="59114" y="16670"/>
                </a:lnTo>
                <a:lnTo>
                  <a:pt x="59216" y="16466"/>
                </a:lnTo>
                <a:lnTo>
                  <a:pt x="60136" y="16364"/>
                </a:lnTo>
                <a:lnTo>
                  <a:pt x="60239" y="15852"/>
                </a:lnTo>
                <a:lnTo>
                  <a:pt x="59830" y="15648"/>
                </a:lnTo>
                <a:lnTo>
                  <a:pt x="59420" y="15852"/>
                </a:lnTo>
                <a:lnTo>
                  <a:pt x="59727" y="15648"/>
                </a:lnTo>
                <a:lnTo>
                  <a:pt x="59011" y="15443"/>
                </a:lnTo>
                <a:lnTo>
                  <a:pt x="58909" y="15239"/>
                </a:lnTo>
                <a:lnTo>
                  <a:pt x="59932" y="15545"/>
                </a:lnTo>
                <a:lnTo>
                  <a:pt x="59932" y="15648"/>
                </a:lnTo>
                <a:lnTo>
                  <a:pt x="64227" y="14318"/>
                </a:lnTo>
                <a:lnTo>
                  <a:pt x="61670" y="13602"/>
                </a:lnTo>
                <a:lnTo>
                  <a:pt x="62693" y="13705"/>
                </a:lnTo>
                <a:lnTo>
                  <a:pt x="64330" y="14114"/>
                </a:lnTo>
                <a:lnTo>
                  <a:pt x="65455" y="13602"/>
                </a:lnTo>
                <a:lnTo>
                  <a:pt x="65250" y="13193"/>
                </a:lnTo>
                <a:lnTo>
                  <a:pt x="66170" y="13091"/>
                </a:lnTo>
                <a:lnTo>
                  <a:pt x="66375" y="13398"/>
                </a:lnTo>
                <a:lnTo>
                  <a:pt x="66784" y="13295"/>
                </a:lnTo>
                <a:lnTo>
                  <a:pt x="67091" y="13091"/>
                </a:lnTo>
                <a:lnTo>
                  <a:pt x="66580" y="12784"/>
                </a:lnTo>
                <a:lnTo>
                  <a:pt x="66580" y="12784"/>
                </a:lnTo>
                <a:lnTo>
                  <a:pt x="67091" y="12886"/>
                </a:lnTo>
                <a:lnTo>
                  <a:pt x="67398" y="13295"/>
                </a:lnTo>
                <a:lnTo>
                  <a:pt x="69545" y="12273"/>
                </a:lnTo>
                <a:lnTo>
                  <a:pt x="69443" y="11659"/>
                </a:lnTo>
                <a:lnTo>
                  <a:pt x="69955" y="11045"/>
                </a:lnTo>
                <a:lnTo>
                  <a:pt x="70568" y="10841"/>
                </a:lnTo>
                <a:lnTo>
                  <a:pt x="69955" y="10739"/>
                </a:lnTo>
                <a:lnTo>
                  <a:pt x="69852" y="10534"/>
                </a:lnTo>
                <a:lnTo>
                  <a:pt x="70159" y="10432"/>
                </a:lnTo>
                <a:lnTo>
                  <a:pt x="68216" y="10227"/>
                </a:lnTo>
                <a:lnTo>
                  <a:pt x="67909" y="10739"/>
                </a:lnTo>
                <a:lnTo>
                  <a:pt x="68114" y="10943"/>
                </a:lnTo>
                <a:lnTo>
                  <a:pt x="67807" y="11045"/>
                </a:lnTo>
                <a:lnTo>
                  <a:pt x="68011" y="11148"/>
                </a:lnTo>
                <a:lnTo>
                  <a:pt x="65352" y="12580"/>
                </a:lnTo>
                <a:lnTo>
                  <a:pt x="65148" y="11761"/>
                </a:lnTo>
                <a:lnTo>
                  <a:pt x="65352" y="11557"/>
                </a:lnTo>
                <a:lnTo>
                  <a:pt x="65455" y="11557"/>
                </a:lnTo>
                <a:lnTo>
                  <a:pt x="65864" y="11045"/>
                </a:lnTo>
                <a:lnTo>
                  <a:pt x="64841" y="11045"/>
                </a:lnTo>
                <a:lnTo>
                  <a:pt x="64023" y="11557"/>
                </a:lnTo>
                <a:lnTo>
                  <a:pt x="64023" y="11557"/>
                </a:lnTo>
                <a:lnTo>
                  <a:pt x="64125" y="10739"/>
                </a:lnTo>
                <a:lnTo>
                  <a:pt x="64739" y="10534"/>
                </a:lnTo>
                <a:lnTo>
                  <a:pt x="64125" y="10534"/>
                </a:lnTo>
                <a:lnTo>
                  <a:pt x="64432" y="10432"/>
                </a:lnTo>
                <a:lnTo>
                  <a:pt x="63307" y="10330"/>
                </a:lnTo>
                <a:lnTo>
                  <a:pt x="64125" y="10023"/>
                </a:lnTo>
                <a:lnTo>
                  <a:pt x="63818" y="10023"/>
                </a:lnTo>
                <a:lnTo>
                  <a:pt x="64330" y="9920"/>
                </a:lnTo>
                <a:lnTo>
                  <a:pt x="64125" y="9409"/>
                </a:lnTo>
                <a:lnTo>
                  <a:pt x="64432" y="9000"/>
                </a:lnTo>
                <a:lnTo>
                  <a:pt x="64227" y="8591"/>
                </a:lnTo>
                <a:lnTo>
                  <a:pt x="63920" y="8386"/>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26"/>
          <p:cNvSpPr txBox="1">
            <a:spLocks noGrp="1"/>
          </p:cNvSpPr>
          <p:nvPr>
            <p:ph type="sldNum" idx="12"/>
          </p:nvPr>
        </p:nvSpPr>
        <p:spPr>
          <a:xfrm>
            <a:off x="4297650" y="4447973"/>
            <a:ext cx="5487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solidFill>
                  <a:srgbClr val="999999"/>
                </a:solidFill>
              </a:rPr>
              <a:t>27</a:t>
            </a:fld>
            <a:endParaRPr>
              <a:solidFill>
                <a:srgbClr val="999999"/>
              </a:solidFill>
            </a:endParaRPr>
          </a:p>
        </p:txBody>
      </p:sp>
      <p:sp>
        <p:nvSpPr>
          <p:cNvPr id="162" name="Google Shape;162;p26"/>
          <p:cNvSpPr/>
          <p:nvPr/>
        </p:nvSpPr>
        <p:spPr>
          <a:xfrm>
            <a:off x="1863218" y="1926549"/>
            <a:ext cx="113397" cy="150888"/>
          </a:xfrm>
          <a:custGeom>
            <a:avLst/>
            <a:gdLst/>
            <a:ahLst/>
            <a:cxnLst/>
            <a:rect l="l" t="t" r="r" b="b"/>
            <a:pathLst>
              <a:path w="12289" h="16352" extrusionOk="0">
                <a:moveTo>
                  <a:pt x="6303" y="3991"/>
                </a:moveTo>
                <a:lnTo>
                  <a:pt x="6546" y="4015"/>
                </a:lnTo>
                <a:lnTo>
                  <a:pt x="6789" y="4064"/>
                </a:lnTo>
                <a:lnTo>
                  <a:pt x="7008" y="4137"/>
                </a:lnTo>
                <a:lnTo>
                  <a:pt x="7252" y="4234"/>
                </a:lnTo>
                <a:lnTo>
                  <a:pt x="7446" y="4356"/>
                </a:lnTo>
                <a:lnTo>
                  <a:pt x="7665" y="4502"/>
                </a:lnTo>
                <a:lnTo>
                  <a:pt x="7836" y="4672"/>
                </a:lnTo>
                <a:lnTo>
                  <a:pt x="8030" y="4842"/>
                </a:lnTo>
                <a:lnTo>
                  <a:pt x="8176" y="5037"/>
                </a:lnTo>
                <a:lnTo>
                  <a:pt x="8322" y="5256"/>
                </a:lnTo>
                <a:lnTo>
                  <a:pt x="8468" y="5475"/>
                </a:lnTo>
                <a:lnTo>
                  <a:pt x="8566" y="5718"/>
                </a:lnTo>
                <a:lnTo>
                  <a:pt x="8639" y="5986"/>
                </a:lnTo>
                <a:lnTo>
                  <a:pt x="8712" y="6229"/>
                </a:lnTo>
                <a:lnTo>
                  <a:pt x="8736" y="6473"/>
                </a:lnTo>
                <a:lnTo>
                  <a:pt x="8712" y="6716"/>
                </a:lnTo>
                <a:lnTo>
                  <a:pt x="8687" y="6959"/>
                </a:lnTo>
                <a:lnTo>
                  <a:pt x="8639" y="7178"/>
                </a:lnTo>
                <a:lnTo>
                  <a:pt x="8541" y="7397"/>
                </a:lnTo>
                <a:lnTo>
                  <a:pt x="8444" y="7592"/>
                </a:lnTo>
                <a:lnTo>
                  <a:pt x="8322" y="7787"/>
                </a:lnTo>
                <a:lnTo>
                  <a:pt x="8152" y="7981"/>
                </a:lnTo>
                <a:lnTo>
                  <a:pt x="7982" y="8152"/>
                </a:lnTo>
                <a:lnTo>
                  <a:pt x="7811" y="8298"/>
                </a:lnTo>
                <a:lnTo>
                  <a:pt x="7592" y="8419"/>
                </a:lnTo>
                <a:lnTo>
                  <a:pt x="7373" y="8517"/>
                </a:lnTo>
                <a:lnTo>
                  <a:pt x="7130" y="8614"/>
                </a:lnTo>
                <a:lnTo>
                  <a:pt x="6887" y="8687"/>
                </a:lnTo>
                <a:lnTo>
                  <a:pt x="6668" y="8711"/>
                </a:lnTo>
                <a:lnTo>
                  <a:pt x="6424" y="8736"/>
                </a:lnTo>
                <a:lnTo>
                  <a:pt x="6205" y="8736"/>
                </a:lnTo>
                <a:lnTo>
                  <a:pt x="5986" y="8711"/>
                </a:lnTo>
                <a:lnTo>
                  <a:pt x="5743" y="8663"/>
                </a:lnTo>
                <a:lnTo>
                  <a:pt x="5524" y="8614"/>
                </a:lnTo>
                <a:lnTo>
                  <a:pt x="5305" y="8541"/>
                </a:lnTo>
                <a:lnTo>
                  <a:pt x="5110" y="8444"/>
                </a:lnTo>
                <a:lnTo>
                  <a:pt x="4891" y="8346"/>
                </a:lnTo>
                <a:lnTo>
                  <a:pt x="4697" y="8225"/>
                </a:lnTo>
                <a:lnTo>
                  <a:pt x="4502" y="8103"/>
                </a:lnTo>
                <a:lnTo>
                  <a:pt x="4332" y="7957"/>
                </a:lnTo>
                <a:lnTo>
                  <a:pt x="4186" y="7787"/>
                </a:lnTo>
                <a:lnTo>
                  <a:pt x="4015" y="7616"/>
                </a:lnTo>
                <a:lnTo>
                  <a:pt x="3894" y="7446"/>
                </a:lnTo>
                <a:lnTo>
                  <a:pt x="3772" y="7251"/>
                </a:lnTo>
                <a:lnTo>
                  <a:pt x="3723" y="7105"/>
                </a:lnTo>
                <a:lnTo>
                  <a:pt x="3650" y="6935"/>
                </a:lnTo>
                <a:lnTo>
                  <a:pt x="3602" y="6643"/>
                </a:lnTo>
                <a:lnTo>
                  <a:pt x="3577" y="6327"/>
                </a:lnTo>
                <a:lnTo>
                  <a:pt x="3602" y="6010"/>
                </a:lnTo>
                <a:lnTo>
                  <a:pt x="3699" y="5718"/>
                </a:lnTo>
                <a:lnTo>
                  <a:pt x="3821" y="5426"/>
                </a:lnTo>
                <a:lnTo>
                  <a:pt x="3967" y="5134"/>
                </a:lnTo>
                <a:lnTo>
                  <a:pt x="4161" y="4891"/>
                </a:lnTo>
                <a:lnTo>
                  <a:pt x="4332" y="4696"/>
                </a:lnTo>
                <a:lnTo>
                  <a:pt x="4551" y="4502"/>
                </a:lnTo>
                <a:lnTo>
                  <a:pt x="4794" y="4356"/>
                </a:lnTo>
                <a:lnTo>
                  <a:pt x="5037" y="4210"/>
                </a:lnTo>
                <a:lnTo>
                  <a:pt x="5062" y="4210"/>
                </a:lnTo>
                <a:lnTo>
                  <a:pt x="5110" y="4234"/>
                </a:lnTo>
                <a:lnTo>
                  <a:pt x="5232" y="4234"/>
                </a:lnTo>
                <a:lnTo>
                  <a:pt x="5305" y="4210"/>
                </a:lnTo>
                <a:lnTo>
                  <a:pt x="5548" y="4112"/>
                </a:lnTo>
                <a:lnTo>
                  <a:pt x="5816" y="4039"/>
                </a:lnTo>
                <a:lnTo>
                  <a:pt x="6059" y="4015"/>
                </a:lnTo>
                <a:lnTo>
                  <a:pt x="6303" y="3991"/>
                </a:lnTo>
                <a:close/>
                <a:moveTo>
                  <a:pt x="6254" y="3480"/>
                </a:moveTo>
                <a:lnTo>
                  <a:pt x="5986" y="3504"/>
                </a:lnTo>
                <a:lnTo>
                  <a:pt x="5694" y="3553"/>
                </a:lnTo>
                <a:lnTo>
                  <a:pt x="5427" y="3626"/>
                </a:lnTo>
                <a:lnTo>
                  <a:pt x="5305" y="3650"/>
                </a:lnTo>
                <a:lnTo>
                  <a:pt x="5183" y="3699"/>
                </a:lnTo>
                <a:lnTo>
                  <a:pt x="4916" y="3796"/>
                </a:lnTo>
                <a:lnTo>
                  <a:pt x="4599" y="3966"/>
                </a:lnTo>
                <a:lnTo>
                  <a:pt x="4283" y="4161"/>
                </a:lnTo>
                <a:lnTo>
                  <a:pt x="3991" y="4404"/>
                </a:lnTo>
                <a:lnTo>
                  <a:pt x="3748" y="4672"/>
                </a:lnTo>
                <a:lnTo>
                  <a:pt x="3529" y="4940"/>
                </a:lnTo>
                <a:lnTo>
                  <a:pt x="3359" y="5232"/>
                </a:lnTo>
                <a:lnTo>
                  <a:pt x="3237" y="5572"/>
                </a:lnTo>
                <a:lnTo>
                  <a:pt x="3164" y="5889"/>
                </a:lnTo>
                <a:lnTo>
                  <a:pt x="3115" y="6229"/>
                </a:lnTo>
                <a:lnTo>
                  <a:pt x="3140" y="6570"/>
                </a:lnTo>
                <a:lnTo>
                  <a:pt x="3188" y="6911"/>
                </a:lnTo>
                <a:lnTo>
                  <a:pt x="3261" y="7251"/>
                </a:lnTo>
                <a:lnTo>
                  <a:pt x="3383" y="7495"/>
                </a:lnTo>
                <a:lnTo>
                  <a:pt x="3529" y="7762"/>
                </a:lnTo>
                <a:lnTo>
                  <a:pt x="3699" y="7981"/>
                </a:lnTo>
                <a:lnTo>
                  <a:pt x="3869" y="8200"/>
                </a:lnTo>
                <a:lnTo>
                  <a:pt x="4088" y="8371"/>
                </a:lnTo>
                <a:lnTo>
                  <a:pt x="4307" y="8541"/>
                </a:lnTo>
                <a:lnTo>
                  <a:pt x="4551" y="8711"/>
                </a:lnTo>
                <a:lnTo>
                  <a:pt x="4794" y="8833"/>
                </a:lnTo>
                <a:lnTo>
                  <a:pt x="5062" y="8930"/>
                </a:lnTo>
                <a:lnTo>
                  <a:pt x="5329" y="9028"/>
                </a:lnTo>
                <a:lnTo>
                  <a:pt x="5597" y="9101"/>
                </a:lnTo>
                <a:lnTo>
                  <a:pt x="5889" y="9149"/>
                </a:lnTo>
                <a:lnTo>
                  <a:pt x="6181" y="9174"/>
                </a:lnTo>
                <a:lnTo>
                  <a:pt x="6449" y="9198"/>
                </a:lnTo>
                <a:lnTo>
                  <a:pt x="6741" y="9174"/>
                </a:lnTo>
                <a:lnTo>
                  <a:pt x="7008" y="9149"/>
                </a:lnTo>
                <a:lnTo>
                  <a:pt x="7325" y="9076"/>
                </a:lnTo>
                <a:lnTo>
                  <a:pt x="7617" y="8979"/>
                </a:lnTo>
                <a:lnTo>
                  <a:pt x="7884" y="8833"/>
                </a:lnTo>
                <a:lnTo>
                  <a:pt x="8128" y="8687"/>
                </a:lnTo>
                <a:lnTo>
                  <a:pt x="8347" y="8492"/>
                </a:lnTo>
                <a:lnTo>
                  <a:pt x="8541" y="8273"/>
                </a:lnTo>
                <a:lnTo>
                  <a:pt x="8712" y="8054"/>
                </a:lnTo>
                <a:lnTo>
                  <a:pt x="8858" y="7787"/>
                </a:lnTo>
                <a:lnTo>
                  <a:pt x="8979" y="7543"/>
                </a:lnTo>
                <a:lnTo>
                  <a:pt x="9052" y="7251"/>
                </a:lnTo>
                <a:lnTo>
                  <a:pt x="9125" y="6959"/>
                </a:lnTo>
                <a:lnTo>
                  <a:pt x="9150" y="6667"/>
                </a:lnTo>
                <a:lnTo>
                  <a:pt x="9150" y="6375"/>
                </a:lnTo>
                <a:lnTo>
                  <a:pt x="9125" y="6083"/>
                </a:lnTo>
                <a:lnTo>
                  <a:pt x="9052" y="5791"/>
                </a:lnTo>
                <a:lnTo>
                  <a:pt x="8955" y="5499"/>
                </a:lnTo>
                <a:lnTo>
                  <a:pt x="8858" y="5232"/>
                </a:lnTo>
                <a:lnTo>
                  <a:pt x="8712" y="4988"/>
                </a:lnTo>
                <a:lnTo>
                  <a:pt x="8566" y="4769"/>
                </a:lnTo>
                <a:lnTo>
                  <a:pt x="8395" y="4550"/>
                </a:lnTo>
                <a:lnTo>
                  <a:pt x="8201" y="4356"/>
                </a:lnTo>
                <a:lnTo>
                  <a:pt x="7982" y="4161"/>
                </a:lnTo>
                <a:lnTo>
                  <a:pt x="7763" y="3991"/>
                </a:lnTo>
                <a:lnTo>
                  <a:pt x="7544" y="3845"/>
                </a:lnTo>
                <a:lnTo>
                  <a:pt x="7300" y="3723"/>
                </a:lnTo>
                <a:lnTo>
                  <a:pt x="7033" y="3626"/>
                </a:lnTo>
                <a:lnTo>
                  <a:pt x="6789" y="3553"/>
                </a:lnTo>
                <a:lnTo>
                  <a:pt x="6522" y="3504"/>
                </a:lnTo>
                <a:lnTo>
                  <a:pt x="6254" y="3480"/>
                </a:lnTo>
                <a:close/>
                <a:moveTo>
                  <a:pt x="6303" y="536"/>
                </a:moveTo>
                <a:lnTo>
                  <a:pt x="6668" y="560"/>
                </a:lnTo>
                <a:lnTo>
                  <a:pt x="7033" y="633"/>
                </a:lnTo>
                <a:lnTo>
                  <a:pt x="7422" y="706"/>
                </a:lnTo>
                <a:lnTo>
                  <a:pt x="7763" y="828"/>
                </a:lnTo>
                <a:lnTo>
                  <a:pt x="8128" y="949"/>
                </a:lnTo>
                <a:lnTo>
                  <a:pt x="8468" y="1095"/>
                </a:lnTo>
                <a:lnTo>
                  <a:pt x="8809" y="1266"/>
                </a:lnTo>
                <a:lnTo>
                  <a:pt x="9125" y="1460"/>
                </a:lnTo>
                <a:lnTo>
                  <a:pt x="9442" y="1679"/>
                </a:lnTo>
                <a:lnTo>
                  <a:pt x="9734" y="1898"/>
                </a:lnTo>
                <a:lnTo>
                  <a:pt x="10026" y="2166"/>
                </a:lnTo>
                <a:lnTo>
                  <a:pt x="10050" y="2287"/>
                </a:lnTo>
                <a:lnTo>
                  <a:pt x="10074" y="2409"/>
                </a:lnTo>
                <a:lnTo>
                  <a:pt x="10196" y="2798"/>
                </a:lnTo>
                <a:lnTo>
                  <a:pt x="10220" y="2847"/>
                </a:lnTo>
                <a:lnTo>
                  <a:pt x="10269" y="2871"/>
                </a:lnTo>
                <a:lnTo>
                  <a:pt x="10342" y="2896"/>
                </a:lnTo>
                <a:lnTo>
                  <a:pt x="10391" y="2896"/>
                </a:lnTo>
                <a:lnTo>
                  <a:pt x="10439" y="2871"/>
                </a:lnTo>
                <a:lnTo>
                  <a:pt x="10464" y="2847"/>
                </a:lnTo>
                <a:lnTo>
                  <a:pt x="10488" y="2798"/>
                </a:lnTo>
                <a:lnTo>
                  <a:pt x="10512" y="2677"/>
                </a:lnTo>
                <a:lnTo>
                  <a:pt x="10585" y="2774"/>
                </a:lnTo>
                <a:lnTo>
                  <a:pt x="10537" y="3090"/>
                </a:lnTo>
                <a:lnTo>
                  <a:pt x="10537" y="3261"/>
                </a:lnTo>
                <a:lnTo>
                  <a:pt x="10561" y="3334"/>
                </a:lnTo>
                <a:lnTo>
                  <a:pt x="10610" y="3382"/>
                </a:lnTo>
                <a:lnTo>
                  <a:pt x="10634" y="3431"/>
                </a:lnTo>
                <a:lnTo>
                  <a:pt x="10683" y="3407"/>
                </a:lnTo>
                <a:lnTo>
                  <a:pt x="10756" y="3382"/>
                </a:lnTo>
                <a:lnTo>
                  <a:pt x="10804" y="3309"/>
                </a:lnTo>
                <a:lnTo>
                  <a:pt x="10877" y="3163"/>
                </a:lnTo>
                <a:lnTo>
                  <a:pt x="10877" y="3188"/>
                </a:lnTo>
                <a:lnTo>
                  <a:pt x="10950" y="3285"/>
                </a:lnTo>
                <a:lnTo>
                  <a:pt x="10853" y="3553"/>
                </a:lnTo>
                <a:lnTo>
                  <a:pt x="10804" y="3674"/>
                </a:lnTo>
                <a:lnTo>
                  <a:pt x="10756" y="3796"/>
                </a:lnTo>
                <a:lnTo>
                  <a:pt x="10756" y="3893"/>
                </a:lnTo>
                <a:lnTo>
                  <a:pt x="10804" y="4015"/>
                </a:lnTo>
                <a:lnTo>
                  <a:pt x="10829" y="4088"/>
                </a:lnTo>
                <a:lnTo>
                  <a:pt x="10902" y="4112"/>
                </a:lnTo>
                <a:lnTo>
                  <a:pt x="10975" y="4112"/>
                </a:lnTo>
                <a:lnTo>
                  <a:pt x="11023" y="4088"/>
                </a:lnTo>
                <a:lnTo>
                  <a:pt x="11096" y="4039"/>
                </a:lnTo>
                <a:lnTo>
                  <a:pt x="11169" y="3966"/>
                </a:lnTo>
                <a:lnTo>
                  <a:pt x="11242" y="3820"/>
                </a:lnTo>
                <a:lnTo>
                  <a:pt x="11340" y="4039"/>
                </a:lnTo>
                <a:lnTo>
                  <a:pt x="11194" y="4307"/>
                </a:lnTo>
                <a:lnTo>
                  <a:pt x="11048" y="4575"/>
                </a:lnTo>
                <a:lnTo>
                  <a:pt x="11023" y="4696"/>
                </a:lnTo>
                <a:lnTo>
                  <a:pt x="11023" y="4794"/>
                </a:lnTo>
                <a:lnTo>
                  <a:pt x="11048" y="4867"/>
                </a:lnTo>
                <a:lnTo>
                  <a:pt x="11121" y="4915"/>
                </a:lnTo>
                <a:lnTo>
                  <a:pt x="11169" y="4915"/>
                </a:lnTo>
                <a:lnTo>
                  <a:pt x="11218" y="4891"/>
                </a:lnTo>
                <a:lnTo>
                  <a:pt x="11340" y="4794"/>
                </a:lnTo>
                <a:lnTo>
                  <a:pt x="11510" y="4575"/>
                </a:lnTo>
                <a:lnTo>
                  <a:pt x="11534" y="4550"/>
                </a:lnTo>
                <a:lnTo>
                  <a:pt x="11607" y="4818"/>
                </a:lnTo>
                <a:lnTo>
                  <a:pt x="11510" y="4940"/>
                </a:lnTo>
                <a:lnTo>
                  <a:pt x="11388" y="5061"/>
                </a:lnTo>
                <a:lnTo>
                  <a:pt x="11291" y="5183"/>
                </a:lnTo>
                <a:lnTo>
                  <a:pt x="11218" y="5280"/>
                </a:lnTo>
                <a:lnTo>
                  <a:pt x="11096" y="5524"/>
                </a:lnTo>
                <a:lnTo>
                  <a:pt x="11072" y="5548"/>
                </a:lnTo>
                <a:lnTo>
                  <a:pt x="11096" y="5572"/>
                </a:lnTo>
                <a:lnTo>
                  <a:pt x="11121" y="5597"/>
                </a:lnTo>
                <a:lnTo>
                  <a:pt x="11145" y="5572"/>
                </a:lnTo>
                <a:lnTo>
                  <a:pt x="11388" y="5475"/>
                </a:lnTo>
                <a:lnTo>
                  <a:pt x="11510" y="5402"/>
                </a:lnTo>
                <a:lnTo>
                  <a:pt x="11631" y="5305"/>
                </a:lnTo>
                <a:lnTo>
                  <a:pt x="11680" y="5256"/>
                </a:lnTo>
                <a:lnTo>
                  <a:pt x="11729" y="5499"/>
                </a:lnTo>
                <a:lnTo>
                  <a:pt x="11364" y="5840"/>
                </a:lnTo>
                <a:lnTo>
                  <a:pt x="11048" y="6229"/>
                </a:lnTo>
                <a:lnTo>
                  <a:pt x="11023" y="6278"/>
                </a:lnTo>
                <a:lnTo>
                  <a:pt x="11048" y="6327"/>
                </a:lnTo>
                <a:lnTo>
                  <a:pt x="11072" y="6351"/>
                </a:lnTo>
                <a:lnTo>
                  <a:pt x="11121" y="6351"/>
                </a:lnTo>
                <a:lnTo>
                  <a:pt x="11291" y="6254"/>
                </a:lnTo>
                <a:lnTo>
                  <a:pt x="11461" y="6156"/>
                </a:lnTo>
                <a:lnTo>
                  <a:pt x="11753" y="5913"/>
                </a:lnTo>
                <a:lnTo>
                  <a:pt x="11753" y="6302"/>
                </a:lnTo>
                <a:lnTo>
                  <a:pt x="11631" y="6424"/>
                </a:lnTo>
                <a:lnTo>
                  <a:pt x="11534" y="6546"/>
                </a:lnTo>
                <a:lnTo>
                  <a:pt x="11412" y="6692"/>
                </a:lnTo>
                <a:lnTo>
                  <a:pt x="11291" y="6789"/>
                </a:lnTo>
                <a:lnTo>
                  <a:pt x="11048" y="6935"/>
                </a:lnTo>
                <a:lnTo>
                  <a:pt x="10999" y="6984"/>
                </a:lnTo>
                <a:lnTo>
                  <a:pt x="10950" y="7032"/>
                </a:lnTo>
                <a:lnTo>
                  <a:pt x="10926" y="7105"/>
                </a:lnTo>
                <a:lnTo>
                  <a:pt x="10950" y="7154"/>
                </a:lnTo>
                <a:lnTo>
                  <a:pt x="11023" y="7203"/>
                </a:lnTo>
                <a:lnTo>
                  <a:pt x="11096" y="7251"/>
                </a:lnTo>
                <a:lnTo>
                  <a:pt x="11169" y="7251"/>
                </a:lnTo>
                <a:lnTo>
                  <a:pt x="11267" y="7227"/>
                </a:lnTo>
                <a:lnTo>
                  <a:pt x="11437" y="7178"/>
                </a:lnTo>
                <a:lnTo>
                  <a:pt x="11583" y="7081"/>
                </a:lnTo>
                <a:lnTo>
                  <a:pt x="11704" y="6984"/>
                </a:lnTo>
                <a:lnTo>
                  <a:pt x="11631" y="7470"/>
                </a:lnTo>
                <a:lnTo>
                  <a:pt x="11583" y="7470"/>
                </a:lnTo>
                <a:lnTo>
                  <a:pt x="11534" y="7495"/>
                </a:lnTo>
                <a:lnTo>
                  <a:pt x="11291" y="7665"/>
                </a:lnTo>
                <a:lnTo>
                  <a:pt x="11023" y="7811"/>
                </a:lnTo>
                <a:lnTo>
                  <a:pt x="10902" y="7884"/>
                </a:lnTo>
                <a:lnTo>
                  <a:pt x="10804" y="7957"/>
                </a:lnTo>
                <a:lnTo>
                  <a:pt x="10731" y="8054"/>
                </a:lnTo>
                <a:lnTo>
                  <a:pt x="10707" y="8103"/>
                </a:lnTo>
                <a:lnTo>
                  <a:pt x="10707" y="8176"/>
                </a:lnTo>
                <a:lnTo>
                  <a:pt x="10707" y="8200"/>
                </a:lnTo>
                <a:lnTo>
                  <a:pt x="10853" y="8200"/>
                </a:lnTo>
                <a:lnTo>
                  <a:pt x="10950" y="8176"/>
                </a:lnTo>
                <a:lnTo>
                  <a:pt x="11194" y="8079"/>
                </a:lnTo>
                <a:lnTo>
                  <a:pt x="11534" y="7933"/>
                </a:lnTo>
                <a:lnTo>
                  <a:pt x="11437" y="8273"/>
                </a:lnTo>
                <a:lnTo>
                  <a:pt x="11340" y="8298"/>
                </a:lnTo>
                <a:lnTo>
                  <a:pt x="11242" y="8322"/>
                </a:lnTo>
                <a:lnTo>
                  <a:pt x="11072" y="8419"/>
                </a:lnTo>
                <a:lnTo>
                  <a:pt x="10829" y="8541"/>
                </a:lnTo>
                <a:lnTo>
                  <a:pt x="10561" y="8614"/>
                </a:lnTo>
                <a:lnTo>
                  <a:pt x="10537" y="8638"/>
                </a:lnTo>
                <a:lnTo>
                  <a:pt x="10512" y="8663"/>
                </a:lnTo>
                <a:lnTo>
                  <a:pt x="10537" y="8687"/>
                </a:lnTo>
                <a:lnTo>
                  <a:pt x="10561" y="8711"/>
                </a:lnTo>
                <a:lnTo>
                  <a:pt x="10731" y="8736"/>
                </a:lnTo>
                <a:lnTo>
                  <a:pt x="10926" y="8736"/>
                </a:lnTo>
                <a:lnTo>
                  <a:pt x="11121" y="8711"/>
                </a:lnTo>
                <a:lnTo>
                  <a:pt x="11315" y="8663"/>
                </a:lnTo>
                <a:lnTo>
                  <a:pt x="11169" y="9028"/>
                </a:lnTo>
                <a:lnTo>
                  <a:pt x="10926" y="9028"/>
                </a:lnTo>
                <a:lnTo>
                  <a:pt x="10683" y="9052"/>
                </a:lnTo>
                <a:lnTo>
                  <a:pt x="10439" y="9125"/>
                </a:lnTo>
                <a:lnTo>
                  <a:pt x="10220" y="9198"/>
                </a:lnTo>
                <a:lnTo>
                  <a:pt x="10196" y="9222"/>
                </a:lnTo>
                <a:lnTo>
                  <a:pt x="10196" y="9247"/>
                </a:lnTo>
                <a:lnTo>
                  <a:pt x="10220" y="9271"/>
                </a:lnTo>
                <a:lnTo>
                  <a:pt x="10245" y="9295"/>
                </a:lnTo>
                <a:lnTo>
                  <a:pt x="10488" y="9295"/>
                </a:lnTo>
                <a:lnTo>
                  <a:pt x="10731" y="9320"/>
                </a:lnTo>
                <a:lnTo>
                  <a:pt x="11048" y="9368"/>
                </a:lnTo>
                <a:lnTo>
                  <a:pt x="10853" y="9757"/>
                </a:lnTo>
                <a:lnTo>
                  <a:pt x="10561" y="9733"/>
                </a:lnTo>
                <a:lnTo>
                  <a:pt x="10245" y="9709"/>
                </a:lnTo>
                <a:lnTo>
                  <a:pt x="10099" y="9709"/>
                </a:lnTo>
                <a:lnTo>
                  <a:pt x="9977" y="9733"/>
                </a:lnTo>
                <a:lnTo>
                  <a:pt x="9904" y="9782"/>
                </a:lnTo>
                <a:lnTo>
                  <a:pt x="9880" y="9806"/>
                </a:lnTo>
                <a:lnTo>
                  <a:pt x="9880" y="9830"/>
                </a:lnTo>
                <a:lnTo>
                  <a:pt x="9928" y="9928"/>
                </a:lnTo>
                <a:lnTo>
                  <a:pt x="9977" y="10001"/>
                </a:lnTo>
                <a:lnTo>
                  <a:pt x="10050" y="10074"/>
                </a:lnTo>
                <a:lnTo>
                  <a:pt x="10147" y="10122"/>
                </a:lnTo>
                <a:lnTo>
                  <a:pt x="10391" y="10171"/>
                </a:lnTo>
                <a:lnTo>
                  <a:pt x="10610" y="10220"/>
                </a:lnTo>
                <a:lnTo>
                  <a:pt x="10439" y="10512"/>
                </a:lnTo>
                <a:lnTo>
                  <a:pt x="10439" y="10439"/>
                </a:lnTo>
                <a:lnTo>
                  <a:pt x="10391" y="10390"/>
                </a:lnTo>
                <a:lnTo>
                  <a:pt x="10342" y="10341"/>
                </a:lnTo>
                <a:lnTo>
                  <a:pt x="10220" y="10293"/>
                </a:lnTo>
                <a:lnTo>
                  <a:pt x="9977" y="10268"/>
                </a:lnTo>
                <a:lnTo>
                  <a:pt x="9709" y="10220"/>
                </a:lnTo>
                <a:lnTo>
                  <a:pt x="9588" y="10220"/>
                </a:lnTo>
                <a:lnTo>
                  <a:pt x="9466" y="10244"/>
                </a:lnTo>
                <a:lnTo>
                  <a:pt x="9417" y="10268"/>
                </a:lnTo>
                <a:lnTo>
                  <a:pt x="9393" y="10317"/>
                </a:lnTo>
                <a:lnTo>
                  <a:pt x="9393" y="10366"/>
                </a:lnTo>
                <a:lnTo>
                  <a:pt x="9417" y="10414"/>
                </a:lnTo>
                <a:lnTo>
                  <a:pt x="9515" y="10487"/>
                </a:lnTo>
                <a:lnTo>
                  <a:pt x="9636" y="10560"/>
                </a:lnTo>
                <a:lnTo>
                  <a:pt x="9880" y="10633"/>
                </a:lnTo>
                <a:lnTo>
                  <a:pt x="10123" y="10682"/>
                </a:lnTo>
                <a:lnTo>
                  <a:pt x="10245" y="10682"/>
                </a:lnTo>
                <a:lnTo>
                  <a:pt x="10366" y="10633"/>
                </a:lnTo>
                <a:lnTo>
                  <a:pt x="10001" y="11242"/>
                </a:lnTo>
                <a:lnTo>
                  <a:pt x="9782" y="11169"/>
                </a:lnTo>
                <a:lnTo>
                  <a:pt x="9588" y="11144"/>
                </a:lnTo>
                <a:lnTo>
                  <a:pt x="9417" y="11096"/>
                </a:lnTo>
                <a:lnTo>
                  <a:pt x="9247" y="11071"/>
                </a:lnTo>
                <a:lnTo>
                  <a:pt x="9052" y="11047"/>
                </a:lnTo>
                <a:lnTo>
                  <a:pt x="8882" y="11096"/>
                </a:lnTo>
                <a:lnTo>
                  <a:pt x="8858" y="11120"/>
                </a:lnTo>
                <a:lnTo>
                  <a:pt x="8833" y="11169"/>
                </a:lnTo>
                <a:lnTo>
                  <a:pt x="8833" y="11193"/>
                </a:lnTo>
                <a:lnTo>
                  <a:pt x="8858" y="11242"/>
                </a:lnTo>
                <a:lnTo>
                  <a:pt x="9052" y="11315"/>
                </a:lnTo>
                <a:lnTo>
                  <a:pt x="9223" y="11363"/>
                </a:lnTo>
                <a:lnTo>
                  <a:pt x="9588" y="11485"/>
                </a:lnTo>
                <a:lnTo>
                  <a:pt x="9782" y="11558"/>
                </a:lnTo>
                <a:lnTo>
                  <a:pt x="9490" y="11996"/>
                </a:lnTo>
                <a:lnTo>
                  <a:pt x="9344" y="11923"/>
                </a:lnTo>
                <a:lnTo>
                  <a:pt x="9223" y="11874"/>
                </a:lnTo>
                <a:lnTo>
                  <a:pt x="8931" y="11801"/>
                </a:lnTo>
                <a:lnTo>
                  <a:pt x="8566" y="11704"/>
                </a:lnTo>
                <a:lnTo>
                  <a:pt x="8371" y="11655"/>
                </a:lnTo>
                <a:lnTo>
                  <a:pt x="8176" y="11655"/>
                </a:lnTo>
                <a:lnTo>
                  <a:pt x="8103" y="11680"/>
                </a:lnTo>
                <a:lnTo>
                  <a:pt x="8079" y="11728"/>
                </a:lnTo>
                <a:lnTo>
                  <a:pt x="8055" y="11801"/>
                </a:lnTo>
                <a:lnTo>
                  <a:pt x="8103" y="11850"/>
                </a:lnTo>
                <a:lnTo>
                  <a:pt x="8249" y="11947"/>
                </a:lnTo>
                <a:lnTo>
                  <a:pt x="8395" y="12045"/>
                </a:lnTo>
                <a:lnTo>
                  <a:pt x="8736" y="12166"/>
                </a:lnTo>
                <a:lnTo>
                  <a:pt x="8979" y="12239"/>
                </a:lnTo>
                <a:lnTo>
                  <a:pt x="9247" y="12312"/>
                </a:lnTo>
                <a:lnTo>
                  <a:pt x="9004" y="12629"/>
                </a:lnTo>
                <a:lnTo>
                  <a:pt x="8712" y="12580"/>
                </a:lnTo>
                <a:lnTo>
                  <a:pt x="8420" y="12531"/>
                </a:lnTo>
                <a:lnTo>
                  <a:pt x="8201" y="12458"/>
                </a:lnTo>
                <a:lnTo>
                  <a:pt x="8006" y="12361"/>
                </a:lnTo>
                <a:lnTo>
                  <a:pt x="7787" y="12239"/>
                </a:lnTo>
                <a:lnTo>
                  <a:pt x="7592" y="12142"/>
                </a:lnTo>
                <a:lnTo>
                  <a:pt x="7544" y="12142"/>
                </a:lnTo>
                <a:lnTo>
                  <a:pt x="7495" y="12166"/>
                </a:lnTo>
                <a:lnTo>
                  <a:pt x="7495" y="12215"/>
                </a:lnTo>
                <a:lnTo>
                  <a:pt x="7471" y="12264"/>
                </a:lnTo>
                <a:lnTo>
                  <a:pt x="7519" y="12385"/>
                </a:lnTo>
                <a:lnTo>
                  <a:pt x="7592" y="12507"/>
                </a:lnTo>
                <a:lnTo>
                  <a:pt x="7690" y="12604"/>
                </a:lnTo>
                <a:lnTo>
                  <a:pt x="7811" y="12677"/>
                </a:lnTo>
                <a:lnTo>
                  <a:pt x="8055" y="12823"/>
                </a:lnTo>
                <a:lnTo>
                  <a:pt x="8298" y="12921"/>
                </a:lnTo>
                <a:lnTo>
                  <a:pt x="8493" y="12994"/>
                </a:lnTo>
                <a:lnTo>
                  <a:pt x="8687" y="13018"/>
                </a:lnTo>
                <a:lnTo>
                  <a:pt x="8371" y="13407"/>
                </a:lnTo>
                <a:lnTo>
                  <a:pt x="8274" y="13310"/>
                </a:lnTo>
                <a:lnTo>
                  <a:pt x="8152" y="13261"/>
                </a:lnTo>
                <a:lnTo>
                  <a:pt x="7909" y="13188"/>
                </a:lnTo>
                <a:lnTo>
                  <a:pt x="7471" y="12994"/>
                </a:lnTo>
                <a:lnTo>
                  <a:pt x="7252" y="12921"/>
                </a:lnTo>
                <a:lnTo>
                  <a:pt x="7033" y="12896"/>
                </a:lnTo>
                <a:lnTo>
                  <a:pt x="7008" y="12896"/>
                </a:lnTo>
                <a:lnTo>
                  <a:pt x="7008" y="12945"/>
                </a:lnTo>
                <a:lnTo>
                  <a:pt x="7057" y="13042"/>
                </a:lnTo>
                <a:lnTo>
                  <a:pt x="7130" y="13115"/>
                </a:lnTo>
                <a:lnTo>
                  <a:pt x="7300" y="13261"/>
                </a:lnTo>
                <a:lnTo>
                  <a:pt x="7495" y="13359"/>
                </a:lnTo>
                <a:lnTo>
                  <a:pt x="7690" y="13456"/>
                </a:lnTo>
                <a:lnTo>
                  <a:pt x="7909" y="13578"/>
                </a:lnTo>
                <a:lnTo>
                  <a:pt x="8006" y="13626"/>
                </a:lnTo>
                <a:lnTo>
                  <a:pt x="8128" y="13675"/>
                </a:lnTo>
                <a:lnTo>
                  <a:pt x="7836" y="14016"/>
                </a:lnTo>
                <a:lnTo>
                  <a:pt x="7665" y="13967"/>
                </a:lnTo>
                <a:lnTo>
                  <a:pt x="7179" y="13724"/>
                </a:lnTo>
                <a:lnTo>
                  <a:pt x="6814" y="13553"/>
                </a:lnTo>
                <a:lnTo>
                  <a:pt x="6619" y="13480"/>
                </a:lnTo>
                <a:lnTo>
                  <a:pt x="6424" y="13480"/>
                </a:lnTo>
                <a:lnTo>
                  <a:pt x="6400" y="13505"/>
                </a:lnTo>
                <a:lnTo>
                  <a:pt x="6400" y="13553"/>
                </a:lnTo>
                <a:lnTo>
                  <a:pt x="6449" y="13651"/>
                </a:lnTo>
                <a:lnTo>
                  <a:pt x="6497" y="13724"/>
                </a:lnTo>
                <a:lnTo>
                  <a:pt x="6595" y="13821"/>
                </a:lnTo>
                <a:lnTo>
                  <a:pt x="6692" y="13894"/>
                </a:lnTo>
                <a:lnTo>
                  <a:pt x="6887" y="14016"/>
                </a:lnTo>
                <a:lnTo>
                  <a:pt x="7081" y="14137"/>
                </a:lnTo>
                <a:lnTo>
                  <a:pt x="7276" y="14235"/>
                </a:lnTo>
                <a:lnTo>
                  <a:pt x="7519" y="14381"/>
                </a:lnTo>
                <a:lnTo>
                  <a:pt x="7106" y="14843"/>
                </a:lnTo>
                <a:lnTo>
                  <a:pt x="6814" y="14697"/>
                </a:lnTo>
                <a:lnTo>
                  <a:pt x="6546" y="14527"/>
                </a:lnTo>
                <a:lnTo>
                  <a:pt x="6376" y="14405"/>
                </a:lnTo>
                <a:lnTo>
                  <a:pt x="6230" y="14259"/>
                </a:lnTo>
                <a:lnTo>
                  <a:pt x="6157" y="14162"/>
                </a:lnTo>
                <a:lnTo>
                  <a:pt x="6035" y="14064"/>
                </a:lnTo>
                <a:lnTo>
                  <a:pt x="5962" y="14064"/>
                </a:lnTo>
                <a:lnTo>
                  <a:pt x="5913" y="14089"/>
                </a:lnTo>
                <a:lnTo>
                  <a:pt x="5840" y="14186"/>
                </a:lnTo>
                <a:lnTo>
                  <a:pt x="5840" y="14283"/>
                </a:lnTo>
                <a:lnTo>
                  <a:pt x="5865" y="14381"/>
                </a:lnTo>
                <a:lnTo>
                  <a:pt x="5913" y="14478"/>
                </a:lnTo>
                <a:lnTo>
                  <a:pt x="6059" y="14673"/>
                </a:lnTo>
                <a:lnTo>
                  <a:pt x="6205" y="14794"/>
                </a:lnTo>
                <a:lnTo>
                  <a:pt x="6449" y="15013"/>
                </a:lnTo>
                <a:lnTo>
                  <a:pt x="6595" y="15135"/>
                </a:lnTo>
                <a:lnTo>
                  <a:pt x="6765" y="15208"/>
                </a:lnTo>
                <a:lnTo>
                  <a:pt x="6132" y="15816"/>
                </a:lnTo>
                <a:lnTo>
                  <a:pt x="5986" y="15573"/>
                </a:lnTo>
                <a:lnTo>
                  <a:pt x="5792" y="15354"/>
                </a:lnTo>
                <a:lnTo>
                  <a:pt x="5402" y="14916"/>
                </a:lnTo>
                <a:lnTo>
                  <a:pt x="5013" y="14527"/>
                </a:lnTo>
                <a:lnTo>
                  <a:pt x="4818" y="14332"/>
                </a:lnTo>
                <a:lnTo>
                  <a:pt x="4648" y="14113"/>
                </a:lnTo>
                <a:lnTo>
                  <a:pt x="4332" y="13724"/>
                </a:lnTo>
                <a:lnTo>
                  <a:pt x="3991" y="13359"/>
                </a:lnTo>
                <a:lnTo>
                  <a:pt x="3310" y="12629"/>
                </a:lnTo>
                <a:lnTo>
                  <a:pt x="2969" y="12264"/>
                </a:lnTo>
                <a:lnTo>
                  <a:pt x="2653" y="11874"/>
                </a:lnTo>
                <a:lnTo>
                  <a:pt x="2361" y="11485"/>
                </a:lnTo>
                <a:lnTo>
                  <a:pt x="2069" y="11071"/>
                </a:lnTo>
                <a:lnTo>
                  <a:pt x="1704" y="10439"/>
                </a:lnTo>
                <a:lnTo>
                  <a:pt x="1363" y="9757"/>
                </a:lnTo>
                <a:lnTo>
                  <a:pt x="1096" y="9052"/>
                </a:lnTo>
                <a:lnTo>
                  <a:pt x="974" y="8711"/>
                </a:lnTo>
                <a:lnTo>
                  <a:pt x="877" y="8346"/>
                </a:lnTo>
                <a:lnTo>
                  <a:pt x="779" y="7981"/>
                </a:lnTo>
                <a:lnTo>
                  <a:pt x="706" y="7616"/>
                </a:lnTo>
                <a:lnTo>
                  <a:pt x="633" y="7251"/>
                </a:lnTo>
                <a:lnTo>
                  <a:pt x="609" y="6862"/>
                </a:lnTo>
                <a:lnTo>
                  <a:pt x="585" y="6497"/>
                </a:lnTo>
                <a:lnTo>
                  <a:pt x="585" y="6132"/>
                </a:lnTo>
                <a:lnTo>
                  <a:pt x="585" y="5743"/>
                </a:lnTo>
                <a:lnTo>
                  <a:pt x="609" y="5378"/>
                </a:lnTo>
                <a:lnTo>
                  <a:pt x="682" y="4988"/>
                </a:lnTo>
                <a:lnTo>
                  <a:pt x="755" y="4599"/>
                </a:lnTo>
                <a:lnTo>
                  <a:pt x="877" y="4210"/>
                </a:lnTo>
                <a:lnTo>
                  <a:pt x="1023" y="3845"/>
                </a:lnTo>
                <a:lnTo>
                  <a:pt x="1193" y="3504"/>
                </a:lnTo>
                <a:lnTo>
                  <a:pt x="1363" y="3163"/>
                </a:lnTo>
                <a:lnTo>
                  <a:pt x="1582" y="2823"/>
                </a:lnTo>
                <a:lnTo>
                  <a:pt x="1826" y="2506"/>
                </a:lnTo>
                <a:lnTo>
                  <a:pt x="2093" y="2214"/>
                </a:lnTo>
                <a:lnTo>
                  <a:pt x="2361" y="1947"/>
                </a:lnTo>
                <a:lnTo>
                  <a:pt x="2653" y="1679"/>
                </a:lnTo>
                <a:lnTo>
                  <a:pt x="2969" y="1460"/>
                </a:lnTo>
                <a:lnTo>
                  <a:pt x="3310" y="1241"/>
                </a:lnTo>
                <a:lnTo>
                  <a:pt x="3650" y="1047"/>
                </a:lnTo>
                <a:lnTo>
                  <a:pt x="4015" y="901"/>
                </a:lnTo>
                <a:lnTo>
                  <a:pt x="4405" y="755"/>
                </a:lnTo>
                <a:lnTo>
                  <a:pt x="4770" y="657"/>
                </a:lnTo>
                <a:lnTo>
                  <a:pt x="5159" y="584"/>
                </a:lnTo>
                <a:lnTo>
                  <a:pt x="5524" y="536"/>
                </a:lnTo>
                <a:close/>
                <a:moveTo>
                  <a:pt x="5646" y="0"/>
                </a:moveTo>
                <a:lnTo>
                  <a:pt x="5256" y="49"/>
                </a:lnTo>
                <a:lnTo>
                  <a:pt x="4843" y="98"/>
                </a:lnTo>
                <a:lnTo>
                  <a:pt x="4453" y="195"/>
                </a:lnTo>
                <a:lnTo>
                  <a:pt x="4088" y="317"/>
                </a:lnTo>
                <a:lnTo>
                  <a:pt x="3723" y="438"/>
                </a:lnTo>
                <a:lnTo>
                  <a:pt x="3359" y="609"/>
                </a:lnTo>
                <a:lnTo>
                  <a:pt x="2994" y="803"/>
                </a:lnTo>
                <a:lnTo>
                  <a:pt x="2653" y="998"/>
                </a:lnTo>
                <a:lnTo>
                  <a:pt x="2337" y="1241"/>
                </a:lnTo>
                <a:lnTo>
                  <a:pt x="2020" y="1509"/>
                </a:lnTo>
                <a:lnTo>
                  <a:pt x="1728" y="1776"/>
                </a:lnTo>
                <a:lnTo>
                  <a:pt x="1461" y="2093"/>
                </a:lnTo>
                <a:lnTo>
                  <a:pt x="1193" y="2409"/>
                </a:lnTo>
                <a:lnTo>
                  <a:pt x="925" y="2798"/>
                </a:lnTo>
                <a:lnTo>
                  <a:pt x="682" y="3188"/>
                </a:lnTo>
                <a:lnTo>
                  <a:pt x="487" y="3601"/>
                </a:lnTo>
                <a:lnTo>
                  <a:pt x="341" y="4015"/>
                </a:lnTo>
                <a:lnTo>
                  <a:pt x="220" y="4453"/>
                </a:lnTo>
                <a:lnTo>
                  <a:pt x="122" y="4891"/>
                </a:lnTo>
                <a:lnTo>
                  <a:pt x="49" y="5329"/>
                </a:lnTo>
                <a:lnTo>
                  <a:pt x="25" y="5791"/>
                </a:lnTo>
                <a:lnTo>
                  <a:pt x="1" y="6254"/>
                </a:lnTo>
                <a:lnTo>
                  <a:pt x="25" y="6692"/>
                </a:lnTo>
                <a:lnTo>
                  <a:pt x="74" y="7154"/>
                </a:lnTo>
                <a:lnTo>
                  <a:pt x="122" y="7616"/>
                </a:lnTo>
                <a:lnTo>
                  <a:pt x="220" y="8054"/>
                </a:lnTo>
                <a:lnTo>
                  <a:pt x="317" y="8492"/>
                </a:lnTo>
                <a:lnTo>
                  <a:pt x="463" y="8930"/>
                </a:lnTo>
                <a:lnTo>
                  <a:pt x="609" y="9368"/>
                </a:lnTo>
                <a:lnTo>
                  <a:pt x="779" y="9806"/>
                </a:lnTo>
                <a:lnTo>
                  <a:pt x="974" y="10244"/>
                </a:lnTo>
                <a:lnTo>
                  <a:pt x="1193" y="10682"/>
                </a:lnTo>
                <a:lnTo>
                  <a:pt x="1412" y="11096"/>
                </a:lnTo>
                <a:lnTo>
                  <a:pt x="1680" y="11509"/>
                </a:lnTo>
                <a:lnTo>
                  <a:pt x="1947" y="11899"/>
                </a:lnTo>
                <a:lnTo>
                  <a:pt x="2239" y="12288"/>
                </a:lnTo>
                <a:lnTo>
                  <a:pt x="2531" y="12677"/>
                </a:lnTo>
                <a:lnTo>
                  <a:pt x="2969" y="13213"/>
                </a:lnTo>
                <a:lnTo>
                  <a:pt x="3407" y="13748"/>
                </a:lnTo>
                <a:lnTo>
                  <a:pt x="3626" y="14040"/>
                </a:lnTo>
                <a:lnTo>
                  <a:pt x="3869" y="14283"/>
                </a:lnTo>
                <a:lnTo>
                  <a:pt x="4113" y="14527"/>
                </a:lnTo>
                <a:lnTo>
                  <a:pt x="4380" y="14746"/>
                </a:lnTo>
                <a:lnTo>
                  <a:pt x="4502" y="14867"/>
                </a:lnTo>
                <a:lnTo>
                  <a:pt x="4697" y="15086"/>
                </a:lnTo>
                <a:lnTo>
                  <a:pt x="5159" y="15622"/>
                </a:lnTo>
                <a:lnTo>
                  <a:pt x="5621" y="16133"/>
                </a:lnTo>
                <a:lnTo>
                  <a:pt x="5792" y="16303"/>
                </a:lnTo>
                <a:lnTo>
                  <a:pt x="5865" y="16352"/>
                </a:lnTo>
                <a:lnTo>
                  <a:pt x="5913" y="16352"/>
                </a:lnTo>
                <a:lnTo>
                  <a:pt x="6084" y="16327"/>
                </a:lnTo>
                <a:lnTo>
                  <a:pt x="6230" y="16279"/>
                </a:lnTo>
                <a:lnTo>
                  <a:pt x="6351" y="16230"/>
                </a:lnTo>
                <a:lnTo>
                  <a:pt x="6473" y="16157"/>
                </a:lnTo>
                <a:lnTo>
                  <a:pt x="6716" y="15962"/>
                </a:lnTo>
                <a:lnTo>
                  <a:pt x="6911" y="15743"/>
                </a:lnTo>
                <a:lnTo>
                  <a:pt x="8176" y="14259"/>
                </a:lnTo>
                <a:lnTo>
                  <a:pt x="8833" y="13480"/>
                </a:lnTo>
                <a:lnTo>
                  <a:pt x="9466" y="12677"/>
                </a:lnTo>
                <a:lnTo>
                  <a:pt x="10074" y="11874"/>
                </a:lnTo>
                <a:lnTo>
                  <a:pt x="10634" y="11023"/>
                </a:lnTo>
                <a:lnTo>
                  <a:pt x="10877" y="10609"/>
                </a:lnTo>
                <a:lnTo>
                  <a:pt x="11121" y="10195"/>
                </a:lnTo>
                <a:lnTo>
                  <a:pt x="11340" y="9782"/>
                </a:lnTo>
                <a:lnTo>
                  <a:pt x="11534" y="9344"/>
                </a:lnTo>
                <a:lnTo>
                  <a:pt x="11704" y="8930"/>
                </a:lnTo>
                <a:lnTo>
                  <a:pt x="11875" y="8492"/>
                </a:lnTo>
                <a:lnTo>
                  <a:pt x="12021" y="8030"/>
                </a:lnTo>
                <a:lnTo>
                  <a:pt x="12118" y="7592"/>
                </a:lnTo>
                <a:lnTo>
                  <a:pt x="12215" y="7130"/>
                </a:lnTo>
                <a:lnTo>
                  <a:pt x="12264" y="6667"/>
                </a:lnTo>
                <a:lnTo>
                  <a:pt x="12288" y="6205"/>
                </a:lnTo>
                <a:lnTo>
                  <a:pt x="12288" y="5743"/>
                </a:lnTo>
                <a:lnTo>
                  <a:pt x="12240" y="5280"/>
                </a:lnTo>
                <a:lnTo>
                  <a:pt x="12167" y="4818"/>
                </a:lnTo>
                <a:lnTo>
                  <a:pt x="12045" y="4380"/>
                </a:lnTo>
                <a:lnTo>
                  <a:pt x="11899" y="3918"/>
                </a:lnTo>
                <a:lnTo>
                  <a:pt x="11729" y="3528"/>
                </a:lnTo>
                <a:lnTo>
                  <a:pt x="11534" y="3163"/>
                </a:lnTo>
                <a:lnTo>
                  <a:pt x="11315" y="2798"/>
                </a:lnTo>
                <a:lnTo>
                  <a:pt x="11096" y="2458"/>
                </a:lnTo>
                <a:lnTo>
                  <a:pt x="10829" y="2141"/>
                </a:lnTo>
                <a:lnTo>
                  <a:pt x="10537" y="1825"/>
                </a:lnTo>
                <a:lnTo>
                  <a:pt x="10245" y="1557"/>
                </a:lnTo>
                <a:lnTo>
                  <a:pt x="9928" y="1290"/>
                </a:lnTo>
                <a:lnTo>
                  <a:pt x="9588" y="1047"/>
                </a:lnTo>
                <a:lnTo>
                  <a:pt x="9223" y="828"/>
                </a:lnTo>
                <a:lnTo>
                  <a:pt x="8858" y="633"/>
                </a:lnTo>
                <a:lnTo>
                  <a:pt x="8493" y="463"/>
                </a:lnTo>
                <a:lnTo>
                  <a:pt x="8103" y="317"/>
                </a:lnTo>
                <a:lnTo>
                  <a:pt x="7714" y="195"/>
                </a:lnTo>
                <a:lnTo>
                  <a:pt x="7300" y="98"/>
                </a:lnTo>
                <a:lnTo>
                  <a:pt x="6887" y="49"/>
                </a:lnTo>
                <a:lnTo>
                  <a:pt x="6473" y="0"/>
                </a:ln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6"/>
          <p:cNvSpPr/>
          <p:nvPr/>
        </p:nvSpPr>
        <p:spPr>
          <a:xfrm>
            <a:off x="3191493" y="3175474"/>
            <a:ext cx="113397" cy="150888"/>
          </a:xfrm>
          <a:custGeom>
            <a:avLst/>
            <a:gdLst/>
            <a:ahLst/>
            <a:cxnLst/>
            <a:rect l="l" t="t" r="r" b="b"/>
            <a:pathLst>
              <a:path w="12289" h="16352" extrusionOk="0">
                <a:moveTo>
                  <a:pt x="6303" y="3991"/>
                </a:moveTo>
                <a:lnTo>
                  <a:pt x="6546" y="4015"/>
                </a:lnTo>
                <a:lnTo>
                  <a:pt x="6789" y="4064"/>
                </a:lnTo>
                <a:lnTo>
                  <a:pt x="7008" y="4137"/>
                </a:lnTo>
                <a:lnTo>
                  <a:pt x="7252" y="4234"/>
                </a:lnTo>
                <a:lnTo>
                  <a:pt x="7446" y="4356"/>
                </a:lnTo>
                <a:lnTo>
                  <a:pt x="7665" y="4502"/>
                </a:lnTo>
                <a:lnTo>
                  <a:pt x="7836" y="4672"/>
                </a:lnTo>
                <a:lnTo>
                  <a:pt x="8030" y="4842"/>
                </a:lnTo>
                <a:lnTo>
                  <a:pt x="8176" y="5037"/>
                </a:lnTo>
                <a:lnTo>
                  <a:pt x="8322" y="5256"/>
                </a:lnTo>
                <a:lnTo>
                  <a:pt x="8468" y="5475"/>
                </a:lnTo>
                <a:lnTo>
                  <a:pt x="8566" y="5718"/>
                </a:lnTo>
                <a:lnTo>
                  <a:pt x="8639" y="5986"/>
                </a:lnTo>
                <a:lnTo>
                  <a:pt x="8712" y="6229"/>
                </a:lnTo>
                <a:lnTo>
                  <a:pt x="8736" y="6473"/>
                </a:lnTo>
                <a:lnTo>
                  <a:pt x="8712" y="6716"/>
                </a:lnTo>
                <a:lnTo>
                  <a:pt x="8687" y="6959"/>
                </a:lnTo>
                <a:lnTo>
                  <a:pt x="8639" y="7178"/>
                </a:lnTo>
                <a:lnTo>
                  <a:pt x="8541" y="7397"/>
                </a:lnTo>
                <a:lnTo>
                  <a:pt x="8444" y="7592"/>
                </a:lnTo>
                <a:lnTo>
                  <a:pt x="8322" y="7787"/>
                </a:lnTo>
                <a:lnTo>
                  <a:pt x="8152" y="7981"/>
                </a:lnTo>
                <a:lnTo>
                  <a:pt x="7982" y="8152"/>
                </a:lnTo>
                <a:lnTo>
                  <a:pt x="7811" y="8298"/>
                </a:lnTo>
                <a:lnTo>
                  <a:pt x="7592" y="8419"/>
                </a:lnTo>
                <a:lnTo>
                  <a:pt x="7373" y="8517"/>
                </a:lnTo>
                <a:lnTo>
                  <a:pt x="7130" y="8614"/>
                </a:lnTo>
                <a:lnTo>
                  <a:pt x="6887" y="8687"/>
                </a:lnTo>
                <a:lnTo>
                  <a:pt x="6668" y="8711"/>
                </a:lnTo>
                <a:lnTo>
                  <a:pt x="6424" y="8736"/>
                </a:lnTo>
                <a:lnTo>
                  <a:pt x="6205" y="8736"/>
                </a:lnTo>
                <a:lnTo>
                  <a:pt x="5986" y="8711"/>
                </a:lnTo>
                <a:lnTo>
                  <a:pt x="5743" y="8663"/>
                </a:lnTo>
                <a:lnTo>
                  <a:pt x="5524" y="8614"/>
                </a:lnTo>
                <a:lnTo>
                  <a:pt x="5305" y="8541"/>
                </a:lnTo>
                <a:lnTo>
                  <a:pt x="5110" y="8444"/>
                </a:lnTo>
                <a:lnTo>
                  <a:pt x="4891" y="8346"/>
                </a:lnTo>
                <a:lnTo>
                  <a:pt x="4697" y="8225"/>
                </a:lnTo>
                <a:lnTo>
                  <a:pt x="4502" y="8103"/>
                </a:lnTo>
                <a:lnTo>
                  <a:pt x="4332" y="7957"/>
                </a:lnTo>
                <a:lnTo>
                  <a:pt x="4186" y="7787"/>
                </a:lnTo>
                <a:lnTo>
                  <a:pt x="4015" y="7616"/>
                </a:lnTo>
                <a:lnTo>
                  <a:pt x="3894" y="7446"/>
                </a:lnTo>
                <a:lnTo>
                  <a:pt x="3772" y="7251"/>
                </a:lnTo>
                <a:lnTo>
                  <a:pt x="3723" y="7105"/>
                </a:lnTo>
                <a:lnTo>
                  <a:pt x="3650" y="6935"/>
                </a:lnTo>
                <a:lnTo>
                  <a:pt x="3602" y="6643"/>
                </a:lnTo>
                <a:lnTo>
                  <a:pt x="3577" y="6327"/>
                </a:lnTo>
                <a:lnTo>
                  <a:pt x="3602" y="6010"/>
                </a:lnTo>
                <a:lnTo>
                  <a:pt x="3699" y="5718"/>
                </a:lnTo>
                <a:lnTo>
                  <a:pt x="3821" y="5426"/>
                </a:lnTo>
                <a:lnTo>
                  <a:pt x="3967" y="5134"/>
                </a:lnTo>
                <a:lnTo>
                  <a:pt x="4161" y="4891"/>
                </a:lnTo>
                <a:lnTo>
                  <a:pt x="4332" y="4696"/>
                </a:lnTo>
                <a:lnTo>
                  <a:pt x="4551" y="4502"/>
                </a:lnTo>
                <a:lnTo>
                  <a:pt x="4794" y="4356"/>
                </a:lnTo>
                <a:lnTo>
                  <a:pt x="5037" y="4210"/>
                </a:lnTo>
                <a:lnTo>
                  <a:pt x="5062" y="4210"/>
                </a:lnTo>
                <a:lnTo>
                  <a:pt x="5110" y="4234"/>
                </a:lnTo>
                <a:lnTo>
                  <a:pt x="5232" y="4234"/>
                </a:lnTo>
                <a:lnTo>
                  <a:pt x="5305" y="4210"/>
                </a:lnTo>
                <a:lnTo>
                  <a:pt x="5548" y="4112"/>
                </a:lnTo>
                <a:lnTo>
                  <a:pt x="5816" y="4039"/>
                </a:lnTo>
                <a:lnTo>
                  <a:pt x="6059" y="4015"/>
                </a:lnTo>
                <a:lnTo>
                  <a:pt x="6303" y="3991"/>
                </a:lnTo>
                <a:close/>
                <a:moveTo>
                  <a:pt x="6254" y="3480"/>
                </a:moveTo>
                <a:lnTo>
                  <a:pt x="5986" y="3504"/>
                </a:lnTo>
                <a:lnTo>
                  <a:pt x="5694" y="3553"/>
                </a:lnTo>
                <a:lnTo>
                  <a:pt x="5427" y="3626"/>
                </a:lnTo>
                <a:lnTo>
                  <a:pt x="5305" y="3650"/>
                </a:lnTo>
                <a:lnTo>
                  <a:pt x="5183" y="3699"/>
                </a:lnTo>
                <a:lnTo>
                  <a:pt x="4916" y="3796"/>
                </a:lnTo>
                <a:lnTo>
                  <a:pt x="4599" y="3966"/>
                </a:lnTo>
                <a:lnTo>
                  <a:pt x="4283" y="4161"/>
                </a:lnTo>
                <a:lnTo>
                  <a:pt x="3991" y="4404"/>
                </a:lnTo>
                <a:lnTo>
                  <a:pt x="3748" y="4672"/>
                </a:lnTo>
                <a:lnTo>
                  <a:pt x="3529" y="4940"/>
                </a:lnTo>
                <a:lnTo>
                  <a:pt x="3359" y="5232"/>
                </a:lnTo>
                <a:lnTo>
                  <a:pt x="3237" y="5572"/>
                </a:lnTo>
                <a:lnTo>
                  <a:pt x="3164" y="5889"/>
                </a:lnTo>
                <a:lnTo>
                  <a:pt x="3115" y="6229"/>
                </a:lnTo>
                <a:lnTo>
                  <a:pt x="3140" y="6570"/>
                </a:lnTo>
                <a:lnTo>
                  <a:pt x="3188" y="6911"/>
                </a:lnTo>
                <a:lnTo>
                  <a:pt x="3261" y="7251"/>
                </a:lnTo>
                <a:lnTo>
                  <a:pt x="3383" y="7495"/>
                </a:lnTo>
                <a:lnTo>
                  <a:pt x="3529" y="7762"/>
                </a:lnTo>
                <a:lnTo>
                  <a:pt x="3699" y="7981"/>
                </a:lnTo>
                <a:lnTo>
                  <a:pt x="3869" y="8200"/>
                </a:lnTo>
                <a:lnTo>
                  <a:pt x="4088" y="8371"/>
                </a:lnTo>
                <a:lnTo>
                  <a:pt x="4307" y="8541"/>
                </a:lnTo>
                <a:lnTo>
                  <a:pt x="4551" y="8711"/>
                </a:lnTo>
                <a:lnTo>
                  <a:pt x="4794" y="8833"/>
                </a:lnTo>
                <a:lnTo>
                  <a:pt x="5062" y="8930"/>
                </a:lnTo>
                <a:lnTo>
                  <a:pt x="5329" y="9028"/>
                </a:lnTo>
                <a:lnTo>
                  <a:pt x="5597" y="9101"/>
                </a:lnTo>
                <a:lnTo>
                  <a:pt x="5889" y="9149"/>
                </a:lnTo>
                <a:lnTo>
                  <a:pt x="6181" y="9174"/>
                </a:lnTo>
                <a:lnTo>
                  <a:pt x="6449" y="9198"/>
                </a:lnTo>
                <a:lnTo>
                  <a:pt x="6741" y="9174"/>
                </a:lnTo>
                <a:lnTo>
                  <a:pt x="7008" y="9149"/>
                </a:lnTo>
                <a:lnTo>
                  <a:pt x="7325" y="9076"/>
                </a:lnTo>
                <a:lnTo>
                  <a:pt x="7617" y="8979"/>
                </a:lnTo>
                <a:lnTo>
                  <a:pt x="7884" y="8833"/>
                </a:lnTo>
                <a:lnTo>
                  <a:pt x="8128" y="8687"/>
                </a:lnTo>
                <a:lnTo>
                  <a:pt x="8347" y="8492"/>
                </a:lnTo>
                <a:lnTo>
                  <a:pt x="8541" y="8273"/>
                </a:lnTo>
                <a:lnTo>
                  <a:pt x="8712" y="8054"/>
                </a:lnTo>
                <a:lnTo>
                  <a:pt x="8858" y="7787"/>
                </a:lnTo>
                <a:lnTo>
                  <a:pt x="8979" y="7543"/>
                </a:lnTo>
                <a:lnTo>
                  <a:pt x="9052" y="7251"/>
                </a:lnTo>
                <a:lnTo>
                  <a:pt x="9125" y="6959"/>
                </a:lnTo>
                <a:lnTo>
                  <a:pt x="9150" y="6667"/>
                </a:lnTo>
                <a:lnTo>
                  <a:pt x="9150" y="6375"/>
                </a:lnTo>
                <a:lnTo>
                  <a:pt x="9125" y="6083"/>
                </a:lnTo>
                <a:lnTo>
                  <a:pt x="9052" y="5791"/>
                </a:lnTo>
                <a:lnTo>
                  <a:pt x="8955" y="5499"/>
                </a:lnTo>
                <a:lnTo>
                  <a:pt x="8858" y="5232"/>
                </a:lnTo>
                <a:lnTo>
                  <a:pt x="8712" y="4988"/>
                </a:lnTo>
                <a:lnTo>
                  <a:pt x="8566" y="4769"/>
                </a:lnTo>
                <a:lnTo>
                  <a:pt x="8395" y="4550"/>
                </a:lnTo>
                <a:lnTo>
                  <a:pt x="8201" y="4356"/>
                </a:lnTo>
                <a:lnTo>
                  <a:pt x="7982" y="4161"/>
                </a:lnTo>
                <a:lnTo>
                  <a:pt x="7763" y="3991"/>
                </a:lnTo>
                <a:lnTo>
                  <a:pt x="7544" y="3845"/>
                </a:lnTo>
                <a:lnTo>
                  <a:pt x="7300" y="3723"/>
                </a:lnTo>
                <a:lnTo>
                  <a:pt x="7033" y="3626"/>
                </a:lnTo>
                <a:lnTo>
                  <a:pt x="6789" y="3553"/>
                </a:lnTo>
                <a:lnTo>
                  <a:pt x="6522" y="3504"/>
                </a:lnTo>
                <a:lnTo>
                  <a:pt x="6254" y="3480"/>
                </a:lnTo>
                <a:close/>
                <a:moveTo>
                  <a:pt x="6303" y="536"/>
                </a:moveTo>
                <a:lnTo>
                  <a:pt x="6668" y="560"/>
                </a:lnTo>
                <a:lnTo>
                  <a:pt x="7033" y="633"/>
                </a:lnTo>
                <a:lnTo>
                  <a:pt x="7422" y="706"/>
                </a:lnTo>
                <a:lnTo>
                  <a:pt x="7763" y="828"/>
                </a:lnTo>
                <a:lnTo>
                  <a:pt x="8128" y="949"/>
                </a:lnTo>
                <a:lnTo>
                  <a:pt x="8468" y="1095"/>
                </a:lnTo>
                <a:lnTo>
                  <a:pt x="8809" y="1266"/>
                </a:lnTo>
                <a:lnTo>
                  <a:pt x="9125" y="1460"/>
                </a:lnTo>
                <a:lnTo>
                  <a:pt x="9442" y="1679"/>
                </a:lnTo>
                <a:lnTo>
                  <a:pt x="9734" y="1898"/>
                </a:lnTo>
                <a:lnTo>
                  <a:pt x="10026" y="2166"/>
                </a:lnTo>
                <a:lnTo>
                  <a:pt x="10050" y="2287"/>
                </a:lnTo>
                <a:lnTo>
                  <a:pt x="10074" y="2409"/>
                </a:lnTo>
                <a:lnTo>
                  <a:pt x="10196" y="2798"/>
                </a:lnTo>
                <a:lnTo>
                  <a:pt x="10220" y="2847"/>
                </a:lnTo>
                <a:lnTo>
                  <a:pt x="10269" y="2871"/>
                </a:lnTo>
                <a:lnTo>
                  <a:pt x="10342" y="2896"/>
                </a:lnTo>
                <a:lnTo>
                  <a:pt x="10391" y="2896"/>
                </a:lnTo>
                <a:lnTo>
                  <a:pt x="10439" y="2871"/>
                </a:lnTo>
                <a:lnTo>
                  <a:pt x="10464" y="2847"/>
                </a:lnTo>
                <a:lnTo>
                  <a:pt x="10488" y="2798"/>
                </a:lnTo>
                <a:lnTo>
                  <a:pt x="10512" y="2677"/>
                </a:lnTo>
                <a:lnTo>
                  <a:pt x="10585" y="2774"/>
                </a:lnTo>
                <a:lnTo>
                  <a:pt x="10537" y="3090"/>
                </a:lnTo>
                <a:lnTo>
                  <a:pt x="10537" y="3261"/>
                </a:lnTo>
                <a:lnTo>
                  <a:pt x="10561" y="3334"/>
                </a:lnTo>
                <a:lnTo>
                  <a:pt x="10610" y="3382"/>
                </a:lnTo>
                <a:lnTo>
                  <a:pt x="10634" y="3431"/>
                </a:lnTo>
                <a:lnTo>
                  <a:pt x="10683" y="3407"/>
                </a:lnTo>
                <a:lnTo>
                  <a:pt x="10756" y="3382"/>
                </a:lnTo>
                <a:lnTo>
                  <a:pt x="10804" y="3309"/>
                </a:lnTo>
                <a:lnTo>
                  <a:pt x="10877" y="3163"/>
                </a:lnTo>
                <a:lnTo>
                  <a:pt x="10877" y="3188"/>
                </a:lnTo>
                <a:lnTo>
                  <a:pt x="10950" y="3285"/>
                </a:lnTo>
                <a:lnTo>
                  <a:pt x="10853" y="3553"/>
                </a:lnTo>
                <a:lnTo>
                  <a:pt x="10804" y="3674"/>
                </a:lnTo>
                <a:lnTo>
                  <a:pt x="10756" y="3796"/>
                </a:lnTo>
                <a:lnTo>
                  <a:pt x="10756" y="3893"/>
                </a:lnTo>
                <a:lnTo>
                  <a:pt x="10804" y="4015"/>
                </a:lnTo>
                <a:lnTo>
                  <a:pt x="10829" y="4088"/>
                </a:lnTo>
                <a:lnTo>
                  <a:pt x="10902" y="4112"/>
                </a:lnTo>
                <a:lnTo>
                  <a:pt x="10975" y="4112"/>
                </a:lnTo>
                <a:lnTo>
                  <a:pt x="11023" y="4088"/>
                </a:lnTo>
                <a:lnTo>
                  <a:pt x="11096" y="4039"/>
                </a:lnTo>
                <a:lnTo>
                  <a:pt x="11169" y="3966"/>
                </a:lnTo>
                <a:lnTo>
                  <a:pt x="11242" y="3820"/>
                </a:lnTo>
                <a:lnTo>
                  <a:pt x="11340" y="4039"/>
                </a:lnTo>
                <a:lnTo>
                  <a:pt x="11194" y="4307"/>
                </a:lnTo>
                <a:lnTo>
                  <a:pt x="11048" y="4575"/>
                </a:lnTo>
                <a:lnTo>
                  <a:pt x="11023" y="4696"/>
                </a:lnTo>
                <a:lnTo>
                  <a:pt x="11023" y="4794"/>
                </a:lnTo>
                <a:lnTo>
                  <a:pt x="11048" y="4867"/>
                </a:lnTo>
                <a:lnTo>
                  <a:pt x="11121" y="4915"/>
                </a:lnTo>
                <a:lnTo>
                  <a:pt x="11169" y="4915"/>
                </a:lnTo>
                <a:lnTo>
                  <a:pt x="11218" y="4891"/>
                </a:lnTo>
                <a:lnTo>
                  <a:pt x="11340" y="4794"/>
                </a:lnTo>
                <a:lnTo>
                  <a:pt x="11510" y="4575"/>
                </a:lnTo>
                <a:lnTo>
                  <a:pt x="11534" y="4550"/>
                </a:lnTo>
                <a:lnTo>
                  <a:pt x="11607" y="4818"/>
                </a:lnTo>
                <a:lnTo>
                  <a:pt x="11510" y="4940"/>
                </a:lnTo>
                <a:lnTo>
                  <a:pt x="11388" y="5061"/>
                </a:lnTo>
                <a:lnTo>
                  <a:pt x="11291" y="5183"/>
                </a:lnTo>
                <a:lnTo>
                  <a:pt x="11218" y="5280"/>
                </a:lnTo>
                <a:lnTo>
                  <a:pt x="11096" y="5524"/>
                </a:lnTo>
                <a:lnTo>
                  <a:pt x="11072" y="5548"/>
                </a:lnTo>
                <a:lnTo>
                  <a:pt x="11096" y="5572"/>
                </a:lnTo>
                <a:lnTo>
                  <a:pt x="11121" y="5597"/>
                </a:lnTo>
                <a:lnTo>
                  <a:pt x="11145" y="5572"/>
                </a:lnTo>
                <a:lnTo>
                  <a:pt x="11388" y="5475"/>
                </a:lnTo>
                <a:lnTo>
                  <a:pt x="11510" y="5402"/>
                </a:lnTo>
                <a:lnTo>
                  <a:pt x="11631" y="5305"/>
                </a:lnTo>
                <a:lnTo>
                  <a:pt x="11680" y="5256"/>
                </a:lnTo>
                <a:lnTo>
                  <a:pt x="11729" y="5499"/>
                </a:lnTo>
                <a:lnTo>
                  <a:pt x="11364" y="5840"/>
                </a:lnTo>
                <a:lnTo>
                  <a:pt x="11048" y="6229"/>
                </a:lnTo>
                <a:lnTo>
                  <a:pt x="11023" y="6278"/>
                </a:lnTo>
                <a:lnTo>
                  <a:pt x="11048" y="6327"/>
                </a:lnTo>
                <a:lnTo>
                  <a:pt x="11072" y="6351"/>
                </a:lnTo>
                <a:lnTo>
                  <a:pt x="11121" y="6351"/>
                </a:lnTo>
                <a:lnTo>
                  <a:pt x="11291" y="6254"/>
                </a:lnTo>
                <a:lnTo>
                  <a:pt x="11461" y="6156"/>
                </a:lnTo>
                <a:lnTo>
                  <a:pt x="11753" y="5913"/>
                </a:lnTo>
                <a:lnTo>
                  <a:pt x="11753" y="6302"/>
                </a:lnTo>
                <a:lnTo>
                  <a:pt x="11631" y="6424"/>
                </a:lnTo>
                <a:lnTo>
                  <a:pt x="11534" y="6546"/>
                </a:lnTo>
                <a:lnTo>
                  <a:pt x="11412" y="6692"/>
                </a:lnTo>
                <a:lnTo>
                  <a:pt x="11291" y="6789"/>
                </a:lnTo>
                <a:lnTo>
                  <a:pt x="11048" y="6935"/>
                </a:lnTo>
                <a:lnTo>
                  <a:pt x="10999" y="6984"/>
                </a:lnTo>
                <a:lnTo>
                  <a:pt x="10950" y="7032"/>
                </a:lnTo>
                <a:lnTo>
                  <a:pt x="10926" y="7105"/>
                </a:lnTo>
                <a:lnTo>
                  <a:pt x="10950" y="7154"/>
                </a:lnTo>
                <a:lnTo>
                  <a:pt x="11023" y="7203"/>
                </a:lnTo>
                <a:lnTo>
                  <a:pt x="11096" y="7251"/>
                </a:lnTo>
                <a:lnTo>
                  <a:pt x="11169" y="7251"/>
                </a:lnTo>
                <a:lnTo>
                  <a:pt x="11267" y="7227"/>
                </a:lnTo>
                <a:lnTo>
                  <a:pt x="11437" y="7178"/>
                </a:lnTo>
                <a:lnTo>
                  <a:pt x="11583" y="7081"/>
                </a:lnTo>
                <a:lnTo>
                  <a:pt x="11704" y="6984"/>
                </a:lnTo>
                <a:lnTo>
                  <a:pt x="11631" y="7470"/>
                </a:lnTo>
                <a:lnTo>
                  <a:pt x="11583" y="7470"/>
                </a:lnTo>
                <a:lnTo>
                  <a:pt x="11534" y="7495"/>
                </a:lnTo>
                <a:lnTo>
                  <a:pt x="11291" y="7665"/>
                </a:lnTo>
                <a:lnTo>
                  <a:pt x="11023" y="7811"/>
                </a:lnTo>
                <a:lnTo>
                  <a:pt x="10902" y="7884"/>
                </a:lnTo>
                <a:lnTo>
                  <a:pt x="10804" y="7957"/>
                </a:lnTo>
                <a:lnTo>
                  <a:pt x="10731" y="8054"/>
                </a:lnTo>
                <a:lnTo>
                  <a:pt x="10707" y="8103"/>
                </a:lnTo>
                <a:lnTo>
                  <a:pt x="10707" y="8176"/>
                </a:lnTo>
                <a:lnTo>
                  <a:pt x="10707" y="8200"/>
                </a:lnTo>
                <a:lnTo>
                  <a:pt x="10853" y="8200"/>
                </a:lnTo>
                <a:lnTo>
                  <a:pt x="10950" y="8176"/>
                </a:lnTo>
                <a:lnTo>
                  <a:pt x="11194" y="8079"/>
                </a:lnTo>
                <a:lnTo>
                  <a:pt x="11534" y="7933"/>
                </a:lnTo>
                <a:lnTo>
                  <a:pt x="11437" y="8273"/>
                </a:lnTo>
                <a:lnTo>
                  <a:pt x="11340" y="8298"/>
                </a:lnTo>
                <a:lnTo>
                  <a:pt x="11242" y="8322"/>
                </a:lnTo>
                <a:lnTo>
                  <a:pt x="11072" y="8419"/>
                </a:lnTo>
                <a:lnTo>
                  <a:pt x="10829" y="8541"/>
                </a:lnTo>
                <a:lnTo>
                  <a:pt x="10561" y="8614"/>
                </a:lnTo>
                <a:lnTo>
                  <a:pt x="10537" y="8638"/>
                </a:lnTo>
                <a:lnTo>
                  <a:pt x="10512" y="8663"/>
                </a:lnTo>
                <a:lnTo>
                  <a:pt x="10537" y="8687"/>
                </a:lnTo>
                <a:lnTo>
                  <a:pt x="10561" y="8711"/>
                </a:lnTo>
                <a:lnTo>
                  <a:pt x="10731" y="8736"/>
                </a:lnTo>
                <a:lnTo>
                  <a:pt x="10926" y="8736"/>
                </a:lnTo>
                <a:lnTo>
                  <a:pt x="11121" y="8711"/>
                </a:lnTo>
                <a:lnTo>
                  <a:pt x="11315" y="8663"/>
                </a:lnTo>
                <a:lnTo>
                  <a:pt x="11169" y="9028"/>
                </a:lnTo>
                <a:lnTo>
                  <a:pt x="10926" y="9028"/>
                </a:lnTo>
                <a:lnTo>
                  <a:pt x="10683" y="9052"/>
                </a:lnTo>
                <a:lnTo>
                  <a:pt x="10439" y="9125"/>
                </a:lnTo>
                <a:lnTo>
                  <a:pt x="10220" y="9198"/>
                </a:lnTo>
                <a:lnTo>
                  <a:pt x="10196" y="9222"/>
                </a:lnTo>
                <a:lnTo>
                  <a:pt x="10196" y="9247"/>
                </a:lnTo>
                <a:lnTo>
                  <a:pt x="10220" y="9271"/>
                </a:lnTo>
                <a:lnTo>
                  <a:pt x="10245" y="9295"/>
                </a:lnTo>
                <a:lnTo>
                  <a:pt x="10488" y="9295"/>
                </a:lnTo>
                <a:lnTo>
                  <a:pt x="10731" y="9320"/>
                </a:lnTo>
                <a:lnTo>
                  <a:pt x="11048" y="9368"/>
                </a:lnTo>
                <a:lnTo>
                  <a:pt x="10853" y="9757"/>
                </a:lnTo>
                <a:lnTo>
                  <a:pt x="10561" y="9733"/>
                </a:lnTo>
                <a:lnTo>
                  <a:pt x="10245" y="9709"/>
                </a:lnTo>
                <a:lnTo>
                  <a:pt x="10099" y="9709"/>
                </a:lnTo>
                <a:lnTo>
                  <a:pt x="9977" y="9733"/>
                </a:lnTo>
                <a:lnTo>
                  <a:pt x="9904" y="9782"/>
                </a:lnTo>
                <a:lnTo>
                  <a:pt x="9880" y="9806"/>
                </a:lnTo>
                <a:lnTo>
                  <a:pt x="9880" y="9830"/>
                </a:lnTo>
                <a:lnTo>
                  <a:pt x="9928" y="9928"/>
                </a:lnTo>
                <a:lnTo>
                  <a:pt x="9977" y="10001"/>
                </a:lnTo>
                <a:lnTo>
                  <a:pt x="10050" y="10074"/>
                </a:lnTo>
                <a:lnTo>
                  <a:pt x="10147" y="10122"/>
                </a:lnTo>
                <a:lnTo>
                  <a:pt x="10391" y="10171"/>
                </a:lnTo>
                <a:lnTo>
                  <a:pt x="10610" y="10220"/>
                </a:lnTo>
                <a:lnTo>
                  <a:pt x="10439" y="10512"/>
                </a:lnTo>
                <a:lnTo>
                  <a:pt x="10439" y="10439"/>
                </a:lnTo>
                <a:lnTo>
                  <a:pt x="10391" y="10390"/>
                </a:lnTo>
                <a:lnTo>
                  <a:pt x="10342" y="10341"/>
                </a:lnTo>
                <a:lnTo>
                  <a:pt x="10220" y="10293"/>
                </a:lnTo>
                <a:lnTo>
                  <a:pt x="9977" y="10268"/>
                </a:lnTo>
                <a:lnTo>
                  <a:pt x="9709" y="10220"/>
                </a:lnTo>
                <a:lnTo>
                  <a:pt x="9588" y="10220"/>
                </a:lnTo>
                <a:lnTo>
                  <a:pt x="9466" y="10244"/>
                </a:lnTo>
                <a:lnTo>
                  <a:pt x="9417" y="10268"/>
                </a:lnTo>
                <a:lnTo>
                  <a:pt x="9393" y="10317"/>
                </a:lnTo>
                <a:lnTo>
                  <a:pt x="9393" y="10366"/>
                </a:lnTo>
                <a:lnTo>
                  <a:pt x="9417" y="10414"/>
                </a:lnTo>
                <a:lnTo>
                  <a:pt x="9515" y="10487"/>
                </a:lnTo>
                <a:lnTo>
                  <a:pt x="9636" y="10560"/>
                </a:lnTo>
                <a:lnTo>
                  <a:pt x="9880" y="10633"/>
                </a:lnTo>
                <a:lnTo>
                  <a:pt x="10123" y="10682"/>
                </a:lnTo>
                <a:lnTo>
                  <a:pt x="10245" y="10682"/>
                </a:lnTo>
                <a:lnTo>
                  <a:pt x="10366" y="10633"/>
                </a:lnTo>
                <a:lnTo>
                  <a:pt x="10001" y="11242"/>
                </a:lnTo>
                <a:lnTo>
                  <a:pt x="9782" y="11169"/>
                </a:lnTo>
                <a:lnTo>
                  <a:pt x="9588" y="11144"/>
                </a:lnTo>
                <a:lnTo>
                  <a:pt x="9417" y="11096"/>
                </a:lnTo>
                <a:lnTo>
                  <a:pt x="9247" y="11071"/>
                </a:lnTo>
                <a:lnTo>
                  <a:pt x="9052" y="11047"/>
                </a:lnTo>
                <a:lnTo>
                  <a:pt x="8882" y="11096"/>
                </a:lnTo>
                <a:lnTo>
                  <a:pt x="8858" y="11120"/>
                </a:lnTo>
                <a:lnTo>
                  <a:pt x="8833" y="11169"/>
                </a:lnTo>
                <a:lnTo>
                  <a:pt x="8833" y="11193"/>
                </a:lnTo>
                <a:lnTo>
                  <a:pt x="8858" y="11242"/>
                </a:lnTo>
                <a:lnTo>
                  <a:pt x="9052" y="11315"/>
                </a:lnTo>
                <a:lnTo>
                  <a:pt x="9223" y="11363"/>
                </a:lnTo>
                <a:lnTo>
                  <a:pt x="9588" y="11485"/>
                </a:lnTo>
                <a:lnTo>
                  <a:pt x="9782" y="11558"/>
                </a:lnTo>
                <a:lnTo>
                  <a:pt x="9490" y="11996"/>
                </a:lnTo>
                <a:lnTo>
                  <a:pt x="9344" y="11923"/>
                </a:lnTo>
                <a:lnTo>
                  <a:pt x="9223" y="11874"/>
                </a:lnTo>
                <a:lnTo>
                  <a:pt x="8931" y="11801"/>
                </a:lnTo>
                <a:lnTo>
                  <a:pt x="8566" y="11704"/>
                </a:lnTo>
                <a:lnTo>
                  <a:pt x="8371" y="11655"/>
                </a:lnTo>
                <a:lnTo>
                  <a:pt x="8176" y="11655"/>
                </a:lnTo>
                <a:lnTo>
                  <a:pt x="8103" y="11680"/>
                </a:lnTo>
                <a:lnTo>
                  <a:pt x="8079" y="11728"/>
                </a:lnTo>
                <a:lnTo>
                  <a:pt x="8055" y="11801"/>
                </a:lnTo>
                <a:lnTo>
                  <a:pt x="8103" y="11850"/>
                </a:lnTo>
                <a:lnTo>
                  <a:pt x="8249" y="11947"/>
                </a:lnTo>
                <a:lnTo>
                  <a:pt x="8395" y="12045"/>
                </a:lnTo>
                <a:lnTo>
                  <a:pt x="8736" y="12166"/>
                </a:lnTo>
                <a:lnTo>
                  <a:pt x="8979" y="12239"/>
                </a:lnTo>
                <a:lnTo>
                  <a:pt x="9247" y="12312"/>
                </a:lnTo>
                <a:lnTo>
                  <a:pt x="9004" y="12629"/>
                </a:lnTo>
                <a:lnTo>
                  <a:pt x="8712" y="12580"/>
                </a:lnTo>
                <a:lnTo>
                  <a:pt x="8420" y="12531"/>
                </a:lnTo>
                <a:lnTo>
                  <a:pt x="8201" y="12458"/>
                </a:lnTo>
                <a:lnTo>
                  <a:pt x="8006" y="12361"/>
                </a:lnTo>
                <a:lnTo>
                  <a:pt x="7787" y="12239"/>
                </a:lnTo>
                <a:lnTo>
                  <a:pt x="7592" y="12142"/>
                </a:lnTo>
                <a:lnTo>
                  <a:pt x="7544" y="12142"/>
                </a:lnTo>
                <a:lnTo>
                  <a:pt x="7495" y="12166"/>
                </a:lnTo>
                <a:lnTo>
                  <a:pt x="7495" y="12215"/>
                </a:lnTo>
                <a:lnTo>
                  <a:pt x="7471" y="12264"/>
                </a:lnTo>
                <a:lnTo>
                  <a:pt x="7519" y="12385"/>
                </a:lnTo>
                <a:lnTo>
                  <a:pt x="7592" y="12507"/>
                </a:lnTo>
                <a:lnTo>
                  <a:pt x="7690" y="12604"/>
                </a:lnTo>
                <a:lnTo>
                  <a:pt x="7811" y="12677"/>
                </a:lnTo>
                <a:lnTo>
                  <a:pt x="8055" y="12823"/>
                </a:lnTo>
                <a:lnTo>
                  <a:pt x="8298" y="12921"/>
                </a:lnTo>
                <a:lnTo>
                  <a:pt x="8493" y="12994"/>
                </a:lnTo>
                <a:lnTo>
                  <a:pt x="8687" y="13018"/>
                </a:lnTo>
                <a:lnTo>
                  <a:pt x="8371" y="13407"/>
                </a:lnTo>
                <a:lnTo>
                  <a:pt x="8274" y="13310"/>
                </a:lnTo>
                <a:lnTo>
                  <a:pt x="8152" y="13261"/>
                </a:lnTo>
                <a:lnTo>
                  <a:pt x="7909" y="13188"/>
                </a:lnTo>
                <a:lnTo>
                  <a:pt x="7471" y="12994"/>
                </a:lnTo>
                <a:lnTo>
                  <a:pt x="7252" y="12921"/>
                </a:lnTo>
                <a:lnTo>
                  <a:pt x="7033" y="12896"/>
                </a:lnTo>
                <a:lnTo>
                  <a:pt x="7008" y="12896"/>
                </a:lnTo>
                <a:lnTo>
                  <a:pt x="7008" y="12945"/>
                </a:lnTo>
                <a:lnTo>
                  <a:pt x="7057" y="13042"/>
                </a:lnTo>
                <a:lnTo>
                  <a:pt x="7130" y="13115"/>
                </a:lnTo>
                <a:lnTo>
                  <a:pt x="7300" y="13261"/>
                </a:lnTo>
                <a:lnTo>
                  <a:pt x="7495" y="13359"/>
                </a:lnTo>
                <a:lnTo>
                  <a:pt x="7690" y="13456"/>
                </a:lnTo>
                <a:lnTo>
                  <a:pt x="7909" y="13578"/>
                </a:lnTo>
                <a:lnTo>
                  <a:pt x="8006" y="13626"/>
                </a:lnTo>
                <a:lnTo>
                  <a:pt x="8128" y="13675"/>
                </a:lnTo>
                <a:lnTo>
                  <a:pt x="7836" y="14016"/>
                </a:lnTo>
                <a:lnTo>
                  <a:pt x="7665" y="13967"/>
                </a:lnTo>
                <a:lnTo>
                  <a:pt x="7179" y="13724"/>
                </a:lnTo>
                <a:lnTo>
                  <a:pt x="6814" y="13553"/>
                </a:lnTo>
                <a:lnTo>
                  <a:pt x="6619" y="13480"/>
                </a:lnTo>
                <a:lnTo>
                  <a:pt x="6424" y="13480"/>
                </a:lnTo>
                <a:lnTo>
                  <a:pt x="6400" y="13505"/>
                </a:lnTo>
                <a:lnTo>
                  <a:pt x="6400" y="13553"/>
                </a:lnTo>
                <a:lnTo>
                  <a:pt x="6449" y="13651"/>
                </a:lnTo>
                <a:lnTo>
                  <a:pt x="6497" y="13724"/>
                </a:lnTo>
                <a:lnTo>
                  <a:pt x="6595" y="13821"/>
                </a:lnTo>
                <a:lnTo>
                  <a:pt x="6692" y="13894"/>
                </a:lnTo>
                <a:lnTo>
                  <a:pt x="6887" y="14016"/>
                </a:lnTo>
                <a:lnTo>
                  <a:pt x="7081" y="14137"/>
                </a:lnTo>
                <a:lnTo>
                  <a:pt x="7276" y="14235"/>
                </a:lnTo>
                <a:lnTo>
                  <a:pt x="7519" y="14381"/>
                </a:lnTo>
                <a:lnTo>
                  <a:pt x="7106" y="14843"/>
                </a:lnTo>
                <a:lnTo>
                  <a:pt x="6814" y="14697"/>
                </a:lnTo>
                <a:lnTo>
                  <a:pt x="6546" y="14527"/>
                </a:lnTo>
                <a:lnTo>
                  <a:pt x="6376" y="14405"/>
                </a:lnTo>
                <a:lnTo>
                  <a:pt x="6230" y="14259"/>
                </a:lnTo>
                <a:lnTo>
                  <a:pt x="6157" y="14162"/>
                </a:lnTo>
                <a:lnTo>
                  <a:pt x="6035" y="14064"/>
                </a:lnTo>
                <a:lnTo>
                  <a:pt x="5962" y="14064"/>
                </a:lnTo>
                <a:lnTo>
                  <a:pt x="5913" y="14089"/>
                </a:lnTo>
                <a:lnTo>
                  <a:pt x="5840" y="14186"/>
                </a:lnTo>
                <a:lnTo>
                  <a:pt x="5840" y="14283"/>
                </a:lnTo>
                <a:lnTo>
                  <a:pt x="5865" y="14381"/>
                </a:lnTo>
                <a:lnTo>
                  <a:pt x="5913" y="14478"/>
                </a:lnTo>
                <a:lnTo>
                  <a:pt x="6059" y="14673"/>
                </a:lnTo>
                <a:lnTo>
                  <a:pt x="6205" y="14794"/>
                </a:lnTo>
                <a:lnTo>
                  <a:pt x="6449" y="15013"/>
                </a:lnTo>
                <a:lnTo>
                  <a:pt x="6595" y="15135"/>
                </a:lnTo>
                <a:lnTo>
                  <a:pt x="6765" y="15208"/>
                </a:lnTo>
                <a:lnTo>
                  <a:pt x="6132" y="15816"/>
                </a:lnTo>
                <a:lnTo>
                  <a:pt x="5986" y="15573"/>
                </a:lnTo>
                <a:lnTo>
                  <a:pt x="5792" y="15354"/>
                </a:lnTo>
                <a:lnTo>
                  <a:pt x="5402" y="14916"/>
                </a:lnTo>
                <a:lnTo>
                  <a:pt x="5013" y="14527"/>
                </a:lnTo>
                <a:lnTo>
                  <a:pt x="4818" y="14332"/>
                </a:lnTo>
                <a:lnTo>
                  <a:pt x="4648" y="14113"/>
                </a:lnTo>
                <a:lnTo>
                  <a:pt x="4332" y="13724"/>
                </a:lnTo>
                <a:lnTo>
                  <a:pt x="3991" y="13359"/>
                </a:lnTo>
                <a:lnTo>
                  <a:pt x="3310" y="12629"/>
                </a:lnTo>
                <a:lnTo>
                  <a:pt x="2969" y="12264"/>
                </a:lnTo>
                <a:lnTo>
                  <a:pt x="2653" y="11874"/>
                </a:lnTo>
                <a:lnTo>
                  <a:pt x="2361" y="11485"/>
                </a:lnTo>
                <a:lnTo>
                  <a:pt x="2069" y="11071"/>
                </a:lnTo>
                <a:lnTo>
                  <a:pt x="1704" y="10439"/>
                </a:lnTo>
                <a:lnTo>
                  <a:pt x="1363" y="9757"/>
                </a:lnTo>
                <a:lnTo>
                  <a:pt x="1096" y="9052"/>
                </a:lnTo>
                <a:lnTo>
                  <a:pt x="974" y="8711"/>
                </a:lnTo>
                <a:lnTo>
                  <a:pt x="877" y="8346"/>
                </a:lnTo>
                <a:lnTo>
                  <a:pt x="779" y="7981"/>
                </a:lnTo>
                <a:lnTo>
                  <a:pt x="706" y="7616"/>
                </a:lnTo>
                <a:lnTo>
                  <a:pt x="633" y="7251"/>
                </a:lnTo>
                <a:lnTo>
                  <a:pt x="609" y="6862"/>
                </a:lnTo>
                <a:lnTo>
                  <a:pt x="585" y="6497"/>
                </a:lnTo>
                <a:lnTo>
                  <a:pt x="585" y="6132"/>
                </a:lnTo>
                <a:lnTo>
                  <a:pt x="585" y="5743"/>
                </a:lnTo>
                <a:lnTo>
                  <a:pt x="609" y="5378"/>
                </a:lnTo>
                <a:lnTo>
                  <a:pt x="682" y="4988"/>
                </a:lnTo>
                <a:lnTo>
                  <a:pt x="755" y="4599"/>
                </a:lnTo>
                <a:lnTo>
                  <a:pt x="877" y="4210"/>
                </a:lnTo>
                <a:lnTo>
                  <a:pt x="1023" y="3845"/>
                </a:lnTo>
                <a:lnTo>
                  <a:pt x="1193" y="3504"/>
                </a:lnTo>
                <a:lnTo>
                  <a:pt x="1363" y="3163"/>
                </a:lnTo>
                <a:lnTo>
                  <a:pt x="1582" y="2823"/>
                </a:lnTo>
                <a:lnTo>
                  <a:pt x="1826" y="2506"/>
                </a:lnTo>
                <a:lnTo>
                  <a:pt x="2093" y="2214"/>
                </a:lnTo>
                <a:lnTo>
                  <a:pt x="2361" y="1947"/>
                </a:lnTo>
                <a:lnTo>
                  <a:pt x="2653" y="1679"/>
                </a:lnTo>
                <a:lnTo>
                  <a:pt x="2969" y="1460"/>
                </a:lnTo>
                <a:lnTo>
                  <a:pt x="3310" y="1241"/>
                </a:lnTo>
                <a:lnTo>
                  <a:pt x="3650" y="1047"/>
                </a:lnTo>
                <a:lnTo>
                  <a:pt x="4015" y="901"/>
                </a:lnTo>
                <a:lnTo>
                  <a:pt x="4405" y="755"/>
                </a:lnTo>
                <a:lnTo>
                  <a:pt x="4770" y="657"/>
                </a:lnTo>
                <a:lnTo>
                  <a:pt x="5159" y="584"/>
                </a:lnTo>
                <a:lnTo>
                  <a:pt x="5524" y="536"/>
                </a:lnTo>
                <a:close/>
                <a:moveTo>
                  <a:pt x="5646" y="0"/>
                </a:moveTo>
                <a:lnTo>
                  <a:pt x="5256" y="49"/>
                </a:lnTo>
                <a:lnTo>
                  <a:pt x="4843" y="98"/>
                </a:lnTo>
                <a:lnTo>
                  <a:pt x="4453" y="195"/>
                </a:lnTo>
                <a:lnTo>
                  <a:pt x="4088" y="317"/>
                </a:lnTo>
                <a:lnTo>
                  <a:pt x="3723" y="438"/>
                </a:lnTo>
                <a:lnTo>
                  <a:pt x="3359" y="609"/>
                </a:lnTo>
                <a:lnTo>
                  <a:pt x="2994" y="803"/>
                </a:lnTo>
                <a:lnTo>
                  <a:pt x="2653" y="998"/>
                </a:lnTo>
                <a:lnTo>
                  <a:pt x="2337" y="1241"/>
                </a:lnTo>
                <a:lnTo>
                  <a:pt x="2020" y="1509"/>
                </a:lnTo>
                <a:lnTo>
                  <a:pt x="1728" y="1776"/>
                </a:lnTo>
                <a:lnTo>
                  <a:pt x="1461" y="2093"/>
                </a:lnTo>
                <a:lnTo>
                  <a:pt x="1193" y="2409"/>
                </a:lnTo>
                <a:lnTo>
                  <a:pt x="925" y="2798"/>
                </a:lnTo>
                <a:lnTo>
                  <a:pt x="682" y="3188"/>
                </a:lnTo>
                <a:lnTo>
                  <a:pt x="487" y="3601"/>
                </a:lnTo>
                <a:lnTo>
                  <a:pt x="341" y="4015"/>
                </a:lnTo>
                <a:lnTo>
                  <a:pt x="220" y="4453"/>
                </a:lnTo>
                <a:lnTo>
                  <a:pt x="122" y="4891"/>
                </a:lnTo>
                <a:lnTo>
                  <a:pt x="49" y="5329"/>
                </a:lnTo>
                <a:lnTo>
                  <a:pt x="25" y="5791"/>
                </a:lnTo>
                <a:lnTo>
                  <a:pt x="1" y="6254"/>
                </a:lnTo>
                <a:lnTo>
                  <a:pt x="25" y="6692"/>
                </a:lnTo>
                <a:lnTo>
                  <a:pt x="74" y="7154"/>
                </a:lnTo>
                <a:lnTo>
                  <a:pt x="122" y="7616"/>
                </a:lnTo>
                <a:lnTo>
                  <a:pt x="220" y="8054"/>
                </a:lnTo>
                <a:lnTo>
                  <a:pt x="317" y="8492"/>
                </a:lnTo>
                <a:lnTo>
                  <a:pt x="463" y="8930"/>
                </a:lnTo>
                <a:lnTo>
                  <a:pt x="609" y="9368"/>
                </a:lnTo>
                <a:lnTo>
                  <a:pt x="779" y="9806"/>
                </a:lnTo>
                <a:lnTo>
                  <a:pt x="974" y="10244"/>
                </a:lnTo>
                <a:lnTo>
                  <a:pt x="1193" y="10682"/>
                </a:lnTo>
                <a:lnTo>
                  <a:pt x="1412" y="11096"/>
                </a:lnTo>
                <a:lnTo>
                  <a:pt x="1680" y="11509"/>
                </a:lnTo>
                <a:lnTo>
                  <a:pt x="1947" y="11899"/>
                </a:lnTo>
                <a:lnTo>
                  <a:pt x="2239" y="12288"/>
                </a:lnTo>
                <a:lnTo>
                  <a:pt x="2531" y="12677"/>
                </a:lnTo>
                <a:lnTo>
                  <a:pt x="2969" y="13213"/>
                </a:lnTo>
                <a:lnTo>
                  <a:pt x="3407" y="13748"/>
                </a:lnTo>
                <a:lnTo>
                  <a:pt x="3626" y="14040"/>
                </a:lnTo>
                <a:lnTo>
                  <a:pt x="3869" y="14283"/>
                </a:lnTo>
                <a:lnTo>
                  <a:pt x="4113" y="14527"/>
                </a:lnTo>
                <a:lnTo>
                  <a:pt x="4380" y="14746"/>
                </a:lnTo>
                <a:lnTo>
                  <a:pt x="4502" y="14867"/>
                </a:lnTo>
                <a:lnTo>
                  <a:pt x="4697" y="15086"/>
                </a:lnTo>
                <a:lnTo>
                  <a:pt x="5159" y="15622"/>
                </a:lnTo>
                <a:lnTo>
                  <a:pt x="5621" y="16133"/>
                </a:lnTo>
                <a:lnTo>
                  <a:pt x="5792" y="16303"/>
                </a:lnTo>
                <a:lnTo>
                  <a:pt x="5865" y="16352"/>
                </a:lnTo>
                <a:lnTo>
                  <a:pt x="5913" y="16352"/>
                </a:lnTo>
                <a:lnTo>
                  <a:pt x="6084" y="16327"/>
                </a:lnTo>
                <a:lnTo>
                  <a:pt x="6230" y="16279"/>
                </a:lnTo>
                <a:lnTo>
                  <a:pt x="6351" y="16230"/>
                </a:lnTo>
                <a:lnTo>
                  <a:pt x="6473" y="16157"/>
                </a:lnTo>
                <a:lnTo>
                  <a:pt x="6716" y="15962"/>
                </a:lnTo>
                <a:lnTo>
                  <a:pt x="6911" y="15743"/>
                </a:lnTo>
                <a:lnTo>
                  <a:pt x="8176" y="14259"/>
                </a:lnTo>
                <a:lnTo>
                  <a:pt x="8833" y="13480"/>
                </a:lnTo>
                <a:lnTo>
                  <a:pt x="9466" y="12677"/>
                </a:lnTo>
                <a:lnTo>
                  <a:pt x="10074" y="11874"/>
                </a:lnTo>
                <a:lnTo>
                  <a:pt x="10634" y="11023"/>
                </a:lnTo>
                <a:lnTo>
                  <a:pt x="10877" y="10609"/>
                </a:lnTo>
                <a:lnTo>
                  <a:pt x="11121" y="10195"/>
                </a:lnTo>
                <a:lnTo>
                  <a:pt x="11340" y="9782"/>
                </a:lnTo>
                <a:lnTo>
                  <a:pt x="11534" y="9344"/>
                </a:lnTo>
                <a:lnTo>
                  <a:pt x="11704" y="8930"/>
                </a:lnTo>
                <a:lnTo>
                  <a:pt x="11875" y="8492"/>
                </a:lnTo>
                <a:lnTo>
                  <a:pt x="12021" y="8030"/>
                </a:lnTo>
                <a:lnTo>
                  <a:pt x="12118" y="7592"/>
                </a:lnTo>
                <a:lnTo>
                  <a:pt x="12215" y="7130"/>
                </a:lnTo>
                <a:lnTo>
                  <a:pt x="12264" y="6667"/>
                </a:lnTo>
                <a:lnTo>
                  <a:pt x="12288" y="6205"/>
                </a:lnTo>
                <a:lnTo>
                  <a:pt x="12288" y="5743"/>
                </a:lnTo>
                <a:lnTo>
                  <a:pt x="12240" y="5280"/>
                </a:lnTo>
                <a:lnTo>
                  <a:pt x="12167" y="4818"/>
                </a:lnTo>
                <a:lnTo>
                  <a:pt x="12045" y="4380"/>
                </a:lnTo>
                <a:lnTo>
                  <a:pt x="11899" y="3918"/>
                </a:lnTo>
                <a:lnTo>
                  <a:pt x="11729" y="3528"/>
                </a:lnTo>
                <a:lnTo>
                  <a:pt x="11534" y="3163"/>
                </a:lnTo>
                <a:lnTo>
                  <a:pt x="11315" y="2798"/>
                </a:lnTo>
                <a:lnTo>
                  <a:pt x="11096" y="2458"/>
                </a:lnTo>
                <a:lnTo>
                  <a:pt x="10829" y="2141"/>
                </a:lnTo>
                <a:lnTo>
                  <a:pt x="10537" y="1825"/>
                </a:lnTo>
                <a:lnTo>
                  <a:pt x="10245" y="1557"/>
                </a:lnTo>
                <a:lnTo>
                  <a:pt x="9928" y="1290"/>
                </a:lnTo>
                <a:lnTo>
                  <a:pt x="9588" y="1047"/>
                </a:lnTo>
                <a:lnTo>
                  <a:pt x="9223" y="828"/>
                </a:lnTo>
                <a:lnTo>
                  <a:pt x="8858" y="633"/>
                </a:lnTo>
                <a:lnTo>
                  <a:pt x="8493" y="463"/>
                </a:lnTo>
                <a:lnTo>
                  <a:pt x="8103" y="317"/>
                </a:lnTo>
                <a:lnTo>
                  <a:pt x="7714" y="195"/>
                </a:lnTo>
                <a:lnTo>
                  <a:pt x="7300" y="98"/>
                </a:lnTo>
                <a:lnTo>
                  <a:pt x="6887" y="49"/>
                </a:lnTo>
                <a:lnTo>
                  <a:pt x="6473" y="0"/>
                </a:ln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6"/>
          <p:cNvSpPr/>
          <p:nvPr/>
        </p:nvSpPr>
        <p:spPr>
          <a:xfrm>
            <a:off x="4029193" y="1711949"/>
            <a:ext cx="113397" cy="150888"/>
          </a:xfrm>
          <a:custGeom>
            <a:avLst/>
            <a:gdLst/>
            <a:ahLst/>
            <a:cxnLst/>
            <a:rect l="l" t="t" r="r" b="b"/>
            <a:pathLst>
              <a:path w="12289" h="16352" extrusionOk="0">
                <a:moveTo>
                  <a:pt x="6303" y="3991"/>
                </a:moveTo>
                <a:lnTo>
                  <a:pt x="6546" y="4015"/>
                </a:lnTo>
                <a:lnTo>
                  <a:pt x="6789" y="4064"/>
                </a:lnTo>
                <a:lnTo>
                  <a:pt x="7008" y="4137"/>
                </a:lnTo>
                <a:lnTo>
                  <a:pt x="7252" y="4234"/>
                </a:lnTo>
                <a:lnTo>
                  <a:pt x="7446" y="4356"/>
                </a:lnTo>
                <a:lnTo>
                  <a:pt x="7665" y="4502"/>
                </a:lnTo>
                <a:lnTo>
                  <a:pt x="7836" y="4672"/>
                </a:lnTo>
                <a:lnTo>
                  <a:pt x="8030" y="4842"/>
                </a:lnTo>
                <a:lnTo>
                  <a:pt x="8176" y="5037"/>
                </a:lnTo>
                <a:lnTo>
                  <a:pt x="8322" y="5256"/>
                </a:lnTo>
                <a:lnTo>
                  <a:pt x="8468" y="5475"/>
                </a:lnTo>
                <a:lnTo>
                  <a:pt x="8566" y="5718"/>
                </a:lnTo>
                <a:lnTo>
                  <a:pt x="8639" y="5986"/>
                </a:lnTo>
                <a:lnTo>
                  <a:pt x="8712" y="6229"/>
                </a:lnTo>
                <a:lnTo>
                  <a:pt x="8736" y="6473"/>
                </a:lnTo>
                <a:lnTo>
                  <a:pt x="8712" y="6716"/>
                </a:lnTo>
                <a:lnTo>
                  <a:pt x="8687" y="6959"/>
                </a:lnTo>
                <a:lnTo>
                  <a:pt x="8639" y="7178"/>
                </a:lnTo>
                <a:lnTo>
                  <a:pt x="8541" y="7397"/>
                </a:lnTo>
                <a:lnTo>
                  <a:pt x="8444" y="7592"/>
                </a:lnTo>
                <a:lnTo>
                  <a:pt x="8322" y="7787"/>
                </a:lnTo>
                <a:lnTo>
                  <a:pt x="8152" y="7981"/>
                </a:lnTo>
                <a:lnTo>
                  <a:pt x="7982" y="8152"/>
                </a:lnTo>
                <a:lnTo>
                  <a:pt x="7811" y="8298"/>
                </a:lnTo>
                <a:lnTo>
                  <a:pt x="7592" y="8419"/>
                </a:lnTo>
                <a:lnTo>
                  <a:pt x="7373" y="8517"/>
                </a:lnTo>
                <a:lnTo>
                  <a:pt x="7130" y="8614"/>
                </a:lnTo>
                <a:lnTo>
                  <a:pt x="6887" y="8687"/>
                </a:lnTo>
                <a:lnTo>
                  <a:pt x="6668" y="8711"/>
                </a:lnTo>
                <a:lnTo>
                  <a:pt x="6424" y="8736"/>
                </a:lnTo>
                <a:lnTo>
                  <a:pt x="6205" y="8736"/>
                </a:lnTo>
                <a:lnTo>
                  <a:pt x="5986" y="8711"/>
                </a:lnTo>
                <a:lnTo>
                  <a:pt x="5743" y="8663"/>
                </a:lnTo>
                <a:lnTo>
                  <a:pt x="5524" y="8614"/>
                </a:lnTo>
                <a:lnTo>
                  <a:pt x="5305" y="8541"/>
                </a:lnTo>
                <a:lnTo>
                  <a:pt x="5110" y="8444"/>
                </a:lnTo>
                <a:lnTo>
                  <a:pt x="4891" y="8346"/>
                </a:lnTo>
                <a:lnTo>
                  <a:pt x="4697" y="8225"/>
                </a:lnTo>
                <a:lnTo>
                  <a:pt x="4502" y="8103"/>
                </a:lnTo>
                <a:lnTo>
                  <a:pt x="4332" y="7957"/>
                </a:lnTo>
                <a:lnTo>
                  <a:pt x="4186" y="7787"/>
                </a:lnTo>
                <a:lnTo>
                  <a:pt x="4015" y="7616"/>
                </a:lnTo>
                <a:lnTo>
                  <a:pt x="3894" y="7446"/>
                </a:lnTo>
                <a:lnTo>
                  <a:pt x="3772" y="7251"/>
                </a:lnTo>
                <a:lnTo>
                  <a:pt x="3723" y="7105"/>
                </a:lnTo>
                <a:lnTo>
                  <a:pt x="3650" y="6935"/>
                </a:lnTo>
                <a:lnTo>
                  <a:pt x="3602" y="6643"/>
                </a:lnTo>
                <a:lnTo>
                  <a:pt x="3577" y="6327"/>
                </a:lnTo>
                <a:lnTo>
                  <a:pt x="3602" y="6010"/>
                </a:lnTo>
                <a:lnTo>
                  <a:pt x="3699" y="5718"/>
                </a:lnTo>
                <a:lnTo>
                  <a:pt x="3821" y="5426"/>
                </a:lnTo>
                <a:lnTo>
                  <a:pt x="3967" y="5134"/>
                </a:lnTo>
                <a:lnTo>
                  <a:pt x="4161" y="4891"/>
                </a:lnTo>
                <a:lnTo>
                  <a:pt x="4332" y="4696"/>
                </a:lnTo>
                <a:lnTo>
                  <a:pt x="4551" y="4502"/>
                </a:lnTo>
                <a:lnTo>
                  <a:pt x="4794" y="4356"/>
                </a:lnTo>
                <a:lnTo>
                  <a:pt x="5037" y="4210"/>
                </a:lnTo>
                <a:lnTo>
                  <a:pt x="5062" y="4210"/>
                </a:lnTo>
                <a:lnTo>
                  <a:pt x="5110" y="4234"/>
                </a:lnTo>
                <a:lnTo>
                  <a:pt x="5232" y="4234"/>
                </a:lnTo>
                <a:lnTo>
                  <a:pt x="5305" y="4210"/>
                </a:lnTo>
                <a:lnTo>
                  <a:pt x="5548" y="4112"/>
                </a:lnTo>
                <a:lnTo>
                  <a:pt x="5816" y="4039"/>
                </a:lnTo>
                <a:lnTo>
                  <a:pt x="6059" y="4015"/>
                </a:lnTo>
                <a:lnTo>
                  <a:pt x="6303" y="3991"/>
                </a:lnTo>
                <a:close/>
                <a:moveTo>
                  <a:pt x="6254" y="3480"/>
                </a:moveTo>
                <a:lnTo>
                  <a:pt x="5986" y="3504"/>
                </a:lnTo>
                <a:lnTo>
                  <a:pt x="5694" y="3553"/>
                </a:lnTo>
                <a:lnTo>
                  <a:pt x="5427" y="3626"/>
                </a:lnTo>
                <a:lnTo>
                  <a:pt x="5305" y="3650"/>
                </a:lnTo>
                <a:lnTo>
                  <a:pt x="5183" y="3699"/>
                </a:lnTo>
                <a:lnTo>
                  <a:pt x="4916" y="3796"/>
                </a:lnTo>
                <a:lnTo>
                  <a:pt x="4599" y="3966"/>
                </a:lnTo>
                <a:lnTo>
                  <a:pt x="4283" y="4161"/>
                </a:lnTo>
                <a:lnTo>
                  <a:pt x="3991" y="4404"/>
                </a:lnTo>
                <a:lnTo>
                  <a:pt x="3748" y="4672"/>
                </a:lnTo>
                <a:lnTo>
                  <a:pt x="3529" y="4940"/>
                </a:lnTo>
                <a:lnTo>
                  <a:pt x="3359" y="5232"/>
                </a:lnTo>
                <a:lnTo>
                  <a:pt x="3237" y="5572"/>
                </a:lnTo>
                <a:lnTo>
                  <a:pt x="3164" y="5889"/>
                </a:lnTo>
                <a:lnTo>
                  <a:pt x="3115" y="6229"/>
                </a:lnTo>
                <a:lnTo>
                  <a:pt x="3140" y="6570"/>
                </a:lnTo>
                <a:lnTo>
                  <a:pt x="3188" y="6911"/>
                </a:lnTo>
                <a:lnTo>
                  <a:pt x="3261" y="7251"/>
                </a:lnTo>
                <a:lnTo>
                  <a:pt x="3383" y="7495"/>
                </a:lnTo>
                <a:lnTo>
                  <a:pt x="3529" y="7762"/>
                </a:lnTo>
                <a:lnTo>
                  <a:pt x="3699" y="7981"/>
                </a:lnTo>
                <a:lnTo>
                  <a:pt x="3869" y="8200"/>
                </a:lnTo>
                <a:lnTo>
                  <a:pt x="4088" y="8371"/>
                </a:lnTo>
                <a:lnTo>
                  <a:pt x="4307" y="8541"/>
                </a:lnTo>
                <a:lnTo>
                  <a:pt x="4551" y="8711"/>
                </a:lnTo>
                <a:lnTo>
                  <a:pt x="4794" y="8833"/>
                </a:lnTo>
                <a:lnTo>
                  <a:pt x="5062" y="8930"/>
                </a:lnTo>
                <a:lnTo>
                  <a:pt x="5329" y="9028"/>
                </a:lnTo>
                <a:lnTo>
                  <a:pt x="5597" y="9101"/>
                </a:lnTo>
                <a:lnTo>
                  <a:pt x="5889" y="9149"/>
                </a:lnTo>
                <a:lnTo>
                  <a:pt x="6181" y="9174"/>
                </a:lnTo>
                <a:lnTo>
                  <a:pt x="6449" y="9198"/>
                </a:lnTo>
                <a:lnTo>
                  <a:pt x="6741" y="9174"/>
                </a:lnTo>
                <a:lnTo>
                  <a:pt x="7008" y="9149"/>
                </a:lnTo>
                <a:lnTo>
                  <a:pt x="7325" y="9076"/>
                </a:lnTo>
                <a:lnTo>
                  <a:pt x="7617" y="8979"/>
                </a:lnTo>
                <a:lnTo>
                  <a:pt x="7884" y="8833"/>
                </a:lnTo>
                <a:lnTo>
                  <a:pt x="8128" y="8687"/>
                </a:lnTo>
                <a:lnTo>
                  <a:pt x="8347" y="8492"/>
                </a:lnTo>
                <a:lnTo>
                  <a:pt x="8541" y="8273"/>
                </a:lnTo>
                <a:lnTo>
                  <a:pt x="8712" y="8054"/>
                </a:lnTo>
                <a:lnTo>
                  <a:pt x="8858" y="7787"/>
                </a:lnTo>
                <a:lnTo>
                  <a:pt x="8979" y="7543"/>
                </a:lnTo>
                <a:lnTo>
                  <a:pt x="9052" y="7251"/>
                </a:lnTo>
                <a:lnTo>
                  <a:pt x="9125" y="6959"/>
                </a:lnTo>
                <a:lnTo>
                  <a:pt x="9150" y="6667"/>
                </a:lnTo>
                <a:lnTo>
                  <a:pt x="9150" y="6375"/>
                </a:lnTo>
                <a:lnTo>
                  <a:pt x="9125" y="6083"/>
                </a:lnTo>
                <a:lnTo>
                  <a:pt x="9052" y="5791"/>
                </a:lnTo>
                <a:lnTo>
                  <a:pt x="8955" y="5499"/>
                </a:lnTo>
                <a:lnTo>
                  <a:pt x="8858" y="5232"/>
                </a:lnTo>
                <a:lnTo>
                  <a:pt x="8712" y="4988"/>
                </a:lnTo>
                <a:lnTo>
                  <a:pt x="8566" y="4769"/>
                </a:lnTo>
                <a:lnTo>
                  <a:pt x="8395" y="4550"/>
                </a:lnTo>
                <a:lnTo>
                  <a:pt x="8201" y="4356"/>
                </a:lnTo>
                <a:lnTo>
                  <a:pt x="7982" y="4161"/>
                </a:lnTo>
                <a:lnTo>
                  <a:pt x="7763" y="3991"/>
                </a:lnTo>
                <a:lnTo>
                  <a:pt x="7544" y="3845"/>
                </a:lnTo>
                <a:lnTo>
                  <a:pt x="7300" y="3723"/>
                </a:lnTo>
                <a:lnTo>
                  <a:pt x="7033" y="3626"/>
                </a:lnTo>
                <a:lnTo>
                  <a:pt x="6789" y="3553"/>
                </a:lnTo>
                <a:lnTo>
                  <a:pt x="6522" y="3504"/>
                </a:lnTo>
                <a:lnTo>
                  <a:pt x="6254" y="3480"/>
                </a:lnTo>
                <a:close/>
                <a:moveTo>
                  <a:pt x="6303" y="536"/>
                </a:moveTo>
                <a:lnTo>
                  <a:pt x="6668" y="560"/>
                </a:lnTo>
                <a:lnTo>
                  <a:pt x="7033" y="633"/>
                </a:lnTo>
                <a:lnTo>
                  <a:pt x="7422" y="706"/>
                </a:lnTo>
                <a:lnTo>
                  <a:pt x="7763" y="828"/>
                </a:lnTo>
                <a:lnTo>
                  <a:pt x="8128" y="949"/>
                </a:lnTo>
                <a:lnTo>
                  <a:pt x="8468" y="1095"/>
                </a:lnTo>
                <a:lnTo>
                  <a:pt x="8809" y="1266"/>
                </a:lnTo>
                <a:lnTo>
                  <a:pt x="9125" y="1460"/>
                </a:lnTo>
                <a:lnTo>
                  <a:pt x="9442" y="1679"/>
                </a:lnTo>
                <a:lnTo>
                  <a:pt x="9734" y="1898"/>
                </a:lnTo>
                <a:lnTo>
                  <a:pt x="10026" y="2166"/>
                </a:lnTo>
                <a:lnTo>
                  <a:pt x="10050" y="2287"/>
                </a:lnTo>
                <a:lnTo>
                  <a:pt x="10074" y="2409"/>
                </a:lnTo>
                <a:lnTo>
                  <a:pt x="10196" y="2798"/>
                </a:lnTo>
                <a:lnTo>
                  <a:pt x="10220" y="2847"/>
                </a:lnTo>
                <a:lnTo>
                  <a:pt x="10269" y="2871"/>
                </a:lnTo>
                <a:lnTo>
                  <a:pt x="10342" y="2896"/>
                </a:lnTo>
                <a:lnTo>
                  <a:pt x="10391" y="2896"/>
                </a:lnTo>
                <a:lnTo>
                  <a:pt x="10439" y="2871"/>
                </a:lnTo>
                <a:lnTo>
                  <a:pt x="10464" y="2847"/>
                </a:lnTo>
                <a:lnTo>
                  <a:pt x="10488" y="2798"/>
                </a:lnTo>
                <a:lnTo>
                  <a:pt x="10512" y="2677"/>
                </a:lnTo>
                <a:lnTo>
                  <a:pt x="10585" y="2774"/>
                </a:lnTo>
                <a:lnTo>
                  <a:pt x="10537" y="3090"/>
                </a:lnTo>
                <a:lnTo>
                  <a:pt x="10537" y="3261"/>
                </a:lnTo>
                <a:lnTo>
                  <a:pt x="10561" y="3334"/>
                </a:lnTo>
                <a:lnTo>
                  <a:pt x="10610" y="3382"/>
                </a:lnTo>
                <a:lnTo>
                  <a:pt x="10634" y="3431"/>
                </a:lnTo>
                <a:lnTo>
                  <a:pt x="10683" y="3407"/>
                </a:lnTo>
                <a:lnTo>
                  <a:pt x="10756" y="3382"/>
                </a:lnTo>
                <a:lnTo>
                  <a:pt x="10804" y="3309"/>
                </a:lnTo>
                <a:lnTo>
                  <a:pt x="10877" y="3163"/>
                </a:lnTo>
                <a:lnTo>
                  <a:pt x="10877" y="3188"/>
                </a:lnTo>
                <a:lnTo>
                  <a:pt x="10950" y="3285"/>
                </a:lnTo>
                <a:lnTo>
                  <a:pt x="10853" y="3553"/>
                </a:lnTo>
                <a:lnTo>
                  <a:pt x="10804" y="3674"/>
                </a:lnTo>
                <a:lnTo>
                  <a:pt x="10756" y="3796"/>
                </a:lnTo>
                <a:lnTo>
                  <a:pt x="10756" y="3893"/>
                </a:lnTo>
                <a:lnTo>
                  <a:pt x="10804" y="4015"/>
                </a:lnTo>
                <a:lnTo>
                  <a:pt x="10829" y="4088"/>
                </a:lnTo>
                <a:lnTo>
                  <a:pt x="10902" y="4112"/>
                </a:lnTo>
                <a:lnTo>
                  <a:pt x="10975" y="4112"/>
                </a:lnTo>
                <a:lnTo>
                  <a:pt x="11023" y="4088"/>
                </a:lnTo>
                <a:lnTo>
                  <a:pt x="11096" y="4039"/>
                </a:lnTo>
                <a:lnTo>
                  <a:pt x="11169" y="3966"/>
                </a:lnTo>
                <a:lnTo>
                  <a:pt x="11242" y="3820"/>
                </a:lnTo>
                <a:lnTo>
                  <a:pt x="11340" y="4039"/>
                </a:lnTo>
                <a:lnTo>
                  <a:pt x="11194" y="4307"/>
                </a:lnTo>
                <a:lnTo>
                  <a:pt x="11048" y="4575"/>
                </a:lnTo>
                <a:lnTo>
                  <a:pt x="11023" y="4696"/>
                </a:lnTo>
                <a:lnTo>
                  <a:pt x="11023" y="4794"/>
                </a:lnTo>
                <a:lnTo>
                  <a:pt x="11048" y="4867"/>
                </a:lnTo>
                <a:lnTo>
                  <a:pt x="11121" y="4915"/>
                </a:lnTo>
                <a:lnTo>
                  <a:pt x="11169" y="4915"/>
                </a:lnTo>
                <a:lnTo>
                  <a:pt x="11218" y="4891"/>
                </a:lnTo>
                <a:lnTo>
                  <a:pt x="11340" y="4794"/>
                </a:lnTo>
                <a:lnTo>
                  <a:pt x="11510" y="4575"/>
                </a:lnTo>
                <a:lnTo>
                  <a:pt x="11534" y="4550"/>
                </a:lnTo>
                <a:lnTo>
                  <a:pt x="11607" y="4818"/>
                </a:lnTo>
                <a:lnTo>
                  <a:pt x="11510" y="4940"/>
                </a:lnTo>
                <a:lnTo>
                  <a:pt x="11388" y="5061"/>
                </a:lnTo>
                <a:lnTo>
                  <a:pt x="11291" y="5183"/>
                </a:lnTo>
                <a:lnTo>
                  <a:pt x="11218" y="5280"/>
                </a:lnTo>
                <a:lnTo>
                  <a:pt x="11096" y="5524"/>
                </a:lnTo>
                <a:lnTo>
                  <a:pt x="11072" y="5548"/>
                </a:lnTo>
                <a:lnTo>
                  <a:pt x="11096" y="5572"/>
                </a:lnTo>
                <a:lnTo>
                  <a:pt x="11121" y="5597"/>
                </a:lnTo>
                <a:lnTo>
                  <a:pt x="11145" y="5572"/>
                </a:lnTo>
                <a:lnTo>
                  <a:pt x="11388" y="5475"/>
                </a:lnTo>
                <a:lnTo>
                  <a:pt x="11510" y="5402"/>
                </a:lnTo>
                <a:lnTo>
                  <a:pt x="11631" y="5305"/>
                </a:lnTo>
                <a:lnTo>
                  <a:pt x="11680" y="5256"/>
                </a:lnTo>
                <a:lnTo>
                  <a:pt x="11729" y="5499"/>
                </a:lnTo>
                <a:lnTo>
                  <a:pt x="11364" y="5840"/>
                </a:lnTo>
                <a:lnTo>
                  <a:pt x="11048" y="6229"/>
                </a:lnTo>
                <a:lnTo>
                  <a:pt x="11023" y="6278"/>
                </a:lnTo>
                <a:lnTo>
                  <a:pt x="11048" y="6327"/>
                </a:lnTo>
                <a:lnTo>
                  <a:pt x="11072" y="6351"/>
                </a:lnTo>
                <a:lnTo>
                  <a:pt x="11121" y="6351"/>
                </a:lnTo>
                <a:lnTo>
                  <a:pt x="11291" y="6254"/>
                </a:lnTo>
                <a:lnTo>
                  <a:pt x="11461" y="6156"/>
                </a:lnTo>
                <a:lnTo>
                  <a:pt x="11753" y="5913"/>
                </a:lnTo>
                <a:lnTo>
                  <a:pt x="11753" y="6302"/>
                </a:lnTo>
                <a:lnTo>
                  <a:pt x="11631" y="6424"/>
                </a:lnTo>
                <a:lnTo>
                  <a:pt x="11534" y="6546"/>
                </a:lnTo>
                <a:lnTo>
                  <a:pt x="11412" y="6692"/>
                </a:lnTo>
                <a:lnTo>
                  <a:pt x="11291" y="6789"/>
                </a:lnTo>
                <a:lnTo>
                  <a:pt x="11048" y="6935"/>
                </a:lnTo>
                <a:lnTo>
                  <a:pt x="10999" y="6984"/>
                </a:lnTo>
                <a:lnTo>
                  <a:pt x="10950" y="7032"/>
                </a:lnTo>
                <a:lnTo>
                  <a:pt x="10926" y="7105"/>
                </a:lnTo>
                <a:lnTo>
                  <a:pt x="10950" y="7154"/>
                </a:lnTo>
                <a:lnTo>
                  <a:pt x="11023" y="7203"/>
                </a:lnTo>
                <a:lnTo>
                  <a:pt x="11096" y="7251"/>
                </a:lnTo>
                <a:lnTo>
                  <a:pt x="11169" y="7251"/>
                </a:lnTo>
                <a:lnTo>
                  <a:pt x="11267" y="7227"/>
                </a:lnTo>
                <a:lnTo>
                  <a:pt x="11437" y="7178"/>
                </a:lnTo>
                <a:lnTo>
                  <a:pt x="11583" y="7081"/>
                </a:lnTo>
                <a:lnTo>
                  <a:pt x="11704" y="6984"/>
                </a:lnTo>
                <a:lnTo>
                  <a:pt x="11631" y="7470"/>
                </a:lnTo>
                <a:lnTo>
                  <a:pt x="11583" y="7470"/>
                </a:lnTo>
                <a:lnTo>
                  <a:pt x="11534" y="7495"/>
                </a:lnTo>
                <a:lnTo>
                  <a:pt x="11291" y="7665"/>
                </a:lnTo>
                <a:lnTo>
                  <a:pt x="11023" y="7811"/>
                </a:lnTo>
                <a:lnTo>
                  <a:pt x="10902" y="7884"/>
                </a:lnTo>
                <a:lnTo>
                  <a:pt x="10804" y="7957"/>
                </a:lnTo>
                <a:lnTo>
                  <a:pt x="10731" y="8054"/>
                </a:lnTo>
                <a:lnTo>
                  <a:pt x="10707" y="8103"/>
                </a:lnTo>
                <a:lnTo>
                  <a:pt x="10707" y="8176"/>
                </a:lnTo>
                <a:lnTo>
                  <a:pt x="10707" y="8200"/>
                </a:lnTo>
                <a:lnTo>
                  <a:pt x="10853" y="8200"/>
                </a:lnTo>
                <a:lnTo>
                  <a:pt x="10950" y="8176"/>
                </a:lnTo>
                <a:lnTo>
                  <a:pt x="11194" y="8079"/>
                </a:lnTo>
                <a:lnTo>
                  <a:pt x="11534" y="7933"/>
                </a:lnTo>
                <a:lnTo>
                  <a:pt x="11437" y="8273"/>
                </a:lnTo>
                <a:lnTo>
                  <a:pt x="11340" y="8298"/>
                </a:lnTo>
                <a:lnTo>
                  <a:pt x="11242" y="8322"/>
                </a:lnTo>
                <a:lnTo>
                  <a:pt x="11072" y="8419"/>
                </a:lnTo>
                <a:lnTo>
                  <a:pt x="10829" y="8541"/>
                </a:lnTo>
                <a:lnTo>
                  <a:pt x="10561" y="8614"/>
                </a:lnTo>
                <a:lnTo>
                  <a:pt x="10537" y="8638"/>
                </a:lnTo>
                <a:lnTo>
                  <a:pt x="10512" y="8663"/>
                </a:lnTo>
                <a:lnTo>
                  <a:pt x="10537" y="8687"/>
                </a:lnTo>
                <a:lnTo>
                  <a:pt x="10561" y="8711"/>
                </a:lnTo>
                <a:lnTo>
                  <a:pt x="10731" y="8736"/>
                </a:lnTo>
                <a:lnTo>
                  <a:pt x="10926" y="8736"/>
                </a:lnTo>
                <a:lnTo>
                  <a:pt x="11121" y="8711"/>
                </a:lnTo>
                <a:lnTo>
                  <a:pt x="11315" y="8663"/>
                </a:lnTo>
                <a:lnTo>
                  <a:pt x="11169" y="9028"/>
                </a:lnTo>
                <a:lnTo>
                  <a:pt x="10926" y="9028"/>
                </a:lnTo>
                <a:lnTo>
                  <a:pt x="10683" y="9052"/>
                </a:lnTo>
                <a:lnTo>
                  <a:pt x="10439" y="9125"/>
                </a:lnTo>
                <a:lnTo>
                  <a:pt x="10220" y="9198"/>
                </a:lnTo>
                <a:lnTo>
                  <a:pt x="10196" y="9222"/>
                </a:lnTo>
                <a:lnTo>
                  <a:pt x="10196" y="9247"/>
                </a:lnTo>
                <a:lnTo>
                  <a:pt x="10220" y="9271"/>
                </a:lnTo>
                <a:lnTo>
                  <a:pt x="10245" y="9295"/>
                </a:lnTo>
                <a:lnTo>
                  <a:pt x="10488" y="9295"/>
                </a:lnTo>
                <a:lnTo>
                  <a:pt x="10731" y="9320"/>
                </a:lnTo>
                <a:lnTo>
                  <a:pt x="11048" y="9368"/>
                </a:lnTo>
                <a:lnTo>
                  <a:pt x="10853" y="9757"/>
                </a:lnTo>
                <a:lnTo>
                  <a:pt x="10561" y="9733"/>
                </a:lnTo>
                <a:lnTo>
                  <a:pt x="10245" y="9709"/>
                </a:lnTo>
                <a:lnTo>
                  <a:pt x="10099" y="9709"/>
                </a:lnTo>
                <a:lnTo>
                  <a:pt x="9977" y="9733"/>
                </a:lnTo>
                <a:lnTo>
                  <a:pt x="9904" y="9782"/>
                </a:lnTo>
                <a:lnTo>
                  <a:pt x="9880" y="9806"/>
                </a:lnTo>
                <a:lnTo>
                  <a:pt x="9880" y="9830"/>
                </a:lnTo>
                <a:lnTo>
                  <a:pt x="9928" y="9928"/>
                </a:lnTo>
                <a:lnTo>
                  <a:pt x="9977" y="10001"/>
                </a:lnTo>
                <a:lnTo>
                  <a:pt x="10050" y="10074"/>
                </a:lnTo>
                <a:lnTo>
                  <a:pt x="10147" y="10122"/>
                </a:lnTo>
                <a:lnTo>
                  <a:pt x="10391" y="10171"/>
                </a:lnTo>
                <a:lnTo>
                  <a:pt x="10610" y="10220"/>
                </a:lnTo>
                <a:lnTo>
                  <a:pt x="10439" y="10512"/>
                </a:lnTo>
                <a:lnTo>
                  <a:pt x="10439" y="10439"/>
                </a:lnTo>
                <a:lnTo>
                  <a:pt x="10391" y="10390"/>
                </a:lnTo>
                <a:lnTo>
                  <a:pt x="10342" y="10341"/>
                </a:lnTo>
                <a:lnTo>
                  <a:pt x="10220" y="10293"/>
                </a:lnTo>
                <a:lnTo>
                  <a:pt x="9977" y="10268"/>
                </a:lnTo>
                <a:lnTo>
                  <a:pt x="9709" y="10220"/>
                </a:lnTo>
                <a:lnTo>
                  <a:pt x="9588" y="10220"/>
                </a:lnTo>
                <a:lnTo>
                  <a:pt x="9466" y="10244"/>
                </a:lnTo>
                <a:lnTo>
                  <a:pt x="9417" y="10268"/>
                </a:lnTo>
                <a:lnTo>
                  <a:pt x="9393" y="10317"/>
                </a:lnTo>
                <a:lnTo>
                  <a:pt x="9393" y="10366"/>
                </a:lnTo>
                <a:lnTo>
                  <a:pt x="9417" y="10414"/>
                </a:lnTo>
                <a:lnTo>
                  <a:pt x="9515" y="10487"/>
                </a:lnTo>
                <a:lnTo>
                  <a:pt x="9636" y="10560"/>
                </a:lnTo>
                <a:lnTo>
                  <a:pt x="9880" y="10633"/>
                </a:lnTo>
                <a:lnTo>
                  <a:pt x="10123" y="10682"/>
                </a:lnTo>
                <a:lnTo>
                  <a:pt x="10245" y="10682"/>
                </a:lnTo>
                <a:lnTo>
                  <a:pt x="10366" y="10633"/>
                </a:lnTo>
                <a:lnTo>
                  <a:pt x="10001" y="11242"/>
                </a:lnTo>
                <a:lnTo>
                  <a:pt x="9782" y="11169"/>
                </a:lnTo>
                <a:lnTo>
                  <a:pt x="9588" y="11144"/>
                </a:lnTo>
                <a:lnTo>
                  <a:pt x="9417" y="11096"/>
                </a:lnTo>
                <a:lnTo>
                  <a:pt x="9247" y="11071"/>
                </a:lnTo>
                <a:lnTo>
                  <a:pt x="9052" y="11047"/>
                </a:lnTo>
                <a:lnTo>
                  <a:pt x="8882" y="11096"/>
                </a:lnTo>
                <a:lnTo>
                  <a:pt x="8858" y="11120"/>
                </a:lnTo>
                <a:lnTo>
                  <a:pt x="8833" y="11169"/>
                </a:lnTo>
                <a:lnTo>
                  <a:pt x="8833" y="11193"/>
                </a:lnTo>
                <a:lnTo>
                  <a:pt x="8858" y="11242"/>
                </a:lnTo>
                <a:lnTo>
                  <a:pt x="9052" y="11315"/>
                </a:lnTo>
                <a:lnTo>
                  <a:pt x="9223" y="11363"/>
                </a:lnTo>
                <a:lnTo>
                  <a:pt x="9588" y="11485"/>
                </a:lnTo>
                <a:lnTo>
                  <a:pt x="9782" y="11558"/>
                </a:lnTo>
                <a:lnTo>
                  <a:pt x="9490" y="11996"/>
                </a:lnTo>
                <a:lnTo>
                  <a:pt x="9344" y="11923"/>
                </a:lnTo>
                <a:lnTo>
                  <a:pt x="9223" y="11874"/>
                </a:lnTo>
                <a:lnTo>
                  <a:pt x="8931" y="11801"/>
                </a:lnTo>
                <a:lnTo>
                  <a:pt x="8566" y="11704"/>
                </a:lnTo>
                <a:lnTo>
                  <a:pt x="8371" y="11655"/>
                </a:lnTo>
                <a:lnTo>
                  <a:pt x="8176" y="11655"/>
                </a:lnTo>
                <a:lnTo>
                  <a:pt x="8103" y="11680"/>
                </a:lnTo>
                <a:lnTo>
                  <a:pt x="8079" y="11728"/>
                </a:lnTo>
                <a:lnTo>
                  <a:pt x="8055" y="11801"/>
                </a:lnTo>
                <a:lnTo>
                  <a:pt x="8103" y="11850"/>
                </a:lnTo>
                <a:lnTo>
                  <a:pt x="8249" y="11947"/>
                </a:lnTo>
                <a:lnTo>
                  <a:pt x="8395" y="12045"/>
                </a:lnTo>
                <a:lnTo>
                  <a:pt x="8736" y="12166"/>
                </a:lnTo>
                <a:lnTo>
                  <a:pt x="8979" y="12239"/>
                </a:lnTo>
                <a:lnTo>
                  <a:pt x="9247" y="12312"/>
                </a:lnTo>
                <a:lnTo>
                  <a:pt x="9004" y="12629"/>
                </a:lnTo>
                <a:lnTo>
                  <a:pt x="8712" y="12580"/>
                </a:lnTo>
                <a:lnTo>
                  <a:pt x="8420" y="12531"/>
                </a:lnTo>
                <a:lnTo>
                  <a:pt x="8201" y="12458"/>
                </a:lnTo>
                <a:lnTo>
                  <a:pt x="8006" y="12361"/>
                </a:lnTo>
                <a:lnTo>
                  <a:pt x="7787" y="12239"/>
                </a:lnTo>
                <a:lnTo>
                  <a:pt x="7592" y="12142"/>
                </a:lnTo>
                <a:lnTo>
                  <a:pt x="7544" y="12142"/>
                </a:lnTo>
                <a:lnTo>
                  <a:pt x="7495" y="12166"/>
                </a:lnTo>
                <a:lnTo>
                  <a:pt x="7495" y="12215"/>
                </a:lnTo>
                <a:lnTo>
                  <a:pt x="7471" y="12264"/>
                </a:lnTo>
                <a:lnTo>
                  <a:pt x="7519" y="12385"/>
                </a:lnTo>
                <a:lnTo>
                  <a:pt x="7592" y="12507"/>
                </a:lnTo>
                <a:lnTo>
                  <a:pt x="7690" y="12604"/>
                </a:lnTo>
                <a:lnTo>
                  <a:pt x="7811" y="12677"/>
                </a:lnTo>
                <a:lnTo>
                  <a:pt x="8055" y="12823"/>
                </a:lnTo>
                <a:lnTo>
                  <a:pt x="8298" y="12921"/>
                </a:lnTo>
                <a:lnTo>
                  <a:pt x="8493" y="12994"/>
                </a:lnTo>
                <a:lnTo>
                  <a:pt x="8687" y="13018"/>
                </a:lnTo>
                <a:lnTo>
                  <a:pt x="8371" y="13407"/>
                </a:lnTo>
                <a:lnTo>
                  <a:pt x="8274" y="13310"/>
                </a:lnTo>
                <a:lnTo>
                  <a:pt x="8152" y="13261"/>
                </a:lnTo>
                <a:lnTo>
                  <a:pt x="7909" y="13188"/>
                </a:lnTo>
                <a:lnTo>
                  <a:pt x="7471" y="12994"/>
                </a:lnTo>
                <a:lnTo>
                  <a:pt x="7252" y="12921"/>
                </a:lnTo>
                <a:lnTo>
                  <a:pt x="7033" y="12896"/>
                </a:lnTo>
                <a:lnTo>
                  <a:pt x="7008" y="12896"/>
                </a:lnTo>
                <a:lnTo>
                  <a:pt x="7008" y="12945"/>
                </a:lnTo>
                <a:lnTo>
                  <a:pt x="7057" y="13042"/>
                </a:lnTo>
                <a:lnTo>
                  <a:pt x="7130" y="13115"/>
                </a:lnTo>
                <a:lnTo>
                  <a:pt x="7300" y="13261"/>
                </a:lnTo>
                <a:lnTo>
                  <a:pt x="7495" y="13359"/>
                </a:lnTo>
                <a:lnTo>
                  <a:pt x="7690" y="13456"/>
                </a:lnTo>
                <a:lnTo>
                  <a:pt x="7909" y="13578"/>
                </a:lnTo>
                <a:lnTo>
                  <a:pt x="8006" y="13626"/>
                </a:lnTo>
                <a:lnTo>
                  <a:pt x="8128" y="13675"/>
                </a:lnTo>
                <a:lnTo>
                  <a:pt x="7836" y="14016"/>
                </a:lnTo>
                <a:lnTo>
                  <a:pt x="7665" y="13967"/>
                </a:lnTo>
                <a:lnTo>
                  <a:pt x="7179" y="13724"/>
                </a:lnTo>
                <a:lnTo>
                  <a:pt x="6814" y="13553"/>
                </a:lnTo>
                <a:lnTo>
                  <a:pt x="6619" y="13480"/>
                </a:lnTo>
                <a:lnTo>
                  <a:pt x="6424" y="13480"/>
                </a:lnTo>
                <a:lnTo>
                  <a:pt x="6400" y="13505"/>
                </a:lnTo>
                <a:lnTo>
                  <a:pt x="6400" y="13553"/>
                </a:lnTo>
                <a:lnTo>
                  <a:pt x="6449" y="13651"/>
                </a:lnTo>
                <a:lnTo>
                  <a:pt x="6497" y="13724"/>
                </a:lnTo>
                <a:lnTo>
                  <a:pt x="6595" y="13821"/>
                </a:lnTo>
                <a:lnTo>
                  <a:pt x="6692" y="13894"/>
                </a:lnTo>
                <a:lnTo>
                  <a:pt x="6887" y="14016"/>
                </a:lnTo>
                <a:lnTo>
                  <a:pt x="7081" y="14137"/>
                </a:lnTo>
                <a:lnTo>
                  <a:pt x="7276" y="14235"/>
                </a:lnTo>
                <a:lnTo>
                  <a:pt x="7519" y="14381"/>
                </a:lnTo>
                <a:lnTo>
                  <a:pt x="7106" y="14843"/>
                </a:lnTo>
                <a:lnTo>
                  <a:pt x="6814" y="14697"/>
                </a:lnTo>
                <a:lnTo>
                  <a:pt x="6546" y="14527"/>
                </a:lnTo>
                <a:lnTo>
                  <a:pt x="6376" y="14405"/>
                </a:lnTo>
                <a:lnTo>
                  <a:pt x="6230" y="14259"/>
                </a:lnTo>
                <a:lnTo>
                  <a:pt x="6157" y="14162"/>
                </a:lnTo>
                <a:lnTo>
                  <a:pt x="6035" y="14064"/>
                </a:lnTo>
                <a:lnTo>
                  <a:pt x="5962" y="14064"/>
                </a:lnTo>
                <a:lnTo>
                  <a:pt x="5913" y="14089"/>
                </a:lnTo>
                <a:lnTo>
                  <a:pt x="5840" y="14186"/>
                </a:lnTo>
                <a:lnTo>
                  <a:pt x="5840" y="14283"/>
                </a:lnTo>
                <a:lnTo>
                  <a:pt x="5865" y="14381"/>
                </a:lnTo>
                <a:lnTo>
                  <a:pt x="5913" y="14478"/>
                </a:lnTo>
                <a:lnTo>
                  <a:pt x="6059" y="14673"/>
                </a:lnTo>
                <a:lnTo>
                  <a:pt x="6205" y="14794"/>
                </a:lnTo>
                <a:lnTo>
                  <a:pt x="6449" y="15013"/>
                </a:lnTo>
                <a:lnTo>
                  <a:pt x="6595" y="15135"/>
                </a:lnTo>
                <a:lnTo>
                  <a:pt x="6765" y="15208"/>
                </a:lnTo>
                <a:lnTo>
                  <a:pt x="6132" y="15816"/>
                </a:lnTo>
                <a:lnTo>
                  <a:pt x="5986" y="15573"/>
                </a:lnTo>
                <a:lnTo>
                  <a:pt x="5792" y="15354"/>
                </a:lnTo>
                <a:lnTo>
                  <a:pt x="5402" y="14916"/>
                </a:lnTo>
                <a:lnTo>
                  <a:pt x="5013" y="14527"/>
                </a:lnTo>
                <a:lnTo>
                  <a:pt x="4818" y="14332"/>
                </a:lnTo>
                <a:lnTo>
                  <a:pt x="4648" y="14113"/>
                </a:lnTo>
                <a:lnTo>
                  <a:pt x="4332" y="13724"/>
                </a:lnTo>
                <a:lnTo>
                  <a:pt x="3991" y="13359"/>
                </a:lnTo>
                <a:lnTo>
                  <a:pt x="3310" y="12629"/>
                </a:lnTo>
                <a:lnTo>
                  <a:pt x="2969" y="12264"/>
                </a:lnTo>
                <a:lnTo>
                  <a:pt x="2653" y="11874"/>
                </a:lnTo>
                <a:lnTo>
                  <a:pt x="2361" y="11485"/>
                </a:lnTo>
                <a:lnTo>
                  <a:pt x="2069" y="11071"/>
                </a:lnTo>
                <a:lnTo>
                  <a:pt x="1704" y="10439"/>
                </a:lnTo>
                <a:lnTo>
                  <a:pt x="1363" y="9757"/>
                </a:lnTo>
                <a:lnTo>
                  <a:pt x="1096" y="9052"/>
                </a:lnTo>
                <a:lnTo>
                  <a:pt x="974" y="8711"/>
                </a:lnTo>
                <a:lnTo>
                  <a:pt x="877" y="8346"/>
                </a:lnTo>
                <a:lnTo>
                  <a:pt x="779" y="7981"/>
                </a:lnTo>
                <a:lnTo>
                  <a:pt x="706" y="7616"/>
                </a:lnTo>
                <a:lnTo>
                  <a:pt x="633" y="7251"/>
                </a:lnTo>
                <a:lnTo>
                  <a:pt x="609" y="6862"/>
                </a:lnTo>
                <a:lnTo>
                  <a:pt x="585" y="6497"/>
                </a:lnTo>
                <a:lnTo>
                  <a:pt x="585" y="6132"/>
                </a:lnTo>
                <a:lnTo>
                  <a:pt x="585" y="5743"/>
                </a:lnTo>
                <a:lnTo>
                  <a:pt x="609" y="5378"/>
                </a:lnTo>
                <a:lnTo>
                  <a:pt x="682" y="4988"/>
                </a:lnTo>
                <a:lnTo>
                  <a:pt x="755" y="4599"/>
                </a:lnTo>
                <a:lnTo>
                  <a:pt x="877" y="4210"/>
                </a:lnTo>
                <a:lnTo>
                  <a:pt x="1023" y="3845"/>
                </a:lnTo>
                <a:lnTo>
                  <a:pt x="1193" y="3504"/>
                </a:lnTo>
                <a:lnTo>
                  <a:pt x="1363" y="3163"/>
                </a:lnTo>
                <a:lnTo>
                  <a:pt x="1582" y="2823"/>
                </a:lnTo>
                <a:lnTo>
                  <a:pt x="1826" y="2506"/>
                </a:lnTo>
                <a:lnTo>
                  <a:pt x="2093" y="2214"/>
                </a:lnTo>
                <a:lnTo>
                  <a:pt x="2361" y="1947"/>
                </a:lnTo>
                <a:lnTo>
                  <a:pt x="2653" y="1679"/>
                </a:lnTo>
                <a:lnTo>
                  <a:pt x="2969" y="1460"/>
                </a:lnTo>
                <a:lnTo>
                  <a:pt x="3310" y="1241"/>
                </a:lnTo>
                <a:lnTo>
                  <a:pt x="3650" y="1047"/>
                </a:lnTo>
                <a:lnTo>
                  <a:pt x="4015" y="901"/>
                </a:lnTo>
                <a:lnTo>
                  <a:pt x="4405" y="755"/>
                </a:lnTo>
                <a:lnTo>
                  <a:pt x="4770" y="657"/>
                </a:lnTo>
                <a:lnTo>
                  <a:pt x="5159" y="584"/>
                </a:lnTo>
                <a:lnTo>
                  <a:pt x="5524" y="536"/>
                </a:lnTo>
                <a:close/>
                <a:moveTo>
                  <a:pt x="5646" y="0"/>
                </a:moveTo>
                <a:lnTo>
                  <a:pt x="5256" y="49"/>
                </a:lnTo>
                <a:lnTo>
                  <a:pt x="4843" y="98"/>
                </a:lnTo>
                <a:lnTo>
                  <a:pt x="4453" y="195"/>
                </a:lnTo>
                <a:lnTo>
                  <a:pt x="4088" y="317"/>
                </a:lnTo>
                <a:lnTo>
                  <a:pt x="3723" y="438"/>
                </a:lnTo>
                <a:lnTo>
                  <a:pt x="3359" y="609"/>
                </a:lnTo>
                <a:lnTo>
                  <a:pt x="2994" y="803"/>
                </a:lnTo>
                <a:lnTo>
                  <a:pt x="2653" y="998"/>
                </a:lnTo>
                <a:lnTo>
                  <a:pt x="2337" y="1241"/>
                </a:lnTo>
                <a:lnTo>
                  <a:pt x="2020" y="1509"/>
                </a:lnTo>
                <a:lnTo>
                  <a:pt x="1728" y="1776"/>
                </a:lnTo>
                <a:lnTo>
                  <a:pt x="1461" y="2093"/>
                </a:lnTo>
                <a:lnTo>
                  <a:pt x="1193" y="2409"/>
                </a:lnTo>
                <a:lnTo>
                  <a:pt x="925" y="2798"/>
                </a:lnTo>
                <a:lnTo>
                  <a:pt x="682" y="3188"/>
                </a:lnTo>
                <a:lnTo>
                  <a:pt x="487" y="3601"/>
                </a:lnTo>
                <a:lnTo>
                  <a:pt x="341" y="4015"/>
                </a:lnTo>
                <a:lnTo>
                  <a:pt x="220" y="4453"/>
                </a:lnTo>
                <a:lnTo>
                  <a:pt x="122" y="4891"/>
                </a:lnTo>
                <a:lnTo>
                  <a:pt x="49" y="5329"/>
                </a:lnTo>
                <a:lnTo>
                  <a:pt x="25" y="5791"/>
                </a:lnTo>
                <a:lnTo>
                  <a:pt x="1" y="6254"/>
                </a:lnTo>
                <a:lnTo>
                  <a:pt x="25" y="6692"/>
                </a:lnTo>
                <a:lnTo>
                  <a:pt x="74" y="7154"/>
                </a:lnTo>
                <a:lnTo>
                  <a:pt x="122" y="7616"/>
                </a:lnTo>
                <a:lnTo>
                  <a:pt x="220" y="8054"/>
                </a:lnTo>
                <a:lnTo>
                  <a:pt x="317" y="8492"/>
                </a:lnTo>
                <a:lnTo>
                  <a:pt x="463" y="8930"/>
                </a:lnTo>
                <a:lnTo>
                  <a:pt x="609" y="9368"/>
                </a:lnTo>
                <a:lnTo>
                  <a:pt x="779" y="9806"/>
                </a:lnTo>
                <a:lnTo>
                  <a:pt x="974" y="10244"/>
                </a:lnTo>
                <a:lnTo>
                  <a:pt x="1193" y="10682"/>
                </a:lnTo>
                <a:lnTo>
                  <a:pt x="1412" y="11096"/>
                </a:lnTo>
                <a:lnTo>
                  <a:pt x="1680" y="11509"/>
                </a:lnTo>
                <a:lnTo>
                  <a:pt x="1947" y="11899"/>
                </a:lnTo>
                <a:lnTo>
                  <a:pt x="2239" y="12288"/>
                </a:lnTo>
                <a:lnTo>
                  <a:pt x="2531" y="12677"/>
                </a:lnTo>
                <a:lnTo>
                  <a:pt x="2969" y="13213"/>
                </a:lnTo>
                <a:lnTo>
                  <a:pt x="3407" y="13748"/>
                </a:lnTo>
                <a:lnTo>
                  <a:pt x="3626" y="14040"/>
                </a:lnTo>
                <a:lnTo>
                  <a:pt x="3869" y="14283"/>
                </a:lnTo>
                <a:lnTo>
                  <a:pt x="4113" y="14527"/>
                </a:lnTo>
                <a:lnTo>
                  <a:pt x="4380" y="14746"/>
                </a:lnTo>
                <a:lnTo>
                  <a:pt x="4502" y="14867"/>
                </a:lnTo>
                <a:lnTo>
                  <a:pt x="4697" y="15086"/>
                </a:lnTo>
                <a:lnTo>
                  <a:pt x="5159" y="15622"/>
                </a:lnTo>
                <a:lnTo>
                  <a:pt x="5621" y="16133"/>
                </a:lnTo>
                <a:lnTo>
                  <a:pt x="5792" y="16303"/>
                </a:lnTo>
                <a:lnTo>
                  <a:pt x="5865" y="16352"/>
                </a:lnTo>
                <a:lnTo>
                  <a:pt x="5913" y="16352"/>
                </a:lnTo>
                <a:lnTo>
                  <a:pt x="6084" y="16327"/>
                </a:lnTo>
                <a:lnTo>
                  <a:pt x="6230" y="16279"/>
                </a:lnTo>
                <a:lnTo>
                  <a:pt x="6351" y="16230"/>
                </a:lnTo>
                <a:lnTo>
                  <a:pt x="6473" y="16157"/>
                </a:lnTo>
                <a:lnTo>
                  <a:pt x="6716" y="15962"/>
                </a:lnTo>
                <a:lnTo>
                  <a:pt x="6911" y="15743"/>
                </a:lnTo>
                <a:lnTo>
                  <a:pt x="8176" y="14259"/>
                </a:lnTo>
                <a:lnTo>
                  <a:pt x="8833" y="13480"/>
                </a:lnTo>
                <a:lnTo>
                  <a:pt x="9466" y="12677"/>
                </a:lnTo>
                <a:lnTo>
                  <a:pt x="10074" y="11874"/>
                </a:lnTo>
                <a:lnTo>
                  <a:pt x="10634" y="11023"/>
                </a:lnTo>
                <a:lnTo>
                  <a:pt x="10877" y="10609"/>
                </a:lnTo>
                <a:lnTo>
                  <a:pt x="11121" y="10195"/>
                </a:lnTo>
                <a:lnTo>
                  <a:pt x="11340" y="9782"/>
                </a:lnTo>
                <a:lnTo>
                  <a:pt x="11534" y="9344"/>
                </a:lnTo>
                <a:lnTo>
                  <a:pt x="11704" y="8930"/>
                </a:lnTo>
                <a:lnTo>
                  <a:pt x="11875" y="8492"/>
                </a:lnTo>
                <a:lnTo>
                  <a:pt x="12021" y="8030"/>
                </a:lnTo>
                <a:lnTo>
                  <a:pt x="12118" y="7592"/>
                </a:lnTo>
                <a:lnTo>
                  <a:pt x="12215" y="7130"/>
                </a:lnTo>
                <a:lnTo>
                  <a:pt x="12264" y="6667"/>
                </a:lnTo>
                <a:lnTo>
                  <a:pt x="12288" y="6205"/>
                </a:lnTo>
                <a:lnTo>
                  <a:pt x="12288" y="5743"/>
                </a:lnTo>
                <a:lnTo>
                  <a:pt x="12240" y="5280"/>
                </a:lnTo>
                <a:lnTo>
                  <a:pt x="12167" y="4818"/>
                </a:lnTo>
                <a:lnTo>
                  <a:pt x="12045" y="4380"/>
                </a:lnTo>
                <a:lnTo>
                  <a:pt x="11899" y="3918"/>
                </a:lnTo>
                <a:lnTo>
                  <a:pt x="11729" y="3528"/>
                </a:lnTo>
                <a:lnTo>
                  <a:pt x="11534" y="3163"/>
                </a:lnTo>
                <a:lnTo>
                  <a:pt x="11315" y="2798"/>
                </a:lnTo>
                <a:lnTo>
                  <a:pt x="11096" y="2458"/>
                </a:lnTo>
                <a:lnTo>
                  <a:pt x="10829" y="2141"/>
                </a:lnTo>
                <a:lnTo>
                  <a:pt x="10537" y="1825"/>
                </a:lnTo>
                <a:lnTo>
                  <a:pt x="10245" y="1557"/>
                </a:lnTo>
                <a:lnTo>
                  <a:pt x="9928" y="1290"/>
                </a:lnTo>
                <a:lnTo>
                  <a:pt x="9588" y="1047"/>
                </a:lnTo>
                <a:lnTo>
                  <a:pt x="9223" y="828"/>
                </a:lnTo>
                <a:lnTo>
                  <a:pt x="8858" y="633"/>
                </a:lnTo>
                <a:lnTo>
                  <a:pt x="8493" y="463"/>
                </a:lnTo>
                <a:lnTo>
                  <a:pt x="8103" y="317"/>
                </a:lnTo>
                <a:lnTo>
                  <a:pt x="7714" y="195"/>
                </a:lnTo>
                <a:lnTo>
                  <a:pt x="7300" y="98"/>
                </a:lnTo>
                <a:lnTo>
                  <a:pt x="6887" y="49"/>
                </a:lnTo>
                <a:lnTo>
                  <a:pt x="6473" y="0"/>
                </a:ln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26"/>
          <p:cNvSpPr/>
          <p:nvPr/>
        </p:nvSpPr>
        <p:spPr>
          <a:xfrm>
            <a:off x="6316893" y="2131249"/>
            <a:ext cx="113397" cy="150888"/>
          </a:xfrm>
          <a:custGeom>
            <a:avLst/>
            <a:gdLst/>
            <a:ahLst/>
            <a:cxnLst/>
            <a:rect l="l" t="t" r="r" b="b"/>
            <a:pathLst>
              <a:path w="12289" h="16352" extrusionOk="0">
                <a:moveTo>
                  <a:pt x="6303" y="3991"/>
                </a:moveTo>
                <a:lnTo>
                  <a:pt x="6546" y="4015"/>
                </a:lnTo>
                <a:lnTo>
                  <a:pt x="6789" y="4064"/>
                </a:lnTo>
                <a:lnTo>
                  <a:pt x="7008" y="4137"/>
                </a:lnTo>
                <a:lnTo>
                  <a:pt x="7252" y="4234"/>
                </a:lnTo>
                <a:lnTo>
                  <a:pt x="7446" y="4356"/>
                </a:lnTo>
                <a:lnTo>
                  <a:pt x="7665" y="4502"/>
                </a:lnTo>
                <a:lnTo>
                  <a:pt x="7836" y="4672"/>
                </a:lnTo>
                <a:lnTo>
                  <a:pt x="8030" y="4842"/>
                </a:lnTo>
                <a:lnTo>
                  <a:pt x="8176" y="5037"/>
                </a:lnTo>
                <a:lnTo>
                  <a:pt x="8322" y="5256"/>
                </a:lnTo>
                <a:lnTo>
                  <a:pt x="8468" y="5475"/>
                </a:lnTo>
                <a:lnTo>
                  <a:pt x="8566" y="5718"/>
                </a:lnTo>
                <a:lnTo>
                  <a:pt x="8639" y="5986"/>
                </a:lnTo>
                <a:lnTo>
                  <a:pt x="8712" y="6229"/>
                </a:lnTo>
                <a:lnTo>
                  <a:pt x="8736" y="6473"/>
                </a:lnTo>
                <a:lnTo>
                  <a:pt x="8712" y="6716"/>
                </a:lnTo>
                <a:lnTo>
                  <a:pt x="8687" y="6959"/>
                </a:lnTo>
                <a:lnTo>
                  <a:pt x="8639" y="7178"/>
                </a:lnTo>
                <a:lnTo>
                  <a:pt x="8541" y="7397"/>
                </a:lnTo>
                <a:lnTo>
                  <a:pt x="8444" y="7592"/>
                </a:lnTo>
                <a:lnTo>
                  <a:pt x="8322" y="7787"/>
                </a:lnTo>
                <a:lnTo>
                  <a:pt x="8152" y="7981"/>
                </a:lnTo>
                <a:lnTo>
                  <a:pt x="7982" y="8152"/>
                </a:lnTo>
                <a:lnTo>
                  <a:pt x="7811" y="8298"/>
                </a:lnTo>
                <a:lnTo>
                  <a:pt x="7592" y="8419"/>
                </a:lnTo>
                <a:lnTo>
                  <a:pt x="7373" y="8517"/>
                </a:lnTo>
                <a:lnTo>
                  <a:pt x="7130" y="8614"/>
                </a:lnTo>
                <a:lnTo>
                  <a:pt x="6887" y="8687"/>
                </a:lnTo>
                <a:lnTo>
                  <a:pt x="6668" y="8711"/>
                </a:lnTo>
                <a:lnTo>
                  <a:pt x="6424" y="8736"/>
                </a:lnTo>
                <a:lnTo>
                  <a:pt x="6205" y="8736"/>
                </a:lnTo>
                <a:lnTo>
                  <a:pt x="5986" y="8711"/>
                </a:lnTo>
                <a:lnTo>
                  <a:pt x="5743" y="8663"/>
                </a:lnTo>
                <a:lnTo>
                  <a:pt x="5524" y="8614"/>
                </a:lnTo>
                <a:lnTo>
                  <a:pt x="5305" y="8541"/>
                </a:lnTo>
                <a:lnTo>
                  <a:pt x="5110" y="8444"/>
                </a:lnTo>
                <a:lnTo>
                  <a:pt x="4891" y="8346"/>
                </a:lnTo>
                <a:lnTo>
                  <a:pt x="4697" y="8225"/>
                </a:lnTo>
                <a:lnTo>
                  <a:pt x="4502" y="8103"/>
                </a:lnTo>
                <a:lnTo>
                  <a:pt x="4332" y="7957"/>
                </a:lnTo>
                <a:lnTo>
                  <a:pt x="4186" y="7787"/>
                </a:lnTo>
                <a:lnTo>
                  <a:pt x="4015" y="7616"/>
                </a:lnTo>
                <a:lnTo>
                  <a:pt x="3894" y="7446"/>
                </a:lnTo>
                <a:lnTo>
                  <a:pt x="3772" y="7251"/>
                </a:lnTo>
                <a:lnTo>
                  <a:pt x="3723" y="7105"/>
                </a:lnTo>
                <a:lnTo>
                  <a:pt x="3650" y="6935"/>
                </a:lnTo>
                <a:lnTo>
                  <a:pt x="3602" y="6643"/>
                </a:lnTo>
                <a:lnTo>
                  <a:pt x="3577" y="6327"/>
                </a:lnTo>
                <a:lnTo>
                  <a:pt x="3602" y="6010"/>
                </a:lnTo>
                <a:lnTo>
                  <a:pt x="3699" y="5718"/>
                </a:lnTo>
                <a:lnTo>
                  <a:pt x="3821" y="5426"/>
                </a:lnTo>
                <a:lnTo>
                  <a:pt x="3967" y="5134"/>
                </a:lnTo>
                <a:lnTo>
                  <a:pt x="4161" y="4891"/>
                </a:lnTo>
                <a:lnTo>
                  <a:pt x="4332" y="4696"/>
                </a:lnTo>
                <a:lnTo>
                  <a:pt x="4551" y="4502"/>
                </a:lnTo>
                <a:lnTo>
                  <a:pt x="4794" y="4356"/>
                </a:lnTo>
                <a:lnTo>
                  <a:pt x="5037" y="4210"/>
                </a:lnTo>
                <a:lnTo>
                  <a:pt x="5062" y="4210"/>
                </a:lnTo>
                <a:lnTo>
                  <a:pt x="5110" y="4234"/>
                </a:lnTo>
                <a:lnTo>
                  <a:pt x="5232" y="4234"/>
                </a:lnTo>
                <a:lnTo>
                  <a:pt x="5305" y="4210"/>
                </a:lnTo>
                <a:lnTo>
                  <a:pt x="5548" y="4112"/>
                </a:lnTo>
                <a:lnTo>
                  <a:pt x="5816" y="4039"/>
                </a:lnTo>
                <a:lnTo>
                  <a:pt x="6059" y="4015"/>
                </a:lnTo>
                <a:lnTo>
                  <a:pt x="6303" y="3991"/>
                </a:lnTo>
                <a:close/>
                <a:moveTo>
                  <a:pt x="6254" y="3480"/>
                </a:moveTo>
                <a:lnTo>
                  <a:pt x="5986" y="3504"/>
                </a:lnTo>
                <a:lnTo>
                  <a:pt x="5694" y="3553"/>
                </a:lnTo>
                <a:lnTo>
                  <a:pt x="5427" y="3626"/>
                </a:lnTo>
                <a:lnTo>
                  <a:pt x="5305" y="3650"/>
                </a:lnTo>
                <a:lnTo>
                  <a:pt x="5183" y="3699"/>
                </a:lnTo>
                <a:lnTo>
                  <a:pt x="4916" y="3796"/>
                </a:lnTo>
                <a:lnTo>
                  <a:pt x="4599" y="3966"/>
                </a:lnTo>
                <a:lnTo>
                  <a:pt x="4283" y="4161"/>
                </a:lnTo>
                <a:lnTo>
                  <a:pt x="3991" y="4404"/>
                </a:lnTo>
                <a:lnTo>
                  <a:pt x="3748" y="4672"/>
                </a:lnTo>
                <a:lnTo>
                  <a:pt x="3529" y="4940"/>
                </a:lnTo>
                <a:lnTo>
                  <a:pt x="3359" y="5232"/>
                </a:lnTo>
                <a:lnTo>
                  <a:pt x="3237" y="5572"/>
                </a:lnTo>
                <a:lnTo>
                  <a:pt x="3164" y="5889"/>
                </a:lnTo>
                <a:lnTo>
                  <a:pt x="3115" y="6229"/>
                </a:lnTo>
                <a:lnTo>
                  <a:pt x="3140" y="6570"/>
                </a:lnTo>
                <a:lnTo>
                  <a:pt x="3188" y="6911"/>
                </a:lnTo>
                <a:lnTo>
                  <a:pt x="3261" y="7251"/>
                </a:lnTo>
                <a:lnTo>
                  <a:pt x="3383" y="7495"/>
                </a:lnTo>
                <a:lnTo>
                  <a:pt x="3529" y="7762"/>
                </a:lnTo>
                <a:lnTo>
                  <a:pt x="3699" y="7981"/>
                </a:lnTo>
                <a:lnTo>
                  <a:pt x="3869" y="8200"/>
                </a:lnTo>
                <a:lnTo>
                  <a:pt x="4088" y="8371"/>
                </a:lnTo>
                <a:lnTo>
                  <a:pt x="4307" y="8541"/>
                </a:lnTo>
                <a:lnTo>
                  <a:pt x="4551" y="8711"/>
                </a:lnTo>
                <a:lnTo>
                  <a:pt x="4794" y="8833"/>
                </a:lnTo>
                <a:lnTo>
                  <a:pt x="5062" y="8930"/>
                </a:lnTo>
                <a:lnTo>
                  <a:pt x="5329" y="9028"/>
                </a:lnTo>
                <a:lnTo>
                  <a:pt x="5597" y="9101"/>
                </a:lnTo>
                <a:lnTo>
                  <a:pt x="5889" y="9149"/>
                </a:lnTo>
                <a:lnTo>
                  <a:pt x="6181" y="9174"/>
                </a:lnTo>
                <a:lnTo>
                  <a:pt x="6449" y="9198"/>
                </a:lnTo>
                <a:lnTo>
                  <a:pt x="6741" y="9174"/>
                </a:lnTo>
                <a:lnTo>
                  <a:pt x="7008" y="9149"/>
                </a:lnTo>
                <a:lnTo>
                  <a:pt x="7325" y="9076"/>
                </a:lnTo>
                <a:lnTo>
                  <a:pt x="7617" y="8979"/>
                </a:lnTo>
                <a:lnTo>
                  <a:pt x="7884" y="8833"/>
                </a:lnTo>
                <a:lnTo>
                  <a:pt x="8128" y="8687"/>
                </a:lnTo>
                <a:lnTo>
                  <a:pt x="8347" y="8492"/>
                </a:lnTo>
                <a:lnTo>
                  <a:pt x="8541" y="8273"/>
                </a:lnTo>
                <a:lnTo>
                  <a:pt x="8712" y="8054"/>
                </a:lnTo>
                <a:lnTo>
                  <a:pt x="8858" y="7787"/>
                </a:lnTo>
                <a:lnTo>
                  <a:pt x="8979" y="7543"/>
                </a:lnTo>
                <a:lnTo>
                  <a:pt x="9052" y="7251"/>
                </a:lnTo>
                <a:lnTo>
                  <a:pt x="9125" y="6959"/>
                </a:lnTo>
                <a:lnTo>
                  <a:pt x="9150" y="6667"/>
                </a:lnTo>
                <a:lnTo>
                  <a:pt x="9150" y="6375"/>
                </a:lnTo>
                <a:lnTo>
                  <a:pt x="9125" y="6083"/>
                </a:lnTo>
                <a:lnTo>
                  <a:pt x="9052" y="5791"/>
                </a:lnTo>
                <a:lnTo>
                  <a:pt x="8955" y="5499"/>
                </a:lnTo>
                <a:lnTo>
                  <a:pt x="8858" y="5232"/>
                </a:lnTo>
                <a:lnTo>
                  <a:pt x="8712" y="4988"/>
                </a:lnTo>
                <a:lnTo>
                  <a:pt x="8566" y="4769"/>
                </a:lnTo>
                <a:lnTo>
                  <a:pt x="8395" y="4550"/>
                </a:lnTo>
                <a:lnTo>
                  <a:pt x="8201" y="4356"/>
                </a:lnTo>
                <a:lnTo>
                  <a:pt x="7982" y="4161"/>
                </a:lnTo>
                <a:lnTo>
                  <a:pt x="7763" y="3991"/>
                </a:lnTo>
                <a:lnTo>
                  <a:pt x="7544" y="3845"/>
                </a:lnTo>
                <a:lnTo>
                  <a:pt x="7300" y="3723"/>
                </a:lnTo>
                <a:lnTo>
                  <a:pt x="7033" y="3626"/>
                </a:lnTo>
                <a:lnTo>
                  <a:pt x="6789" y="3553"/>
                </a:lnTo>
                <a:lnTo>
                  <a:pt x="6522" y="3504"/>
                </a:lnTo>
                <a:lnTo>
                  <a:pt x="6254" y="3480"/>
                </a:lnTo>
                <a:close/>
                <a:moveTo>
                  <a:pt x="6303" y="536"/>
                </a:moveTo>
                <a:lnTo>
                  <a:pt x="6668" y="560"/>
                </a:lnTo>
                <a:lnTo>
                  <a:pt x="7033" y="633"/>
                </a:lnTo>
                <a:lnTo>
                  <a:pt x="7422" y="706"/>
                </a:lnTo>
                <a:lnTo>
                  <a:pt x="7763" y="828"/>
                </a:lnTo>
                <a:lnTo>
                  <a:pt x="8128" y="949"/>
                </a:lnTo>
                <a:lnTo>
                  <a:pt x="8468" y="1095"/>
                </a:lnTo>
                <a:lnTo>
                  <a:pt x="8809" y="1266"/>
                </a:lnTo>
                <a:lnTo>
                  <a:pt x="9125" y="1460"/>
                </a:lnTo>
                <a:lnTo>
                  <a:pt x="9442" y="1679"/>
                </a:lnTo>
                <a:lnTo>
                  <a:pt x="9734" y="1898"/>
                </a:lnTo>
                <a:lnTo>
                  <a:pt x="10026" y="2166"/>
                </a:lnTo>
                <a:lnTo>
                  <a:pt x="10050" y="2287"/>
                </a:lnTo>
                <a:lnTo>
                  <a:pt x="10074" y="2409"/>
                </a:lnTo>
                <a:lnTo>
                  <a:pt x="10196" y="2798"/>
                </a:lnTo>
                <a:lnTo>
                  <a:pt x="10220" y="2847"/>
                </a:lnTo>
                <a:lnTo>
                  <a:pt x="10269" y="2871"/>
                </a:lnTo>
                <a:lnTo>
                  <a:pt x="10342" y="2896"/>
                </a:lnTo>
                <a:lnTo>
                  <a:pt x="10391" y="2896"/>
                </a:lnTo>
                <a:lnTo>
                  <a:pt x="10439" y="2871"/>
                </a:lnTo>
                <a:lnTo>
                  <a:pt x="10464" y="2847"/>
                </a:lnTo>
                <a:lnTo>
                  <a:pt x="10488" y="2798"/>
                </a:lnTo>
                <a:lnTo>
                  <a:pt x="10512" y="2677"/>
                </a:lnTo>
                <a:lnTo>
                  <a:pt x="10585" y="2774"/>
                </a:lnTo>
                <a:lnTo>
                  <a:pt x="10537" y="3090"/>
                </a:lnTo>
                <a:lnTo>
                  <a:pt x="10537" y="3261"/>
                </a:lnTo>
                <a:lnTo>
                  <a:pt x="10561" y="3334"/>
                </a:lnTo>
                <a:lnTo>
                  <a:pt x="10610" y="3382"/>
                </a:lnTo>
                <a:lnTo>
                  <a:pt x="10634" y="3431"/>
                </a:lnTo>
                <a:lnTo>
                  <a:pt x="10683" y="3407"/>
                </a:lnTo>
                <a:lnTo>
                  <a:pt x="10756" y="3382"/>
                </a:lnTo>
                <a:lnTo>
                  <a:pt x="10804" y="3309"/>
                </a:lnTo>
                <a:lnTo>
                  <a:pt x="10877" y="3163"/>
                </a:lnTo>
                <a:lnTo>
                  <a:pt x="10877" y="3188"/>
                </a:lnTo>
                <a:lnTo>
                  <a:pt x="10950" y="3285"/>
                </a:lnTo>
                <a:lnTo>
                  <a:pt x="10853" y="3553"/>
                </a:lnTo>
                <a:lnTo>
                  <a:pt x="10804" y="3674"/>
                </a:lnTo>
                <a:lnTo>
                  <a:pt x="10756" y="3796"/>
                </a:lnTo>
                <a:lnTo>
                  <a:pt x="10756" y="3893"/>
                </a:lnTo>
                <a:lnTo>
                  <a:pt x="10804" y="4015"/>
                </a:lnTo>
                <a:lnTo>
                  <a:pt x="10829" y="4088"/>
                </a:lnTo>
                <a:lnTo>
                  <a:pt x="10902" y="4112"/>
                </a:lnTo>
                <a:lnTo>
                  <a:pt x="10975" y="4112"/>
                </a:lnTo>
                <a:lnTo>
                  <a:pt x="11023" y="4088"/>
                </a:lnTo>
                <a:lnTo>
                  <a:pt x="11096" y="4039"/>
                </a:lnTo>
                <a:lnTo>
                  <a:pt x="11169" y="3966"/>
                </a:lnTo>
                <a:lnTo>
                  <a:pt x="11242" y="3820"/>
                </a:lnTo>
                <a:lnTo>
                  <a:pt x="11340" y="4039"/>
                </a:lnTo>
                <a:lnTo>
                  <a:pt x="11194" y="4307"/>
                </a:lnTo>
                <a:lnTo>
                  <a:pt x="11048" y="4575"/>
                </a:lnTo>
                <a:lnTo>
                  <a:pt x="11023" y="4696"/>
                </a:lnTo>
                <a:lnTo>
                  <a:pt x="11023" y="4794"/>
                </a:lnTo>
                <a:lnTo>
                  <a:pt x="11048" y="4867"/>
                </a:lnTo>
                <a:lnTo>
                  <a:pt x="11121" y="4915"/>
                </a:lnTo>
                <a:lnTo>
                  <a:pt x="11169" y="4915"/>
                </a:lnTo>
                <a:lnTo>
                  <a:pt x="11218" y="4891"/>
                </a:lnTo>
                <a:lnTo>
                  <a:pt x="11340" y="4794"/>
                </a:lnTo>
                <a:lnTo>
                  <a:pt x="11510" y="4575"/>
                </a:lnTo>
                <a:lnTo>
                  <a:pt x="11534" y="4550"/>
                </a:lnTo>
                <a:lnTo>
                  <a:pt x="11607" y="4818"/>
                </a:lnTo>
                <a:lnTo>
                  <a:pt x="11510" y="4940"/>
                </a:lnTo>
                <a:lnTo>
                  <a:pt x="11388" y="5061"/>
                </a:lnTo>
                <a:lnTo>
                  <a:pt x="11291" y="5183"/>
                </a:lnTo>
                <a:lnTo>
                  <a:pt x="11218" y="5280"/>
                </a:lnTo>
                <a:lnTo>
                  <a:pt x="11096" y="5524"/>
                </a:lnTo>
                <a:lnTo>
                  <a:pt x="11072" y="5548"/>
                </a:lnTo>
                <a:lnTo>
                  <a:pt x="11096" y="5572"/>
                </a:lnTo>
                <a:lnTo>
                  <a:pt x="11121" y="5597"/>
                </a:lnTo>
                <a:lnTo>
                  <a:pt x="11145" y="5572"/>
                </a:lnTo>
                <a:lnTo>
                  <a:pt x="11388" y="5475"/>
                </a:lnTo>
                <a:lnTo>
                  <a:pt x="11510" y="5402"/>
                </a:lnTo>
                <a:lnTo>
                  <a:pt x="11631" y="5305"/>
                </a:lnTo>
                <a:lnTo>
                  <a:pt x="11680" y="5256"/>
                </a:lnTo>
                <a:lnTo>
                  <a:pt x="11729" y="5499"/>
                </a:lnTo>
                <a:lnTo>
                  <a:pt x="11364" y="5840"/>
                </a:lnTo>
                <a:lnTo>
                  <a:pt x="11048" y="6229"/>
                </a:lnTo>
                <a:lnTo>
                  <a:pt x="11023" y="6278"/>
                </a:lnTo>
                <a:lnTo>
                  <a:pt x="11048" y="6327"/>
                </a:lnTo>
                <a:lnTo>
                  <a:pt x="11072" y="6351"/>
                </a:lnTo>
                <a:lnTo>
                  <a:pt x="11121" y="6351"/>
                </a:lnTo>
                <a:lnTo>
                  <a:pt x="11291" y="6254"/>
                </a:lnTo>
                <a:lnTo>
                  <a:pt x="11461" y="6156"/>
                </a:lnTo>
                <a:lnTo>
                  <a:pt x="11753" y="5913"/>
                </a:lnTo>
                <a:lnTo>
                  <a:pt x="11753" y="6302"/>
                </a:lnTo>
                <a:lnTo>
                  <a:pt x="11631" y="6424"/>
                </a:lnTo>
                <a:lnTo>
                  <a:pt x="11534" y="6546"/>
                </a:lnTo>
                <a:lnTo>
                  <a:pt x="11412" y="6692"/>
                </a:lnTo>
                <a:lnTo>
                  <a:pt x="11291" y="6789"/>
                </a:lnTo>
                <a:lnTo>
                  <a:pt x="11048" y="6935"/>
                </a:lnTo>
                <a:lnTo>
                  <a:pt x="10999" y="6984"/>
                </a:lnTo>
                <a:lnTo>
                  <a:pt x="10950" y="7032"/>
                </a:lnTo>
                <a:lnTo>
                  <a:pt x="10926" y="7105"/>
                </a:lnTo>
                <a:lnTo>
                  <a:pt x="10950" y="7154"/>
                </a:lnTo>
                <a:lnTo>
                  <a:pt x="11023" y="7203"/>
                </a:lnTo>
                <a:lnTo>
                  <a:pt x="11096" y="7251"/>
                </a:lnTo>
                <a:lnTo>
                  <a:pt x="11169" y="7251"/>
                </a:lnTo>
                <a:lnTo>
                  <a:pt x="11267" y="7227"/>
                </a:lnTo>
                <a:lnTo>
                  <a:pt x="11437" y="7178"/>
                </a:lnTo>
                <a:lnTo>
                  <a:pt x="11583" y="7081"/>
                </a:lnTo>
                <a:lnTo>
                  <a:pt x="11704" y="6984"/>
                </a:lnTo>
                <a:lnTo>
                  <a:pt x="11631" y="7470"/>
                </a:lnTo>
                <a:lnTo>
                  <a:pt x="11583" y="7470"/>
                </a:lnTo>
                <a:lnTo>
                  <a:pt x="11534" y="7495"/>
                </a:lnTo>
                <a:lnTo>
                  <a:pt x="11291" y="7665"/>
                </a:lnTo>
                <a:lnTo>
                  <a:pt x="11023" y="7811"/>
                </a:lnTo>
                <a:lnTo>
                  <a:pt x="10902" y="7884"/>
                </a:lnTo>
                <a:lnTo>
                  <a:pt x="10804" y="7957"/>
                </a:lnTo>
                <a:lnTo>
                  <a:pt x="10731" y="8054"/>
                </a:lnTo>
                <a:lnTo>
                  <a:pt x="10707" y="8103"/>
                </a:lnTo>
                <a:lnTo>
                  <a:pt x="10707" y="8176"/>
                </a:lnTo>
                <a:lnTo>
                  <a:pt x="10707" y="8200"/>
                </a:lnTo>
                <a:lnTo>
                  <a:pt x="10853" y="8200"/>
                </a:lnTo>
                <a:lnTo>
                  <a:pt x="10950" y="8176"/>
                </a:lnTo>
                <a:lnTo>
                  <a:pt x="11194" y="8079"/>
                </a:lnTo>
                <a:lnTo>
                  <a:pt x="11534" y="7933"/>
                </a:lnTo>
                <a:lnTo>
                  <a:pt x="11437" y="8273"/>
                </a:lnTo>
                <a:lnTo>
                  <a:pt x="11340" y="8298"/>
                </a:lnTo>
                <a:lnTo>
                  <a:pt x="11242" y="8322"/>
                </a:lnTo>
                <a:lnTo>
                  <a:pt x="11072" y="8419"/>
                </a:lnTo>
                <a:lnTo>
                  <a:pt x="10829" y="8541"/>
                </a:lnTo>
                <a:lnTo>
                  <a:pt x="10561" y="8614"/>
                </a:lnTo>
                <a:lnTo>
                  <a:pt x="10537" y="8638"/>
                </a:lnTo>
                <a:lnTo>
                  <a:pt x="10512" y="8663"/>
                </a:lnTo>
                <a:lnTo>
                  <a:pt x="10537" y="8687"/>
                </a:lnTo>
                <a:lnTo>
                  <a:pt x="10561" y="8711"/>
                </a:lnTo>
                <a:lnTo>
                  <a:pt x="10731" y="8736"/>
                </a:lnTo>
                <a:lnTo>
                  <a:pt x="10926" y="8736"/>
                </a:lnTo>
                <a:lnTo>
                  <a:pt x="11121" y="8711"/>
                </a:lnTo>
                <a:lnTo>
                  <a:pt x="11315" y="8663"/>
                </a:lnTo>
                <a:lnTo>
                  <a:pt x="11169" y="9028"/>
                </a:lnTo>
                <a:lnTo>
                  <a:pt x="10926" y="9028"/>
                </a:lnTo>
                <a:lnTo>
                  <a:pt x="10683" y="9052"/>
                </a:lnTo>
                <a:lnTo>
                  <a:pt x="10439" y="9125"/>
                </a:lnTo>
                <a:lnTo>
                  <a:pt x="10220" y="9198"/>
                </a:lnTo>
                <a:lnTo>
                  <a:pt x="10196" y="9222"/>
                </a:lnTo>
                <a:lnTo>
                  <a:pt x="10196" y="9247"/>
                </a:lnTo>
                <a:lnTo>
                  <a:pt x="10220" y="9271"/>
                </a:lnTo>
                <a:lnTo>
                  <a:pt x="10245" y="9295"/>
                </a:lnTo>
                <a:lnTo>
                  <a:pt x="10488" y="9295"/>
                </a:lnTo>
                <a:lnTo>
                  <a:pt x="10731" y="9320"/>
                </a:lnTo>
                <a:lnTo>
                  <a:pt x="11048" y="9368"/>
                </a:lnTo>
                <a:lnTo>
                  <a:pt x="10853" y="9757"/>
                </a:lnTo>
                <a:lnTo>
                  <a:pt x="10561" y="9733"/>
                </a:lnTo>
                <a:lnTo>
                  <a:pt x="10245" y="9709"/>
                </a:lnTo>
                <a:lnTo>
                  <a:pt x="10099" y="9709"/>
                </a:lnTo>
                <a:lnTo>
                  <a:pt x="9977" y="9733"/>
                </a:lnTo>
                <a:lnTo>
                  <a:pt x="9904" y="9782"/>
                </a:lnTo>
                <a:lnTo>
                  <a:pt x="9880" y="9806"/>
                </a:lnTo>
                <a:lnTo>
                  <a:pt x="9880" y="9830"/>
                </a:lnTo>
                <a:lnTo>
                  <a:pt x="9928" y="9928"/>
                </a:lnTo>
                <a:lnTo>
                  <a:pt x="9977" y="10001"/>
                </a:lnTo>
                <a:lnTo>
                  <a:pt x="10050" y="10074"/>
                </a:lnTo>
                <a:lnTo>
                  <a:pt x="10147" y="10122"/>
                </a:lnTo>
                <a:lnTo>
                  <a:pt x="10391" y="10171"/>
                </a:lnTo>
                <a:lnTo>
                  <a:pt x="10610" y="10220"/>
                </a:lnTo>
                <a:lnTo>
                  <a:pt x="10439" y="10512"/>
                </a:lnTo>
                <a:lnTo>
                  <a:pt x="10439" y="10439"/>
                </a:lnTo>
                <a:lnTo>
                  <a:pt x="10391" y="10390"/>
                </a:lnTo>
                <a:lnTo>
                  <a:pt x="10342" y="10341"/>
                </a:lnTo>
                <a:lnTo>
                  <a:pt x="10220" y="10293"/>
                </a:lnTo>
                <a:lnTo>
                  <a:pt x="9977" y="10268"/>
                </a:lnTo>
                <a:lnTo>
                  <a:pt x="9709" y="10220"/>
                </a:lnTo>
                <a:lnTo>
                  <a:pt x="9588" y="10220"/>
                </a:lnTo>
                <a:lnTo>
                  <a:pt x="9466" y="10244"/>
                </a:lnTo>
                <a:lnTo>
                  <a:pt x="9417" y="10268"/>
                </a:lnTo>
                <a:lnTo>
                  <a:pt x="9393" y="10317"/>
                </a:lnTo>
                <a:lnTo>
                  <a:pt x="9393" y="10366"/>
                </a:lnTo>
                <a:lnTo>
                  <a:pt x="9417" y="10414"/>
                </a:lnTo>
                <a:lnTo>
                  <a:pt x="9515" y="10487"/>
                </a:lnTo>
                <a:lnTo>
                  <a:pt x="9636" y="10560"/>
                </a:lnTo>
                <a:lnTo>
                  <a:pt x="9880" y="10633"/>
                </a:lnTo>
                <a:lnTo>
                  <a:pt x="10123" y="10682"/>
                </a:lnTo>
                <a:lnTo>
                  <a:pt x="10245" y="10682"/>
                </a:lnTo>
                <a:lnTo>
                  <a:pt x="10366" y="10633"/>
                </a:lnTo>
                <a:lnTo>
                  <a:pt x="10001" y="11242"/>
                </a:lnTo>
                <a:lnTo>
                  <a:pt x="9782" y="11169"/>
                </a:lnTo>
                <a:lnTo>
                  <a:pt x="9588" y="11144"/>
                </a:lnTo>
                <a:lnTo>
                  <a:pt x="9417" y="11096"/>
                </a:lnTo>
                <a:lnTo>
                  <a:pt x="9247" y="11071"/>
                </a:lnTo>
                <a:lnTo>
                  <a:pt x="9052" y="11047"/>
                </a:lnTo>
                <a:lnTo>
                  <a:pt x="8882" y="11096"/>
                </a:lnTo>
                <a:lnTo>
                  <a:pt x="8858" y="11120"/>
                </a:lnTo>
                <a:lnTo>
                  <a:pt x="8833" y="11169"/>
                </a:lnTo>
                <a:lnTo>
                  <a:pt x="8833" y="11193"/>
                </a:lnTo>
                <a:lnTo>
                  <a:pt x="8858" y="11242"/>
                </a:lnTo>
                <a:lnTo>
                  <a:pt x="9052" y="11315"/>
                </a:lnTo>
                <a:lnTo>
                  <a:pt x="9223" y="11363"/>
                </a:lnTo>
                <a:lnTo>
                  <a:pt x="9588" y="11485"/>
                </a:lnTo>
                <a:lnTo>
                  <a:pt x="9782" y="11558"/>
                </a:lnTo>
                <a:lnTo>
                  <a:pt x="9490" y="11996"/>
                </a:lnTo>
                <a:lnTo>
                  <a:pt x="9344" y="11923"/>
                </a:lnTo>
                <a:lnTo>
                  <a:pt x="9223" y="11874"/>
                </a:lnTo>
                <a:lnTo>
                  <a:pt x="8931" y="11801"/>
                </a:lnTo>
                <a:lnTo>
                  <a:pt x="8566" y="11704"/>
                </a:lnTo>
                <a:lnTo>
                  <a:pt x="8371" y="11655"/>
                </a:lnTo>
                <a:lnTo>
                  <a:pt x="8176" y="11655"/>
                </a:lnTo>
                <a:lnTo>
                  <a:pt x="8103" y="11680"/>
                </a:lnTo>
                <a:lnTo>
                  <a:pt x="8079" y="11728"/>
                </a:lnTo>
                <a:lnTo>
                  <a:pt x="8055" y="11801"/>
                </a:lnTo>
                <a:lnTo>
                  <a:pt x="8103" y="11850"/>
                </a:lnTo>
                <a:lnTo>
                  <a:pt x="8249" y="11947"/>
                </a:lnTo>
                <a:lnTo>
                  <a:pt x="8395" y="12045"/>
                </a:lnTo>
                <a:lnTo>
                  <a:pt x="8736" y="12166"/>
                </a:lnTo>
                <a:lnTo>
                  <a:pt x="8979" y="12239"/>
                </a:lnTo>
                <a:lnTo>
                  <a:pt x="9247" y="12312"/>
                </a:lnTo>
                <a:lnTo>
                  <a:pt x="9004" y="12629"/>
                </a:lnTo>
                <a:lnTo>
                  <a:pt x="8712" y="12580"/>
                </a:lnTo>
                <a:lnTo>
                  <a:pt x="8420" y="12531"/>
                </a:lnTo>
                <a:lnTo>
                  <a:pt x="8201" y="12458"/>
                </a:lnTo>
                <a:lnTo>
                  <a:pt x="8006" y="12361"/>
                </a:lnTo>
                <a:lnTo>
                  <a:pt x="7787" y="12239"/>
                </a:lnTo>
                <a:lnTo>
                  <a:pt x="7592" y="12142"/>
                </a:lnTo>
                <a:lnTo>
                  <a:pt x="7544" y="12142"/>
                </a:lnTo>
                <a:lnTo>
                  <a:pt x="7495" y="12166"/>
                </a:lnTo>
                <a:lnTo>
                  <a:pt x="7495" y="12215"/>
                </a:lnTo>
                <a:lnTo>
                  <a:pt x="7471" y="12264"/>
                </a:lnTo>
                <a:lnTo>
                  <a:pt x="7519" y="12385"/>
                </a:lnTo>
                <a:lnTo>
                  <a:pt x="7592" y="12507"/>
                </a:lnTo>
                <a:lnTo>
                  <a:pt x="7690" y="12604"/>
                </a:lnTo>
                <a:lnTo>
                  <a:pt x="7811" y="12677"/>
                </a:lnTo>
                <a:lnTo>
                  <a:pt x="8055" y="12823"/>
                </a:lnTo>
                <a:lnTo>
                  <a:pt x="8298" y="12921"/>
                </a:lnTo>
                <a:lnTo>
                  <a:pt x="8493" y="12994"/>
                </a:lnTo>
                <a:lnTo>
                  <a:pt x="8687" y="13018"/>
                </a:lnTo>
                <a:lnTo>
                  <a:pt x="8371" y="13407"/>
                </a:lnTo>
                <a:lnTo>
                  <a:pt x="8274" y="13310"/>
                </a:lnTo>
                <a:lnTo>
                  <a:pt x="8152" y="13261"/>
                </a:lnTo>
                <a:lnTo>
                  <a:pt x="7909" y="13188"/>
                </a:lnTo>
                <a:lnTo>
                  <a:pt x="7471" y="12994"/>
                </a:lnTo>
                <a:lnTo>
                  <a:pt x="7252" y="12921"/>
                </a:lnTo>
                <a:lnTo>
                  <a:pt x="7033" y="12896"/>
                </a:lnTo>
                <a:lnTo>
                  <a:pt x="7008" y="12896"/>
                </a:lnTo>
                <a:lnTo>
                  <a:pt x="7008" y="12945"/>
                </a:lnTo>
                <a:lnTo>
                  <a:pt x="7057" y="13042"/>
                </a:lnTo>
                <a:lnTo>
                  <a:pt x="7130" y="13115"/>
                </a:lnTo>
                <a:lnTo>
                  <a:pt x="7300" y="13261"/>
                </a:lnTo>
                <a:lnTo>
                  <a:pt x="7495" y="13359"/>
                </a:lnTo>
                <a:lnTo>
                  <a:pt x="7690" y="13456"/>
                </a:lnTo>
                <a:lnTo>
                  <a:pt x="7909" y="13578"/>
                </a:lnTo>
                <a:lnTo>
                  <a:pt x="8006" y="13626"/>
                </a:lnTo>
                <a:lnTo>
                  <a:pt x="8128" y="13675"/>
                </a:lnTo>
                <a:lnTo>
                  <a:pt x="7836" y="14016"/>
                </a:lnTo>
                <a:lnTo>
                  <a:pt x="7665" y="13967"/>
                </a:lnTo>
                <a:lnTo>
                  <a:pt x="7179" y="13724"/>
                </a:lnTo>
                <a:lnTo>
                  <a:pt x="6814" y="13553"/>
                </a:lnTo>
                <a:lnTo>
                  <a:pt x="6619" y="13480"/>
                </a:lnTo>
                <a:lnTo>
                  <a:pt x="6424" y="13480"/>
                </a:lnTo>
                <a:lnTo>
                  <a:pt x="6400" y="13505"/>
                </a:lnTo>
                <a:lnTo>
                  <a:pt x="6400" y="13553"/>
                </a:lnTo>
                <a:lnTo>
                  <a:pt x="6449" y="13651"/>
                </a:lnTo>
                <a:lnTo>
                  <a:pt x="6497" y="13724"/>
                </a:lnTo>
                <a:lnTo>
                  <a:pt x="6595" y="13821"/>
                </a:lnTo>
                <a:lnTo>
                  <a:pt x="6692" y="13894"/>
                </a:lnTo>
                <a:lnTo>
                  <a:pt x="6887" y="14016"/>
                </a:lnTo>
                <a:lnTo>
                  <a:pt x="7081" y="14137"/>
                </a:lnTo>
                <a:lnTo>
                  <a:pt x="7276" y="14235"/>
                </a:lnTo>
                <a:lnTo>
                  <a:pt x="7519" y="14381"/>
                </a:lnTo>
                <a:lnTo>
                  <a:pt x="7106" y="14843"/>
                </a:lnTo>
                <a:lnTo>
                  <a:pt x="6814" y="14697"/>
                </a:lnTo>
                <a:lnTo>
                  <a:pt x="6546" y="14527"/>
                </a:lnTo>
                <a:lnTo>
                  <a:pt x="6376" y="14405"/>
                </a:lnTo>
                <a:lnTo>
                  <a:pt x="6230" y="14259"/>
                </a:lnTo>
                <a:lnTo>
                  <a:pt x="6157" y="14162"/>
                </a:lnTo>
                <a:lnTo>
                  <a:pt x="6035" y="14064"/>
                </a:lnTo>
                <a:lnTo>
                  <a:pt x="5962" y="14064"/>
                </a:lnTo>
                <a:lnTo>
                  <a:pt x="5913" y="14089"/>
                </a:lnTo>
                <a:lnTo>
                  <a:pt x="5840" y="14186"/>
                </a:lnTo>
                <a:lnTo>
                  <a:pt x="5840" y="14283"/>
                </a:lnTo>
                <a:lnTo>
                  <a:pt x="5865" y="14381"/>
                </a:lnTo>
                <a:lnTo>
                  <a:pt x="5913" y="14478"/>
                </a:lnTo>
                <a:lnTo>
                  <a:pt x="6059" y="14673"/>
                </a:lnTo>
                <a:lnTo>
                  <a:pt x="6205" y="14794"/>
                </a:lnTo>
                <a:lnTo>
                  <a:pt x="6449" y="15013"/>
                </a:lnTo>
                <a:lnTo>
                  <a:pt x="6595" y="15135"/>
                </a:lnTo>
                <a:lnTo>
                  <a:pt x="6765" y="15208"/>
                </a:lnTo>
                <a:lnTo>
                  <a:pt x="6132" y="15816"/>
                </a:lnTo>
                <a:lnTo>
                  <a:pt x="5986" y="15573"/>
                </a:lnTo>
                <a:lnTo>
                  <a:pt x="5792" y="15354"/>
                </a:lnTo>
                <a:lnTo>
                  <a:pt x="5402" y="14916"/>
                </a:lnTo>
                <a:lnTo>
                  <a:pt x="5013" y="14527"/>
                </a:lnTo>
                <a:lnTo>
                  <a:pt x="4818" y="14332"/>
                </a:lnTo>
                <a:lnTo>
                  <a:pt x="4648" y="14113"/>
                </a:lnTo>
                <a:lnTo>
                  <a:pt x="4332" y="13724"/>
                </a:lnTo>
                <a:lnTo>
                  <a:pt x="3991" y="13359"/>
                </a:lnTo>
                <a:lnTo>
                  <a:pt x="3310" y="12629"/>
                </a:lnTo>
                <a:lnTo>
                  <a:pt x="2969" y="12264"/>
                </a:lnTo>
                <a:lnTo>
                  <a:pt x="2653" y="11874"/>
                </a:lnTo>
                <a:lnTo>
                  <a:pt x="2361" y="11485"/>
                </a:lnTo>
                <a:lnTo>
                  <a:pt x="2069" y="11071"/>
                </a:lnTo>
                <a:lnTo>
                  <a:pt x="1704" y="10439"/>
                </a:lnTo>
                <a:lnTo>
                  <a:pt x="1363" y="9757"/>
                </a:lnTo>
                <a:lnTo>
                  <a:pt x="1096" y="9052"/>
                </a:lnTo>
                <a:lnTo>
                  <a:pt x="974" y="8711"/>
                </a:lnTo>
                <a:lnTo>
                  <a:pt x="877" y="8346"/>
                </a:lnTo>
                <a:lnTo>
                  <a:pt x="779" y="7981"/>
                </a:lnTo>
                <a:lnTo>
                  <a:pt x="706" y="7616"/>
                </a:lnTo>
                <a:lnTo>
                  <a:pt x="633" y="7251"/>
                </a:lnTo>
                <a:lnTo>
                  <a:pt x="609" y="6862"/>
                </a:lnTo>
                <a:lnTo>
                  <a:pt x="585" y="6497"/>
                </a:lnTo>
                <a:lnTo>
                  <a:pt x="585" y="6132"/>
                </a:lnTo>
                <a:lnTo>
                  <a:pt x="585" y="5743"/>
                </a:lnTo>
                <a:lnTo>
                  <a:pt x="609" y="5378"/>
                </a:lnTo>
                <a:lnTo>
                  <a:pt x="682" y="4988"/>
                </a:lnTo>
                <a:lnTo>
                  <a:pt x="755" y="4599"/>
                </a:lnTo>
                <a:lnTo>
                  <a:pt x="877" y="4210"/>
                </a:lnTo>
                <a:lnTo>
                  <a:pt x="1023" y="3845"/>
                </a:lnTo>
                <a:lnTo>
                  <a:pt x="1193" y="3504"/>
                </a:lnTo>
                <a:lnTo>
                  <a:pt x="1363" y="3163"/>
                </a:lnTo>
                <a:lnTo>
                  <a:pt x="1582" y="2823"/>
                </a:lnTo>
                <a:lnTo>
                  <a:pt x="1826" y="2506"/>
                </a:lnTo>
                <a:lnTo>
                  <a:pt x="2093" y="2214"/>
                </a:lnTo>
                <a:lnTo>
                  <a:pt x="2361" y="1947"/>
                </a:lnTo>
                <a:lnTo>
                  <a:pt x="2653" y="1679"/>
                </a:lnTo>
                <a:lnTo>
                  <a:pt x="2969" y="1460"/>
                </a:lnTo>
                <a:lnTo>
                  <a:pt x="3310" y="1241"/>
                </a:lnTo>
                <a:lnTo>
                  <a:pt x="3650" y="1047"/>
                </a:lnTo>
                <a:lnTo>
                  <a:pt x="4015" y="901"/>
                </a:lnTo>
                <a:lnTo>
                  <a:pt x="4405" y="755"/>
                </a:lnTo>
                <a:lnTo>
                  <a:pt x="4770" y="657"/>
                </a:lnTo>
                <a:lnTo>
                  <a:pt x="5159" y="584"/>
                </a:lnTo>
                <a:lnTo>
                  <a:pt x="5524" y="536"/>
                </a:lnTo>
                <a:close/>
                <a:moveTo>
                  <a:pt x="5646" y="0"/>
                </a:moveTo>
                <a:lnTo>
                  <a:pt x="5256" y="49"/>
                </a:lnTo>
                <a:lnTo>
                  <a:pt x="4843" y="98"/>
                </a:lnTo>
                <a:lnTo>
                  <a:pt x="4453" y="195"/>
                </a:lnTo>
                <a:lnTo>
                  <a:pt x="4088" y="317"/>
                </a:lnTo>
                <a:lnTo>
                  <a:pt x="3723" y="438"/>
                </a:lnTo>
                <a:lnTo>
                  <a:pt x="3359" y="609"/>
                </a:lnTo>
                <a:lnTo>
                  <a:pt x="2994" y="803"/>
                </a:lnTo>
                <a:lnTo>
                  <a:pt x="2653" y="998"/>
                </a:lnTo>
                <a:lnTo>
                  <a:pt x="2337" y="1241"/>
                </a:lnTo>
                <a:lnTo>
                  <a:pt x="2020" y="1509"/>
                </a:lnTo>
                <a:lnTo>
                  <a:pt x="1728" y="1776"/>
                </a:lnTo>
                <a:lnTo>
                  <a:pt x="1461" y="2093"/>
                </a:lnTo>
                <a:lnTo>
                  <a:pt x="1193" y="2409"/>
                </a:lnTo>
                <a:lnTo>
                  <a:pt x="925" y="2798"/>
                </a:lnTo>
                <a:lnTo>
                  <a:pt x="682" y="3188"/>
                </a:lnTo>
                <a:lnTo>
                  <a:pt x="487" y="3601"/>
                </a:lnTo>
                <a:lnTo>
                  <a:pt x="341" y="4015"/>
                </a:lnTo>
                <a:lnTo>
                  <a:pt x="220" y="4453"/>
                </a:lnTo>
                <a:lnTo>
                  <a:pt x="122" y="4891"/>
                </a:lnTo>
                <a:lnTo>
                  <a:pt x="49" y="5329"/>
                </a:lnTo>
                <a:lnTo>
                  <a:pt x="25" y="5791"/>
                </a:lnTo>
                <a:lnTo>
                  <a:pt x="1" y="6254"/>
                </a:lnTo>
                <a:lnTo>
                  <a:pt x="25" y="6692"/>
                </a:lnTo>
                <a:lnTo>
                  <a:pt x="74" y="7154"/>
                </a:lnTo>
                <a:lnTo>
                  <a:pt x="122" y="7616"/>
                </a:lnTo>
                <a:lnTo>
                  <a:pt x="220" y="8054"/>
                </a:lnTo>
                <a:lnTo>
                  <a:pt x="317" y="8492"/>
                </a:lnTo>
                <a:lnTo>
                  <a:pt x="463" y="8930"/>
                </a:lnTo>
                <a:lnTo>
                  <a:pt x="609" y="9368"/>
                </a:lnTo>
                <a:lnTo>
                  <a:pt x="779" y="9806"/>
                </a:lnTo>
                <a:lnTo>
                  <a:pt x="974" y="10244"/>
                </a:lnTo>
                <a:lnTo>
                  <a:pt x="1193" y="10682"/>
                </a:lnTo>
                <a:lnTo>
                  <a:pt x="1412" y="11096"/>
                </a:lnTo>
                <a:lnTo>
                  <a:pt x="1680" y="11509"/>
                </a:lnTo>
                <a:lnTo>
                  <a:pt x="1947" y="11899"/>
                </a:lnTo>
                <a:lnTo>
                  <a:pt x="2239" y="12288"/>
                </a:lnTo>
                <a:lnTo>
                  <a:pt x="2531" y="12677"/>
                </a:lnTo>
                <a:lnTo>
                  <a:pt x="2969" y="13213"/>
                </a:lnTo>
                <a:lnTo>
                  <a:pt x="3407" y="13748"/>
                </a:lnTo>
                <a:lnTo>
                  <a:pt x="3626" y="14040"/>
                </a:lnTo>
                <a:lnTo>
                  <a:pt x="3869" y="14283"/>
                </a:lnTo>
                <a:lnTo>
                  <a:pt x="4113" y="14527"/>
                </a:lnTo>
                <a:lnTo>
                  <a:pt x="4380" y="14746"/>
                </a:lnTo>
                <a:lnTo>
                  <a:pt x="4502" y="14867"/>
                </a:lnTo>
                <a:lnTo>
                  <a:pt x="4697" y="15086"/>
                </a:lnTo>
                <a:lnTo>
                  <a:pt x="5159" y="15622"/>
                </a:lnTo>
                <a:lnTo>
                  <a:pt x="5621" y="16133"/>
                </a:lnTo>
                <a:lnTo>
                  <a:pt x="5792" y="16303"/>
                </a:lnTo>
                <a:lnTo>
                  <a:pt x="5865" y="16352"/>
                </a:lnTo>
                <a:lnTo>
                  <a:pt x="5913" y="16352"/>
                </a:lnTo>
                <a:lnTo>
                  <a:pt x="6084" y="16327"/>
                </a:lnTo>
                <a:lnTo>
                  <a:pt x="6230" y="16279"/>
                </a:lnTo>
                <a:lnTo>
                  <a:pt x="6351" y="16230"/>
                </a:lnTo>
                <a:lnTo>
                  <a:pt x="6473" y="16157"/>
                </a:lnTo>
                <a:lnTo>
                  <a:pt x="6716" y="15962"/>
                </a:lnTo>
                <a:lnTo>
                  <a:pt x="6911" y="15743"/>
                </a:lnTo>
                <a:lnTo>
                  <a:pt x="8176" y="14259"/>
                </a:lnTo>
                <a:lnTo>
                  <a:pt x="8833" y="13480"/>
                </a:lnTo>
                <a:lnTo>
                  <a:pt x="9466" y="12677"/>
                </a:lnTo>
                <a:lnTo>
                  <a:pt x="10074" y="11874"/>
                </a:lnTo>
                <a:lnTo>
                  <a:pt x="10634" y="11023"/>
                </a:lnTo>
                <a:lnTo>
                  <a:pt x="10877" y="10609"/>
                </a:lnTo>
                <a:lnTo>
                  <a:pt x="11121" y="10195"/>
                </a:lnTo>
                <a:lnTo>
                  <a:pt x="11340" y="9782"/>
                </a:lnTo>
                <a:lnTo>
                  <a:pt x="11534" y="9344"/>
                </a:lnTo>
                <a:lnTo>
                  <a:pt x="11704" y="8930"/>
                </a:lnTo>
                <a:lnTo>
                  <a:pt x="11875" y="8492"/>
                </a:lnTo>
                <a:lnTo>
                  <a:pt x="12021" y="8030"/>
                </a:lnTo>
                <a:lnTo>
                  <a:pt x="12118" y="7592"/>
                </a:lnTo>
                <a:lnTo>
                  <a:pt x="12215" y="7130"/>
                </a:lnTo>
                <a:lnTo>
                  <a:pt x="12264" y="6667"/>
                </a:lnTo>
                <a:lnTo>
                  <a:pt x="12288" y="6205"/>
                </a:lnTo>
                <a:lnTo>
                  <a:pt x="12288" y="5743"/>
                </a:lnTo>
                <a:lnTo>
                  <a:pt x="12240" y="5280"/>
                </a:lnTo>
                <a:lnTo>
                  <a:pt x="12167" y="4818"/>
                </a:lnTo>
                <a:lnTo>
                  <a:pt x="12045" y="4380"/>
                </a:lnTo>
                <a:lnTo>
                  <a:pt x="11899" y="3918"/>
                </a:lnTo>
                <a:lnTo>
                  <a:pt x="11729" y="3528"/>
                </a:lnTo>
                <a:lnTo>
                  <a:pt x="11534" y="3163"/>
                </a:lnTo>
                <a:lnTo>
                  <a:pt x="11315" y="2798"/>
                </a:lnTo>
                <a:lnTo>
                  <a:pt x="11096" y="2458"/>
                </a:lnTo>
                <a:lnTo>
                  <a:pt x="10829" y="2141"/>
                </a:lnTo>
                <a:lnTo>
                  <a:pt x="10537" y="1825"/>
                </a:lnTo>
                <a:lnTo>
                  <a:pt x="10245" y="1557"/>
                </a:lnTo>
                <a:lnTo>
                  <a:pt x="9928" y="1290"/>
                </a:lnTo>
                <a:lnTo>
                  <a:pt x="9588" y="1047"/>
                </a:lnTo>
                <a:lnTo>
                  <a:pt x="9223" y="828"/>
                </a:lnTo>
                <a:lnTo>
                  <a:pt x="8858" y="633"/>
                </a:lnTo>
                <a:lnTo>
                  <a:pt x="8493" y="463"/>
                </a:lnTo>
                <a:lnTo>
                  <a:pt x="8103" y="317"/>
                </a:lnTo>
                <a:lnTo>
                  <a:pt x="7714" y="195"/>
                </a:lnTo>
                <a:lnTo>
                  <a:pt x="7300" y="98"/>
                </a:lnTo>
                <a:lnTo>
                  <a:pt x="6887" y="49"/>
                </a:lnTo>
                <a:lnTo>
                  <a:pt x="6473" y="0"/>
                </a:ln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6"/>
          <p:cNvSpPr/>
          <p:nvPr/>
        </p:nvSpPr>
        <p:spPr>
          <a:xfrm>
            <a:off x="6930993" y="3495599"/>
            <a:ext cx="113397" cy="150888"/>
          </a:xfrm>
          <a:custGeom>
            <a:avLst/>
            <a:gdLst/>
            <a:ahLst/>
            <a:cxnLst/>
            <a:rect l="l" t="t" r="r" b="b"/>
            <a:pathLst>
              <a:path w="12289" h="16352" extrusionOk="0">
                <a:moveTo>
                  <a:pt x="6303" y="3991"/>
                </a:moveTo>
                <a:lnTo>
                  <a:pt x="6546" y="4015"/>
                </a:lnTo>
                <a:lnTo>
                  <a:pt x="6789" y="4064"/>
                </a:lnTo>
                <a:lnTo>
                  <a:pt x="7008" y="4137"/>
                </a:lnTo>
                <a:lnTo>
                  <a:pt x="7252" y="4234"/>
                </a:lnTo>
                <a:lnTo>
                  <a:pt x="7446" y="4356"/>
                </a:lnTo>
                <a:lnTo>
                  <a:pt x="7665" y="4502"/>
                </a:lnTo>
                <a:lnTo>
                  <a:pt x="7836" y="4672"/>
                </a:lnTo>
                <a:lnTo>
                  <a:pt x="8030" y="4842"/>
                </a:lnTo>
                <a:lnTo>
                  <a:pt x="8176" y="5037"/>
                </a:lnTo>
                <a:lnTo>
                  <a:pt x="8322" y="5256"/>
                </a:lnTo>
                <a:lnTo>
                  <a:pt x="8468" y="5475"/>
                </a:lnTo>
                <a:lnTo>
                  <a:pt x="8566" y="5718"/>
                </a:lnTo>
                <a:lnTo>
                  <a:pt x="8639" y="5986"/>
                </a:lnTo>
                <a:lnTo>
                  <a:pt x="8712" y="6229"/>
                </a:lnTo>
                <a:lnTo>
                  <a:pt x="8736" y="6473"/>
                </a:lnTo>
                <a:lnTo>
                  <a:pt x="8712" y="6716"/>
                </a:lnTo>
                <a:lnTo>
                  <a:pt x="8687" y="6959"/>
                </a:lnTo>
                <a:lnTo>
                  <a:pt x="8639" y="7178"/>
                </a:lnTo>
                <a:lnTo>
                  <a:pt x="8541" y="7397"/>
                </a:lnTo>
                <a:lnTo>
                  <a:pt x="8444" y="7592"/>
                </a:lnTo>
                <a:lnTo>
                  <a:pt x="8322" y="7787"/>
                </a:lnTo>
                <a:lnTo>
                  <a:pt x="8152" y="7981"/>
                </a:lnTo>
                <a:lnTo>
                  <a:pt x="7982" y="8152"/>
                </a:lnTo>
                <a:lnTo>
                  <a:pt x="7811" y="8298"/>
                </a:lnTo>
                <a:lnTo>
                  <a:pt x="7592" y="8419"/>
                </a:lnTo>
                <a:lnTo>
                  <a:pt x="7373" y="8517"/>
                </a:lnTo>
                <a:lnTo>
                  <a:pt x="7130" y="8614"/>
                </a:lnTo>
                <a:lnTo>
                  <a:pt x="6887" y="8687"/>
                </a:lnTo>
                <a:lnTo>
                  <a:pt x="6668" y="8711"/>
                </a:lnTo>
                <a:lnTo>
                  <a:pt x="6424" y="8736"/>
                </a:lnTo>
                <a:lnTo>
                  <a:pt x="6205" y="8736"/>
                </a:lnTo>
                <a:lnTo>
                  <a:pt x="5986" y="8711"/>
                </a:lnTo>
                <a:lnTo>
                  <a:pt x="5743" y="8663"/>
                </a:lnTo>
                <a:lnTo>
                  <a:pt x="5524" y="8614"/>
                </a:lnTo>
                <a:lnTo>
                  <a:pt x="5305" y="8541"/>
                </a:lnTo>
                <a:lnTo>
                  <a:pt x="5110" y="8444"/>
                </a:lnTo>
                <a:lnTo>
                  <a:pt x="4891" y="8346"/>
                </a:lnTo>
                <a:lnTo>
                  <a:pt x="4697" y="8225"/>
                </a:lnTo>
                <a:lnTo>
                  <a:pt x="4502" y="8103"/>
                </a:lnTo>
                <a:lnTo>
                  <a:pt x="4332" y="7957"/>
                </a:lnTo>
                <a:lnTo>
                  <a:pt x="4186" y="7787"/>
                </a:lnTo>
                <a:lnTo>
                  <a:pt x="4015" y="7616"/>
                </a:lnTo>
                <a:lnTo>
                  <a:pt x="3894" y="7446"/>
                </a:lnTo>
                <a:lnTo>
                  <a:pt x="3772" y="7251"/>
                </a:lnTo>
                <a:lnTo>
                  <a:pt x="3723" y="7105"/>
                </a:lnTo>
                <a:lnTo>
                  <a:pt x="3650" y="6935"/>
                </a:lnTo>
                <a:lnTo>
                  <a:pt x="3602" y="6643"/>
                </a:lnTo>
                <a:lnTo>
                  <a:pt x="3577" y="6327"/>
                </a:lnTo>
                <a:lnTo>
                  <a:pt x="3602" y="6010"/>
                </a:lnTo>
                <a:lnTo>
                  <a:pt x="3699" y="5718"/>
                </a:lnTo>
                <a:lnTo>
                  <a:pt x="3821" y="5426"/>
                </a:lnTo>
                <a:lnTo>
                  <a:pt x="3967" y="5134"/>
                </a:lnTo>
                <a:lnTo>
                  <a:pt x="4161" y="4891"/>
                </a:lnTo>
                <a:lnTo>
                  <a:pt x="4332" y="4696"/>
                </a:lnTo>
                <a:lnTo>
                  <a:pt x="4551" y="4502"/>
                </a:lnTo>
                <a:lnTo>
                  <a:pt x="4794" y="4356"/>
                </a:lnTo>
                <a:lnTo>
                  <a:pt x="5037" y="4210"/>
                </a:lnTo>
                <a:lnTo>
                  <a:pt x="5062" y="4210"/>
                </a:lnTo>
                <a:lnTo>
                  <a:pt x="5110" y="4234"/>
                </a:lnTo>
                <a:lnTo>
                  <a:pt x="5232" y="4234"/>
                </a:lnTo>
                <a:lnTo>
                  <a:pt x="5305" y="4210"/>
                </a:lnTo>
                <a:lnTo>
                  <a:pt x="5548" y="4112"/>
                </a:lnTo>
                <a:lnTo>
                  <a:pt x="5816" y="4039"/>
                </a:lnTo>
                <a:lnTo>
                  <a:pt x="6059" y="4015"/>
                </a:lnTo>
                <a:lnTo>
                  <a:pt x="6303" y="3991"/>
                </a:lnTo>
                <a:close/>
                <a:moveTo>
                  <a:pt x="6254" y="3480"/>
                </a:moveTo>
                <a:lnTo>
                  <a:pt x="5986" y="3504"/>
                </a:lnTo>
                <a:lnTo>
                  <a:pt x="5694" y="3553"/>
                </a:lnTo>
                <a:lnTo>
                  <a:pt x="5427" y="3626"/>
                </a:lnTo>
                <a:lnTo>
                  <a:pt x="5305" y="3650"/>
                </a:lnTo>
                <a:lnTo>
                  <a:pt x="5183" y="3699"/>
                </a:lnTo>
                <a:lnTo>
                  <a:pt x="4916" y="3796"/>
                </a:lnTo>
                <a:lnTo>
                  <a:pt x="4599" y="3966"/>
                </a:lnTo>
                <a:lnTo>
                  <a:pt x="4283" y="4161"/>
                </a:lnTo>
                <a:lnTo>
                  <a:pt x="3991" y="4404"/>
                </a:lnTo>
                <a:lnTo>
                  <a:pt x="3748" y="4672"/>
                </a:lnTo>
                <a:lnTo>
                  <a:pt x="3529" y="4940"/>
                </a:lnTo>
                <a:lnTo>
                  <a:pt x="3359" y="5232"/>
                </a:lnTo>
                <a:lnTo>
                  <a:pt x="3237" y="5572"/>
                </a:lnTo>
                <a:lnTo>
                  <a:pt x="3164" y="5889"/>
                </a:lnTo>
                <a:lnTo>
                  <a:pt x="3115" y="6229"/>
                </a:lnTo>
                <a:lnTo>
                  <a:pt x="3140" y="6570"/>
                </a:lnTo>
                <a:lnTo>
                  <a:pt x="3188" y="6911"/>
                </a:lnTo>
                <a:lnTo>
                  <a:pt x="3261" y="7251"/>
                </a:lnTo>
                <a:lnTo>
                  <a:pt x="3383" y="7495"/>
                </a:lnTo>
                <a:lnTo>
                  <a:pt x="3529" y="7762"/>
                </a:lnTo>
                <a:lnTo>
                  <a:pt x="3699" y="7981"/>
                </a:lnTo>
                <a:lnTo>
                  <a:pt x="3869" y="8200"/>
                </a:lnTo>
                <a:lnTo>
                  <a:pt x="4088" y="8371"/>
                </a:lnTo>
                <a:lnTo>
                  <a:pt x="4307" y="8541"/>
                </a:lnTo>
                <a:lnTo>
                  <a:pt x="4551" y="8711"/>
                </a:lnTo>
                <a:lnTo>
                  <a:pt x="4794" y="8833"/>
                </a:lnTo>
                <a:lnTo>
                  <a:pt x="5062" y="8930"/>
                </a:lnTo>
                <a:lnTo>
                  <a:pt x="5329" y="9028"/>
                </a:lnTo>
                <a:lnTo>
                  <a:pt x="5597" y="9101"/>
                </a:lnTo>
                <a:lnTo>
                  <a:pt x="5889" y="9149"/>
                </a:lnTo>
                <a:lnTo>
                  <a:pt x="6181" y="9174"/>
                </a:lnTo>
                <a:lnTo>
                  <a:pt x="6449" y="9198"/>
                </a:lnTo>
                <a:lnTo>
                  <a:pt x="6741" y="9174"/>
                </a:lnTo>
                <a:lnTo>
                  <a:pt x="7008" y="9149"/>
                </a:lnTo>
                <a:lnTo>
                  <a:pt x="7325" y="9076"/>
                </a:lnTo>
                <a:lnTo>
                  <a:pt x="7617" y="8979"/>
                </a:lnTo>
                <a:lnTo>
                  <a:pt x="7884" y="8833"/>
                </a:lnTo>
                <a:lnTo>
                  <a:pt x="8128" y="8687"/>
                </a:lnTo>
                <a:lnTo>
                  <a:pt x="8347" y="8492"/>
                </a:lnTo>
                <a:lnTo>
                  <a:pt x="8541" y="8273"/>
                </a:lnTo>
                <a:lnTo>
                  <a:pt x="8712" y="8054"/>
                </a:lnTo>
                <a:lnTo>
                  <a:pt x="8858" y="7787"/>
                </a:lnTo>
                <a:lnTo>
                  <a:pt x="8979" y="7543"/>
                </a:lnTo>
                <a:lnTo>
                  <a:pt x="9052" y="7251"/>
                </a:lnTo>
                <a:lnTo>
                  <a:pt x="9125" y="6959"/>
                </a:lnTo>
                <a:lnTo>
                  <a:pt x="9150" y="6667"/>
                </a:lnTo>
                <a:lnTo>
                  <a:pt x="9150" y="6375"/>
                </a:lnTo>
                <a:lnTo>
                  <a:pt x="9125" y="6083"/>
                </a:lnTo>
                <a:lnTo>
                  <a:pt x="9052" y="5791"/>
                </a:lnTo>
                <a:lnTo>
                  <a:pt x="8955" y="5499"/>
                </a:lnTo>
                <a:lnTo>
                  <a:pt x="8858" y="5232"/>
                </a:lnTo>
                <a:lnTo>
                  <a:pt x="8712" y="4988"/>
                </a:lnTo>
                <a:lnTo>
                  <a:pt x="8566" y="4769"/>
                </a:lnTo>
                <a:lnTo>
                  <a:pt x="8395" y="4550"/>
                </a:lnTo>
                <a:lnTo>
                  <a:pt x="8201" y="4356"/>
                </a:lnTo>
                <a:lnTo>
                  <a:pt x="7982" y="4161"/>
                </a:lnTo>
                <a:lnTo>
                  <a:pt x="7763" y="3991"/>
                </a:lnTo>
                <a:lnTo>
                  <a:pt x="7544" y="3845"/>
                </a:lnTo>
                <a:lnTo>
                  <a:pt x="7300" y="3723"/>
                </a:lnTo>
                <a:lnTo>
                  <a:pt x="7033" y="3626"/>
                </a:lnTo>
                <a:lnTo>
                  <a:pt x="6789" y="3553"/>
                </a:lnTo>
                <a:lnTo>
                  <a:pt x="6522" y="3504"/>
                </a:lnTo>
                <a:lnTo>
                  <a:pt x="6254" y="3480"/>
                </a:lnTo>
                <a:close/>
                <a:moveTo>
                  <a:pt x="6303" y="536"/>
                </a:moveTo>
                <a:lnTo>
                  <a:pt x="6668" y="560"/>
                </a:lnTo>
                <a:lnTo>
                  <a:pt x="7033" y="633"/>
                </a:lnTo>
                <a:lnTo>
                  <a:pt x="7422" y="706"/>
                </a:lnTo>
                <a:lnTo>
                  <a:pt x="7763" y="828"/>
                </a:lnTo>
                <a:lnTo>
                  <a:pt x="8128" y="949"/>
                </a:lnTo>
                <a:lnTo>
                  <a:pt x="8468" y="1095"/>
                </a:lnTo>
                <a:lnTo>
                  <a:pt x="8809" y="1266"/>
                </a:lnTo>
                <a:lnTo>
                  <a:pt x="9125" y="1460"/>
                </a:lnTo>
                <a:lnTo>
                  <a:pt x="9442" y="1679"/>
                </a:lnTo>
                <a:lnTo>
                  <a:pt x="9734" y="1898"/>
                </a:lnTo>
                <a:lnTo>
                  <a:pt x="10026" y="2166"/>
                </a:lnTo>
                <a:lnTo>
                  <a:pt x="10050" y="2287"/>
                </a:lnTo>
                <a:lnTo>
                  <a:pt x="10074" y="2409"/>
                </a:lnTo>
                <a:lnTo>
                  <a:pt x="10196" y="2798"/>
                </a:lnTo>
                <a:lnTo>
                  <a:pt x="10220" y="2847"/>
                </a:lnTo>
                <a:lnTo>
                  <a:pt x="10269" y="2871"/>
                </a:lnTo>
                <a:lnTo>
                  <a:pt x="10342" y="2896"/>
                </a:lnTo>
                <a:lnTo>
                  <a:pt x="10391" y="2896"/>
                </a:lnTo>
                <a:lnTo>
                  <a:pt x="10439" y="2871"/>
                </a:lnTo>
                <a:lnTo>
                  <a:pt x="10464" y="2847"/>
                </a:lnTo>
                <a:lnTo>
                  <a:pt x="10488" y="2798"/>
                </a:lnTo>
                <a:lnTo>
                  <a:pt x="10512" y="2677"/>
                </a:lnTo>
                <a:lnTo>
                  <a:pt x="10585" y="2774"/>
                </a:lnTo>
                <a:lnTo>
                  <a:pt x="10537" y="3090"/>
                </a:lnTo>
                <a:lnTo>
                  <a:pt x="10537" y="3261"/>
                </a:lnTo>
                <a:lnTo>
                  <a:pt x="10561" y="3334"/>
                </a:lnTo>
                <a:lnTo>
                  <a:pt x="10610" y="3382"/>
                </a:lnTo>
                <a:lnTo>
                  <a:pt x="10634" y="3431"/>
                </a:lnTo>
                <a:lnTo>
                  <a:pt x="10683" y="3407"/>
                </a:lnTo>
                <a:lnTo>
                  <a:pt x="10756" y="3382"/>
                </a:lnTo>
                <a:lnTo>
                  <a:pt x="10804" y="3309"/>
                </a:lnTo>
                <a:lnTo>
                  <a:pt x="10877" y="3163"/>
                </a:lnTo>
                <a:lnTo>
                  <a:pt x="10877" y="3188"/>
                </a:lnTo>
                <a:lnTo>
                  <a:pt x="10950" y="3285"/>
                </a:lnTo>
                <a:lnTo>
                  <a:pt x="10853" y="3553"/>
                </a:lnTo>
                <a:lnTo>
                  <a:pt x="10804" y="3674"/>
                </a:lnTo>
                <a:lnTo>
                  <a:pt x="10756" y="3796"/>
                </a:lnTo>
                <a:lnTo>
                  <a:pt x="10756" y="3893"/>
                </a:lnTo>
                <a:lnTo>
                  <a:pt x="10804" y="4015"/>
                </a:lnTo>
                <a:lnTo>
                  <a:pt x="10829" y="4088"/>
                </a:lnTo>
                <a:lnTo>
                  <a:pt x="10902" y="4112"/>
                </a:lnTo>
                <a:lnTo>
                  <a:pt x="10975" y="4112"/>
                </a:lnTo>
                <a:lnTo>
                  <a:pt x="11023" y="4088"/>
                </a:lnTo>
                <a:lnTo>
                  <a:pt x="11096" y="4039"/>
                </a:lnTo>
                <a:lnTo>
                  <a:pt x="11169" y="3966"/>
                </a:lnTo>
                <a:lnTo>
                  <a:pt x="11242" y="3820"/>
                </a:lnTo>
                <a:lnTo>
                  <a:pt x="11340" y="4039"/>
                </a:lnTo>
                <a:lnTo>
                  <a:pt x="11194" y="4307"/>
                </a:lnTo>
                <a:lnTo>
                  <a:pt x="11048" y="4575"/>
                </a:lnTo>
                <a:lnTo>
                  <a:pt x="11023" y="4696"/>
                </a:lnTo>
                <a:lnTo>
                  <a:pt x="11023" y="4794"/>
                </a:lnTo>
                <a:lnTo>
                  <a:pt x="11048" y="4867"/>
                </a:lnTo>
                <a:lnTo>
                  <a:pt x="11121" y="4915"/>
                </a:lnTo>
                <a:lnTo>
                  <a:pt x="11169" y="4915"/>
                </a:lnTo>
                <a:lnTo>
                  <a:pt x="11218" y="4891"/>
                </a:lnTo>
                <a:lnTo>
                  <a:pt x="11340" y="4794"/>
                </a:lnTo>
                <a:lnTo>
                  <a:pt x="11510" y="4575"/>
                </a:lnTo>
                <a:lnTo>
                  <a:pt x="11534" y="4550"/>
                </a:lnTo>
                <a:lnTo>
                  <a:pt x="11607" y="4818"/>
                </a:lnTo>
                <a:lnTo>
                  <a:pt x="11510" y="4940"/>
                </a:lnTo>
                <a:lnTo>
                  <a:pt x="11388" y="5061"/>
                </a:lnTo>
                <a:lnTo>
                  <a:pt x="11291" y="5183"/>
                </a:lnTo>
                <a:lnTo>
                  <a:pt x="11218" y="5280"/>
                </a:lnTo>
                <a:lnTo>
                  <a:pt x="11096" y="5524"/>
                </a:lnTo>
                <a:lnTo>
                  <a:pt x="11072" y="5548"/>
                </a:lnTo>
                <a:lnTo>
                  <a:pt x="11096" y="5572"/>
                </a:lnTo>
                <a:lnTo>
                  <a:pt x="11121" y="5597"/>
                </a:lnTo>
                <a:lnTo>
                  <a:pt x="11145" y="5572"/>
                </a:lnTo>
                <a:lnTo>
                  <a:pt x="11388" y="5475"/>
                </a:lnTo>
                <a:lnTo>
                  <a:pt x="11510" y="5402"/>
                </a:lnTo>
                <a:lnTo>
                  <a:pt x="11631" y="5305"/>
                </a:lnTo>
                <a:lnTo>
                  <a:pt x="11680" y="5256"/>
                </a:lnTo>
                <a:lnTo>
                  <a:pt x="11729" y="5499"/>
                </a:lnTo>
                <a:lnTo>
                  <a:pt x="11364" y="5840"/>
                </a:lnTo>
                <a:lnTo>
                  <a:pt x="11048" y="6229"/>
                </a:lnTo>
                <a:lnTo>
                  <a:pt x="11023" y="6278"/>
                </a:lnTo>
                <a:lnTo>
                  <a:pt x="11048" y="6327"/>
                </a:lnTo>
                <a:lnTo>
                  <a:pt x="11072" y="6351"/>
                </a:lnTo>
                <a:lnTo>
                  <a:pt x="11121" y="6351"/>
                </a:lnTo>
                <a:lnTo>
                  <a:pt x="11291" y="6254"/>
                </a:lnTo>
                <a:lnTo>
                  <a:pt x="11461" y="6156"/>
                </a:lnTo>
                <a:lnTo>
                  <a:pt x="11753" y="5913"/>
                </a:lnTo>
                <a:lnTo>
                  <a:pt x="11753" y="6302"/>
                </a:lnTo>
                <a:lnTo>
                  <a:pt x="11631" y="6424"/>
                </a:lnTo>
                <a:lnTo>
                  <a:pt x="11534" y="6546"/>
                </a:lnTo>
                <a:lnTo>
                  <a:pt x="11412" y="6692"/>
                </a:lnTo>
                <a:lnTo>
                  <a:pt x="11291" y="6789"/>
                </a:lnTo>
                <a:lnTo>
                  <a:pt x="11048" y="6935"/>
                </a:lnTo>
                <a:lnTo>
                  <a:pt x="10999" y="6984"/>
                </a:lnTo>
                <a:lnTo>
                  <a:pt x="10950" y="7032"/>
                </a:lnTo>
                <a:lnTo>
                  <a:pt x="10926" y="7105"/>
                </a:lnTo>
                <a:lnTo>
                  <a:pt x="10950" y="7154"/>
                </a:lnTo>
                <a:lnTo>
                  <a:pt x="11023" y="7203"/>
                </a:lnTo>
                <a:lnTo>
                  <a:pt x="11096" y="7251"/>
                </a:lnTo>
                <a:lnTo>
                  <a:pt x="11169" y="7251"/>
                </a:lnTo>
                <a:lnTo>
                  <a:pt x="11267" y="7227"/>
                </a:lnTo>
                <a:lnTo>
                  <a:pt x="11437" y="7178"/>
                </a:lnTo>
                <a:lnTo>
                  <a:pt x="11583" y="7081"/>
                </a:lnTo>
                <a:lnTo>
                  <a:pt x="11704" y="6984"/>
                </a:lnTo>
                <a:lnTo>
                  <a:pt x="11631" y="7470"/>
                </a:lnTo>
                <a:lnTo>
                  <a:pt x="11583" y="7470"/>
                </a:lnTo>
                <a:lnTo>
                  <a:pt x="11534" y="7495"/>
                </a:lnTo>
                <a:lnTo>
                  <a:pt x="11291" y="7665"/>
                </a:lnTo>
                <a:lnTo>
                  <a:pt x="11023" y="7811"/>
                </a:lnTo>
                <a:lnTo>
                  <a:pt x="10902" y="7884"/>
                </a:lnTo>
                <a:lnTo>
                  <a:pt x="10804" y="7957"/>
                </a:lnTo>
                <a:lnTo>
                  <a:pt x="10731" y="8054"/>
                </a:lnTo>
                <a:lnTo>
                  <a:pt x="10707" y="8103"/>
                </a:lnTo>
                <a:lnTo>
                  <a:pt x="10707" y="8176"/>
                </a:lnTo>
                <a:lnTo>
                  <a:pt x="10707" y="8200"/>
                </a:lnTo>
                <a:lnTo>
                  <a:pt x="10853" y="8200"/>
                </a:lnTo>
                <a:lnTo>
                  <a:pt x="10950" y="8176"/>
                </a:lnTo>
                <a:lnTo>
                  <a:pt x="11194" y="8079"/>
                </a:lnTo>
                <a:lnTo>
                  <a:pt x="11534" y="7933"/>
                </a:lnTo>
                <a:lnTo>
                  <a:pt x="11437" y="8273"/>
                </a:lnTo>
                <a:lnTo>
                  <a:pt x="11340" y="8298"/>
                </a:lnTo>
                <a:lnTo>
                  <a:pt x="11242" y="8322"/>
                </a:lnTo>
                <a:lnTo>
                  <a:pt x="11072" y="8419"/>
                </a:lnTo>
                <a:lnTo>
                  <a:pt x="10829" y="8541"/>
                </a:lnTo>
                <a:lnTo>
                  <a:pt x="10561" y="8614"/>
                </a:lnTo>
                <a:lnTo>
                  <a:pt x="10537" y="8638"/>
                </a:lnTo>
                <a:lnTo>
                  <a:pt x="10512" y="8663"/>
                </a:lnTo>
                <a:lnTo>
                  <a:pt x="10537" y="8687"/>
                </a:lnTo>
                <a:lnTo>
                  <a:pt x="10561" y="8711"/>
                </a:lnTo>
                <a:lnTo>
                  <a:pt x="10731" y="8736"/>
                </a:lnTo>
                <a:lnTo>
                  <a:pt x="10926" y="8736"/>
                </a:lnTo>
                <a:lnTo>
                  <a:pt x="11121" y="8711"/>
                </a:lnTo>
                <a:lnTo>
                  <a:pt x="11315" y="8663"/>
                </a:lnTo>
                <a:lnTo>
                  <a:pt x="11169" y="9028"/>
                </a:lnTo>
                <a:lnTo>
                  <a:pt x="10926" y="9028"/>
                </a:lnTo>
                <a:lnTo>
                  <a:pt x="10683" y="9052"/>
                </a:lnTo>
                <a:lnTo>
                  <a:pt x="10439" y="9125"/>
                </a:lnTo>
                <a:lnTo>
                  <a:pt x="10220" y="9198"/>
                </a:lnTo>
                <a:lnTo>
                  <a:pt x="10196" y="9222"/>
                </a:lnTo>
                <a:lnTo>
                  <a:pt x="10196" y="9247"/>
                </a:lnTo>
                <a:lnTo>
                  <a:pt x="10220" y="9271"/>
                </a:lnTo>
                <a:lnTo>
                  <a:pt x="10245" y="9295"/>
                </a:lnTo>
                <a:lnTo>
                  <a:pt x="10488" y="9295"/>
                </a:lnTo>
                <a:lnTo>
                  <a:pt x="10731" y="9320"/>
                </a:lnTo>
                <a:lnTo>
                  <a:pt x="11048" y="9368"/>
                </a:lnTo>
                <a:lnTo>
                  <a:pt x="10853" y="9757"/>
                </a:lnTo>
                <a:lnTo>
                  <a:pt x="10561" y="9733"/>
                </a:lnTo>
                <a:lnTo>
                  <a:pt x="10245" y="9709"/>
                </a:lnTo>
                <a:lnTo>
                  <a:pt x="10099" y="9709"/>
                </a:lnTo>
                <a:lnTo>
                  <a:pt x="9977" y="9733"/>
                </a:lnTo>
                <a:lnTo>
                  <a:pt x="9904" y="9782"/>
                </a:lnTo>
                <a:lnTo>
                  <a:pt x="9880" y="9806"/>
                </a:lnTo>
                <a:lnTo>
                  <a:pt x="9880" y="9830"/>
                </a:lnTo>
                <a:lnTo>
                  <a:pt x="9928" y="9928"/>
                </a:lnTo>
                <a:lnTo>
                  <a:pt x="9977" y="10001"/>
                </a:lnTo>
                <a:lnTo>
                  <a:pt x="10050" y="10074"/>
                </a:lnTo>
                <a:lnTo>
                  <a:pt x="10147" y="10122"/>
                </a:lnTo>
                <a:lnTo>
                  <a:pt x="10391" y="10171"/>
                </a:lnTo>
                <a:lnTo>
                  <a:pt x="10610" y="10220"/>
                </a:lnTo>
                <a:lnTo>
                  <a:pt x="10439" y="10512"/>
                </a:lnTo>
                <a:lnTo>
                  <a:pt x="10439" y="10439"/>
                </a:lnTo>
                <a:lnTo>
                  <a:pt x="10391" y="10390"/>
                </a:lnTo>
                <a:lnTo>
                  <a:pt x="10342" y="10341"/>
                </a:lnTo>
                <a:lnTo>
                  <a:pt x="10220" y="10293"/>
                </a:lnTo>
                <a:lnTo>
                  <a:pt x="9977" y="10268"/>
                </a:lnTo>
                <a:lnTo>
                  <a:pt x="9709" y="10220"/>
                </a:lnTo>
                <a:lnTo>
                  <a:pt x="9588" y="10220"/>
                </a:lnTo>
                <a:lnTo>
                  <a:pt x="9466" y="10244"/>
                </a:lnTo>
                <a:lnTo>
                  <a:pt x="9417" y="10268"/>
                </a:lnTo>
                <a:lnTo>
                  <a:pt x="9393" y="10317"/>
                </a:lnTo>
                <a:lnTo>
                  <a:pt x="9393" y="10366"/>
                </a:lnTo>
                <a:lnTo>
                  <a:pt x="9417" y="10414"/>
                </a:lnTo>
                <a:lnTo>
                  <a:pt x="9515" y="10487"/>
                </a:lnTo>
                <a:lnTo>
                  <a:pt x="9636" y="10560"/>
                </a:lnTo>
                <a:lnTo>
                  <a:pt x="9880" y="10633"/>
                </a:lnTo>
                <a:lnTo>
                  <a:pt x="10123" y="10682"/>
                </a:lnTo>
                <a:lnTo>
                  <a:pt x="10245" y="10682"/>
                </a:lnTo>
                <a:lnTo>
                  <a:pt x="10366" y="10633"/>
                </a:lnTo>
                <a:lnTo>
                  <a:pt x="10001" y="11242"/>
                </a:lnTo>
                <a:lnTo>
                  <a:pt x="9782" y="11169"/>
                </a:lnTo>
                <a:lnTo>
                  <a:pt x="9588" y="11144"/>
                </a:lnTo>
                <a:lnTo>
                  <a:pt x="9417" y="11096"/>
                </a:lnTo>
                <a:lnTo>
                  <a:pt x="9247" y="11071"/>
                </a:lnTo>
                <a:lnTo>
                  <a:pt x="9052" y="11047"/>
                </a:lnTo>
                <a:lnTo>
                  <a:pt x="8882" y="11096"/>
                </a:lnTo>
                <a:lnTo>
                  <a:pt x="8858" y="11120"/>
                </a:lnTo>
                <a:lnTo>
                  <a:pt x="8833" y="11169"/>
                </a:lnTo>
                <a:lnTo>
                  <a:pt x="8833" y="11193"/>
                </a:lnTo>
                <a:lnTo>
                  <a:pt x="8858" y="11242"/>
                </a:lnTo>
                <a:lnTo>
                  <a:pt x="9052" y="11315"/>
                </a:lnTo>
                <a:lnTo>
                  <a:pt x="9223" y="11363"/>
                </a:lnTo>
                <a:lnTo>
                  <a:pt x="9588" y="11485"/>
                </a:lnTo>
                <a:lnTo>
                  <a:pt x="9782" y="11558"/>
                </a:lnTo>
                <a:lnTo>
                  <a:pt x="9490" y="11996"/>
                </a:lnTo>
                <a:lnTo>
                  <a:pt x="9344" y="11923"/>
                </a:lnTo>
                <a:lnTo>
                  <a:pt x="9223" y="11874"/>
                </a:lnTo>
                <a:lnTo>
                  <a:pt x="8931" y="11801"/>
                </a:lnTo>
                <a:lnTo>
                  <a:pt x="8566" y="11704"/>
                </a:lnTo>
                <a:lnTo>
                  <a:pt x="8371" y="11655"/>
                </a:lnTo>
                <a:lnTo>
                  <a:pt x="8176" y="11655"/>
                </a:lnTo>
                <a:lnTo>
                  <a:pt x="8103" y="11680"/>
                </a:lnTo>
                <a:lnTo>
                  <a:pt x="8079" y="11728"/>
                </a:lnTo>
                <a:lnTo>
                  <a:pt x="8055" y="11801"/>
                </a:lnTo>
                <a:lnTo>
                  <a:pt x="8103" y="11850"/>
                </a:lnTo>
                <a:lnTo>
                  <a:pt x="8249" y="11947"/>
                </a:lnTo>
                <a:lnTo>
                  <a:pt x="8395" y="12045"/>
                </a:lnTo>
                <a:lnTo>
                  <a:pt x="8736" y="12166"/>
                </a:lnTo>
                <a:lnTo>
                  <a:pt x="8979" y="12239"/>
                </a:lnTo>
                <a:lnTo>
                  <a:pt x="9247" y="12312"/>
                </a:lnTo>
                <a:lnTo>
                  <a:pt x="9004" y="12629"/>
                </a:lnTo>
                <a:lnTo>
                  <a:pt x="8712" y="12580"/>
                </a:lnTo>
                <a:lnTo>
                  <a:pt x="8420" y="12531"/>
                </a:lnTo>
                <a:lnTo>
                  <a:pt x="8201" y="12458"/>
                </a:lnTo>
                <a:lnTo>
                  <a:pt x="8006" y="12361"/>
                </a:lnTo>
                <a:lnTo>
                  <a:pt x="7787" y="12239"/>
                </a:lnTo>
                <a:lnTo>
                  <a:pt x="7592" y="12142"/>
                </a:lnTo>
                <a:lnTo>
                  <a:pt x="7544" y="12142"/>
                </a:lnTo>
                <a:lnTo>
                  <a:pt x="7495" y="12166"/>
                </a:lnTo>
                <a:lnTo>
                  <a:pt x="7495" y="12215"/>
                </a:lnTo>
                <a:lnTo>
                  <a:pt x="7471" y="12264"/>
                </a:lnTo>
                <a:lnTo>
                  <a:pt x="7519" y="12385"/>
                </a:lnTo>
                <a:lnTo>
                  <a:pt x="7592" y="12507"/>
                </a:lnTo>
                <a:lnTo>
                  <a:pt x="7690" y="12604"/>
                </a:lnTo>
                <a:lnTo>
                  <a:pt x="7811" y="12677"/>
                </a:lnTo>
                <a:lnTo>
                  <a:pt x="8055" y="12823"/>
                </a:lnTo>
                <a:lnTo>
                  <a:pt x="8298" y="12921"/>
                </a:lnTo>
                <a:lnTo>
                  <a:pt x="8493" y="12994"/>
                </a:lnTo>
                <a:lnTo>
                  <a:pt x="8687" y="13018"/>
                </a:lnTo>
                <a:lnTo>
                  <a:pt x="8371" y="13407"/>
                </a:lnTo>
                <a:lnTo>
                  <a:pt x="8274" y="13310"/>
                </a:lnTo>
                <a:lnTo>
                  <a:pt x="8152" y="13261"/>
                </a:lnTo>
                <a:lnTo>
                  <a:pt x="7909" y="13188"/>
                </a:lnTo>
                <a:lnTo>
                  <a:pt x="7471" y="12994"/>
                </a:lnTo>
                <a:lnTo>
                  <a:pt x="7252" y="12921"/>
                </a:lnTo>
                <a:lnTo>
                  <a:pt x="7033" y="12896"/>
                </a:lnTo>
                <a:lnTo>
                  <a:pt x="7008" y="12896"/>
                </a:lnTo>
                <a:lnTo>
                  <a:pt x="7008" y="12945"/>
                </a:lnTo>
                <a:lnTo>
                  <a:pt x="7057" y="13042"/>
                </a:lnTo>
                <a:lnTo>
                  <a:pt x="7130" y="13115"/>
                </a:lnTo>
                <a:lnTo>
                  <a:pt x="7300" y="13261"/>
                </a:lnTo>
                <a:lnTo>
                  <a:pt x="7495" y="13359"/>
                </a:lnTo>
                <a:lnTo>
                  <a:pt x="7690" y="13456"/>
                </a:lnTo>
                <a:lnTo>
                  <a:pt x="7909" y="13578"/>
                </a:lnTo>
                <a:lnTo>
                  <a:pt x="8006" y="13626"/>
                </a:lnTo>
                <a:lnTo>
                  <a:pt x="8128" y="13675"/>
                </a:lnTo>
                <a:lnTo>
                  <a:pt x="7836" y="14016"/>
                </a:lnTo>
                <a:lnTo>
                  <a:pt x="7665" y="13967"/>
                </a:lnTo>
                <a:lnTo>
                  <a:pt x="7179" y="13724"/>
                </a:lnTo>
                <a:lnTo>
                  <a:pt x="6814" y="13553"/>
                </a:lnTo>
                <a:lnTo>
                  <a:pt x="6619" y="13480"/>
                </a:lnTo>
                <a:lnTo>
                  <a:pt x="6424" y="13480"/>
                </a:lnTo>
                <a:lnTo>
                  <a:pt x="6400" y="13505"/>
                </a:lnTo>
                <a:lnTo>
                  <a:pt x="6400" y="13553"/>
                </a:lnTo>
                <a:lnTo>
                  <a:pt x="6449" y="13651"/>
                </a:lnTo>
                <a:lnTo>
                  <a:pt x="6497" y="13724"/>
                </a:lnTo>
                <a:lnTo>
                  <a:pt x="6595" y="13821"/>
                </a:lnTo>
                <a:lnTo>
                  <a:pt x="6692" y="13894"/>
                </a:lnTo>
                <a:lnTo>
                  <a:pt x="6887" y="14016"/>
                </a:lnTo>
                <a:lnTo>
                  <a:pt x="7081" y="14137"/>
                </a:lnTo>
                <a:lnTo>
                  <a:pt x="7276" y="14235"/>
                </a:lnTo>
                <a:lnTo>
                  <a:pt x="7519" y="14381"/>
                </a:lnTo>
                <a:lnTo>
                  <a:pt x="7106" y="14843"/>
                </a:lnTo>
                <a:lnTo>
                  <a:pt x="6814" y="14697"/>
                </a:lnTo>
                <a:lnTo>
                  <a:pt x="6546" y="14527"/>
                </a:lnTo>
                <a:lnTo>
                  <a:pt x="6376" y="14405"/>
                </a:lnTo>
                <a:lnTo>
                  <a:pt x="6230" y="14259"/>
                </a:lnTo>
                <a:lnTo>
                  <a:pt x="6157" y="14162"/>
                </a:lnTo>
                <a:lnTo>
                  <a:pt x="6035" y="14064"/>
                </a:lnTo>
                <a:lnTo>
                  <a:pt x="5962" y="14064"/>
                </a:lnTo>
                <a:lnTo>
                  <a:pt x="5913" y="14089"/>
                </a:lnTo>
                <a:lnTo>
                  <a:pt x="5840" y="14186"/>
                </a:lnTo>
                <a:lnTo>
                  <a:pt x="5840" y="14283"/>
                </a:lnTo>
                <a:lnTo>
                  <a:pt x="5865" y="14381"/>
                </a:lnTo>
                <a:lnTo>
                  <a:pt x="5913" y="14478"/>
                </a:lnTo>
                <a:lnTo>
                  <a:pt x="6059" y="14673"/>
                </a:lnTo>
                <a:lnTo>
                  <a:pt x="6205" y="14794"/>
                </a:lnTo>
                <a:lnTo>
                  <a:pt x="6449" y="15013"/>
                </a:lnTo>
                <a:lnTo>
                  <a:pt x="6595" y="15135"/>
                </a:lnTo>
                <a:lnTo>
                  <a:pt x="6765" y="15208"/>
                </a:lnTo>
                <a:lnTo>
                  <a:pt x="6132" y="15816"/>
                </a:lnTo>
                <a:lnTo>
                  <a:pt x="5986" y="15573"/>
                </a:lnTo>
                <a:lnTo>
                  <a:pt x="5792" y="15354"/>
                </a:lnTo>
                <a:lnTo>
                  <a:pt x="5402" y="14916"/>
                </a:lnTo>
                <a:lnTo>
                  <a:pt x="5013" y="14527"/>
                </a:lnTo>
                <a:lnTo>
                  <a:pt x="4818" y="14332"/>
                </a:lnTo>
                <a:lnTo>
                  <a:pt x="4648" y="14113"/>
                </a:lnTo>
                <a:lnTo>
                  <a:pt x="4332" y="13724"/>
                </a:lnTo>
                <a:lnTo>
                  <a:pt x="3991" y="13359"/>
                </a:lnTo>
                <a:lnTo>
                  <a:pt x="3310" y="12629"/>
                </a:lnTo>
                <a:lnTo>
                  <a:pt x="2969" y="12264"/>
                </a:lnTo>
                <a:lnTo>
                  <a:pt x="2653" y="11874"/>
                </a:lnTo>
                <a:lnTo>
                  <a:pt x="2361" y="11485"/>
                </a:lnTo>
                <a:lnTo>
                  <a:pt x="2069" y="11071"/>
                </a:lnTo>
                <a:lnTo>
                  <a:pt x="1704" y="10439"/>
                </a:lnTo>
                <a:lnTo>
                  <a:pt x="1363" y="9757"/>
                </a:lnTo>
                <a:lnTo>
                  <a:pt x="1096" y="9052"/>
                </a:lnTo>
                <a:lnTo>
                  <a:pt x="974" y="8711"/>
                </a:lnTo>
                <a:lnTo>
                  <a:pt x="877" y="8346"/>
                </a:lnTo>
                <a:lnTo>
                  <a:pt x="779" y="7981"/>
                </a:lnTo>
                <a:lnTo>
                  <a:pt x="706" y="7616"/>
                </a:lnTo>
                <a:lnTo>
                  <a:pt x="633" y="7251"/>
                </a:lnTo>
                <a:lnTo>
                  <a:pt x="609" y="6862"/>
                </a:lnTo>
                <a:lnTo>
                  <a:pt x="585" y="6497"/>
                </a:lnTo>
                <a:lnTo>
                  <a:pt x="585" y="6132"/>
                </a:lnTo>
                <a:lnTo>
                  <a:pt x="585" y="5743"/>
                </a:lnTo>
                <a:lnTo>
                  <a:pt x="609" y="5378"/>
                </a:lnTo>
                <a:lnTo>
                  <a:pt x="682" y="4988"/>
                </a:lnTo>
                <a:lnTo>
                  <a:pt x="755" y="4599"/>
                </a:lnTo>
                <a:lnTo>
                  <a:pt x="877" y="4210"/>
                </a:lnTo>
                <a:lnTo>
                  <a:pt x="1023" y="3845"/>
                </a:lnTo>
                <a:lnTo>
                  <a:pt x="1193" y="3504"/>
                </a:lnTo>
                <a:lnTo>
                  <a:pt x="1363" y="3163"/>
                </a:lnTo>
                <a:lnTo>
                  <a:pt x="1582" y="2823"/>
                </a:lnTo>
                <a:lnTo>
                  <a:pt x="1826" y="2506"/>
                </a:lnTo>
                <a:lnTo>
                  <a:pt x="2093" y="2214"/>
                </a:lnTo>
                <a:lnTo>
                  <a:pt x="2361" y="1947"/>
                </a:lnTo>
                <a:lnTo>
                  <a:pt x="2653" y="1679"/>
                </a:lnTo>
                <a:lnTo>
                  <a:pt x="2969" y="1460"/>
                </a:lnTo>
                <a:lnTo>
                  <a:pt x="3310" y="1241"/>
                </a:lnTo>
                <a:lnTo>
                  <a:pt x="3650" y="1047"/>
                </a:lnTo>
                <a:lnTo>
                  <a:pt x="4015" y="901"/>
                </a:lnTo>
                <a:lnTo>
                  <a:pt x="4405" y="755"/>
                </a:lnTo>
                <a:lnTo>
                  <a:pt x="4770" y="657"/>
                </a:lnTo>
                <a:lnTo>
                  <a:pt x="5159" y="584"/>
                </a:lnTo>
                <a:lnTo>
                  <a:pt x="5524" y="536"/>
                </a:lnTo>
                <a:close/>
                <a:moveTo>
                  <a:pt x="5646" y="0"/>
                </a:moveTo>
                <a:lnTo>
                  <a:pt x="5256" y="49"/>
                </a:lnTo>
                <a:lnTo>
                  <a:pt x="4843" y="98"/>
                </a:lnTo>
                <a:lnTo>
                  <a:pt x="4453" y="195"/>
                </a:lnTo>
                <a:lnTo>
                  <a:pt x="4088" y="317"/>
                </a:lnTo>
                <a:lnTo>
                  <a:pt x="3723" y="438"/>
                </a:lnTo>
                <a:lnTo>
                  <a:pt x="3359" y="609"/>
                </a:lnTo>
                <a:lnTo>
                  <a:pt x="2994" y="803"/>
                </a:lnTo>
                <a:lnTo>
                  <a:pt x="2653" y="998"/>
                </a:lnTo>
                <a:lnTo>
                  <a:pt x="2337" y="1241"/>
                </a:lnTo>
                <a:lnTo>
                  <a:pt x="2020" y="1509"/>
                </a:lnTo>
                <a:lnTo>
                  <a:pt x="1728" y="1776"/>
                </a:lnTo>
                <a:lnTo>
                  <a:pt x="1461" y="2093"/>
                </a:lnTo>
                <a:lnTo>
                  <a:pt x="1193" y="2409"/>
                </a:lnTo>
                <a:lnTo>
                  <a:pt x="925" y="2798"/>
                </a:lnTo>
                <a:lnTo>
                  <a:pt x="682" y="3188"/>
                </a:lnTo>
                <a:lnTo>
                  <a:pt x="487" y="3601"/>
                </a:lnTo>
                <a:lnTo>
                  <a:pt x="341" y="4015"/>
                </a:lnTo>
                <a:lnTo>
                  <a:pt x="220" y="4453"/>
                </a:lnTo>
                <a:lnTo>
                  <a:pt x="122" y="4891"/>
                </a:lnTo>
                <a:lnTo>
                  <a:pt x="49" y="5329"/>
                </a:lnTo>
                <a:lnTo>
                  <a:pt x="25" y="5791"/>
                </a:lnTo>
                <a:lnTo>
                  <a:pt x="1" y="6254"/>
                </a:lnTo>
                <a:lnTo>
                  <a:pt x="25" y="6692"/>
                </a:lnTo>
                <a:lnTo>
                  <a:pt x="74" y="7154"/>
                </a:lnTo>
                <a:lnTo>
                  <a:pt x="122" y="7616"/>
                </a:lnTo>
                <a:lnTo>
                  <a:pt x="220" y="8054"/>
                </a:lnTo>
                <a:lnTo>
                  <a:pt x="317" y="8492"/>
                </a:lnTo>
                <a:lnTo>
                  <a:pt x="463" y="8930"/>
                </a:lnTo>
                <a:lnTo>
                  <a:pt x="609" y="9368"/>
                </a:lnTo>
                <a:lnTo>
                  <a:pt x="779" y="9806"/>
                </a:lnTo>
                <a:lnTo>
                  <a:pt x="974" y="10244"/>
                </a:lnTo>
                <a:lnTo>
                  <a:pt x="1193" y="10682"/>
                </a:lnTo>
                <a:lnTo>
                  <a:pt x="1412" y="11096"/>
                </a:lnTo>
                <a:lnTo>
                  <a:pt x="1680" y="11509"/>
                </a:lnTo>
                <a:lnTo>
                  <a:pt x="1947" y="11899"/>
                </a:lnTo>
                <a:lnTo>
                  <a:pt x="2239" y="12288"/>
                </a:lnTo>
                <a:lnTo>
                  <a:pt x="2531" y="12677"/>
                </a:lnTo>
                <a:lnTo>
                  <a:pt x="2969" y="13213"/>
                </a:lnTo>
                <a:lnTo>
                  <a:pt x="3407" y="13748"/>
                </a:lnTo>
                <a:lnTo>
                  <a:pt x="3626" y="14040"/>
                </a:lnTo>
                <a:lnTo>
                  <a:pt x="3869" y="14283"/>
                </a:lnTo>
                <a:lnTo>
                  <a:pt x="4113" y="14527"/>
                </a:lnTo>
                <a:lnTo>
                  <a:pt x="4380" y="14746"/>
                </a:lnTo>
                <a:lnTo>
                  <a:pt x="4502" y="14867"/>
                </a:lnTo>
                <a:lnTo>
                  <a:pt x="4697" y="15086"/>
                </a:lnTo>
                <a:lnTo>
                  <a:pt x="5159" y="15622"/>
                </a:lnTo>
                <a:lnTo>
                  <a:pt x="5621" y="16133"/>
                </a:lnTo>
                <a:lnTo>
                  <a:pt x="5792" y="16303"/>
                </a:lnTo>
                <a:lnTo>
                  <a:pt x="5865" y="16352"/>
                </a:lnTo>
                <a:lnTo>
                  <a:pt x="5913" y="16352"/>
                </a:lnTo>
                <a:lnTo>
                  <a:pt x="6084" y="16327"/>
                </a:lnTo>
                <a:lnTo>
                  <a:pt x="6230" y="16279"/>
                </a:lnTo>
                <a:lnTo>
                  <a:pt x="6351" y="16230"/>
                </a:lnTo>
                <a:lnTo>
                  <a:pt x="6473" y="16157"/>
                </a:lnTo>
                <a:lnTo>
                  <a:pt x="6716" y="15962"/>
                </a:lnTo>
                <a:lnTo>
                  <a:pt x="6911" y="15743"/>
                </a:lnTo>
                <a:lnTo>
                  <a:pt x="8176" y="14259"/>
                </a:lnTo>
                <a:lnTo>
                  <a:pt x="8833" y="13480"/>
                </a:lnTo>
                <a:lnTo>
                  <a:pt x="9466" y="12677"/>
                </a:lnTo>
                <a:lnTo>
                  <a:pt x="10074" y="11874"/>
                </a:lnTo>
                <a:lnTo>
                  <a:pt x="10634" y="11023"/>
                </a:lnTo>
                <a:lnTo>
                  <a:pt x="10877" y="10609"/>
                </a:lnTo>
                <a:lnTo>
                  <a:pt x="11121" y="10195"/>
                </a:lnTo>
                <a:lnTo>
                  <a:pt x="11340" y="9782"/>
                </a:lnTo>
                <a:lnTo>
                  <a:pt x="11534" y="9344"/>
                </a:lnTo>
                <a:lnTo>
                  <a:pt x="11704" y="8930"/>
                </a:lnTo>
                <a:lnTo>
                  <a:pt x="11875" y="8492"/>
                </a:lnTo>
                <a:lnTo>
                  <a:pt x="12021" y="8030"/>
                </a:lnTo>
                <a:lnTo>
                  <a:pt x="12118" y="7592"/>
                </a:lnTo>
                <a:lnTo>
                  <a:pt x="12215" y="7130"/>
                </a:lnTo>
                <a:lnTo>
                  <a:pt x="12264" y="6667"/>
                </a:lnTo>
                <a:lnTo>
                  <a:pt x="12288" y="6205"/>
                </a:lnTo>
                <a:lnTo>
                  <a:pt x="12288" y="5743"/>
                </a:lnTo>
                <a:lnTo>
                  <a:pt x="12240" y="5280"/>
                </a:lnTo>
                <a:lnTo>
                  <a:pt x="12167" y="4818"/>
                </a:lnTo>
                <a:lnTo>
                  <a:pt x="12045" y="4380"/>
                </a:lnTo>
                <a:lnTo>
                  <a:pt x="11899" y="3918"/>
                </a:lnTo>
                <a:lnTo>
                  <a:pt x="11729" y="3528"/>
                </a:lnTo>
                <a:lnTo>
                  <a:pt x="11534" y="3163"/>
                </a:lnTo>
                <a:lnTo>
                  <a:pt x="11315" y="2798"/>
                </a:lnTo>
                <a:lnTo>
                  <a:pt x="11096" y="2458"/>
                </a:lnTo>
                <a:lnTo>
                  <a:pt x="10829" y="2141"/>
                </a:lnTo>
                <a:lnTo>
                  <a:pt x="10537" y="1825"/>
                </a:lnTo>
                <a:lnTo>
                  <a:pt x="10245" y="1557"/>
                </a:lnTo>
                <a:lnTo>
                  <a:pt x="9928" y="1290"/>
                </a:lnTo>
                <a:lnTo>
                  <a:pt x="9588" y="1047"/>
                </a:lnTo>
                <a:lnTo>
                  <a:pt x="9223" y="828"/>
                </a:lnTo>
                <a:lnTo>
                  <a:pt x="8858" y="633"/>
                </a:lnTo>
                <a:lnTo>
                  <a:pt x="8493" y="463"/>
                </a:lnTo>
                <a:lnTo>
                  <a:pt x="8103" y="317"/>
                </a:lnTo>
                <a:lnTo>
                  <a:pt x="7714" y="195"/>
                </a:lnTo>
                <a:lnTo>
                  <a:pt x="7300" y="98"/>
                </a:lnTo>
                <a:lnTo>
                  <a:pt x="6887" y="49"/>
                </a:lnTo>
                <a:lnTo>
                  <a:pt x="6473" y="0"/>
                </a:ln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6"/>
          <p:cNvSpPr/>
          <p:nvPr/>
        </p:nvSpPr>
        <p:spPr>
          <a:xfrm>
            <a:off x="4543893" y="3409924"/>
            <a:ext cx="113397" cy="150888"/>
          </a:xfrm>
          <a:custGeom>
            <a:avLst/>
            <a:gdLst/>
            <a:ahLst/>
            <a:cxnLst/>
            <a:rect l="l" t="t" r="r" b="b"/>
            <a:pathLst>
              <a:path w="12289" h="16352" extrusionOk="0">
                <a:moveTo>
                  <a:pt x="6303" y="3991"/>
                </a:moveTo>
                <a:lnTo>
                  <a:pt x="6546" y="4015"/>
                </a:lnTo>
                <a:lnTo>
                  <a:pt x="6789" y="4064"/>
                </a:lnTo>
                <a:lnTo>
                  <a:pt x="7008" y="4137"/>
                </a:lnTo>
                <a:lnTo>
                  <a:pt x="7252" y="4234"/>
                </a:lnTo>
                <a:lnTo>
                  <a:pt x="7446" y="4356"/>
                </a:lnTo>
                <a:lnTo>
                  <a:pt x="7665" y="4502"/>
                </a:lnTo>
                <a:lnTo>
                  <a:pt x="7836" y="4672"/>
                </a:lnTo>
                <a:lnTo>
                  <a:pt x="8030" y="4842"/>
                </a:lnTo>
                <a:lnTo>
                  <a:pt x="8176" y="5037"/>
                </a:lnTo>
                <a:lnTo>
                  <a:pt x="8322" y="5256"/>
                </a:lnTo>
                <a:lnTo>
                  <a:pt x="8468" y="5475"/>
                </a:lnTo>
                <a:lnTo>
                  <a:pt x="8566" y="5718"/>
                </a:lnTo>
                <a:lnTo>
                  <a:pt x="8639" y="5986"/>
                </a:lnTo>
                <a:lnTo>
                  <a:pt x="8712" y="6229"/>
                </a:lnTo>
                <a:lnTo>
                  <a:pt x="8736" y="6473"/>
                </a:lnTo>
                <a:lnTo>
                  <a:pt x="8712" y="6716"/>
                </a:lnTo>
                <a:lnTo>
                  <a:pt x="8687" y="6959"/>
                </a:lnTo>
                <a:lnTo>
                  <a:pt x="8639" y="7178"/>
                </a:lnTo>
                <a:lnTo>
                  <a:pt x="8541" y="7397"/>
                </a:lnTo>
                <a:lnTo>
                  <a:pt x="8444" y="7592"/>
                </a:lnTo>
                <a:lnTo>
                  <a:pt x="8322" y="7787"/>
                </a:lnTo>
                <a:lnTo>
                  <a:pt x="8152" y="7981"/>
                </a:lnTo>
                <a:lnTo>
                  <a:pt x="7982" y="8152"/>
                </a:lnTo>
                <a:lnTo>
                  <a:pt x="7811" y="8298"/>
                </a:lnTo>
                <a:lnTo>
                  <a:pt x="7592" y="8419"/>
                </a:lnTo>
                <a:lnTo>
                  <a:pt x="7373" y="8517"/>
                </a:lnTo>
                <a:lnTo>
                  <a:pt x="7130" y="8614"/>
                </a:lnTo>
                <a:lnTo>
                  <a:pt x="6887" y="8687"/>
                </a:lnTo>
                <a:lnTo>
                  <a:pt x="6668" y="8711"/>
                </a:lnTo>
                <a:lnTo>
                  <a:pt x="6424" y="8736"/>
                </a:lnTo>
                <a:lnTo>
                  <a:pt x="6205" y="8736"/>
                </a:lnTo>
                <a:lnTo>
                  <a:pt x="5986" y="8711"/>
                </a:lnTo>
                <a:lnTo>
                  <a:pt x="5743" y="8663"/>
                </a:lnTo>
                <a:lnTo>
                  <a:pt x="5524" y="8614"/>
                </a:lnTo>
                <a:lnTo>
                  <a:pt x="5305" y="8541"/>
                </a:lnTo>
                <a:lnTo>
                  <a:pt x="5110" y="8444"/>
                </a:lnTo>
                <a:lnTo>
                  <a:pt x="4891" y="8346"/>
                </a:lnTo>
                <a:lnTo>
                  <a:pt x="4697" y="8225"/>
                </a:lnTo>
                <a:lnTo>
                  <a:pt x="4502" y="8103"/>
                </a:lnTo>
                <a:lnTo>
                  <a:pt x="4332" y="7957"/>
                </a:lnTo>
                <a:lnTo>
                  <a:pt x="4186" y="7787"/>
                </a:lnTo>
                <a:lnTo>
                  <a:pt x="4015" y="7616"/>
                </a:lnTo>
                <a:lnTo>
                  <a:pt x="3894" y="7446"/>
                </a:lnTo>
                <a:lnTo>
                  <a:pt x="3772" y="7251"/>
                </a:lnTo>
                <a:lnTo>
                  <a:pt x="3723" y="7105"/>
                </a:lnTo>
                <a:lnTo>
                  <a:pt x="3650" y="6935"/>
                </a:lnTo>
                <a:lnTo>
                  <a:pt x="3602" y="6643"/>
                </a:lnTo>
                <a:lnTo>
                  <a:pt x="3577" y="6327"/>
                </a:lnTo>
                <a:lnTo>
                  <a:pt x="3602" y="6010"/>
                </a:lnTo>
                <a:lnTo>
                  <a:pt x="3699" y="5718"/>
                </a:lnTo>
                <a:lnTo>
                  <a:pt x="3821" y="5426"/>
                </a:lnTo>
                <a:lnTo>
                  <a:pt x="3967" y="5134"/>
                </a:lnTo>
                <a:lnTo>
                  <a:pt x="4161" y="4891"/>
                </a:lnTo>
                <a:lnTo>
                  <a:pt x="4332" y="4696"/>
                </a:lnTo>
                <a:lnTo>
                  <a:pt x="4551" y="4502"/>
                </a:lnTo>
                <a:lnTo>
                  <a:pt x="4794" y="4356"/>
                </a:lnTo>
                <a:lnTo>
                  <a:pt x="5037" y="4210"/>
                </a:lnTo>
                <a:lnTo>
                  <a:pt x="5062" y="4210"/>
                </a:lnTo>
                <a:lnTo>
                  <a:pt x="5110" y="4234"/>
                </a:lnTo>
                <a:lnTo>
                  <a:pt x="5232" y="4234"/>
                </a:lnTo>
                <a:lnTo>
                  <a:pt x="5305" y="4210"/>
                </a:lnTo>
                <a:lnTo>
                  <a:pt x="5548" y="4112"/>
                </a:lnTo>
                <a:lnTo>
                  <a:pt x="5816" y="4039"/>
                </a:lnTo>
                <a:lnTo>
                  <a:pt x="6059" y="4015"/>
                </a:lnTo>
                <a:lnTo>
                  <a:pt x="6303" y="3991"/>
                </a:lnTo>
                <a:close/>
                <a:moveTo>
                  <a:pt x="6254" y="3480"/>
                </a:moveTo>
                <a:lnTo>
                  <a:pt x="5986" y="3504"/>
                </a:lnTo>
                <a:lnTo>
                  <a:pt x="5694" y="3553"/>
                </a:lnTo>
                <a:lnTo>
                  <a:pt x="5427" y="3626"/>
                </a:lnTo>
                <a:lnTo>
                  <a:pt x="5305" y="3650"/>
                </a:lnTo>
                <a:lnTo>
                  <a:pt x="5183" y="3699"/>
                </a:lnTo>
                <a:lnTo>
                  <a:pt x="4916" y="3796"/>
                </a:lnTo>
                <a:lnTo>
                  <a:pt x="4599" y="3966"/>
                </a:lnTo>
                <a:lnTo>
                  <a:pt x="4283" y="4161"/>
                </a:lnTo>
                <a:lnTo>
                  <a:pt x="3991" y="4404"/>
                </a:lnTo>
                <a:lnTo>
                  <a:pt x="3748" y="4672"/>
                </a:lnTo>
                <a:lnTo>
                  <a:pt x="3529" y="4940"/>
                </a:lnTo>
                <a:lnTo>
                  <a:pt x="3359" y="5232"/>
                </a:lnTo>
                <a:lnTo>
                  <a:pt x="3237" y="5572"/>
                </a:lnTo>
                <a:lnTo>
                  <a:pt x="3164" y="5889"/>
                </a:lnTo>
                <a:lnTo>
                  <a:pt x="3115" y="6229"/>
                </a:lnTo>
                <a:lnTo>
                  <a:pt x="3140" y="6570"/>
                </a:lnTo>
                <a:lnTo>
                  <a:pt x="3188" y="6911"/>
                </a:lnTo>
                <a:lnTo>
                  <a:pt x="3261" y="7251"/>
                </a:lnTo>
                <a:lnTo>
                  <a:pt x="3383" y="7495"/>
                </a:lnTo>
                <a:lnTo>
                  <a:pt x="3529" y="7762"/>
                </a:lnTo>
                <a:lnTo>
                  <a:pt x="3699" y="7981"/>
                </a:lnTo>
                <a:lnTo>
                  <a:pt x="3869" y="8200"/>
                </a:lnTo>
                <a:lnTo>
                  <a:pt x="4088" y="8371"/>
                </a:lnTo>
                <a:lnTo>
                  <a:pt x="4307" y="8541"/>
                </a:lnTo>
                <a:lnTo>
                  <a:pt x="4551" y="8711"/>
                </a:lnTo>
                <a:lnTo>
                  <a:pt x="4794" y="8833"/>
                </a:lnTo>
                <a:lnTo>
                  <a:pt x="5062" y="8930"/>
                </a:lnTo>
                <a:lnTo>
                  <a:pt x="5329" y="9028"/>
                </a:lnTo>
                <a:lnTo>
                  <a:pt x="5597" y="9101"/>
                </a:lnTo>
                <a:lnTo>
                  <a:pt x="5889" y="9149"/>
                </a:lnTo>
                <a:lnTo>
                  <a:pt x="6181" y="9174"/>
                </a:lnTo>
                <a:lnTo>
                  <a:pt x="6449" y="9198"/>
                </a:lnTo>
                <a:lnTo>
                  <a:pt x="6741" y="9174"/>
                </a:lnTo>
                <a:lnTo>
                  <a:pt x="7008" y="9149"/>
                </a:lnTo>
                <a:lnTo>
                  <a:pt x="7325" y="9076"/>
                </a:lnTo>
                <a:lnTo>
                  <a:pt x="7617" y="8979"/>
                </a:lnTo>
                <a:lnTo>
                  <a:pt x="7884" y="8833"/>
                </a:lnTo>
                <a:lnTo>
                  <a:pt x="8128" y="8687"/>
                </a:lnTo>
                <a:lnTo>
                  <a:pt x="8347" y="8492"/>
                </a:lnTo>
                <a:lnTo>
                  <a:pt x="8541" y="8273"/>
                </a:lnTo>
                <a:lnTo>
                  <a:pt x="8712" y="8054"/>
                </a:lnTo>
                <a:lnTo>
                  <a:pt x="8858" y="7787"/>
                </a:lnTo>
                <a:lnTo>
                  <a:pt x="8979" y="7543"/>
                </a:lnTo>
                <a:lnTo>
                  <a:pt x="9052" y="7251"/>
                </a:lnTo>
                <a:lnTo>
                  <a:pt x="9125" y="6959"/>
                </a:lnTo>
                <a:lnTo>
                  <a:pt x="9150" y="6667"/>
                </a:lnTo>
                <a:lnTo>
                  <a:pt x="9150" y="6375"/>
                </a:lnTo>
                <a:lnTo>
                  <a:pt x="9125" y="6083"/>
                </a:lnTo>
                <a:lnTo>
                  <a:pt x="9052" y="5791"/>
                </a:lnTo>
                <a:lnTo>
                  <a:pt x="8955" y="5499"/>
                </a:lnTo>
                <a:lnTo>
                  <a:pt x="8858" y="5232"/>
                </a:lnTo>
                <a:lnTo>
                  <a:pt x="8712" y="4988"/>
                </a:lnTo>
                <a:lnTo>
                  <a:pt x="8566" y="4769"/>
                </a:lnTo>
                <a:lnTo>
                  <a:pt x="8395" y="4550"/>
                </a:lnTo>
                <a:lnTo>
                  <a:pt x="8201" y="4356"/>
                </a:lnTo>
                <a:lnTo>
                  <a:pt x="7982" y="4161"/>
                </a:lnTo>
                <a:lnTo>
                  <a:pt x="7763" y="3991"/>
                </a:lnTo>
                <a:lnTo>
                  <a:pt x="7544" y="3845"/>
                </a:lnTo>
                <a:lnTo>
                  <a:pt x="7300" y="3723"/>
                </a:lnTo>
                <a:lnTo>
                  <a:pt x="7033" y="3626"/>
                </a:lnTo>
                <a:lnTo>
                  <a:pt x="6789" y="3553"/>
                </a:lnTo>
                <a:lnTo>
                  <a:pt x="6522" y="3504"/>
                </a:lnTo>
                <a:lnTo>
                  <a:pt x="6254" y="3480"/>
                </a:lnTo>
                <a:close/>
                <a:moveTo>
                  <a:pt x="6303" y="536"/>
                </a:moveTo>
                <a:lnTo>
                  <a:pt x="6668" y="560"/>
                </a:lnTo>
                <a:lnTo>
                  <a:pt x="7033" y="633"/>
                </a:lnTo>
                <a:lnTo>
                  <a:pt x="7422" y="706"/>
                </a:lnTo>
                <a:lnTo>
                  <a:pt x="7763" y="828"/>
                </a:lnTo>
                <a:lnTo>
                  <a:pt x="8128" y="949"/>
                </a:lnTo>
                <a:lnTo>
                  <a:pt x="8468" y="1095"/>
                </a:lnTo>
                <a:lnTo>
                  <a:pt x="8809" y="1266"/>
                </a:lnTo>
                <a:lnTo>
                  <a:pt x="9125" y="1460"/>
                </a:lnTo>
                <a:lnTo>
                  <a:pt x="9442" y="1679"/>
                </a:lnTo>
                <a:lnTo>
                  <a:pt x="9734" y="1898"/>
                </a:lnTo>
                <a:lnTo>
                  <a:pt x="10026" y="2166"/>
                </a:lnTo>
                <a:lnTo>
                  <a:pt x="10050" y="2287"/>
                </a:lnTo>
                <a:lnTo>
                  <a:pt x="10074" y="2409"/>
                </a:lnTo>
                <a:lnTo>
                  <a:pt x="10196" y="2798"/>
                </a:lnTo>
                <a:lnTo>
                  <a:pt x="10220" y="2847"/>
                </a:lnTo>
                <a:lnTo>
                  <a:pt x="10269" y="2871"/>
                </a:lnTo>
                <a:lnTo>
                  <a:pt x="10342" y="2896"/>
                </a:lnTo>
                <a:lnTo>
                  <a:pt x="10391" y="2896"/>
                </a:lnTo>
                <a:lnTo>
                  <a:pt x="10439" y="2871"/>
                </a:lnTo>
                <a:lnTo>
                  <a:pt x="10464" y="2847"/>
                </a:lnTo>
                <a:lnTo>
                  <a:pt x="10488" y="2798"/>
                </a:lnTo>
                <a:lnTo>
                  <a:pt x="10512" y="2677"/>
                </a:lnTo>
                <a:lnTo>
                  <a:pt x="10585" y="2774"/>
                </a:lnTo>
                <a:lnTo>
                  <a:pt x="10537" y="3090"/>
                </a:lnTo>
                <a:lnTo>
                  <a:pt x="10537" y="3261"/>
                </a:lnTo>
                <a:lnTo>
                  <a:pt x="10561" y="3334"/>
                </a:lnTo>
                <a:lnTo>
                  <a:pt x="10610" y="3382"/>
                </a:lnTo>
                <a:lnTo>
                  <a:pt x="10634" y="3431"/>
                </a:lnTo>
                <a:lnTo>
                  <a:pt x="10683" y="3407"/>
                </a:lnTo>
                <a:lnTo>
                  <a:pt x="10756" y="3382"/>
                </a:lnTo>
                <a:lnTo>
                  <a:pt x="10804" y="3309"/>
                </a:lnTo>
                <a:lnTo>
                  <a:pt x="10877" y="3163"/>
                </a:lnTo>
                <a:lnTo>
                  <a:pt x="10877" y="3188"/>
                </a:lnTo>
                <a:lnTo>
                  <a:pt x="10950" y="3285"/>
                </a:lnTo>
                <a:lnTo>
                  <a:pt x="10853" y="3553"/>
                </a:lnTo>
                <a:lnTo>
                  <a:pt x="10804" y="3674"/>
                </a:lnTo>
                <a:lnTo>
                  <a:pt x="10756" y="3796"/>
                </a:lnTo>
                <a:lnTo>
                  <a:pt x="10756" y="3893"/>
                </a:lnTo>
                <a:lnTo>
                  <a:pt x="10804" y="4015"/>
                </a:lnTo>
                <a:lnTo>
                  <a:pt x="10829" y="4088"/>
                </a:lnTo>
                <a:lnTo>
                  <a:pt x="10902" y="4112"/>
                </a:lnTo>
                <a:lnTo>
                  <a:pt x="10975" y="4112"/>
                </a:lnTo>
                <a:lnTo>
                  <a:pt x="11023" y="4088"/>
                </a:lnTo>
                <a:lnTo>
                  <a:pt x="11096" y="4039"/>
                </a:lnTo>
                <a:lnTo>
                  <a:pt x="11169" y="3966"/>
                </a:lnTo>
                <a:lnTo>
                  <a:pt x="11242" y="3820"/>
                </a:lnTo>
                <a:lnTo>
                  <a:pt x="11340" y="4039"/>
                </a:lnTo>
                <a:lnTo>
                  <a:pt x="11194" y="4307"/>
                </a:lnTo>
                <a:lnTo>
                  <a:pt x="11048" y="4575"/>
                </a:lnTo>
                <a:lnTo>
                  <a:pt x="11023" y="4696"/>
                </a:lnTo>
                <a:lnTo>
                  <a:pt x="11023" y="4794"/>
                </a:lnTo>
                <a:lnTo>
                  <a:pt x="11048" y="4867"/>
                </a:lnTo>
                <a:lnTo>
                  <a:pt x="11121" y="4915"/>
                </a:lnTo>
                <a:lnTo>
                  <a:pt x="11169" y="4915"/>
                </a:lnTo>
                <a:lnTo>
                  <a:pt x="11218" y="4891"/>
                </a:lnTo>
                <a:lnTo>
                  <a:pt x="11340" y="4794"/>
                </a:lnTo>
                <a:lnTo>
                  <a:pt x="11510" y="4575"/>
                </a:lnTo>
                <a:lnTo>
                  <a:pt x="11534" y="4550"/>
                </a:lnTo>
                <a:lnTo>
                  <a:pt x="11607" y="4818"/>
                </a:lnTo>
                <a:lnTo>
                  <a:pt x="11510" y="4940"/>
                </a:lnTo>
                <a:lnTo>
                  <a:pt x="11388" y="5061"/>
                </a:lnTo>
                <a:lnTo>
                  <a:pt x="11291" y="5183"/>
                </a:lnTo>
                <a:lnTo>
                  <a:pt x="11218" y="5280"/>
                </a:lnTo>
                <a:lnTo>
                  <a:pt x="11096" y="5524"/>
                </a:lnTo>
                <a:lnTo>
                  <a:pt x="11072" y="5548"/>
                </a:lnTo>
                <a:lnTo>
                  <a:pt x="11096" y="5572"/>
                </a:lnTo>
                <a:lnTo>
                  <a:pt x="11121" y="5597"/>
                </a:lnTo>
                <a:lnTo>
                  <a:pt x="11145" y="5572"/>
                </a:lnTo>
                <a:lnTo>
                  <a:pt x="11388" y="5475"/>
                </a:lnTo>
                <a:lnTo>
                  <a:pt x="11510" y="5402"/>
                </a:lnTo>
                <a:lnTo>
                  <a:pt x="11631" y="5305"/>
                </a:lnTo>
                <a:lnTo>
                  <a:pt x="11680" y="5256"/>
                </a:lnTo>
                <a:lnTo>
                  <a:pt x="11729" y="5499"/>
                </a:lnTo>
                <a:lnTo>
                  <a:pt x="11364" y="5840"/>
                </a:lnTo>
                <a:lnTo>
                  <a:pt x="11048" y="6229"/>
                </a:lnTo>
                <a:lnTo>
                  <a:pt x="11023" y="6278"/>
                </a:lnTo>
                <a:lnTo>
                  <a:pt x="11048" y="6327"/>
                </a:lnTo>
                <a:lnTo>
                  <a:pt x="11072" y="6351"/>
                </a:lnTo>
                <a:lnTo>
                  <a:pt x="11121" y="6351"/>
                </a:lnTo>
                <a:lnTo>
                  <a:pt x="11291" y="6254"/>
                </a:lnTo>
                <a:lnTo>
                  <a:pt x="11461" y="6156"/>
                </a:lnTo>
                <a:lnTo>
                  <a:pt x="11753" y="5913"/>
                </a:lnTo>
                <a:lnTo>
                  <a:pt x="11753" y="6302"/>
                </a:lnTo>
                <a:lnTo>
                  <a:pt x="11631" y="6424"/>
                </a:lnTo>
                <a:lnTo>
                  <a:pt x="11534" y="6546"/>
                </a:lnTo>
                <a:lnTo>
                  <a:pt x="11412" y="6692"/>
                </a:lnTo>
                <a:lnTo>
                  <a:pt x="11291" y="6789"/>
                </a:lnTo>
                <a:lnTo>
                  <a:pt x="11048" y="6935"/>
                </a:lnTo>
                <a:lnTo>
                  <a:pt x="10999" y="6984"/>
                </a:lnTo>
                <a:lnTo>
                  <a:pt x="10950" y="7032"/>
                </a:lnTo>
                <a:lnTo>
                  <a:pt x="10926" y="7105"/>
                </a:lnTo>
                <a:lnTo>
                  <a:pt x="10950" y="7154"/>
                </a:lnTo>
                <a:lnTo>
                  <a:pt x="11023" y="7203"/>
                </a:lnTo>
                <a:lnTo>
                  <a:pt x="11096" y="7251"/>
                </a:lnTo>
                <a:lnTo>
                  <a:pt x="11169" y="7251"/>
                </a:lnTo>
                <a:lnTo>
                  <a:pt x="11267" y="7227"/>
                </a:lnTo>
                <a:lnTo>
                  <a:pt x="11437" y="7178"/>
                </a:lnTo>
                <a:lnTo>
                  <a:pt x="11583" y="7081"/>
                </a:lnTo>
                <a:lnTo>
                  <a:pt x="11704" y="6984"/>
                </a:lnTo>
                <a:lnTo>
                  <a:pt x="11631" y="7470"/>
                </a:lnTo>
                <a:lnTo>
                  <a:pt x="11583" y="7470"/>
                </a:lnTo>
                <a:lnTo>
                  <a:pt x="11534" y="7495"/>
                </a:lnTo>
                <a:lnTo>
                  <a:pt x="11291" y="7665"/>
                </a:lnTo>
                <a:lnTo>
                  <a:pt x="11023" y="7811"/>
                </a:lnTo>
                <a:lnTo>
                  <a:pt x="10902" y="7884"/>
                </a:lnTo>
                <a:lnTo>
                  <a:pt x="10804" y="7957"/>
                </a:lnTo>
                <a:lnTo>
                  <a:pt x="10731" y="8054"/>
                </a:lnTo>
                <a:lnTo>
                  <a:pt x="10707" y="8103"/>
                </a:lnTo>
                <a:lnTo>
                  <a:pt x="10707" y="8176"/>
                </a:lnTo>
                <a:lnTo>
                  <a:pt x="10707" y="8200"/>
                </a:lnTo>
                <a:lnTo>
                  <a:pt x="10853" y="8200"/>
                </a:lnTo>
                <a:lnTo>
                  <a:pt x="10950" y="8176"/>
                </a:lnTo>
                <a:lnTo>
                  <a:pt x="11194" y="8079"/>
                </a:lnTo>
                <a:lnTo>
                  <a:pt x="11534" y="7933"/>
                </a:lnTo>
                <a:lnTo>
                  <a:pt x="11437" y="8273"/>
                </a:lnTo>
                <a:lnTo>
                  <a:pt x="11340" y="8298"/>
                </a:lnTo>
                <a:lnTo>
                  <a:pt x="11242" y="8322"/>
                </a:lnTo>
                <a:lnTo>
                  <a:pt x="11072" y="8419"/>
                </a:lnTo>
                <a:lnTo>
                  <a:pt x="10829" y="8541"/>
                </a:lnTo>
                <a:lnTo>
                  <a:pt x="10561" y="8614"/>
                </a:lnTo>
                <a:lnTo>
                  <a:pt x="10537" y="8638"/>
                </a:lnTo>
                <a:lnTo>
                  <a:pt x="10512" y="8663"/>
                </a:lnTo>
                <a:lnTo>
                  <a:pt x="10537" y="8687"/>
                </a:lnTo>
                <a:lnTo>
                  <a:pt x="10561" y="8711"/>
                </a:lnTo>
                <a:lnTo>
                  <a:pt x="10731" y="8736"/>
                </a:lnTo>
                <a:lnTo>
                  <a:pt x="10926" y="8736"/>
                </a:lnTo>
                <a:lnTo>
                  <a:pt x="11121" y="8711"/>
                </a:lnTo>
                <a:lnTo>
                  <a:pt x="11315" y="8663"/>
                </a:lnTo>
                <a:lnTo>
                  <a:pt x="11169" y="9028"/>
                </a:lnTo>
                <a:lnTo>
                  <a:pt x="10926" y="9028"/>
                </a:lnTo>
                <a:lnTo>
                  <a:pt x="10683" y="9052"/>
                </a:lnTo>
                <a:lnTo>
                  <a:pt x="10439" y="9125"/>
                </a:lnTo>
                <a:lnTo>
                  <a:pt x="10220" y="9198"/>
                </a:lnTo>
                <a:lnTo>
                  <a:pt x="10196" y="9222"/>
                </a:lnTo>
                <a:lnTo>
                  <a:pt x="10196" y="9247"/>
                </a:lnTo>
                <a:lnTo>
                  <a:pt x="10220" y="9271"/>
                </a:lnTo>
                <a:lnTo>
                  <a:pt x="10245" y="9295"/>
                </a:lnTo>
                <a:lnTo>
                  <a:pt x="10488" y="9295"/>
                </a:lnTo>
                <a:lnTo>
                  <a:pt x="10731" y="9320"/>
                </a:lnTo>
                <a:lnTo>
                  <a:pt x="11048" y="9368"/>
                </a:lnTo>
                <a:lnTo>
                  <a:pt x="10853" y="9757"/>
                </a:lnTo>
                <a:lnTo>
                  <a:pt x="10561" y="9733"/>
                </a:lnTo>
                <a:lnTo>
                  <a:pt x="10245" y="9709"/>
                </a:lnTo>
                <a:lnTo>
                  <a:pt x="10099" y="9709"/>
                </a:lnTo>
                <a:lnTo>
                  <a:pt x="9977" y="9733"/>
                </a:lnTo>
                <a:lnTo>
                  <a:pt x="9904" y="9782"/>
                </a:lnTo>
                <a:lnTo>
                  <a:pt x="9880" y="9806"/>
                </a:lnTo>
                <a:lnTo>
                  <a:pt x="9880" y="9830"/>
                </a:lnTo>
                <a:lnTo>
                  <a:pt x="9928" y="9928"/>
                </a:lnTo>
                <a:lnTo>
                  <a:pt x="9977" y="10001"/>
                </a:lnTo>
                <a:lnTo>
                  <a:pt x="10050" y="10074"/>
                </a:lnTo>
                <a:lnTo>
                  <a:pt x="10147" y="10122"/>
                </a:lnTo>
                <a:lnTo>
                  <a:pt x="10391" y="10171"/>
                </a:lnTo>
                <a:lnTo>
                  <a:pt x="10610" y="10220"/>
                </a:lnTo>
                <a:lnTo>
                  <a:pt x="10439" y="10512"/>
                </a:lnTo>
                <a:lnTo>
                  <a:pt x="10439" y="10439"/>
                </a:lnTo>
                <a:lnTo>
                  <a:pt x="10391" y="10390"/>
                </a:lnTo>
                <a:lnTo>
                  <a:pt x="10342" y="10341"/>
                </a:lnTo>
                <a:lnTo>
                  <a:pt x="10220" y="10293"/>
                </a:lnTo>
                <a:lnTo>
                  <a:pt x="9977" y="10268"/>
                </a:lnTo>
                <a:lnTo>
                  <a:pt x="9709" y="10220"/>
                </a:lnTo>
                <a:lnTo>
                  <a:pt x="9588" y="10220"/>
                </a:lnTo>
                <a:lnTo>
                  <a:pt x="9466" y="10244"/>
                </a:lnTo>
                <a:lnTo>
                  <a:pt x="9417" y="10268"/>
                </a:lnTo>
                <a:lnTo>
                  <a:pt x="9393" y="10317"/>
                </a:lnTo>
                <a:lnTo>
                  <a:pt x="9393" y="10366"/>
                </a:lnTo>
                <a:lnTo>
                  <a:pt x="9417" y="10414"/>
                </a:lnTo>
                <a:lnTo>
                  <a:pt x="9515" y="10487"/>
                </a:lnTo>
                <a:lnTo>
                  <a:pt x="9636" y="10560"/>
                </a:lnTo>
                <a:lnTo>
                  <a:pt x="9880" y="10633"/>
                </a:lnTo>
                <a:lnTo>
                  <a:pt x="10123" y="10682"/>
                </a:lnTo>
                <a:lnTo>
                  <a:pt x="10245" y="10682"/>
                </a:lnTo>
                <a:lnTo>
                  <a:pt x="10366" y="10633"/>
                </a:lnTo>
                <a:lnTo>
                  <a:pt x="10001" y="11242"/>
                </a:lnTo>
                <a:lnTo>
                  <a:pt x="9782" y="11169"/>
                </a:lnTo>
                <a:lnTo>
                  <a:pt x="9588" y="11144"/>
                </a:lnTo>
                <a:lnTo>
                  <a:pt x="9417" y="11096"/>
                </a:lnTo>
                <a:lnTo>
                  <a:pt x="9247" y="11071"/>
                </a:lnTo>
                <a:lnTo>
                  <a:pt x="9052" y="11047"/>
                </a:lnTo>
                <a:lnTo>
                  <a:pt x="8882" y="11096"/>
                </a:lnTo>
                <a:lnTo>
                  <a:pt x="8858" y="11120"/>
                </a:lnTo>
                <a:lnTo>
                  <a:pt x="8833" y="11169"/>
                </a:lnTo>
                <a:lnTo>
                  <a:pt x="8833" y="11193"/>
                </a:lnTo>
                <a:lnTo>
                  <a:pt x="8858" y="11242"/>
                </a:lnTo>
                <a:lnTo>
                  <a:pt x="9052" y="11315"/>
                </a:lnTo>
                <a:lnTo>
                  <a:pt x="9223" y="11363"/>
                </a:lnTo>
                <a:lnTo>
                  <a:pt x="9588" y="11485"/>
                </a:lnTo>
                <a:lnTo>
                  <a:pt x="9782" y="11558"/>
                </a:lnTo>
                <a:lnTo>
                  <a:pt x="9490" y="11996"/>
                </a:lnTo>
                <a:lnTo>
                  <a:pt x="9344" y="11923"/>
                </a:lnTo>
                <a:lnTo>
                  <a:pt x="9223" y="11874"/>
                </a:lnTo>
                <a:lnTo>
                  <a:pt x="8931" y="11801"/>
                </a:lnTo>
                <a:lnTo>
                  <a:pt x="8566" y="11704"/>
                </a:lnTo>
                <a:lnTo>
                  <a:pt x="8371" y="11655"/>
                </a:lnTo>
                <a:lnTo>
                  <a:pt x="8176" y="11655"/>
                </a:lnTo>
                <a:lnTo>
                  <a:pt x="8103" y="11680"/>
                </a:lnTo>
                <a:lnTo>
                  <a:pt x="8079" y="11728"/>
                </a:lnTo>
                <a:lnTo>
                  <a:pt x="8055" y="11801"/>
                </a:lnTo>
                <a:lnTo>
                  <a:pt x="8103" y="11850"/>
                </a:lnTo>
                <a:lnTo>
                  <a:pt x="8249" y="11947"/>
                </a:lnTo>
                <a:lnTo>
                  <a:pt x="8395" y="12045"/>
                </a:lnTo>
                <a:lnTo>
                  <a:pt x="8736" y="12166"/>
                </a:lnTo>
                <a:lnTo>
                  <a:pt x="8979" y="12239"/>
                </a:lnTo>
                <a:lnTo>
                  <a:pt x="9247" y="12312"/>
                </a:lnTo>
                <a:lnTo>
                  <a:pt x="9004" y="12629"/>
                </a:lnTo>
                <a:lnTo>
                  <a:pt x="8712" y="12580"/>
                </a:lnTo>
                <a:lnTo>
                  <a:pt x="8420" y="12531"/>
                </a:lnTo>
                <a:lnTo>
                  <a:pt x="8201" y="12458"/>
                </a:lnTo>
                <a:lnTo>
                  <a:pt x="8006" y="12361"/>
                </a:lnTo>
                <a:lnTo>
                  <a:pt x="7787" y="12239"/>
                </a:lnTo>
                <a:lnTo>
                  <a:pt x="7592" y="12142"/>
                </a:lnTo>
                <a:lnTo>
                  <a:pt x="7544" y="12142"/>
                </a:lnTo>
                <a:lnTo>
                  <a:pt x="7495" y="12166"/>
                </a:lnTo>
                <a:lnTo>
                  <a:pt x="7495" y="12215"/>
                </a:lnTo>
                <a:lnTo>
                  <a:pt x="7471" y="12264"/>
                </a:lnTo>
                <a:lnTo>
                  <a:pt x="7519" y="12385"/>
                </a:lnTo>
                <a:lnTo>
                  <a:pt x="7592" y="12507"/>
                </a:lnTo>
                <a:lnTo>
                  <a:pt x="7690" y="12604"/>
                </a:lnTo>
                <a:lnTo>
                  <a:pt x="7811" y="12677"/>
                </a:lnTo>
                <a:lnTo>
                  <a:pt x="8055" y="12823"/>
                </a:lnTo>
                <a:lnTo>
                  <a:pt x="8298" y="12921"/>
                </a:lnTo>
                <a:lnTo>
                  <a:pt x="8493" y="12994"/>
                </a:lnTo>
                <a:lnTo>
                  <a:pt x="8687" y="13018"/>
                </a:lnTo>
                <a:lnTo>
                  <a:pt x="8371" y="13407"/>
                </a:lnTo>
                <a:lnTo>
                  <a:pt x="8274" y="13310"/>
                </a:lnTo>
                <a:lnTo>
                  <a:pt x="8152" y="13261"/>
                </a:lnTo>
                <a:lnTo>
                  <a:pt x="7909" y="13188"/>
                </a:lnTo>
                <a:lnTo>
                  <a:pt x="7471" y="12994"/>
                </a:lnTo>
                <a:lnTo>
                  <a:pt x="7252" y="12921"/>
                </a:lnTo>
                <a:lnTo>
                  <a:pt x="7033" y="12896"/>
                </a:lnTo>
                <a:lnTo>
                  <a:pt x="7008" y="12896"/>
                </a:lnTo>
                <a:lnTo>
                  <a:pt x="7008" y="12945"/>
                </a:lnTo>
                <a:lnTo>
                  <a:pt x="7057" y="13042"/>
                </a:lnTo>
                <a:lnTo>
                  <a:pt x="7130" y="13115"/>
                </a:lnTo>
                <a:lnTo>
                  <a:pt x="7300" y="13261"/>
                </a:lnTo>
                <a:lnTo>
                  <a:pt x="7495" y="13359"/>
                </a:lnTo>
                <a:lnTo>
                  <a:pt x="7690" y="13456"/>
                </a:lnTo>
                <a:lnTo>
                  <a:pt x="7909" y="13578"/>
                </a:lnTo>
                <a:lnTo>
                  <a:pt x="8006" y="13626"/>
                </a:lnTo>
                <a:lnTo>
                  <a:pt x="8128" y="13675"/>
                </a:lnTo>
                <a:lnTo>
                  <a:pt x="7836" y="14016"/>
                </a:lnTo>
                <a:lnTo>
                  <a:pt x="7665" y="13967"/>
                </a:lnTo>
                <a:lnTo>
                  <a:pt x="7179" y="13724"/>
                </a:lnTo>
                <a:lnTo>
                  <a:pt x="6814" y="13553"/>
                </a:lnTo>
                <a:lnTo>
                  <a:pt x="6619" y="13480"/>
                </a:lnTo>
                <a:lnTo>
                  <a:pt x="6424" y="13480"/>
                </a:lnTo>
                <a:lnTo>
                  <a:pt x="6400" y="13505"/>
                </a:lnTo>
                <a:lnTo>
                  <a:pt x="6400" y="13553"/>
                </a:lnTo>
                <a:lnTo>
                  <a:pt x="6449" y="13651"/>
                </a:lnTo>
                <a:lnTo>
                  <a:pt x="6497" y="13724"/>
                </a:lnTo>
                <a:lnTo>
                  <a:pt x="6595" y="13821"/>
                </a:lnTo>
                <a:lnTo>
                  <a:pt x="6692" y="13894"/>
                </a:lnTo>
                <a:lnTo>
                  <a:pt x="6887" y="14016"/>
                </a:lnTo>
                <a:lnTo>
                  <a:pt x="7081" y="14137"/>
                </a:lnTo>
                <a:lnTo>
                  <a:pt x="7276" y="14235"/>
                </a:lnTo>
                <a:lnTo>
                  <a:pt x="7519" y="14381"/>
                </a:lnTo>
                <a:lnTo>
                  <a:pt x="7106" y="14843"/>
                </a:lnTo>
                <a:lnTo>
                  <a:pt x="6814" y="14697"/>
                </a:lnTo>
                <a:lnTo>
                  <a:pt x="6546" y="14527"/>
                </a:lnTo>
                <a:lnTo>
                  <a:pt x="6376" y="14405"/>
                </a:lnTo>
                <a:lnTo>
                  <a:pt x="6230" y="14259"/>
                </a:lnTo>
                <a:lnTo>
                  <a:pt x="6157" y="14162"/>
                </a:lnTo>
                <a:lnTo>
                  <a:pt x="6035" y="14064"/>
                </a:lnTo>
                <a:lnTo>
                  <a:pt x="5962" y="14064"/>
                </a:lnTo>
                <a:lnTo>
                  <a:pt x="5913" y="14089"/>
                </a:lnTo>
                <a:lnTo>
                  <a:pt x="5840" y="14186"/>
                </a:lnTo>
                <a:lnTo>
                  <a:pt x="5840" y="14283"/>
                </a:lnTo>
                <a:lnTo>
                  <a:pt x="5865" y="14381"/>
                </a:lnTo>
                <a:lnTo>
                  <a:pt x="5913" y="14478"/>
                </a:lnTo>
                <a:lnTo>
                  <a:pt x="6059" y="14673"/>
                </a:lnTo>
                <a:lnTo>
                  <a:pt x="6205" y="14794"/>
                </a:lnTo>
                <a:lnTo>
                  <a:pt x="6449" y="15013"/>
                </a:lnTo>
                <a:lnTo>
                  <a:pt x="6595" y="15135"/>
                </a:lnTo>
                <a:lnTo>
                  <a:pt x="6765" y="15208"/>
                </a:lnTo>
                <a:lnTo>
                  <a:pt x="6132" y="15816"/>
                </a:lnTo>
                <a:lnTo>
                  <a:pt x="5986" y="15573"/>
                </a:lnTo>
                <a:lnTo>
                  <a:pt x="5792" y="15354"/>
                </a:lnTo>
                <a:lnTo>
                  <a:pt x="5402" y="14916"/>
                </a:lnTo>
                <a:lnTo>
                  <a:pt x="5013" y="14527"/>
                </a:lnTo>
                <a:lnTo>
                  <a:pt x="4818" y="14332"/>
                </a:lnTo>
                <a:lnTo>
                  <a:pt x="4648" y="14113"/>
                </a:lnTo>
                <a:lnTo>
                  <a:pt x="4332" y="13724"/>
                </a:lnTo>
                <a:lnTo>
                  <a:pt x="3991" y="13359"/>
                </a:lnTo>
                <a:lnTo>
                  <a:pt x="3310" y="12629"/>
                </a:lnTo>
                <a:lnTo>
                  <a:pt x="2969" y="12264"/>
                </a:lnTo>
                <a:lnTo>
                  <a:pt x="2653" y="11874"/>
                </a:lnTo>
                <a:lnTo>
                  <a:pt x="2361" y="11485"/>
                </a:lnTo>
                <a:lnTo>
                  <a:pt x="2069" y="11071"/>
                </a:lnTo>
                <a:lnTo>
                  <a:pt x="1704" y="10439"/>
                </a:lnTo>
                <a:lnTo>
                  <a:pt x="1363" y="9757"/>
                </a:lnTo>
                <a:lnTo>
                  <a:pt x="1096" y="9052"/>
                </a:lnTo>
                <a:lnTo>
                  <a:pt x="974" y="8711"/>
                </a:lnTo>
                <a:lnTo>
                  <a:pt x="877" y="8346"/>
                </a:lnTo>
                <a:lnTo>
                  <a:pt x="779" y="7981"/>
                </a:lnTo>
                <a:lnTo>
                  <a:pt x="706" y="7616"/>
                </a:lnTo>
                <a:lnTo>
                  <a:pt x="633" y="7251"/>
                </a:lnTo>
                <a:lnTo>
                  <a:pt x="609" y="6862"/>
                </a:lnTo>
                <a:lnTo>
                  <a:pt x="585" y="6497"/>
                </a:lnTo>
                <a:lnTo>
                  <a:pt x="585" y="6132"/>
                </a:lnTo>
                <a:lnTo>
                  <a:pt x="585" y="5743"/>
                </a:lnTo>
                <a:lnTo>
                  <a:pt x="609" y="5378"/>
                </a:lnTo>
                <a:lnTo>
                  <a:pt x="682" y="4988"/>
                </a:lnTo>
                <a:lnTo>
                  <a:pt x="755" y="4599"/>
                </a:lnTo>
                <a:lnTo>
                  <a:pt x="877" y="4210"/>
                </a:lnTo>
                <a:lnTo>
                  <a:pt x="1023" y="3845"/>
                </a:lnTo>
                <a:lnTo>
                  <a:pt x="1193" y="3504"/>
                </a:lnTo>
                <a:lnTo>
                  <a:pt x="1363" y="3163"/>
                </a:lnTo>
                <a:lnTo>
                  <a:pt x="1582" y="2823"/>
                </a:lnTo>
                <a:lnTo>
                  <a:pt x="1826" y="2506"/>
                </a:lnTo>
                <a:lnTo>
                  <a:pt x="2093" y="2214"/>
                </a:lnTo>
                <a:lnTo>
                  <a:pt x="2361" y="1947"/>
                </a:lnTo>
                <a:lnTo>
                  <a:pt x="2653" y="1679"/>
                </a:lnTo>
                <a:lnTo>
                  <a:pt x="2969" y="1460"/>
                </a:lnTo>
                <a:lnTo>
                  <a:pt x="3310" y="1241"/>
                </a:lnTo>
                <a:lnTo>
                  <a:pt x="3650" y="1047"/>
                </a:lnTo>
                <a:lnTo>
                  <a:pt x="4015" y="901"/>
                </a:lnTo>
                <a:lnTo>
                  <a:pt x="4405" y="755"/>
                </a:lnTo>
                <a:lnTo>
                  <a:pt x="4770" y="657"/>
                </a:lnTo>
                <a:lnTo>
                  <a:pt x="5159" y="584"/>
                </a:lnTo>
                <a:lnTo>
                  <a:pt x="5524" y="536"/>
                </a:lnTo>
                <a:close/>
                <a:moveTo>
                  <a:pt x="5646" y="0"/>
                </a:moveTo>
                <a:lnTo>
                  <a:pt x="5256" y="49"/>
                </a:lnTo>
                <a:lnTo>
                  <a:pt x="4843" y="98"/>
                </a:lnTo>
                <a:lnTo>
                  <a:pt x="4453" y="195"/>
                </a:lnTo>
                <a:lnTo>
                  <a:pt x="4088" y="317"/>
                </a:lnTo>
                <a:lnTo>
                  <a:pt x="3723" y="438"/>
                </a:lnTo>
                <a:lnTo>
                  <a:pt x="3359" y="609"/>
                </a:lnTo>
                <a:lnTo>
                  <a:pt x="2994" y="803"/>
                </a:lnTo>
                <a:lnTo>
                  <a:pt x="2653" y="998"/>
                </a:lnTo>
                <a:lnTo>
                  <a:pt x="2337" y="1241"/>
                </a:lnTo>
                <a:lnTo>
                  <a:pt x="2020" y="1509"/>
                </a:lnTo>
                <a:lnTo>
                  <a:pt x="1728" y="1776"/>
                </a:lnTo>
                <a:lnTo>
                  <a:pt x="1461" y="2093"/>
                </a:lnTo>
                <a:lnTo>
                  <a:pt x="1193" y="2409"/>
                </a:lnTo>
                <a:lnTo>
                  <a:pt x="925" y="2798"/>
                </a:lnTo>
                <a:lnTo>
                  <a:pt x="682" y="3188"/>
                </a:lnTo>
                <a:lnTo>
                  <a:pt x="487" y="3601"/>
                </a:lnTo>
                <a:lnTo>
                  <a:pt x="341" y="4015"/>
                </a:lnTo>
                <a:lnTo>
                  <a:pt x="220" y="4453"/>
                </a:lnTo>
                <a:lnTo>
                  <a:pt x="122" y="4891"/>
                </a:lnTo>
                <a:lnTo>
                  <a:pt x="49" y="5329"/>
                </a:lnTo>
                <a:lnTo>
                  <a:pt x="25" y="5791"/>
                </a:lnTo>
                <a:lnTo>
                  <a:pt x="1" y="6254"/>
                </a:lnTo>
                <a:lnTo>
                  <a:pt x="25" y="6692"/>
                </a:lnTo>
                <a:lnTo>
                  <a:pt x="74" y="7154"/>
                </a:lnTo>
                <a:lnTo>
                  <a:pt x="122" y="7616"/>
                </a:lnTo>
                <a:lnTo>
                  <a:pt x="220" y="8054"/>
                </a:lnTo>
                <a:lnTo>
                  <a:pt x="317" y="8492"/>
                </a:lnTo>
                <a:lnTo>
                  <a:pt x="463" y="8930"/>
                </a:lnTo>
                <a:lnTo>
                  <a:pt x="609" y="9368"/>
                </a:lnTo>
                <a:lnTo>
                  <a:pt x="779" y="9806"/>
                </a:lnTo>
                <a:lnTo>
                  <a:pt x="974" y="10244"/>
                </a:lnTo>
                <a:lnTo>
                  <a:pt x="1193" y="10682"/>
                </a:lnTo>
                <a:lnTo>
                  <a:pt x="1412" y="11096"/>
                </a:lnTo>
                <a:lnTo>
                  <a:pt x="1680" y="11509"/>
                </a:lnTo>
                <a:lnTo>
                  <a:pt x="1947" y="11899"/>
                </a:lnTo>
                <a:lnTo>
                  <a:pt x="2239" y="12288"/>
                </a:lnTo>
                <a:lnTo>
                  <a:pt x="2531" y="12677"/>
                </a:lnTo>
                <a:lnTo>
                  <a:pt x="2969" y="13213"/>
                </a:lnTo>
                <a:lnTo>
                  <a:pt x="3407" y="13748"/>
                </a:lnTo>
                <a:lnTo>
                  <a:pt x="3626" y="14040"/>
                </a:lnTo>
                <a:lnTo>
                  <a:pt x="3869" y="14283"/>
                </a:lnTo>
                <a:lnTo>
                  <a:pt x="4113" y="14527"/>
                </a:lnTo>
                <a:lnTo>
                  <a:pt x="4380" y="14746"/>
                </a:lnTo>
                <a:lnTo>
                  <a:pt x="4502" y="14867"/>
                </a:lnTo>
                <a:lnTo>
                  <a:pt x="4697" y="15086"/>
                </a:lnTo>
                <a:lnTo>
                  <a:pt x="5159" y="15622"/>
                </a:lnTo>
                <a:lnTo>
                  <a:pt x="5621" y="16133"/>
                </a:lnTo>
                <a:lnTo>
                  <a:pt x="5792" y="16303"/>
                </a:lnTo>
                <a:lnTo>
                  <a:pt x="5865" y="16352"/>
                </a:lnTo>
                <a:lnTo>
                  <a:pt x="5913" y="16352"/>
                </a:lnTo>
                <a:lnTo>
                  <a:pt x="6084" y="16327"/>
                </a:lnTo>
                <a:lnTo>
                  <a:pt x="6230" y="16279"/>
                </a:lnTo>
                <a:lnTo>
                  <a:pt x="6351" y="16230"/>
                </a:lnTo>
                <a:lnTo>
                  <a:pt x="6473" y="16157"/>
                </a:lnTo>
                <a:lnTo>
                  <a:pt x="6716" y="15962"/>
                </a:lnTo>
                <a:lnTo>
                  <a:pt x="6911" y="15743"/>
                </a:lnTo>
                <a:lnTo>
                  <a:pt x="8176" y="14259"/>
                </a:lnTo>
                <a:lnTo>
                  <a:pt x="8833" y="13480"/>
                </a:lnTo>
                <a:lnTo>
                  <a:pt x="9466" y="12677"/>
                </a:lnTo>
                <a:lnTo>
                  <a:pt x="10074" y="11874"/>
                </a:lnTo>
                <a:lnTo>
                  <a:pt x="10634" y="11023"/>
                </a:lnTo>
                <a:lnTo>
                  <a:pt x="10877" y="10609"/>
                </a:lnTo>
                <a:lnTo>
                  <a:pt x="11121" y="10195"/>
                </a:lnTo>
                <a:lnTo>
                  <a:pt x="11340" y="9782"/>
                </a:lnTo>
                <a:lnTo>
                  <a:pt x="11534" y="9344"/>
                </a:lnTo>
                <a:lnTo>
                  <a:pt x="11704" y="8930"/>
                </a:lnTo>
                <a:lnTo>
                  <a:pt x="11875" y="8492"/>
                </a:lnTo>
                <a:lnTo>
                  <a:pt x="12021" y="8030"/>
                </a:lnTo>
                <a:lnTo>
                  <a:pt x="12118" y="7592"/>
                </a:lnTo>
                <a:lnTo>
                  <a:pt x="12215" y="7130"/>
                </a:lnTo>
                <a:lnTo>
                  <a:pt x="12264" y="6667"/>
                </a:lnTo>
                <a:lnTo>
                  <a:pt x="12288" y="6205"/>
                </a:lnTo>
                <a:lnTo>
                  <a:pt x="12288" y="5743"/>
                </a:lnTo>
                <a:lnTo>
                  <a:pt x="12240" y="5280"/>
                </a:lnTo>
                <a:lnTo>
                  <a:pt x="12167" y="4818"/>
                </a:lnTo>
                <a:lnTo>
                  <a:pt x="12045" y="4380"/>
                </a:lnTo>
                <a:lnTo>
                  <a:pt x="11899" y="3918"/>
                </a:lnTo>
                <a:lnTo>
                  <a:pt x="11729" y="3528"/>
                </a:lnTo>
                <a:lnTo>
                  <a:pt x="11534" y="3163"/>
                </a:lnTo>
                <a:lnTo>
                  <a:pt x="11315" y="2798"/>
                </a:lnTo>
                <a:lnTo>
                  <a:pt x="11096" y="2458"/>
                </a:lnTo>
                <a:lnTo>
                  <a:pt x="10829" y="2141"/>
                </a:lnTo>
                <a:lnTo>
                  <a:pt x="10537" y="1825"/>
                </a:lnTo>
                <a:lnTo>
                  <a:pt x="10245" y="1557"/>
                </a:lnTo>
                <a:lnTo>
                  <a:pt x="9928" y="1290"/>
                </a:lnTo>
                <a:lnTo>
                  <a:pt x="9588" y="1047"/>
                </a:lnTo>
                <a:lnTo>
                  <a:pt x="9223" y="828"/>
                </a:lnTo>
                <a:lnTo>
                  <a:pt x="8858" y="633"/>
                </a:lnTo>
                <a:lnTo>
                  <a:pt x="8493" y="463"/>
                </a:lnTo>
                <a:lnTo>
                  <a:pt x="8103" y="317"/>
                </a:lnTo>
                <a:lnTo>
                  <a:pt x="7714" y="195"/>
                </a:lnTo>
                <a:lnTo>
                  <a:pt x="7300" y="98"/>
                </a:lnTo>
                <a:lnTo>
                  <a:pt x="6887" y="49"/>
                </a:lnTo>
                <a:lnTo>
                  <a:pt x="6473" y="0"/>
                </a:ln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Rectangle 1"/>
          <p:cNvSpPr/>
          <p:nvPr/>
        </p:nvSpPr>
        <p:spPr>
          <a:xfrm>
            <a:off x="735764" y="720736"/>
            <a:ext cx="7092045" cy="2062103"/>
          </a:xfrm>
          <a:prstGeom prst="rect">
            <a:avLst/>
          </a:prstGeom>
        </p:spPr>
        <p:txBody>
          <a:bodyPr wrap="square">
            <a:spAutoFit/>
          </a:bodyPr>
          <a:lstStyle/>
          <a:p>
            <a:pPr marL="114300" indent="0">
              <a:buNone/>
            </a:pPr>
            <a:r>
              <a:rPr lang="en-GB" sz="3200" b="1" dirty="0">
                <a:solidFill>
                  <a:schemeClr val="accent5">
                    <a:lumMod val="75000"/>
                  </a:schemeClr>
                </a:solidFill>
              </a:rPr>
              <a:t>CAMAU REPORT</a:t>
            </a:r>
          </a:p>
          <a:p>
            <a:pPr marL="114300" indent="0">
              <a:buNone/>
            </a:pPr>
            <a:r>
              <a:rPr lang="en-GB" sz="3200" b="1" dirty="0">
                <a:solidFill>
                  <a:schemeClr val="accent5">
                    <a:lumMod val="75000"/>
                  </a:schemeClr>
                </a:solidFill>
              </a:rPr>
              <a:t>Research on the </a:t>
            </a:r>
            <a:r>
              <a:rPr lang="en-GB" sz="3200" b="1" dirty="0" smtClean="0">
                <a:solidFill>
                  <a:schemeClr val="accent5">
                    <a:lumMod val="75000"/>
                  </a:schemeClr>
                </a:solidFill>
              </a:rPr>
              <a:t>Progression </a:t>
            </a:r>
          </a:p>
          <a:p>
            <a:pPr marL="114300" indent="0">
              <a:buNone/>
            </a:pPr>
            <a:endParaRPr lang="en-GB" sz="3200" b="1" dirty="0">
              <a:solidFill>
                <a:schemeClr val="accent5">
                  <a:lumMod val="75000"/>
                </a:schemeClr>
              </a:solidFill>
            </a:endParaRPr>
          </a:p>
          <a:p>
            <a:pPr marL="114300" indent="0">
              <a:buNone/>
            </a:pPr>
            <a:r>
              <a:rPr lang="en-GB" sz="3200" b="1" dirty="0" smtClean="0">
                <a:solidFill>
                  <a:schemeClr val="accent5">
                    <a:lumMod val="75000"/>
                  </a:schemeClr>
                </a:solidFill>
              </a:rPr>
              <a:t>Education Across the World</a:t>
            </a:r>
            <a:endParaRPr lang="en-GB" sz="3200" b="1" dirty="0">
              <a:solidFill>
                <a:schemeClr val="accent5">
                  <a:lumMod val="75000"/>
                </a:schemeClr>
              </a:solidFill>
            </a:endParaRPr>
          </a:p>
        </p:txBody>
      </p:sp>
    </p:spTree>
    <p:extLst>
      <p:ext uri="{BB962C8B-B14F-4D97-AF65-F5344CB8AC3E}">
        <p14:creationId xmlns:p14="http://schemas.microsoft.com/office/powerpoint/2010/main" val="205485243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7"/>
          <p:cNvSpPr txBox="1">
            <a:spLocks noGrp="1"/>
          </p:cNvSpPr>
          <p:nvPr>
            <p:ph type="body" idx="1"/>
          </p:nvPr>
        </p:nvSpPr>
        <p:spPr>
          <a:xfrm>
            <a:off x="2483350" y="836125"/>
            <a:ext cx="4177200" cy="3471300"/>
          </a:xfrm>
          <a:prstGeom prst="rect">
            <a:avLst/>
          </a:prstGeom>
        </p:spPr>
        <p:txBody>
          <a:bodyPr spcFirstLastPara="1" wrap="square" lIns="91425" tIns="91425" rIns="91425" bIns="91425" anchor="ctr" anchorCtr="0">
            <a:noAutofit/>
          </a:bodyPr>
          <a:lstStyle/>
          <a:p>
            <a:pPr marL="0" lvl="0" indent="0" algn="ctr" rtl="0">
              <a:spcBef>
                <a:spcPts val="600"/>
              </a:spcBef>
              <a:spcAft>
                <a:spcPts val="0"/>
              </a:spcAft>
              <a:buNone/>
            </a:pPr>
            <a:r>
              <a:rPr lang="cy-GB" sz="5400" dirty="0" smtClean="0"/>
              <a:t>Progression in the</a:t>
            </a:r>
          </a:p>
          <a:p>
            <a:pPr marL="0" lvl="0" indent="0" algn="ctr" rtl="0">
              <a:spcBef>
                <a:spcPts val="600"/>
              </a:spcBef>
              <a:spcAft>
                <a:spcPts val="0"/>
              </a:spcAft>
              <a:buNone/>
            </a:pPr>
            <a:r>
              <a:rPr lang="cy-GB" sz="5400" dirty="0" smtClean="0"/>
              <a:t> Expressive Arts AoLE</a:t>
            </a:r>
            <a:endParaRPr sz="5400" dirty="0"/>
          </a:p>
        </p:txBody>
      </p:sp>
      <p:sp>
        <p:nvSpPr>
          <p:cNvPr id="89" name="Google Shape;89;p17"/>
          <p:cNvSpPr txBox="1">
            <a:spLocks noGrp="1"/>
          </p:cNvSpPr>
          <p:nvPr>
            <p:ph type="sldNum" idx="12"/>
          </p:nvPr>
        </p:nvSpPr>
        <p:spPr>
          <a:xfrm>
            <a:off x="4297650" y="4673651"/>
            <a:ext cx="5487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28</a:t>
            </a:fld>
            <a:endParaRPr/>
          </a:p>
        </p:txBody>
      </p:sp>
      <p:sp>
        <p:nvSpPr>
          <p:cNvPr id="4" name="Rectangle 3"/>
          <p:cNvSpPr/>
          <p:nvPr/>
        </p:nvSpPr>
        <p:spPr>
          <a:xfrm>
            <a:off x="1418969" y="4307425"/>
            <a:ext cx="6854762" cy="584775"/>
          </a:xfrm>
          <a:prstGeom prst="rect">
            <a:avLst/>
          </a:prstGeom>
        </p:spPr>
        <p:txBody>
          <a:bodyPr wrap="none">
            <a:spAutoFit/>
          </a:bodyPr>
          <a:lstStyle/>
          <a:p>
            <a:r>
              <a:rPr lang="en-US" sz="3200" b="1" dirty="0">
                <a:solidFill>
                  <a:srgbClr val="002060"/>
                </a:solidFill>
              </a:rPr>
              <a:t>https://</a:t>
            </a:r>
            <a:r>
              <a:rPr lang="en-US" sz="3200" b="1" dirty="0" err="1">
                <a:solidFill>
                  <a:srgbClr val="002060"/>
                </a:solidFill>
              </a:rPr>
              <a:t>padlet.com</a:t>
            </a:r>
            <a:r>
              <a:rPr lang="en-US" sz="3200" b="1" dirty="0">
                <a:solidFill>
                  <a:srgbClr val="002060"/>
                </a:solidFill>
              </a:rPr>
              <a:t>/</a:t>
            </a:r>
            <a:r>
              <a:rPr lang="en-US" sz="3200" b="1" dirty="0" err="1">
                <a:solidFill>
                  <a:srgbClr val="002060"/>
                </a:solidFill>
              </a:rPr>
              <a:t>yrathrofa</a:t>
            </a:r>
            <a:r>
              <a:rPr lang="en-US" sz="3200" b="1" dirty="0">
                <a:solidFill>
                  <a:srgbClr val="002060"/>
                </a:solidFill>
              </a:rPr>
              <a:t>/AOLE</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50"/>
        <p:cNvGrpSpPr/>
        <p:nvPr/>
      </p:nvGrpSpPr>
      <p:grpSpPr>
        <a:xfrm>
          <a:off x="0" y="0"/>
          <a:ext cx="0" cy="0"/>
          <a:chOff x="0" y="0"/>
          <a:chExt cx="0" cy="0"/>
        </a:xfrm>
      </p:grpSpPr>
      <p:sp>
        <p:nvSpPr>
          <p:cNvPr id="153" name="Google Shape;153;p25"/>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29</a:t>
            </a:fld>
            <a:endParaRPr/>
          </a:p>
        </p:txBody>
      </p:sp>
      <p:pic>
        <p:nvPicPr>
          <p:cNvPr id="3" name="Picture 2"/>
          <p:cNvPicPr>
            <a:picLocks noChangeAspect="1"/>
          </p:cNvPicPr>
          <p:nvPr/>
        </p:nvPicPr>
        <p:blipFill>
          <a:blip r:embed="rId4"/>
          <a:stretch>
            <a:fillRect/>
          </a:stretch>
        </p:blipFill>
        <p:spPr>
          <a:xfrm>
            <a:off x="-651354" y="0"/>
            <a:ext cx="5143500" cy="5143500"/>
          </a:xfrm>
          <a:prstGeom prst="rect">
            <a:avLst/>
          </a:prstGeom>
        </p:spPr>
      </p:pic>
      <p:sp>
        <p:nvSpPr>
          <p:cNvPr id="2" name="TextBox 1"/>
          <p:cNvSpPr txBox="1"/>
          <p:nvPr/>
        </p:nvSpPr>
        <p:spPr>
          <a:xfrm>
            <a:off x="3983276" y="460631"/>
            <a:ext cx="4184157" cy="830997"/>
          </a:xfrm>
          <a:prstGeom prst="rect">
            <a:avLst/>
          </a:prstGeom>
          <a:noFill/>
        </p:spPr>
        <p:txBody>
          <a:bodyPr wrap="square" rtlCol="0">
            <a:spAutoFit/>
          </a:bodyPr>
          <a:lstStyle/>
          <a:p>
            <a:r>
              <a:rPr lang="en-US" sz="2400" dirty="0" smtClean="0">
                <a:solidFill>
                  <a:srgbClr val="C00000"/>
                </a:solidFill>
              </a:rPr>
              <a:t>Links to other aspects related to the Arts in Wales</a:t>
            </a:r>
            <a:endParaRPr lang="en-US" sz="2400" dirty="0">
              <a:solidFill>
                <a:srgbClr val="C00000"/>
              </a:solidFill>
            </a:endParaRPr>
          </a:p>
        </p:txBody>
      </p:sp>
      <p:pic>
        <p:nvPicPr>
          <p:cNvPr id="4" name="Picture 3"/>
          <p:cNvPicPr>
            <a:picLocks noChangeAspect="1"/>
          </p:cNvPicPr>
          <p:nvPr/>
        </p:nvPicPr>
        <p:blipFill>
          <a:blip r:embed="rId5"/>
          <a:stretch>
            <a:fillRect/>
          </a:stretch>
        </p:blipFill>
        <p:spPr>
          <a:xfrm>
            <a:off x="3983276" y="1761477"/>
            <a:ext cx="5178990" cy="2912174"/>
          </a:xfrm>
          <a:prstGeom prst="rect">
            <a:avLst/>
          </a:prstGeom>
        </p:spPr>
      </p:pic>
    </p:spTree>
    <p:extLst>
      <p:ext uri="{BB962C8B-B14F-4D97-AF65-F5344CB8AC3E}">
        <p14:creationId xmlns:p14="http://schemas.microsoft.com/office/powerpoint/2010/main" val="90048172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pic>
        <p:nvPicPr>
          <p:cNvPr id="7" name="Picture 6"/>
          <p:cNvPicPr/>
          <p:nvPr/>
        </p:nvPicPr>
        <p:blipFill>
          <a:blip r:embed="rId3"/>
          <a:stretch>
            <a:fillRect/>
          </a:stretch>
        </p:blipFill>
        <p:spPr>
          <a:xfrm>
            <a:off x="289104" y="0"/>
            <a:ext cx="4076700" cy="1651000"/>
          </a:xfrm>
          <a:prstGeom prst="rect">
            <a:avLst/>
          </a:prstGeom>
        </p:spPr>
      </p:pic>
      <p:sp>
        <p:nvSpPr>
          <p:cNvPr id="3" name="Rectangle 2"/>
          <p:cNvSpPr/>
          <p:nvPr/>
        </p:nvSpPr>
        <p:spPr>
          <a:xfrm>
            <a:off x="4598057" y="671611"/>
            <a:ext cx="1617751" cy="307777"/>
          </a:xfrm>
          <a:prstGeom prst="rect">
            <a:avLst/>
          </a:prstGeom>
        </p:spPr>
        <p:txBody>
          <a:bodyPr wrap="none">
            <a:spAutoFit/>
          </a:bodyPr>
          <a:lstStyle/>
          <a:p>
            <a:r>
              <a:rPr lang="en-GB" u="sng" dirty="0">
                <a:solidFill>
                  <a:srgbClr val="0563C1"/>
                </a:solidFill>
                <a:latin typeface="Calibri" charset="0"/>
                <a:ea typeface="Calibri" charset="0"/>
                <a:cs typeface="Times New Roman" charset="0"/>
                <a:hlinkClick r:id="rId4"/>
              </a:rPr>
              <a:t>http://edau.cymru/</a:t>
            </a:r>
            <a:endParaRPr lang="en-GB" dirty="0">
              <a:effectLst/>
              <a:latin typeface="Calibri" charset="0"/>
              <a:ea typeface="Calibri" charset="0"/>
              <a:cs typeface="Times New Roman" charset="0"/>
            </a:endParaRPr>
          </a:p>
        </p:txBody>
      </p:sp>
      <p:sp>
        <p:nvSpPr>
          <p:cNvPr id="8" name="TextBox 7"/>
          <p:cNvSpPr txBox="1"/>
          <p:nvPr/>
        </p:nvSpPr>
        <p:spPr>
          <a:xfrm>
            <a:off x="137786" y="3543062"/>
            <a:ext cx="6213560" cy="1600438"/>
          </a:xfrm>
          <a:prstGeom prst="rect">
            <a:avLst/>
          </a:prstGeom>
          <a:noFill/>
        </p:spPr>
        <p:txBody>
          <a:bodyPr wrap="none" rtlCol="0">
            <a:spAutoFit/>
          </a:bodyPr>
          <a:lstStyle/>
          <a:p>
            <a:pPr lvl="0"/>
            <a:r>
              <a:rPr lang="en-GB" b="1" dirty="0" smtClean="0"/>
              <a:t>Pioneer Schools:</a:t>
            </a:r>
          </a:p>
          <a:p>
            <a:pPr lvl="0"/>
            <a:r>
              <a:rPr lang="en-GB" b="1" dirty="0" smtClean="0"/>
              <a:t>CSC </a:t>
            </a:r>
            <a:r>
              <a:rPr lang="en-GB" b="1" dirty="0"/>
              <a:t>schools’ membership of the Expressive and Creative Arts Group: </a:t>
            </a:r>
            <a:endParaRPr lang="en-GB" dirty="0"/>
          </a:p>
          <a:p>
            <a:endParaRPr lang="en-GB" dirty="0" smtClean="0"/>
          </a:p>
          <a:p>
            <a:r>
              <a:rPr lang="en-GB" dirty="0" err="1" smtClean="0"/>
              <a:t>Mynydd</a:t>
            </a:r>
            <a:r>
              <a:rPr lang="en-GB" dirty="0" smtClean="0"/>
              <a:t> </a:t>
            </a:r>
            <a:r>
              <a:rPr lang="en-GB" dirty="0" err="1"/>
              <a:t>Cynffig</a:t>
            </a:r>
            <a:r>
              <a:rPr lang="en-GB" dirty="0"/>
              <a:t> Primary School, </a:t>
            </a:r>
            <a:r>
              <a:rPr lang="en-GB" dirty="0" err="1"/>
              <a:t>Pencoed</a:t>
            </a:r>
            <a:r>
              <a:rPr lang="en-GB" dirty="0"/>
              <a:t> Comprehensive,</a:t>
            </a:r>
            <a:br>
              <a:rPr lang="en-GB" dirty="0"/>
            </a:br>
            <a:r>
              <a:rPr lang="en-GB" dirty="0" err="1"/>
              <a:t>Ysgol</a:t>
            </a:r>
            <a:r>
              <a:rPr lang="en-GB" dirty="0"/>
              <a:t> </a:t>
            </a:r>
            <a:r>
              <a:rPr lang="en-GB" dirty="0" err="1"/>
              <a:t>Gynradd</a:t>
            </a:r>
            <a:r>
              <a:rPr lang="en-GB" dirty="0"/>
              <a:t> </a:t>
            </a:r>
            <a:r>
              <a:rPr lang="en-GB" dirty="0" err="1"/>
              <a:t>Cynwyd</a:t>
            </a:r>
            <a:r>
              <a:rPr lang="en-GB" dirty="0"/>
              <a:t> </a:t>
            </a:r>
            <a:r>
              <a:rPr lang="en-GB" dirty="0" err="1"/>
              <a:t>Sant</a:t>
            </a:r>
            <a:r>
              <a:rPr lang="en-GB" dirty="0"/>
              <a:t>, </a:t>
            </a:r>
            <a:r>
              <a:rPr lang="en-GB" dirty="0" err="1"/>
              <a:t>Ysgol</a:t>
            </a:r>
            <a:r>
              <a:rPr lang="en-GB" dirty="0"/>
              <a:t> </a:t>
            </a:r>
            <a:r>
              <a:rPr lang="en-GB" dirty="0" err="1"/>
              <a:t>Gyfun</a:t>
            </a:r>
            <a:r>
              <a:rPr lang="en-GB" dirty="0"/>
              <a:t> Bro </a:t>
            </a:r>
            <a:r>
              <a:rPr lang="en-GB" dirty="0" err="1"/>
              <a:t>Morgannwg</a:t>
            </a:r>
            <a:r>
              <a:rPr lang="en-GB" dirty="0"/>
              <a:t> </a:t>
            </a:r>
            <a:endParaRPr lang="en-GB" dirty="0" smtClean="0"/>
          </a:p>
          <a:p>
            <a:r>
              <a:rPr lang="en-GB" dirty="0" err="1" smtClean="0"/>
              <a:t>Porthcawl</a:t>
            </a:r>
            <a:r>
              <a:rPr lang="en-GB" dirty="0" smtClean="0"/>
              <a:t> </a:t>
            </a:r>
            <a:r>
              <a:rPr lang="en-GB" dirty="0"/>
              <a:t>Comprehensive </a:t>
            </a:r>
          </a:p>
          <a:p>
            <a:endParaRPr lang="en-US" dirty="0"/>
          </a:p>
        </p:txBody>
      </p:sp>
      <p:pic>
        <p:nvPicPr>
          <p:cNvPr id="9" name="Picture 8"/>
          <p:cNvPicPr>
            <a:picLocks noChangeAspect="1"/>
          </p:cNvPicPr>
          <p:nvPr/>
        </p:nvPicPr>
        <p:blipFill>
          <a:blip r:embed="rId5"/>
          <a:stretch>
            <a:fillRect/>
          </a:stretch>
        </p:blipFill>
        <p:spPr>
          <a:xfrm>
            <a:off x="0" y="1550154"/>
            <a:ext cx="5966053" cy="1666300"/>
          </a:xfrm>
          <a:prstGeom prst="rect">
            <a:avLst/>
          </a:prstGeom>
        </p:spPr>
      </p:pic>
      <p:sp>
        <p:nvSpPr>
          <p:cNvPr id="10" name="Rectangle 9"/>
          <p:cNvSpPr/>
          <p:nvPr/>
        </p:nvSpPr>
        <p:spPr>
          <a:xfrm>
            <a:off x="4569203" y="3403124"/>
            <a:ext cx="1646605" cy="523220"/>
          </a:xfrm>
          <a:prstGeom prst="rect">
            <a:avLst/>
          </a:prstGeom>
        </p:spPr>
        <p:txBody>
          <a:bodyPr wrap="none">
            <a:spAutoFit/>
          </a:bodyPr>
          <a:lstStyle/>
          <a:p>
            <a:r>
              <a:rPr lang="en-US" dirty="0">
                <a:hlinkClick r:id="rId6"/>
              </a:rPr>
              <a:t>https://</a:t>
            </a:r>
            <a:r>
              <a:rPr lang="en-US" dirty="0" smtClean="0">
                <a:hlinkClick r:id="rId6"/>
              </a:rPr>
              <a:t>nawr.cymru</a:t>
            </a:r>
            <a:endParaRPr lang="en-US" dirty="0" smtClean="0"/>
          </a:p>
          <a:p>
            <a:endParaRPr lang="en-US"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8" name="Google Shape;268;p38"/>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31</a:t>
            </a:fld>
            <a:endParaRPr/>
          </a:p>
        </p:txBody>
      </p:sp>
      <p:pic>
        <p:nvPicPr>
          <p:cNvPr id="2" name="Picture 1"/>
          <p:cNvPicPr>
            <a:picLocks noChangeAspect="1"/>
          </p:cNvPicPr>
          <p:nvPr/>
        </p:nvPicPr>
        <p:blipFill>
          <a:blip r:embed="rId3"/>
          <a:stretch>
            <a:fillRect/>
          </a:stretch>
        </p:blipFill>
        <p:spPr>
          <a:xfrm>
            <a:off x="2082626" y="0"/>
            <a:ext cx="3175000" cy="1790700"/>
          </a:xfrm>
          <a:prstGeom prst="rect">
            <a:avLst/>
          </a:prstGeom>
        </p:spPr>
      </p:pic>
      <p:sp>
        <p:nvSpPr>
          <p:cNvPr id="4" name="Rectangle 3"/>
          <p:cNvSpPr/>
          <p:nvPr/>
        </p:nvSpPr>
        <p:spPr>
          <a:xfrm>
            <a:off x="178496" y="2807307"/>
            <a:ext cx="6983260" cy="1446550"/>
          </a:xfrm>
          <a:prstGeom prst="rect">
            <a:avLst/>
          </a:prstGeom>
        </p:spPr>
        <p:txBody>
          <a:bodyPr wrap="square">
            <a:spAutoFit/>
          </a:bodyPr>
          <a:lstStyle/>
          <a:p>
            <a:pPr algn="ctr">
              <a:spcBef>
                <a:spcPts val="1200"/>
              </a:spcBef>
            </a:pPr>
            <a:r>
              <a:rPr lang="en-GB" sz="1800" b="1" dirty="0">
                <a:solidFill>
                  <a:srgbClr val="2F5496"/>
                </a:solidFill>
                <a:latin typeface="Arial" charset="0"/>
                <a:ea typeface="Times New Roman" charset="0"/>
                <a:cs typeface="Times New Roman" charset="0"/>
              </a:rPr>
              <a:t>Arts Council of Wales: Regional Arts &amp; Education Networks</a:t>
            </a:r>
            <a:endParaRPr lang="en-GB" sz="1800" b="1" dirty="0">
              <a:solidFill>
                <a:srgbClr val="2F5496"/>
              </a:solidFill>
              <a:latin typeface="Calibri Light" charset="0"/>
              <a:ea typeface="Times New Roman" charset="0"/>
              <a:cs typeface="Times New Roman" charset="0"/>
            </a:endParaRPr>
          </a:p>
          <a:p>
            <a:pPr algn="ctr"/>
            <a:r>
              <a:rPr lang="en-GB" dirty="0">
                <a:latin typeface="Calibri" charset="0"/>
                <a:ea typeface="Calibri" charset="0"/>
                <a:cs typeface="Times New Roman" charset="0"/>
              </a:rPr>
              <a:t> </a:t>
            </a:r>
          </a:p>
          <a:p>
            <a:pPr algn="ctr"/>
            <a:r>
              <a:rPr lang="en-GB" u="sng" dirty="0">
                <a:solidFill>
                  <a:srgbClr val="0563C1"/>
                </a:solidFill>
                <a:latin typeface="Calibri" charset="0"/>
                <a:ea typeface="Calibri" charset="0"/>
                <a:cs typeface="Times New Roman" charset="0"/>
                <a:hlinkClick r:id="rId4"/>
              </a:rPr>
              <a:t>https://www.youtube.com/watch?v=9F6Ix2xlb8Y</a:t>
            </a:r>
            <a:endParaRPr lang="en-GB" dirty="0">
              <a:latin typeface="Calibri" charset="0"/>
              <a:ea typeface="Calibri" charset="0"/>
              <a:cs typeface="Times New Roman" charset="0"/>
            </a:endParaRPr>
          </a:p>
          <a:p>
            <a:pPr algn="ctr"/>
            <a:endParaRPr lang="en-GB" dirty="0" smtClean="0">
              <a:latin typeface="Calibri" charset="0"/>
              <a:ea typeface="Calibri" charset="0"/>
              <a:cs typeface="Times New Roman" charset="0"/>
            </a:endParaRPr>
          </a:p>
          <a:p>
            <a:pPr algn="ctr"/>
            <a:r>
              <a:rPr lang="en-GB" dirty="0" smtClean="0">
                <a:latin typeface="Calibri" charset="0"/>
                <a:ea typeface="Calibri" charset="0"/>
                <a:cs typeface="Times New Roman" charset="0"/>
              </a:rPr>
              <a:t>Case Study</a:t>
            </a:r>
            <a:r>
              <a:rPr lang="en-GB" dirty="0">
                <a:latin typeface="Calibri" charset="0"/>
                <a:ea typeface="Calibri" charset="0"/>
                <a:cs typeface="Times New Roman" charset="0"/>
              </a:rPr>
              <a:t> </a:t>
            </a:r>
          </a:p>
          <a:p>
            <a:pPr algn="ctr"/>
            <a:r>
              <a:rPr lang="en-GB" u="sng" dirty="0">
                <a:solidFill>
                  <a:srgbClr val="0563C1"/>
                </a:solidFill>
                <a:latin typeface="Calibri" charset="0"/>
                <a:ea typeface="Calibri" charset="0"/>
                <a:cs typeface="Times New Roman" charset="0"/>
                <a:hlinkClick r:id="rId5"/>
              </a:rPr>
              <a:t>https://www.youtube.com/watch?v=4q13a_Lu5eI</a:t>
            </a:r>
            <a:endParaRPr lang="en-GB" dirty="0">
              <a:effectLst/>
              <a:latin typeface="Calibri" charset="0"/>
              <a:ea typeface="Calibri" charset="0"/>
              <a:cs typeface="Times New Roman" charset="0"/>
            </a:endParaRPr>
          </a:p>
        </p:txBody>
      </p:sp>
      <p:sp>
        <p:nvSpPr>
          <p:cNvPr id="6" name="Rectangle 5"/>
          <p:cNvSpPr/>
          <p:nvPr/>
        </p:nvSpPr>
        <p:spPr>
          <a:xfrm>
            <a:off x="1528272" y="1790700"/>
            <a:ext cx="4035079" cy="1261884"/>
          </a:xfrm>
          <a:prstGeom prst="rect">
            <a:avLst/>
          </a:prstGeom>
        </p:spPr>
        <p:txBody>
          <a:bodyPr wrap="none">
            <a:spAutoFit/>
          </a:bodyPr>
          <a:lstStyle/>
          <a:p>
            <a:r>
              <a:rPr lang="en-US" sz="4000" dirty="0">
                <a:hlinkClick r:id="rId6"/>
              </a:rPr>
              <a:t>https://</a:t>
            </a:r>
            <a:r>
              <a:rPr lang="en-US" sz="4000" dirty="0" smtClean="0">
                <a:hlinkClick r:id="rId6"/>
              </a:rPr>
              <a:t>arts.wales</a:t>
            </a:r>
            <a:endParaRPr lang="en-US" sz="4000" dirty="0" smtClean="0"/>
          </a:p>
          <a:p>
            <a:endParaRPr lang="en-US" sz="3600"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Google Shape;258;p37"/>
          <p:cNvSpPr txBox="1">
            <a:spLocks noGrp="1"/>
          </p:cNvSpPr>
          <p:nvPr>
            <p:ph type="title"/>
          </p:nvPr>
        </p:nvSpPr>
        <p:spPr>
          <a:xfrm>
            <a:off x="457199" y="0"/>
            <a:ext cx="5511300" cy="857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cy-GB" dirty="0" smtClean="0"/>
              <a:t>More Links</a:t>
            </a:r>
            <a:endParaRPr dirty="0"/>
          </a:p>
        </p:txBody>
      </p:sp>
      <p:sp>
        <p:nvSpPr>
          <p:cNvPr id="259" name="Google Shape;259;p37"/>
          <p:cNvSpPr txBox="1">
            <a:spLocks noGrp="1"/>
          </p:cNvSpPr>
          <p:nvPr>
            <p:ph type="body" idx="1"/>
          </p:nvPr>
        </p:nvSpPr>
        <p:spPr>
          <a:xfrm>
            <a:off x="194152" y="641068"/>
            <a:ext cx="6594953" cy="2605200"/>
          </a:xfrm>
          <a:prstGeom prst="rect">
            <a:avLst/>
          </a:prstGeom>
        </p:spPr>
        <p:txBody>
          <a:bodyPr spcFirstLastPara="1" wrap="square" lIns="91425" tIns="91425" rIns="91425" bIns="91425" anchor="t" anchorCtr="0">
            <a:noAutofit/>
          </a:bodyPr>
          <a:lstStyle/>
          <a:p>
            <a:pPr marL="114300" indent="0">
              <a:buNone/>
            </a:pPr>
            <a:r>
              <a:rPr lang="en-GB" dirty="0"/>
              <a:t> </a:t>
            </a:r>
          </a:p>
          <a:p>
            <a:pPr marL="114300" indent="0">
              <a:buNone/>
            </a:pPr>
            <a:r>
              <a:rPr lang="en-GB" u="sng" dirty="0">
                <a:hlinkClick r:id="rId3"/>
              </a:rPr>
              <a:t>https://hwb.gov.wales/zones/creative-learning</a:t>
            </a:r>
            <a:endParaRPr lang="en-GB" dirty="0"/>
          </a:p>
          <a:p>
            <a:pPr marL="114300" indent="0">
              <a:buNone/>
            </a:pPr>
            <a:r>
              <a:rPr lang="en-GB" dirty="0"/>
              <a:t> </a:t>
            </a:r>
          </a:p>
          <a:p>
            <a:pPr marL="114300" indent="0">
              <a:buNone/>
            </a:pPr>
            <a:r>
              <a:rPr lang="en-GB" u="sng" dirty="0">
                <a:hlinkClick r:id="rId4"/>
              </a:rPr>
              <a:t>https://hwb.gov.wales/zones/creative-learning/case-studies/</a:t>
            </a:r>
            <a:endParaRPr lang="en-GB" dirty="0"/>
          </a:p>
          <a:p>
            <a:pPr marL="114300" indent="0">
              <a:buNone/>
            </a:pPr>
            <a:r>
              <a:rPr lang="en-GB" dirty="0"/>
              <a:t> </a:t>
            </a:r>
          </a:p>
          <a:p>
            <a:pPr marL="114300" indent="0">
              <a:buNone/>
            </a:pPr>
            <a:r>
              <a:rPr lang="en-GB" dirty="0"/>
              <a:t>Example of schools embracing the new Curriculum.</a:t>
            </a:r>
          </a:p>
          <a:p>
            <a:pPr marL="114300" indent="0">
              <a:buNone/>
            </a:pPr>
            <a:r>
              <a:rPr lang="en-GB" dirty="0"/>
              <a:t> </a:t>
            </a:r>
          </a:p>
          <a:p>
            <a:pPr marL="114300" indent="0">
              <a:buNone/>
            </a:pPr>
            <a:r>
              <a:rPr lang="en-GB" u="sng" dirty="0">
                <a:hlinkClick r:id="rId5"/>
              </a:rPr>
              <a:t>http://www.pontlliwprimary.co.uk/home/information/curriculum/areas-of-learning-and-experience/aole-expressive-arts/</a:t>
            </a:r>
            <a:endParaRPr lang="en-GB" dirty="0"/>
          </a:p>
          <a:p>
            <a:pPr marL="114300" indent="0">
              <a:buNone/>
            </a:pPr>
            <a:r>
              <a:rPr lang="en-GB" dirty="0"/>
              <a:t> </a:t>
            </a:r>
          </a:p>
        </p:txBody>
      </p:sp>
      <p:sp>
        <p:nvSpPr>
          <p:cNvPr id="260" name="Google Shape;260;p37"/>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32</a:t>
            </a:fld>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49"/>
        <p:cNvGrpSpPr/>
        <p:nvPr/>
      </p:nvGrpSpPr>
      <p:grpSpPr>
        <a:xfrm>
          <a:off x="0" y="0"/>
          <a:ext cx="0" cy="0"/>
          <a:chOff x="0" y="0"/>
          <a:chExt cx="0" cy="0"/>
        </a:xfrm>
      </p:grpSpPr>
      <p:sp>
        <p:nvSpPr>
          <p:cNvPr id="250" name="Google Shape;250;p36"/>
          <p:cNvSpPr txBox="1">
            <a:spLocks noGrp="1"/>
          </p:cNvSpPr>
          <p:nvPr>
            <p:ph type="ctrTitle" idx="4294967295"/>
          </p:nvPr>
        </p:nvSpPr>
        <p:spPr>
          <a:xfrm>
            <a:off x="2140050" y="1160974"/>
            <a:ext cx="4863900" cy="1159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cy-GB" sz="6000" dirty="0" smtClean="0">
                <a:solidFill>
                  <a:srgbClr val="FFFFFF"/>
                </a:solidFill>
              </a:rPr>
              <a:t/>
            </a:r>
            <a:br>
              <a:rPr lang="cy-GB" sz="6000" dirty="0" smtClean="0">
                <a:solidFill>
                  <a:srgbClr val="FFFFFF"/>
                </a:solidFill>
              </a:rPr>
            </a:br>
            <a:r>
              <a:rPr lang="cy-GB" sz="6000" dirty="0">
                <a:solidFill>
                  <a:srgbClr val="FFFFFF"/>
                </a:solidFill>
              </a:rPr>
              <a:t/>
            </a:r>
            <a:br>
              <a:rPr lang="cy-GB" sz="6000" dirty="0">
                <a:solidFill>
                  <a:srgbClr val="FFFFFF"/>
                </a:solidFill>
              </a:rPr>
            </a:br>
            <a:r>
              <a:rPr lang="cy-GB" sz="6000" dirty="0" smtClean="0">
                <a:solidFill>
                  <a:srgbClr val="FFFFFF"/>
                </a:solidFill>
              </a:rPr>
              <a:t>Diolch</a:t>
            </a:r>
            <a:endParaRPr sz="6000" dirty="0">
              <a:solidFill>
                <a:srgbClr val="FFFFFF"/>
              </a:solidFill>
            </a:endParaRPr>
          </a:p>
        </p:txBody>
      </p:sp>
      <p:sp>
        <p:nvSpPr>
          <p:cNvPr id="251" name="Google Shape;251;p36"/>
          <p:cNvSpPr txBox="1">
            <a:spLocks noGrp="1"/>
          </p:cNvSpPr>
          <p:nvPr>
            <p:ph type="subTitle" idx="4294967295"/>
          </p:nvPr>
        </p:nvSpPr>
        <p:spPr>
          <a:xfrm>
            <a:off x="2140050" y="2623576"/>
            <a:ext cx="4863900" cy="784800"/>
          </a:xfrm>
          <a:prstGeom prst="rect">
            <a:avLst/>
          </a:prstGeom>
        </p:spPr>
        <p:txBody>
          <a:bodyPr spcFirstLastPara="1" wrap="square" lIns="91425" tIns="91425" rIns="91425" bIns="91425" anchor="t" anchorCtr="0">
            <a:noAutofit/>
          </a:bodyPr>
          <a:lstStyle/>
          <a:p>
            <a:pPr marL="0" lvl="0" indent="0" algn="ctr" rtl="0">
              <a:spcBef>
                <a:spcPts val="600"/>
              </a:spcBef>
              <a:spcAft>
                <a:spcPts val="0"/>
              </a:spcAft>
              <a:buNone/>
            </a:pPr>
            <a:r>
              <a:rPr lang="en" sz="3600">
                <a:solidFill>
                  <a:srgbClr val="FFFFFF"/>
                </a:solidFill>
              </a:rPr>
              <a:t>Any questions?</a:t>
            </a:r>
            <a:endParaRPr sz="3600" dirty="0">
              <a:solidFill>
                <a:srgbClr val="FFFFFF"/>
              </a:solidFill>
            </a:endParaRPr>
          </a:p>
        </p:txBody>
      </p:sp>
      <p:sp>
        <p:nvSpPr>
          <p:cNvPr id="253" name="Google Shape;253;p36"/>
          <p:cNvSpPr txBox="1">
            <a:spLocks noGrp="1"/>
          </p:cNvSpPr>
          <p:nvPr>
            <p:ph type="sldNum" idx="12"/>
          </p:nvPr>
        </p:nvSpPr>
        <p:spPr>
          <a:xfrm>
            <a:off x="4297650" y="4673651"/>
            <a:ext cx="5487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33</a:t>
            </a:fld>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Eglamour template">
  <a:themeElements>
    <a:clrScheme name="Custom 347">
      <a:dk1>
        <a:srgbClr val="434343"/>
      </a:dk1>
      <a:lt1>
        <a:srgbClr val="FFFFFF"/>
      </a:lt1>
      <a:dk2>
        <a:srgbClr val="666666"/>
      </a:dk2>
      <a:lt2>
        <a:srgbClr val="B7B7B7"/>
      </a:lt2>
      <a:accent1>
        <a:srgbClr val="5FDB72"/>
      </a:accent1>
      <a:accent2>
        <a:srgbClr val="1CCFBA"/>
      </a:accent2>
      <a:accent3>
        <a:srgbClr val="23ADDF"/>
      </a:accent3>
      <a:accent4>
        <a:srgbClr val="E650D3"/>
      </a:accent4>
      <a:accent5>
        <a:srgbClr val="8B1EA0"/>
      </a:accent5>
      <a:accent6>
        <a:srgbClr val="FFB300"/>
      </a:accent6>
      <a:hlink>
        <a:srgbClr val="4A86E8"/>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1083</TotalTime>
  <Words>529</Words>
  <Application>Microsoft Macintosh PowerPoint</Application>
  <PresentationFormat>On-screen Show (16:9)</PresentationFormat>
  <Paragraphs>123</Paragraphs>
  <Slides>33</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Montserrat</vt:lpstr>
      <vt:lpstr>Arial</vt:lpstr>
      <vt:lpstr>Lato Light</vt:lpstr>
      <vt:lpstr>Lato Hairline</vt:lpstr>
      <vt:lpstr>Eglamour template</vt:lpstr>
      <vt:lpstr>ECAD5008 AFL,  The Expressive Arts AoLE &amp;  Progression Steps  Mathew Jones</vt:lpstr>
      <vt:lpstr>What am I learning today.... WALT</vt:lpstr>
      <vt:lpstr>What do you know already about  AFL?</vt:lpstr>
      <vt:lpstr>PowerPoint Presentation</vt:lpstr>
      <vt:lpstr>PowerPoint Presentation</vt:lpstr>
      <vt:lpstr>Aspects of formative assessment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Beghetto et al. (2015) offer many useful advice points for ensuring that creativity is indeed given importance and status in the curriculum (in all areas). These ideas include:   -Promoting and actively teaching divergent thinking. This could include, eg, generation of ideas through brainstorming activities in relation to particular purposes (including, of course, various types of expressive arts work)   -Making sure that discussion activities encourage/require participants to take differing points of view, express varying/conflicting opinions.    - Building expectations for creativity/imaginative thinking into tasks.    -Praise efforts to think imaginatively/divergently.  -Encourage intrinsic motivation, rather than, eg, ‘success = a high grade’. </vt:lpstr>
      <vt:lpstr>PowerPoint Presentation</vt:lpstr>
      <vt:lpstr>WHAT MATTERS IN THE EXPRESSIVE ARTS</vt:lpstr>
      <vt:lpstr>PowerPoint Presentation</vt:lpstr>
      <vt:lpstr>The Expressive Arts AoLE 5 Disciplines</vt:lpstr>
      <vt:lpstr>Elements:</vt:lpstr>
      <vt:lpstr>PowerPoint Presentation</vt:lpstr>
      <vt:lpstr>PowerPoint Presentation</vt:lpstr>
      <vt:lpstr>According to figures released at the end of 2017, the UK creative sector is growing at twice the rate of the national economy. One in eleven jobs in the UK is within the creative industries. The sector has seen a 20 per cent growth since 2011 and is currently generating £84.1bn for the UK economy. In Wales 84,000 people work in the creative sector and as such the sector represents an identified priority for the Welsh Government. </vt:lpstr>
      <vt:lpstr>Nearly 58,000 work in the creative industries in Wales. This figure does not include those working in the wider creative economy.  Key points - 75% of adults attend or participate in arts, culture or heritage events at least three times a year.  - In the last 12 months, 34% of adults used a public library service and 5% visited an archive.</vt:lpstr>
      <vt:lpstr>PowerPoint Presentation</vt:lpstr>
      <vt:lpstr>PowerPoint Presentation</vt:lpstr>
      <vt:lpstr>PowerPoint Presentation</vt:lpstr>
      <vt:lpstr>PowerPoint Presentation</vt:lpstr>
      <vt:lpstr>PowerPoint Presentation</vt:lpstr>
      <vt:lpstr>More Links</vt:lpstr>
      <vt:lpstr>  Diolch</vt:lpstr>
    </vt:vector>
  </TitlesOfParts>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ECAD5008 AoLE:Expressive Arts  Mathew Jones</dc:title>
  <cp:lastModifiedBy>Jones, Mathew</cp:lastModifiedBy>
  <cp:revision>22</cp:revision>
  <dcterms:modified xsi:type="dcterms:W3CDTF">2019-10-03T09:37:04Z</dcterms:modified>
</cp:coreProperties>
</file>